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94" r:id="rId4"/>
    <p:sldId id="291" r:id="rId5"/>
    <p:sldId id="292" r:id="rId6"/>
    <p:sldId id="293" r:id="rId7"/>
    <p:sldId id="295" r:id="rId8"/>
    <p:sldId id="258" r:id="rId9"/>
    <p:sldId id="273" r:id="rId10"/>
    <p:sldId id="274" r:id="rId11"/>
    <p:sldId id="275" r:id="rId12"/>
    <p:sldId id="276" r:id="rId13"/>
    <p:sldId id="277" r:id="rId14"/>
    <p:sldId id="278" r:id="rId15"/>
    <p:sldId id="280" r:id="rId16"/>
    <p:sldId id="281" r:id="rId17"/>
    <p:sldId id="282" r:id="rId18"/>
    <p:sldId id="284" r:id="rId19"/>
    <p:sldId id="288" r:id="rId20"/>
    <p:sldId id="289" r:id="rId21"/>
    <p:sldId id="286" r:id="rId22"/>
    <p:sldId id="287" r:id="rId23"/>
    <p:sldId id="290" r:id="rId24"/>
    <p:sldId id="296" r:id="rId25"/>
    <p:sldId id="28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31C8F-4AAF-446B-970B-2A8DC428BA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PID GAIN OPTIMIZATION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938CB0-72E1-451B-A66D-CED664811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045" y="4751097"/>
            <a:ext cx="8045373" cy="7422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INTERNAL COMBUSTION ENGINE AT </a:t>
            </a:r>
          </a:p>
          <a:p>
            <a:r>
              <a:rPr lang="en-US" dirty="0"/>
              <a:t>IDLE SPEED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9FA7189-1E2A-4307-8DDF-739211593542}"/>
              </a:ext>
            </a:extLst>
          </p:cNvPr>
          <p:cNvSpPr txBox="1">
            <a:spLocks/>
          </p:cNvSpPr>
          <p:nvPr/>
        </p:nvSpPr>
        <p:spPr>
          <a:xfrm>
            <a:off x="6365631" y="6486860"/>
            <a:ext cx="6737635" cy="7422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RAJDEEP </a:t>
            </a:r>
            <a:r>
              <a:rPr lang="en-US" dirty="0" err="1"/>
              <a:t>arora</a:t>
            </a:r>
            <a:r>
              <a:rPr lang="en-US" dirty="0"/>
              <a:t> &amp; Yi </a:t>
            </a:r>
            <a:r>
              <a:rPr lang="en-US" dirty="0" err="1"/>
              <a:t>cheng</a:t>
            </a:r>
            <a:r>
              <a:rPr lang="en-US" dirty="0"/>
              <a:t> </a:t>
            </a:r>
            <a:r>
              <a:rPr lang="en-US" dirty="0" err="1"/>
              <a:t>yeh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597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EC902-B46E-4296-92D1-762E8E6CE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162" y="179211"/>
            <a:ext cx="5052046" cy="656038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FMINCON : Initial gain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{</a:t>
            </a:r>
            <a:r>
              <a:rPr lang="en-US" dirty="0" err="1">
                <a:solidFill>
                  <a:schemeClr val="tx1"/>
                </a:solidFill>
              </a:rPr>
              <a:t>kp</a:t>
            </a:r>
            <a:r>
              <a:rPr lang="en-US" dirty="0">
                <a:solidFill>
                  <a:schemeClr val="tx1"/>
                </a:solidFill>
              </a:rPr>
              <a:t>: 0.01, </a:t>
            </a:r>
            <a:r>
              <a:rPr lang="en-US" dirty="0" err="1">
                <a:solidFill>
                  <a:schemeClr val="tx1"/>
                </a:solidFill>
              </a:rPr>
              <a:t>ki</a:t>
            </a:r>
            <a:r>
              <a:rPr lang="en-US" dirty="0">
                <a:solidFill>
                  <a:schemeClr val="tx1"/>
                </a:solidFill>
              </a:rPr>
              <a:t>: 0.001, </a:t>
            </a:r>
            <a:r>
              <a:rPr lang="en-US" dirty="0" err="1">
                <a:solidFill>
                  <a:schemeClr val="tx1"/>
                </a:solidFill>
              </a:rPr>
              <a:t>Kd</a:t>
            </a:r>
            <a:r>
              <a:rPr lang="en-US" dirty="0">
                <a:solidFill>
                  <a:schemeClr val="tx1"/>
                </a:solidFill>
              </a:rPr>
              <a:t>: 1}</a:t>
            </a:r>
          </a:p>
        </p:txBody>
      </p:sp>
      <p:sp>
        <p:nvSpPr>
          <p:cNvPr id="37" name="Pięciokąt 1">
            <a:extLst>
              <a:ext uri="{FF2B5EF4-FFF2-40B4-BE49-F238E27FC236}">
                <a16:creationId xmlns:a16="http://schemas.microsoft.com/office/drawing/2014/main" id="{DBACC98B-7110-4190-94C1-A1C017B5CB5F}"/>
              </a:ext>
            </a:extLst>
          </p:cNvPr>
          <p:cNvSpPr/>
          <p:nvPr/>
        </p:nvSpPr>
        <p:spPr>
          <a:xfrm rot="5400000">
            <a:off x="9506935" y="-716562"/>
            <a:ext cx="482493" cy="2554737"/>
          </a:xfrm>
          <a:prstGeom prst="homePlate">
            <a:avLst>
              <a:gd name="adj" fmla="val 31349"/>
            </a:avLst>
          </a:prstGeom>
          <a:solidFill>
            <a:srgbClr val="15979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38" name="Prostokąt zaokrąglony 70">
            <a:extLst>
              <a:ext uri="{FF2B5EF4-FFF2-40B4-BE49-F238E27FC236}">
                <a16:creationId xmlns:a16="http://schemas.microsoft.com/office/drawing/2014/main" id="{7E229A6E-A2AF-48AD-92BA-418892CECD95}"/>
              </a:ext>
            </a:extLst>
          </p:cNvPr>
          <p:cNvSpPr/>
          <p:nvPr/>
        </p:nvSpPr>
        <p:spPr>
          <a:xfrm>
            <a:off x="8470814" y="305701"/>
            <a:ext cx="2554738" cy="1657759"/>
          </a:xfrm>
          <a:prstGeom prst="roundRect">
            <a:avLst>
              <a:gd name="adj" fmla="val 0"/>
            </a:avLst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latin typeface="Calibri"/>
            </a:endParaRPr>
          </a:p>
        </p:txBody>
      </p:sp>
      <p:sp>
        <p:nvSpPr>
          <p:cNvPr id="39" name="Prostokąt 35">
            <a:extLst>
              <a:ext uri="{FF2B5EF4-FFF2-40B4-BE49-F238E27FC236}">
                <a16:creationId xmlns:a16="http://schemas.microsoft.com/office/drawing/2014/main" id="{599F46B1-17DB-4A93-9895-18E625495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8477" y="385367"/>
            <a:ext cx="19526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>
                <a:solidFill>
                  <a:schemeClr val="bg1"/>
                </a:solidFill>
              </a:rPr>
              <a:t>Signal Statistics</a:t>
            </a:r>
            <a:endParaRPr lang="en-US" sz="1400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3" name="Freeform 6">
            <a:extLst>
              <a:ext uri="{FF2B5EF4-FFF2-40B4-BE49-F238E27FC236}">
                <a16:creationId xmlns:a16="http://schemas.microsoft.com/office/drawing/2014/main" id="{8C61E593-F342-4C27-8E64-363FF7427A43}"/>
              </a:ext>
            </a:extLst>
          </p:cNvPr>
          <p:cNvSpPr>
            <a:spLocks/>
          </p:cNvSpPr>
          <p:nvPr/>
        </p:nvSpPr>
        <p:spPr bwMode="auto">
          <a:xfrm>
            <a:off x="8758477" y="1640161"/>
            <a:ext cx="1766838" cy="53798"/>
          </a:xfrm>
          <a:custGeom>
            <a:avLst/>
            <a:gdLst/>
            <a:ahLst/>
            <a:cxnLst/>
            <a:rect l="l" t="t" r="r" b="b"/>
            <a:pathLst>
              <a:path w="4230688" h="323122">
                <a:moveTo>
                  <a:pt x="690731" y="306944"/>
                </a:moveTo>
                <a:lnTo>
                  <a:pt x="690926" y="307256"/>
                </a:lnTo>
                <a:lnTo>
                  <a:pt x="686864" y="315369"/>
                </a:lnTo>
                <a:close/>
                <a:moveTo>
                  <a:pt x="616109" y="299788"/>
                </a:moveTo>
                <a:cubicBezTo>
                  <a:pt x="619443" y="298845"/>
                  <a:pt x="622300" y="299788"/>
                  <a:pt x="622300" y="307328"/>
                </a:cubicBezTo>
                <a:cubicBezTo>
                  <a:pt x="618490" y="296017"/>
                  <a:pt x="603250" y="322409"/>
                  <a:pt x="607060" y="303558"/>
                </a:cubicBezTo>
                <a:cubicBezTo>
                  <a:pt x="608965" y="303558"/>
                  <a:pt x="612775" y="300730"/>
                  <a:pt x="616109" y="299788"/>
                </a:cubicBezTo>
                <a:close/>
                <a:moveTo>
                  <a:pt x="454554" y="292247"/>
                </a:moveTo>
                <a:lnTo>
                  <a:pt x="458259" y="304649"/>
                </a:lnTo>
                <a:cubicBezTo>
                  <a:pt x="457333" y="307130"/>
                  <a:pt x="454555" y="308122"/>
                  <a:pt x="450850" y="308122"/>
                </a:cubicBezTo>
                <a:cubicBezTo>
                  <a:pt x="450850" y="300185"/>
                  <a:pt x="454554" y="296216"/>
                  <a:pt x="454554" y="292247"/>
                </a:cubicBezTo>
                <a:close/>
                <a:moveTo>
                  <a:pt x="2509981" y="291195"/>
                </a:moveTo>
                <a:cubicBezTo>
                  <a:pt x="2510643" y="295092"/>
                  <a:pt x="2510774" y="299730"/>
                  <a:pt x="2512484" y="299730"/>
                </a:cubicBezTo>
                <a:cubicBezTo>
                  <a:pt x="2507667" y="302090"/>
                  <a:pt x="2510680" y="295245"/>
                  <a:pt x="2509981" y="291195"/>
                </a:cubicBezTo>
                <a:close/>
                <a:moveTo>
                  <a:pt x="2509608" y="289487"/>
                </a:moveTo>
                <a:cubicBezTo>
                  <a:pt x="2510101" y="289846"/>
                  <a:pt x="2510261" y="290465"/>
                  <a:pt x="2509981" y="291195"/>
                </a:cubicBezTo>
                <a:close/>
                <a:moveTo>
                  <a:pt x="2508837" y="285953"/>
                </a:moveTo>
                <a:lnTo>
                  <a:pt x="2509608" y="289487"/>
                </a:lnTo>
                <a:cubicBezTo>
                  <a:pt x="2509109" y="288352"/>
                  <a:pt x="2507723" y="287980"/>
                  <a:pt x="2505075" y="288845"/>
                </a:cubicBezTo>
                <a:close/>
                <a:moveTo>
                  <a:pt x="679450" y="284309"/>
                </a:moveTo>
                <a:lnTo>
                  <a:pt x="686859" y="284309"/>
                </a:lnTo>
                <a:cubicBezTo>
                  <a:pt x="690563" y="291929"/>
                  <a:pt x="683154" y="299549"/>
                  <a:pt x="683154" y="303359"/>
                </a:cubicBezTo>
                <a:close/>
                <a:moveTo>
                  <a:pt x="2260205" y="270417"/>
                </a:moveTo>
                <a:lnTo>
                  <a:pt x="2260348" y="270933"/>
                </a:lnTo>
                <a:cubicBezTo>
                  <a:pt x="2259948" y="271294"/>
                  <a:pt x="2259525" y="271348"/>
                  <a:pt x="2259116" y="271149"/>
                </a:cubicBezTo>
                <a:close/>
                <a:moveTo>
                  <a:pt x="1943100" y="266847"/>
                </a:moveTo>
                <a:lnTo>
                  <a:pt x="1951038" y="270022"/>
                </a:lnTo>
                <a:lnTo>
                  <a:pt x="1943100" y="277959"/>
                </a:lnTo>
                <a:close/>
                <a:moveTo>
                  <a:pt x="461169" y="262084"/>
                </a:moveTo>
                <a:cubicBezTo>
                  <a:pt x="464326" y="262084"/>
                  <a:pt x="467484" y="266907"/>
                  <a:pt x="470500" y="272792"/>
                </a:cubicBezTo>
                <a:cubicBezTo>
                  <a:pt x="466196" y="271480"/>
                  <a:pt x="458226" y="276212"/>
                  <a:pt x="461169" y="262084"/>
                </a:cubicBezTo>
                <a:close/>
                <a:moveTo>
                  <a:pt x="2291359" y="258271"/>
                </a:moveTo>
                <a:lnTo>
                  <a:pt x="2285073" y="260734"/>
                </a:lnTo>
                <a:lnTo>
                  <a:pt x="2288147" y="262947"/>
                </a:lnTo>
                <a:close/>
                <a:moveTo>
                  <a:pt x="2540015" y="246594"/>
                </a:moveTo>
                <a:lnTo>
                  <a:pt x="2539403" y="247970"/>
                </a:lnTo>
                <a:cubicBezTo>
                  <a:pt x="2539350" y="247837"/>
                  <a:pt x="2539298" y="247705"/>
                  <a:pt x="2539361" y="247530"/>
                </a:cubicBezTo>
                <a:close/>
                <a:moveTo>
                  <a:pt x="322813" y="246039"/>
                </a:moveTo>
                <a:lnTo>
                  <a:pt x="324000" y="247581"/>
                </a:lnTo>
                <a:lnTo>
                  <a:pt x="315606" y="255459"/>
                </a:lnTo>
                <a:cubicBezTo>
                  <a:pt x="318418" y="247970"/>
                  <a:pt x="320762" y="245629"/>
                  <a:pt x="322813" y="246039"/>
                </a:cubicBezTo>
                <a:close/>
                <a:moveTo>
                  <a:pt x="385763" y="236684"/>
                </a:moveTo>
                <a:cubicBezTo>
                  <a:pt x="385763" y="247797"/>
                  <a:pt x="367620" y="258909"/>
                  <a:pt x="360363" y="258909"/>
                </a:cubicBezTo>
                <a:close/>
                <a:moveTo>
                  <a:pt x="2543621" y="235332"/>
                </a:moveTo>
                <a:cubicBezTo>
                  <a:pt x="2544090" y="234630"/>
                  <a:pt x="2545028" y="234864"/>
                  <a:pt x="2546903" y="236736"/>
                </a:cubicBezTo>
                <a:lnTo>
                  <a:pt x="2540015" y="246594"/>
                </a:lnTo>
                <a:cubicBezTo>
                  <a:pt x="2544698" y="246705"/>
                  <a:pt x="2542302" y="237309"/>
                  <a:pt x="2543621" y="235332"/>
                </a:cubicBezTo>
                <a:close/>
                <a:moveTo>
                  <a:pt x="327595" y="234205"/>
                </a:moveTo>
                <a:cubicBezTo>
                  <a:pt x="338579" y="242162"/>
                  <a:pt x="345486" y="267175"/>
                  <a:pt x="341857" y="281670"/>
                </a:cubicBezTo>
                <a:cubicBezTo>
                  <a:pt x="334356" y="277925"/>
                  <a:pt x="341857" y="266692"/>
                  <a:pt x="338106" y="259203"/>
                </a:cubicBezTo>
                <a:lnTo>
                  <a:pt x="333009" y="262304"/>
                </a:lnTo>
                <a:cubicBezTo>
                  <a:pt x="330303" y="259202"/>
                  <a:pt x="327768" y="250108"/>
                  <a:pt x="324000" y="247581"/>
                </a:cubicBezTo>
                <a:cubicBezTo>
                  <a:pt x="327203" y="244428"/>
                  <a:pt x="328089" y="239669"/>
                  <a:pt x="327595" y="234205"/>
                </a:cubicBezTo>
                <a:close/>
                <a:moveTo>
                  <a:pt x="315384" y="224438"/>
                </a:moveTo>
                <a:cubicBezTo>
                  <a:pt x="316310" y="226705"/>
                  <a:pt x="317236" y="230334"/>
                  <a:pt x="319088" y="232148"/>
                </a:cubicBezTo>
                <a:cubicBezTo>
                  <a:pt x="315384" y="232148"/>
                  <a:pt x="311679" y="243034"/>
                  <a:pt x="307975" y="235777"/>
                </a:cubicBezTo>
                <a:cubicBezTo>
                  <a:pt x="311679" y="235777"/>
                  <a:pt x="311679" y="228520"/>
                  <a:pt x="311679" y="224891"/>
                </a:cubicBezTo>
                <a:close/>
                <a:moveTo>
                  <a:pt x="327968" y="219090"/>
                </a:moveTo>
                <a:cubicBezTo>
                  <a:pt x="328116" y="224506"/>
                  <a:pt x="328449" y="229613"/>
                  <a:pt x="327595" y="234205"/>
                </a:cubicBezTo>
                <a:lnTo>
                  <a:pt x="326856" y="232992"/>
                </a:lnTo>
                <a:cubicBezTo>
                  <a:pt x="324907" y="225208"/>
                  <a:pt x="325744" y="221216"/>
                  <a:pt x="327968" y="219090"/>
                </a:cubicBezTo>
                <a:close/>
                <a:moveTo>
                  <a:pt x="2805113" y="203347"/>
                </a:moveTo>
                <a:lnTo>
                  <a:pt x="2809876" y="228747"/>
                </a:lnTo>
                <a:lnTo>
                  <a:pt x="2805113" y="231922"/>
                </a:lnTo>
                <a:close/>
                <a:moveTo>
                  <a:pt x="2480" y="63779"/>
                </a:moveTo>
                <a:lnTo>
                  <a:pt x="7937" y="68409"/>
                </a:lnTo>
                <a:cubicBezTo>
                  <a:pt x="-7938" y="72114"/>
                  <a:pt x="15875" y="90634"/>
                  <a:pt x="0" y="75818"/>
                </a:cubicBezTo>
                <a:close/>
                <a:moveTo>
                  <a:pt x="26988" y="63647"/>
                </a:moveTo>
                <a:cubicBezTo>
                  <a:pt x="30560" y="78656"/>
                  <a:pt x="41276" y="86161"/>
                  <a:pt x="30560" y="104922"/>
                </a:cubicBezTo>
                <a:cubicBezTo>
                  <a:pt x="30560" y="93665"/>
                  <a:pt x="26988" y="74904"/>
                  <a:pt x="26988" y="63647"/>
                </a:cubicBezTo>
                <a:close/>
                <a:moveTo>
                  <a:pt x="1999391" y="27049"/>
                </a:moveTo>
                <a:cubicBezTo>
                  <a:pt x="1997398" y="29323"/>
                  <a:pt x="1995384" y="31165"/>
                  <a:pt x="1992094" y="30903"/>
                </a:cubicBezTo>
                <a:lnTo>
                  <a:pt x="1991891" y="30793"/>
                </a:lnTo>
                <a:cubicBezTo>
                  <a:pt x="1995641" y="27049"/>
                  <a:pt x="1995641" y="27049"/>
                  <a:pt x="1999391" y="27049"/>
                </a:cubicBezTo>
                <a:close/>
                <a:moveTo>
                  <a:pt x="1305627" y="12071"/>
                </a:moveTo>
                <a:cubicBezTo>
                  <a:pt x="1305633" y="12074"/>
                  <a:pt x="1305705" y="12110"/>
                  <a:pt x="1306564" y="12539"/>
                </a:cubicBezTo>
                <a:lnTo>
                  <a:pt x="1313127" y="15815"/>
                </a:lnTo>
                <a:cubicBezTo>
                  <a:pt x="1310304" y="16621"/>
                  <a:pt x="1307654" y="17339"/>
                  <a:pt x="1304900" y="17006"/>
                </a:cubicBezTo>
                <a:close/>
                <a:moveTo>
                  <a:pt x="1554011" y="721"/>
                </a:moveTo>
                <a:cubicBezTo>
                  <a:pt x="1584773" y="5284"/>
                  <a:pt x="1615008" y="29857"/>
                  <a:pt x="1643134" y="27049"/>
                </a:cubicBezTo>
                <a:cubicBezTo>
                  <a:pt x="1710635" y="4582"/>
                  <a:pt x="1781887" y="19560"/>
                  <a:pt x="1845638" y="15815"/>
                </a:cubicBezTo>
                <a:lnTo>
                  <a:pt x="1842357" y="25644"/>
                </a:lnTo>
                <a:cubicBezTo>
                  <a:pt x="1864388" y="-6651"/>
                  <a:pt x="1890639" y="60749"/>
                  <a:pt x="1909389" y="12071"/>
                </a:cubicBezTo>
                <a:cubicBezTo>
                  <a:pt x="1916890" y="19560"/>
                  <a:pt x="1931890" y="15815"/>
                  <a:pt x="1924390" y="34537"/>
                </a:cubicBezTo>
                <a:cubicBezTo>
                  <a:pt x="1941717" y="13777"/>
                  <a:pt x="1968650" y="50570"/>
                  <a:pt x="1992094" y="30903"/>
                </a:cubicBezTo>
                <a:cubicBezTo>
                  <a:pt x="2014497" y="53137"/>
                  <a:pt x="2036954" y="27092"/>
                  <a:pt x="2063143" y="45771"/>
                </a:cubicBezTo>
                <a:cubicBezTo>
                  <a:pt x="2063143" y="49515"/>
                  <a:pt x="2055642" y="49515"/>
                  <a:pt x="2055642" y="60749"/>
                </a:cubicBezTo>
                <a:cubicBezTo>
                  <a:pt x="2066893" y="75726"/>
                  <a:pt x="2081893" y="23304"/>
                  <a:pt x="2085643" y="64493"/>
                </a:cubicBezTo>
                <a:cubicBezTo>
                  <a:pt x="2089393" y="64493"/>
                  <a:pt x="2089393" y="45771"/>
                  <a:pt x="2085643" y="45771"/>
                </a:cubicBezTo>
                <a:cubicBezTo>
                  <a:pt x="2141894" y="64493"/>
                  <a:pt x="2205646" y="38282"/>
                  <a:pt x="2265647" y="30793"/>
                </a:cubicBezTo>
                <a:cubicBezTo>
                  <a:pt x="2306898" y="57004"/>
                  <a:pt x="2265647" y="101937"/>
                  <a:pt x="2299398" y="71982"/>
                </a:cubicBezTo>
                <a:cubicBezTo>
                  <a:pt x="2303148" y="70110"/>
                  <a:pt x="2303148" y="58876"/>
                  <a:pt x="2303148" y="64493"/>
                </a:cubicBezTo>
                <a:cubicBezTo>
                  <a:pt x="2314398" y="53260"/>
                  <a:pt x="2321898" y="113170"/>
                  <a:pt x="2333148" y="90704"/>
                </a:cubicBezTo>
                <a:cubicBezTo>
                  <a:pt x="2329398" y="64493"/>
                  <a:pt x="2336898" y="75726"/>
                  <a:pt x="2336898" y="60749"/>
                </a:cubicBezTo>
                <a:cubicBezTo>
                  <a:pt x="2363149" y="79471"/>
                  <a:pt x="2366899" y="101937"/>
                  <a:pt x="2389399" y="83215"/>
                </a:cubicBezTo>
                <a:lnTo>
                  <a:pt x="2389399" y="93044"/>
                </a:lnTo>
                <a:cubicBezTo>
                  <a:pt x="2411900" y="57004"/>
                  <a:pt x="2441901" y="79471"/>
                  <a:pt x="2460651" y="34537"/>
                </a:cubicBezTo>
                <a:cubicBezTo>
                  <a:pt x="2595654" y="30793"/>
                  <a:pt x="2723156" y="12071"/>
                  <a:pt x="2854409" y="8326"/>
                </a:cubicBezTo>
                <a:cubicBezTo>
                  <a:pt x="2981912" y="23304"/>
                  <a:pt x="3109415" y="4582"/>
                  <a:pt x="3240667" y="34537"/>
                </a:cubicBezTo>
                <a:cubicBezTo>
                  <a:pt x="3266918" y="68237"/>
                  <a:pt x="3270668" y="68237"/>
                  <a:pt x="3304419" y="57004"/>
                </a:cubicBezTo>
                <a:cubicBezTo>
                  <a:pt x="3304419" y="60749"/>
                  <a:pt x="3300669" y="60749"/>
                  <a:pt x="3304419" y="68237"/>
                </a:cubicBezTo>
                <a:cubicBezTo>
                  <a:pt x="3304419" y="38282"/>
                  <a:pt x="3326919" y="64493"/>
                  <a:pt x="3330669" y="38282"/>
                </a:cubicBezTo>
                <a:cubicBezTo>
                  <a:pt x="3379420" y="45771"/>
                  <a:pt x="3424421" y="38282"/>
                  <a:pt x="3473172" y="38282"/>
                </a:cubicBezTo>
                <a:cubicBezTo>
                  <a:pt x="3465672" y="42026"/>
                  <a:pt x="3461922" y="64493"/>
                  <a:pt x="3469422" y="64493"/>
                </a:cubicBezTo>
                <a:lnTo>
                  <a:pt x="3479266" y="48111"/>
                </a:lnTo>
                <a:lnTo>
                  <a:pt x="3480672" y="52323"/>
                </a:lnTo>
                <a:cubicBezTo>
                  <a:pt x="3488172" y="49515"/>
                  <a:pt x="3495673" y="34537"/>
                  <a:pt x="3488172" y="27049"/>
                </a:cubicBezTo>
                <a:cubicBezTo>
                  <a:pt x="3615675" y="4582"/>
                  <a:pt x="3735678" y="68237"/>
                  <a:pt x="3859430" y="64493"/>
                </a:cubicBezTo>
                <a:cubicBezTo>
                  <a:pt x="3885681" y="75726"/>
                  <a:pt x="3926932" y="68237"/>
                  <a:pt x="3960682" y="60749"/>
                </a:cubicBezTo>
                <a:cubicBezTo>
                  <a:pt x="4050684" y="101937"/>
                  <a:pt x="4136936" y="139381"/>
                  <a:pt x="4230688" y="113170"/>
                </a:cubicBezTo>
                <a:cubicBezTo>
                  <a:pt x="4230653" y="113346"/>
                  <a:pt x="4215644" y="188081"/>
                  <a:pt x="4178187" y="206781"/>
                </a:cubicBezTo>
                <a:cubicBezTo>
                  <a:pt x="4125686" y="274181"/>
                  <a:pt x="4061934" y="203037"/>
                  <a:pt x="4005683" y="244225"/>
                </a:cubicBezTo>
                <a:cubicBezTo>
                  <a:pt x="3998183" y="244225"/>
                  <a:pt x="4009433" y="206781"/>
                  <a:pt x="3994433" y="214270"/>
                </a:cubicBezTo>
                <a:cubicBezTo>
                  <a:pt x="3938182" y="266692"/>
                  <a:pt x="3855680" y="232992"/>
                  <a:pt x="3791929" y="188059"/>
                </a:cubicBezTo>
                <a:lnTo>
                  <a:pt x="3795210" y="178230"/>
                </a:lnTo>
                <a:cubicBezTo>
                  <a:pt x="3784429" y="169337"/>
                  <a:pt x="3769428" y="206781"/>
                  <a:pt x="3754428" y="199292"/>
                </a:cubicBezTo>
                <a:cubicBezTo>
                  <a:pt x="3754428" y="191803"/>
                  <a:pt x="3758178" y="188059"/>
                  <a:pt x="3758178" y="180570"/>
                </a:cubicBezTo>
                <a:cubicBezTo>
                  <a:pt x="3754428" y="203037"/>
                  <a:pt x="3731928" y="188059"/>
                  <a:pt x="3728177" y="203037"/>
                </a:cubicBezTo>
                <a:cubicBezTo>
                  <a:pt x="3720677" y="195548"/>
                  <a:pt x="3724427" y="180570"/>
                  <a:pt x="3716927" y="169337"/>
                </a:cubicBezTo>
                <a:cubicBezTo>
                  <a:pt x="3709427" y="195548"/>
                  <a:pt x="3709427" y="195548"/>
                  <a:pt x="3709427" y="195548"/>
                </a:cubicBezTo>
                <a:cubicBezTo>
                  <a:pt x="3686927" y="251714"/>
                  <a:pt x="3656926" y="188059"/>
                  <a:pt x="3630675" y="218014"/>
                </a:cubicBezTo>
                <a:cubicBezTo>
                  <a:pt x="3630675" y="210525"/>
                  <a:pt x="3634426" y="206781"/>
                  <a:pt x="3630675" y="203037"/>
                </a:cubicBezTo>
                <a:cubicBezTo>
                  <a:pt x="3585674" y="236736"/>
                  <a:pt x="3529423" y="225503"/>
                  <a:pt x="3476922" y="240481"/>
                </a:cubicBezTo>
                <a:cubicBezTo>
                  <a:pt x="3480672" y="229248"/>
                  <a:pt x="3480672" y="214270"/>
                  <a:pt x="3480672" y="206781"/>
                </a:cubicBezTo>
                <a:cubicBezTo>
                  <a:pt x="3476922" y="229248"/>
                  <a:pt x="3458172" y="236736"/>
                  <a:pt x="3446922" y="240481"/>
                </a:cubicBezTo>
                <a:cubicBezTo>
                  <a:pt x="3439421" y="214270"/>
                  <a:pt x="3420671" y="262947"/>
                  <a:pt x="3405671" y="247970"/>
                </a:cubicBezTo>
                <a:lnTo>
                  <a:pt x="3409421" y="244225"/>
                </a:lnTo>
                <a:lnTo>
                  <a:pt x="3399987" y="252884"/>
                </a:lnTo>
                <a:cubicBezTo>
                  <a:pt x="3392076" y="252884"/>
                  <a:pt x="3387858" y="233929"/>
                  <a:pt x="3379420" y="259203"/>
                </a:cubicBezTo>
                <a:lnTo>
                  <a:pt x="3372858" y="242821"/>
                </a:lnTo>
                <a:cubicBezTo>
                  <a:pt x="3368170" y="274181"/>
                  <a:pt x="3356920" y="218014"/>
                  <a:pt x="3345669" y="236736"/>
                </a:cubicBezTo>
                <a:lnTo>
                  <a:pt x="3345669" y="243289"/>
                </a:lnTo>
                <a:cubicBezTo>
                  <a:pt x="3338169" y="255459"/>
                  <a:pt x="3334419" y="236736"/>
                  <a:pt x="3323169" y="240481"/>
                </a:cubicBezTo>
                <a:cubicBezTo>
                  <a:pt x="3304419" y="244225"/>
                  <a:pt x="3293168" y="225503"/>
                  <a:pt x="3293168" y="255459"/>
                </a:cubicBezTo>
                <a:cubicBezTo>
                  <a:pt x="3285668" y="229248"/>
                  <a:pt x="3311919" y="244225"/>
                  <a:pt x="3300669" y="210525"/>
                </a:cubicBezTo>
                <a:cubicBezTo>
                  <a:pt x="3236917" y="236736"/>
                  <a:pt x="3165666" y="229248"/>
                  <a:pt x="3101914" y="229248"/>
                </a:cubicBezTo>
                <a:cubicBezTo>
                  <a:pt x="3094414" y="218014"/>
                  <a:pt x="3090664" y="214270"/>
                  <a:pt x="3086914" y="203037"/>
                </a:cubicBezTo>
                <a:cubicBezTo>
                  <a:pt x="3079414" y="206781"/>
                  <a:pt x="3064414" y="206781"/>
                  <a:pt x="3056913" y="221759"/>
                </a:cubicBezTo>
                <a:cubicBezTo>
                  <a:pt x="3060663" y="221759"/>
                  <a:pt x="3053163" y="206781"/>
                  <a:pt x="3049413" y="206781"/>
                </a:cubicBezTo>
                <a:cubicBezTo>
                  <a:pt x="3038163" y="195548"/>
                  <a:pt x="3034413" y="236736"/>
                  <a:pt x="3023163" y="221759"/>
                </a:cubicBezTo>
                <a:cubicBezTo>
                  <a:pt x="3026913" y="214270"/>
                  <a:pt x="3030663" y="206781"/>
                  <a:pt x="3026913" y="195548"/>
                </a:cubicBezTo>
                <a:cubicBezTo>
                  <a:pt x="3015663" y="218014"/>
                  <a:pt x="3000662" y="214270"/>
                  <a:pt x="2989412" y="221759"/>
                </a:cubicBezTo>
                <a:cubicBezTo>
                  <a:pt x="2989412" y="214270"/>
                  <a:pt x="2993162" y="214270"/>
                  <a:pt x="2993162" y="203037"/>
                </a:cubicBezTo>
                <a:cubicBezTo>
                  <a:pt x="2978162" y="229248"/>
                  <a:pt x="2966912" y="199292"/>
                  <a:pt x="2951911" y="214270"/>
                </a:cubicBezTo>
                <a:lnTo>
                  <a:pt x="2958474" y="197888"/>
                </a:lnTo>
                <a:cubicBezTo>
                  <a:pt x="2940661" y="176826"/>
                  <a:pt x="2951911" y="232992"/>
                  <a:pt x="2933161" y="218014"/>
                </a:cubicBezTo>
                <a:cubicBezTo>
                  <a:pt x="2936911" y="214270"/>
                  <a:pt x="2936911" y="206781"/>
                  <a:pt x="2936911" y="199292"/>
                </a:cubicBezTo>
                <a:cubicBezTo>
                  <a:pt x="2921911" y="229248"/>
                  <a:pt x="2895660" y="218014"/>
                  <a:pt x="2876910" y="229248"/>
                </a:cubicBezTo>
                <a:lnTo>
                  <a:pt x="2876910" y="221759"/>
                </a:lnTo>
                <a:cubicBezTo>
                  <a:pt x="2861909" y="225503"/>
                  <a:pt x="2843159" y="214270"/>
                  <a:pt x="2820658" y="229248"/>
                </a:cubicBezTo>
                <a:cubicBezTo>
                  <a:pt x="2813158" y="221759"/>
                  <a:pt x="2824409" y="188059"/>
                  <a:pt x="2805658" y="191803"/>
                </a:cubicBezTo>
                <a:cubicBezTo>
                  <a:pt x="2805658" y="225503"/>
                  <a:pt x="2771907" y="206781"/>
                  <a:pt x="2783158" y="244225"/>
                </a:cubicBezTo>
                <a:cubicBezTo>
                  <a:pt x="2768157" y="236736"/>
                  <a:pt x="2741907" y="225503"/>
                  <a:pt x="2730657" y="236736"/>
                </a:cubicBezTo>
                <a:cubicBezTo>
                  <a:pt x="2738157" y="221759"/>
                  <a:pt x="2723156" y="195548"/>
                  <a:pt x="2738157" y="191803"/>
                </a:cubicBezTo>
                <a:lnTo>
                  <a:pt x="2728313" y="175421"/>
                </a:lnTo>
                <a:lnTo>
                  <a:pt x="2730188" y="167055"/>
                </a:lnTo>
                <a:cubicBezTo>
                  <a:pt x="2735637" y="166880"/>
                  <a:pt x="2735813" y="165124"/>
                  <a:pt x="2734407" y="158104"/>
                </a:cubicBezTo>
                <a:cubicBezTo>
                  <a:pt x="2726906" y="161848"/>
                  <a:pt x="2708156" y="173081"/>
                  <a:pt x="2700656" y="169337"/>
                </a:cubicBezTo>
                <a:cubicBezTo>
                  <a:pt x="2689406" y="188059"/>
                  <a:pt x="2678155" y="225503"/>
                  <a:pt x="2655655" y="229248"/>
                </a:cubicBezTo>
                <a:cubicBezTo>
                  <a:pt x="2666905" y="218014"/>
                  <a:pt x="2651905" y="191803"/>
                  <a:pt x="2659405" y="188059"/>
                </a:cubicBezTo>
                <a:cubicBezTo>
                  <a:pt x="2629404" y="247970"/>
                  <a:pt x="2629404" y="247970"/>
                  <a:pt x="2629404" y="247970"/>
                </a:cubicBezTo>
                <a:cubicBezTo>
                  <a:pt x="2621904" y="251714"/>
                  <a:pt x="2625654" y="221759"/>
                  <a:pt x="2618154" y="232992"/>
                </a:cubicBezTo>
                <a:cubicBezTo>
                  <a:pt x="2618154" y="240481"/>
                  <a:pt x="2614404" y="247970"/>
                  <a:pt x="2610654" y="251714"/>
                </a:cubicBezTo>
                <a:cubicBezTo>
                  <a:pt x="2606904" y="247970"/>
                  <a:pt x="2580653" y="259203"/>
                  <a:pt x="2580653" y="229248"/>
                </a:cubicBezTo>
                <a:cubicBezTo>
                  <a:pt x="2576903" y="214270"/>
                  <a:pt x="2591904" y="221759"/>
                  <a:pt x="2584404" y="210525"/>
                </a:cubicBezTo>
                <a:cubicBezTo>
                  <a:pt x="2569403" y="210525"/>
                  <a:pt x="2569403" y="221759"/>
                  <a:pt x="2558153" y="221759"/>
                </a:cubicBezTo>
                <a:cubicBezTo>
                  <a:pt x="2550706" y="210578"/>
                  <a:pt x="2532167" y="228984"/>
                  <a:pt x="2539361" y="247530"/>
                </a:cubicBezTo>
                <a:cubicBezTo>
                  <a:pt x="2533690" y="258667"/>
                  <a:pt x="2524493" y="262947"/>
                  <a:pt x="2513152" y="262947"/>
                </a:cubicBezTo>
                <a:cubicBezTo>
                  <a:pt x="2516902" y="255459"/>
                  <a:pt x="2516902" y="247970"/>
                  <a:pt x="2520652" y="236736"/>
                </a:cubicBezTo>
                <a:cubicBezTo>
                  <a:pt x="2502633" y="261926"/>
                  <a:pt x="2484613" y="269824"/>
                  <a:pt x="2466587" y="280360"/>
                </a:cubicBezTo>
                <a:cubicBezTo>
                  <a:pt x="2468386" y="274645"/>
                  <a:pt x="2470872" y="264979"/>
                  <a:pt x="2473190" y="262123"/>
                </a:cubicBezTo>
                <a:cubicBezTo>
                  <a:pt x="2451767" y="242997"/>
                  <a:pt x="2426306" y="288367"/>
                  <a:pt x="2404400" y="259203"/>
                </a:cubicBezTo>
                <a:cubicBezTo>
                  <a:pt x="2408150" y="255460"/>
                  <a:pt x="2408150" y="281670"/>
                  <a:pt x="2408150" y="277925"/>
                </a:cubicBezTo>
                <a:cubicBezTo>
                  <a:pt x="2396900" y="274181"/>
                  <a:pt x="2396900" y="251714"/>
                  <a:pt x="2389399" y="259203"/>
                </a:cubicBezTo>
                <a:cubicBezTo>
                  <a:pt x="2389399" y="247970"/>
                  <a:pt x="2378149" y="262947"/>
                  <a:pt x="2370649" y="266692"/>
                </a:cubicBezTo>
                <a:cubicBezTo>
                  <a:pt x="2370329" y="264717"/>
                  <a:pt x="2372364" y="259203"/>
                  <a:pt x="2374399" y="259203"/>
                </a:cubicBezTo>
                <a:cubicBezTo>
                  <a:pt x="2366899" y="270436"/>
                  <a:pt x="2321898" y="289158"/>
                  <a:pt x="2295647" y="270436"/>
                </a:cubicBezTo>
                <a:cubicBezTo>
                  <a:pt x="2295647" y="277926"/>
                  <a:pt x="2280647" y="300392"/>
                  <a:pt x="2273147" y="300392"/>
                </a:cubicBezTo>
                <a:lnTo>
                  <a:pt x="2276428" y="284010"/>
                </a:lnTo>
                <a:cubicBezTo>
                  <a:pt x="2273981" y="270023"/>
                  <a:pt x="2264263" y="276489"/>
                  <a:pt x="2260348" y="270933"/>
                </a:cubicBezTo>
                <a:lnTo>
                  <a:pt x="2269492" y="267600"/>
                </a:lnTo>
                <a:lnTo>
                  <a:pt x="2270218" y="274532"/>
                </a:lnTo>
                <a:cubicBezTo>
                  <a:pt x="2272115" y="273671"/>
                  <a:pt x="2275789" y="267486"/>
                  <a:pt x="2279674" y="263311"/>
                </a:cubicBezTo>
                <a:cubicBezTo>
                  <a:pt x="2276448" y="264848"/>
                  <a:pt x="2272963" y="266564"/>
                  <a:pt x="2269492" y="267600"/>
                </a:cubicBezTo>
                <a:cubicBezTo>
                  <a:pt x="2269313" y="267288"/>
                  <a:pt x="2269354" y="266995"/>
                  <a:pt x="2269397" y="266692"/>
                </a:cubicBezTo>
                <a:cubicBezTo>
                  <a:pt x="2266331" y="266692"/>
                  <a:pt x="2263266" y="268360"/>
                  <a:pt x="2260205" y="270417"/>
                </a:cubicBezTo>
                <a:cubicBezTo>
                  <a:pt x="2258761" y="269143"/>
                  <a:pt x="2258147" y="266735"/>
                  <a:pt x="2258147" y="262947"/>
                </a:cubicBezTo>
                <a:lnTo>
                  <a:pt x="2259116" y="271149"/>
                </a:lnTo>
                <a:cubicBezTo>
                  <a:pt x="2251292" y="276558"/>
                  <a:pt x="2243469" y="283455"/>
                  <a:pt x="2235646" y="270436"/>
                </a:cubicBezTo>
                <a:cubicBezTo>
                  <a:pt x="2239396" y="274181"/>
                  <a:pt x="2243146" y="240481"/>
                  <a:pt x="2235646" y="244225"/>
                </a:cubicBezTo>
                <a:cubicBezTo>
                  <a:pt x="2220646" y="247970"/>
                  <a:pt x="2231896" y="251714"/>
                  <a:pt x="2216896" y="259203"/>
                </a:cubicBezTo>
                <a:lnTo>
                  <a:pt x="2210333" y="265756"/>
                </a:lnTo>
                <a:lnTo>
                  <a:pt x="2205528" y="275936"/>
                </a:lnTo>
                <a:cubicBezTo>
                  <a:pt x="2200958" y="279095"/>
                  <a:pt x="2195333" y="268564"/>
                  <a:pt x="2198145" y="285414"/>
                </a:cubicBezTo>
                <a:cubicBezTo>
                  <a:pt x="2198145" y="270436"/>
                  <a:pt x="2175645" y="296647"/>
                  <a:pt x="2179395" y="262947"/>
                </a:cubicBezTo>
                <a:cubicBezTo>
                  <a:pt x="2179395" y="236736"/>
                  <a:pt x="2179395" y="236736"/>
                  <a:pt x="2179395" y="236736"/>
                </a:cubicBezTo>
                <a:cubicBezTo>
                  <a:pt x="2171895" y="240481"/>
                  <a:pt x="2168145" y="262947"/>
                  <a:pt x="2160645" y="274181"/>
                </a:cubicBezTo>
                <a:cubicBezTo>
                  <a:pt x="2160645" y="274120"/>
                  <a:pt x="2160645" y="266677"/>
                  <a:pt x="2160645" y="262947"/>
                </a:cubicBezTo>
                <a:cubicBezTo>
                  <a:pt x="2156895" y="304136"/>
                  <a:pt x="2141894" y="259203"/>
                  <a:pt x="2134394" y="289158"/>
                </a:cubicBezTo>
                <a:cubicBezTo>
                  <a:pt x="2119394" y="277925"/>
                  <a:pt x="2096893" y="289158"/>
                  <a:pt x="2089393" y="262947"/>
                </a:cubicBezTo>
                <a:cubicBezTo>
                  <a:pt x="2078143" y="274181"/>
                  <a:pt x="2066893" y="289158"/>
                  <a:pt x="2055642" y="281670"/>
                </a:cubicBezTo>
                <a:cubicBezTo>
                  <a:pt x="2055642" y="277925"/>
                  <a:pt x="2059393" y="274181"/>
                  <a:pt x="2063143" y="266692"/>
                </a:cubicBezTo>
                <a:cubicBezTo>
                  <a:pt x="2051892" y="255459"/>
                  <a:pt x="2051892" y="266692"/>
                  <a:pt x="2044392" y="270436"/>
                </a:cubicBezTo>
                <a:cubicBezTo>
                  <a:pt x="2044392" y="266692"/>
                  <a:pt x="2029392" y="247970"/>
                  <a:pt x="2018142" y="232992"/>
                </a:cubicBezTo>
                <a:cubicBezTo>
                  <a:pt x="2006891" y="244225"/>
                  <a:pt x="2010642" y="266692"/>
                  <a:pt x="2010642" y="277925"/>
                </a:cubicBezTo>
                <a:cubicBezTo>
                  <a:pt x="1999391" y="240481"/>
                  <a:pt x="1976891" y="304136"/>
                  <a:pt x="1965641" y="266692"/>
                </a:cubicBezTo>
                <a:cubicBezTo>
                  <a:pt x="1969391" y="262947"/>
                  <a:pt x="1980641" y="247970"/>
                  <a:pt x="1973141" y="240481"/>
                </a:cubicBezTo>
                <a:cubicBezTo>
                  <a:pt x="1961891" y="199292"/>
                  <a:pt x="1950640" y="266692"/>
                  <a:pt x="1935640" y="247970"/>
                </a:cubicBezTo>
                <a:cubicBezTo>
                  <a:pt x="1935640" y="281670"/>
                  <a:pt x="1935640" y="281670"/>
                  <a:pt x="1935640" y="281670"/>
                </a:cubicBezTo>
                <a:cubicBezTo>
                  <a:pt x="1931890" y="259203"/>
                  <a:pt x="1913139" y="300392"/>
                  <a:pt x="1913139" y="266692"/>
                </a:cubicBezTo>
                <a:cubicBezTo>
                  <a:pt x="1909389" y="277925"/>
                  <a:pt x="1894389" y="255459"/>
                  <a:pt x="1898139" y="285414"/>
                </a:cubicBezTo>
                <a:cubicBezTo>
                  <a:pt x="1868139" y="259203"/>
                  <a:pt x="1826888" y="300392"/>
                  <a:pt x="1811887" y="244225"/>
                </a:cubicBezTo>
                <a:cubicBezTo>
                  <a:pt x="1808137" y="247970"/>
                  <a:pt x="1800637" y="240481"/>
                  <a:pt x="1800637" y="259203"/>
                </a:cubicBezTo>
                <a:lnTo>
                  <a:pt x="1805559" y="265522"/>
                </a:lnTo>
                <a:cubicBezTo>
                  <a:pt x="1809778" y="265521"/>
                  <a:pt x="1811887" y="250778"/>
                  <a:pt x="1811887" y="259203"/>
                </a:cubicBezTo>
                <a:cubicBezTo>
                  <a:pt x="1808137" y="259203"/>
                  <a:pt x="1808137" y="266692"/>
                  <a:pt x="1808137" y="270436"/>
                </a:cubicBezTo>
                <a:cubicBezTo>
                  <a:pt x="1800637" y="262947"/>
                  <a:pt x="1793137" y="262947"/>
                  <a:pt x="1800637" y="236736"/>
                </a:cubicBezTo>
                <a:cubicBezTo>
                  <a:pt x="1781887" y="214270"/>
                  <a:pt x="1781887" y="289158"/>
                  <a:pt x="1755636" y="277925"/>
                </a:cubicBezTo>
                <a:cubicBezTo>
                  <a:pt x="1759386" y="262947"/>
                  <a:pt x="1755636" y="259203"/>
                  <a:pt x="1748136" y="259203"/>
                </a:cubicBezTo>
                <a:cubicBezTo>
                  <a:pt x="1733136" y="281670"/>
                  <a:pt x="1733136" y="281670"/>
                  <a:pt x="1733136" y="281670"/>
                </a:cubicBezTo>
                <a:cubicBezTo>
                  <a:pt x="1718135" y="277925"/>
                  <a:pt x="1725636" y="251714"/>
                  <a:pt x="1725636" y="229248"/>
                </a:cubicBezTo>
                <a:cubicBezTo>
                  <a:pt x="1718135" y="232992"/>
                  <a:pt x="1706885" y="232992"/>
                  <a:pt x="1703135" y="247970"/>
                </a:cubicBezTo>
                <a:cubicBezTo>
                  <a:pt x="1695635" y="221759"/>
                  <a:pt x="1695635" y="221759"/>
                  <a:pt x="1695635" y="221759"/>
                </a:cubicBezTo>
                <a:cubicBezTo>
                  <a:pt x="1703135" y="240481"/>
                  <a:pt x="1688135" y="232992"/>
                  <a:pt x="1684385" y="240481"/>
                </a:cubicBezTo>
                <a:lnTo>
                  <a:pt x="1687666" y="233928"/>
                </a:lnTo>
                <a:cubicBezTo>
                  <a:pt x="1684385" y="225503"/>
                  <a:pt x="1676885" y="229248"/>
                  <a:pt x="1673134" y="232992"/>
                </a:cubicBezTo>
                <a:cubicBezTo>
                  <a:pt x="1673134" y="244225"/>
                  <a:pt x="1680635" y="251714"/>
                  <a:pt x="1688135" y="255459"/>
                </a:cubicBezTo>
                <a:cubicBezTo>
                  <a:pt x="1680635" y="266692"/>
                  <a:pt x="1676885" y="262947"/>
                  <a:pt x="1669384" y="274181"/>
                </a:cubicBezTo>
                <a:cubicBezTo>
                  <a:pt x="1673134" y="251714"/>
                  <a:pt x="1658134" y="259203"/>
                  <a:pt x="1650634" y="255459"/>
                </a:cubicBezTo>
                <a:cubicBezTo>
                  <a:pt x="1643134" y="251714"/>
                  <a:pt x="1639384" y="274181"/>
                  <a:pt x="1639384" y="274181"/>
                </a:cubicBezTo>
                <a:cubicBezTo>
                  <a:pt x="1639384" y="262947"/>
                  <a:pt x="1624383" y="274181"/>
                  <a:pt x="1631884" y="255459"/>
                </a:cubicBezTo>
                <a:cubicBezTo>
                  <a:pt x="1635634" y="251714"/>
                  <a:pt x="1639384" y="266692"/>
                  <a:pt x="1643134" y="259203"/>
                </a:cubicBezTo>
                <a:cubicBezTo>
                  <a:pt x="1639384" y="247970"/>
                  <a:pt x="1639384" y="229248"/>
                  <a:pt x="1628134" y="244225"/>
                </a:cubicBezTo>
                <a:cubicBezTo>
                  <a:pt x="1620633" y="255459"/>
                  <a:pt x="1628134" y="285414"/>
                  <a:pt x="1613133" y="274181"/>
                </a:cubicBezTo>
                <a:cubicBezTo>
                  <a:pt x="1616883" y="266692"/>
                  <a:pt x="1620633" y="259203"/>
                  <a:pt x="1624383" y="251714"/>
                </a:cubicBezTo>
                <a:lnTo>
                  <a:pt x="1611258" y="241885"/>
                </a:lnTo>
                <a:lnTo>
                  <a:pt x="1609383" y="256863"/>
                </a:lnTo>
                <a:cubicBezTo>
                  <a:pt x="1605633" y="255459"/>
                  <a:pt x="1609383" y="251714"/>
                  <a:pt x="1605633" y="247970"/>
                </a:cubicBezTo>
                <a:cubicBezTo>
                  <a:pt x="1601883" y="270436"/>
                  <a:pt x="1586883" y="255459"/>
                  <a:pt x="1583133" y="277925"/>
                </a:cubicBezTo>
                <a:cubicBezTo>
                  <a:pt x="1575632" y="281670"/>
                  <a:pt x="1568132" y="262947"/>
                  <a:pt x="1560632" y="262947"/>
                </a:cubicBezTo>
                <a:cubicBezTo>
                  <a:pt x="1553132" y="247970"/>
                  <a:pt x="1541882" y="255459"/>
                  <a:pt x="1534382" y="270436"/>
                </a:cubicBezTo>
                <a:cubicBezTo>
                  <a:pt x="1530631" y="262947"/>
                  <a:pt x="1519381" y="266692"/>
                  <a:pt x="1515631" y="277925"/>
                </a:cubicBezTo>
                <a:cubicBezTo>
                  <a:pt x="1504381" y="262947"/>
                  <a:pt x="1511881" y="203037"/>
                  <a:pt x="1500631" y="225503"/>
                </a:cubicBezTo>
                <a:cubicBezTo>
                  <a:pt x="1489381" y="225503"/>
                  <a:pt x="1481880" y="262947"/>
                  <a:pt x="1485631" y="274181"/>
                </a:cubicBezTo>
                <a:cubicBezTo>
                  <a:pt x="1463130" y="262947"/>
                  <a:pt x="1440630" y="292903"/>
                  <a:pt x="1421879" y="262947"/>
                </a:cubicBezTo>
                <a:cubicBezTo>
                  <a:pt x="1418129" y="270436"/>
                  <a:pt x="1421879" y="274181"/>
                  <a:pt x="1414379" y="277925"/>
                </a:cubicBezTo>
                <a:cubicBezTo>
                  <a:pt x="1384378" y="270436"/>
                  <a:pt x="1346878" y="300392"/>
                  <a:pt x="1324377" y="262947"/>
                </a:cubicBezTo>
                <a:cubicBezTo>
                  <a:pt x="1335627" y="251714"/>
                  <a:pt x="1328127" y="240481"/>
                  <a:pt x="1328127" y="229248"/>
                </a:cubicBezTo>
                <a:lnTo>
                  <a:pt x="1323733" y="234689"/>
                </a:lnTo>
                <a:lnTo>
                  <a:pt x="1320107" y="228699"/>
                </a:lnTo>
                <a:cubicBezTo>
                  <a:pt x="1319162" y="227492"/>
                  <a:pt x="1318283" y="229248"/>
                  <a:pt x="1316877" y="240481"/>
                </a:cubicBezTo>
                <a:cubicBezTo>
                  <a:pt x="1316877" y="259203"/>
                  <a:pt x="1313127" y="270436"/>
                  <a:pt x="1324377" y="277925"/>
                </a:cubicBezTo>
                <a:cubicBezTo>
                  <a:pt x="1305627" y="285414"/>
                  <a:pt x="1275626" y="285414"/>
                  <a:pt x="1268126" y="266692"/>
                </a:cubicBezTo>
                <a:cubicBezTo>
                  <a:pt x="1271876" y="274181"/>
                  <a:pt x="1268126" y="281670"/>
                  <a:pt x="1264376" y="285414"/>
                </a:cubicBezTo>
                <a:lnTo>
                  <a:pt x="1257344" y="260139"/>
                </a:lnTo>
                <a:cubicBezTo>
                  <a:pt x="1253126" y="256395"/>
                  <a:pt x="1247501" y="257331"/>
                  <a:pt x="1241875" y="262947"/>
                </a:cubicBezTo>
                <a:lnTo>
                  <a:pt x="1241875" y="279329"/>
                </a:lnTo>
                <a:lnTo>
                  <a:pt x="1235313" y="265288"/>
                </a:lnTo>
                <a:cubicBezTo>
                  <a:pt x="1230625" y="266693"/>
                  <a:pt x="1226875" y="300392"/>
                  <a:pt x="1219375" y="281670"/>
                </a:cubicBezTo>
                <a:cubicBezTo>
                  <a:pt x="1219375" y="274181"/>
                  <a:pt x="1219375" y="266692"/>
                  <a:pt x="1215625" y="262947"/>
                </a:cubicBezTo>
                <a:cubicBezTo>
                  <a:pt x="1204375" y="277925"/>
                  <a:pt x="1189374" y="300392"/>
                  <a:pt x="1178124" y="285414"/>
                </a:cubicBezTo>
                <a:cubicBezTo>
                  <a:pt x="1170624" y="259203"/>
                  <a:pt x="1170624" y="259203"/>
                  <a:pt x="1170624" y="259203"/>
                </a:cubicBezTo>
                <a:cubicBezTo>
                  <a:pt x="1166874" y="262947"/>
                  <a:pt x="1155624" y="277925"/>
                  <a:pt x="1166874" y="285414"/>
                </a:cubicBezTo>
                <a:cubicBezTo>
                  <a:pt x="1148123" y="270436"/>
                  <a:pt x="1133123" y="266692"/>
                  <a:pt x="1129373" y="244225"/>
                </a:cubicBezTo>
                <a:cubicBezTo>
                  <a:pt x="1091872" y="296647"/>
                  <a:pt x="1043121" y="296647"/>
                  <a:pt x="1005620" y="292903"/>
                </a:cubicBezTo>
                <a:lnTo>
                  <a:pt x="1008902" y="283074"/>
                </a:lnTo>
                <a:lnTo>
                  <a:pt x="1003137" y="279278"/>
                </a:lnTo>
                <a:cubicBezTo>
                  <a:pt x="999292" y="282372"/>
                  <a:pt x="999995" y="301328"/>
                  <a:pt x="994370" y="292903"/>
                </a:cubicBezTo>
                <a:cubicBezTo>
                  <a:pt x="998120" y="281670"/>
                  <a:pt x="986870" y="266692"/>
                  <a:pt x="994370" y="251714"/>
                </a:cubicBezTo>
                <a:cubicBezTo>
                  <a:pt x="983120" y="236736"/>
                  <a:pt x="975620" y="274181"/>
                  <a:pt x="968120" y="277925"/>
                </a:cubicBezTo>
                <a:lnTo>
                  <a:pt x="967651" y="284419"/>
                </a:lnTo>
                <a:lnTo>
                  <a:pt x="971342" y="280668"/>
                </a:lnTo>
                <a:cubicBezTo>
                  <a:pt x="972573" y="279680"/>
                  <a:pt x="973276" y="280733"/>
                  <a:pt x="971870" y="289158"/>
                </a:cubicBezTo>
                <a:cubicBezTo>
                  <a:pt x="971870" y="296647"/>
                  <a:pt x="953119" y="274181"/>
                  <a:pt x="949369" y="300392"/>
                </a:cubicBezTo>
                <a:cubicBezTo>
                  <a:pt x="945619" y="292903"/>
                  <a:pt x="949369" y="274181"/>
                  <a:pt x="949369" y="262947"/>
                </a:cubicBezTo>
                <a:lnTo>
                  <a:pt x="942807" y="272777"/>
                </a:lnTo>
                <a:cubicBezTo>
                  <a:pt x="930619" y="244225"/>
                  <a:pt x="968120" y="221759"/>
                  <a:pt x="956869" y="184315"/>
                </a:cubicBezTo>
                <a:lnTo>
                  <a:pt x="950307" y="187591"/>
                </a:lnTo>
                <a:cubicBezTo>
                  <a:pt x="941869" y="158104"/>
                  <a:pt x="971870" y="154359"/>
                  <a:pt x="953119" y="146870"/>
                </a:cubicBezTo>
                <a:cubicBezTo>
                  <a:pt x="941869" y="158104"/>
                  <a:pt x="934369" y="195548"/>
                  <a:pt x="941869" y="206781"/>
                </a:cubicBezTo>
                <a:cubicBezTo>
                  <a:pt x="923119" y="214270"/>
                  <a:pt x="930619" y="270436"/>
                  <a:pt x="908118" y="266692"/>
                </a:cubicBezTo>
                <a:cubicBezTo>
                  <a:pt x="904368" y="251714"/>
                  <a:pt x="926869" y="262947"/>
                  <a:pt x="923119" y="244225"/>
                </a:cubicBezTo>
                <a:cubicBezTo>
                  <a:pt x="915619" y="221759"/>
                  <a:pt x="904368" y="255459"/>
                  <a:pt x="893118" y="247970"/>
                </a:cubicBezTo>
                <a:cubicBezTo>
                  <a:pt x="904368" y="255459"/>
                  <a:pt x="896868" y="281670"/>
                  <a:pt x="889368" y="285414"/>
                </a:cubicBezTo>
                <a:cubicBezTo>
                  <a:pt x="878118" y="274181"/>
                  <a:pt x="896868" y="262947"/>
                  <a:pt x="881868" y="259203"/>
                </a:cubicBezTo>
                <a:cubicBezTo>
                  <a:pt x="878118" y="274181"/>
                  <a:pt x="863117" y="285414"/>
                  <a:pt x="878118" y="296647"/>
                </a:cubicBezTo>
                <a:lnTo>
                  <a:pt x="872434" y="309519"/>
                </a:lnTo>
                <a:cubicBezTo>
                  <a:pt x="866633" y="312327"/>
                  <a:pt x="860305" y="291967"/>
                  <a:pt x="851867" y="311625"/>
                </a:cubicBezTo>
                <a:cubicBezTo>
                  <a:pt x="848117" y="289158"/>
                  <a:pt x="870618" y="259203"/>
                  <a:pt x="851867" y="244225"/>
                </a:cubicBezTo>
                <a:cubicBezTo>
                  <a:pt x="855617" y="266692"/>
                  <a:pt x="833117" y="274181"/>
                  <a:pt x="840617" y="311625"/>
                </a:cubicBezTo>
                <a:cubicBezTo>
                  <a:pt x="833117" y="304136"/>
                  <a:pt x="833117" y="285414"/>
                  <a:pt x="840617" y="270436"/>
                </a:cubicBezTo>
                <a:cubicBezTo>
                  <a:pt x="829367" y="255459"/>
                  <a:pt x="814366" y="311625"/>
                  <a:pt x="814366" y="266692"/>
                </a:cubicBezTo>
                <a:cubicBezTo>
                  <a:pt x="810616" y="289158"/>
                  <a:pt x="810616" y="289158"/>
                  <a:pt x="810616" y="289158"/>
                </a:cubicBezTo>
                <a:cubicBezTo>
                  <a:pt x="806866" y="281670"/>
                  <a:pt x="803116" y="277925"/>
                  <a:pt x="799366" y="262947"/>
                </a:cubicBezTo>
                <a:cubicBezTo>
                  <a:pt x="791866" y="262947"/>
                  <a:pt x="773116" y="296647"/>
                  <a:pt x="773116" y="259203"/>
                </a:cubicBezTo>
                <a:cubicBezTo>
                  <a:pt x="773116" y="262947"/>
                  <a:pt x="754365" y="259203"/>
                  <a:pt x="758115" y="285414"/>
                </a:cubicBezTo>
                <a:cubicBezTo>
                  <a:pt x="769365" y="300392"/>
                  <a:pt x="773116" y="266692"/>
                  <a:pt x="776866" y="300392"/>
                </a:cubicBezTo>
                <a:lnTo>
                  <a:pt x="772823" y="290094"/>
                </a:lnTo>
                <a:cubicBezTo>
                  <a:pt x="767725" y="287988"/>
                  <a:pt x="759990" y="306944"/>
                  <a:pt x="754365" y="315369"/>
                </a:cubicBezTo>
                <a:lnTo>
                  <a:pt x="754365" y="302264"/>
                </a:lnTo>
                <a:cubicBezTo>
                  <a:pt x="750615" y="304136"/>
                  <a:pt x="743115" y="300392"/>
                  <a:pt x="739365" y="315369"/>
                </a:cubicBezTo>
                <a:cubicBezTo>
                  <a:pt x="743115" y="307880"/>
                  <a:pt x="739365" y="300392"/>
                  <a:pt x="739365" y="296647"/>
                </a:cubicBezTo>
                <a:lnTo>
                  <a:pt x="732802" y="313029"/>
                </a:lnTo>
                <a:cubicBezTo>
                  <a:pt x="716864" y="326603"/>
                  <a:pt x="731865" y="281670"/>
                  <a:pt x="713114" y="285414"/>
                </a:cubicBezTo>
                <a:lnTo>
                  <a:pt x="726240" y="272309"/>
                </a:lnTo>
                <a:cubicBezTo>
                  <a:pt x="724365" y="274181"/>
                  <a:pt x="720614" y="251714"/>
                  <a:pt x="713114" y="259203"/>
                </a:cubicBezTo>
                <a:cubicBezTo>
                  <a:pt x="709364" y="277925"/>
                  <a:pt x="701864" y="300392"/>
                  <a:pt x="698114" y="315369"/>
                </a:cubicBezTo>
                <a:cubicBezTo>
                  <a:pt x="692506" y="320969"/>
                  <a:pt x="693188" y="305634"/>
                  <a:pt x="690926" y="307256"/>
                </a:cubicBezTo>
                <a:lnTo>
                  <a:pt x="697215" y="294697"/>
                </a:lnTo>
                <a:cubicBezTo>
                  <a:pt x="701864" y="285414"/>
                  <a:pt x="690614" y="259203"/>
                  <a:pt x="679364" y="259203"/>
                </a:cubicBezTo>
                <a:cubicBezTo>
                  <a:pt x="671863" y="266692"/>
                  <a:pt x="660613" y="292903"/>
                  <a:pt x="671863" y="304136"/>
                </a:cubicBezTo>
                <a:cubicBezTo>
                  <a:pt x="664363" y="304136"/>
                  <a:pt x="656863" y="292903"/>
                  <a:pt x="664363" y="277925"/>
                </a:cubicBezTo>
                <a:cubicBezTo>
                  <a:pt x="649363" y="285414"/>
                  <a:pt x="664363" y="300392"/>
                  <a:pt x="653113" y="311625"/>
                </a:cubicBezTo>
                <a:cubicBezTo>
                  <a:pt x="649363" y="296647"/>
                  <a:pt x="634363" y="277925"/>
                  <a:pt x="626862" y="259203"/>
                </a:cubicBezTo>
                <a:cubicBezTo>
                  <a:pt x="638113" y="229248"/>
                  <a:pt x="638113" y="229248"/>
                  <a:pt x="638113" y="229248"/>
                </a:cubicBezTo>
                <a:lnTo>
                  <a:pt x="631550" y="229248"/>
                </a:lnTo>
                <a:cubicBezTo>
                  <a:pt x="641863" y="203037"/>
                  <a:pt x="626862" y="206781"/>
                  <a:pt x="634363" y="180570"/>
                </a:cubicBezTo>
                <a:cubicBezTo>
                  <a:pt x="626862" y="176826"/>
                  <a:pt x="619362" y="184315"/>
                  <a:pt x="615612" y="191803"/>
                </a:cubicBezTo>
                <a:cubicBezTo>
                  <a:pt x="630613" y="236736"/>
                  <a:pt x="596862" y="251714"/>
                  <a:pt x="600612" y="292903"/>
                </a:cubicBezTo>
                <a:cubicBezTo>
                  <a:pt x="578111" y="300392"/>
                  <a:pt x="589362" y="195548"/>
                  <a:pt x="563111" y="255459"/>
                </a:cubicBezTo>
                <a:cubicBezTo>
                  <a:pt x="566861" y="266692"/>
                  <a:pt x="555611" y="296647"/>
                  <a:pt x="570611" y="285414"/>
                </a:cubicBezTo>
                <a:cubicBezTo>
                  <a:pt x="555611" y="281670"/>
                  <a:pt x="559361" y="322858"/>
                  <a:pt x="544361" y="307880"/>
                </a:cubicBezTo>
                <a:cubicBezTo>
                  <a:pt x="555611" y="292903"/>
                  <a:pt x="533111" y="266692"/>
                  <a:pt x="551861" y="244225"/>
                </a:cubicBezTo>
                <a:cubicBezTo>
                  <a:pt x="548111" y="255459"/>
                  <a:pt x="559361" y="255459"/>
                  <a:pt x="563111" y="251714"/>
                </a:cubicBezTo>
                <a:cubicBezTo>
                  <a:pt x="555611" y="236736"/>
                  <a:pt x="563111" y="210525"/>
                  <a:pt x="551861" y="210525"/>
                </a:cubicBezTo>
                <a:cubicBezTo>
                  <a:pt x="540611" y="214270"/>
                  <a:pt x="529360" y="214270"/>
                  <a:pt x="533111" y="236736"/>
                </a:cubicBezTo>
                <a:lnTo>
                  <a:pt x="534810" y="245980"/>
                </a:lnTo>
                <a:cubicBezTo>
                  <a:pt x="537798" y="249140"/>
                  <a:pt x="543423" y="238609"/>
                  <a:pt x="540611" y="255459"/>
                </a:cubicBezTo>
                <a:cubicBezTo>
                  <a:pt x="521860" y="262947"/>
                  <a:pt x="521860" y="229248"/>
                  <a:pt x="510610" y="270436"/>
                </a:cubicBezTo>
                <a:cubicBezTo>
                  <a:pt x="521860" y="266692"/>
                  <a:pt x="525610" y="289158"/>
                  <a:pt x="525610" y="304136"/>
                </a:cubicBezTo>
                <a:lnTo>
                  <a:pt x="512485" y="313965"/>
                </a:lnTo>
                <a:lnTo>
                  <a:pt x="513891" y="302264"/>
                </a:lnTo>
                <a:cubicBezTo>
                  <a:pt x="495610" y="289158"/>
                  <a:pt x="506860" y="326603"/>
                  <a:pt x="488110" y="322858"/>
                </a:cubicBezTo>
                <a:cubicBezTo>
                  <a:pt x="480609" y="292903"/>
                  <a:pt x="480609" y="292903"/>
                  <a:pt x="480609" y="292903"/>
                </a:cubicBezTo>
                <a:cubicBezTo>
                  <a:pt x="484359" y="266692"/>
                  <a:pt x="506860" y="304136"/>
                  <a:pt x="506860" y="262947"/>
                </a:cubicBezTo>
                <a:cubicBezTo>
                  <a:pt x="491860" y="259203"/>
                  <a:pt x="488110" y="281670"/>
                  <a:pt x="476859" y="270436"/>
                </a:cubicBezTo>
                <a:cubicBezTo>
                  <a:pt x="480609" y="266692"/>
                  <a:pt x="484359" y="266692"/>
                  <a:pt x="484359" y="262947"/>
                </a:cubicBezTo>
                <a:cubicBezTo>
                  <a:pt x="480609" y="259203"/>
                  <a:pt x="480609" y="203037"/>
                  <a:pt x="461859" y="236736"/>
                </a:cubicBezTo>
                <a:cubicBezTo>
                  <a:pt x="450609" y="247970"/>
                  <a:pt x="458109" y="251714"/>
                  <a:pt x="458109" y="266692"/>
                </a:cubicBezTo>
                <a:cubicBezTo>
                  <a:pt x="435608" y="270436"/>
                  <a:pt x="428108" y="285414"/>
                  <a:pt x="416858" y="289158"/>
                </a:cubicBezTo>
                <a:cubicBezTo>
                  <a:pt x="420608" y="259203"/>
                  <a:pt x="394358" y="285414"/>
                  <a:pt x="409358" y="255459"/>
                </a:cubicBezTo>
                <a:cubicBezTo>
                  <a:pt x="416858" y="274181"/>
                  <a:pt x="443109" y="270436"/>
                  <a:pt x="450609" y="244225"/>
                </a:cubicBezTo>
                <a:lnTo>
                  <a:pt x="452015" y="228429"/>
                </a:lnTo>
                <a:cubicBezTo>
                  <a:pt x="456937" y="222461"/>
                  <a:pt x="470297" y="238609"/>
                  <a:pt x="473109" y="210525"/>
                </a:cubicBezTo>
                <a:cubicBezTo>
                  <a:pt x="458109" y="210525"/>
                  <a:pt x="458109" y="173081"/>
                  <a:pt x="458109" y="150615"/>
                </a:cubicBezTo>
                <a:cubicBezTo>
                  <a:pt x="454359" y="150615"/>
                  <a:pt x="446859" y="158104"/>
                  <a:pt x="446859" y="161848"/>
                </a:cubicBezTo>
                <a:cubicBezTo>
                  <a:pt x="443109" y="184315"/>
                  <a:pt x="450609" y="184315"/>
                  <a:pt x="446859" y="206781"/>
                </a:cubicBezTo>
                <a:cubicBezTo>
                  <a:pt x="431858" y="199292"/>
                  <a:pt x="413108" y="214270"/>
                  <a:pt x="401858" y="232992"/>
                </a:cubicBezTo>
                <a:cubicBezTo>
                  <a:pt x="398108" y="221759"/>
                  <a:pt x="398108" y="199292"/>
                  <a:pt x="405608" y="199292"/>
                </a:cubicBezTo>
                <a:cubicBezTo>
                  <a:pt x="386857" y="203037"/>
                  <a:pt x="364357" y="199292"/>
                  <a:pt x="341857" y="195548"/>
                </a:cubicBezTo>
                <a:lnTo>
                  <a:pt x="343204" y="211403"/>
                </a:lnTo>
                <a:cubicBezTo>
                  <a:pt x="340332" y="216794"/>
                  <a:pt x="331829" y="214764"/>
                  <a:pt x="327968" y="219090"/>
                </a:cubicBezTo>
                <a:cubicBezTo>
                  <a:pt x="326768" y="208116"/>
                  <a:pt x="325402" y="195934"/>
                  <a:pt x="326856" y="184315"/>
                </a:cubicBezTo>
                <a:lnTo>
                  <a:pt x="320293" y="187708"/>
                </a:lnTo>
                <a:cubicBezTo>
                  <a:pt x="317481" y="184548"/>
                  <a:pt x="323106" y="165592"/>
                  <a:pt x="311856" y="165592"/>
                </a:cubicBezTo>
                <a:cubicBezTo>
                  <a:pt x="300606" y="180570"/>
                  <a:pt x="281855" y="191803"/>
                  <a:pt x="266855" y="199292"/>
                </a:cubicBezTo>
                <a:cubicBezTo>
                  <a:pt x="248105" y="169337"/>
                  <a:pt x="218104" y="195548"/>
                  <a:pt x="199354" y="195548"/>
                </a:cubicBezTo>
                <a:cubicBezTo>
                  <a:pt x="191853" y="180570"/>
                  <a:pt x="195603" y="150615"/>
                  <a:pt x="188103" y="143126"/>
                </a:cubicBezTo>
                <a:cubicBezTo>
                  <a:pt x="176853" y="143126"/>
                  <a:pt x="195603" y="180570"/>
                  <a:pt x="176853" y="165592"/>
                </a:cubicBezTo>
                <a:lnTo>
                  <a:pt x="180134" y="159040"/>
                </a:lnTo>
                <a:cubicBezTo>
                  <a:pt x="173103" y="165592"/>
                  <a:pt x="150602" y="135637"/>
                  <a:pt x="143102" y="180570"/>
                </a:cubicBezTo>
                <a:cubicBezTo>
                  <a:pt x="150602" y="146870"/>
                  <a:pt x="150602" y="146870"/>
                  <a:pt x="150602" y="146870"/>
                </a:cubicBezTo>
                <a:cubicBezTo>
                  <a:pt x="146852" y="143126"/>
                  <a:pt x="143102" y="150615"/>
                  <a:pt x="139352" y="154359"/>
                </a:cubicBezTo>
                <a:cubicBezTo>
                  <a:pt x="139352" y="143126"/>
                  <a:pt x="135602" y="131893"/>
                  <a:pt x="143102" y="124404"/>
                </a:cubicBezTo>
                <a:cubicBezTo>
                  <a:pt x="131852" y="101937"/>
                  <a:pt x="120602" y="128148"/>
                  <a:pt x="109352" y="128148"/>
                </a:cubicBezTo>
                <a:cubicBezTo>
                  <a:pt x="116852" y="150615"/>
                  <a:pt x="116852" y="150615"/>
                  <a:pt x="116852" y="150615"/>
                </a:cubicBezTo>
                <a:cubicBezTo>
                  <a:pt x="94351" y="165592"/>
                  <a:pt x="83101" y="146870"/>
                  <a:pt x="64351" y="150615"/>
                </a:cubicBezTo>
                <a:lnTo>
                  <a:pt x="64351" y="134233"/>
                </a:lnTo>
                <a:lnTo>
                  <a:pt x="54507" y="141722"/>
                </a:lnTo>
                <a:lnTo>
                  <a:pt x="49819" y="121595"/>
                </a:lnTo>
                <a:cubicBezTo>
                  <a:pt x="46538" y="117851"/>
                  <a:pt x="41850" y="118787"/>
                  <a:pt x="38100" y="128148"/>
                </a:cubicBezTo>
                <a:cubicBezTo>
                  <a:pt x="71851" y="79471"/>
                  <a:pt x="71851" y="79471"/>
                  <a:pt x="71851" y="79471"/>
                </a:cubicBezTo>
                <a:cubicBezTo>
                  <a:pt x="79351" y="90704"/>
                  <a:pt x="60601" y="101937"/>
                  <a:pt x="64351" y="124404"/>
                </a:cubicBezTo>
                <a:cubicBezTo>
                  <a:pt x="68101" y="139381"/>
                  <a:pt x="86851" y="135637"/>
                  <a:pt x="90601" y="116915"/>
                </a:cubicBezTo>
                <a:cubicBezTo>
                  <a:pt x="83101" y="113170"/>
                  <a:pt x="83101" y="116915"/>
                  <a:pt x="79351" y="124404"/>
                </a:cubicBezTo>
                <a:cubicBezTo>
                  <a:pt x="75601" y="98193"/>
                  <a:pt x="86851" y="98193"/>
                  <a:pt x="90601" y="79471"/>
                </a:cubicBezTo>
                <a:lnTo>
                  <a:pt x="86912" y="78801"/>
                </a:lnTo>
                <a:cubicBezTo>
                  <a:pt x="92572" y="68177"/>
                  <a:pt x="99534" y="67761"/>
                  <a:pt x="109352" y="64493"/>
                </a:cubicBezTo>
                <a:cubicBezTo>
                  <a:pt x="101851" y="75726"/>
                  <a:pt x="113102" y="83215"/>
                  <a:pt x="109352" y="90704"/>
                </a:cubicBezTo>
                <a:cubicBezTo>
                  <a:pt x="109352" y="68237"/>
                  <a:pt x="120602" y="60749"/>
                  <a:pt x="135602" y="68237"/>
                </a:cubicBezTo>
                <a:cubicBezTo>
                  <a:pt x="146852" y="94448"/>
                  <a:pt x="165603" y="49515"/>
                  <a:pt x="180603" y="57004"/>
                </a:cubicBezTo>
                <a:cubicBezTo>
                  <a:pt x="173103" y="83215"/>
                  <a:pt x="161853" y="101937"/>
                  <a:pt x="154353" y="113170"/>
                </a:cubicBezTo>
                <a:cubicBezTo>
                  <a:pt x="161853" y="124404"/>
                  <a:pt x="165603" y="113170"/>
                  <a:pt x="173103" y="124404"/>
                </a:cubicBezTo>
                <a:cubicBezTo>
                  <a:pt x="180603" y="105682"/>
                  <a:pt x="184353" y="79471"/>
                  <a:pt x="199354" y="68237"/>
                </a:cubicBezTo>
                <a:lnTo>
                  <a:pt x="199354" y="84619"/>
                </a:lnTo>
                <a:cubicBezTo>
                  <a:pt x="210604" y="75726"/>
                  <a:pt x="210604" y="49515"/>
                  <a:pt x="229354" y="53260"/>
                </a:cubicBezTo>
                <a:cubicBezTo>
                  <a:pt x="255605" y="64493"/>
                  <a:pt x="281855" y="64493"/>
                  <a:pt x="304356" y="68237"/>
                </a:cubicBezTo>
                <a:lnTo>
                  <a:pt x="304356" y="84619"/>
                </a:lnTo>
                <a:cubicBezTo>
                  <a:pt x="315606" y="49515"/>
                  <a:pt x="341857" y="71982"/>
                  <a:pt x="356857" y="57004"/>
                </a:cubicBezTo>
                <a:cubicBezTo>
                  <a:pt x="383107" y="75726"/>
                  <a:pt x="413108" y="42026"/>
                  <a:pt x="428108" y="71982"/>
                </a:cubicBezTo>
                <a:cubicBezTo>
                  <a:pt x="473109" y="60749"/>
                  <a:pt x="514360" y="45771"/>
                  <a:pt x="563111" y="57004"/>
                </a:cubicBezTo>
                <a:cubicBezTo>
                  <a:pt x="551861" y="83215"/>
                  <a:pt x="551861" y="83215"/>
                  <a:pt x="551861" y="83215"/>
                </a:cubicBezTo>
                <a:lnTo>
                  <a:pt x="557896" y="76019"/>
                </a:lnTo>
                <a:cubicBezTo>
                  <a:pt x="561939" y="76896"/>
                  <a:pt x="561236" y="97257"/>
                  <a:pt x="566861" y="94448"/>
                </a:cubicBezTo>
                <a:cubicBezTo>
                  <a:pt x="559361" y="71982"/>
                  <a:pt x="578111" y="64493"/>
                  <a:pt x="585612" y="49515"/>
                </a:cubicBezTo>
                <a:cubicBezTo>
                  <a:pt x="608112" y="71982"/>
                  <a:pt x="634363" y="49515"/>
                  <a:pt x="653113" y="30793"/>
                </a:cubicBezTo>
                <a:lnTo>
                  <a:pt x="653113" y="47175"/>
                </a:lnTo>
                <a:cubicBezTo>
                  <a:pt x="675614" y="15815"/>
                  <a:pt x="694364" y="45771"/>
                  <a:pt x="720614" y="53260"/>
                </a:cubicBezTo>
                <a:cubicBezTo>
                  <a:pt x="720614" y="60749"/>
                  <a:pt x="724365" y="79471"/>
                  <a:pt x="731865" y="75726"/>
                </a:cubicBezTo>
                <a:cubicBezTo>
                  <a:pt x="746865" y="45771"/>
                  <a:pt x="754365" y="49515"/>
                  <a:pt x="773116" y="30793"/>
                </a:cubicBezTo>
                <a:cubicBezTo>
                  <a:pt x="788116" y="30793"/>
                  <a:pt x="810616" y="38282"/>
                  <a:pt x="821867" y="53260"/>
                </a:cubicBezTo>
                <a:cubicBezTo>
                  <a:pt x="874368" y="12071"/>
                  <a:pt x="926869" y="42026"/>
                  <a:pt x="983120" y="15815"/>
                </a:cubicBezTo>
                <a:cubicBezTo>
                  <a:pt x="986870" y="38282"/>
                  <a:pt x="986870" y="38282"/>
                  <a:pt x="986870" y="38282"/>
                </a:cubicBezTo>
                <a:cubicBezTo>
                  <a:pt x="1039371" y="-6651"/>
                  <a:pt x="1103123" y="38282"/>
                  <a:pt x="1148123" y="15815"/>
                </a:cubicBezTo>
                <a:cubicBezTo>
                  <a:pt x="1144373" y="53260"/>
                  <a:pt x="1144373" y="53260"/>
                  <a:pt x="1144373" y="53260"/>
                </a:cubicBezTo>
                <a:cubicBezTo>
                  <a:pt x="1155624" y="64493"/>
                  <a:pt x="1174374" y="42026"/>
                  <a:pt x="1170624" y="15815"/>
                </a:cubicBezTo>
                <a:cubicBezTo>
                  <a:pt x="1185624" y="30793"/>
                  <a:pt x="1208125" y="838"/>
                  <a:pt x="1215625" y="30793"/>
                </a:cubicBezTo>
                <a:cubicBezTo>
                  <a:pt x="1230625" y="38282"/>
                  <a:pt x="1234375" y="15815"/>
                  <a:pt x="1245626" y="8326"/>
                </a:cubicBezTo>
                <a:cubicBezTo>
                  <a:pt x="1272400" y="21693"/>
                  <a:pt x="1284240" y="23131"/>
                  <a:pt x="1304900" y="17006"/>
                </a:cubicBezTo>
                <a:cubicBezTo>
                  <a:pt x="1302101" y="25479"/>
                  <a:pt x="1303175" y="38282"/>
                  <a:pt x="1309377" y="38282"/>
                </a:cubicBezTo>
                <a:cubicBezTo>
                  <a:pt x="1320627" y="30793"/>
                  <a:pt x="1346878" y="49515"/>
                  <a:pt x="1335627" y="4582"/>
                </a:cubicBezTo>
                <a:cubicBezTo>
                  <a:pt x="1365628" y="30793"/>
                  <a:pt x="1403129" y="-10396"/>
                  <a:pt x="1433129" y="23304"/>
                </a:cubicBezTo>
                <a:cubicBezTo>
                  <a:pt x="1429379" y="12071"/>
                  <a:pt x="1436880" y="8326"/>
                  <a:pt x="1440630" y="838"/>
                </a:cubicBezTo>
                <a:cubicBezTo>
                  <a:pt x="1466880" y="838"/>
                  <a:pt x="1493131" y="27049"/>
                  <a:pt x="1511881" y="4582"/>
                </a:cubicBezTo>
                <a:cubicBezTo>
                  <a:pt x="1515631" y="12071"/>
                  <a:pt x="1504381" y="27049"/>
                  <a:pt x="1515631" y="27049"/>
                </a:cubicBezTo>
                <a:cubicBezTo>
                  <a:pt x="1523131" y="23304"/>
                  <a:pt x="1515631" y="12071"/>
                  <a:pt x="1523131" y="4582"/>
                </a:cubicBezTo>
                <a:cubicBezTo>
                  <a:pt x="1533444" y="-98"/>
                  <a:pt x="1543757" y="-801"/>
                  <a:pt x="1554011" y="72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" name="Freeform 19">
            <a:extLst>
              <a:ext uri="{FF2B5EF4-FFF2-40B4-BE49-F238E27FC236}">
                <a16:creationId xmlns:a16="http://schemas.microsoft.com/office/drawing/2014/main" id="{E7E914C5-C2D0-4DAC-BDD8-EFEC16F512B9}"/>
              </a:ext>
            </a:extLst>
          </p:cNvPr>
          <p:cNvSpPr>
            <a:spLocks noEditPoints="1"/>
          </p:cNvSpPr>
          <p:nvPr/>
        </p:nvSpPr>
        <p:spPr bwMode="auto">
          <a:xfrm>
            <a:off x="8705297" y="752396"/>
            <a:ext cx="2016107" cy="971968"/>
          </a:xfrm>
          <a:custGeom>
            <a:avLst/>
            <a:gdLst>
              <a:gd name="T0" fmla="*/ 2147483646 w 236"/>
              <a:gd name="T1" fmla="*/ 2147483646 h 158"/>
              <a:gd name="T2" fmla="*/ 2147483646 w 236"/>
              <a:gd name="T3" fmla="*/ 2147483646 h 158"/>
              <a:gd name="T4" fmla="*/ 2147483646 w 236"/>
              <a:gd name="T5" fmla="*/ 2147483646 h 158"/>
              <a:gd name="T6" fmla="*/ 2147483646 w 236"/>
              <a:gd name="T7" fmla="*/ 2147483646 h 158"/>
              <a:gd name="T8" fmla="*/ 2147483646 w 236"/>
              <a:gd name="T9" fmla="*/ 2147483646 h 158"/>
              <a:gd name="T10" fmla="*/ 2147483646 w 236"/>
              <a:gd name="T11" fmla="*/ 2147483646 h 158"/>
              <a:gd name="T12" fmla="*/ 2147483646 w 236"/>
              <a:gd name="T13" fmla="*/ 2147483646 h 158"/>
              <a:gd name="T14" fmla="*/ 2147483646 w 236"/>
              <a:gd name="T15" fmla="*/ 2147483646 h 158"/>
              <a:gd name="T16" fmla="*/ 2147483646 w 236"/>
              <a:gd name="T17" fmla="*/ 2147483646 h 158"/>
              <a:gd name="T18" fmla="*/ 2147483646 w 236"/>
              <a:gd name="T19" fmla="*/ 2147483646 h 158"/>
              <a:gd name="T20" fmla="*/ 2147483646 w 236"/>
              <a:gd name="T21" fmla="*/ 2147483646 h 158"/>
              <a:gd name="T22" fmla="*/ 2147483646 w 236"/>
              <a:gd name="T23" fmla="*/ 2147483646 h 158"/>
              <a:gd name="T24" fmla="*/ 2147483646 w 236"/>
              <a:gd name="T25" fmla="*/ 2147483646 h 158"/>
              <a:gd name="T26" fmla="*/ 2147483646 w 236"/>
              <a:gd name="T27" fmla="*/ 2147483646 h 158"/>
              <a:gd name="T28" fmla="*/ 2147483646 w 236"/>
              <a:gd name="T29" fmla="*/ 2147483646 h 158"/>
              <a:gd name="T30" fmla="*/ 2147483646 w 236"/>
              <a:gd name="T31" fmla="*/ 2147483646 h 158"/>
              <a:gd name="T32" fmla="*/ 2147483646 w 236"/>
              <a:gd name="T33" fmla="*/ 2147483646 h 158"/>
              <a:gd name="T34" fmla="*/ 2147483646 w 236"/>
              <a:gd name="T35" fmla="*/ 2147483646 h 158"/>
              <a:gd name="T36" fmla="*/ 2147483646 w 236"/>
              <a:gd name="T37" fmla="*/ 2147483646 h 158"/>
              <a:gd name="T38" fmla="*/ 2147483646 w 236"/>
              <a:gd name="T39" fmla="*/ 2147483646 h 158"/>
              <a:gd name="T40" fmla="*/ 2147483646 w 236"/>
              <a:gd name="T41" fmla="*/ 2147483646 h 158"/>
              <a:gd name="T42" fmla="*/ 2147483646 w 236"/>
              <a:gd name="T43" fmla="*/ 2147483646 h 158"/>
              <a:gd name="T44" fmla="*/ 2147483646 w 236"/>
              <a:gd name="T45" fmla="*/ 2147483646 h 158"/>
              <a:gd name="T46" fmla="*/ 2147483646 w 236"/>
              <a:gd name="T47" fmla="*/ 2147483646 h 158"/>
              <a:gd name="T48" fmla="*/ 2147483646 w 236"/>
              <a:gd name="T49" fmla="*/ 2147483646 h 158"/>
              <a:gd name="T50" fmla="*/ 2147483646 w 236"/>
              <a:gd name="T51" fmla="*/ 2147483646 h 158"/>
              <a:gd name="T52" fmla="*/ 2147483646 w 236"/>
              <a:gd name="T53" fmla="*/ 2147483646 h 158"/>
              <a:gd name="T54" fmla="*/ 2147483646 w 236"/>
              <a:gd name="T55" fmla="*/ 2147483646 h 158"/>
              <a:gd name="T56" fmla="*/ 2147483646 w 236"/>
              <a:gd name="T57" fmla="*/ 2147483646 h 158"/>
              <a:gd name="T58" fmla="*/ 2147483646 w 236"/>
              <a:gd name="T59" fmla="*/ 2147483646 h 158"/>
              <a:gd name="T60" fmla="*/ 2147483646 w 236"/>
              <a:gd name="T61" fmla="*/ 2147483646 h 158"/>
              <a:gd name="T62" fmla="*/ 2147483646 w 236"/>
              <a:gd name="T63" fmla="*/ 2147483646 h 158"/>
              <a:gd name="T64" fmla="*/ 2147483646 w 236"/>
              <a:gd name="T65" fmla="*/ 2147483646 h 158"/>
              <a:gd name="T66" fmla="*/ 2147483646 w 236"/>
              <a:gd name="T67" fmla="*/ 2147483646 h 158"/>
              <a:gd name="T68" fmla="*/ 0 w 236"/>
              <a:gd name="T69" fmla="*/ 2147483646 h 158"/>
              <a:gd name="T70" fmla="*/ 2147483646 w 236"/>
              <a:gd name="T71" fmla="*/ 2147483646 h 158"/>
              <a:gd name="T72" fmla="*/ 2147483646 w 236"/>
              <a:gd name="T73" fmla="*/ 2147483646 h 158"/>
              <a:gd name="T74" fmla="*/ 2147483646 w 236"/>
              <a:gd name="T75" fmla="*/ 2147483646 h 158"/>
              <a:gd name="T76" fmla="*/ 2147483646 w 236"/>
              <a:gd name="T77" fmla="*/ 2147483646 h 158"/>
              <a:gd name="T78" fmla="*/ 2147483646 w 236"/>
              <a:gd name="T79" fmla="*/ 2147483646 h 158"/>
              <a:gd name="T80" fmla="*/ 2147483646 w 236"/>
              <a:gd name="T81" fmla="*/ 2147483646 h 158"/>
              <a:gd name="T82" fmla="*/ 2147483646 w 236"/>
              <a:gd name="T83" fmla="*/ 2147483646 h 158"/>
              <a:gd name="T84" fmla="*/ 2147483646 w 236"/>
              <a:gd name="T85" fmla="*/ 2147483646 h 158"/>
              <a:gd name="T86" fmla="*/ 2147483646 w 236"/>
              <a:gd name="T87" fmla="*/ 2147483646 h 158"/>
              <a:gd name="T88" fmla="*/ 2147483646 w 236"/>
              <a:gd name="T89" fmla="*/ 2147483646 h 158"/>
              <a:gd name="T90" fmla="*/ 2147483646 w 236"/>
              <a:gd name="T91" fmla="*/ 2147483646 h 158"/>
              <a:gd name="T92" fmla="*/ 2147483646 w 236"/>
              <a:gd name="T93" fmla="*/ 2147483646 h 158"/>
              <a:gd name="T94" fmla="*/ 2147483646 w 236"/>
              <a:gd name="T95" fmla="*/ 2147483646 h 158"/>
              <a:gd name="T96" fmla="*/ 2147483646 w 236"/>
              <a:gd name="T97" fmla="*/ 2147483646 h 158"/>
              <a:gd name="T98" fmla="*/ 2147483646 w 236"/>
              <a:gd name="T99" fmla="*/ 2147483646 h 158"/>
              <a:gd name="T100" fmla="*/ 2147483646 w 236"/>
              <a:gd name="T101" fmla="*/ 2147483646 h 158"/>
              <a:gd name="T102" fmla="*/ 2147483646 w 236"/>
              <a:gd name="T103" fmla="*/ 2147483646 h 158"/>
              <a:gd name="T104" fmla="*/ 2147483646 w 236"/>
              <a:gd name="T105" fmla="*/ 2147483646 h 158"/>
              <a:gd name="T106" fmla="*/ 2147483646 w 236"/>
              <a:gd name="T107" fmla="*/ 2147483646 h 158"/>
              <a:gd name="T108" fmla="*/ 2147483646 w 236"/>
              <a:gd name="T109" fmla="*/ 2147483646 h 158"/>
              <a:gd name="T110" fmla="*/ 2147483646 w 236"/>
              <a:gd name="T111" fmla="*/ 2147483646 h 158"/>
              <a:gd name="T112" fmla="*/ 2147483646 w 236"/>
              <a:gd name="T113" fmla="*/ 2147483646 h 158"/>
              <a:gd name="T114" fmla="*/ 2147483646 w 236"/>
              <a:gd name="T115" fmla="*/ 2147483646 h 158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236"/>
              <a:gd name="T175" fmla="*/ 0 h 158"/>
              <a:gd name="T176" fmla="*/ 236 w 236"/>
              <a:gd name="T177" fmla="*/ 158 h 158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236" h="158">
                <a:moveTo>
                  <a:pt x="235" y="71"/>
                </a:moveTo>
                <a:cubicBezTo>
                  <a:pt x="235" y="69"/>
                  <a:pt x="234" y="67"/>
                  <a:pt x="233" y="66"/>
                </a:cubicBezTo>
                <a:cubicBezTo>
                  <a:pt x="233" y="67"/>
                  <a:pt x="234" y="66"/>
                  <a:pt x="234" y="67"/>
                </a:cubicBezTo>
                <a:cubicBezTo>
                  <a:pt x="233" y="68"/>
                  <a:pt x="232" y="66"/>
                  <a:pt x="232" y="65"/>
                </a:cubicBezTo>
                <a:cubicBezTo>
                  <a:pt x="232" y="65"/>
                  <a:pt x="232" y="65"/>
                  <a:pt x="232" y="65"/>
                </a:cubicBezTo>
                <a:cubicBezTo>
                  <a:pt x="232" y="63"/>
                  <a:pt x="232" y="62"/>
                  <a:pt x="232" y="61"/>
                </a:cubicBezTo>
                <a:cubicBezTo>
                  <a:pt x="232" y="59"/>
                  <a:pt x="232" y="62"/>
                  <a:pt x="233" y="61"/>
                </a:cubicBezTo>
                <a:cubicBezTo>
                  <a:pt x="234" y="61"/>
                  <a:pt x="234" y="57"/>
                  <a:pt x="234" y="56"/>
                </a:cubicBezTo>
                <a:cubicBezTo>
                  <a:pt x="234" y="56"/>
                  <a:pt x="233" y="55"/>
                  <a:pt x="233" y="55"/>
                </a:cubicBezTo>
                <a:cubicBezTo>
                  <a:pt x="232" y="54"/>
                  <a:pt x="234" y="54"/>
                  <a:pt x="234" y="53"/>
                </a:cubicBezTo>
                <a:cubicBezTo>
                  <a:pt x="231" y="49"/>
                  <a:pt x="231" y="49"/>
                  <a:pt x="231" y="49"/>
                </a:cubicBezTo>
                <a:cubicBezTo>
                  <a:pt x="231" y="49"/>
                  <a:pt x="232" y="48"/>
                  <a:pt x="233" y="49"/>
                </a:cubicBezTo>
                <a:cubicBezTo>
                  <a:pt x="232" y="46"/>
                  <a:pt x="230" y="44"/>
                  <a:pt x="229" y="42"/>
                </a:cubicBezTo>
                <a:cubicBezTo>
                  <a:pt x="230" y="41"/>
                  <a:pt x="229" y="38"/>
                  <a:pt x="229" y="37"/>
                </a:cubicBezTo>
                <a:cubicBezTo>
                  <a:pt x="230" y="36"/>
                  <a:pt x="229" y="38"/>
                  <a:pt x="229" y="38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1" y="39"/>
                  <a:pt x="232" y="36"/>
                  <a:pt x="233" y="37"/>
                </a:cubicBezTo>
                <a:cubicBezTo>
                  <a:pt x="232" y="36"/>
                  <a:pt x="233" y="32"/>
                  <a:pt x="233" y="29"/>
                </a:cubicBezTo>
                <a:cubicBezTo>
                  <a:pt x="231" y="31"/>
                  <a:pt x="232" y="26"/>
                  <a:pt x="230" y="26"/>
                </a:cubicBezTo>
                <a:cubicBezTo>
                  <a:pt x="230" y="23"/>
                  <a:pt x="232" y="24"/>
                  <a:pt x="232" y="23"/>
                </a:cubicBezTo>
                <a:cubicBezTo>
                  <a:pt x="231" y="20"/>
                  <a:pt x="231" y="17"/>
                  <a:pt x="231" y="14"/>
                </a:cubicBezTo>
                <a:cubicBezTo>
                  <a:pt x="232" y="15"/>
                  <a:pt x="233" y="15"/>
                  <a:pt x="231" y="14"/>
                </a:cubicBezTo>
                <a:cubicBezTo>
                  <a:pt x="231" y="14"/>
                  <a:pt x="231" y="14"/>
                  <a:pt x="231" y="14"/>
                </a:cubicBezTo>
                <a:cubicBezTo>
                  <a:pt x="232" y="14"/>
                  <a:pt x="232" y="14"/>
                  <a:pt x="232" y="14"/>
                </a:cubicBezTo>
                <a:cubicBezTo>
                  <a:pt x="231" y="12"/>
                  <a:pt x="231" y="7"/>
                  <a:pt x="230" y="5"/>
                </a:cubicBezTo>
                <a:cubicBezTo>
                  <a:pt x="230" y="5"/>
                  <a:pt x="230" y="5"/>
                  <a:pt x="231" y="5"/>
                </a:cubicBezTo>
                <a:cubicBezTo>
                  <a:pt x="228" y="0"/>
                  <a:pt x="230" y="6"/>
                  <a:pt x="227" y="5"/>
                </a:cubicBezTo>
                <a:cubicBezTo>
                  <a:pt x="228" y="4"/>
                  <a:pt x="228" y="4"/>
                  <a:pt x="228" y="4"/>
                </a:cubicBezTo>
                <a:cubicBezTo>
                  <a:pt x="226" y="5"/>
                  <a:pt x="224" y="3"/>
                  <a:pt x="222" y="5"/>
                </a:cubicBezTo>
                <a:cubicBezTo>
                  <a:pt x="222" y="5"/>
                  <a:pt x="222" y="4"/>
                  <a:pt x="222" y="4"/>
                </a:cubicBezTo>
                <a:cubicBezTo>
                  <a:pt x="222" y="4"/>
                  <a:pt x="221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18" y="5"/>
                  <a:pt x="217" y="5"/>
                  <a:pt x="216" y="6"/>
                </a:cubicBezTo>
                <a:cubicBezTo>
                  <a:pt x="216" y="6"/>
                  <a:pt x="216" y="5"/>
                  <a:pt x="217" y="5"/>
                </a:cubicBezTo>
                <a:cubicBezTo>
                  <a:pt x="215" y="4"/>
                  <a:pt x="215" y="6"/>
                  <a:pt x="213" y="6"/>
                </a:cubicBezTo>
                <a:cubicBezTo>
                  <a:pt x="212" y="6"/>
                  <a:pt x="211" y="5"/>
                  <a:pt x="212" y="5"/>
                </a:cubicBezTo>
                <a:cubicBezTo>
                  <a:pt x="211" y="6"/>
                  <a:pt x="208" y="6"/>
                  <a:pt x="207" y="7"/>
                </a:cubicBezTo>
                <a:cubicBezTo>
                  <a:pt x="207" y="6"/>
                  <a:pt x="206" y="6"/>
                  <a:pt x="205" y="6"/>
                </a:cubicBezTo>
                <a:cubicBezTo>
                  <a:pt x="194" y="7"/>
                  <a:pt x="184" y="7"/>
                  <a:pt x="173" y="10"/>
                </a:cubicBezTo>
                <a:cubicBezTo>
                  <a:pt x="172" y="8"/>
                  <a:pt x="176" y="8"/>
                  <a:pt x="175" y="7"/>
                </a:cubicBezTo>
                <a:cubicBezTo>
                  <a:pt x="175" y="9"/>
                  <a:pt x="173" y="8"/>
                  <a:pt x="170" y="8"/>
                </a:cubicBezTo>
                <a:cubicBezTo>
                  <a:pt x="170" y="8"/>
                  <a:pt x="170" y="8"/>
                  <a:pt x="170" y="8"/>
                </a:cubicBezTo>
                <a:cubicBezTo>
                  <a:pt x="168" y="9"/>
                  <a:pt x="168" y="8"/>
                  <a:pt x="166" y="8"/>
                </a:cubicBezTo>
                <a:cubicBezTo>
                  <a:pt x="166" y="9"/>
                  <a:pt x="166" y="9"/>
                  <a:pt x="166" y="9"/>
                </a:cubicBezTo>
                <a:cubicBezTo>
                  <a:pt x="165" y="10"/>
                  <a:pt x="163" y="7"/>
                  <a:pt x="162" y="9"/>
                </a:cubicBezTo>
                <a:cubicBezTo>
                  <a:pt x="161" y="8"/>
                  <a:pt x="161" y="8"/>
                  <a:pt x="161" y="8"/>
                </a:cubicBezTo>
                <a:cubicBezTo>
                  <a:pt x="159" y="10"/>
                  <a:pt x="158" y="7"/>
                  <a:pt x="157" y="9"/>
                </a:cubicBezTo>
                <a:cubicBezTo>
                  <a:pt x="157" y="9"/>
                  <a:pt x="157" y="9"/>
                  <a:pt x="157" y="9"/>
                </a:cubicBezTo>
                <a:cubicBezTo>
                  <a:pt x="154" y="8"/>
                  <a:pt x="152" y="11"/>
                  <a:pt x="151" y="10"/>
                </a:cubicBezTo>
                <a:cubicBezTo>
                  <a:pt x="148" y="10"/>
                  <a:pt x="146" y="10"/>
                  <a:pt x="146" y="12"/>
                </a:cubicBezTo>
                <a:cubicBezTo>
                  <a:pt x="145" y="11"/>
                  <a:pt x="145" y="10"/>
                  <a:pt x="146" y="10"/>
                </a:cubicBezTo>
                <a:cubicBezTo>
                  <a:pt x="138" y="11"/>
                  <a:pt x="129" y="11"/>
                  <a:pt x="122" y="13"/>
                </a:cubicBezTo>
                <a:cubicBezTo>
                  <a:pt x="121" y="13"/>
                  <a:pt x="122" y="13"/>
                  <a:pt x="122" y="12"/>
                </a:cubicBezTo>
                <a:cubicBezTo>
                  <a:pt x="118" y="14"/>
                  <a:pt x="113" y="11"/>
                  <a:pt x="110" y="14"/>
                </a:cubicBezTo>
                <a:cubicBezTo>
                  <a:pt x="109" y="15"/>
                  <a:pt x="109" y="15"/>
                  <a:pt x="109" y="15"/>
                </a:cubicBezTo>
                <a:cubicBezTo>
                  <a:pt x="108" y="15"/>
                  <a:pt x="108" y="14"/>
                  <a:pt x="107" y="13"/>
                </a:cubicBezTo>
                <a:cubicBezTo>
                  <a:pt x="106" y="14"/>
                  <a:pt x="103" y="14"/>
                  <a:pt x="102" y="15"/>
                </a:cubicBezTo>
                <a:cubicBezTo>
                  <a:pt x="102" y="14"/>
                  <a:pt x="102" y="14"/>
                  <a:pt x="102" y="14"/>
                </a:cubicBezTo>
                <a:cubicBezTo>
                  <a:pt x="100" y="14"/>
                  <a:pt x="98" y="15"/>
                  <a:pt x="96" y="15"/>
                </a:cubicBezTo>
                <a:cubicBezTo>
                  <a:pt x="97" y="14"/>
                  <a:pt x="97" y="14"/>
                  <a:pt x="97" y="14"/>
                </a:cubicBezTo>
                <a:cubicBezTo>
                  <a:pt x="86" y="12"/>
                  <a:pt x="73" y="11"/>
                  <a:pt x="65" y="13"/>
                </a:cubicBezTo>
                <a:cubicBezTo>
                  <a:pt x="63" y="14"/>
                  <a:pt x="64" y="11"/>
                  <a:pt x="63" y="12"/>
                </a:cubicBezTo>
                <a:cubicBezTo>
                  <a:pt x="54" y="14"/>
                  <a:pt x="44" y="10"/>
                  <a:pt x="36" y="13"/>
                </a:cubicBezTo>
                <a:cubicBezTo>
                  <a:pt x="30" y="13"/>
                  <a:pt x="28" y="17"/>
                  <a:pt x="28" y="17"/>
                </a:cubicBezTo>
                <a:cubicBezTo>
                  <a:pt x="43" y="17"/>
                  <a:pt x="56" y="19"/>
                  <a:pt x="71" y="21"/>
                </a:cubicBezTo>
                <a:cubicBezTo>
                  <a:pt x="76" y="21"/>
                  <a:pt x="82" y="21"/>
                  <a:pt x="87" y="21"/>
                </a:cubicBezTo>
                <a:cubicBezTo>
                  <a:pt x="106" y="21"/>
                  <a:pt x="126" y="24"/>
                  <a:pt x="145" y="21"/>
                </a:cubicBezTo>
                <a:cubicBezTo>
                  <a:pt x="144" y="21"/>
                  <a:pt x="145" y="20"/>
                  <a:pt x="146" y="20"/>
                </a:cubicBezTo>
                <a:cubicBezTo>
                  <a:pt x="147" y="20"/>
                  <a:pt x="147" y="20"/>
                  <a:pt x="147" y="20"/>
                </a:cubicBezTo>
                <a:cubicBezTo>
                  <a:pt x="148" y="19"/>
                  <a:pt x="148" y="19"/>
                  <a:pt x="148" y="19"/>
                </a:cubicBezTo>
                <a:cubicBezTo>
                  <a:pt x="150" y="19"/>
                  <a:pt x="149" y="20"/>
                  <a:pt x="148" y="21"/>
                </a:cubicBezTo>
                <a:cubicBezTo>
                  <a:pt x="156" y="20"/>
                  <a:pt x="163" y="19"/>
                  <a:pt x="170" y="19"/>
                </a:cubicBezTo>
                <a:cubicBezTo>
                  <a:pt x="171" y="18"/>
                  <a:pt x="174" y="19"/>
                  <a:pt x="174" y="17"/>
                </a:cubicBezTo>
                <a:cubicBezTo>
                  <a:pt x="175" y="17"/>
                  <a:pt x="174" y="18"/>
                  <a:pt x="174" y="18"/>
                </a:cubicBezTo>
                <a:cubicBezTo>
                  <a:pt x="180" y="17"/>
                  <a:pt x="180" y="17"/>
                  <a:pt x="185" y="18"/>
                </a:cubicBezTo>
                <a:cubicBezTo>
                  <a:pt x="195" y="18"/>
                  <a:pt x="205" y="17"/>
                  <a:pt x="215" y="16"/>
                </a:cubicBezTo>
                <a:cubicBezTo>
                  <a:pt x="220" y="15"/>
                  <a:pt x="220" y="15"/>
                  <a:pt x="220" y="15"/>
                </a:cubicBezTo>
                <a:cubicBezTo>
                  <a:pt x="220" y="19"/>
                  <a:pt x="220" y="19"/>
                  <a:pt x="220" y="19"/>
                </a:cubicBezTo>
                <a:cubicBezTo>
                  <a:pt x="221" y="39"/>
                  <a:pt x="223" y="59"/>
                  <a:pt x="222" y="80"/>
                </a:cubicBezTo>
                <a:cubicBezTo>
                  <a:pt x="225" y="83"/>
                  <a:pt x="223" y="88"/>
                  <a:pt x="225" y="91"/>
                </a:cubicBezTo>
                <a:cubicBezTo>
                  <a:pt x="225" y="91"/>
                  <a:pt x="225" y="91"/>
                  <a:pt x="225" y="91"/>
                </a:cubicBezTo>
                <a:cubicBezTo>
                  <a:pt x="225" y="94"/>
                  <a:pt x="224" y="95"/>
                  <a:pt x="223" y="99"/>
                </a:cubicBezTo>
                <a:cubicBezTo>
                  <a:pt x="224" y="99"/>
                  <a:pt x="223" y="101"/>
                  <a:pt x="224" y="100"/>
                </a:cubicBezTo>
                <a:cubicBezTo>
                  <a:pt x="226" y="102"/>
                  <a:pt x="222" y="103"/>
                  <a:pt x="223" y="105"/>
                </a:cubicBezTo>
                <a:cubicBezTo>
                  <a:pt x="222" y="105"/>
                  <a:pt x="224" y="105"/>
                  <a:pt x="223" y="105"/>
                </a:cubicBezTo>
                <a:cubicBezTo>
                  <a:pt x="224" y="110"/>
                  <a:pt x="223" y="104"/>
                  <a:pt x="220" y="110"/>
                </a:cubicBezTo>
                <a:cubicBezTo>
                  <a:pt x="221" y="117"/>
                  <a:pt x="219" y="129"/>
                  <a:pt x="217" y="130"/>
                </a:cubicBezTo>
                <a:cubicBezTo>
                  <a:pt x="217" y="130"/>
                  <a:pt x="217" y="130"/>
                  <a:pt x="217" y="130"/>
                </a:cubicBezTo>
                <a:cubicBezTo>
                  <a:pt x="215" y="128"/>
                  <a:pt x="214" y="132"/>
                  <a:pt x="213" y="131"/>
                </a:cubicBezTo>
                <a:cubicBezTo>
                  <a:pt x="213" y="131"/>
                  <a:pt x="213" y="131"/>
                  <a:pt x="214" y="130"/>
                </a:cubicBezTo>
                <a:cubicBezTo>
                  <a:pt x="209" y="131"/>
                  <a:pt x="207" y="133"/>
                  <a:pt x="203" y="133"/>
                </a:cubicBezTo>
                <a:cubicBezTo>
                  <a:pt x="200" y="135"/>
                  <a:pt x="195" y="134"/>
                  <a:pt x="193" y="136"/>
                </a:cubicBezTo>
                <a:cubicBezTo>
                  <a:pt x="193" y="135"/>
                  <a:pt x="191" y="135"/>
                  <a:pt x="190" y="135"/>
                </a:cubicBezTo>
                <a:cubicBezTo>
                  <a:pt x="188" y="138"/>
                  <a:pt x="183" y="135"/>
                  <a:pt x="181" y="138"/>
                </a:cubicBezTo>
                <a:cubicBezTo>
                  <a:pt x="181" y="137"/>
                  <a:pt x="181" y="137"/>
                  <a:pt x="181" y="137"/>
                </a:cubicBezTo>
                <a:cubicBezTo>
                  <a:pt x="171" y="140"/>
                  <a:pt x="160" y="140"/>
                  <a:pt x="150" y="142"/>
                </a:cubicBezTo>
                <a:cubicBezTo>
                  <a:pt x="145" y="143"/>
                  <a:pt x="138" y="141"/>
                  <a:pt x="132" y="142"/>
                </a:cubicBezTo>
                <a:cubicBezTo>
                  <a:pt x="131" y="143"/>
                  <a:pt x="132" y="143"/>
                  <a:pt x="131" y="144"/>
                </a:cubicBezTo>
                <a:cubicBezTo>
                  <a:pt x="129" y="144"/>
                  <a:pt x="131" y="143"/>
                  <a:pt x="130" y="142"/>
                </a:cubicBezTo>
                <a:cubicBezTo>
                  <a:pt x="127" y="144"/>
                  <a:pt x="123" y="142"/>
                  <a:pt x="119" y="142"/>
                </a:cubicBezTo>
                <a:cubicBezTo>
                  <a:pt x="118" y="143"/>
                  <a:pt x="117" y="143"/>
                  <a:pt x="118" y="143"/>
                </a:cubicBezTo>
                <a:cubicBezTo>
                  <a:pt x="113" y="142"/>
                  <a:pt x="107" y="144"/>
                  <a:pt x="103" y="142"/>
                </a:cubicBezTo>
                <a:cubicBezTo>
                  <a:pt x="104" y="145"/>
                  <a:pt x="100" y="144"/>
                  <a:pt x="99" y="144"/>
                </a:cubicBezTo>
                <a:cubicBezTo>
                  <a:pt x="98" y="144"/>
                  <a:pt x="98" y="143"/>
                  <a:pt x="98" y="143"/>
                </a:cubicBezTo>
                <a:cubicBezTo>
                  <a:pt x="95" y="143"/>
                  <a:pt x="93" y="143"/>
                  <a:pt x="89" y="142"/>
                </a:cubicBezTo>
                <a:cubicBezTo>
                  <a:pt x="87" y="142"/>
                  <a:pt x="87" y="143"/>
                  <a:pt x="84" y="143"/>
                </a:cubicBezTo>
                <a:cubicBezTo>
                  <a:pt x="83" y="141"/>
                  <a:pt x="80" y="142"/>
                  <a:pt x="78" y="142"/>
                </a:cubicBezTo>
                <a:cubicBezTo>
                  <a:pt x="78" y="143"/>
                  <a:pt x="75" y="144"/>
                  <a:pt x="73" y="143"/>
                </a:cubicBezTo>
                <a:cubicBezTo>
                  <a:pt x="74" y="141"/>
                  <a:pt x="74" y="141"/>
                  <a:pt x="74" y="141"/>
                </a:cubicBezTo>
                <a:cubicBezTo>
                  <a:pt x="67" y="142"/>
                  <a:pt x="57" y="138"/>
                  <a:pt x="49" y="139"/>
                </a:cubicBezTo>
                <a:cubicBezTo>
                  <a:pt x="48" y="138"/>
                  <a:pt x="48" y="138"/>
                  <a:pt x="48" y="138"/>
                </a:cubicBezTo>
                <a:cubicBezTo>
                  <a:pt x="40" y="139"/>
                  <a:pt x="32" y="135"/>
                  <a:pt x="24" y="136"/>
                </a:cubicBezTo>
                <a:cubicBezTo>
                  <a:pt x="22" y="135"/>
                  <a:pt x="18" y="134"/>
                  <a:pt x="16" y="134"/>
                </a:cubicBezTo>
                <a:cubicBezTo>
                  <a:pt x="16" y="134"/>
                  <a:pt x="16" y="134"/>
                  <a:pt x="15" y="134"/>
                </a:cubicBezTo>
                <a:cubicBezTo>
                  <a:pt x="17" y="131"/>
                  <a:pt x="18" y="129"/>
                  <a:pt x="17" y="126"/>
                </a:cubicBezTo>
                <a:cubicBezTo>
                  <a:pt x="18" y="126"/>
                  <a:pt x="18" y="126"/>
                  <a:pt x="18" y="126"/>
                </a:cubicBezTo>
                <a:cubicBezTo>
                  <a:pt x="17" y="123"/>
                  <a:pt x="17" y="119"/>
                  <a:pt x="18" y="115"/>
                </a:cubicBezTo>
                <a:cubicBezTo>
                  <a:pt x="18" y="114"/>
                  <a:pt x="18" y="111"/>
                  <a:pt x="17" y="112"/>
                </a:cubicBezTo>
                <a:cubicBezTo>
                  <a:pt x="16" y="111"/>
                  <a:pt x="18" y="112"/>
                  <a:pt x="17" y="110"/>
                </a:cubicBezTo>
                <a:cubicBezTo>
                  <a:pt x="19" y="112"/>
                  <a:pt x="19" y="112"/>
                  <a:pt x="19" y="112"/>
                </a:cubicBezTo>
                <a:cubicBezTo>
                  <a:pt x="20" y="104"/>
                  <a:pt x="20" y="98"/>
                  <a:pt x="20" y="90"/>
                </a:cubicBezTo>
                <a:cubicBezTo>
                  <a:pt x="22" y="88"/>
                  <a:pt x="20" y="83"/>
                  <a:pt x="21" y="79"/>
                </a:cubicBezTo>
                <a:cubicBezTo>
                  <a:pt x="21" y="77"/>
                  <a:pt x="22" y="73"/>
                  <a:pt x="20" y="71"/>
                </a:cubicBezTo>
                <a:cubicBezTo>
                  <a:pt x="21" y="71"/>
                  <a:pt x="21" y="71"/>
                  <a:pt x="21" y="71"/>
                </a:cubicBezTo>
                <a:cubicBezTo>
                  <a:pt x="21" y="67"/>
                  <a:pt x="21" y="63"/>
                  <a:pt x="22" y="59"/>
                </a:cubicBezTo>
                <a:cubicBezTo>
                  <a:pt x="22" y="56"/>
                  <a:pt x="21" y="56"/>
                  <a:pt x="20" y="54"/>
                </a:cubicBezTo>
                <a:cubicBezTo>
                  <a:pt x="21" y="54"/>
                  <a:pt x="21" y="54"/>
                  <a:pt x="21" y="54"/>
                </a:cubicBezTo>
                <a:cubicBezTo>
                  <a:pt x="20" y="52"/>
                  <a:pt x="19" y="52"/>
                  <a:pt x="18" y="51"/>
                </a:cubicBezTo>
                <a:cubicBezTo>
                  <a:pt x="19" y="49"/>
                  <a:pt x="18" y="49"/>
                  <a:pt x="18" y="47"/>
                </a:cubicBezTo>
                <a:cubicBezTo>
                  <a:pt x="19" y="49"/>
                  <a:pt x="20" y="50"/>
                  <a:pt x="21" y="51"/>
                </a:cubicBezTo>
                <a:cubicBezTo>
                  <a:pt x="22" y="49"/>
                  <a:pt x="19" y="46"/>
                  <a:pt x="21" y="44"/>
                </a:cubicBezTo>
                <a:cubicBezTo>
                  <a:pt x="21" y="42"/>
                  <a:pt x="21" y="40"/>
                  <a:pt x="19" y="40"/>
                </a:cubicBezTo>
                <a:cubicBezTo>
                  <a:pt x="20" y="41"/>
                  <a:pt x="20" y="39"/>
                  <a:pt x="21" y="40"/>
                </a:cubicBezTo>
                <a:cubicBezTo>
                  <a:pt x="20" y="38"/>
                  <a:pt x="20" y="37"/>
                  <a:pt x="20" y="36"/>
                </a:cubicBezTo>
                <a:cubicBezTo>
                  <a:pt x="20" y="37"/>
                  <a:pt x="20" y="37"/>
                  <a:pt x="20" y="37"/>
                </a:cubicBezTo>
                <a:cubicBezTo>
                  <a:pt x="19" y="37"/>
                  <a:pt x="19" y="35"/>
                  <a:pt x="17" y="35"/>
                </a:cubicBezTo>
                <a:cubicBezTo>
                  <a:pt x="18" y="36"/>
                  <a:pt x="18" y="36"/>
                  <a:pt x="18" y="37"/>
                </a:cubicBezTo>
                <a:cubicBezTo>
                  <a:pt x="17" y="37"/>
                  <a:pt x="16" y="34"/>
                  <a:pt x="17" y="34"/>
                </a:cubicBezTo>
                <a:cubicBezTo>
                  <a:pt x="18" y="33"/>
                  <a:pt x="19" y="35"/>
                  <a:pt x="19" y="34"/>
                </a:cubicBezTo>
                <a:cubicBezTo>
                  <a:pt x="17" y="30"/>
                  <a:pt x="17" y="30"/>
                  <a:pt x="17" y="30"/>
                </a:cubicBezTo>
                <a:cubicBezTo>
                  <a:pt x="17" y="30"/>
                  <a:pt x="17" y="32"/>
                  <a:pt x="16" y="32"/>
                </a:cubicBezTo>
                <a:cubicBezTo>
                  <a:pt x="17" y="33"/>
                  <a:pt x="17" y="33"/>
                  <a:pt x="17" y="33"/>
                </a:cubicBezTo>
                <a:cubicBezTo>
                  <a:pt x="16" y="33"/>
                  <a:pt x="16" y="33"/>
                  <a:pt x="16" y="33"/>
                </a:cubicBezTo>
                <a:cubicBezTo>
                  <a:pt x="16" y="36"/>
                  <a:pt x="15" y="39"/>
                  <a:pt x="16" y="42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2"/>
                  <a:pt x="19" y="44"/>
                  <a:pt x="18" y="46"/>
                </a:cubicBezTo>
                <a:cubicBezTo>
                  <a:pt x="17" y="45"/>
                  <a:pt x="17" y="45"/>
                  <a:pt x="16" y="45"/>
                </a:cubicBezTo>
                <a:cubicBezTo>
                  <a:pt x="16" y="46"/>
                  <a:pt x="17" y="46"/>
                  <a:pt x="17" y="47"/>
                </a:cubicBezTo>
                <a:cubicBezTo>
                  <a:pt x="15" y="46"/>
                  <a:pt x="15" y="46"/>
                  <a:pt x="15" y="46"/>
                </a:cubicBezTo>
                <a:cubicBezTo>
                  <a:pt x="17" y="47"/>
                  <a:pt x="16" y="51"/>
                  <a:pt x="16" y="52"/>
                </a:cubicBezTo>
                <a:cubicBezTo>
                  <a:pt x="16" y="51"/>
                  <a:pt x="16" y="51"/>
                  <a:pt x="16" y="51"/>
                </a:cubicBezTo>
                <a:cubicBezTo>
                  <a:pt x="15" y="54"/>
                  <a:pt x="17" y="51"/>
                  <a:pt x="17" y="53"/>
                </a:cubicBezTo>
                <a:cubicBezTo>
                  <a:pt x="17" y="54"/>
                  <a:pt x="15" y="53"/>
                  <a:pt x="14" y="55"/>
                </a:cubicBezTo>
                <a:cubicBezTo>
                  <a:pt x="14" y="58"/>
                  <a:pt x="16" y="62"/>
                  <a:pt x="14" y="65"/>
                </a:cubicBezTo>
                <a:cubicBezTo>
                  <a:pt x="14" y="68"/>
                  <a:pt x="15" y="70"/>
                  <a:pt x="16" y="73"/>
                </a:cubicBezTo>
                <a:cubicBezTo>
                  <a:pt x="16" y="75"/>
                  <a:pt x="14" y="72"/>
                  <a:pt x="15" y="75"/>
                </a:cubicBezTo>
                <a:cubicBezTo>
                  <a:pt x="14" y="74"/>
                  <a:pt x="13" y="75"/>
                  <a:pt x="13" y="75"/>
                </a:cubicBezTo>
                <a:cubicBezTo>
                  <a:pt x="13" y="75"/>
                  <a:pt x="12" y="79"/>
                  <a:pt x="14" y="77"/>
                </a:cubicBezTo>
                <a:cubicBezTo>
                  <a:pt x="14" y="80"/>
                  <a:pt x="13" y="84"/>
                  <a:pt x="13" y="87"/>
                </a:cubicBezTo>
                <a:cubicBezTo>
                  <a:pt x="13" y="86"/>
                  <a:pt x="12" y="86"/>
                  <a:pt x="11" y="87"/>
                </a:cubicBezTo>
                <a:cubicBezTo>
                  <a:pt x="12" y="88"/>
                  <a:pt x="13" y="91"/>
                  <a:pt x="12" y="94"/>
                </a:cubicBezTo>
                <a:cubicBezTo>
                  <a:pt x="14" y="94"/>
                  <a:pt x="14" y="93"/>
                  <a:pt x="15" y="93"/>
                </a:cubicBezTo>
                <a:cubicBezTo>
                  <a:pt x="15" y="94"/>
                  <a:pt x="15" y="94"/>
                  <a:pt x="15" y="95"/>
                </a:cubicBezTo>
                <a:cubicBezTo>
                  <a:pt x="14" y="95"/>
                  <a:pt x="12" y="95"/>
                  <a:pt x="12" y="97"/>
                </a:cubicBezTo>
                <a:cubicBezTo>
                  <a:pt x="10" y="97"/>
                  <a:pt x="12" y="93"/>
                  <a:pt x="10" y="94"/>
                </a:cubicBezTo>
                <a:cubicBezTo>
                  <a:pt x="9" y="93"/>
                  <a:pt x="9" y="89"/>
                  <a:pt x="10" y="88"/>
                </a:cubicBezTo>
                <a:cubicBezTo>
                  <a:pt x="9" y="85"/>
                  <a:pt x="10" y="89"/>
                  <a:pt x="8" y="89"/>
                </a:cubicBezTo>
                <a:cubicBezTo>
                  <a:pt x="8" y="91"/>
                  <a:pt x="9" y="92"/>
                  <a:pt x="9" y="95"/>
                </a:cubicBezTo>
                <a:cubicBezTo>
                  <a:pt x="10" y="95"/>
                  <a:pt x="10" y="94"/>
                  <a:pt x="11" y="95"/>
                </a:cubicBezTo>
                <a:cubicBezTo>
                  <a:pt x="12" y="98"/>
                  <a:pt x="9" y="99"/>
                  <a:pt x="9" y="99"/>
                </a:cubicBezTo>
                <a:cubicBezTo>
                  <a:pt x="9" y="98"/>
                  <a:pt x="9" y="98"/>
                  <a:pt x="9" y="98"/>
                </a:cubicBezTo>
                <a:cubicBezTo>
                  <a:pt x="8" y="100"/>
                  <a:pt x="9" y="100"/>
                  <a:pt x="9" y="102"/>
                </a:cubicBezTo>
                <a:cubicBezTo>
                  <a:pt x="6" y="103"/>
                  <a:pt x="9" y="99"/>
                  <a:pt x="7" y="98"/>
                </a:cubicBezTo>
                <a:cubicBezTo>
                  <a:pt x="6" y="100"/>
                  <a:pt x="6" y="100"/>
                  <a:pt x="6" y="100"/>
                </a:cubicBezTo>
                <a:cubicBezTo>
                  <a:pt x="5" y="103"/>
                  <a:pt x="7" y="101"/>
                  <a:pt x="6" y="104"/>
                </a:cubicBezTo>
                <a:cubicBezTo>
                  <a:pt x="6" y="103"/>
                  <a:pt x="6" y="103"/>
                  <a:pt x="6" y="103"/>
                </a:cubicBezTo>
                <a:cubicBezTo>
                  <a:pt x="6" y="105"/>
                  <a:pt x="6" y="105"/>
                  <a:pt x="6" y="105"/>
                </a:cubicBezTo>
                <a:cubicBezTo>
                  <a:pt x="7" y="105"/>
                  <a:pt x="8" y="105"/>
                  <a:pt x="8" y="103"/>
                </a:cubicBezTo>
                <a:cubicBezTo>
                  <a:pt x="10" y="105"/>
                  <a:pt x="8" y="105"/>
                  <a:pt x="8" y="107"/>
                </a:cubicBezTo>
                <a:cubicBezTo>
                  <a:pt x="9" y="108"/>
                  <a:pt x="8" y="106"/>
                  <a:pt x="10" y="106"/>
                </a:cubicBezTo>
                <a:cubicBezTo>
                  <a:pt x="11" y="106"/>
                  <a:pt x="10" y="108"/>
                  <a:pt x="11" y="109"/>
                </a:cubicBezTo>
                <a:cubicBezTo>
                  <a:pt x="10" y="112"/>
                  <a:pt x="9" y="110"/>
                  <a:pt x="8" y="111"/>
                </a:cubicBezTo>
                <a:cubicBezTo>
                  <a:pt x="8" y="111"/>
                  <a:pt x="8" y="109"/>
                  <a:pt x="9" y="109"/>
                </a:cubicBezTo>
                <a:cubicBezTo>
                  <a:pt x="8" y="107"/>
                  <a:pt x="6" y="110"/>
                  <a:pt x="5" y="108"/>
                </a:cubicBezTo>
                <a:cubicBezTo>
                  <a:pt x="4" y="110"/>
                  <a:pt x="6" y="110"/>
                  <a:pt x="6" y="111"/>
                </a:cubicBezTo>
                <a:cubicBezTo>
                  <a:pt x="6" y="111"/>
                  <a:pt x="7" y="112"/>
                  <a:pt x="8" y="111"/>
                </a:cubicBezTo>
                <a:cubicBezTo>
                  <a:pt x="11" y="115"/>
                  <a:pt x="5" y="113"/>
                  <a:pt x="5" y="117"/>
                </a:cubicBezTo>
                <a:cubicBezTo>
                  <a:pt x="7" y="116"/>
                  <a:pt x="7" y="122"/>
                  <a:pt x="10" y="119"/>
                </a:cubicBezTo>
                <a:cubicBezTo>
                  <a:pt x="10" y="120"/>
                  <a:pt x="11" y="121"/>
                  <a:pt x="10" y="122"/>
                </a:cubicBezTo>
                <a:cubicBezTo>
                  <a:pt x="9" y="121"/>
                  <a:pt x="9" y="124"/>
                  <a:pt x="8" y="122"/>
                </a:cubicBezTo>
                <a:cubicBezTo>
                  <a:pt x="8" y="123"/>
                  <a:pt x="8" y="123"/>
                  <a:pt x="8" y="123"/>
                </a:cubicBezTo>
                <a:cubicBezTo>
                  <a:pt x="6" y="121"/>
                  <a:pt x="6" y="121"/>
                  <a:pt x="6" y="121"/>
                </a:cubicBezTo>
                <a:cubicBezTo>
                  <a:pt x="5" y="122"/>
                  <a:pt x="4" y="124"/>
                  <a:pt x="3" y="125"/>
                </a:cubicBezTo>
                <a:cubicBezTo>
                  <a:pt x="3" y="126"/>
                  <a:pt x="4" y="124"/>
                  <a:pt x="4" y="126"/>
                </a:cubicBezTo>
                <a:cubicBezTo>
                  <a:pt x="4" y="126"/>
                  <a:pt x="3" y="127"/>
                  <a:pt x="3" y="128"/>
                </a:cubicBezTo>
                <a:cubicBezTo>
                  <a:pt x="4" y="126"/>
                  <a:pt x="5" y="128"/>
                  <a:pt x="5" y="129"/>
                </a:cubicBezTo>
                <a:cubicBezTo>
                  <a:pt x="5" y="131"/>
                  <a:pt x="3" y="132"/>
                  <a:pt x="3" y="132"/>
                </a:cubicBezTo>
                <a:cubicBezTo>
                  <a:pt x="2" y="130"/>
                  <a:pt x="2" y="130"/>
                  <a:pt x="2" y="130"/>
                </a:cubicBezTo>
                <a:cubicBezTo>
                  <a:pt x="3" y="131"/>
                  <a:pt x="1" y="130"/>
                  <a:pt x="1" y="132"/>
                </a:cubicBezTo>
                <a:cubicBezTo>
                  <a:pt x="2" y="132"/>
                  <a:pt x="3" y="133"/>
                  <a:pt x="4" y="134"/>
                </a:cubicBezTo>
                <a:cubicBezTo>
                  <a:pt x="4" y="135"/>
                  <a:pt x="3" y="136"/>
                  <a:pt x="3" y="136"/>
                </a:cubicBezTo>
                <a:cubicBezTo>
                  <a:pt x="3" y="134"/>
                  <a:pt x="3" y="134"/>
                  <a:pt x="3" y="134"/>
                </a:cubicBezTo>
                <a:cubicBezTo>
                  <a:pt x="3" y="135"/>
                  <a:pt x="2" y="135"/>
                  <a:pt x="1" y="135"/>
                </a:cubicBezTo>
                <a:cubicBezTo>
                  <a:pt x="1" y="136"/>
                  <a:pt x="1" y="136"/>
                  <a:pt x="1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1" y="138"/>
                  <a:pt x="1" y="138"/>
                  <a:pt x="1" y="137"/>
                </a:cubicBezTo>
                <a:cubicBezTo>
                  <a:pt x="2" y="139"/>
                  <a:pt x="4" y="142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9" y="147"/>
                  <a:pt x="9" y="147"/>
                  <a:pt x="9" y="147"/>
                </a:cubicBezTo>
                <a:cubicBezTo>
                  <a:pt x="10" y="147"/>
                  <a:pt x="10" y="148"/>
                  <a:pt x="9" y="148"/>
                </a:cubicBezTo>
                <a:cubicBezTo>
                  <a:pt x="10" y="147"/>
                  <a:pt x="11" y="148"/>
                  <a:pt x="12" y="148"/>
                </a:cubicBezTo>
                <a:cubicBezTo>
                  <a:pt x="12" y="148"/>
                  <a:pt x="12" y="148"/>
                  <a:pt x="12" y="148"/>
                </a:cubicBezTo>
                <a:cubicBezTo>
                  <a:pt x="13" y="148"/>
                  <a:pt x="15" y="147"/>
                  <a:pt x="15" y="148"/>
                </a:cubicBezTo>
                <a:cubicBezTo>
                  <a:pt x="15" y="146"/>
                  <a:pt x="14" y="148"/>
                  <a:pt x="13" y="147"/>
                </a:cubicBezTo>
                <a:cubicBezTo>
                  <a:pt x="12" y="145"/>
                  <a:pt x="15" y="146"/>
                  <a:pt x="15" y="146"/>
                </a:cubicBezTo>
                <a:cubicBezTo>
                  <a:pt x="15" y="148"/>
                  <a:pt x="18" y="147"/>
                  <a:pt x="19" y="147"/>
                </a:cubicBezTo>
                <a:cubicBezTo>
                  <a:pt x="20" y="148"/>
                  <a:pt x="20" y="148"/>
                  <a:pt x="20" y="149"/>
                </a:cubicBezTo>
                <a:cubicBezTo>
                  <a:pt x="21" y="147"/>
                  <a:pt x="21" y="147"/>
                  <a:pt x="21" y="147"/>
                </a:cubicBezTo>
                <a:cubicBezTo>
                  <a:pt x="21" y="150"/>
                  <a:pt x="24" y="147"/>
                  <a:pt x="25" y="148"/>
                </a:cubicBezTo>
                <a:cubicBezTo>
                  <a:pt x="24" y="149"/>
                  <a:pt x="24" y="150"/>
                  <a:pt x="25" y="150"/>
                </a:cubicBezTo>
                <a:cubicBezTo>
                  <a:pt x="24" y="148"/>
                  <a:pt x="28" y="149"/>
                  <a:pt x="27" y="147"/>
                </a:cubicBezTo>
                <a:cubicBezTo>
                  <a:pt x="30" y="148"/>
                  <a:pt x="26" y="149"/>
                  <a:pt x="27" y="151"/>
                </a:cubicBezTo>
                <a:cubicBezTo>
                  <a:pt x="29" y="150"/>
                  <a:pt x="30" y="152"/>
                  <a:pt x="31" y="151"/>
                </a:cubicBezTo>
                <a:cubicBezTo>
                  <a:pt x="29" y="150"/>
                  <a:pt x="31" y="150"/>
                  <a:pt x="32" y="149"/>
                </a:cubicBezTo>
                <a:cubicBezTo>
                  <a:pt x="34" y="149"/>
                  <a:pt x="31" y="150"/>
                  <a:pt x="33" y="151"/>
                </a:cubicBezTo>
                <a:cubicBezTo>
                  <a:pt x="34" y="150"/>
                  <a:pt x="35" y="149"/>
                  <a:pt x="34" y="148"/>
                </a:cubicBezTo>
                <a:cubicBezTo>
                  <a:pt x="35" y="149"/>
                  <a:pt x="37" y="148"/>
                  <a:pt x="38" y="149"/>
                </a:cubicBezTo>
                <a:cubicBezTo>
                  <a:pt x="39" y="150"/>
                  <a:pt x="35" y="149"/>
                  <a:pt x="36" y="150"/>
                </a:cubicBezTo>
                <a:cubicBezTo>
                  <a:pt x="39" y="151"/>
                  <a:pt x="38" y="148"/>
                  <a:pt x="41" y="148"/>
                </a:cubicBezTo>
                <a:cubicBezTo>
                  <a:pt x="40" y="147"/>
                  <a:pt x="42" y="145"/>
                  <a:pt x="43" y="145"/>
                </a:cubicBezTo>
                <a:cubicBezTo>
                  <a:pt x="46" y="145"/>
                  <a:pt x="42" y="145"/>
                  <a:pt x="43" y="147"/>
                </a:cubicBezTo>
                <a:cubicBezTo>
                  <a:pt x="44" y="147"/>
                  <a:pt x="44" y="147"/>
                  <a:pt x="44" y="147"/>
                </a:cubicBezTo>
                <a:cubicBezTo>
                  <a:pt x="46" y="149"/>
                  <a:pt x="40" y="149"/>
                  <a:pt x="41" y="151"/>
                </a:cubicBezTo>
                <a:cubicBezTo>
                  <a:pt x="43" y="151"/>
                  <a:pt x="43" y="151"/>
                  <a:pt x="43" y="151"/>
                </a:cubicBezTo>
                <a:cubicBezTo>
                  <a:pt x="42" y="151"/>
                  <a:pt x="42" y="152"/>
                  <a:pt x="42" y="153"/>
                </a:cubicBezTo>
                <a:cubicBezTo>
                  <a:pt x="43" y="151"/>
                  <a:pt x="46" y="153"/>
                  <a:pt x="46" y="153"/>
                </a:cubicBezTo>
                <a:cubicBezTo>
                  <a:pt x="46" y="151"/>
                  <a:pt x="45" y="153"/>
                  <a:pt x="45" y="152"/>
                </a:cubicBezTo>
                <a:cubicBezTo>
                  <a:pt x="47" y="152"/>
                  <a:pt x="48" y="150"/>
                  <a:pt x="50" y="151"/>
                </a:cubicBezTo>
                <a:cubicBezTo>
                  <a:pt x="48" y="152"/>
                  <a:pt x="50" y="153"/>
                  <a:pt x="49" y="153"/>
                </a:cubicBezTo>
                <a:cubicBezTo>
                  <a:pt x="51" y="154"/>
                  <a:pt x="50" y="152"/>
                  <a:pt x="52" y="153"/>
                </a:cubicBezTo>
                <a:cubicBezTo>
                  <a:pt x="51" y="153"/>
                  <a:pt x="51" y="153"/>
                  <a:pt x="51" y="153"/>
                </a:cubicBezTo>
                <a:cubicBezTo>
                  <a:pt x="57" y="154"/>
                  <a:pt x="65" y="155"/>
                  <a:pt x="71" y="153"/>
                </a:cubicBezTo>
                <a:cubicBezTo>
                  <a:pt x="72" y="154"/>
                  <a:pt x="73" y="155"/>
                  <a:pt x="76" y="156"/>
                </a:cubicBezTo>
                <a:cubicBezTo>
                  <a:pt x="75" y="155"/>
                  <a:pt x="77" y="155"/>
                  <a:pt x="77" y="154"/>
                </a:cubicBezTo>
                <a:cubicBezTo>
                  <a:pt x="79" y="156"/>
                  <a:pt x="79" y="156"/>
                  <a:pt x="79" y="156"/>
                </a:cubicBezTo>
                <a:cubicBezTo>
                  <a:pt x="80" y="157"/>
                  <a:pt x="83" y="156"/>
                  <a:pt x="85" y="155"/>
                </a:cubicBezTo>
                <a:cubicBezTo>
                  <a:pt x="85" y="156"/>
                  <a:pt x="85" y="156"/>
                  <a:pt x="85" y="156"/>
                </a:cubicBezTo>
                <a:cubicBezTo>
                  <a:pt x="87" y="157"/>
                  <a:pt x="87" y="156"/>
                  <a:pt x="87" y="155"/>
                </a:cubicBezTo>
                <a:cubicBezTo>
                  <a:pt x="88" y="156"/>
                  <a:pt x="88" y="156"/>
                  <a:pt x="88" y="156"/>
                </a:cubicBezTo>
                <a:cubicBezTo>
                  <a:pt x="89" y="155"/>
                  <a:pt x="89" y="155"/>
                  <a:pt x="89" y="155"/>
                </a:cubicBezTo>
                <a:cubicBezTo>
                  <a:pt x="90" y="155"/>
                  <a:pt x="92" y="155"/>
                  <a:pt x="92" y="157"/>
                </a:cubicBezTo>
                <a:cubicBezTo>
                  <a:pt x="93" y="157"/>
                  <a:pt x="93" y="156"/>
                  <a:pt x="93" y="156"/>
                </a:cubicBezTo>
                <a:cubicBezTo>
                  <a:pt x="94" y="157"/>
                  <a:pt x="99" y="157"/>
                  <a:pt x="101" y="157"/>
                </a:cubicBezTo>
                <a:cubicBezTo>
                  <a:pt x="100" y="156"/>
                  <a:pt x="100" y="156"/>
                  <a:pt x="100" y="155"/>
                </a:cubicBezTo>
                <a:cubicBezTo>
                  <a:pt x="101" y="153"/>
                  <a:pt x="101" y="155"/>
                  <a:pt x="102" y="154"/>
                </a:cubicBezTo>
                <a:cubicBezTo>
                  <a:pt x="102" y="155"/>
                  <a:pt x="103" y="156"/>
                  <a:pt x="102" y="156"/>
                </a:cubicBezTo>
                <a:cubicBezTo>
                  <a:pt x="106" y="158"/>
                  <a:pt x="111" y="157"/>
                  <a:pt x="116" y="157"/>
                </a:cubicBezTo>
                <a:cubicBezTo>
                  <a:pt x="117" y="157"/>
                  <a:pt x="117" y="157"/>
                  <a:pt x="117" y="156"/>
                </a:cubicBezTo>
                <a:cubicBezTo>
                  <a:pt x="120" y="158"/>
                  <a:pt x="124" y="156"/>
                  <a:pt x="127" y="157"/>
                </a:cubicBezTo>
                <a:cubicBezTo>
                  <a:pt x="127" y="156"/>
                  <a:pt x="128" y="154"/>
                  <a:pt x="129" y="154"/>
                </a:cubicBezTo>
                <a:cubicBezTo>
                  <a:pt x="131" y="153"/>
                  <a:pt x="130" y="156"/>
                  <a:pt x="132" y="157"/>
                </a:cubicBezTo>
                <a:cubicBezTo>
                  <a:pt x="133" y="156"/>
                  <a:pt x="135" y="156"/>
                  <a:pt x="135" y="156"/>
                </a:cubicBezTo>
                <a:cubicBezTo>
                  <a:pt x="135" y="156"/>
                  <a:pt x="135" y="156"/>
                  <a:pt x="135" y="156"/>
                </a:cubicBezTo>
                <a:cubicBezTo>
                  <a:pt x="136" y="155"/>
                  <a:pt x="138" y="155"/>
                  <a:pt x="139" y="155"/>
                </a:cubicBezTo>
                <a:cubicBezTo>
                  <a:pt x="139" y="156"/>
                  <a:pt x="139" y="156"/>
                  <a:pt x="139" y="156"/>
                </a:cubicBezTo>
                <a:cubicBezTo>
                  <a:pt x="140" y="156"/>
                  <a:pt x="142" y="156"/>
                  <a:pt x="143" y="156"/>
                </a:cubicBezTo>
                <a:cubicBezTo>
                  <a:pt x="143" y="155"/>
                  <a:pt x="146" y="156"/>
                  <a:pt x="147" y="154"/>
                </a:cubicBezTo>
                <a:cubicBezTo>
                  <a:pt x="147" y="155"/>
                  <a:pt x="146" y="155"/>
                  <a:pt x="147" y="155"/>
                </a:cubicBezTo>
                <a:cubicBezTo>
                  <a:pt x="147" y="154"/>
                  <a:pt x="147" y="154"/>
                  <a:pt x="147" y="154"/>
                </a:cubicBezTo>
                <a:cubicBezTo>
                  <a:pt x="149" y="154"/>
                  <a:pt x="149" y="154"/>
                  <a:pt x="149" y="154"/>
                </a:cubicBezTo>
                <a:cubicBezTo>
                  <a:pt x="149" y="155"/>
                  <a:pt x="149" y="155"/>
                  <a:pt x="148" y="156"/>
                </a:cubicBezTo>
                <a:cubicBezTo>
                  <a:pt x="150" y="156"/>
                  <a:pt x="149" y="155"/>
                  <a:pt x="150" y="154"/>
                </a:cubicBezTo>
                <a:cubicBezTo>
                  <a:pt x="151" y="153"/>
                  <a:pt x="151" y="154"/>
                  <a:pt x="152" y="155"/>
                </a:cubicBezTo>
                <a:cubicBezTo>
                  <a:pt x="152" y="155"/>
                  <a:pt x="151" y="154"/>
                  <a:pt x="151" y="155"/>
                </a:cubicBezTo>
                <a:cubicBezTo>
                  <a:pt x="150" y="156"/>
                  <a:pt x="152" y="155"/>
                  <a:pt x="152" y="156"/>
                </a:cubicBezTo>
                <a:cubicBezTo>
                  <a:pt x="152" y="156"/>
                  <a:pt x="152" y="154"/>
                  <a:pt x="153" y="154"/>
                </a:cubicBezTo>
                <a:cubicBezTo>
                  <a:pt x="154" y="154"/>
                  <a:pt x="157" y="154"/>
                  <a:pt x="157" y="155"/>
                </a:cubicBezTo>
                <a:cubicBezTo>
                  <a:pt x="158" y="154"/>
                  <a:pt x="159" y="154"/>
                  <a:pt x="159" y="154"/>
                </a:cubicBezTo>
                <a:cubicBezTo>
                  <a:pt x="158" y="153"/>
                  <a:pt x="157" y="153"/>
                  <a:pt x="157" y="153"/>
                </a:cubicBezTo>
                <a:cubicBezTo>
                  <a:pt x="157" y="152"/>
                  <a:pt x="159" y="152"/>
                  <a:pt x="159" y="152"/>
                </a:cubicBezTo>
                <a:cubicBezTo>
                  <a:pt x="159" y="153"/>
                  <a:pt x="159" y="153"/>
                  <a:pt x="159" y="153"/>
                </a:cubicBezTo>
                <a:cubicBezTo>
                  <a:pt x="159" y="152"/>
                  <a:pt x="161" y="152"/>
                  <a:pt x="160" y="152"/>
                </a:cubicBezTo>
                <a:cubicBezTo>
                  <a:pt x="162" y="153"/>
                  <a:pt x="162" y="153"/>
                  <a:pt x="162" y="153"/>
                </a:cubicBezTo>
                <a:cubicBezTo>
                  <a:pt x="162" y="152"/>
                  <a:pt x="164" y="152"/>
                  <a:pt x="165" y="151"/>
                </a:cubicBezTo>
                <a:cubicBezTo>
                  <a:pt x="166" y="153"/>
                  <a:pt x="165" y="154"/>
                  <a:pt x="167" y="154"/>
                </a:cubicBezTo>
                <a:cubicBezTo>
                  <a:pt x="169" y="152"/>
                  <a:pt x="169" y="152"/>
                  <a:pt x="169" y="152"/>
                </a:cubicBezTo>
                <a:cubicBezTo>
                  <a:pt x="170" y="152"/>
                  <a:pt x="171" y="152"/>
                  <a:pt x="170" y="153"/>
                </a:cubicBezTo>
                <a:cubicBezTo>
                  <a:pt x="174" y="153"/>
                  <a:pt x="174" y="149"/>
                  <a:pt x="177" y="150"/>
                </a:cubicBezTo>
                <a:cubicBezTo>
                  <a:pt x="176" y="152"/>
                  <a:pt x="177" y="152"/>
                  <a:pt x="179" y="152"/>
                </a:cubicBezTo>
                <a:cubicBezTo>
                  <a:pt x="179" y="152"/>
                  <a:pt x="179" y="151"/>
                  <a:pt x="179" y="151"/>
                </a:cubicBezTo>
                <a:cubicBezTo>
                  <a:pt x="179" y="150"/>
                  <a:pt x="179" y="152"/>
                  <a:pt x="177" y="151"/>
                </a:cubicBezTo>
                <a:cubicBezTo>
                  <a:pt x="177" y="150"/>
                  <a:pt x="178" y="151"/>
                  <a:pt x="179" y="150"/>
                </a:cubicBezTo>
                <a:cubicBezTo>
                  <a:pt x="182" y="153"/>
                  <a:pt x="188" y="149"/>
                  <a:pt x="193" y="149"/>
                </a:cubicBezTo>
                <a:cubicBezTo>
                  <a:pt x="192" y="148"/>
                  <a:pt x="194" y="149"/>
                  <a:pt x="195" y="148"/>
                </a:cubicBezTo>
                <a:cubicBezTo>
                  <a:pt x="195" y="150"/>
                  <a:pt x="198" y="147"/>
                  <a:pt x="199" y="148"/>
                </a:cubicBezTo>
                <a:cubicBezTo>
                  <a:pt x="198" y="146"/>
                  <a:pt x="198" y="146"/>
                  <a:pt x="198" y="146"/>
                </a:cubicBezTo>
                <a:cubicBezTo>
                  <a:pt x="201" y="147"/>
                  <a:pt x="202" y="143"/>
                  <a:pt x="204" y="144"/>
                </a:cubicBezTo>
                <a:cubicBezTo>
                  <a:pt x="205" y="144"/>
                  <a:pt x="203" y="146"/>
                  <a:pt x="203" y="146"/>
                </a:cubicBezTo>
                <a:cubicBezTo>
                  <a:pt x="205" y="147"/>
                  <a:pt x="208" y="143"/>
                  <a:pt x="210" y="145"/>
                </a:cubicBezTo>
                <a:cubicBezTo>
                  <a:pt x="210" y="144"/>
                  <a:pt x="209" y="143"/>
                  <a:pt x="211" y="142"/>
                </a:cubicBezTo>
                <a:cubicBezTo>
                  <a:pt x="212" y="142"/>
                  <a:pt x="215" y="142"/>
                  <a:pt x="215" y="142"/>
                </a:cubicBezTo>
                <a:cubicBezTo>
                  <a:pt x="216" y="142"/>
                  <a:pt x="216" y="141"/>
                  <a:pt x="218" y="141"/>
                </a:cubicBezTo>
                <a:cubicBezTo>
                  <a:pt x="218" y="142"/>
                  <a:pt x="217" y="142"/>
                  <a:pt x="217" y="142"/>
                </a:cubicBezTo>
                <a:cubicBezTo>
                  <a:pt x="219" y="142"/>
                  <a:pt x="220" y="141"/>
                  <a:pt x="222" y="140"/>
                </a:cubicBezTo>
                <a:cubicBezTo>
                  <a:pt x="223" y="140"/>
                  <a:pt x="223" y="140"/>
                  <a:pt x="223" y="140"/>
                </a:cubicBezTo>
                <a:cubicBezTo>
                  <a:pt x="228" y="137"/>
                  <a:pt x="226" y="138"/>
                  <a:pt x="227" y="137"/>
                </a:cubicBezTo>
                <a:cubicBezTo>
                  <a:pt x="228" y="135"/>
                  <a:pt x="230" y="133"/>
                  <a:pt x="230" y="132"/>
                </a:cubicBezTo>
                <a:cubicBezTo>
                  <a:pt x="229" y="130"/>
                  <a:pt x="232" y="128"/>
                  <a:pt x="230" y="128"/>
                </a:cubicBezTo>
                <a:cubicBezTo>
                  <a:pt x="230" y="128"/>
                  <a:pt x="231" y="127"/>
                  <a:pt x="231" y="127"/>
                </a:cubicBezTo>
                <a:cubicBezTo>
                  <a:pt x="231" y="126"/>
                  <a:pt x="229" y="125"/>
                  <a:pt x="229" y="124"/>
                </a:cubicBezTo>
                <a:cubicBezTo>
                  <a:pt x="231" y="125"/>
                  <a:pt x="231" y="125"/>
                  <a:pt x="231" y="125"/>
                </a:cubicBezTo>
                <a:cubicBezTo>
                  <a:pt x="232" y="125"/>
                  <a:pt x="232" y="122"/>
                  <a:pt x="233" y="121"/>
                </a:cubicBezTo>
                <a:cubicBezTo>
                  <a:pt x="231" y="122"/>
                  <a:pt x="233" y="120"/>
                  <a:pt x="232" y="120"/>
                </a:cubicBezTo>
                <a:cubicBezTo>
                  <a:pt x="232" y="118"/>
                  <a:pt x="232" y="118"/>
                  <a:pt x="232" y="118"/>
                </a:cubicBezTo>
                <a:cubicBezTo>
                  <a:pt x="232" y="116"/>
                  <a:pt x="231" y="118"/>
                  <a:pt x="231" y="115"/>
                </a:cubicBezTo>
                <a:cubicBezTo>
                  <a:pt x="231" y="114"/>
                  <a:pt x="233" y="115"/>
                  <a:pt x="233" y="116"/>
                </a:cubicBezTo>
                <a:cubicBezTo>
                  <a:pt x="234" y="114"/>
                  <a:pt x="233" y="113"/>
                  <a:pt x="233" y="112"/>
                </a:cubicBezTo>
                <a:cubicBezTo>
                  <a:pt x="233" y="112"/>
                  <a:pt x="233" y="112"/>
                  <a:pt x="233" y="112"/>
                </a:cubicBezTo>
                <a:cubicBezTo>
                  <a:pt x="233" y="112"/>
                  <a:pt x="233" y="112"/>
                  <a:pt x="233" y="112"/>
                </a:cubicBezTo>
                <a:cubicBezTo>
                  <a:pt x="233" y="111"/>
                  <a:pt x="233" y="111"/>
                  <a:pt x="233" y="110"/>
                </a:cubicBezTo>
                <a:cubicBezTo>
                  <a:pt x="233" y="110"/>
                  <a:pt x="233" y="110"/>
                  <a:pt x="233" y="110"/>
                </a:cubicBezTo>
                <a:cubicBezTo>
                  <a:pt x="233" y="111"/>
                  <a:pt x="233" y="111"/>
                  <a:pt x="233" y="111"/>
                </a:cubicBezTo>
                <a:cubicBezTo>
                  <a:pt x="233" y="111"/>
                  <a:pt x="233" y="111"/>
                  <a:pt x="233" y="110"/>
                </a:cubicBezTo>
                <a:cubicBezTo>
                  <a:pt x="234" y="110"/>
                  <a:pt x="234" y="110"/>
                  <a:pt x="234" y="110"/>
                </a:cubicBezTo>
                <a:cubicBezTo>
                  <a:pt x="234" y="109"/>
                  <a:pt x="234" y="109"/>
                  <a:pt x="234" y="109"/>
                </a:cubicBezTo>
                <a:cubicBezTo>
                  <a:pt x="235" y="109"/>
                  <a:pt x="235" y="109"/>
                  <a:pt x="235" y="109"/>
                </a:cubicBezTo>
                <a:cubicBezTo>
                  <a:pt x="235" y="108"/>
                  <a:pt x="234" y="106"/>
                  <a:pt x="234" y="106"/>
                </a:cubicBezTo>
                <a:cubicBezTo>
                  <a:pt x="235" y="102"/>
                  <a:pt x="235" y="96"/>
                  <a:pt x="234" y="94"/>
                </a:cubicBezTo>
                <a:cubicBezTo>
                  <a:pt x="234" y="94"/>
                  <a:pt x="235" y="94"/>
                  <a:pt x="234" y="94"/>
                </a:cubicBezTo>
                <a:cubicBezTo>
                  <a:pt x="234" y="93"/>
                  <a:pt x="233" y="91"/>
                  <a:pt x="234" y="91"/>
                </a:cubicBezTo>
                <a:cubicBezTo>
                  <a:pt x="234" y="90"/>
                  <a:pt x="235" y="90"/>
                  <a:pt x="235" y="88"/>
                </a:cubicBezTo>
                <a:cubicBezTo>
                  <a:pt x="235" y="88"/>
                  <a:pt x="234" y="88"/>
                  <a:pt x="234" y="88"/>
                </a:cubicBezTo>
                <a:cubicBezTo>
                  <a:pt x="236" y="85"/>
                  <a:pt x="233" y="81"/>
                  <a:pt x="234" y="77"/>
                </a:cubicBezTo>
                <a:cubicBezTo>
                  <a:pt x="235" y="78"/>
                  <a:pt x="235" y="78"/>
                  <a:pt x="235" y="79"/>
                </a:cubicBezTo>
                <a:cubicBezTo>
                  <a:pt x="235" y="76"/>
                  <a:pt x="235" y="73"/>
                  <a:pt x="233" y="70"/>
                </a:cubicBezTo>
                <a:cubicBezTo>
                  <a:pt x="234" y="71"/>
                  <a:pt x="234" y="71"/>
                  <a:pt x="235" y="71"/>
                </a:cubicBezTo>
                <a:close/>
                <a:moveTo>
                  <a:pt x="233" y="107"/>
                </a:moveTo>
                <a:cubicBezTo>
                  <a:pt x="233" y="107"/>
                  <a:pt x="233" y="108"/>
                  <a:pt x="233" y="108"/>
                </a:cubicBezTo>
                <a:cubicBezTo>
                  <a:pt x="233" y="108"/>
                  <a:pt x="233" y="107"/>
                  <a:pt x="233" y="107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lIns="36000" tIns="72000" rIns="36000" bIns="36000" anchor="ctr" anchorCtr="1"/>
          <a:lstStyle>
            <a:lvl1pPr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ENGINE SPEED 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Max : 1014 RPM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Min : 561 RPM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Mean : 791 RPM</a:t>
            </a:r>
          </a:p>
        </p:txBody>
      </p:sp>
      <p:sp>
        <p:nvSpPr>
          <p:cNvPr id="57" name="Pięciokąt 38">
            <a:extLst>
              <a:ext uri="{FF2B5EF4-FFF2-40B4-BE49-F238E27FC236}">
                <a16:creationId xmlns:a16="http://schemas.microsoft.com/office/drawing/2014/main" id="{99D5217F-E759-434B-8F90-FE288161D8D1}"/>
              </a:ext>
            </a:extLst>
          </p:cNvPr>
          <p:cNvSpPr/>
          <p:nvPr/>
        </p:nvSpPr>
        <p:spPr>
          <a:xfrm>
            <a:off x="6990363" y="5806051"/>
            <a:ext cx="1818322" cy="1008112"/>
          </a:xfrm>
          <a:prstGeom prst="homePlate">
            <a:avLst>
              <a:gd name="adj" fmla="val 31349"/>
            </a:avLst>
          </a:prstGeom>
          <a:solidFill>
            <a:srgbClr val="15979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58" name="Prostokąt 40">
            <a:extLst>
              <a:ext uri="{FF2B5EF4-FFF2-40B4-BE49-F238E27FC236}">
                <a16:creationId xmlns:a16="http://schemas.microsoft.com/office/drawing/2014/main" id="{66525A2A-409A-46F5-BD7E-F81BB02CC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4354" y="5981662"/>
            <a:ext cx="177692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>
                <a:solidFill>
                  <a:schemeClr val="bg1"/>
                </a:solidFill>
                <a:latin typeface="+mn-lt"/>
              </a:rPr>
              <a:t>OBJECTIVE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>
                <a:solidFill>
                  <a:schemeClr val="bg1"/>
                </a:solidFill>
              </a:rPr>
              <a:t>FUNCTION</a:t>
            </a:r>
            <a:endParaRPr lang="en-US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9" name="Prostokąt zaokrąglony 68">
            <a:extLst>
              <a:ext uri="{FF2B5EF4-FFF2-40B4-BE49-F238E27FC236}">
                <a16:creationId xmlns:a16="http://schemas.microsoft.com/office/drawing/2014/main" id="{7D35BE5E-59E9-4B22-8BE5-B222AC4C25F5}"/>
              </a:ext>
            </a:extLst>
          </p:cNvPr>
          <p:cNvSpPr/>
          <p:nvPr/>
        </p:nvSpPr>
        <p:spPr>
          <a:xfrm>
            <a:off x="6999353" y="5802104"/>
            <a:ext cx="5192647" cy="1016846"/>
          </a:xfrm>
          <a:prstGeom prst="roundRect">
            <a:avLst>
              <a:gd name="adj" fmla="val 0"/>
            </a:avLst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kern="0" dirty="0">
              <a:latin typeface="Calibri"/>
            </a:endParaRPr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F10CFC76-685E-4E53-895F-D28B41E58020}"/>
              </a:ext>
            </a:extLst>
          </p:cNvPr>
          <p:cNvSpPr txBox="1">
            <a:spLocks/>
          </p:cNvSpPr>
          <p:nvPr/>
        </p:nvSpPr>
        <p:spPr>
          <a:xfrm>
            <a:off x="830162" y="5953000"/>
            <a:ext cx="5052046" cy="656038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900" b="1" i="0" kern="1200" cap="all" spc="30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FMINCON : FINAL gain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{</a:t>
            </a:r>
            <a:r>
              <a:rPr lang="en-US" dirty="0" err="1">
                <a:solidFill>
                  <a:schemeClr val="tx1"/>
                </a:solidFill>
              </a:rPr>
              <a:t>kp</a:t>
            </a:r>
            <a:r>
              <a:rPr lang="en-US" dirty="0">
                <a:solidFill>
                  <a:schemeClr val="tx1"/>
                </a:solidFill>
              </a:rPr>
              <a:t>: 0.01, </a:t>
            </a:r>
            <a:r>
              <a:rPr lang="en-US" dirty="0" err="1">
                <a:solidFill>
                  <a:schemeClr val="tx1"/>
                </a:solidFill>
              </a:rPr>
              <a:t>ki</a:t>
            </a:r>
            <a:r>
              <a:rPr lang="en-US" dirty="0">
                <a:solidFill>
                  <a:schemeClr val="tx1"/>
                </a:solidFill>
              </a:rPr>
              <a:t>: 0.001, </a:t>
            </a:r>
            <a:r>
              <a:rPr lang="en-US" dirty="0" err="1">
                <a:solidFill>
                  <a:schemeClr val="tx1"/>
                </a:solidFill>
              </a:rPr>
              <a:t>Kd</a:t>
            </a:r>
            <a:r>
              <a:rPr lang="en-US" dirty="0">
                <a:solidFill>
                  <a:schemeClr val="tx1"/>
                </a:solidFill>
              </a:rPr>
              <a:t>: 1.0}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BB701D1-8E91-4A2F-8B4B-404B576CD641}"/>
              </a:ext>
            </a:extLst>
          </p:cNvPr>
          <p:cNvSpPr/>
          <p:nvPr/>
        </p:nvSpPr>
        <p:spPr>
          <a:xfrm>
            <a:off x="9345168" y="6062472"/>
            <a:ext cx="2322576" cy="565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>
                <a:solidFill>
                  <a:schemeClr val="tx1"/>
                </a:solidFill>
              </a:rPr>
              <a:t>T * Norm Square</a:t>
            </a:r>
          </a:p>
        </p:txBody>
      </p:sp>
      <p:sp>
        <p:nvSpPr>
          <p:cNvPr id="85" name="Pięciokąt 1">
            <a:extLst>
              <a:ext uri="{FF2B5EF4-FFF2-40B4-BE49-F238E27FC236}">
                <a16:creationId xmlns:a16="http://schemas.microsoft.com/office/drawing/2014/main" id="{D8E66DA4-7424-4DC3-9929-990759C8E3A3}"/>
              </a:ext>
            </a:extLst>
          </p:cNvPr>
          <p:cNvSpPr/>
          <p:nvPr/>
        </p:nvSpPr>
        <p:spPr>
          <a:xfrm rot="5400000">
            <a:off x="9534736" y="1187017"/>
            <a:ext cx="473789" cy="2507843"/>
          </a:xfrm>
          <a:prstGeom prst="homePlate">
            <a:avLst>
              <a:gd name="adj" fmla="val 31349"/>
            </a:avLst>
          </a:prstGeom>
          <a:solidFill>
            <a:srgbClr val="15979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86" name="Prostokąt zaokrąglony 70">
            <a:extLst>
              <a:ext uri="{FF2B5EF4-FFF2-40B4-BE49-F238E27FC236}">
                <a16:creationId xmlns:a16="http://schemas.microsoft.com/office/drawing/2014/main" id="{33CBDBDD-B0C8-4711-85B7-33FAB00ADEFB}"/>
              </a:ext>
            </a:extLst>
          </p:cNvPr>
          <p:cNvSpPr/>
          <p:nvPr/>
        </p:nvSpPr>
        <p:spPr>
          <a:xfrm>
            <a:off x="8517710" y="2190185"/>
            <a:ext cx="2507844" cy="1627853"/>
          </a:xfrm>
          <a:prstGeom prst="roundRect">
            <a:avLst>
              <a:gd name="adj" fmla="val 0"/>
            </a:avLst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latin typeface="Calibri"/>
            </a:endParaRPr>
          </a:p>
        </p:txBody>
      </p:sp>
      <p:sp>
        <p:nvSpPr>
          <p:cNvPr id="87" name="Prostokąt 35">
            <a:extLst>
              <a:ext uri="{FF2B5EF4-FFF2-40B4-BE49-F238E27FC236}">
                <a16:creationId xmlns:a16="http://schemas.microsoft.com/office/drawing/2014/main" id="{04A54101-AF46-448D-8676-CD492663F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5373" y="2269851"/>
            <a:ext cx="19168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>
                <a:solidFill>
                  <a:schemeClr val="bg1"/>
                </a:solidFill>
              </a:rPr>
              <a:t>Signal Statistics</a:t>
            </a:r>
            <a:endParaRPr lang="en-US" sz="1400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8" name="Freeform 6">
            <a:extLst>
              <a:ext uri="{FF2B5EF4-FFF2-40B4-BE49-F238E27FC236}">
                <a16:creationId xmlns:a16="http://schemas.microsoft.com/office/drawing/2014/main" id="{71D24F43-84EA-442F-AA8E-6E3439038930}"/>
              </a:ext>
            </a:extLst>
          </p:cNvPr>
          <p:cNvSpPr>
            <a:spLocks/>
          </p:cNvSpPr>
          <p:nvPr/>
        </p:nvSpPr>
        <p:spPr bwMode="auto">
          <a:xfrm>
            <a:off x="8805373" y="3524645"/>
            <a:ext cx="1734406" cy="52828"/>
          </a:xfrm>
          <a:custGeom>
            <a:avLst/>
            <a:gdLst/>
            <a:ahLst/>
            <a:cxnLst/>
            <a:rect l="l" t="t" r="r" b="b"/>
            <a:pathLst>
              <a:path w="4230688" h="323122">
                <a:moveTo>
                  <a:pt x="690731" y="306944"/>
                </a:moveTo>
                <a:lnTo>
                  <a:pt x="690926" y="307256"/>
                </a:lnTo>
                <a:lnTo>
                  <a:pt x="686864" y="315369"/>
                </a:lnTo>
                <a:close/>
                <a:moveTo>
                  <a:pt x="616109" y="299788"/>
                </a:moveTo>
                <a:cubicBezTo>
                  <a:pt x="619443" y="298845"/>
                  <a:pt x="622300" y="299788"/>
                  <a:pt x="622300" y="307328"/>
                </a:cubicBezTo>
                <a:cubicBezTo>
                  <a:pt x="618490" y="296017"/>
                  <a:pt x="603250" y="322409"/>
                  <a:pt x="607060" y="303558"/>
                </a:cubicBezTo>
                <a:cubicBezTo>
                  <a:pt x="608965" y="303558"/>
                  <a:pt x="612775" y="300730"/>
                  <a:pt x="616109" y="299788"/>
                </a:cubicBezTo>
                <a:close/>
                <a:moveTo>
                  <a:pt x="454554" y="292247"/>
                </a:moveTo>
                <a:lnTo>
                  <a:pt x="458259" y="304649"/>
                </a:lnTo>
                <a:cubicBezTo>
                  <a:pt x="457333" y="307130"/>
                  <a:pt x="454555" y="308122"/>
                  <a:pt x="450850" y="308122"/>
                </a:cubicBezTo>
                <a:cubicBezTo>
                  <a:pt x="450850" y="300185"/>
                  <a:pt x="454554" y="296216"/>
                  <a:pt x="454554" y="292247"/>
                </a:cubicBezTo>
                <a:close/>
                <a:moveTo>
                  <a:pt x="2509981" y="291195"/>
                </a:moveTo>
                <a:cubicBezTo>
                  <a:pt x="2510643" y="295092"/>
                  <a:pt x="2510774" y="299730"/>
                  <a:pt x="2512484" y="299730"/>
                </a:cubicBezTo>
                <a:cubicBezTo>
                  <a:pt x="2507667" y="302090"/>
                  <a:pt x="2510680" y="295245"/>
                  <a:pt x="2509981" y="291195"/>
                </a:cubicBezTo>
                <a:close/>
                <a:moveTo>
                  <a:pt x="2509608" y="289487"/>
                </a:moveTo>
                <a:cubicBezTo>
                  <a:pt x="2510101" y="289846"/>
                  <a:pt x="2510261" y="290465"/>
                  <a:pt x="2509981" y="291195"/>
                </a:cubicBezTo>
                <a:close/>
                <a:moveTo>
                  <a:pt x="2508837" y="285953"/>
                </a:moveTo>
                <a:lnTo>
                  <a:pt x="2509608" y="289487"/>
                </a:lnTo>
                <a:cubicBezTo>
                  <a:pt x="2509109" y="288352"/>
                  <a:pt x="2507723" y="287980"/>
                  <a:pt x="2505075" y="288845"/>
                </a:cubicBezTo>
                <a:close/>
                <a:moveTo>
                  <a:pt x="679450" y="284309"/>
                </a:moveTo>
                <a:lnTo>
                  <a:pt x="686859" y="284309"/>
                </a:lnTo>
                <a:cubicBezTo>
                  <a:pt x="690563" y="291929"/>
                  <a:pt x="683154" y="299549"/>
                  <a:pt x="683154" y="303359"/>
                </a:cubicBezTo>
                <a:close/>
                <a:moveTo>
                  <a:pt x="2260205" y="270417"/>
                </a:moveTo>
                <a:lnTo>
                  <a:pt x="2260348" y="270933"/>
                </a:lnTo>
                <a:cubicBezTo>
                  <a:pt x="2259948" y="271294"/>
                  <a:pt x="2259525" y="271348"/>
                  <a:pt x="2259116" y="271149"/>
                </a:cubicBezTo>
                <a:close/>
                <a:moveTo>
                  <a:pt x="1943100" y="266847"/>
                </a:moveTo>
                <a:lnTo>
                  <a:pt x="1951038" y="270022"/>
                </a:lnTo>
                <a:lnTo>
                  <a:pt x="1943100" y="277959"/>
                </a:lnTo>
                <a:close/>
                <a:moveTo>
                  <a:pt x="461169" y="262084"/>
                </a:moveTo>
                <a:cubicBezTo>
                  <a:pt x="464326" y="262084"/>
                  <a:pt x="467484" y="266907"/>
                  <a:pt x="470500" y="272792"/>
                </a:cubicBezTo>
                <a:cubicBezTo>
                  <a:pt x="466196" y="271480"/>
                  <a:pt x="458226" y="276212"/>
                  <a:pt x="461169" y="262084"/>
                </a:cubicBezTo>
                <a:close/>
                <a:moveTo>
                  <a:pt x="2291359" y="258271"/>
                </a:moveTo>
                <a:lnTo>
                  <a:pt x="2285073" y="260734"/>
                </a:lnTo>
                <a:lnTo>
                  <a:pt x="2288147" y="262947"/>
                </a:lnTo>
                <a:close/>
                <a:moveTo>
                  <a:pt x="2540015" y="246594"/>
                </a:moveTo>
                <a:lnTo>
                  <a:pt x="2539403" y="247970"/>
                </a:lnTo>
                <a:cubicBezTo>
                  <a:pt x="2539350" y="247837"/>
                  <a:pt x="2539298" y="247705"/>
                  <a:pt x="2539361" y="247530"/>
                </a:cubicBezTo>
                <a:close/>
                <a:moveTo>
                  <a:pt x="322813" y="246039"/>
                </a:moveTo>
                <a:lnTo>
                  <a:pt x="324000" y="247581"/>
                </a:lnTo>
                <a:lnTo>
                  <a:pt x="315606" y="255459"/>
                </a:lnTo>
                <a:cubicBezTo>
                  <a:pt x="318418" y="247970"/>
                  <a:pt x="320762" y="245629"/>
                  <a:pt x="322813" y="246039"/>
                </a:cubicBezTo>
                <a:close/>
                <a:moveTo>
                  <a:pt x="385763" y="236684"/>
                </a:moveTo>
                <a:cubicBezTo>
                  <a:pt x="385763" y="247797"/>
                  <a:pt x="367620" y="258909"/>
                  <a:pt x="360363" y="258909"/>
                </a:cubicBezTo>
                <a:close/>
                <a:moveTo>
                  <a:pt x="2543621" y="235332"/>
                </a:moveTo>
                <a:cubicBezTo>
                  <a:pt x="2544090" y="234630"/>
                  <a:pt x="2545028" y="234864"/>
                  <a:pt x="2546903" y="236736"/>
                </a:cubicBezTo>
                <a:lnTo>
                  <a:pt x="2540015" y="246594"/>
                </a:lnTo>
                <a:cubicBezTo>
                  <a:pt x="2544698" y="246705"/>
                  <a:pt x="2542302" y="237309"/>
                  <a:pt x="2543621" y="235332"/>
                </a:cubicBezTo>
                <a:close/>
                <a:moveTo>
                  <a:pt x="327595" y="234205"/>
                </a:moveTo>
                <a:cubicBezTo>
                  <a:pt x="338579" y="242162"/>
                  <a:pt x="345486" y="267175"/>
                  <a:pt x="341857" y="281670"/>
                </a:cubicBezTo>
                <a:cubicBezTo>
                  <a:pt x="334356" y="277925"/>
                  <a:pt x="341857" y="266692"/>
                  <a:pt x="338106" y="259203"/>
                </a:cubicBezTo>
                <a:lnTo>
                  <a:pt x="333009" y="262304"/>
                </a:lnTo>
                <a:cubicBezTo>
                  <a:pt x="330303" y="259202"/>
                  <a:pt x="327768" y="250108"/>
                  <a:pt x="324000" y="247581"/>
                </a:cubicBezTo>
                <a:cubicBezTo>
                  <a:pt x="327203" y="244428"/>
                  <a:pt x="328089" y="239669"/>
                  <a:pt x="327595" y="234205"/>
                </a:cubicBezTo>
                <a:close/>
                <a:moveTo>
                  <a:pt x="315384" y="224438"/>
                </a:moveTo>
                <a:cubicBezTo>
                  <a:pt x="316310" y="226705"/>
                  <a:pt x="317236" y="230334"/>
                  <a:pt x="319088" y="232148"/>
                </a:cubicBezTo>
                <a:cubicBezTo>
                  <a:pt x="315384" y="232148"/>
                  <a:pt x="311679" y="243034"/>
                  <a:pt x="307975" y="235777"/>
                </a:cubicBezTo>
                <a:cubicBezTo>
                  <a:pt x="311679" y="235777"/>
                  <a:pt x="311679" y="228520"/>
                  <a:pt x="311679" y="224891"/>
                </a:cubicBezTo>
                <a:close/>
                <a:moveTo>
                  <a:pt x="327968" y="219090"/>
                </a:moveTo>
                <a:cubicBezTo>
                  <a:pt x="328116" y="224506"/>
                  <a:pt x="328449" y="229613"/>
                  <a:pt x="327595" y="234205"/>
                </a:cubicBezTo>
                <a:lnTo>
                  <a:pt x="326856" y="232992"/>
                </a:lnTo>
                <a:cubicBezTo>
                  <a:pt x="324907" y="225208"/>
                  <a:pt x="325744" y="221216"/>
                  <a:pt x="327968" y="219090"/>
                </a:cubicBezTo>
                <a:close/>
                <a:moveTo>
                  <a:pt x="2805113" y="203347"/>
                </a:moveTo>
                <a:lnTo>
                  <a:pt x="2809876" y="228747"/>
                </a:lnTo>
                <a:lnTo>
                  <a:pt x="2805113" y="231922"/>
                </a:lnTo>
                <a:close/>
                <a:moveTo>
                  <a:pt x="2480" y="63779"/>
                </a:moveTo>
                <a:lnTo>
                  <a:pt x="7937" y="68409"/>
                </a:lnTo>
                <a:cubicBezTo>
                  <a:pt x="-7938" y="72114"/>
                  <a:pt x="15875" y="90634"/>
                  <a:pt x="0" y="75818"/>
                </a:cubicBezTo>
                <a:close/>
                <a:moveTo>
                  <a:pt x="26988" y="63647"/>
                </a:moveTo>
                <a:cubicBezTo>
                  <a:pt x="30560" y="78656"/>
                  <a:pt x="41276" y="86161"/>
                  <a:pt x="30560" y="104922"/>
                </a:cubicBezTo>
                <a:cubicBezTo>
                  <a:pt x="30560" y="93665"/>
                  <a:pt x="26988" y="74904"/>
                  <a:pt x="26988" y="63647"/>
                </a:cubicBezTo>
                <a:close/>
                <a:moveTo>
                  <a:pt x="1999391" y="27049"/>
                </a:moveTo>
                <a:cubicBezTo>
                  <a:pt x="1997398" y="29323"/>
                  <a:pt x="1995384" y="31165"/>
                  <a:pt x="1992094" y="30903"/>
                </a:cubicBezTo>
                <a:lnTo>
                  <a:pt x="1991891" y="30793"/>
                </a:lnTo>
                <a:cubicBezTo>
                  <a:pt x="1995641" y="27049"/>
                  <a:pt x="1995641" y="27049"/>
                  <a:pt x="1999391" y="27049"/>
                </a:cubicBezTo>
                <a:close/>
                <a:moveTo>
                  <a:pt x="1305627" y="12071"/>
                </a:moveTo>
                <a:cubicBezTo>
                  <a:pt x="1305633" y="12074"/>
                  <a:pt x="1305705" y="12110"/>
                  <a:pt x="1306564" y="12539"/>
                </a:cubicBezTo>
                <a:lnTo>
                  <a:pt x="1313127" y="15815"/>
                </a:lnTo>
                <a:cubicBezTo>
                  <a:pt x="1310304" y="16621"/>
                  <a:pt x="1307654" y="17339"/>
                  <a:pt x="1304900" y="17006"/>
                </a:cubicBezTo>
                <a:close/>
                <a:moveTo>
                  <a:pt x="1554011" y="721"/>
                </a:moveTo>
                <a:cubicBezTo>
                  <a:pt x="1584773" y="5284"/>
                  <a:pt x="1615008" y="29857"/>
                  <a:pt x="1643134" y="27049"/>
                </a:cubicBezTo>
                <a:cubicBezTo>
                  <a:pt x="1710635" y="4582"/>
                  <a:pt x="1781887" y="19560"/>
                  <a:pt x="1845638" y="15815"/>
                </a:cubicBezTo>
                <a:lnTo>
                  <a:pt x="1842357" y="25644"/>
                </a:lnTo>
                <a:cubicBezTo>
                  <a:pt x="1864388" y="-6651"/>
                  <a:pt x="1890639" y="60749"/>
                  <a:pt x="1909389" y="12071"/>
                </a:cubicBezTo>
                <a:cubicBezTo>
                  <a:pt x="1916890" y="19560"/>
                  <a:pt x="1931890" y="15815"/>
                  <a:pt x="1924390" y="34537"/>
                </a:cubicBezTo>
                <a:cubicBezTo>
                  <a:pt x="1941717" y="13777"/>
                  <a:pt x="1968650" y="50570"/>
                  <a:pt x="1992094" y="30903"/>
                </a:cubicBezTo>
                <a:cubicBezTo>
                  <a:pt x="2014497" y="53137"/>
                  <a:pt x="2036954" y="27092"/>
                  <a:pt x="2063143" y="45771"/>
                </a:cubicBezTo>
                <a:cubicBezTo>
                  <a:pt x="2063143" y="49515"/>
                  <a:pt x="2055642" y="49515"/>
                  <a:pt x="2055642" y="60749"/>
                </a:cubicBezTo>
                <a:cubicBezTo>
                  <a:pt x="2066893" y="75726"/>
                  <a:pt x="2081893" y="23304"/>
                  <a:pt x="2085643" y="64493"/>
                </a:cubicBezTo>
                <a:cubicBezTo>
                  <a:pt x="2089393" y="64493"/>
                  <a:pt x="2089393" y="45771"/>
                  <a:pt x="2085643" y="45771"/>
                </a:cubicBezTo>
                <a:cubicBezTo>
                  <a:pt x="2141894" y="64493"/>
                  <a:pt x="2205646" y="38282"/>
                  <a:pt x="2265647" y="30793"/>
                </a:cubicBezTo>
                <a:cubicBezTo>
                  <a:pt x="2306898" y="57004"/>
                  <a:pt x="2265647" y="101937"/>
                  <a:pt x="2299398" y="71982"/>
                </a:cubicBezTo>
                <a:cubicBezTo>
                  <a:pt x="2303148" y="70110"/>
                  <a:pt x="2303148" y="58876"/>
                  <a:pt x="2303148" y="64493"/>
                </a:cubicBezTo>
                <a:cubicBezTo>
                  <a:pt x="2314398" y="53260"/>
                  <a:pt x="2321898" y="113170"/>
                  <a:pt x="2333148" y="90704"/>
                </a:cubicBezTo>
                <a:cubicBezTo>
                  <a:pt x="2329398" y="64493"/>
                  <a:pt x="2336898" y="75726"/>
                  <a:pt x="2336898" y="60749"/>
                </a:cubicBezTo>
                <a:cubicBezTo>
                  <a:pt x="2363149" y="79471"/>
                  <a:pt x="2366899" y="101937"/>
                  <a:pt x="2389399" y="83215"/>
                </a:cubicBezTo>
                <a:lnTo>
                  <a:pt x="2389399" y="93044"/>
                </a:lnTo>
                <a:cubicBezTo>
                  <a:pt x="2411900" y="57004"/>
                  <a:pt x="2441901" y="79471"/>
                  <a:pt x="2460651" y="34537"/>
                </a:cubicBezTo>
                <a:cubicBezTo>
                  <a:pt x="2595654" y="30793"/>
                  <a:pt x="2723156" y="12071"/>
                  <a:pt x="2854409" y="8326"/>
                </a:cubicBezTo>
                <a:cubicBezTo>
                  <a:pt x="2981912" y="23304"/>
                  <a:pt x="3109415" y="4582"/>
                  <a:pt x="3240667" y="34537"/>
                </a:cubicBezTo>
                <a:cubicBezTo>
                  <a:pt x="3266918" y="68237"/>
                  <a:pt x="3270668" y="68237"/>
                  <a:pt x="3304419" y="57004"/>
                </a:cubicBezTo>
                <a:cubicBezTo>
                  <a:pt x="3304419" y="60749"/>
                  <a:pt x="3300669" y="60749"/>
                  <a:pt x="3304419" y="68237"/>
                </a:cubicBezTo>
                <a:cubicBezTo>
                  <a:pt x="3304419" y="38282"/>
                  <a:pt x="3326919" y="64493"/>
                  <a:pt x="3330669" y="38282"/>
                </a:cubicBezTo>
                <a:cubicBezTo>
                  <a:pt x="3379420" y="45771"/>
                  <a:pt x="3424421" y="38282"/>
                  <a:pt x="3473172" y="38282"/>
                </a:cubicBezTo>
                <a:cubicBezTo>
                  <a:pt x="3465672" y="42026"/>
                  <a:pt x="3461922" y="64493"/>
                  <a:pt x="3469422" y="64493"/>
                </a:cubicBezTo>
                <a:lnTo>
                  <a:pt x="3479266" y="48111"/>
                </a:lnTo>
                <a:lnTo>
                  <a:pt x="3480672" y="52323"/>
                </a:lnTo>
                <a:cubicBezTo>
                  <a:pt x="3488172" y="49515"/>
                  <a:pt x="3495673" y="34537"/>
                  <a:pt x="3488172" y="27049"/>
                </a:cubicBezTo>
                <a:cubicBezTo>
                  <a:pt x="3615675" y="4582"/>
                  <a:pt x="3735678" y="68237"/>
                  <a:pt x="3859430" y="64493"/>
                </a:cubicBezTo>
                <a:cubicBezTo>
                  <a:pt x="3885681" y="75726"/>
                  <a:pt x="3926932" y="68237"/>
                  <a:pt x="3960682" y="60749"/>
                </a:cubicBezTo>
                <a:cubicBezTo>
                  <a:pt x="4050684" y="101937"/>
                  <a:pt x="4136936" y="139381"/>
                  <a:pt x="4230688" y="113170"/>
                </a:cubicBezTo>
                <a:cubicBezTo>
                  <a:pt x="4230653" y="113346"/>
                  <a:pt x="4215644" y="188081"/>
                  <a:pt x="4178187" y="206781"/>
                </a:cubicBezTo>
                <a:cubicBezTo>
                  <a:pt x="4125686" y="274181"/>
                  <a:pt x="4061934" y="203037"/>
                  <a:pt x="4005683" y="244225"/>
                </a:cubicBezTo>
                <a:cubicBezTo>
                  <a:pt x="3998183" y="244225"/>
                  <a:pt x="4009433" y="206781"/>
                  <a:pt x="3994433" y="214270"/>
                </a:cubicBezTo>
                <a:cubicBezTo>
                  <a:pt x="3938182" y="266692"/>
                  <a:pt x="3855680" y="232992"/>
                  <a:pt x="3791929" y="188059"/>
                </a:cubicBezTo>
                <a:lnTo>
                  <a:pt x="3795210" y="178230"/>
                </a:lnTo>
                <a:cubicBezTo>
                  <a:pt x="3784429" y="169337"/>
                  <a:pt x="3769428" y="206781"/>
                  <a:pt x="3754428" y="199292"/>
                </a:cubicBezTo>
                <a:cubicBezTo>
                  <a:pt x="3754428" y="191803"/>
                  <a:pt x="3758178" y="188059"/>
                  <a:pt x="3758178" y="180570"/>
                </a:cubicBezTo>
                <a:cubicBezTo>
                  <a:pt x="3754428" y="203037"/>
                  <a:pt x="3731928" y="188059"/>
                  <a:pt x="3728177" y="203037"/>
                </a:cubicBezTo>
                <a:cubicBezTo>
                  <a:pt x="3720677" y="195548"/>
                  <a:pt x="3724427" y="180570"/>
                  <a:pt x="3716927" y="169337"/>
                </a:cubicBezTo>
                <a:cubicBezTo>
                  <a:pt x="3709427" y="195548"/>
                  <a:pt x="3709427" y="195548"/>
                  <a:pt x="3709427" y="195548"/>
                </a:cubicBezTo>
                <a:cubicBezTo>
                  <a:pt x="3686927" y="251714"/>
                  <a:pt x="3656926" y="188059"/>
                  <a:pt x="3630675" y="218014"/>
                </a:cubicBezTo>
                <a:cubicBezTo>
                  <a:pt x="3630675" y="210525"/>
                  <a:pt x="3634426" y="206781"/>
                  <a:pt x="3630675" y="203037"/>
                </a:cubicBezTo>
                <a:cubicBezTo>
                  <a:pt x="3585674" y="236736"/>
                  <a:pt x="3529423" y="225503"/>
                  <a:pt x="3476922" y="240481"/>
                </a:cubicBezTo>
                <a:cubicBezTo>
                  <a:pt x="3480672" y="229248"/>
                  <a:pt x="3480672" y="214270"/>
                  <a:pt x="3480672" y="206781"/>
                </a:cubicBezTo>
                <a:cubicBezTo>
                  <a:pt x="3476922" y="229248"/>
                  <a:pt x="3458172" y="236736"/>
                  <a:pt x="3446922" y="240481"/>
                </a:cubicBezTo>
                <a:cubicBezTo>
                  <a:pt x="3439421" y="214270"/>
                  <a:pt x="3420671" y="262947"/>
                  <a:pt x="3405671" y="247970"/>
                </a:cubicBezTo>
                <a:lnTo>
                  <a:pt x="3409421" y="244225"/>
                </a:lnTo>
                <a:lnTo>
                  <a:pt x="3399987" y="252884"/>
                </a:lnTo>
                <a:cubicBezTo>
                  <a:pt x="3392076" y="252884"/>
                  <a:pt x="3387858" y="233929"/>
                  <a:pt x="3379420" y="259203"/>
                </a:cubicBezTo>
                <a:lnTo>
                  <a:pt x="3372858" y="242821"/>
                </a:lnTo>
                <a:cubicBezTo>
                  <a:pt x="3368170" y="274181"/>
                  <a:pt x="3356920" y="218014"/>
                  <a:pt x="3345669" y="236736"/>
                </a:cubicBezTo>
                <a:lnTo>
                  <a:pt x="3345669" y="243289"/>
                </a:lnTo>
                <a:cubicBezTo>
                  <a:pt x="3338169" y="255459"/>
                  <a:pt x="3334419" y="236736"/>
                  <a:pt x="3323169" y="240481"/>
                </a:cubicBezTo>
                <a:cubicBezTo>
                  <a:pt x="3304419" y="244225"/>
                  <a:pt x="3293168" y="225503"/>
                  <a:pt x="3293168" y="255459"/>
                </a:cubicBezTo>
                <a:cubicBezTo>
                  <a:pt x="3285668" y="229248"/>
                  <a:pt x="3311919" y="244225"/>
                  <a:pt x="3300669" y="210525"/>
                </a:cubicBezTo>
                <a:cubicBezTo>
                  <a:pt x="3236917" y="236736"/>
                  <a:pt x="3165666" y="229248"/>
                  <a:pt x="3101914" y="229248"/>
                </a:cubicBezTo>
                <a:cubicBezTo>
                  <a:pt x="3094414" y="218014"/>
                  <a:pt x="3090664" y="214270"/>
                  <a:pt x="3086914" y="203037"/>
                </a:cubicBezTo>
                <a:cubicBezTo>
                  <a:pt x="3079414" y="206781"/>
                  <a:pt x="3064414" y="206781"/>
                  <a:pt x="3056913" y="221759"/>
                </a:cubicBezTo>
                <a:cubicBezTo>
                  <a:pt x="3060663" y="221759"/>
                  <a:pt x="3053163" y="206781"/>
                  <a:pt x="3049413" y="206781"/>
                </a:cubicBezTo>
                <a:cubicBezTo>
                  <a:pt x="3038163" y="195548"/>
                  <a:pt x="3034413" y="236736"/>
                  <a:pt x="3023163" y="221759"/>
                </a:cubicBezTo>
                <a:cubicBezTo>
                  <a:pt x="3026913" y="214270"/>
                  <a:pt x="3030663" y="206781"/>
                  <a:pt x="3026913" y="195548"/>
                </a:cubicBezTo>
                <a:cubicBezTo>
                  <a:pt x="3015663" y="218014"/>
                  <a:pt x="3000662" y="214270"/>
                  <a:pt x="2989412" y="221759"/>
                </a:cubicBezTo>
                <a:cubicBezTo>
                  <a:pt x="2989412" y="214270"/>
                  <a:pt x="2993162" y="214270"/>
                  <a:pt x="2993162" y="203037"/>
                </a:cubicBezTo>
                <a:cubicBezTo>
                  <a:pt x="2978162" y="229248"/>
                  <a:pt x="2966912" y="199292"/>
                  <a:pt x="2951911" y="214270"/>
                </a:cubicBezTo>
                <a:lnTo>
                  <a:pt x="2958474" y="197888"/>
                </a:lnTo>
                <a:cubicBezTo>
                  <a:pt x="2940661" y="176826"/>
                  <a:pt x="2951911" y="232992"/>
                  <a:pt x="2933161" y="218014"/>
                </a:cubicBezTo>
                <a:cubicBezTo>
                  <a:pt x="2936911" y="214270"/>
                  <a:pt x="2936911" y="206781"/>
                  <a:pt x="2936911" y="199292"/>
                </a:cubicBezTo>
                <a:cubicBezTo>
                  <a:pt x="2921911" y="229248"/>
                  <a:pt x="2895660" y="218014"/>
                  <a:pt x="2876910" y="229248"/>
                </a:cubicBezTo>
                <a:lnTo>
                  <a:pt x="2876910" y="221759"/>
                </a:lnTo>
                <a:cubicBezTo>
                  <a:pt x="2861909" y="225503"/>
                  <a:pt x="2843159" y="214270"/>
                  <a:pt x="2820658" y="229248"/>
                </a:cubicBezTo>
                <a:cubicBezTo>
                  <a:pt x="2813158" y="221759"/>
                  <a:pt x="2824409" y="188059"/>
                  <a:pt x="2805658" y="191803"/>
                </a:cubicBezTo>
                <a:cubicBezTo>
                  <a:pt x="2805658" y="225503"/>
                  <a:pt x="2771907" y="206781"/>
                  <a:pt x="2783158" y="244225"/>
                </a:cubicBezTo>
                <a:cubicBezTo>
                  <a:pt x="2768157" y="236736"/>
                  <a:pt x="2741907" y="225503"/>
                  <a:pt x="2730657" y="236736"/>
                </a:cubicBezTo>
                <a:cubicBezTo>
                  <a:pt x="2738157" y="221759"/>
                  <a:pt x="2723156" y="195548"/>
                  <a:pt x="2738157" y="191803"/>
                </a:cubicBezTo>
                <a:lnTo>
                  <a:pt x="2728313" y="175421"/>
                </a:lnTo>
                <a:lnTo>
                  <a:pt x="2730188" y="167055"/>
                </a:lnTo>
                <a:cubicBezTo>
                  <a:pt x="2735637" y="166880"/>
                  <a:pt x="2735813" y="165124"/>
                  <a:pt x="2734407" y="158104"/>
                </a:cubicBezTo>
                <a:cubicBezTo>
                  <a:pt x="2726906" y="161848"/>
                  <a:pt x="2708156" y="173081"/>
                  <a:pt x="2700656" y="169337"/>
                </a:cubicBezTo>
                <a:cubicBezTo>
                  <a:pt x="2689406" y="188059"/>
                  <a:pt x="2678155" y="225503"/>
                  <a:pt x="2655655" y="229248"/>
                </a:cubicBezTo>
                <a:cubicBezTo>
                  <a:pt x="2666905" y="218014"/>
                  <a:pt x="2651905" y="191803"/>
                  <a:pt x="2659405" y="188059"/>
                </a:cubicBezTo>
                <a:cubicBezTo>
                  <a:pt x="2629404" y="247970"/>
                  <a:pt x="2629404" y="247970"/>
                  <a:pt x="2629404" y="247970"/>
                </a:cubicBezTo>
                <a:cubicBezTo>
                  <a:pt x="2621904" y="251714"/>
                  <a:pt x="2625654" y="221759"/>
                  <a:pt x="2618154" y="232992"/>
                </a:cubicBezTo>
                <a:cubicBezTo>
                  <a:pt x="2618154" y="240481"/>
                  <a:pt x="2614404" y="247970"/>
                  <a:pt x="2610654" y="251714"/>
                </a:cubicBezTo>
                <a:cubicBezTo>
                  <a:pt x="2606904" y="247970"/>
                  <a:pt x="2580653" y="259203"/>
                  <a:pt x="2580653" y="229248"/>
                </a:cubicBezTo>
                <a:cubicBezTo>
                  <a:pt x="2576903" y="214270"/>
                  <a:pt x="2591904" y="221759"/>
                  <a:pt x="2584404" y="210525"/>
                </a:cubicBezTo>
                <a:cubicBezTo>
                  <a:pt x="2569403" y="210525"/>
                  <a:pt x="2569403" y="221759"/>
                  <a:pt x="2558153" y="221759"/>
                </a:cubicBezTo>
                <a:cubicBezTo>
                  <a:pt x="2550706" y="210578"/>
                  <a:pt x="2532167" y="228984"/>
                  <a:pt x="2539361" y="247530"/>
                </a:cubicBezTo>
                <a:cubicBezTo>
                  <a:pt x="2533690" y="258667"/>
                  <a:pt x="2524493" y="262947"/>
                  <a:pt x="2513152" y="262947"/>
                </a:cubicBezTo>
                <a:cubicBezTo>
                  <a:pt x="2516902" y="255459"/>
                  <a:pt x="2516902" y="247970"/>
                  <a:pt x="2520652" y="236736"/>
                </a:cubicBezTo>
                <a:cubicBezTo>
                  <a:pt x="2502633" y="261926"/>
                  <a:pt x="2484613" y="269824"/>
                  <a:pt x="2466587" y="280360"/>
                </a:cubicBezTo>
                <a:cubicBezTo>
                  <a:pt x="2468386" y="274645"/>
                  <a:pt x="2470872" y="264979"/>
                  <a:pt x="2473190" y="262123"/>
                </a:cubicBezTo>
                <a:cubicBezTo>
                  <a:pt x="2451767" y="242997"/>
                  <a:pt x="2426306" y="288367"/>
                  <a:pt x="2404400" y="259203"/>
                </a:cubicBezTo>
                <a:cubicBezTo>
                  <a:pt x="2408150" y="255460"/>
                  <a:pt x="2408150" y="281670"/>
                  <a:pt x="2408150" y="277925"/>
                </a:cubicBezTo>
                <a:cubicBezTo>
                  <a:pt x="2396900" y="274181"/>
                  <a:pt x="2396900" y="251714"/>
                  <a:pt x="2389399" y="259203"/>
                </a:cubicBezTo>
                <a:cubicBezTo>
                  <a:pt x="2389399" y="247970"/>
                  <a:pt x="2378149" y="262947"/>
                  <a:pt x="2370649" y="266692"/>
                </a:cubicBezTo>
                <a:cubicBezTo>
                  <a:pt x="2370329" y="264717"/>
                  <a:pt x="2372364" y="259203"/>
                  <a:pt x="2374399" y="259203"/>
                </a:cubicBezTo>
                <a:cubicBezTo>
                  <a:pt x="2366899" y="270436"/>
                  <a:pt x="2321898" y="289158"/>
                  <a:pt x="2295647" y="270436"/>
                </a:cubicBezTo>
                <a:cubicBezTo>
                  <a:pt x="2295647" y="277926"/>
                  <a:pt x="2280647" y="300392"/>
                  <a:pt x="2273147" y="300392"/>
                </a:cubicBezTo>
                <a:lnTo>
                  <a:pt x="2276428" y="284010"/>
                </a:lnTo>
                <a:cubicBezTo>
                  <a:pt x="2273981" y="270023"/>
                  <a:pt x="2264263" y="276489"/>
                  <a:pt x="2260348" y="270933"/>
                </a:cubicBezTo>
                <a:lnTo>
                  <a:pt x="2269492" y="267600"/>
                </a:lnTo>
                <a:lnTo>
                  <a:pt x="2270218" y="274532"/>
                </a:lnTo>
                <a:cubicBezTo>
                  <a:pt x="2272115" y="273671"/>
                  <a:pt x="2275789" y="267486"/>
                  <a:pt x="2279674" y="263311"/>
                </a:cubicBezTo>
                <a:cubicBezTo>
                  <a:pt x="2276448" y="264848"/>
                  <a:pt x="2272963" y="266564"/>
                  <a:pt x="2269492" y="267600"/>
                </a:cubicBezTo>
                <a:cubicBezTo>
                  <a:pt x="2269313" y="267288"/>
                  <a:pt x="2269354" y="266995"/>
                  <a:pt x="2269397" y="266692"/>
                </a:cubicBezTo>
                <a:cubicBezTo>
                  <a:pt x="2266331" y="266692"/>
                  <a:pt x="2263266" y="268360"/>
                  <a:pt x="2260205" y="270417"/>
                </a:cubicBezTo>
                <a:cubicBezTo>
                  <a:pt x="2258761" y="269143"/>
                  <a:pt x="2258147" y="266735"/>
                  <a:pt x="2258147" y="262947"/>
                </a:cubicBezTo>
                <a:lnTo>
                  <a:pt x="2259116" y="271149"/>
                </a:lnTo>
                <a:cubicBezTo>
                  <a:pt x="2251292" y="276558"/>
                  <a:pt x="2243469" y="283455"/>
                  <a:pt x="2235646" y="270436"/>
                </a:cubicBezTo>
                <a:cubicBezTo>
                  <a:pt x="2239396" y="274181"/>
                  <a:pt x="2243146" y="240481"/>
                  <a:pt x="2235646" y="244225"/>
                </a:cubicBezTo>
                <a:cubicBezTo>
                  <a:pt x="2220646" y="247970"/>
                  <a:pt x="2231896" y="251714"/>
                  <a:pt x="2216896" y="259203"/>
                </a:cubicBezTo>
                <a:lnTo>
                  <a:pt x="2210333" y="265756"/>
                </a:lnTo>
                <a:lnTo>
                  <a:pt x="2205528" y="275936"/>
                </a:lnTo>
                <a:cubicBezTo>
                  <a:pt x="2200958" y="279095"/>
                  <a:pt x="2195333" y="268564"/>
                  <a:pt x="2198145" y="285414"/>
                </a:cubicBezTo>
                <a:cubicBezTo>
                  <a:pt x="2198145" y="270436"/>
                  <a:pt x="2175645" y="296647"/>
                  <a:pt x="2179395" y="262947"/>
                </a:cubicBezTo>
                <a:cubicBezTo>
                  <a:pt x="2179395" y="236736"/>
                  <a:pt x="2179395" y="236736"/>
                  <a:pt x="2179395" y="236736"/>
                </a:cubicBezTo>
                <a:cubicBezTo>
                  <a:pt x="2171895" y="240481"/>
                  <a:pt x="2168145" y="262947"/>
                  <a:pt x="2160645" y="274181"/>
                </a:cubicBezTo>
                <a:cubicBezTo>
                  <a:pt x="2160645" y="274120"/>
                  <a:pt x="2160645" y="266677"/>
                  <a:pt x="2160645" y="262947"/>
                </a:cubicBezTo>
                <a:cubicBezTo>
                  <a:pt x="2156895" y="304136"/>
                  <a:pt x="2141894" y="259203"/>
                  <a:pt x="2134394" y="289158"/>
                </a:cubicBezTo>
                <a:cubicBezTo>
                  <a:pt x="2119394" y="277925"/>
                  <a:pt x="2096893" y="289158"/>
                  <a:pt x="2089393" y="262947"/>
                </a:cubicBezTo>
                <a:cubicBezTo>
                  <a:pt x="2078143" y="274181"/>
                  <a:pt x="2066893" y="289158"/>
                  <a:pt x="2055642" y="281670"/>
                </a:cubicBezTo>
                <a:cubicBezTo>
                  <a:pt x="2055642" y="277925"/>
                  <a:pt x="2059393" y="274181"/>
                  <a:pt x="2063143" y="266692"/>
                </a:cubicBezTo>
                <a:cubicBezTo>
                  <a:pt x="2051892" y="255459"/>
                  <a:pt x="2051892" y="266692"/>
                  <a:pt x="2044392" y="270436"/>
                </a:cubicBezTo>
                <a:cubicBezTo>
                  <a:pt x="2044392" y="266692"/>
                  <a:pt x="2029392" y="247970"/>
                  <a:pt x="2018142" y="232992"/>
                </a:cubicBezTo>
                <a:cubicBezTo>
                  <a:pt x="2006891" y="244225"/>
                  <a:pt x="2010642" y="266692"/>
                  <a:pt x="2010642" y="277925"/>
                </a:cubicBezTo>
                <a:cubicBezTo>
                  <a:pt x="1999391" y="240481"/>
                  <a:pt x="1976891" y="304136"/>
                  <a:pt x="1965641" y="266692"/>
                </a:cubicBezTo>
                <a:cubicBezTo>
                  <a:pt x="1969391" y="262947"/>
                  <a:pt x="1980641" y="247970"/>
                  <a:pt x="1973141" y="240481"/>
                </a:cubicBezTo>
                <a:cubicBezTo>
                  <a:pt x="1961891" y="199292"/>
                  <a:pt x="1950640" y="266692"/>
                  <a:pt x="1935640" y="247970"/>
                </a:cubicBezTo>
                <a:cubicBezTo>
                  <a:pt x="1935640" y="281670"/>
                  <a:pt x="1935640" y="281670"/>
                  <a:pt x="1935640" y="281670"/>
                </a:cubicBezTo>
                <a:cubicBezTo>
                  <a:pt x="1931890" y="259203"/>
                  <a:pt x="1913139" y="300392"/>
                  <a:pt x="1913139" y="266692"/>
                </a:cubicBezTo>
                <a:cubicBezTo>
                  <a:pt x="1909389" y="277925"/>
                  <a:pt x="1894389" y="255459"/>
                  <a:pt x="1898139" y="285414"/>
                </a:cubicBezTo>
                <a:cubicBezTo>
                  <a:pt x="1868139" y="259203"/>
                  <a:pt x="1826888" y="300392"/>
                  <a:pt x="1811887" y="244225"/>
                </a:cubicBezTo>
                <a:cubicBezTo>
                  <a:pt x="1808137" y="247970"/>
                  <a:pt x="1800637" y="240481"/>
                  <a:pt x="1800637" y="259203"/>
                </a:cubicBezTo>
                <a:lnTo>
                  <a:pt x="1805559" y="265522"/>
                </a:lnTo>
                <a:cubicBezTo>
                  <a:pt x="1809778" y="265521"/>
                  <a:pt x="1811887" y="250778"/>
                  <a:pt x="1811887" y="259203"/>
                </a:cubicBezTo>
                <a:cubicBezTo>
                  <a:pt x="1808137" y="259203"/>
                  <a:pt x="1808137" y="266692"/>
                  <a:pt x="1808137" y="270436"/>
                </a:cubicBezTo>
                <a:cubicBezTo>
                  <a:pt x="1800637" y="262947"/>
                  <a:pt x="1793137" y="262947"/>
                  <a:pt x="1800637" y="236736"/>
                </a:cubicBezTo>
                <a:cubicBezTo>
                  <a:pt x="1781887" y="214270"/>
                  <a:pt x="1781887" y="289158"/>
                  <a:pt x="1755636" y="277925"/>
                </a:cubicBezTo>
                <a:cubicBezTo>
                  <a:pt x="1759386" y="262947"/>
                  <a:pt x="1755636" y="259203"/>
                  <a:pt x="1748136" y="259203"/>
                </a:cubicBezTo>
                <a:cubicBezTo>
                  <a:pt x="1733136" y="281670"/>
                  <a:pt x="1733136" y="281670"/>
                  <a:pt x="1733136" y="281670"/>
                </a:cubicBezTo>
                <a:cubicBezTo>
                  <a:pt x="1718135" y="277925"/>
                  <a:pt x="1725636" y="251714"/>
                  <a:pt x="1725636" y="229248"/>
                </a:cubicBezTo>
                <a:cubicBezTo>
                  <a:pt x="1718135" y="232992"/>
                  <a:pt x="1706885" y="232992"/>
                  <a:pt x="1703135" y="247970"/>
                </a:cubicBezTo>
                <a:cubicBezTo>
                  <a:pt x="1695635" y="221759"/>
                  <a:pt x="1695635" y="221759"/>
                  <a:pt x="1695635" y="221759"/>
                </a:cubicBezTo>
                <a:cubicBezTo>
                  <a:pt x="1703135" y="240481"/>
                  <a:pt x="1688135" y="232992"/>
                  <a:pt x="1684385" y="240481"/>
                </a:cubicBezTo>
                <a:lnTo>
                  <a:pt x="1687666" y="233928"/>
                </a:lnTo>
                <a:cubicBezTo>
                  <a:pt x="1684385" y="225503"/>
                  <a:pt x="1676885" y="229248"/>
                  <a:pt x="1673134" y="232992"/>
                </a:cubicBezTo>
                <a:cubicBezTo>
                  <a:pt x="1673134" y="244225"/>
                  <a:pt x="1680635" y="251714"/>
                  <a:pt x="1688135" y="255459"/>
                </a:cubicBezTo>
                <a:cubicBezTo>
                  <a:pt x="1680635" y="266692"/>
                  <a:pt x="1676885" y="262947"/>
                  <a:pt x="1669384" y="274181"/>
                </a:cubicBezTo>
                <a:cubicBezTo>
                  <a:pt x="1673134" y="251714"/>
                  <a:pt x="1658134" y="259203"/>
                  <a:pt x="1650634" y="255459"/>
                </a:cubicBezTo>
                <a:cubicBezTo>
                  <a:pt x="1643134" y="251714"/>
                  <a:pt x="1639384" y="274181"/>
                  <a:pt x="1639384" y="274181"/>
                </a:cubicBezTo>
                <a:cubicBezTo>
                  <a:pt x="1639384" y="262947"/>
                  <a:pt x="1624383" y="274181"/>
                  <a:pt x="1631884" y="255459"/>
                </a:cubicBezTo>
                <a:cubicBezTo>
                  <a:pt x="1635634" y="251714"/>
                  <a:pt x="1639384" y="266692"/>
                  <a:pt x="1643134" y="259203"/>
                </a:cubicBezTo>
                <a:cubicBezTo>
                  <a:pt x="1639384" y="247970"/>
                  <a:pt x="1639384" y="229248"/>
                  <a:pt x="1628134" y="244225"/>
                </a:cubicBezTo>
                <a:cubicBezTo>
                  <a:pt x="1620633" y="255459"/>
                  <a:pt x="1628134" y="285414"/>
                  <a:pt x="1613133" y="274181"/>
                </a:cubicBezTo>
                <a:cubicBezTo>
                  <a:pt x="1616883" y="266692"/>
                  <a:pt x="1620633" y="259203"/>
                  <a:pt x="1624383" y="251714"/>
                </a:cubicBezTo>
                <a:lnTo>
                  <a:pt x="1611258" y="241885"/>
                </a:lnTo>
                <a:lnTo>
                  <a:pt x="1609383" y="256863"/>
                </a:lnTo>
                <a:cubicBezTo>
                  <a:pt x="1605633" y="255459"/>
                  <a:pt x="1609383" y="251714"/>
                  <a:pt x="1605633" y="247970"/>
                </a:cubicBezTo>
                <a:cubicBezTo>
                  <a:pt x="1601883" y="270436"/>
                  <a:pt x="1586883" y="255459"/>
                  <a:pt x="1583133" y="277925"/>
                </a:cubicBezTo>
                <a:cubicBezTo>
                  <a:pt x="1575632" y="281670"/>
                  <a:pt x="1568132" y="262947"/>
                  <a:pt x="1560632" y="262947"/>
                </a:cubicBezTo>
                <a:cubicBezTo>
                  <a:pt x="1553132" y="247970"/>
                  <a:pt x="1541882" y="255459"/>
                  <a:pt x="1534382" y="270436"/>
                </a:cubicBezTo>
                <a:cubicBezTo>
                  <a:pt x="1530631" y="262947"/>
                  <a:pt x="1519381" y="266692"/>
                  <a:pt x="1515631" y="277925"/>
                </a:cubicBezTo>
                <a:cubicBezTo>
                  <a:pt x="1504381" y="262947"/>
                  <a:pt x="1511881" y="203037"/>
                  <a:pt x="1500631" y="225503"/>
                </a:cubicBezTo>
                <a:cubicBezTo>
                  <a:pt x="1489381" y="225503"/>
                  <a:pt x="1481880" y="262947"/>
                  <a:pt x="1485631" y="274181"/>
                </a:cubicBezTo>
                <a:cubicBezTo>
                  <a:pt x="1463130" y="262947"/>
                  <a:pt x="1440630" y="292903"/>
                  <a:pt x="1421879" y="262947"/>
                </a:cubicBezTo>
                <a:cubicBezTo>
                  <a:pt x="1418129" y="270436"/>
                  <a:pt x="1421879" y="274181"/>
                  <a:pt x="1414379" y="277925"/>
                </a:cubicBezTo>
                <a:cubicBezTo>
                  <a:pt x="1384378" y="270436"/>
                  <a:pt x="1346878" y="300392"/>
                  <a:pt x="1324377" y="262947"/>
                </a:cubicBezTo>
                <a:cubicBezTo>
                  <a:pt x="1335627" y="251714"/>
                  <a:pt x="1328127" y="240481"/>
                  <a:pt x="1328127" y="229248"/>
                </a:cubicBezTo>
                <a:lnTo>
                  <a:pt x="1323733" y="234689"/>
                </a:lnTo>
                <a:lnTo>
                  <a:pt x="1320107" y="228699"/>
                </a:lnTo>
                <a:cubicBezTo>
                  <a:pt x="1319162" y="227492"/>
                  <a:pt x="1318283" y="229248"/>
                  <a:pt x="1316877" y="240481"/>
                </a:cubicBezTo>
                <a:cubicBezTo>
                  <a:pt x="1316877" y="259203"/>
                  <a:pt x="1313127" y="270436"/>
                  <a:pt x="1324377" y="277925"/>
                </a:cubicBezTo>
                <a:cubicBezTo>
                  <a:pt x="1305627" y="285414"/>
                  <a:pt x="1275626" y="285414"/>
                  <a:pt x="1268126" y="266692"/>
                </a:cubicBezTo>
                <a:cubicBezTo>
                  <a:pt x="1271876" y="274181"/>
                  <a:pt x="1268126" y="281670"/>
                  <a:pt x="1264376" y="285414"/>
                </a:cubicBezTo>
                <a:lnTo>
                  <a:pt x="1257344" y="260139"/>
                </a:lnTo>
                <a:cubicBezTo>
                  <a:pt x="1253126" y="256395"/>
                  <a:pt x="1247501" y="257331"/>
                  <a:pt x="1241875" y="262947"/>
                </a:cubicBezTo>
                <a:lnTo>
                  <a:pt x="1241875" y="279329"/>
                </a:lnTo>
                <a:lnTo>
                  <a:pt x="1235313" y="265288"/>
                </a:lnTo>
                <a:cubicBezTo>
                  <a:pt x="1230625" y="266693"/>
                  <a:pt x="1226875" y="300392"/>
                  <a:pt x="1219375" y="281670"/>
                </a:cubicBezTo>
                <a:cubicBezTo>
                  <a:pt x="1219375" y="274181"/>
                  <a:pt x="1219375" y="266692"/>
                  <a:pt x="1215625" y="262947"/>
                </a:cubicBezTo>
                <a:cubicBezTo>
                  <a:pt x="1204375" y="277925"/>
                  <a:pt x="1189374" y="300392"/>
                  <a:pt x="1178124" y="285414"/>
                </a:cubicBezTo>
                <a:cubicBezTo>
                  <a:pt x="1170624" y="259203"/>
                  <a:pt x="1170624" y="259203"/>
                  <a:pt x="1170624" y="259203"/>
                </a:cubicBezTo>
                <a:cubicBezTo>
                  <a:pt x="1166874" y="262947"/>
                  <a:pt x="1155624" y="277925"/>
                  <a:pt x="1166874" y="285414"/>
                </a:cubicBezTo>
                <a:cubicBezTo>
                  <a:pt x="1148123" y="270436"/>
                  <a:pt x="1133123" y="266692"/>
                  <a:pt x="1129373" y="244225"/>
                </a:cubicBezTo>
                <a:cubicBezTo>
                  <a:pt x="1091872" y="296647"/>
                  <a:pt x="1043121" y="296647"/>
                  <a:pt x="1005620" y="292903"/>
                </a:cubicBezTo>
                <a:lnTo>
                  <a:pt x="1008902" y="283074"/>
                </a:lnTo>
                <a:lnTo>
                  <a:pt x="1003137" y="279278"/>
                </a:lnTo>
                <a:cubicBezTo>
                  <a:pt x="999292" y="282372"/>
                  <a:pt x="999995" y="301328"/>
                  <a:pt x="994370" y="292903"/>
                </a:cubicBezTo>
                <a:cubicBezTo>
                  <a:pt x="998120" y="281670"/>
                  <a:pt x="986870" y="266692"/>
                  <a:pt x="994370" y="251714"/>
                </a:cubicBezTo>
                <a:cubicBezTo>
                  <a:pt x="983120" y="236736"/>
                  <a:pt x="975620" y="274181"/>
                  <a:pt x="968120" y="277925"/>
                </a:cubicBezTo>
                <a:lnTo>
                  <a:pt x="967651" y="284419"/>
                </a:lnTo>
                <a:lnTo>
                  <a:pt x="971342" y="280668"/>
                </a:lnTo>
                <a:cubicBezTo>
                  <a:pt x="972573" y="279680"/>
                  <a:pt x="973276" y="280733"/>
                  <a:pt x="971870" y="289158"/>
                </a:cubicBezTo>
                <a:cubicBezTo>
                  <a:pt x="971870" y="296647"/>
                  <a:pt x="953119" y="274181"/>
                  <a:pt x="949369" y="300392"/>
                </a:cubicBezTo>
                <a:cubicBezTo>
                  <a:pt x="945619" y="292903"/>
                  <a:pt x="949369" y="274181"/>
                  <a:pt x="949369" y="262947"/>
                </a:cubicBezTo>
                <a:lnTo>
                  <a:pt x="942807" y="272777"/>
                </a:lnTo>
                <a:cubicBezTo>
                  <a:pt x="930619" y="244225"/>
                  <a:pt x="968120" y="221759"/>
                  <a:pt x="956869" y="184315"/>
                </a:cubicBezTo>
                <a:lnTo>
                  <a:pt x="950307" y="187591"/>
                </a:lnTo>
                <a:cubicBezTo>
                  <a:pt x="941869" y="158104"/>
                  <a:pt x="971870" y="154359"/>
                  <a:pt x="953119" y="146870"/>
                </a:cubicBezTo>
                <a:cubicBezTo>
                  <a:pt x="941869" y="158104"/>
                  <a:pt x="934369" y="195548"/>
                  <a:pt x="941869" y="206781"/>
                </a:cubicBezTo>
                <a:cubicBezTo>
                  <a:pt x="923119" y="214270"/>
                  <a:pt x="930619" y="270436"/>
                  <a:pt x="908118" y="266692"/>
                </a:cubicBezTo>
                <a:cubicBezTo>
                  <a:pt x="904368" y="251714"/>
                  <a:pt x="926869" y="262947"/>
                  <a:pt x="923119" y="244225"/>
                </a:cubicBezTo>
                <a:cubicBezTo>
                  <a:pt x="915619" y="221759"/>
                  <a:pt x="904368" y="255459"/>
                  <a:pt x="893118" y="247970"/>
                </a:cubicBezTo>
                <a:cubicBezTo>
                  <a:pt x="904368" y="255459"/>
                  <a:pt x="896868" y="281670"/>
                  <a:pt x="889368" y="285414"/>
                </a:cubicBezTo>
                <a:cubicBezTo>
                  <a:pt x="878118" y="274181"/>
                  <a:pt x="896868" y="262947"/>
                  <a:pt x="881868" y="259203"/>
                </a:cubicBezTo>
                <a:cubicBezTo>
                  <a:pt x="878118" y="274181"/>
                  <a:pt x="863117" y="285414"/>
                  <a:pt x="878118" y="296647"/>
                </a:cubicBezTo>
                <a:lnTo>
                  <a:pt x="872434" y="309519"/>
                </a:lnTo>
                <a:cubicBezTo>
                  <a:pt x="866633" y="312327"/>
                  <a:pt x="860305" y="291967"/>
                  <a:pt x="851867" y="311625"/>
                </a:cubicBezTo>
                <a:cubicBezTo>
                  <a:pt x="848117" y="289158"/>
                  <a:pt x="870618" y="259203"/>
                  <a:pt x="851867" y="244225"/>
                </a:cubicBezTo>
                <a:cubicBezTo>
                  <a:pt x="855617" y="266692"/>
                  <a:pt x="833117" y="274181"/>
                  <a:pt x="840617" y="311625"/>
                </a:cubicBezTo>
                <a:cubicBezTo>
                  <a:pt x="833117" y="304136"/>
                  <a:pt x="833117" y="285414"/>
                  <a:pt x="840617" y="270436"/>
                </a:cubicBezTo>
                <a:cubicBezTo>
                  <a:pt x="829367" y="255459"/>
                  <a:pt x="814366" y="311625"/>
                  <a:pt x="814366" y="266692"/>
                </a:cubicBezTo>
                <a:cubicBezTo>
                  <a:pt x="810616" y="289158"/>
                  <a:pt x="810616" y="289158"/>
                  <a:pt x="810616" y="289158"/>
                </a:cubicBezTo>
                <a:cubicBezTo>
                  <a:pt x="806866" y="281670"/>
                  <a:pt x="803116" y="277925"/>
                  <a:pt x="799366" y="262947"/>
                </a:cubicBezTo>
                <a:cubicBezTo>
                  <a:pt x="791866" y="262947"/>
                  <a:pt x="773116" y="296647"/>
                  <a:pt x="773116" y="259203"/>
                </a:cubicBezTo>
                <a:cubicBezTo>
                  <a:pt x="773116" y="262947"/>
                  <a:pt x="754365" y="259203"/>
                  <a:pt x="758115" y="285414"/>
                </a:cubicBezTo>
                <a:cubicBezTo>
                  <a:pt x="769365" y="300392"/>
                  <a:pt x="773116" y="266692"/>
                  <a:pt x="776866" y="300392"/>
                </a:cubicBezTo>
                <a:lnTo>
                  <a:pt x="772823" y="290094"/>
                </a:lnTo>
                <a:cubicBezTo>
                  <a:pt x="767725" y="287988"/>
                  <a:pt x="759990" y="306944"/>
                  <a:pt x="754365" y="315369"/>
                </a:cubicBezTo>
                <a:lnTo>
                  <a:pt x="754365" y="302264"/>
                </a:lnTo>
                <a:cubicBezTo>
                  <a:pt x="750615" y="304136"/>
                  <a:pt x="743115" y="300392"/>
                  <a:pt x="739365" y="315369"/>
                </a:cubicBezTo>
                <a:cubicBezTo>
                  <a:pt x="743115" y="307880"/>
                  <a:pt x="739365" y="300392"/>
                  <a:pt x="739365" y="296647"/>
                </a:cubicBezTo>
                <a:lnTo>
                  <a:pt x="732802" y="313029"/>
                </a:lnTo>
                <a:cubicBezTo>
                  <a:pt x="716864" y="326603"/>
                  <a:pt x="731865" y="281670"/>
                  <a:pt x="713114" y="285414"/>
                </a:cubicBezTo>
                <a:lnTo>
                  <a:pt x="726240" y="272309"/>
                </a:lnTo>
                <a:cubicBezTo>
                  <a:pt x="724365" y="274181"/>
                  <a:pt x="720614" y="251714"/>
                  <a:pt x="713114" y="259203"/>
                </a:cubicBezTo>
                <a:cubicBezTo>
                  <a:pt x="709364" y="277925"/>
                  <a:pt x="701864" y="300392"/>
                  <a:pt x="698114" y="315369"/>
                </a:cubicBezTo>
                <a:cubicBezTo>
                  <a:pt x="692506" y="320969"/>
                  <a:pt x="693188" y="305634"/>
                  <a:pt x="690926" y="307256"/>
                </a:cubicBezTo>
                <a:lnTo>
                  <a:pt x="697215" y="294697"/>
                </a:lnTo>
                <a:cubicBezTo>
                  <a:pt x="701864" y="285414"/>
                  <a:pt x="690614" y="259203"/>
                  <a:pt x="679364" y="259203"/>
                </a:cubicBezTo>
                <a:cubicBezTo>
                  <a:pt x="671863" y="266692"/>
                  <a:pt x="660613" y="292903"/>
                  <a:pt x="671863" y="304136"/>
                </a:cubicBezTo>
                <a:cubicBezTo>
                  <a:pt x="664363" y="304136"/>
                  <a:pt x="656863" y="292903"/>
                  <a:pt x="664363" y="277925"/>
                </a:cubicBezTo>
                <a:cubicBezTo>
                  <a:pt x="649363" y="285414"/>
                  <a:pt x="664363" y="300392"/>
                  <a:pt x="653113" y="311625"/>
                </a:cubicBezTo>
                <a:cubicBezTo>
                  <a:pt x="649363" y="296647"/>
                  <a:pt x="634363" y="277925"/>
                  <a:pt x="626862" y="259203"/>
                </a:cubicBezTo>
                <a:cubicBezTo>
                  <a:pt x="638113" y="229248"/>
                  <a:pt x="638113" y="229248"/>
                  <a:pt x="638113" y="229248"/>
                </a:cubicBezTo>
                <a:lnTo>
                  <a:pt x="631550" y="229248"/>
                </a:lnTo>
                <a:cubicBezTo>
                  <a:pt x="641863" y="203037"/>
                  <a:pt x="626862" y="206781"/>
                  <a:pt x="634363" y="180570"/>
                </a:cubicBezTo>
                <a:cubicBezTo>
                  <a:pt x="626862" y="176826"/>
                  <a:pt x="619362" y="184315"/>
                  <a:pt x="615612" y="191803"/>
                </a:cubicBezTo>
                <a:cubicBezTo>
                  <a:pt x="630613" y="236736"/>
                  <a:pt x="596862" y="251714"/>
                  <a:pt x="600612" y="292903"/>
                </a:cubicBezTo>
                <a:cubicBezTo>
                  <a:pt x="578111" y="300392"/>
                  <a:pt x="589362" y="195548"/>
                  <a:pt x="563111" y="255459"/>
                </a:cubicBezTo>
                <a:cubicBezTo>
                  <a:pt x="566861" y="266692"/>
                  <a:pt x="555611" y="296647"/>
                  <a:pt x="570611" y="285414"/>
                </a:cubicBezTo>
                <a:cubicBezTo>
                  <a:pt x="555611" y="281670"/>
                  <a:pt x="559361" y="322858"/>
                  <a:pt x="544361" y="307880"/>
                </a:cubicBezTo>
                <a:cubicBezTo>
                  <a:pt x="555611" y="292903"/>
                  <a:pt x="533111" y="266692"/>
                  <a:pt x="551861" y="244225"/>
                </a:cubicBezTo>
                <a:cubicBezTo>
                  <a:pt x="548111" y="255459"/>
                  <a:pt x="559361" y="255459"/>
                  <a:pt x="563111" y="251714"/>
                </a:cubicBezTo>
                <a:cubicBezTo>
                  <a:pt x="555611" y="236736"/>
                  <a:pt x="563111" y="210525"/>
                  <a:pt x="551861" y="210525"/>
                </a:cubicBezTo>
                <a:cubicBezTo>
                  <a:pt x="540611" y="214270"/>
                  <a:pt x="529360" y="214270"/>
                  <a:pt x="533111" y="236736"/>
                </a:cubicBezTo>
                <a:lnTo>
                  <a:pt x="534810" y="245980"/>
                </a:lnTo>
                <a:cubicBezTo>
                  <a:pt x="537798" y="249140"/>
                  <a:pt x="543423" y="238609"/>
                  <a:pt x="540611" y="255459"/>
                </a:cubicBezTo>
                <a:cubicBezTo>
                  <a:pt x="521860" y="262947"/>
                  <a:pt x="521860" y="229248"/>
                  <a:pt x="510610" y="270436"/>
                </a:cubicBezTo>
                <a:cubicBezTo>
                  <a:pt x="521860" y="266692"/>
                  <a:pt x="525610" y="289158"/>
                  <a:pt x="525610" y="304136"/>
                </a:cubicBezTo>
                <a:lnTo>
                  <a:pt x="512485" y="313965"/>
                </a:lnTo>
                <a:lnTo>
                  <a:pt x="513891" y="302264"/>
                </a:lnTo>
                <a:cubicBezTo>
                  <a:pt x="495610" y="289158"/>
                  <a:pt x="506860" y="326603"/>
                  <a:pt x="488110" y="322858"/>
                </a:cubicBezTo>
                <a:cubicBezTo>
                  <a:pt x="480609" y="292903"/>
                  <a:pt x="480609" y="292903"/>
                  <a:pt x="480609" y="292903"/>
                </a:cubicBezTo>
                <a:cubicBezTo>
                  <a:pt x="484359" y="266692"/>
                  <a:pt x="506860" y="304136"/>
                  <a:pt x="506860" y="262947"/>
                </a:cubicBezTo>
                <a:cubicBezTo>
                  <a:pt x="491860" y="259203"/>
                  <a:pt x="488110" y="281670"/>
                  <a:pt x="476859" y="270436"/>
                </a:cubicBezTo>
                <a:cubicBezTo>
                  <a:pt x="480609" y="266692"/>
                  <a:pt x="484359" y="266692"/>
                  <a:pt x="484359" y="262947"/>
                </a:cubicBezTo>
                <a:cubicBezTo>
                  <a:pt x="480609" y="259203"/>
                  <a:pt x="480609" y="203037"/>
                  <a:pt x="461859" y="236736"/>
                </a:cubicBezTo>
                <a:cubicBezTo>
                  <a:pt x="450609" y="247970"/>
                  <a:pt x="458109" y="251714"/>
                  <a:pt x="458109" y="266692"/>
                </a:cubicBezTo>
                <a:cubicBezTo>
                  <a:pt x="435608" y="270436"/>
                  <a:pt x="428108" y="285414"/>
                  <a:pt x="416858" y="289158"/>
                </a:cubicBezTo>
                <a:cubicBezTo>
                  <a:pt x="420608" y="259203"/>
                  <a:pt x="394358" y="285414"/>
                  <a:pt x="409358" y="255459"/>
                </a:cubicBezTo>
                <a:cubicBezTo>
                  <a:pt x="416858" y="274181"/>
                  <a:pt x="443109" y="270436"/>
                  <a:pt x="450609" y="244225"/>
                </a:cubicBezTo>
                <a:lnTo>
                  <a:pt x="452015" y="228429"/>
                </a:lnTo>
                <a:cubicBezTo>
                  <a:pt x="456937" y="222461"/>
                  <a:pt x="470297" y="238609"/>
                  <a:pt x="473109" y="210525"/>
                </a:cubicBezTo>
                <a:cubicBezTo>
                  <a:pt x="458109" y="210525"/>
                  <a:pt x="458109" y="173081"/>
                  <a:pt x="458109" y="150615"/>
                </a:cubicBezTo>
                <a:cubicBezTo>
                  <a:pt x="454359" y="150615"/>
                  <a:pt x="446859" y="158104"/>
                  <a:pt x="446859" y="161848"/>
                </a:cubicBezTo>
                <a:cubicBezTo>
                  <a:pt x="443109" y="184315"/>
                  <a:pt x="450609" y="184315"/>
                  <a:pt x="446859" y="206781"/>
                </a:cubicBezTo>
                <a:cubicBezTo>
                  <a:pt x="431858" y="199292"/>
                  <a:pt x="413108" y="214270"/>
                  <a:pt x="401858" y="232992"/>
                </a:cubicBezTo>
                <a:cubicBezTo>
                  <a:pt x="398108" y="221759"/>
                  <a:pt x="398108" y="199292"/>
                  <a:pt x="405608" y="199292"/>
                </a:cubicBezTo>
                <a:cubicBezTo>
                  <a:pt x="386857" y="203037"/>
                  <a:pt x="364357" y="199292"/>
                  <a:pt x="341857" y="195548"/>
                </a:cubicBezTo>
                <a:lnTo>
                  <a:pt x="343204" y="211403"/>
                </a:lnTo>
                <a:cubicBezTo>
                  <a:pt x="340332" y="216794"/>
                  <a:pt x="331829" y="214764"/>
                  <a:pt x="327968" y="219090"/>
                </a:cubicBezTo>
                <a:cubicBezTo>
                  <a:pt x="326768" y="208116"/>
                  <a:pt x="325402" y="195934"/>
                  <a:pt x="326856" y="184315"/>
                </a:cubicBezTo>
                <a:lnTo>
                  <a:pt x="320293" y="187708"/>
                </a:lnTo>
                <a:cubicBezTo>
                  <a:pt x="317481" y="184548"/>
                  <a:pt x="323106" y="165592"/>
                  <a:pt x="311856" y="165592"/>
                </a:cubicBezTo>
                <a:cubicBezTo>
                  <a:pt x="300606" y="180570"/>
                  <a:pt x="281855" y="191803"/>
                  <a:pt x="266855" y="199292"/>
                </a:cubicBezTo>
                <a:cubicBezTo>
                  <a:pt x="248105" y="169337"/>
                  <a:pt x="218104" y="195548"/>
                  <a:pt x="199354" y="195548"/>
                </a:cubicBezTo>
                <a:cubicBezTo>
                  <a:pt x="191853" y="180570"/>
                  <a:pt x="195603" y="150615"/>
                  <a:pt x="188103" y="143126"/>
                </a:cubicBezTo>
                <a:cubicBezTo>
                  <a:pt x="176853" y="143126"/>
                  <a:pt x="195603" y="180570"/>
                  <a:pt x="176853" y="165592"/>
                </a:cubicBezTo>
                <a:lnTo>
                  <a:pt x="180134" y="159040"/>
                </a:lnTo>
                <a:cubicBezTo>
                  <a:pt x="173103" y="165592"/>
                  <a:pt x="150602" y="135637"/>
                  <a:pt x="143102" y="180570"/>
                </a:cubicBezTo>
                <a:cubicBezTo>
                  <a:pt x="150602" y="146870"/>
                  <a:pt x="150602" y="146870"/>
                  <a:pt x="150602" y="146870"/>
                </a:cubicBezTo>
                <a:cubicBezTo>
                  <a:pt x="146852" y="143126"/>
                  <a:pt x="143102" y="150615"/>
                  <a:pt x="139352" y="154359"/>
                </a:cubicBezTo>
                <a:cubicBezTo>
                  <a:pt x="139352" y="143126"/>
                  <a:pt x="135602" y="131893"/>
                  <a:pt x="143102" y="124404"/>
                </a:cubicBezTo>
                <a:cubicBezTo>
                  <a:pt x="131852" y="101937"/>
                  <a:pt x="120602" y="128148"/>
                  <a:pt x="109352" y="128148"/>
                </a:cubicBezTo>
                <a:cubicBezTo>
                  <a:pt x="116852" y="150615"/>
                  <a:pt x="116852" y="150615"/>
                  <a:pt x="116852" y="150615"/>
                </a:cubicBezTo>
                <a:cubicBezTo>
                  <a:pt x="94351" y="165592"/>
                  <a:pt x="83101" y="146870"/>
                  <a:pt x="64351" y="150615"/>
                </a:cubicBezTo>
                <a:lnTo>
                  <a:pt x="64351" y="134233"/>
                </a:lnTo>
                <a:lnTo>
                  <a:pt x="54507" y="141722"/>
                </a:lnTo>
                <a:lnTo>
                  <a:pt x="49819" y="121595"/>
                </a:lnTo>
                <a:cubicBezTo>
                  <a:pt x="46538" y="117851"/>
                  <a:pt x="41850" y="118787"/>
                  <a:pt x="38100" y="128148"/>
                </a:cubicBezTo>
                <a:cubicBezTo>
                  <a:pt x="71851" y="79471"/>
                  <a:pt x="71851" y="79471"/>
                  <a:pt x="71851" y="79471"/>
                </a:cubicBezTo>
                <a:cubicBezTo>
                  <a:pt x="79351" y="90704"/>
                  <a:pt x="60601" y="101937"/>
                  <a:pt x="64351" y="124404"/>
                </a:cubicBezTo>
                <a:cubicBezTo>
                  <a:pt x="68101" y="139381"/>
                  <a:pt x="86851" y="135637"/>
                  <a:pt x="90601" y="116915"/>
                </a:cubicBezTo>
                <a:cubicBezTo>
                  <a:pt x="83101" y="113170"/>
                  <a:pt x="83101" y="116915"/>
                  <a:pt x="79351" y="124404"/>
                </a:cubicBezTo>
                <a:cubicBezTo>
                  <a:pt x="75601" y="98193"/>
                  <a:pt x="86851" y="98193"/>
                  <a:pt x="90601" y="79471"/>
                </a:cubicBezTo>
                <a:lnTo>
                  <a:pt x="86912" y="78801"/>
                </a:lnTo>
                <a:cubicBezTo>
                  <a:pt x="92572" y="68177"/>
                  <a:pt x="99534" y="67761"/>
                  <a:pt x="109352" y="64493"/>
                </a:cubicBezTo>
                <a:cubicBezTo>
                  <a:pt x="101851" y="75726"/>
                  <a:pt x="113102" y="83215"/>
                  <a:pt x="109352" y="90704"/>
                </a:cubicBezTo>
                <a:cubicBezTo>
                  <a:pt x="109352" y="68237"/>
                  <a:pt x="120602" y="60749"/>
                  <a:pt x="135602" y="68237"/>
                </a:cubicBezTo>
                <a:cubicBezTo>
                  <a:pt x="146852" y="94448"/>
                  <a:pt x="165603" y="49515"/>
                  <a:pt x="180603" y="57004"/>
                </a:cubicBezTo>
                <a:cubicBezTo>
                  <a:pt x="173103" y="83215"/>
                  <a:pt x="161853" y="101937"/>
                  <a:pt x="154353" y="113170"/>
                </a:cubicBezTo>
                <a:cubicBezTo>
                  <a:pt x="161853" y="124404"/>
                  <a:pt x="165603" y="113170"/>
                  <a:pt x="173103" y="124404"/>
                </a:cubicBezTo>
                <a:cubicBezTo>
                  <a:pt x="180603" y="105682"/>
                  <a:pt x="184353" y="79471"/>
                  <a:pt x="199354" y="68237"/>
                </a:cubicBezTo>
                <a:lnTo>
                  <a:pt x="199354" y="84619"/>
                </a:lnTo>
                <a:cubicBezTo>
                  <a:pt x="210604" y="75726"/>
                  <a:pt x="210604" y="49515"/>
                  <a:pt x="229354" y="53260"/>
                </a:cubicBezTo>
                <a:cubicBezTo>
                  <a:pt x="255605" y="64493"/>
                  <a:pt x="281855" y="64493"/>
                  <a:pt x="304356" y="68237"/>
                </a:cubicBezTo>
                <a:lnTo>
                  <a:pt x="304356" y="84619"/>
                </a:lnTo>
                <a:cubicBezTo>
                  <a:pt x="315606" y="49515"/>
                  <a:pt x="341857" y="71982"/>
                  <a:pt x="356857" y="57004"/>
                </a:cubicBezTo>
                <a:cubicBezTo>
                  <a:pt x="383107" y="75726"/>
                  <a:pt x="413108" y="42026"/>
                  <a:pt x="428108" y="71982"/>
                </a:cubicBezTo>
                <a:cubicBezTo>
                  <a:pt x="473109" y="60749"/>
                  <a:pt x="514360" y="45771"/>
                  <a:pt x="563111" y="57004"/>
                </a:cubicBezTo>
                <a:cubicBezTo>
                  <a:pt x="551861" y="83215"/>
                  <a:pt x="551861" y="83215"/>
                  <a:pt x="551861" y="83215"/>
                </a:cubicBezTo>
                <a:lnTo>
                  <a:pt x="557896" y="76019"/>
                </a:lnTo>
                <a:cubicBezTo>
                  <a:pt x="561939" y="76896"/>
                  <a:pt x="561236" y="97257"/>
                  <a:pt x="566861" y="94448"/>
                </a:cubicBezTo>
                <a:cubicBezTo>
                  <a:pt x="559361" y="71982"/>
                  <a:pt x="578111" y="64493"/>
                  <a:pt x="585612" y="49515"/>
                </a:cubicBezTo>
                <a:cubicBezTo>
                  <a:pt x="608112" y="71982"/>
                  <a:pt x="634363" y="49515"/>
                  <a:pt x="653113" y="30793"/>
                </a:cubicBezTo>
                <a:lnTo>
                  <a:pt x="653113" y="47175"/>
                </a:lnTo>
                <a:cubicBezTo>
                  <a:pt x="675614" y="15815"/>
                  <a:pt x="694364" y="45771"/>
                  <a:pt x="720614" y="53260"/>
                </a:cubicBezTo>
                <a:cubicBezTo>
                  <a:pt x="720614" y="60749"/>
                  <a:pt x="724365" y="79471"/>
                  <a:pt x="731865" y="75726"/>
                </a:cubicBezTo>
                <a:cubicBezTo>
                  <a:pt x="746865" y="45771"/>
                  <a:pt x="754365" y="49515"/>
                  <a:pt x="773116" y="30793"/>
                </a:cubicBezTo>
                <a:cubicBezTo>
                  <a:pt x="788116" y="30793"/>
                  <a:pt x="810616" y="38282"/>
                  <a:pt x="821867" y="53260"/>
                </a:cubicBezTo>
                <a:cubicBezTo>
                  <a:pt x="874368" y="12071"/>
                  <a:pt x="926869" y="42026"/>
                  <a:pt x="983120" y="15815"/>
                </a:cubicBezTo>
                <a:cubicBezTo>
                  <a:pt x="986870" y="38282"/>
                  <a:pt x="986870" y="38282"/>
                  <a:pt x="986870" y="38282"/>
                </a:cubicBezTo>
                <a:cubicBezTo>
                  <a:pt x="1039371" y="-6651"/>
                  <a:pt x="1103123" y="38282"/>
                  <a:pt x="1148123" y="15815"/>
                </a:cubicBezTo>
                <a:cubicBezTo>
                  <a:pt x="1144373" y="53260"/>
                  <a:pt x="1144373" y="53260"/>
                  <a:pt x="1144373" y="53260"/>
                </a:cubicBezTo>
                <a:cubicBezTo>
                  <a:pt x="1155624" y="64493"/>
                  <a:pt x="1174374" y="42026"/>
                  <a:pt x="1170624" y="15815"/>
                </a:cubicBezTo>
                <a:cubicBezTo>
                  <a:pt x="1185624" y="30793"/>
                  <a:pt x="1208125" y="838"/>
                  <a:pt x="1215625" y="30793"/>
                </a:cubicBezTo>
                <a:cubicBezTo>
                  <a:pt x="1230625" y="38282"/>
                  <a:pt x="1234375" y="15815"/>
                  <a:pt x="1245626" y="8326"/>
                </a:cubicBezTo>
                <a:cubicBezTo>
                  <a:pt x="1272400" y="21693"/>
                  <a:pt x="1284240" y="23131"/>
                  <a:pt x="1304900" y="17006"/>
                </a:cubicBezTo>
                <a:cubicBezTo>
                  <a:pt x="1302101" y="25479"/>
                  <a:pt x="1303175" y="38282"/>
                  <a:pt x="1309377" y="38282"/>
                </a:cubicBezTo>
                <a:cubicBezTo>
                  <a:pt x="1320627" y="30793"/>
                  <a:pt x="1346878" y="49515"/>
                  <a:pt x="1335627" y="4582"/>
                </a:cubicBezTo>
                <a:cubicBezTo>
                  <a:pt x="1365628" y="30793"/>
                  <a:pt x="1403129" y="-10396"/>
                  <a:pt x="1433129" y="23304"/>
                </a:cubicBezTo>
                <a:cubicBezTo>
                  <a:pt x="1429379" y="12071"/>
                  <a:pt x="1436880" y="8326"/>
                  <a:pt x="1440630" y="838"/>
                </a:cubicBezTo>
                <a:cubicBezTo>
                  <a:pt x="1466880" y="838"/>
                  <a:pt x="1493131" y="27049"/>
                  <a:pt x="1511881" y="4582"/>
                </a:cubicBezTo>
                <a:cubicBezTo>
                  <a:pt x="1515631" y="12071"/>
                  <a:pt x="1504381" y="27049"/>
                  <a:pt x="1515631" y="27049"/>
                </a:cubicBezTo>
                <a:cubicBezTo>
                  <a:pt x="1523131" y="23304"/>
                  <a:pt x="1515631" y="12071"/>
                  <a:pt x="1523131" y="4582"/>
                </a:cubicBezTo>
                <a:cubicBezTo>
                  <a:pt x="1533444" y="-98"/>
                  <a:pt x="1543757" y="-801"/>
                  <a:pt x="1554011" y="72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9" name="Freeform 19">
            <a:extLst>
              <a:ext uri="{FF2B5EF4-FFF2-40B4-BE49-F238E27FC236}">
                <a16:creationId xmlns:a16="http://schemas.microsoft.com/office/drawing/2014/main" id="{8C1BB5F3-A2F1-4E8D-A127-82462A8A54FF}"/>
              </a:ext>
            </a:extLst>
          </p:cNvPr>
          <p:cNvSpPr>
            <a:spLocks noEditPoints="1"/>
          </p:cNvSpPr>
          <p:nvPr/>
        </p:nvSpPr>
        <p:spPr bwMode="auto">
          <a:xfrm>
            <a:off x="8752194" y="2636880"/>
            <a:ext cx="1979100" cy="954433"/>
          </a:xfrm>
          <a:custGeom>
            <a:avLst/>
            <a:gdLst>
              <a:gd name="T0" fmla="*/ 2147483646 w 236"/>
              <a:gd name="T1" fmla="*/ 2147483646 h 158"/>
              <a:gd name="T2" fmla="*/ 2147483646 w 236"/>
              <a:gd name="T3" fmla="*/ 2147483646 h 158"/>
              <a:gd name="T4" fmla="*/ 2147483646 w 236"/>
              <a:gd name="T5" fmla="*/ 2147483646 h 158"/>
              <a:gd name="T6" fmla="*/ 2147483646 w 236"/>
              <a:gd name="T7" fmla="*/ 2147483646 h 158"/>
              <a:gd name="T8" fmla="*/ 2147483646 w 236"/>
              <a:gd name="T9" fmla="*/ 2147483646 h 158"/>
              <a:gd name="T10" fmla="*/ 2147483646 w 236"/>
              <a:gd name="T11" fmla="*/ 2147483646 h 158"/>
              <a:gd name="T12" fmla="*/ 2147483646 w 236"/>
              <a:gd name="T13" fmla="*/ 2147483646 h 158"/>
              <a:gd name="T14" fmla="*/ 2147483646 w 236"/>
              <a:gd name="T15" fmla="*/ 2147483646 h 158"/>
              <a:gd name="T16" fmla="*/ 2147483646 w 236"/>
              <a:gd name="T17" fmla="*/ 2147483646 h 158"/>
              <a:gd name="T18" fmla="*/ 2147483646 w 236"/>
              <a:gd name="T19" fmla="*/ 2147483646 h 158"/>
              <a:gd name="T20" fmla="*/ 2147483646 w 236"/>
              <a:gd name="T21" fmla="*/ 2147483646 h 158"/>
              <a:gd name="T22" fmla="*/ 2147483646 w 236"/>
              <a:gd name="T23" fmla="*/ 2147483646 h 158"/>
              <a:gd name="T24" fmla="*/ 2147483646 w 236"/>
              <a:gd name="T25" fmla="*/ 2147483646 h 158"/>
              <a:gd name="T26" fmla="*/ 2147483646 w 236"/>
              <a:gd name="T27" fmla="*/ 2147483646 h 158"/>
              <a:gd name="T28" fmla="*/ 2147483646 w 236"/>
              <a:gd name="T29" fmla="*/ 2147483646 h 158"/>
              <a:gd name="T30" fmla="*/ 2147483646 w 236"/>
              <a:gd name="T31" fmla="*/ 2147483646 h 158"/>
              <a:gd name="T32" fmla="*/ 2147483646 w 236"/>
              <a:gd name="T33" fmla="*/ 2147483646 h 158"/>
              <a:gd name="T34" fmla="*/ 2147483646 w 236"/>
              <a:gd name="T35" fmla="*/ 2147483646 h 158"/>
              <a:gd name="T36" fmla="*/ 2147483646 w 236"/>
              <a:gd name="T37" fmla="*/ 2147483646 h 158"/>
              <a:gd name="T38" fmla="*/ 2147483646 w 236"/>
              <a:gd name="T39" fmla="*/ 2147483646 h 158"/>
              <a:gd name="T40" fmla="*/ 2147483646 w 236"/>
              <a:gd name="T41" fmla="*/ 2147483646 h 158"/>
              <a:gd name="T42" fmla="*/ 2147483646 w 236"/>
              <a:gd name="T43" fmla="*/ 2147483646 h 158"/>
              <a:gd name="T44" fmla="*/ 2147483646 w 236"/>
              <a:gd name="T45" fmla="*/ 2147483646 h 158"/>
              <a:gd name="T46" fmla="*/ 2147483646 w 236"/>
              <a:gd name="T47" fmla="*/ 2147483646 h 158"/>
              <a:gd name="T48" fmla="*/ 2147483646 w 236"/>
              <a:gd name="T49" fmla="*/ 2147483646 h 158"/>
              <a:gd name="T50" fmla="*/ 2147483646 w 236"/>
              <a:gd name="T51" fmla="*/ 2147483646 h 158"/>
              <a:gd name="T52" fmla="*/ 2147483646 w 236"/>
              <a:gd name="T53" fmla="*/ 2147483646 h 158"/>
              <a:gd name="T54" fmla="*/ 2147483646 w 236"/>
              <a:gd name="T55" fmla="*/ 2147483646 h 158"/>
              <a:gd name="T56" fmla="*/ 2147483646 w 236"/>
              <a:gd name="T57" fmla="*/ 2147483646 h 158"/>
              <a:gd name="T58" fmla="*/ 2147483646 w 236"/>
              <a:gd name="T59" fmla="*/ 2147483646 h 158"/>
              <a:gd name="T60" fmla="*/ 2147483646 w 236"/>
              <a:gd name="T61" fmla="*/ 2147483646 h 158"/>
              <a:gd name="T62" fmla="*/ 2147483646 w 236"/>
              <a:gd name="T63" fmla="*/ 2147483646 h 158"/>
              <a:gd name="T64" fmla="*/ 2147483646 w 236"/>
              <a:gd name="T65" fmla="*/ 2147483646 h 158"/>
              <a:gd name="T66" fmla="*/ 2147483646 w 236"/>
              <a:gd name="T67" fmla="*/ 2147483646 h 158"/>
              <a:gd name="T68" fmla="*/ 0 w 236"/>
              <a:gd name="T69" fmla="*/ 2147483646 h 158"/>
              <a:gd name="T70" fmla="*/ 2147483646 w 236"/>
              <a:gd name="T71" fmla="*/ 2147483646 h 158"/>
              <a:gd name="T72" fmla="*/ 2147483646 w 236"/>
              <a:gd name="T73" fmla="*/ 2147483646 h 158"/>
              <a:gd name="T74" fmla="*/ 2147483646 w 236"/>
              <a:gd name="T75" fmla="*/ 2147483646 h 158"/>
              <a:gd name="T76" fmla="*/ 2147483646 w 236"/>
              <a:gd name="T77" fmla="*/ 2147483646 h 158"/>
              <a:gd name="T78" fmla="*/ 2147483646 w 236"/>
              <a:gd name="T79" fmla="*/ 2147483646 h 158"/>
              <a:gd name="T80" fmla="*/ 2147483646 w 236"/>
              <a:gd name="T81" fmla="*/ 2147483646 h 158"/>
              <a:gd name="T82" fmla="*/ 2147483646 w 236"/>
              <a:gd name="T83" fmla="*/ 2147483646 h 158"/>
              <a:gd name="T84" fmla="*/ 2147483646 w 236"/>
              <a:gd name="T85" fmla="*/ 2147483646 h 158"/>
              <a:gd name="T86" fmla="*/ 2147483646 w 236"/>
              <a:gd name="T87" fmla="*/ 2147483646 h 158"/>
              <a:gd name="T88" fmla="*/ 2147483646 w 236"/>
              <a:gd name="T89" fmla="*/ 2147483646 h 158"/>
              <a:gd name="T90" fmla="*/ 2147483646 w 236"/>
              <a:gd name="T91" fmla="*/ 2147483646 h 158"/>
              <a:gd name="T92" fmla="*/ 2147483646 w 236"/>
              <a:gd name="T93" fmla="*/ 2147483646 h 158"/>
              <a:gd name="T94" fmla="*/ 2147483646 w 236"/>
              <a:gd name="T95" fmla="*/ 2147483646 h 158"/>
              <a:gd name="T96" fmla="*/ 2147483646 w 236"/>
              <a:gd name="T97" fmla="*/ 2147483646 h 158"/>
              <a:gd name="T98" fmla="*/ 2147483646 w 236"/>
              <a:gd name="T99" fmla="*/ 2147483646 h 158"/>
              <a:gd name="T100" fmla="*/ 2147483646 w 236"/>
              <a:gd name="T101" fmla="*/ 2147483646 h 158"/>
              <a:gd name="T102" fmla="*/ 2147483646 w 236"/>
              <a:gd name="T103" fmla="*/ 2147483646 h 158"/>
              <a:gd name="T104" fmla="*/ 2147483646 w 236"/>
              <a:gd name="T105" fmla="*/ 2147483646 h 158"/>
              <a:gd name="T106" fmla="*/ 2147483646 w 236"/>
              <a:gd name="T107" fmla="*/ 2147483646 h 158"/>
              <a:gd name="T108" fmla="*/ 2147483646 w 236"/>
              <a:gd name="T109" fmla="*/ 2147483646 h 158"/>
              <a:gd name="T110" fmla="*/ 2147483646 w 236"/>
              <a:gd name="T111" fmla="*/ 2147483646 h 158"/>
              <a:gd name="T112" fmla="*/ 2147483646 w 236"/>
              <a:gd name="T113" fmla="*/ 2147483646 h 158"/>
              <a:gd name="T114" fmla="*/ 2147483646 w 236"/>
              <a:gd name="T115" fmla="*/ 2147483646 h 158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236"/>
              <a:gd name="T175" fmla="*/ 0 h 158"/>
              <a:gd name="T176" fmla="*/ 236 w 236"/>
              <a:gd name="T177" fmla="*/ 158 h 158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236" h="158">
                <a:moveTo>
                  <a:pt x="235" y="71"/>
                </a:moveTo>
                <a:cubicBezTo>
                  <a:pt x="235" y="69"/>
                  <a:pt x="234" y="67"/>
                  <a:pt x="233" y="66"/>
                </a:cubicBezTo>
                <a:cubicBezTo>
                  <a:pt x="233" y="67"/>
                  <a:pt x="234" y="66"/>
                  <a:pt x="234" y="67"/>
                </a:cubicBezTo>
                <a:cubicBezTo>
                  <a:pt x="233" y="68"/>
                  <a:pt x="232" y="66"/>
                  <a:pt x="232" y="65"/>
                </a:cubicBezTo>
                <a:cubicBezTo>
                  <a:pt x="232" y="65"/>
                  <a:pt x="232" y="65"/>
                  <a:pt x="232" y="65"/>
                </a:cubicBezTo>
                <a:cubicBezTo>
                  <a:pt x="232" y="63"/>
                  <a:pt x="232" y="62"/>
                  <a:pt x="232" y="61"/>
                </a:cubicBezTo>
                <a:cubicBezTo>
                  <a:pt x="232" y="59"/>
                  <a:pt x="232" y="62"/>
                  <a:pt x="233" y="61"/>
                </a:cubicBezTo>
                <a:cubicBezTo>
                  <a:pt x="234" y="61"/>
                  <a:pt x="234" y="57"/>
                  <a:pt x="234" y="56"/>
                </a:cubicBezTo>
                <a:cubicBezTo>
                  <a:pt x="234" y="56"/>
                  <a:pt x="233" y="55"/>
                  <a:pt x="233" y="55"/>
                </a:cubicBezTo>
                <a:cubicBezTo>
                  <a:pt x="232" y="54"/>
                  <a:pt x="234" y="54"/>
                  <a:pt x="234" y="53"/>
                </a:cubicBezTo>
                <a:cubicBezTo>
                  <a:pt x="231" y="49"/>
                  <a:pt x="231" y="49"/>
                  <a:pt x="231" y="49"/>
                </a:cubicBezTo>
                <a:cubicBezTo>
                  <a:pt x="231" y="49"/>
                  <a:pt x="232" y="48"/>
                  <a:pt x="233" y="49"/>
                </a:cubicBezTo>
                <a:cubicBezTo>
                  <a:pt x="232" y="46"/>
                  <a:pt x="230" y="44"/>
                  <a:pt x="229" y="42"/>
                </a:cubicBezTo>
                <a:cubicBezTo>
                  <a:pt x="230" y="41"/>
                  <a:pt x="229" y="38"/>
                  <a:pt x="229" y="37"/>
                </a:cubicBezTo>
                <a:cubicBezTo>
                  <a:pt x="230" y="36"/>
                  <a:pt x="229" y="38"/>
                  <a:pt x="229" y="38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1" y="39"/>
                  <a:pt x="232" y="36"/>
                  <a:pt x="233" y="37"/>
                </a:cubicBezTo>
                <a:cubicBezTo>
                  <a:pt x="232" y="36"/>
                  <a:pt x="233" y="32"/>
                  <a:pt x="233" y="29"/>
                </a:cubicBezTo>
                <a:cubicBezTo>
                  <a:pt x="231" y="31"/>
                  <a:pt x="232" y="26"/>
                  <a:pt x="230" y="26"/>
                </a:cubicBezTo>
                <a:cubicBezTo>
                  <a:pt x="230" y="23"/>
                  <a:pt x="232" y="24"/>
                  <a:pt x="232" y="23"/>
                </a:cubicBezTo>
                <a:cubicBezTo>
                  <a:pt x="231" y="20"/>
                  <a:pt x="231" y="17"/>
                  <a:pt x="231" y="14"/>
                </a:cubicBezTo>
                <a:cubicBezTo>
                  <a:pt x="232" y="15"/>
                  <a:pt x="233" y="15"/>
                  <a:pt x="231" y="14"/>
                </a:cubicBezTo>
                <a:cubicBezTo>
                  <a:pt x="231" y="14"/>
                  <a:pt x="231" y="14"/>
                  <a:pt x="231" y="14"/>
                </a:cubicBezTo>
                <a:cubicBezTo>
                  <a:pt x="232" y="14"/>
                  <a:pt x="232" y="14"/>
                  <a:pt x="232" y="14"/>
                </a:cubicBezTo>
                <a:cubicBezTo>
                  <a:pt x="231" y="12"/>
                  <a:pt x="231" y="7"/>
                  <a:pt x="230" y="5"/>
                </a:cubicBezTo>
                <a:cubicBezTo>
                  <a:pt x="230" y="5"/>
                  <a:pt x="230" y="5"/>
                  <a:pt x="231" y="5"/>
                </a:cubicBezTo>
                <a:cubicBezTo>
                  <a:pt x="228" y="0"/>
                  <a:pt x="230" y="6"/>
                  <a:pt x="227" y="5"/>
                </a:cubicBezTo>
                <a:cubicBezTo>
                  <a:pt x="228" y="4"/>
                  <a:pt x="228" y="4"/>
                  <a:pt x="228" y="4"/>
                </a:cubicBezTo>
                <a:cubicBezTo>
                  <a:pt x="226" y="5"/>
                  <a:pt x="224" y="3"/>
                  <a:pt x="222" y="5"/>
                </a:cubicBezTo>
                <a:cubicBezTo>
                  <a:pt x="222" y="5"/>
                  <a:pt x="222" y="4"/>
                  <a:pt x="222" y="4"/>
                </a:cubicBezTo>
                <a:cubicBezTo>
                  <a:pt x="222" y="4"/>
                  <a:pt x="221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18" y="5"/>
                  <a:pt x="217" y="5"/>
                  <a:pt x="216" y="6"/>
                </a:cubicBezTo>
                <a:cubicBezTo>
                  <a:pt x="216" y="6"/>
                  <a:pt x="216" y="5"/>
                  <a:pt x="217" y="5"/>
                </a:cubicBezTo>
                <a:cubicBezTo>
                  <a:pt x="215" y="4"/>
                  <a:pt x="215" y="6"/>
                  <a:pt x="213" y="6"/>
                </a:cubicBezTo>
                <a:cubicBezTo>
                  <a:pt x="212" y="6"/>
                  <a:pt x="211" y="5"/>
                  <a:pt x="212" y="5"/>
                </a:cubicBezTo>
                <a:cubicBezTo>
                  <a:pt x="211" y="6"/>
                  <a:pt x="208" y="6"/>
                  <a:pt x="207" y="7"/>
                </a:cubicBezTo>
                <a:cubicBezTo>
                  <a:pt x="207" y="6"/>
                  <a:pt x="206" y="6"/>
                  <a:pt x="205" y="6"/>
                </a:cubicBezTo>
                <a:cubicBezTo>
                  <a:pt x="194" y="7"/>
                  <a:pt x="184" y="7"/>
                  <a:pt x="173" y="10"/>
                </a:cubicBezTo>
                <a:cubicBezTo>
                  <a:pt x="172" y="8"/>
                  <a:pt x="176" y="8"/>
                  <a:pt x="175" y="7"/>
                </a:cubicBezTo>
                <a:cubicBezTo>
                  <a:pt x="175" y="9"/>
                  <a:pt x="173" y="8"/>
                  <a:pt x="170" y="8"/>
                </a:cubicBezTo>
                <a:cubicBezTo>
                  <a:pt x="170" y="8"/>
                  <a:pt x="170" y="8"/>
                  <a:pt x="170" y="8"/>
                </a:cubicBezTo>
                <a:cubicBezTo>
                  <a:pt x="168" y="9"/>
                  <a:pt x="168" y="8"/>
                  <a:pt x="166" y="8"/>
                </a:cubicBezTo>
                <a:cubicBezTo>
                  <a:pt x="166" y="9"/>
                  <a:pt x="166" y="9"/>
                  <a:pt x="166" y="9"/>
                </a:cubicBezTo>
                <a:cubicBezTo>
                  <a:pt x="165" y="10"/>
                  <a:pt x="163" y="7"/>
                  <a:pt x="162" y="9"/>
                </a:cubicBezTo>
                <a:cubicBezTo>
                  <a:pt x="161" y="8"/>
                  <a:pt x="161" y="8"/>
                  <a:pt x="161" y="8"/>
                </a:cubicBezTo>
                <a:cubicBezTo>
                  <a:pt x="159" y="10"/>
                  <a:pt x="158" y="7"/>
                  <a:pt x="157" y="9"/>
                </a:cubicBezTo>
                <a:cubicBezTo>
                  <a:pt x="157" y="9"/>
                  <a:pt x="157" y="9"/>
                  <a:pt x="157" y="9"/>
                </a:cubicBezTo>
                <a:cubicBezTo>
                  <a:pt x="154" y="8"/>
                  <a:pt x="152" y="11"/>
                  <a:pt x="151" y="10"/>
                </a:cubicBezTo>
                <a:cubicBezTo>
                  <a:pt x="148" y="10"/>
                  <a:pt x="146" y="10"/>
                  <a:pt x="146" y="12"/>
                </a:cubicBezTo>
                <a:cubicBezTo>
                  <a:pt x="145" y="11"/>
                  <a:pt x="145" y="10"/>
                  <a:pt x="146" y="10"/>
                </a:cubicBezTo>
                <a:cubicBezTo>
                  <a:pt x="138" y="11"/>
                  <a:pt x="129" y="11"/>
                  <a:pt x="122" y="13"/>
                </a:cubicBezTo>
                <a:cubicBezTo>
                  <a:pt x="121" y="13"/>
                  <a:pt x="122" y="13"/>
                  <a:pt x="122" y="12"/>
                </a:cubicBezTo>
                <a:cubicBezTo>
                  <a:pt x="118" y="14"/>
                  <a:pt x="113" y="11"/>
                  <a:pt x="110" y="14"/>
                </a:cubicBezTo>
                <a:cubicBezTo>
                  <a:pt x="109" y="15"/>
                  <a:pt x="109" y="15"/>
                  <a:pt x="109" y="15"/>
                </a:cubicBezTo>
                <a:cubicBezTo>
                  <a:pt x="108" y="15"/>
                  <a:pt x="108" y="14"/>
                  <a:pt x="107" y="13"/>
                </a:cubicBezTo>
                <a:cubicBezTo>
                  <a:pt x="106" y="14"/>
                  <a:pt x="103" y="14"/>
                  <a:pt x="102" y="15"/>
                </a:cubicBezTo>
                <a:cubicBezTo>
                  <a:pt x="102" y="14"/>
                  <a:pt x="102" y="14"/>
                  <a:pt x="102" y="14"/>
                </a:cubicBezTo>
                <a:cubicBezTo>
                  <a:pt x="100" y="14"/>
                  <a:pt x="98" y="15"/>
                  <a:pt x="96" y="15"/>
                </a:cubicBezTo>
                <a:cubicBezTo>
                  <a:pt x="97" y="14"/>
                  <a:pt x="97" y="14"/>
                  <a:pt x="97" y="14"/>
                </a:cubicBezTo>
                <a:cubicBezTo>
                  <a:pt x="86" y="12"/>
                  <a:pt x="73" y="11"/>
                  <a:pt x="65" y="13"/>
                </a:cubicBezTo>
                <a:cubicBezTo>
                  <a:pt x="63" y="14"/>
                  <a:pt x="64" y="11"/>
                  <a:pt x="63" y="12"/>
                </a:cubicBezTo>
                <a:cubicBezTo>
                  <a:pt x="54" y="14"/>
                  <a:pt x="44" y="10"/>
                  <a:pt x="36" y="13"/>
                </a:cubicBezTo>
                <a:cubicBezTo>
                  <a:pt x="30" y="13"/>
                  <a:pt x="28" y="17"/>
                  <a:pt x="28" y="17"/>
                </a:cubicBezTo>
                <a:cubicBezTo>
                  <a:pt x="43" y="17"/>
                  <a:pt x="56" y="19"/>
                  <a:pt x="71" y="21"/>
                </a:cubicBezTo>
                <a:cubicBezTo>
                  <a:pt x="76" y="21"/>
                  <a:pt x="82" y="21"/>
                  <a:pt x="87" y="21"/>
                </a:cubicBezTo>
                <a:cubicBezTo>
                  <a:pt x="106" y="21"/>
                  <a:pt x="126" y="24"/>
                  <a:pt x="145" y="21"/>
                </a:cubicBezTo>
                <a:cubicBezTo>
                  <a:pt x="144" y="21"/>
                  <a:pt x="145" y="20"/>
                  <a:pt x="146" y="20"/>
                </a:cubicBezTo>
                <a:cubicBezTo>
                  <a:pt x="147" y="20"/>
                  <a:pt x="147" y="20"/>
                  <a:pt x="147" y="20"/>
                </a:cubicBezTo>
                <a:cubicBezTo>
                  <a:pt x="148" y="19"/>
                  <a:pt x="148" y="19"/>
                  <a:pt x="148" y="19"/>
                </a:cubicBezTo>
                <a:cubicBezTo>
                  <a:pt x="150" y="19"/>
                  <a:pt x="149" y="20"/>
                  <a:pt x="148" y="21"/>
                </a:cubicBezTo>
                <a:cubicBezTo>
                  <a:pt x="156" y="20"/>
                  <a:pt x="163" y="19"/>
                  <a:pt x="170" y="19"/>
                </a:cubicBezTo>
                <a:cubicBezTo>
                  <a:pt x="171" y="18"/>
                  <a:pt x="174" y="19"/>
                  <a:pt x="174" y="17"/>
                </a:cubicBezTo>
                <a:cubicBezTo>
                  <a:pt x="175" y="17"/>
                  <a:pt x="174" y="18"/>
                  <a:pt x="174" y="18"/>
                </a:cubicBezTo>
                <a:cubicBezTo>
                  <a:pt x="180" y="17"/>
                  <a:pt x="180" y="17"/>
                  <a:pt x="185" y="18"/>
                </a:cubicBezTo>
                <a:cubicBezTo>
                  <a:pt x="195" y="18"/>
                  <a:pt x="205" y="17"/>
                  <a:pt x="215" y="16"/>
                </a:cubicBezTo>
                <a:cubicBezTo>
                  <a:pt x="220" y="15"/>
                  <a:pt x="220" y="15"/>
                  <a:pt x="220" y="15"/>
                </a:cubicBezTo>
                <a:cubicBezTo>
                  <a:pt x="220" y="19"/>
                  <a:pt x="220" y="19"/>
                  <a:pt x="220" y="19"/>
                </a:cubicBezTo>
                <a:cubicBezTo>
                  <a:pt x="221" y="39"/>
                  <a:pt x="223" y="59"/>
                  <a:pt x="222" y="80"/>
                </a:cubicBezTo>
                <a:cubicBezTo>
                  <a:pt x="225" y="83"/>
                  <a:pt x="223" y="88"/>
                  <a:pt x="225" y="91"/>
                </a:cubicBezTo>
                <a:cubicBezTo>
                  <a:pt x="225" y="91"/>
                  <a:pt x="225" y="91"/>
                  <a:pt x="225" y="91"/>
                </a:cubicBezTo>
                <a:cubicBezTo>
                  <a:pt x="225" y="94"/>
                  <a:pt x="224" y="95"/>
                  <a:pt x="223" y="99"/>
                </a:cubicBezTo>
                <a:cubicBezTo>
                  <a:pt x="224" y="99"/>
                  <a:pt x="223" y="101"/>
                  <a:pt x="224" y="100"/>
                </a:cubicBezTo>
                <a:cubicBezTo>
                  <a:pt x="226" y="102"/>
                  <a:pt x="222" y="103"/>
                  <a:pt x="223" y="105"/>
                </a:cubicBezTo>
                <a:cubicBezTo>
                  <a:pt x="222" y="105"/>
                  <a:pt x="224" y="105"/>
                  <a:pt x="223" y="105"/>
                </a:cubicBezTo>
                <a:cubicBezTo>
                  <a:pt x="224" y="110"/>
                  <a:pt x="223" y="104"/>
                  <a:pt x="220" y="110"/>
                </a:cubicBezTo>
                <a:cubicBezTo>
                  <a:pt x="221" y="117"/>
                  <a:pt x="219" y="129"/>
                  <a:pt x="217" y="130"/>
                </a:cubicBezTo>
                <a:cubicBezTo>
                  <a:pt x="217" y="130"/>
                  <a:pt x="217" y="130"/>
                  <a:pt x="217" y="130"/>
                </a:cubicBezTo>
                <a:cubicBezTo>
                  <a:pt x="215" y="128"/>
                  <a:pt x="214" y="132"/>
                  <a:pt x="213" y="131"/>
                </a:cubicBezTo>
                <a:cubicBezTo>
                  <a:pt x="213" y="131"/>
                  <a:pt x="213" y="131"/>
                  <a:pt x="214" y="130"/>
                </a:cubicBezTo>
                <a:cubicBezTo>
                  <a:pt x="209" y="131"/>
                  <a:pt x="207" y="133"/>
                  <a:pt x="203" y="133"/>
                </a:cubicBezTo>
                <a:cubicBezTo>
                  <a:pt x="200" y="135"/>
                  <a:pt x="195" y="134"/>
                  <a:pt x="193" y="136"/>
                </a:cubicBezTo>
                <a:cubicBezTo>
                  <a:pt x="193" y="135"/>
                  <a:pt x="191" y="135"/>
                  <a:pt x="190" y="135"/>
                </a:cubicBezTo>
                <a:cubicBezTo>
                  <a:pt x="188" y="138"/>
                  <a:pt x="183" y="135"/>
                  <a:pt x="181" y="138"/>
                </a:cubicBezTo>
                <a:cubicBezTo>
                  <a:pt x="181" y="137"/>
                  <a:pt x="181" y="137"/>
                  <a:pt x="181" y="137"/>
                </a:cubicBezTo>
                <a:cubicBezTo>
                  <a:pt x="171" y="140"/>
                  <a:pt x="160" y="140"/>
                  <a:pt x="150" y="142"/>
                </a:cubicBezTo>
                <a:cubicBezTo>
                  <a:pt x="145" y="143"/>
                  <a:pt x="138" y="141"/>
                  <a:pt x="132" y="142"/>
                </a:cubicBezTo>
                <a:cubicBezTo>
                  <a:pt x="131" y="143"/>
                  <a:pt x="132" y="143"/>
                  <a:pt x="131" y="144"/>
                </a:cubicBezTo>
                <a:cubicBezTo>
                  <a:pt x="129" y="144"/>
                  <a:pt x="131" y="143"/>
                  <a:pt x="130" y="142"/>
                </a:cubicBezTo>
                <a:cubicBezTo>
                  <a:pt x="127" y="144"/>
                  <a:pt x="123" y="142"/>
                  <a:pt x="119" y="142"/>
                </a:cubicBezTo>
                <a:cubicBezTo>
                  <a:pt x="118" y="143"/>
                  <a:pt x="117" y="143"/>
                  <a:pt x="118" y="143"/>
                </a:cubicBezTo>
                <a:cubicBezTo>
                  <a:pt x="113" y="142"/>
                  <a:pt x="107" y="144"/>
                  <a:pt x="103" y="142"/>
                </a:cubicBezTo>
                <a:cubicBezTo>
                  <a:pt x="104" y="145"/>
                  <a:pt x="100" y="144"/>
                  <a:pt x="99" y="144"/>
                </a:cubicBezTo>
                <a:cubicBezTo>
                  <a:pt x="98" y="144"/>
                  <a:pt x="98" y="143"/>
                  <a:pt x="98" y="143"/>
                </a:cubicBezTo>
                <a:cubicBezTo>
                  <a:pt x="95" y="143"/>
                  <a:pt x="93" y="143"/>
                  <a:pt x="89" y="142"/>
                </a:cubicBezTo>
                <a:cubicBezTo>
                  <a:pt x="87" y="142"/>
                  <a:pt x="87" y="143"/>
                  <a:pt x="84" y="143"/>
                </a:cubicBezTo>
                <a:cubicBezTo>
                  <a:pt x="83" y="141"/>
                  <a:pt x="80" y="142"/>
                  <a:pt x="78" y="142"/>
                </a:cubicBezTo>
                <a:cubicBezTo>
                  <a:pt x="78" y="143"/>
                  <a:pt x="75" y="144"/>
                  <a:pt x="73" y="143"/>
                </a:cubicBezTo>
                <a:cubicBezTo>
                  <a:pt x="74" y="141"/>
                  <a:pt x="74" y="141"/>
                  <a:pt x="74" y="141"/>
                </a:cubicBezTo>
                <a:cubicBezTo>
                  <a:pt x="67" y="142"/>
                  <a:pt x="57" y="138"/>
                  <a:pt x="49" y="139"/>
                </a:cubicBezTo>
                <a:cubicBezTo>
                  <a:pt x="48" y="138"/>
                  <a:pt x="48" y="138"/>
                  <a:pt x="48" y="138"/>
                </a:cubicBezTo>
                <a:cubicBezTo>
                  <a:pt x="40" y="139"/>
                  <a:pt x="32" y="135"/>
                  <a:pt x="24" y="136"/>
                </a:cubicBezTo>
                <a:cubicBezTo>
                  <a:pt x="22" y="135"/>
                  <a:pt x="18" y="134"/>
                  <a:pt x="16" y="134"/>
                </a:cubicBezTo>
                <a:cubicBezTo>
                  <a:pt x="16" y="134"/>
                  <a:pt x="16" y="134"/>
                  <a:pt x="15" y="134"/>
                </a:cubicBezTo>
                <a:cubicBezTo>
                  <a:pt x="17" y="131"/>
                  <a:pt x="18" y="129"/>
                  <a:pt x="17" y="126"/>
                </a:cubicBezTo>
                <a:cubicBezTo>
                  <a:pt x="18" y="126"/>
                  <a:pt x="18" y="126"/>
                  <a:pt x="18" y="126"/>
                </a:cubicBezTo>
                <a:cubicBezTo>
                  <a:pt x="17" y="123"/>
                  <a:pt x="17" y="119"/>
                  <a:pt x="18" y="115"/>
                </a:cubicBezTo>
                <a:cubicBezTo>
                  <a:pt x="18" y="114"/>
                  <a:pt x="18" y="111"/>
                  <a:pt x="17" y="112"/>
                </a:cubicBezTo>
                <a:cubicBezTo>
                  <a:pt x="16" y="111"/>
                  <a:pt x="18" y="112"/>
                  <a:pt x="17" y="110"/>
                </a:cubicBezTo>
                <a:cubicBezTo>
                  <a:pt x="19" y="112"/>
                  <a:pt x="19" y="112"/>
                  <a:pt x="19" y="112"/>
                </a:cubicBezTo>
                <a:cubicBezTo>
                  <a:pt x="20" y="104"/>
                  <a:pt x="20" y="98"/>
                  <a:pt x="20" y="90"/>
                </a:cubicBezTo>
                <a:cubicBezTo>
                  <a:pt x="22" y="88"/>
                  <a:pt x="20" y="83"/>
                  <a:pt x="21" y="79"/>
                </a:cubicBezTo>
                <a:cubicBezTo>
                  <a:pt x="21" y="77"/>
                  <a:pt x="22" y="73"/>
                  <a:pt x="20" y="71"/>
                </a:cubicBezTo>
                <a:cubicBezTo>
                  <a:pt x="21" y="71"/>
                  <a:pt x="21" y="71"/>
                  <a:pt x="21" y="71"/>
                </a:cubicBezTo>
                <a:cubicBezTo>
                  <a:pt x="21" y="67"/>
                  <a:pt x="21" y="63"/>
                  <a:pt x="22" y="59"/>
                </a:cubicBezTo>
                <a:cubicBezTo>
                  <a:pt x="22" y="56"/>
                  <a:pt x="21" y="56"/>
                  <a:pt x="20" y="54"/>
                </a:cubicBezTo>
                <a:cubicBezTo>
                  <a:pt x="21" y="54"/>
                  <a:pt x="21" y="54"/>
                  <a:pt x="21" y="54"/>
                </a:cubicBezTo>
                <a:cubicBezTo>
                  <a:pt x="20" y="52"/>
                  <a:pt x="19" y="52"/>
                  <a:pt x="18" y="51"/>
                </a:cubicBezTo>
                <a:cubicBezTo>
                  <a:pt x="19" y="49"/>
                  <a:pt x="18" y="49"/>
                  <a:pt x="18" y="47"/>
                </a:cubicBezTo>
                <a:cubicBezTo>
                  <a:pt x="19" y="49"/>
                  <a:pt x="20" y="50"/>
                  <a:pt x="21" y="51"/>
                </a:cubicBezTo>
                <a:cubicBezTo>
                  <a:pt x="22" y="49"/>
                  <a:pt x="19" y="46"/>
                  <a:pt x="21" y="44"/>
                </a:cubicBezTo>
                <a:cubicBezTo>
                  <a:pt x="21" y="42"/>
                  <a:pt x="21" y="40"/>
                  <a:pt x="19" y="40"/>
                </a:cubicBezTo>
                <a:cubicBezTo>
                  <a:pt x="20" y="41"/>
                  <a:pt x="20" y="39"/>
                  <a:pt x="21" y="40"/>
                </a:cubicBezTo>
                <a:cubicBezTo>
                  <a:pt x="20" y="38"/>
                  <a:pt x="20" y="37"/>
                  <a:pt x="20" y="36"/>
                </a:cubicBezTo>
                <a:cubicBezTo>
                  <a:pt x="20" y="37"/>
                  <a:pt x="20" y="37"/>
                  <a:pt x="20" y="37"/>
                </a:cubicBezTo>
                <a:cubicBezTo>
                  <a:pt x="19" y="37"/>
                  <a:pt x="19" y="35"/>
                  <a:pt x="17" y="35"/>
                </a:cubicBezTo>
                <a:cubicBezTo>
                  <a:pt x="18" y="36"/>
                  <a:pt x="18" y="36"/>
                  <a:pt x="18" y="37"/>
                </a:cubicBezTo>
                <a:cubicBezTo>
                  <a:pt x="17" y="37"/>
                  <a:pt x="16" y="34"/>
                  <a:pt x="17" y="34"/>
                </a:cubicBezTo>
                <a:cubicBezTo>
                  <a:pt x="18" y="33"/>
                  <a:pt x="19" y="35"/>
                  <a:pt x="19" y="34"/>
                </a:cubicBezTo>
                <a:cubicBezTo>
                  <a:pt x="17" y="30"/>
                  <a:pt x="17" y="30"/>
                  <a:pt x="17" y="30"/>
                </a:cubicBezTo>
                <a:cubicBezTo>
                  <a:pt x="17" y="30"/>
                  <a:pt x="17" y="32"/>
                  <a:pt x="16" y="32"/>
                </a:cubicBezTo>
                <a:cubicBezTo>
                  <a:pt x="17" y="33"/>
                  <a:pt x="17" y="33"/>
                  <a:pt x="17" y="33"/>
                </a:cubicBezTo>
                <a:cubicBezTo>
                  <a:pt x="16" y="33"/>
                  <a:pt x="16" y="33"/>
                  <a:pt x="16" y="33"/>
                </a:cubicBezTo>
                <a:cubicBezTo>
                  <a:pt x="16" y="36"/>
                  <a:pt x="15" y="39"/>
                  <a:pt x="16" y="42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2"/>
                  <a:pt x="19" y="44"/>
                  <a:pt x="18" y="46"/>
                </a:cubicBezTo>
                <a:cubicBezTo>
                  <a:pt x="17" y="45"/>
                  <a:pt x="17" y="45"/>
                  <a:pt x="16" y="45"/>
                </a:cubicBezTo>
                <a:cubicBezTo>
                  <a:pt x="16" y="46"/>
                  <a:pt x="17" y="46"/>
                  <a:pt x="17" y="47"/>
                </a:cubicBezTo>
                <a:cubicBezTo>
                  <a:pt x="15" y="46"/>
                  <a:pt x="15" y="46"/>
                  <a:pt x="15" y="46"/>
                </a:cubicBezTo>
                <a:cubicBezTo>
                  <a:pt x="17" y="47"/>
                  <a:pt x="16" y="51"/>
                  <a:pt x="16" y="52"/>
                </a:cubicBezTo>
                <a:cubicBezTo>
                  <a:pt x="16" y="51"/>
                  <a:pt x="16" y="51"/>
                  <a:pt x="16" y="51"/>
                </a:cubicBezTo>
                <a:cubicBezTo>
                  <a:pt x="15" y="54"/>
                  <a:pt x="17" y="51"/>
                  <a:pt x="17" y="53"/>
                </a:cubicBezTo>
                <a:cubicBezTo>
                  <a:pt x="17" y="54"/>
                  <a:pt x="15" y="53"/>
                  <a:pt x="14" y="55"/>
                </a:cubicBezTo>
                <a:cubicBezTo>
                  <a:pt x="14" y="58"/>
                  <a:pt x="16" y="62"/>
                  <a:pt x="14" y="65"/>
                </a:cubicBezTo>
                <a:cubicBezTo>
                  <a:pt x="14" y="68"/>
                  <a:pt x="15" y="70"/>
                  <a:pt x="16" y="73"/>
                </a:cubicBezTo>
                <a:cubicBezTo>
                  <a:pt x="16" y="75"/>
                  <a:pt x="14" y="72"/>
                  <a:pt x="15" y="75"/>
                </a:cubicBezTo>
                <a:cubicBezTo>
                  <a:pt x="14" y="74"/>
                  <a:pt x="13" y="75"/>
                  <a:pt x="13" y="75"/>
                </a:cubicBezTo>
                <a:cubicBezTo>
                  <a:pt x="13" y="75"/>
                  <a:pt x="12" y="79"/>
                  <a:pt x="14" y="77"/>
                </a:cubicBezTo>
                <a:cubicBezTo>
                  <a:pt x="14" y="80"/>
                  <a:pt x="13" y="84"/>
                  <a:pt x="13" y="87"/>
                </a:cubicBezTo>
                <a:cubicBezTo>
                  <a:pt x="13" y="86"/>
                  <a:pt x="12" y="86"/>
                  <a:pt x="11" y="87"/>
                </a:cubicBezTo>
                <a:cubicBezTo>
                  <a:pt x="12" y="88"/>
                  <a:pt x="13" y="91"/>
                  <a:pt x="12" y="94"/>
                </a:cubicBezTo>
                <a:cubicBezTo>
                  <a:pt x="14" y="94"/>
                  <a:pt x="14" y="93"/>
                  <a:pt x="15" y="93"/>
                </a:cubicBezTo>
                <a:cubicBezTo>
                  <a:pt x="15" y="94"/>
                  <a:pt x="15" y="94"/>
                  <a:pt x="15" y="95"/>
                </a:cubicBezTo>
                <a:cubicBezTo>
                  <a:pt x="14" y="95"/>
                  <a:pt x="12" y="95"/>
                  <a:pt x="12" y="97"/>
                </a:cubicBezTo>
                <a:cubicBezTo>
                  <a:pt x="10" y="97"/>
                  <a:pt x="12" y="93"/>
                  <a:pt x="10" y="94"/>
                </a:cubicBezTo>
                <a:cubicBezTo>
                  <a:pt x="9" y="93"/>
                  <a:pt x="9" y="89"/>
                  <a:pt x="10" y="88"/>
                </a:cubicBezTo>
                <a:cubicBezTo>
                  <a:pt x="9" y="85"/>
                  <a:pt x="10" y="89"/>
                  <a:pt x="8" y="89"/>
                </a:cubicBezTo>
                <a:cubicBezTo>
                  <a:pt x="8" y="91"/>
                  <a:pt x="9" y="92"/>
                  <a:pt x="9" y="95"/>
                </a:cubicBezTo>
                <a:cubicBezTo>
                  <a:pt x="10" y="95"/>
                  <a:pt x="10" y="94"/>
                  <a:pt x="11" y="95"/>
                </a:cubicBezTo>
                <a:cubicBezTo>
                  <a:pt x="12" y="98"/>
                  <a:pt x="9" y="99"/>
                  <a:pt x="9" y="99"/>
                </a:cubicBezTo>
                <a:cubicBezTo>
                  <a:pt x="9" y="98"/>
                  <a:pt x="9" y="98"/>
                  <a:pt x="9" y="98"/>
                </a:cubicBezTo>
                <a:cubicBezTo>
                  <a:pt x="8" y="100"/>
                  <a:pt x="9" y="100"/>
                  <a:pt x="9" y="102"/>
                </a:cubicBezTo>
                <a:cubicBezTo>
                  <a:pt x="6" y="103"/>
                  <a:pt x="9" y="99"/>
                  <a:pt x="7" y="98"/>
                </a:cubicBezTo>
                <a:cubicBezTo>
                  <a:pt x="6" y="100"/>
                  <a:pt x="6" y="100"/>
                  <a:pt x="6" y="100"/>
                </a:cubicBezTo>
                <a:cubicBezTo>
                  <a:pt x="5" y="103"/>
                  <a:pt x="7" y="101"/>
                  <a:pt x="6" y="104"/>
                </a:cubicBezTo>
                <a:cubicBezTo>
                  <a:pt x="6" y="103"/>
                  <a:pt x="6" y="103"/>
                  <a:pt x="6" y="103"/>
                </a:cubicBezTo>
                <a:cubicBezTo>
                  <a:pt x="6" y="105"/>
                  <a:pt x="6" y="105"/>
                  <a:pt x="6" y="105"/>
                </a:cubicBezTo>
                <a:cubicBezTo>
                  <a:pt x="7" y="105"/>
                  <a:pt x="8" y="105"/>
                  <a:pt x="8" y="103"/>
                </a:cubicBezTo>
                <a:cubicBezTo>
                  <a:pt x="10" y="105"/>
                  <a:pt x="8" y="105"/>
                  <a:pt x="8" y="107"/>
                </a:cubicBezTo>
                <a:cubicBezTo>
                  <a:pt x="9" y="108"/>
                  <a:pt x="8" y="106"/>
                  <a:pt x="10" y="106"/>
                </a:cubicBezTo>
                <a:cubicBezTo>
                  <a:pt x="11" y="106"/>
                  <a:pt x="10" y="108"/>
                  <a:pt x="11" y="109"/>
                </a:cubicBezTo>
                <a:cubicBezTo>
                  <a:pt x="10" y="112"/>
                  <a:pt x="9" y="110"/>
                  <a:pt x="8" y="111"/>
                </a:cubicBezTo>
                <a:cubicBezTo>
                  <a:pt x="8" y="111"/>
                  <a:pt x="8" y="109"/>
                  <a:pt x="9" y="109"/>
                </a:cubicBezTo>
                <a:cubicBezTo>
                  <a:pt x="8" y="107"/>
                  <a:pt x="6" y="110"/>
                  <a:pt x="5" y="108"/>
                </a:cubicBezTo>
                <a:cubicBezTo>
                  <a:pt x="4" y="110"/>
                  <a:pt x="6" y="110"/>
                  <a:pt x="6" y="111"/>
                </a:cubicBezTo>
                <a:cubicBezTo>
                  <a:pt x="6" y="111"/>
                  <a:pt x="7" y="112"/>
                  <a:pt x="8" y="111"/>
                </a:cubicBezTo>
                <a:cubicBezTo>
                  <a:pt x="11" y="115"/>
                  <a:pt x="5" y="113"/>
                  <a:pt x="5" y="117"/>
                </a:cubicBezTo>
                <a:cubicBezTo>
                  <a:pt x="7" y="116"/>
                  <a:pt x="7" y="122"/>
                  <a:pt x="10" y="119"/>
                </a:cubicBezTo>
                <a:cubicBezTo>
                  <a:pt x="10" y="120"/>
                  <a:pt x="11" y="121"/>
                  <a:pt x="10" y="122"/>
                </a:cubicBezTo>
                <a:cubicBezTo>
                  <a:pt x="9" y="121"/>
                  <a:pt x="9" y="124"/>
                  <a:pt x="8" y="122"/>
                </a:cubicBezTo>
                <a:cubicBezTo>
                  <a:pt x="8" y="123"/>
                  <a:pt x="8" y="123"/>
                  <a:pt x="8" y="123"/>
                </a:cubicBezTo>
                <a:cubicBezTo>
                  <a:pt x="6" y="121"/>
                  <a:pt x="6" y="121"/>
                  <a:pt x="6" y="121"/>
                </a:cubicBezTo>
                <a:cubicBezTo>
                  <a:pt x="5" y="122"/>
                  <a:pt x="4" y="124"/>
                  <a:pt x="3" y="125"/>
                </a:cubicBezTo>
                <a:cubicBezTo>
                  <a:pt x="3" y="126"/>
                  <a:pt x="4" y="124"/>
                  <a:pt x="4" y="126"/>
                </a:cubicBezTo>
                <a:cubicBezTo>
                  <a:pt x="4" y="126"/>
                  <a:pt x="3" y="127"/>
                  <a:pt x="3" y="128"/>
                </a:cubicBezTo>
                <a:cubicBezTo>
                  <a:pt x="4" y="126"/>
                  <a:pt x="5" y="128"/>
                  <a:pt x="5" y="129"/>
                </a:cubicBezTo>
                <a:cubicBezTo>
                  <a:pt x="5" y="131"/>
                  <a:pt x="3" y="132"/>
                  <a:pt x="3" y="132"/>
                </a:cubicBezTo>
                <a:cubicBezTo>
                  <a:pt x="2" y="130"/>
                  <a:pt x="2" y="130"/>
                  <a:pt x="2" y="130"/>
                </a:cubicBezTo>
                <a:cubicBezTo>
                  <a:pt x="3" y="131"/>
                  <a:pt x="1" y="130"/>
                  <a:pt x="1" y="132"/>
                </a:cubicBezTo>
                <a:cubicBezTo>
                  <a:pt x="2" y="132"/>
                  <a:pt x="3" y="133"/>
                  <a:pt x="4" y="134"/>
                </a:cubicBezTo>
                <a:cubicBezTo>
                  <a:pt x="4" y="135"/>
                  <a:pt x="3" y="136"/>
                  <a:pt x="3" y="136"/>
                </a:cubicBezTo>
                <a:cubicBezTo>
                  <a:pt x="3" y="134"/>
                  <a:pt x="3" y="134"/>
                  <a:pt x="3" y="134"/>
                </a:cubicBezTo>
                <a:cubicBezTo>
                  <a:pt x="3" y="135"/>
                  <a:pt x="2" y="135"/>
                  <a:pt x="1" y="135"/>
                </a:cubicBezTo>
                <a:cubicBezTo>
                  <a:pt x="1" y="136"/>
                  <a:pt x="1" y="136"/>
                  <a:pt x="1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1" y="138"/>
                  <a:pt x="1" y="138"/>
                  <a:pt x="1" y="137"/>
                </a:cubicBezTo>
                <a:cubicBezTo>
                  <a:pt x="2" y="139"/>
                  <a:pt x="4" y="142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9" y="147"/>
                  <a:pt x="9" y="147"/>
                  <a:pt x="9" y="147"/>
                </a:cubicBezTo>
                <a:cubicBezTo>
                  <a:pt x="10" y="147"/>
                  <a:pt x="10" y="148"/>
                  <a:pt x="9" y="148"/>
                </a:cubicBezTo>
                <a:cubicBezTo>
                  <a:pt x="10" y="147"/>
                  <a:pt x="11" y="148"/>
                  <a:pt x="12" y="148"/>
                </a:cubicBezTo>
                <a:cubicBezTo>
                  <a:pt x="12" y="148"/>
                  <a:pt x="12" y="148"/>
                  <a:pt x="12" y="148"/>
                </a:cubicBezTo>
                <a:cubicBezTo>
                  <a:pt x="13" y="148"/>
                  <a:pt x="15" y="147"/>
                  <a:pt x="15" y="148"/>
                </a:cubicBezTo>
                <a:cubicBezTo>
                  <a:pt x="15" y="146"/>
                  <a:pt x="14" y="148"/>
                  <a:pt x="13" y="147"/>
                </a:cubicBezTo>
                <a:cubicBezTo>
                  <a:pt x="12" y="145"/>
                  <a:pt x="15" y="146"/>
                  <a:pt x="15" y="146"/>
                </a:cubicBezTo>
                <a:cubicBezTo>
                  <a:pt x="15" y="148"/>
                  <a:pt x="18" y="147"/>
                  <a:pt x="19" y="147"/>
                </a:cubicBezTo>
                <a:cubicBezTo>
                  <a:pt x="20" y="148"/>
                  <a:pt x="20" y="148"/>
                  <a:pt x="20" y="149"/>
                </a:cubicBezTo>
                <a:cubicBezTo>
                  <a:pt x="21" y="147"/>
                  <a:pt x="21" y="147"/>
                  <a:pt x="21" y="147"/>
                </a:cubicBezTo>
                <a:cubicBezTo>
                  <a:pt x="21" y="150"/>
                  <a:pt x="24" y="147"/>
                  <a:pt x="25" y="148"/>
                </a:cubicBezTo>
                <a:cubicBezTo>
                  <a:pt x="24" y="149"/>
                  <a:pt x="24" y="150"/>
                  <a:pt x="25" y="150"/>
                </a:cubicBezTo>
                <a:cubicBezTo>
                  <a:pt x="24" y="148"/>
                  <a:pt x="28" y="149"/>
                  <a:pt x="27" y="147"/>
                </a:cubicBezTo>
                <a:cubicBezTo>
                  <a:pt x="30" y="148"/>
                  <a:pt x="26" y="149"/>
                  <a:pt x="27" y="151"/>
                </a:cubicBezTo>
                <a:cubicBezTo>
                  <a:pt x="29" y="150"/>
                  <a:pt x="30" y="152"/>
                  <a:pt x="31" y="151"/>
                </a:cubicBezTo>
                <a:cubicBezTo>
                  <a:pt x="29" y="150"/>
                  <a:pt x="31" y="150"/>
                  <a:pt x="32" y="149"/>
                </a:cubicBezTo>
                <a:cubicBezTo>
                  <a:pt x="34" y="149"/>
                  <a:pt x="31" y="150"/>
                  <a:pt x="33" y="151"/>
                </a:cubicBezTo>
                <a:cubicBezTo>
                  <a:pt x="34" y="150"/>
                  <a:pt x="35" y="149"/>
                  <a:pt x="34" y="148"/>
                </a:cubicBezTo>
                <a:cubicBezTo>
                  <a:pt x="35" y="149"/>
                  <a:pt x="37" y="148"/>
                  <a:pt x="38" y="149"/>
                </a:cubicBezTo>
                <a:cubicBezTo>
                  <a:pt x="39" y="150"/>
                  <a:pt x="35" y="149"/>
                  <a:pt x="36" y="150"/>
                </a:cubicBezTo>
                <a:cubicBezTo>
                  <a:pt x="39" y="151"/>
                  <a:pt x="38" y="148"/>
                  <a:pt x="41" y="148"/>
                </a:cubicBezTo>
                <a:cubicBezTo>
                  <a:pt x="40" y="147"/>
                  <a:pt x="42" y="145"/>
                  <a:pt x="43" y="145"/>
                </a:cubicBezTo>
                <a:cubicBezTo>
                  <a:pt x="46" y="145"/>
                  <a:pt x="42" y="145"/>
                  <a:pt x="43" y="147"/>
                </a:cubicBezTo>
                <a:cubicBezTo>
                  <a:pt x="44" y="147"/>
                  <a:pt x="44" y="147"/>
                  <a:pt x="44" y="147"/>
                </a:cubicBezTo>
                <a:cubicBezTo>
                  <a:pt x="46" y="149"/>
                  <a:pt x="40" y="149"/>
                  <a:pt x="41" y="151"/>
                </a:cubicBezTo>
                <a:cubicBezTo>
                  <a:pt x="43" y="151"/>
                  <a:pt x="43" y="151"/>
                  <a:pt x="43" y="151"/>
                </a:cubicBezTo>
                <a:cubicBezTo>
                  <a:pt x="42" y="151"/>
                  <a:pt x="42" y="152"/>
                  <a:pt x="42" y="153"/>
                </a:cubicBezTo>
                <a:cubicBezTo>
                  <a:pt x="43" y="151"/>
                  <a:pt x="46" y="153"/>
                  <a:pt x="46" y="153"/>
                </a:cubicBezTo>
                <a:cubicBezTo>
                  <a:pt x="46" y="151"/>
                  <a:pt x="45" y="153"/>
                  <a:pt x="45" y="152"/>
                </a:cubicBezTo>
                <a:cubicBezTo>
                  <a:pt x="47" y="152"/>
                  <a:pt x="48" y="150"/>
                  <a:pt x="50" y="151"/>
                </a:cubicBezTo>
                <a:cubicBezTo>
                  <a:pt x="48" y="152"/>
                  <a:pt x="50" y="153"/>
                  <a:pt x="49" y="153"/>
                </a:cubicBezTo>
                <a:cubicBezTo>
                  <a:pt x="51" y="154"/>
                  <a:pt x="50" y="152"/>
                  <a:pt x="52" y="153"/>
                </a:cubicBezTo>
                <a:cubicBezTo>
                  <a:pt x="51" y="153"/>
                  <a:pt x="51" y="153"/>
                  <a:pt x="51" y="153"/>
                </a:cubicBezTo>
                <a:cubicBezTo>
                  <a:pt x="57" y="154"/>
                  <a:pt x="65" y="155"/>
                  <a:pt x="71" y="153"/>
                </a:cubicBezTo>
                <a:cubicBezTo>
                  <a:pt x="72" y="154"/>
                  <a:pt x="73" y="155"/>
                  <a:pt x="76" y="156"/>
                </a:cubicBezTo>
                <a:cubicBezTo>
                  <a:pt x="75" y="155"/>
                  <a:pt x="77" y="155"/>
                  <a:pt x="77" y="154"/>
                </a:cubicBezTo>
                <a:cubicBezTo>
                  <a:pt x="79" y="156"/>
                  <a:pt x="79" y="156"/>
                  <a:pt x="79" y="156"/>
                </a:cubicBezTo>
                <a:cubicBezTo>
                  <a:pt x="80" y="157"/>
                  <a:pt x="83" y="156"/>
                  <a:pt x="85" y="155"/>
                </a:cubicBezTo>
                <a:cubicBezTo>
                  <a:pt x="85" y="156"/>
                  <a:pt x="85" y="156"/>
                  <a:pt x="85" y="156"/>
                </a:cubicBezTo>
                <a:cubicBezTo>
                  <a:pt x="87" y="157"/>
                  <a:pt x="87" y="156"/>
                  <a:pt x="87" y="155"/>
                </a:cubicBezTo>
                <a:cubicBezTo>
                  <a:pt x="88" y="156"/>
                  <a:pt x="88" y="156"/>
                  <a:pt x="88" y="156"/>
                </a:cubicBezTo>
                <a:cubicBezTo>
                  <a:pt x="89" y="155"/>
                  <a:pt x="89" y="155"/>
                  <a:pt x="89" y="155"/>
                </a:cubicBezTo>
                <a:cubicBezTo>
                  <a:pt x="90" y="155"/>
                  <a:pt x="92" y="155"/>
                  <a:pt x="92" y="157"/>
                </a:cubicBezTo>
                <a:cubicBezTo>
                  <a:pt x="93" y="157"/>
                  <a:pt x="93" y="156"/>
                  <a:pt x="93" y="156"/>
                </a:cubicBezTo>
                <a:cubicBezTo>
                  <a:pt x="94" y="157"/>
                  <a:pt x="99" y="157"/>
                  <a:pt x="101" y="157"/>
                </a:cubicBezTo>
                <a:cubicBezTo>
                  <a:pt x="100" y="156"/>
                  <a:pt x="100" y="156"/>
                  <a:pt x="100" y="155"/>
                </a:cubicBezTo>
                <a:cubicBezTo>
                  <a:pt x="101" y="153"/>
                  <a:pt x="101" y="155"/>
                  <a:pt x="102" y="154"/>
                </a:cubicBezTo>
                <a:cubicBezTo>
                  <a:pt x="102" y="155"/>
                  <a:pt x="103" y="156"/>
                  <a:pt x="102" y="156"/>
                </a:cubicBezTo>
                <a:cubicBezTo>
                  <a:pt x="106" y="158"/>
                  <a:pt x="111" y="157"/>
                  <a:pt x="116" y="157"/>
                </a:cubicBezTo>
                <a:cubicBezTo>
                  <a:pt x="117" y="157"/>
                  <a:pt x="117" y="157"/>
                  <a:pt x="117" y="156"/>
                </a:cubicBezTo>
                <a:cubicBezTo>
                  <a:pt x="120" y="158"/>
                  <a:pt x="124" y="156"/>
                  <a:pt x="127" y="157"/>
                </a:cubicBezTo>
                <a:cubicBezTo>
                  <a:pt x="127" y="156"/>
                  <a:pt x="128" y="154"/>
                  <a:pt x="129" y="154"/>
                </a:cubicBezTo>
                <a:cubicBezTo>
                  <a:pt x="131" y="153"/>
                  <a:pt x="130" y="156"/>
                  <a:pt x="132" y="157"/>
                </a:cubicBezTo>
                <a:cubicBezTo>
                  <a:pt x="133" y="156"/>
                  <a:pt x="135" y="156"/>
                  <a:pt x="135" y="156"/>
                </a:cubicBezTo>
                <a:cubicBezTo>
                  <a:pt x="135" y="156"/>
                  <a:pt x="135" y="156"/>
                  <a:pt x="135" y="156"/>
                </a:cubicBezTo>
                <a:cubicBezTo>
                  <a:pt x="136" y="155"/>
                  <a:pt x="138" y="155"/>
                  <a:pt x="139" y="155"/>
                </a:cubicBezTo>
                <a:cubicBezTo>
                  <a:pt x="139" y="156"/>
                  <a:pt x="139" y="156"/>
                  <a:pt x="139" y="156"/>
                </a:cubicBezTo>
                <a:cubicBezTo>
                  <a:pt x="140" y="156"/>
                  <a:pt x="142" y="156"/>
                  <a:pt x="143" y="156"/>
                </a:cubicBezTo>
                <a:cubicBezTo>
                  <a:pt x="143" y="155"/>
                  <a:pt x="146" y="156"/>
                  <a:pt x="147" y="154"/>
                </a:cubicBezTo>
                <a:cubicBezTo>
                  <a:pt x="147" y="155"/>
                  <a:pt x="146" y="155"/>
                  <a:pt x="147" y="155"/>
                </a:cubicBezTo>
                <a:cubicBezTo>
                  <a:pt x="147" y="154"/>
                  <a:pt x="147" y="154"/>
                  <a:pt x="147" y="154"/>
                </a:cubicBezTo>
                <a:cubicBezTo>
                  <a:pt x="149" y="154"/>
                  <a:pt x="149" y="154"/>
                  <a:pt x="149" y="154"/>
                </a:cubicBezTo>
                <a:cubicBezTo>
                  <a:pt x="149" y="155"/>
                  <a:pt x="149" y="155"/>
                  <a:pt x="148" y="156"/>
                </a:cubicBezTo>
                <a:cubicBezTo>
                  <a:pt x="150" y="156"/>
                  <a:pt x="149" y="155"/>
                  <a:pt x="150" y="154"/>
                </a:cubicBezTo>
                <a:cubicBezTo>
                  <a:pt x="151" y="153"/>
                  <a:pt x="151" y="154"/>
                  <a:pt x="152" y="155"/>
                </a:cubicBezTo>
                <a:cubicBezTo>
                  <a:pt x="152" y="155"/>
                  <a:pt x="151" y="154"/>
                  <a:pt x="151" y="155"/>
                </a:cubicBezTo>
                <a:cubicBezTo>
                  <a:pt x="150" y="156"/>
                  <a:pt x="152" y="155"/>
                  <a:pt x="152" y="156"/>
                </a:cubicBezTo>
                <a:cubicBezTo>
                  <a:pt x="152" y="156"/>
                  <a:pt x="152" y="154"/>
                  <a:pt x="153" y="154"/>
                </a:cubicBezTo>
                <a:cubicBezTo>
                  <a:pt x="154" y="154"/>
                  <a:pt x="157" y="154"/>
                  <a:pt x="157" y="155"/>
                </a:cubicBezTo>
                <a:cubicBezTo>
                  <a:pt x="158" y="154"/>
                  <a:pt x="159" y="154"/>
                  <a:pt x="159" y="154"/>
                </a:cubicBezTo>
                <a:cubicBezTo>
                  <a:pt x="158" y="153"/>
                  <a:pt x="157" y="153"/>
                  <a:pt x="157" y="153"/>
                </a:cubicBezTo>
                <a:cubicBezTo>
                  <a:pt x="157" y="152"/>
                  <a:pt x="159" y="152"/>
                  <a:pt x="159" y="152"/>
                </a:cubicBezTo>
                <a:cubicBezTo>
                  <a:pt x="159" y="153"/>
                  <a:pt x="159" y="153"/>
                  <a:pt x="159" y="153"/>
                </a:cubicBezTo>
                <a:cubicBezTo>
                  <a:pt x="159" y="152"/>
                  <a:pt x="161" y="152"/>
                  <a:pt x="160" y="152"/>
                </a:cubicBezTo>
                <a:cubicBezTo>
                  <a:pt x="162" y="153"/>
                  <a:pt x="162" y="153"/>
                  <a:pt x="162" y="153"/>
                </a:cubicBezTo>
                <a:cubicBezTo>
                  <a:pt x="162" y="152"/>
                  <a:pt x="164" y="152"/>
                  <a:pt x="165" y="151"/>
                </a:cubicBezTo>
                <a:cubicBezTo>
                  <a:pt x="166" y="153"/>
                  <a:pt x="165" y="154"/>
                  <a:pt x="167" y="154"/>
                </a:cubicBezTo>
                <a:cubicBezTo>
                  <a:pt x="169" y="152"/>
                  <a:pt x="169" y="152"/>
                  <a:pt x="169" y="152"/>
                </a:cubicBezTo>
                <a:cubicBezTo>
                  <a:pt x="170" y="152"/>
                  <a:pt x="171" y="152"/>
                  <a:pt x="170" y="153"/>
                </a:cubicBezTo>
                <a:cubicBezTo>
                  <a:pt x="174" y="153"/>
                  <a:pt x="174" y="149"/>
                  <a:pt x="177" y="150"/>
                </a:cubicBezTo>
                <a:cubicBezTo>
                  <a:pt x="176" y="152"/>
                  <a:pt x="177" y="152"/>
                  <a:pt x="179" y="152"/>
                </a:cubicBezTo>
                <a:cubicBezTo>
                  <a:pt x="179" y="152"/>
                  <a:pt x="179" y="151"/>
                  <a:pt x="179" y="151"/>
                </a:cubicBezTo>
                <a:cubicBezTo>
                  <a:pt x="179" y="150"/>
                  <a:pt x="179" y="152"/>
                  <a:pt x="177" y="151"/>
                </a:cubicBezTo>
                <a:cubicBezTo>
                  <a:pt x="177" y="150"/>
                  <a:pt x="178" y="151"/>
                  <a:pt x="179" y="150"/>
                </a:cubicBezTo>
                <a:cubicBezTo>
                  <a:pt x="182" y="153"/>
                  <a:pt x="188" y="149"/>
                  <a:pt x="193" y="149"/>
                </a:cubicBezTo>
                <a:cubicBezTo>
                  <a:pt x="192" y="148"/>
                  <a:pt x="194" y="149"/>
                  <a:pt x="195" y="148"/>
                </a:cubicBezTo>
                <a:cubicBezTo>
                  <a:pt x="195" y="150"/>
                  <a:pt x="198" y="147"/>
                  <a:pt x="199" y="148"/>
                </a:cubicBezTo>
                <a:cubicBezTo>
                  <a:pt x="198" y="146"/>
                  <a:pt x="198" y="146"/>
                  <a:pt x="198" y="146"/>
                </a:cubicBezTo>
                <a:cubicBezTo>
                  <a:pt x="201" y="147"/>
                  <a:pt x="202" y="143"/>
                  <a:pt x="204" y="144"/>
                </a:cubicBezTo>
                <a:cubicBezTo>
                  <a:pt x="205" y="144"/>
                  <a:pt x="203" y="146"/>
                  <a:pt x="203" y="146"/>
                </a:cubicBezTo>
                <a:cubicBezTo>
                  <a:pt x="205" y="147"/>
                  <a:pt x="208" y="143"/>
                  <a:pt x="210" y="145"/>
                </a:cubicBezTo>
                <a:cubicBezTo>
                  <a:pt x="210" y="144"/>
                  <a:pt x="209" y="143"/>
                  <a:pt x="211" y="142"/>
                </a:cubicBezTo>
                <a:cubicBezTo>
                  <a:pt x="212" y="142"/>
                  <a:pt x="215" y="142"/>
                  <a:pt x="215" y="142"/>
                </a:cubicBezTo>
                <a:cubicBezTo>
                  <a:pt x="216" y="142"/>
                  <a:pt x="216" y="141"/>
                  <a:pt x="218" y="141"/>
                </a:cubicBezTo>
                <a:cubicBezTo>
                  <a:pt x="218" y="142"/>
                  <a:pt x="217" y="142"/>
                  <a:pt x="217" y="142"/>
                </a:cubicBezTo>
                <a:cubicBezTo>
                  <a:pt x="219" y="142"/>
                  <a:pt x="220" y="141"/>
                  <a:pt x="222" y="140"/>
                </a:cubicBezTo>
                <a:cubicBezTo>
                  <a:pt x="223" y="140"/>
                  <a:pt x="223" y="140"/>
                  <a:pt x="223" y="140"/>
                </a:cubicBezTo>
                <a:cubicBezTo>
                  <a:pt x="228" y="137"/>
                  <a:pt x="226" y="138"/>
                  <a:pt x="227" y="137"/>
                </a:cubicBezTo>
                <a:cubicBezTo>
                  <a:pt x="228" y="135"/>
                  <a:pt x="230" y="133"/>
                  <a:pt x="230" y="132"/>
                </a:cubicBezTo>
                <a:cubicBezTo>
                  <a:pt x="229" y="130"/>
                  <a:pt x="232" y="128"/>
                  <a:pt x="230" y="128"/>
                </a:cubicBezTo>
                <a:cubicBezTo>
                  <a:pt x="230" y="128"/>
                  <a:pt x="231" y="127"/>
                  <a:pt x="231" y="127"/>
                </a:cubicBezTo>
                <a:cubicBezTo>
                  <a:pt x="231" y="126"/>
                  <a:pt x="229" y="125"/>
                  <a:pt x="229" y="124"/>
                </a:cubicBezTo>
                <a:cubicBezTo>
                  <a:pt x="231" y="125"/>
                  <a:pt x="231" y="125"/>
                  <a:pt x="231" y="125"/>
                </a:cubicBezTo>
                <a:cubicBezTo>
                  <a:pt x="232" y="125"/>
                  <a:pt x="232" y="122"/>
                  <a:pt x="233" y="121"/>
                </a:cubicBezTo>
                <a:cubicBezTo>
                  <a:pt x="231" y="122"/>
                  <a:pt x="233" y="120"/>
                  <a:pt x="232" y="120"/>
                </a:cubicBezTo>
                <a:cubicBezTo>
                  <a:pt x="232" y="118"/>
                  <a:pt x="232" y="118"/>
                  <a:pt x="232" y="118"/>
                </a:cubicBezTo>
                <a:cubicBezTo>
                  <a:pt x="232" y="116"/>
                  <a:pt x="231" y="118"/>
                  <a:pt x="231" y="115"/>
                </a:cubicBezTo>
                <a:cubicBezTo>
                  <a:pt x="231" y="114"/>
                  <a:pt x="233" y="115"/>
                  <a:pt x="233" y="116"/>
                </a:cubicBezTo>
                <a:cubicBezTo>
                  <a:pt x="234" y="114"/>
                  <a:pt x="233" y="113"/>
                  <a:pt x="233" y="112"/>
                </a:cubicBezTo>
                <a:cubicBezTo>
                  <a:pt x="233" y="112"/>
                  <a:pt x="233" y="112"/>
                  <a:pt x="233" y="112"/>
                </a:cubicBezTo>
                <a:cubicBezTo>
                  <a:pt x="233" y="112"/>
                  <a:pt x="233" y="112"/>
                  <a:pt x="233" y="112"/>
                </a:cubicBezTo>
                <a:cubicBezTo>
                  <a:pt x="233" y="111"/>
                  <a:pt x="233" y="111"/>
                  <a:pt x="233" y="110"/>
                </a:cubicBezTo>
                <a:cubicBezTo>
                  <a:pt x="233" y="110"/>
                  <a:pt x="233" y="110"/>
                  <a:pt x="233" y="110"/>
                </a:cubicBezTo>
                <a:cubicBezTo>
                  <a:pt x="233" y="111"/>
                  <a:pt x="233" y="111"/>
                  <a:pt x="233" y="111"/>
                </a:cubicBezTo>
                <a:cubicBezTo>
                  <a:pt x="233" y="111"/>
                  <a:pt x="233" y="111"/>
                  <a:pt x="233" y="110"/>
                </a:cubicBezTo>
                <a:cubicBezTo>
                  <a:pt x="234" y="110"/>
                  <a:pt x="234" y="110"/>
                  <a:pt x="234" y="110"/>
                </a:cubicBezTo>
                <a:cubicBezTo>
                  <a:pt x="234" y="109"/>
                  <a:pt x="234" y="109"/>
                  <a:pt x="234" y="109"/>
                </a:cubicBezTo>
                <a:cubicBezTo>
                  <a:pt x="235" y="109"/>
                  <a:pt x="235" y="109"/>
                  <a:pt x="235" y="109"/>
                </a:cubicBezTo>
                <a:cubicBezTo>
                  <a:pt x="235" y="108"/>
                  <a:pt x="234" y="106"/>
                  <a:pt x="234" y="106"/>
                </a:cubicBezTo>
                <a:cubicBezTo>
                  <a:pt x="235" y="102"/>
                  <a:pt x="235" y="96"/>
                  <a:pt x="234" y="94"/>
                </a:cubicBezTo>
                <a:cubicBezTo>
                  <a:pt x="234" y="94"/>
                  <a:pt x="235" y="94"/>
                  <a:pt x="234" y="94"/>
                </a:cubicBezTo>
                <a:cubicBezTo>
                  <a:pt x="234" y="93"/>
                  <a:pt x="233" y="91"/>
                  <a:pt x="234" y="91"/>
                </a:cubicBezTo>
                <a:cubicBezTo>
                  <a:pt x="234" y="90"/>
                  <a:pt x="235" y="90"/>
                  <a:pt x="235" y="88"/>
                </a:cubicBezTo>
                <a:cubicBezTo>
                  <a:pt x="235" y="88"/>
                  <a:pt x="234" y="88"/>
                  <a:pt x="234" y="88"/>
                </a:cubicBezTo>
                <a:cubicBezTo>
                  <a:pt x="236" y="85"/>
                  <a:pt x="233" y="81"/>
                  <a:pt x="234" y="77"/>
                </a:cubicBezTo>
                <a:cubicBezTo>
                  <a:pt x="235" y="78"/>
                  <a:pt x="235" y="78"/>
                  <a:pt x="235" y="79"/>
                </a:cubicBezTo>
                <a:cubicBezTo>
                  <a:pt x="235" y="76"/>
                  <a:pt x="235" y="73"/>
                  <a:pt x="233" y="70"/>
                </a:cubicBezTo>
                <a:cubicBezTo>
                  <a:pt x="234" y="71"/>
                  <a:pt x="234" y="71"/>
                  <a:pt x="235" y="71"/>
                </a:cubicBezTo>
                <a:close/>
                <a:moveTo>
                  <a:pt x="233" y="107"/>
                </a:moveTo>
                <a:cubicBezTo>
                  <a:pt x="233" y="107"/>
                  <a:pt x="233" y="108"/>
                  <a:pt x="233" y="108"/>
                </a:cubicBezTo>
                <a:cubicBezTo>
                  <a:pt x="233" y="108"/>
                  <a:pt x="233" y="107"/>
                  <a:pt x="233" y="107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lIns="36000" tIns="72000" rIns="36000" bIns="36000" anchor="ctr" anchorCtr="1"/>
          <a:lstStyle>
            <a:lvl1pPr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l-PL" sz="1200" dirty="0" err="1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ThROTTLE</a:t>
            </a: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 ANGLE  </a:t>
            </a:r>
          </a:p>
          <a:p>
            <a:pPr algn="ctr">
              <a:spcBef>
                <a:spcPct val="0"/>
              </a:spcBef>
              <a:buClr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Max : 13.37 ◦</a:t>
            </a:r>
          </a:p>
          <a:p>
            <a:pPr algn="ctr">
              <a:spcBef>
                <a:spcPct val="0"/>
              </a:spcBef>
              <a:buClr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Min : 7.37◦</a:t>
            </a:r>
          </a:p>
          <a:p>
            <a:pPr algn="ctr">
              <a:spcBef>
                <a:spcPct val="0"/>
              </a:spcBef>
              <a:buClr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Mean : 11.6◦</a:t>
            </a:r>
          </a:p>
        </p:txBody>
      </p:sp>
      <p:sp>
        <p:nvSpPr>
          <p:cNvPr id="90" name="Pięciokąt 1">
            <a:extLst>
              <a:ext uri="{FF2B5EF4-FFF2-40B4-BE49-F238E27FC236}">
                <a16:creationId xmlns:a16="http://schemas.microsoft.com/office/drawing/2014/main" id="{D55F2984-CE9F-405F-82ED-C225F759CB55}"/>
              </a:ext>
            </a:extLst>
          </p:cNvPr>
          <p:cNvSpPr/>
          <p:nvPr/>
        </p:nvSpPr>
        <p:spPr>
          <a:xfrm rot="5400000">
            <a:off x="9563321" y="3019470"/>
            <a:ext cx="437129" cy="2487324"/>
          </a:xfrm>
          <a:prstGeom prst="homePlate">
            <a:avLst>
              <a:gd name="adj" fmla="val 31349"/>
            </a:avLst>
          </a:prstGeom>
          <a:solidFill>
            <a:srgbClr val="15979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1" name="Prostokąt zaokrąglony 70">
            <a:extLst>
              <a:ext uri="{FF2B5EF4-FFF2-40B4-BE49-F238E27FC236}">
                <a16:creationId xmlns:a16="http://schemas.microsoft.com/office/drawing/2014/main" id="{638CDC2E-145E-4C64-B5F8-801BC1D28B81}"/>
              </a:ext>
            </a:extLst>
          </p:cNvPr>
          <p:cNvSpPr/>
          <p:nvPr/>
        </p:nvSpPr>
        <p:spPr>
          <a:xfrm>
            <a:off x="8538224" y="4030708"/>
            <a:ext cx="2487325" cy="1501895"/>
          </a:xfrm>
          <a:prstGeom prst="roundRect">
            <a:avLst>
              <a:gd name="adj" fmla="val 0"/>
            </a:avLst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latin typeface="Calibri"/>
            </a:endParaRPr>
          </a:p>
        </p:txBody>
      </p:sp>
      <p:sp>
        <p:nvSpPr>
          <p:cNvPr id="92" name="Prostokąt 35">
            <a:extLst>
              <a:ext uri="{FF2B5EF4-FFF2-40B4-BE49-F238E27FC236}">
                <a16:creationId xmlns:a16="http://schemas.microsoft.com/office/drawing/2014/main" id="{50FAFA5D-8ACE-4502-81A4-CCFE38484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5888" y="4110373"/>
            <a:ext cx="190114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350" b="1" kern="0" dirty="0">
                <a:solidFill>
                  <a:schemeClr val="bg1"/>
                </a:solidFill>
              </a:rPr>
              <a:t>Metrics = ∑ Errors</a:t>
            </a:r>
            <a:endParaRPr lang="en-US" sz="1350" kern="0" dirty="0">
              <a:solidFill>
                <a:schemeClr val="bg1"/>
              </a:solidFill>
            </a:endParaRPr>
          </a:p>
        </p:txBody>
      </p:sp>
      <p:sp>
        <p:nvSpPr>
          <p:cNvPr id="93" name="Freeform 6">
            <a:extLst>
              <a:ext uri="{FF2B5EF4-FFF2-40B4-BE49-F238E27FC236}">
                <a16:creationId xmlns:a16="http://schemas.microsoft.com/office/drawing/2014/main" id="{EA43A68D-630C-4441-A0B3-4AAD762E9F4B}"/>
              </a:ext>
            </a:extLst>
          </p:cNvPr>
          <p:cNvSpPr>
            <a:spLocks/>
          </p:cNvSpPr>
          <p:nvPr/>
        </p:nvSpPr>
        <p:spPr bwMode="auto">
          <a:xfrm>
            <a:off x="8825888" y="5365168"/>
            <a:ext cx="1720216" cy="48740"/>
          </a:xfrm>
          <a:custGeom>
            <a:avLst/>
            <a:gdLst/>
            <a:ahLst/>
            <a:cxnLst/>
            <a:rect l="l" t="t" r="r" b="b"/>
            <a:pathLst>
              <a:path w="4230688" h="323122">
                <a:moveTo>
                  <a:pt x="690731" y="306944"/>
                </a:moveTo>
                <a:lnTo>
                  <a:pt x="690926" y="307256"/>
                </a:lnTo>
                <a:lnTo>
                  <a:pt x="686864" y="315369"/>
                </a:lnTo>
                <a:close/>
                <a:moveTo>
                  <a:pt x="616109" y="299788"/>
                </a:moveTo>
                <a:cubicBezTo>
                  <a:pt x="619443" y="298845"/>
                  <a:pt x="622300" y="299788"/>
                  <a:pt x="622300" y="307328"/>
                </a:cubicBezTo>
                <a:cubicBezTo>
                  <a:pt x="618490" y="296017"/>
                  <a:pt x="603250" y="322409"/>
                  <a:pt x="607060" y="303558"/>
                </a:cubicBezTo>
                <a:cubicBezTo>
                  <a:pt x="608965" y="303558"/>
                  <a:pt x="612775" y="300730"/>
                  <a:pt x="616109" y="299788"/>
                </a:cubicBezTo>
                <a:close/>
                <a:moveTo>
                  <a:pt x="454554" y="292247"/>
                </a:moveTo>
                <a:lnTo>
                  <a:pt x="458259" y="304649"/>
                </a:lnTo>
                <a:cubicBezTo>
                  <a:pt x="457333" y="307130"/>
                  <a:pt x="454555" y="308122"/>
                  <a:pt x="450850" y="308122"/>
                </a:cubicBezTo>
                <a:cubicBezTo>
                  <a:pt x="450850" y="300185"/>
                  <a:pt x="454554" y="296216"/>
                  <a:pt x="454554" y="292247"/>
                </a:cubicBezTo>
                <a:close/>
                <a:moveTo>
                  <a:pt x="2509981" y="291195"/>
                </a:moveTo>
                <a:cubicBezTo>
                  <a:pt x="2510643" y="295092"/>
                  <a:pt x="2510774" y="299730"/>
                  <a:pt x="2512484" y="299730"/>
                </a:cubicBezTo>
                <a:cubicBezTo>
                  <a:pt x="2507667" y="302090"/>
                  <a:pt x="2510680" y="295245"/>
                  <a:pt x="2509981" y="291195"/>
                </a:cubicBezTo>
                <a:close/>
                <a:moveTo>
                  <a:pt x="2509608" y="289487"/>
                </a:moveTo>
                <a:cubicBezTo>
                  <a:pt x="2510101" y="289846"/>
                  <a:pt x="2510261" y="290465"/>
                  <a:pt x="2509981" y="291195"/>
                </a:cubicBezTo>
                <a:close/>
                <a:moveTo>
                  <a:pt x="2508837" y="285953"/>
                </a:moveTo>
                <a:lnTo>
                  <a:pt x="2509608" y="289487"/>
                </a:lnTo>
                <a:cubicBezTo>
                  <a:pt x="2509109" y="288352"/>
                  <a:pt x="2507723" y="287980"/>
                  <a:pt x="2505075" y="288845"/>
                </a:cubicBezTo>
                <a:close/>
                <a:moveTo>
                  <a:pt x="679450" y="284309"/>
                </a:moveTo>
                <a:lnTo>
                  <a:pt x="686859" y="284309"/>
                </a:lnTo>
                <a:cubicBezTo>
                  <a:pt x="690563" y="291929"/>
                  <a:pt x="683154" y="299549"/>
                  <a:pt x="683154" y="303359"/>
                </a:cubicBezTo>
                <a:close/>
                <a:moveTo>
                  <a:pt x="2260205" y="270417"/>
                </a:moveTo>
                <a:lnTo>
                  <a:pt x="2260348" y="270933"/>
                </a:lnTo>
                <a:cubicBezTo>
                  <a:pt x="2259948" y="271294"/>
                  <a:pt x="2259525" y="271348"/>
                  <a:pt x="2259116" y="271149"/>
                </a:cubicBezTo>
                <a:close/>
                <a:moveTo>
                  <a:pt x="1943100" y="266847"/>
                </a:moveTo>
                <a:lnTo>
                  <a:pt x="1951038" y="270022"/>
                </a:lnTo>
                <a:lnTo>
                  <a:pt x="1943100" y="277959"/>
                </a:lnTo>
                <a:close/>
                <a:moveTo>
                  <a:pt x="461169" y="262084"/>
                </a:moveTo>
                <a:cubicBezTo>
                  <a:pt x="464326" y="262084"/>
                  <a:pt x="467484" y="266907"/>
                  <a:pt x="470500" y="272792"/>
                </a:cubicBezTo>
                <a:cubicBezTo>
                  <a:pt x="466196" y="271480"/>
                  <a:pt x="458226" y="276212"/>
                  <a:pt x="461169" y="262084"/>
                </a:cubicBezTo>
                <a:close/>
                <a:moveTo>
                  <a:pt x="2291359" y="258271"/>
                </a:moveTo>
                <a:lnTo>
                  <a:pt x="2285073" y="260734"/>
                </a:lnTo>
                <a:lnTo>
                  <a:pt x="2288147" y="262947"/>
                </a:lnTo>
                <a:close/>
                <a:moveTo>
                  <a:pt x="2540015" y="246594"/>
                </a:moveTo>
                <a:lnTo>
                  <a:pt x="2539403" y="247970"/>
                </a:lnTo>
                <a:cubicBezTo>
                  <a:pt x="2539350" y="247837"/>
                  <a:pt x="2539298" y="247705"/>
                  <a:pt x="2539361" y="247530"/>
                </a:cubicBezTo>
                <a:close/>
                <a:moveTo>
                  <a:pt x="322813" y="246039"/>
                </a:moveTo>
                <a:lnTo>
                  <a:pt x="324000" y="247581"/>
                </a:lnTo>
                <a:lnTo>
                  <a:pt x="315606" y="255459"/>
                </a:lnTo>
                <a:cubicBezTo>
                  <a:pt x="318418" y="247970"/>
                  <a:pt x="320762" y="245629"/>
                  <a:pt x="322813" y="246039"/>
                </a:cubicBezTo>
                <a:close/>
                <a:moveTo>
                  <a:pt x="385763" y="236684"/>
                </a:moveTo>
                <a:cubicBezTo>
                  <a:pt x="385763" y="247797"/>
                  <a:pt x="367620" y="258909"/>
                  <a:pt x="360363" y="258909"/>
                </a:cubicBezTo>
                <a:close/>
                <a:moveTo>
                  <a:pt x="2543621" y="235332"/>
                </a:moveTo>
                <a:cubicBezTo>
                  <a:pt x="2544090" y="234630"/>
                  <a:pt x="2545028" y="234864"/>
                  <a:pt x="2546903" y="236736"/>
                </a:cubicBezTo>
                <a:lnTo>
                  <a:pt x="2540015" y="246594"/>
                </a:lnTo>
                <a:cubicBezTo>
                  <a:pt x="2544698" y="246705"/>
                  <a:pt x="2542302" y="237309"/>
                  <a:pt x="2543621" y="235332"/>
                </a:cubicBezTo>
                <a:close/>
                <a:moveTo>
                  <a:pt x="327595" y="234205"/>
                </a:moveTo>
                <a:cubicBezTo>
                  <a:pt x="338579" y="242162"/>
                  <a:pt x="345486" y="267175"/>
                  <a:pt x="341857" y="281670"/>
                </a:cubicBezTo>
                <a:cubicBezTo>
                  <a:pt x="334356" y="277925"/>
                  <a:pt x="341857" y="266692"/>
                  <a:pt x="338106" y="259203"/>
                </a:cubicBezTo>
                <a:lnTo>
                  <a:pt x="333009" y="262304"/>
                </a:lnTo>
                <a:cubicBezTo>
                  <a:pt x="330303" y="259202"/>
                  <a:pt x="327768" y="250108"/>
                  <a:pt x="324000" y="247581"/>
                </a:cubicBezTo>
                <a:cubicBezTo>
                  <a:pt x="327203" y="244428"/>
                  <a:pt x="328089" y="239669"/>
                  <a:pt x="327595" y="234205"/>
                </a:cubicBezTo>
                <a:close/>
                <a:moveTo>
                  <a:pt x="315384" y="224438"/>
                </a:moveTo>
                <a:cubicBezTo>
                  <a:pt x="316310" y="226705"/>
                  <a:pt x="317236" y="230334"/>
                  <a:pt x="319088" y="232148"/>
                </a:cubicBezTo>
                <a:cubicBezTo>
                  <a:pt x="315384" y="232148"/>
                  <a:pt x="311679" y="243034"/>
                  <a:pt x="307975" y="235777"/>
                </a:cubicBezTo>
                <a:cubicBezTo>
                  <a:pt x="311679" y="235777"/>
                  <a:pt x="311679" y="228520"/>
                  <a:pt x="311679" y="224891"/>
                </a:cubicBezTo>
                <a:close/>
                <a:moveTo>
                  <a:pt x="327968" y="219090"/>
                </a:moveTo>
                <a:cubicBezTo>
                  <a:pt x="328116" y="224506"/>
                  <a:pt x="328449" y="229613"/>
                  <a:pt x="327595" y="234205"/>
                </a:cubicBezTo>
                <a:lnTo>
                  <a:pt x="326856" y="232992"/>
                </a:lnTo>
                <a:cubicBezTo>
                  <a:pt x="324907" y="225208"/>
                  <a:pt x="325744" y="221216"/>
                  <a:pt x="327968" y="219090"/>
                </a:cubicBezTo>
                <a:close/>
                <a:moveTo>
                  <a:pt x="2805113" y="203347"/>
                </a:moveTo>
                <a:lnTo>
                  <a:pt x="2809876" y="228747"/>
                </a:lnTo>
                <a:lnTo>
                  <a:pt x="2805113" y="231922"/>
                </a:lnTo>
                <a:close/>
                <a:moveTo>
                  <a:pt x="2480" y="63779"/>
                </a:moveTo>
                <a:lnTo>
                  <a:pt x="7937" y="68409"/>
                </a:lnTo>
                <a:cubicBezTo>
                  <a:pt x="-7938" y="72114"/>
                  <a:pt x="15875" y="90634"/>
                  <a:pt x="0" y="75818"/>
                </a:cubicBezTo>
                <a:close/>
                <a:moveTo>
                  <a:pt x="26988" y="63647"/>
                </a:moveTo>
                <a:cubicBezTo>
                  <a:pt x="30560" y="78656"/>
                  <a:pt x="41276" y="86161"/>
                  <a:pt x="30560" y="104922"/>
                </a:cubicBezTo>
                <a:cubicBezTo>
                  <a:pt x="30560" y="93665"/>
                  <a:pt x="26988" y="74904"/>
                  <a:pt x="26988" y="63647"/>
                </a:cubicBezTo>
                <a:close/>
                <a:moveTo>
                  <a:pt x="1999391" y="27049"/>
                </a:moveTo>
                <a:cubicBezTo>
                  <a:pt x="1997398" y="29323"/>
                  <a:pt x="1995384" y="31165"/>
                  <a:pt x="1992094" y="30903"/>
                </a:cubicBezTo>
                <a:lnTo>
                  <a:pt x="1991891" y="30793"/>
                </a:lnTo>
                <a:cubicBezTo>
                  <a:pt x="1995641" y="27049"/>
                  <a:pt x="1995641" y="27049"/>
                  <a:pt x="1999391" y="27049"/>
                </a:cubicBezTo>
                <a:close/>
                <a:moveTo>
                  <a:pt x="1305627" y="12071"/>
                </a:moveTo>
                <a:cubicBezTo>
                  <a:pt x="1305633" y="12074"/>
                  <a:pt x="1305705" y="12110"/>
                  <a:pt x="1306564" y="12539"/>
                </a:cubicBezTo>
                <a:lnTo>
                  <a:pt x="1313127" y="15815"/>
                </a:lnTo>
                <a:cubicBezTo>
                  <a:pt x="1310304" y="16621"/>
                  <a:pt x="1307654" y="17339"/>
                  <a:pt x="1304900" y="17006"/>
                </a:cubicBezTo>
                <a:close/>
                <a:moveTo>
                  <a:pt x="1554011" y="721"/>
                </a:moveTo>
                <a:cubicBezTo>
                  <a:pt x="1584773" y="5284"/>
                  <a:pt x="1615008" y="29857"/>
                  <a:pt x="1643134" y="27049"/>
                </a:cubicBezTo>
                <a:cubicBezTo>
                  <a:pt x="1710635" y="4582"/>
                  <a:pt x="1781887" y="19560"/>
                  <a:pt x="1845638" y="15815"/>
                </a:cubicBezTo>
                <a:lnTo>
                  <a:pt x="1842357" y="25644"/>
                </a:lnTo>
                <a:cubicBezTo>
                  <a:pt x="1864388" y="-6651"/>
                  <a:pt x="1890639" y="60749"/>
                  <a:pt x="1909389" y="12071"/>
                </a:cubicBezTo>
                <a:cubicBezTo>
                  <a:pt x="1916890" y="19560"/>
                  <a:pt x="1931890" y="15815"/>
                  <a:pt x="1924390" y="34537"/>
                </a:cubicBezTo>
                <a:cubicBezTo>
                  <a:pt x="1941717" y="13777"/>
                  <a:pt x="1968650" y="50570"/>
                  <a:pt x="1992094" y="30903"/>
                </a:cubicBezTo>
                <a:cubicBezTo>
                  <a:pt x="2014497" y="53137"/>
                  <a:pt x="2036954" y="27092"/>
                  <a:pt x="2063143" y="45771"/>
                </a:cubicBezTo>
                <a:cubicBezTo>
                  <a:pt x="2063143" y="49515"/>
                  <a:pt x="2055642" y="49515"/>
                  <a:pt x="2055642" y="60749"/>
                </a:cubicBezTo>
                <a:cubicBezTo>
                  <a:pt x="2066893" y="75726"/>
                  <a:pt x="2081893" y="23304"/>
                  <a:pt x="2085643" y="64493"/>
                </a:cubicBezTo>
                <a:cubicBezTo>
                  <a:pt x="2089393" y="64493"/>
                  <a:pt x="2089393" y="45771"/>
                  <a:pt x="2085643" y="45771"/>
                </a:cubicBezTo>
                <a:cubicBezTo>
                  <a:pt x="2141894" y="64493"/>
                  <a:pt x="2205646" y="38282"/>
                  <a:pt x="2265647" y="30793"/>
                </a:cubicBezTo>
                <a:cubicBezTo>
                  <a:pt x="2306898" y="57004"/>
                  <a:pt x="2265647" y="101937"/>
                  <a:pt x="2299398" y="71982"/>
                </a:cubicBezTo>
                <a:cubicBezTo>
                  <a:pt x="2303148" y="70110"/>
                  <a:pt x="2303148" y="58876"/>
                  <a:pt x="2303148" y="64493"/>
                </a:cubicBezTo>
                <a:cubicBezTo>
                  <a:pt x="2314398" y="53260"/>
                  <a:pt x="2321898" y="113170"/>
                  <a:pt x="2333148" y="90704"/>
                </a:cubicBezTo>
                <a:cubicBezTo>
                  <a:pt x="2329398" y="64493"/>
                  <a:pt x="2336898" y="75726"/>
                  <a:pt x="2336898" y="60749"/>
                </a:cubicBezTo>
                <a:cubicBezTo>
                  <a:pt x="2363149" y="79471"/>
                  <a:pt x="2366899" y="101937"/>
                  <a:pt x="2389399" y="83215"/>
                </a:cubicBezTo>
                <a:lnTo>
                  <a:pt x="2389399" y="93044"/>
                </a:lnTo>
                <a:cubicBezTo>
                  <a:pt x="2411900" y="57004"/>
                  <a:pt x="2441901" y="79471"/>
                  <a:pt x="2460651" y="34537"/>
                </a:cubicBezTo>
                <a:cubicBezTo>
                  <a:pt x="2595654" y="30793"/>
                  <a:pt x="2723156" y="12071"/>
                  <a:pt x="2854409" y="8326"/>
                </a:cubicBezTo>
                <a:cubicBezTo>
                  <a:pt x="2981912" y="23304"/>
                  <a:pt x="3109415" y="4582"/>
                  <a:pt x="3240667" y="34537"/>
                </a:cubicBezTo>
                <a:cubicBezTo>
                  <a:pt x="3266918" y="68237"/>
                  <a:pt x="3270668" y="68237"/>
                  <a:pt x="3304419" y="57004"/>
                </a:cubicBezTo>
                <a:cubicBezTo>
                  <a:pt x="3304419" y="60749"/>
                  <a:pt x="3300669" y="60749"/>
                  <a:pt x="3304419" y="68237"/>
                </a:cubicBezTo>
                <a:cubicBezTo>
                  <a:pt x="3304419" y="38282"/>
                  <a:pt x="3326919" y="64493"/>
                  <a:pt x="3330669" y="38282"/>
                </a:cubicBezTo>
                <a:cubicBezTo>
                  <a:pt x="3379420" y="45771"/>
                  <a:pt x="3424421" y="38282"/>
                  <a:pt x="3473172" y="38282"/>
                </a:cubicBezTo>
                <a:cubicBezTo>
                  <a:pt x="3465672" y="42026"/>
                  <a:pt x="3461922" y="64493"/>
                  <a:pt x="3469422" y="64493"/>
                </a:cubicBezTo>
                <a:lnTo>
                  <a:pt x="3479266" y="48111"/>
                </a:lnTo>
                <a:lnTo>
                  <a:pt x="3480672" y="52323"/>
                </a:lnTo>
                <a:cubicBezTo>
                  <a:pt x="3488172" y="49515"/>
                  <a:pt x="3495673" y="34537"/>
                  <a:pt x="3488172" y="27049"/>
                </a:cubicBezTo>
                <a:cubicBezTo>
                  <a:pt x="3615675" y="4582"/>
                  <a:pt x="3735678" y="68237"/>
                  <a:pt x="3859430" y="64493"/>
                </a:cubicBezTo>
                <a:cubicBezTo>
                  <a:pt x="3885681" y="75726"/>
                  <a:pt x="3926932" y="68237"/>
                  <a:pt x="3960682" y="60749"/>
                </a:cubicBezTo>
                <a:cubicBezTo>
                  <a:pt x="4050684" y="101937"/>
                  <a:pt x="4136936" y="139381"/>
                  <a:pt x="4230688" y="113170"/>
                </a:cubicBezTo>
                <a:cubicBezTo>
                  <a:pt x="4230653" y="113346"/>
                  <a:pt x="4215644" y="188081"/>
                  <a:pt x="4178187" y="206781"/>
                </a:cubicBezTo>
                <a:cubicBezTo>
                  <a:pt x="4125686" y="274181"/>
                  <a:pt x="4061934" y="203037"/>
                  <a:pt x="4005683" y="244225"/>
                </a:cubicBezTo>
                <a:cubicBezTo>
                  <a:pt x="3998183" y="244225"/>
                  <a:pt x="4009433" y="206781"/>
                  <a:pt x="3994433" y="214270"/>
                </a:cubicBezTo>
                <a:cubicBezTo>
                  <a:pt x="3938182" y="266692"/>
                  <a:pt x="3855680" y="232992"/>
                  <a:pt x="3791929" y="188059"/>
                </a:cubicBezTo>
                <a:lnTo>
                  <a:pt x="3795210" y="178230"/>
                </a:lnTo>
                <a:cubicBezTo>
                  <a:pt x="3784429" y="169337"/>
                  <a:pt x="3769428" y="206781"/>
                  <a:pt x="3754428" y="199292"/>
                </a:cubicBezTo>
                <a:cubicBezTo>
                  <a:pt x="3754428" y="191803"/>
                  <a:pt x="3758178" y="188059"/>
                  <a:pt x="3758178" y="180570"/>
                </a:cubicBezTo>
                <a:cubicBezTo>
                  <a:pt x="3754428" y="203037"/>
                  <a:pt x="3731928" y="188059"/>
                  <a:pt x="3728177" y="203037"/>
                </a:cubicBezTo>
                <a:cubicBezTo>
                  <a:pt x="3720677" y="195548"/>
                  <a:pt x="3724427" y="180570"/>
                  <a:pt x="3716927" y="169337"/>
                </a:cubicBezTo>
                <a:cubicBezTo>
                  <a:pt x="3709427" y="195548"/>
                  <a:pt x="3709427" y="195548"/>
                  <a:pt x="3709427" y="195548"/>
                </a:cubicBezTo>
                <a:cubicBezTo>
                  <a:pt x="3686927" y="251714"/>
                  <a:pt x="3656926" y="188059"/>
                  <a:pt x="3630675" y="218014"/>
                </a:cubicBezTo>
                <a:cubicBezTo>
                  <a:pt x="3630675" y="210525"/>
                  <a:pt x="3634426" y="206781"/>
                  <a:pt x="3630675" y="203037"/>
                </a:cubicBezTo>
                <a:cubicBezTo>
                  <a:pt x="3585674" y="236736"/>
                  <a:pt x="3529423" y="225503"/>
                  <a:pt x="3476922" y="240481"/>
                </a:cubicBezTo>
                <a:cubicBezTo>
                  <a:pt x="3480672" y="229248"/>
                  <a:pt x="3480672" y="214270"/>
                  <a:pt x="3480672" y="206781"/>
                </a:cubicBezTo>
                <a:cubicBezTo>
                  <a:pt x="3476922" y="229248"/>
                  <a:pt x="3458172" y="236736"/>
                  <a:pt x="3446922" y="240481"/>
                </a:cubicBezTo>
                <a:cubicBezTo>
                  <a:pt x="3439421" y="214270"/>
                  <a:pt x="3420671" y="262947"/>
                  <a:pt x="3405671" y="247970"/>
                </a:cubicBezTo>
                <a:lnTo>
                  <a:pt x="3409421" y="244225"/>
                </a:lnTo>
                <a:lnTo>
                  <a:pt x="3399987" y="252884"/>
                </a:lnTo>
                <a:cubicBezTo>
                  <a:pt x="3392076" y="252884"/>
                  <a:pt x="3387858" y="233929"/>
                  <a:pt x="3379420" y="259203"/>
                </a:cubicBezTo>
                <a:lnTo>
                  <a:pt x="3372858" y="242821"/>
                </a:lnTo>
                <a:cubicBezTo>
                  <a:pt x="3368170" y="274181"/>
                  <a:pt x="3356920" y="218014"/>
                  <a:pt x="3345669" y="236736"/>
                </a:cubicBezTo>
                <a:lnTo>
                  <a:pt x="3345669" y="243289"/>
                </a:lnTo>
                <a:cubicBezTo>
                  <a:pt x="3338169" y="255459"/>
                  <a:pt x="3334419" y="236736"/>
                  <a:pt x="3323169" y="240481"/>
                </a:cubicBezTo>
                <a:cubicBezTo>
                  <a:pt x="3304419" y="244225"/>
                  <a:pt x="3293168" y="225503"/>
                  <a:pt x="3293168" y="255459"/>
                </a:cubicBezTo>
                <a:cubicBezTo>
                  <a:pt x="3285668" y="229248"/>
                  <a:pt x="3311919" y="244225"/>
                  <a:pt x="3300669" y="210525"/>
                </a:cubicBezTo>
                <a:cubicBezTo>
                  <a:pt x="3236917" y="236736"/>
                  <a:pt x="3165666" y="229248"/>
                  <a:pt x="3101914" y="229248"/>
                </a:cubicBezTo>
                <a:cubicBezTo>
                  <a:pt x="3094414" y="218014"/>
                  <a:pt x="3090664" y="214270"/>
                  <a:pt x="3086914" y="203037"/>
                </a:cubicBezTo>
                <a:cubicBezTo>
                  <a:pt x="3079414" y="206781"/>
                  <a:pt x="3064414" y="206781"/>
                  <a:pt x="3056913" y="221759"/>
                </a:cubicBezTo>
                <a:cubicBezTo>
                  <a:pt x="3060663" y="221759"/>
                  <a:pt x="3053163" y="206781"/>
                  <a:pt x="3049413" y="206781"/>
                </a:cubicBezTo>
                <a:cubicBezTo>
                  <a:pt x="3038163" y="195548"/>
                  <a:pt x="3034413" y="236736"/>
                  <a:pt x="3023163" y="221759"/>
                </a:cubicBezTo>
                <a:cubicBezTo>
                  <a:pt x="3026913" y="214270"/>
                  <a:pt x="3030663" y="206781"/>
                  <a:pt x="3026913" y="195548"/>
                </a:cubicBezTo>
                <a:cubicBezTo>
                  <a:pt x="3015663" y="218014"/>
                  <a:pt x="3000662" y="214270"/>
                  <a:pt x="2989412" y="221759"/>
                </a:cubicBezTo>
                <a:cubicBezTo>
                  <a:pt x="2989412" y="214270"/>
                  <a:pt x="2993162" y="214270"/>
                  <a:pt x="2993162" y="203037"/>
                </a:cubicBezTo>
                <a:cubicBezTo>
                  <a:pt x="2978162" y="229248"/>
                  <a:pt x="2966912" y="199292"/>
                  <a:pt x="2951911" y="214270"/>
                </a:cubicBezTo>
                <a:lnTo>
                  <a:pt x="2958474" y="197888"/>
                </a:lnTo>
                <a:cubicBezTo>
                  <a:pt x="2940661" y="176826"/>
                  <a:pt x="2951911" y="232992"/>
                  <a:pt x="2933161" y="218014"/>
                </a:cubicBezTo>
                <a:cubicBezTo>
                  <a:pt x="2936911" y="214270"/>
                  <a:pt x="2936911" y="206781"/>
                  <a:pt x="2936911" y="199292"/>
                </a:cubicBezTo>
                <a:cubicBezTo>
                  <a:pt x="2921911" y="229248"/>
                  <a:pt x="2895660" y="218014"/>
                  <a:pt x="2876910" y="229248"/>
                </a:cubicBezTo>
                <a:lnTo>
                  <a:pt x="2876910" y="221759"/>
                </a:lnTo>
                <a:cubicBezTo>
                  <a:pt x="2861909" y="225503"/>
                  <a:pt x="2843159" y="214270"/>
                  <a:pt x="2820658" y="229248"/>
                </a:cubicBezTo>
                <a:cubicBezTo>
                  <a:pt x="2813158" y="221759"/>
                  <a:pt x="2824409" y="188059"/>
                  <a:pt x="2805658" y="191803"/>
                </a:cubicBezTo>
                <a:cubicBezTo>
                  <a:pt x="2805658" y="225503"/>
                  <a:pt x="2771907" y="206781"/>
                  <a:pt x="2783158" y="244225"/>
                </a:cubicBezTo>
                <a:cubicBezTo>
                  <a:pt x="2768157" y="236736"/>
                  <a:pt x="2741907" y="225503"/>
                  <a:pt x="2730657" y="236736"/>
                </a:cubicBezTo>
                <a:cubicBezTo>
                  <a:pt x="2738157" y="221759"/>
                  <a:pt x="2723156" y="195548"/>
                  <a:pt x="2738157" y="191803"/>
                </a:cubicBezTo>
                <a:lnTo>
                  <a:pt x="2728313" y="175421"/>
                </a:lnTo>
                <a:lnTo>
                  <a:pt x="2730188" y="167055"/>
                </a:lnTo>
                <a:cubicBezTo>
                  <a:pt x="2735637" y="166880"/>
                  <a:pt x="2735813" y="165124"/>
                  <a:pt x="2734407" y="158104"/>
                </a:cubicBezTo>
                <a:cubicBezTo>
                  <a:pt x="2726906" y="161848"/>
                  <a:pt x="2708156" y="173081"/>
                  <a:pt x="2700656" y="169337"/>
                </a:cubicBezTo>
                <a:cubicBezTo>
                  <a:pt x="2689406" y="188059"/>
                  <a:pt x="2678155" y="225503"/>
                  <a:pt x="2655655" y="229248"/>
                </a:cubicBezTo>
                <a:cubicBezTo>
                  <a:pt x="2666905" y="218014"/>
                  <a:pt x="2651905" y="191803"/>
                  <a:pt x="2659405" y="188059"/>
                </a:cubicBezTo>
                <a:cubicBezTo>
                  <a:pt x="2629404" y="247970"/>
                  <a:pt x="2629404" y="247970"/>
                  <a:pt x="2629404" y="247970"/>
                </a:cubicBezTo>
                <a:cubicBezTo>
                  <a:pt x="2621904" y="251714"/>
                  <a:pt x="2625654" y="221759"/>
                  <a:pt x="2618154" y="232992"/>
                </a:cubicBezTo>
                <a:cubicBezTo>
                  <a:pt x="2618154" y="240481"/>
                  <a:pt x="2614404" y="247970"/>
                  <a:pt x="2610654" y="251714"/>
                </a:cubicBezTo>
                <a:cubicBezTo>
                  <a:pt x="2606904" y="247970"/>
                  <a:pt x="2580653" y="259203"/>
                  <a:pt x="2580653" y="229248"/>
                </a:cubicBezTo>
                <a:cubicBezTo>
                  <a:pt x="2576903" y="214270"/>
                  <a:pt x="2591904" y="221759"/>
                  <a:pt x="2584404" y="210525"/>
                </a:cubicBezTo>
                <a:cubicBezTo>
                  <a:pt x="2569403" y="210525"/>
                  <a:pt x="2569403" y="221759"/>
                  <a:pt x="2558153" y="221759"/>
                </a:cubicBezTo>
                <a:cubicBezTo>
                  <a:pt x="2550706" y="210578"/>
                  <a:pt x="2532167" y="228984"/>
                  <a:pt x="2539361" y="247530"/>
                </a:cubicBezTo>
                <a:cubicBezTo>
                  <a:pt x="2533690" y="258667"/>
                  <a:pt x="2524493" y="262947"/>
                  <a:pt x="2513152" y="262947"/>
                </a:cubicBezTo>
                <a:cubicBezTo>
                  <a:pt x="2516902" y="255459"/>
                  <a:pt x="2516902" y="247970"/>
                  <a:pt x="2520652" y="236736"/>
                </a:cubicBezTo>
                <a:cubicBezTo>
                  <a:pt x="2502633" y="261926"/>
                  <a:pt x="2484613" y="269824"/>
                  <a:pt x="2466587" y="280360"/>
                </a:cubicBezTo>
                <a:cubicBezTo>
                  <a:pt x="2468386" y="274645"/>
                  <a:pt x="2470872" y="264979"/>
                  <a:pt x="2473190" y="262123"/>
                </a:cubicBezTo>
                <a:cubicBezTo>
                  <a:pt x="2451767" y="242997"/>
                  <a:pt x="2426306" y="288367"/>
                  <a:pt x="2404400" y="259203"/>
                </a:cubicBezTo>
                <a:cubicBezTo>
                  <a:pt x="2408150" y="255460"/>
                  <a:pt x="2408150" y="281670"/>
                  <a:pt x="2408150" y="277925"/>
                </a:cubicBezTo>
                <a:cubicBezTo>
                  <a:pt x="2396900" y="274181"/>
                  <a:pt x="2396900" y="251714"/>
                  <a:pt x="2389399" y="259203"/>
                </a:cubicBezTo>
                <a:cubicBezTo>
                  <a:pt x="2389399" y="247970"/>
                  <a:pt x="2378149" y="262947"/>
                  <a:pt x="2370649" y="266692"/>
                </a:cubicBezTo>
                <a:cubicBezTo>
                  <a:pt x="2370329" y="264717"/>
                  <a:pt x="2372364" y="259203"/>
                  <a:pt x="2374399" y="259203"/>
                </a:cubicBezTo>
                <a:cubicBezTo>
                  <a:pt x="2366899" y="270436"/>
                  <a:pt x="2321898" y="289158"/>
                  <a:pt x="2295647" y="270436"/>
                </a:cubicBezTo>
                <a:cubicBezTo>
                  <a:pt x="2295647" y="277926"/>
                  <a:pt x="2280647" y="300392"/>
                  <a:pt x="2273147" y="300392"/>
                </a:cubicBezTo>
                <a:lnTo>
                  <a:pt x="2276428" y="284010"/>
                </a:lnTo>
                <a:cubicBezTo>
                  <a:pt x="2273981" y="270023"/>
                  <a:pt x="2264263" y="276489"/>
                  <a:pt x="2260348" y="270933"/>
                </a:cubicBezTo>
                <a:lnTo>
                  <a:pt x="2269492" y="267600"/>
                </a:lnTo>
                <a:lnTo>
                  <a:pt x="2270218" y="274532"/>
                </a:lnTo>
                <a:cubicBezTo>
                  <a:pt x="2272115" y="273671"/>
                  <a:pt x="2275789" y="267486"/>
                  <a:pt x="2279674" y="263311"/>
                </a:cubicBezTo>
                <a:cubicBezTo>
                  <a:pt x="2276448" y="264848"/>
                  <a:pt x="2272963" y="266564"/>
                  <a:pt x="2269492" y="267600"/>
                </a:cubicBezTo>
                <a:cubicBezTo>
                  <a:pt x="2269313" y="267288"/>
                  <a:pt x="2269354" y="266995"/>
                  <a:pt x="2269397" y="266692"/>
                </a:cubicBezTo>
                <a:cubicBezTo>
                  <a:pt x="2266331" y="266692"/>
                  <a:pt x="2263266" y="268360"/>
                  <a:pt x="2260205" y="270417"/>
                </a:cubicBezTo>
                <a:cubicBezTo>
                  <a:pt x="2258761" y="269143"/>
                  <a:pt x="2258147" y="266735"/>
                  <a:pt x="2258147" y="262947"/>
                </a:cubicBezTo>
                <a:lnTo>
                  <a:pt x="2259116" y="271149"/>
                </a:lnTo>
                <a:cubicBezTo>
                  <a:pt x="2251292" y="276558"/>
                  <a:pt x="2243469" y="283455"/>
                  <a:pt x="2235646" y="270436"/>
                </a:cubicBezTo>
                <a:cubicBezTo>
                  <a:pt x="2239396" y="274181"/>
                  <a:pt x="2243146" y="240481"/>
                  <a:pt x="2235646" y="244225"/>
                </a:cubicBezTo>
                <a:cubicBezTo>
                  <a:pt x="2220646" y="247970"/>
                  <a:pt x="2231896" y="251714"/>
                  <a:pt x="2216896" y="259203"/>
                </a:cubicBezTo>
                <a:lnTo>
                  <a:pt x="2210333" y="265756"/>
                </a:lnTo>
                <a:lnTo>
                  <a:pt x="2205528" y="275936"/>
                </a:lnTo>
                <a:cubicBezTo>
                  <a:pt x="2200958" y="279095"/>
                  <a:pt x="2195333" y="268564"/>
                  <a:pt x="2198145" y="285414"/>
                </a:cubicBezTo>
                <a:cubicBezTo>
                  <a:pt x="2198145" y="270436"/>
                  <a:pt x="2175645" y="296647"/>
                  <a:pt x="2179395" y="262947"/>
                </a:cubicBezTo>
                <a:cubicBezTo>
                  <a:pt x="2179395" y="236736"/>
                  <a:pt x="2179395" y="236736"/>
                  <a:pt x="2179395" y="236736"/>
                </a:cubicBezTo>
                <a:cubicBezTo>
                  <a:pt x="2171895" y="240481"/>
                  <a:pt x="2168145" y="262947"/>
                  <a:pt x="2160645" y="274181"/>
                </a:cubicBezTo>
                <a:cubicBezTo>
                  <a:pt x="2160645" y="274120"/>
                  <a:pt x="2160645" y="266677"/>
                  <a:pt x="2160645" y="262947"/>
                </a:cubicBezTo>
                <a:cubicBezTo>
                  <a:pt x="2156895" y="304136"/>
                  <a:pt x="2141894" y="259203"/>
                  <a:pt x="2134394" y="289158"/>
                </a:cubicBezTo>
                <a:cubicBezTo>
                  <a:pt x="2119394" y="277925"/>
                  <a:pt x="2096893" y="289158"/>
                  <a:pt x="2089393" y="262947"/>
                </a:cubicBezTo>
                <a:cubicBezTo>
                  <a:pt x="2078143" y="274181"/>
                  <a:pt x="2066893" y="289158"/>
                  <a:pt x="2055642" y="281670"/>
                </a:cubicBezTo>
                <a:cubicBezTo>
                  <a:pt x="2055642" y="277925"/>
                  <a:pt x="2059393" y="274181"/>
                  <a:pt x="2063143" y="266692"/>
                </a:cubicBezTo>
                <a:cubicBezTo>
                  <a:pt x="2051892" y="255459"/>
                  <a:pt x="2051892" y="266692"/>
                  <a:pt x="2044392" y="270436"/>
                </a:cubicBezTo>
                <a:cubicBezTo>
                  <a:pt x="2044392" y="266692"/>
                  <a:pt x="2029392" y="247970"/>
                  <a:pt x="2018142" y="232992"/>
                </a:cubicBezTo>
                <a:cubicBezTo>
                  <a:pt x="2006891" y="244225"/>
                  <a:pt x="2010642" y="266692"/>
                  <a:pt x="2010642" y="277925"/>
                </a:cubicBezTo>
                <a:cubicBezTo>
                  <a:pt x="1999391" y="240481"/>
                  <a:pt x="1976891" y="304136"/>
                  <a:pt x="1965641" y="266692"/>
                </a:cubicBezTo>
                <a:cubicBezTo>
                  <a:pt x="1969391" y="262947"/>
                  <a:pt x="1980641" y="247970"/>
                  <a:pt x="1973141" y="240481"/>
                </a:cubicBezTo>
                <a:cubicBezTo>
                  <a:pt x="1961891" y="199292"/>
                  <a:pt x="1950640" y="266692"/>
                  <a:pt x="1935640" y="247970"/>
                </a:cubicBezTo>
                <a:cubicBezTo>
                  <a:pt x="1935640" y="281670"/>
                  <a:pt x="1935640" y="281670"/>
                  <a:pt x="1935640" y="281670"/>
                </a:cubicBezTo>
                <a:cubicBezTo>
                  <a:pt x="1931890" y="259203"/>
                  <a:pt x="1913139" y="300392"/>
                  <a:pt x="1913139" y="266692"/>
                </a:cubicBezTo>
                <a:cubicBezTo>
                  <a:pt x="1909389" y="277925"/>
                  <a:pt x="1894389" y="255459"/>
                  <a:pt x="1898139" y="285414"/>
                </a:cubicBezTo>
                <a:cubicBezTo>
                  <a:pt x="1868139" y="259203"/>
                  <a:pt x="1826888" y="300392"/>
                  <a:pt x="1811887" y="244225"/>
                </a:cubicBezTo>
                <a:cubicBezTo>
                  <a:pt x="1808137" y="247970"/>
                  <a:pt x="1800637" y="240481"/>
                  <a:pt x="1800637" y="259203"/>
                </a:cubicBezTo>
                <a:lnTo>
                  <a:pt x="1805559" y="265522"/>
                </a:lnTo>
                <a:cubicBezTo>
                  <a:pt x="1809778" y="265521"/>
                  <a:pt x="1811887" y="250778"/>
                  <a:pt x="1811887" y="259203"/>
                </a:cubicBezTo>
                <a:cubicBezTo>
                  <a:pt x="1808137" y="259203"/>
                  <a:pt x="1808137" y="266692"/>
                  <a:pt x="1808137" y="270436"/>
                </a:cubicBezTo>
                <a:cubicBezTo>
                  <a:pt x="1800637" y="262947"/>
                  <a:pt x="1793137" y="262947"/>
                  <a:pt x="1800637" y="236736"/>
                </a:cubicBezTo>
                <a:cubicBezTo>
                  <a:pt x="1781887" y="214270"/>
                  <a:pt x="1781887" y="289158"/>
                  <a:pt x="1755636" y="277925"/>
                </a:cubicBezTo>
                <a:cubicBezTo>
                  <a:pt x="1759386" y="262947"/>
                  <a:pt x="1755636" y="259203"/>
                  <a:pt x="1748136" y="259203"/>
                </a:cubicBezTo>
                <a:cubicBezTo>
                  <a:pt x="1733136" y="281670"/>
                  <a:pt x="1733136" y="281670"/>
                  <a:pt x="1733136" y="281670"/>
                </a:cubicBezTo>
                <a:cubicBezTo>
                  <a:pt x="1718135" y="277925"/>
                  <a:pt x="1725636" y="251714"/>
                  <a:pt x="1725636" y="229248"/>
                </a:cubicBezTo>
                <a:cubicBezTo>
                  <a:pt x="1718135" y="232992"/>
                  <a:pt x="1706885" y="232992"/>
                  <a:pt x="1703135" y="247970"/>
                </a:cubicBezTo>
                <a:cubicBezTo>
                  <a:pt x="1695635" y="221759"/>
                  <a:pt x="1695635" y="221759"/>
                  <a:pt x="1695635" y="221759"/>
                </a:cubicBezTo>
                <a:cubicBezTo>
                  <a:pt x="1703135" y="240481"/>
                  <a:pt x="1688135" y="232992"/>
                  <a:pt x="1684385" y="240481"/>
                </a:cubicBezTo>
                <a:lnTo>
                  <a:pt x="1687666" y="233928"/>
                </a:lnTo>
                <a:cubicBezTo>
                  <a:pt x="1684385" y="225503"/>
                  <a:pt x="1676885" y="229248"/>
                  <a:pt x="1673134" y="232992"/>
                </a:cubicBezTo>
                <a:cubicBezTo>
                  <a:pt x="1673134" y="244225"/>
                  <a:pt x="1680635" y="251714"/>
                  <a:pt x="1688135" y="255459"/>
                </a:cubicBezTo>
                <a:cubicBezTo>
                  <a:pt x="1680635" y="266692"/>
                  <a:pt x="1676885" y="262947"/>
                  <a:pt x="1669384" y="274181"/>
                </a:cubicBezTo>
                <a:cubicBezTo>
                  <a:pt x="1673134" y="251714"/>
                  <a:pt x="1658134" y="259203"/>
                  <a:pt x="1650634" y="255459"/>
                </a:cubicBezTo>
                <a:cubicBezTo>
                  <a:pt x="1643134" y="251714"/>
                  <a:pt x="1639384" y="274181"/>
                  <a:pt x="1639384" y="274181"/>
                </a:cubicBezTo>
                <a:cubicBezTo>
                  <a:pt x="1639384" y="262947"/>
                  <a:pt x="1624383" y="274181"/>
                  <a:pt x="1631884" y="255459"/>
                </a:cubicBezTo>
                <a:cubicBezTo>
                  <a:pt x="1635634" y="251714"/>
                  <a:pt x="1639384" y="266692"/>
                  <a:pt x="1643134" y="259203"/>
                </a:cubicBezTo>
                <a:cubicBezTo>
                  <a:pt x="1639384" y="247970"/>
                  <a:pt x="1639384" y="229248"/>
                  <a:pt x="1628134" y="244225"/>
                </a:cubicBezTo>
                <a:cubicBezTo>
                  <a:pt x="1620633" y="255459"/>
                  <a:pt x="1628134" y="285414"/>
                  <a:pt x="1613133" y="274181"/>
                </a:cubicBezTo>
                <a:cubicBezTo>
                  <a:pt x="1616883" y="266692"/>
                  <a:pt x="1620633" y="259203"/>
                  <a:pt x="1624383" y="251714"/>
                </a:cubicBezTo>
                <a:lnTo>
                  <a:pt x="1611258" y="241885"/>
                </a:lnTo>
                <a:lnTo>
                  <a:pt x="1609383" y="256863"/>
                </a:lnTo>
                <a:cubicBezTo>
                  <a:pt x="1605633" y="255459"/>
                  <a:pt x="1609383" y="251714"/>
                  <a:pt x="1605633" y="247970"/>
                </a:cubicBezTo>
                <a:cubicBezTo>
                  <a:pt x="1601883" y="270436"/>
                  <a:pt x="1586883" y="255459"/>
                  <a:pt x="1583133" y="277925"/>
                </a:cubicBezTo>
                <a:cubicBezTo>
                  <a:pt x="1575632" y="281670"/>
                  <a:pt x="1568132" y="262947"/>
                  <a:pt x="1560632" y="262947"/>
                </a:cubicBezTo>
                <a:cubicBezTo>
                  <a:pt x="1553132" y="247970"/>
                  <a:pt x="1541882" y="255459"/>
                  <a:pt x="1534382" y="270436"/>
                </a:cubicBezTo>
                <a:cubicBezTo>
                  <a:pt x="1530631" y="262947"/>
                  <a:pt x="1519381" y="266692"/>
                  <a:pt x="1515631" y="277925"/>
                </a:cubicBezTo>
                <a:cubicBezTo>
                  <a:pt x="1504381" y="262947"/>
                  <a:pt x="1511881" y="203037"/>
                  <a:pt x="1500631" y="225503"/>
                </a:cubicBezTo>
                <a:cubicBezTo>
                  <a:pt x="1489381" y="225503"/>
                  <a:pt x="1481880" y="262947"/>
                  <a:pt x="1485631" y="274181"/>
                </a:cubicBezTo>
                <a:cubicBezTo>
                  <a:pt x="1463130" y="262947"/>
                  <a:pt x="1440630" y="292903"/>
                  <a:pt x="1421879" y="262947"/>
                </a:cubicBezTo>
                <a:cubicBezTo>
                  <a:pt x="1418129" y="270436"/>
                  <a:pt x="1421879" y="274181"/>
                  <a:pt x="1414379" y="277925"/>
                </a:cubicBezTo>
                <a:cubicBezTo>
                  <a:pt x="1384378" y="270436"/>
                  <a:pt x="1346878" y="300392"/>
                  <a:pt x="1324377" y="262947"/>
                </a:cubicBezTo>
                <a:cubicBezTo>
                  <a:pt x="1335627" y="251714"/>
                  <a:pt x="1328127" y="240481"/>
                  <a:pt x="1328127" y="229248"/>
                </a:cubicBezTo>
                <a:lnTo>
                  <a:pt x="1323733" y="234689"/>
                </a:lnTo>
                <a:lnTo>
                  <a:pt x="1320107" y="228699"/>
                </a:lnTo>
                <a:cubicBezTo>
                  <a:pt x="1319162" y="227492"/>
                  <a:pt x="1318283" y="229248"/>
                  <a:pt x="1316877" y="240481"/>
                </a:cubicBezTo>
                <a:cubicBezTo>
                  <a:pt x="1316877" y="259203"/>
                  <a:pt x="1313127" y="270436"/>
                  <a:pt x="1324377" y="277925"/>
                </a:cubicBezTo>
                <a:cubicBezTo>
                  <a:pt x="1305627" y="285414"/>
                  <a:pt x="1275626" y="285414"/>
                  <a:pt x="1268126" y="266692"/>
                </a:cubicBezTo>
                <a:cubicBezTo>
                  <a:pt x="1271876" y="274181"/>
                  <a:pt x="1268126" y="281670"/>
                  <a:pt x="1264376" y="285414"/>
                </a:cubicBezTo>
                <a:lnTo>
                  <a:pt x="1257344" y="260139"/>
                </a:lnTo>
                <a:cubicBezTo>
                  <a:pt x="1253126" y="256395"/>
                  <a:pt x="1247501" y="257331"/>
                  <a:pt x="1241875" y="262947"/>
                </a:cubicBezTo>
                <a:lnTo>
                  <a:pt x="1241875" y="279329"/>
                </a:lnTo>
                <a:lnTo>
                  <a:pt x="1235313" y="265288"/>
                </a:lnTo>
                <a:cubicBezTo>
                  <a:pt x="1230625" y="266693"/>
                  <a:pt x="1226875" y="300392"/>
                  <a:pt x="1219375" y="281670"/>
                </a:cubicBezTo>
                <a:cubicBezTo>
                  <a:pt x="1219375" y="274181"/>
                  <a:pt x="1219375" y="266692"/>
                  <a:pt x="1215625" y="262947"/>
                </a:cubicBezTo>
                <a:cubicBezTo>
                  <a:pt x="1204375" y="277925"/>
                  <a:pt x="1189374" y="300392"/>
                  <a:pt x="1178124" y="285414"/>
                </a:cubicBezTo>
                <a:cubicBezTo>
                  <a:pt x="1170624" y="259203"/>
                  <a:pt x="1170624" y="259203"/>
                  <a:pt x="1170624" y="259203"/>
                </a:cubicBezTo>
                <a:cubicBezTo>
                  <a:pt x="1166874" y="262947"/>
                  <a:pt x="1155624" y="277925"/>
                  <a:pt x="1166874" y="285414"/>
                </a:cubicBezTo>
                <a:cubicBezTo>
                  <a:pt x="1148123" y="270436"/>
                  <a:pt x="1133123" y="266692"/>
                  <a:pt x="1129373" y="244225"/>
                </a:cubicBezTo>
                <a:cubicBezTo>
                  <a:pt x="1091872" y="296647"/>
                  <a:pt x="1043121" y="296647"/>
                  <a:pt x="1005620" y="292903"/>
                </a:cubicBezTo>
                <a:lnTo>
                  <a:pt x="1008902" y="283074"/>
                </a:lnTo>
                <a:lnTo>
                  <a:pt x="1003137" y="279278"/>
                </a:lnTo>
                <a:cubicBezTo>
                  <a:pt x="999292" y="282372"/>
                  <a:pt x="999995" y="301328"/>
                  <a:pt x="994370" y="292903"/>
                </a:cubicBezTo>
                <a:cubicBezTo>
                  <a:pt x="998120" y="281670"/>
                  <a:pt x="986870" y="266692"/>
                  <a:pt x="994370" y="251714"/>
                </a:cubicBezTo>
                <a:cubicBezTo>
                  <a:pt x="983120" y="236736"/>
                  <a:pt x="975620" y="274181"/>
                  <a:pt x="968120" y="277925"/>
                </a:cubicBezTo>
                <a:lnTo>
                  <a:pt x="967651" y="284419"/>
                </a:lnTo>
                <a:lnTo>
                  <a:pt x="971342" y="280668"/>
                </a:lnTo>
                <a:cubicBezTo>
                  <a:pt x="972573" y="279680"/>
                  <a:pt x="973276" y="280733"/>
                  <a:pt x="971870" y="289158"/>
                </a:cubicBezTo>
                <a:cubicBezTo>
                  <a:pt x="971870" y="296647"/>
                  <a:pt x="953119" y="274181"/>
                  <a:pt x="949369" y="300392"/>
                </a:cubicBezTo>
                <a:cubicBezTo>
                  <a:pt x="945619" y="292903"/>
                  <a:pt x="949369" y="274181"/>
                  <a:pt x="949369" y="262947"/>
                </a:cubicBezTo>
                <a:lnTo>
                  <a:pt x="942807" y="272777"/>
                </a:lnTo>
                <a:cubicBezTo>
                  <a:pt x="930619" y="244225"/>
                  <a:pt x="968120" y="221759"/>
                  <a:pt x="956869" y="184315"/>
                </a:cubicBezTo>
                <a:lnTo>
                  <a:pt x="950307" y="187591"/>
                </a:lnTo>
                <a:cubicBezTo>
                  <a:pt x="941869" y="158104"/>
                  <a:pt x="971870" y="154359"/>
                  <a:pt x="953119" y="146870"/>
                </a:cubicBezTo>
                <a:cubicBezTo>
                  <a:pt x="941869" y="158104"/>
                  <a:pt x="934369" y="195548"/>
                  <a:pt x="941869" y="206781"/>
                </a:cubicBezTo>
                <a:cubicBezTo>
                  <a:pt x="923119" y="214270"/>
                  <a:pt x="930619" y="270436"/>
                  <a:pt x="908118" y="266692"/>
                </a:cubicBezTo>
                <a:cubicBezTo>
                  <a:pt x="904368" y="251714"/>
                  <a:pt x="926869" y="262947"/>
                  <a:pt x="923119" y="244225"/>
                </a:cubicBezTo>
                <a:cubicBezTo>
                  <a:pt x="915619" y="221759"/>
                  <a:pt x="904368" y="255459"/>
                  <a:pt x="893118" y="247970"/>
                </a:cubicBezTo>
                <a:cubicBezTo>
                  <a:pt x="904368" y="255459"/>
                  <a:pt x="896868" y="281670"/>
                  <a:pt x="889368" y="285414"/>
                </a:cubicBezTo>
                <a:cubicBezTo>
                  <a:pt x="878118" y="274181"/>
                  <a:pt x="896868" y="262947"/>
                  <a:pt x="881868" y="259203"/>
                </a:cubicBezTo>
                <a:cubicBezTo>
                  <a:pt x="878118" y="274181"/>
                  <a:pt x="863117" y="285414"/>
                  <a:pt x="878118" y="296647"/>
                </a:cubicBezTo>
                <a:lnTo>
                  <a:pt x="872434" y="309519"/>
                </a:lnTo>
                <a:cubicBezTo>
                  <a:pt x="866633" y="312327"/>
                  <a:pt x="860305" y="291967"/>
                  <a:pt x="851867" y="311625"/>
                </a:cubicBezTo>
                <a:cubicBezTo>
                  <a:pt x="848117" y="289158"/>
                  <a:pt x="870618" y="259203"/>
                  <a:pt x="851867" y="244225"/>
                </a:cubicBezTo>
                <a:cubicBezTo>
                  <a:pt x="855617" y="266692"/>
                  <a:pt x="833117" y="274181"/>
                  <a:pt x="840617" y="311625"/>
                </a:cubicBezTo>
                <a:cubicBezTo>
                  <a:pt x="833117" y="304136"/>
                  <a:pt x="833117" y="285414"/>
                  <a:pt x="840617" y="270436"/>
                </a:cubicBezTo>
                <a:cubicBezTo>
                  <a:pt x="829367" y="255459"/>
                  <a:pt x="814366" y="311625"/>
                  <a:pt x="814366" y="266692"/>
                </a:cubicBezTo>
                <a:cubicBezTo>
                  <a:pt x="810616" y="289158"/>
                  <a:pt x="810616" y="289158"/>
                  <a:pt x="810616" y="289158"/>
                </a:cubicBezTo>
                <a:cubicBezTo>
                  <a:pt x="806866" y="281670"/>
                  <a:pt x="803116" y="277925"/>
                  <a:pt x="799366" y="262947"/>
                </a:cubicBezTo>
                <a:cubicBezTo>
                  <a:pt x="791866" y="262947"/>
                  <a:pt x="773116" y="296647"/>
                  <a:pt x="773116" y="259203"/>
                </a:cubicBezTo>
                <a:cubicBezTo>
                  <a:pt x="773116" y="262947"/>
                  <a:pt x="754365" y="259203"/>
                  <a:pt x="758115" y="285414"/>
                </a:cubicBezTo>
                <a:cubicBezTo>
                  <a:pt x="769365" y="300392"/>
                  <a:pt x="773116" y="266692"/>
                  <a:pt x="776866" y="300392"/>
                </a:cubicBezTo>
                <a:lnTo>
                  <a:pt x="772823" y="290094"/>
                </a:lnTo>
                <a:cubicBezTo>
                  <a:pt x="767725" y="287988"/>
                  <a:pt x="759990" y="306944"/>
                  <a:pt x="754365" y="315369"/>
                </a:cubicBezTo>
                <a:lnTo>
                  <a:pt x="754365" y="302264"/>
                </a:lnTo>
                <a:cubicBezTo>
                  <a:pt x="750615" y="304136"/>
                  <a:pt x="743115" y="300392"/>
                  <a:pt x="739365" y="315369"/>
                </a:cubicBezTo>
                <a:cubicBezTo>
                  <a:pt x="743115" y="307880"/>
                  <a:pt x="739365" y="300392"/>
                  <a:pt x="739365" y="296647"/>
                </a:cubicBezTo>
                <a:lnTo>
                  <a:pt x="732802" y="313029"/>
                </a:lnTo>
                <a:cubicBezTo>
                  <a:pt x="716864" y="326603"/>
                  <a:pt x="731865" y="281670"/>
                  <a:pt x="713114" y="285414"/>
                </a:cubicBezTo>
                <a:lnTo>
                  <a:pt x="726240" y="272309"/>
                </a:lnTo>
                <a:cubicBezTo>
                  <a:pt x="724365" y="274181"/>
                  <a:pt x="720614" y="251714"/>
                  <a:pt x="713114" y="259203"/>
                </a:cubicBezTo>
                <a:cubicBezTo>
                  <a:pt x="709364" y="277925"/>
                  <a:pt x="701864" y="300392"/>
                  <a:pt x="698114" y="315369"/>
                </a:cubicBezTo>
                <a:cubicBezTo>
                  <a:pt x="692506" y="320969"/>
                  <a:pt x="693188" y="305634"/>
                  <a:pt x="690926" y="307256"/>
                </a:cubicBezTo>
                <a:lnTo>
                  <a:pt x="697215" y="294697"/>
                </a:lnTo>
                <a:cubicBezTo>
                  <a:pt x="701864" y="285414"/>
                  <a:pt x="690614" y="259203"/>
                  <a:pt x="679364" y="259203"/>
                </a:cubicBezTo>
                <a:cubicBezTo>
                  <a:pt x="671863" y="266692"/>
                  <a:pt x="660613" y="292903"/>
                  <a:pt x="671863" y="304136"/>
                </a:cubicBezTo>
                <a:cubicBezTo>
                  <a:pt x="664363" y="304136"/>
                  <a:pt x="656863" y="292903"/>
                  <a:pt x="664363" y="277925"/>
                </a:cubicBezTo>
                <a:cubicBezTo>
                  <a:pt x="649363" y="285414"/>
                  <a:pt x="664363" y="300392"/>
                  <a:pt x="653113" y="311625"/>
                </a:cubicBezTo>
                <a:cubicBezTo>
                  <a:pt x="649363" y="296647"/>
                  <a:pt x="634363" y="277925"/>
                  <a:pt x="626862" y="259203"/>
                </a:cubicBezTo>
                <a:cubicBezTo>
                  <a:pt x="638113" y="229248"/>
                  <a:pt x="638113" y="229248"/>
                  <a:pt x="638113" y="229248"/>
                </a:cubicBezTo>
                <a:lnTo>
                  <a:pt x="631550" y="229248"/>
                </a:lnTo>
                <a:cubicBezTo>
                  <a:pt x="641863" y="203037"/>
                  <a:pt x="626862" y="206781"/>
                  <a:pt x="634363" y="180570"/>
                </a:cubicBezTo>
                <a:cubicBezTo>
                  <a:pt x="626862" y="176826"/>
                  <a:pt x="619362" y="184315"/>
                  <a:pt x="615612" y="191803"/>
                </a:cubicBezTo>
                <a:cubicBezTo>
                  <a:pt x="630613" y="236736"/>
                  <a:pt x="596862" y="251714"/>
                  <a:pt x="600612" y="292903"/>
                </a:cubicBezTo>
                <a:cubicBezTo>
                  <a:pt x="578111" y="300392"/>
                  <a:pt x="589362" y="195548"/>
                  <a:pt x="563111" y="255459"/>
                </a:cubicBezTo>
                <a:cubicBezTo>
                  <a:pt x="566861" y="266692"/>
                  <a:pt x="555611" y="296647"/>
                  <a:pt x="570611" y="285414"/>
                </a:cubicBezTo>
                <a:cubicBezTo>
                  <a:pt x="555611" y="281670"/>
                  <a:pt x="559361" y="322858"/>
                  <a:pt x="544361" y="307880"/>
                </a:cubicBezTo>
                <a:cubicBezTo>
                  <a:pt x="555611" y="292903"/>
                  <a:pt x="533111" y="266692"/>
                  <a:pt x="551861" y="244225"/>
                </a:cubicBezTo>
                <a:cubicBezTo>
                  <a:pt x="548111" y="255459"/>
                  <a:pt x="559361" y="255459"/>
                  <a:pt x="563111" y="251714"/>
                </a:cubicBezTo>
                <a:cubicBezTo>
                  <a:pt x="555611" y="236736"/>
                  <a:pt x="563111" y="210525"/>
                  <a:pt x="551861" y="210525"/>
                </a:cubicBezTo>
                <a:cubicBezTo>
                  <a:pt x="540611" y="214270"/>
                  <a:pt x="529360" y="214270"/>
                  <a:pt x="533111" y="236736"/>
                </a:cubicBezTo>
                <a:lnTo>
                  <a:pt x="534810" y="245980"/>
                </a:lnTo>
                <a:cubicBezTo>
                  <a:pt x="537798" y="249140"/>
                  <a:pt x="543423" y="238609"/>
                  <a:pt x="540611" y="255459"/>
                </a:cubicBezTo>
                <a:cubicBezTo>
                  <a:pt x="521860" y="262947"/>
                  <a:pt x="521860" y="229248"/>
                  <a:pt x="510610" y="270436"/>
                </a:cubicBezTo>
                <a:cubicBezTo>
                  <a:pt x="521860" y="266692"/>
                  <a:pt x="525610" y="289158"/>
                  <a:pt x="525610" y="304136"/>
                </a:cubicBezTo>
                <a:lnTo>
                  <a:pt x="512485" y="313965"/>
                </a:lnTo>
                <a:lnTo>
                  <a:pt x="513891" y="302264"/>
                </a:lnTo>
                <a:cubicBezTo>
                  <a:pt x="495610" y="289158"/>
                  <a:pt x="506860" y="326603"/>
                  <a:pt x="488110" y="322858"/>
                </a:cubicBezTo>
                <a:cubicBezTo>
                  <a:pt x="480609" y="292903"/>
                  <a:pt x="480609" y="292903"/>
                  <a:pt x="480609" y="292903"/>
                </a:cubicBezTo>
                <a:cubicBezTo>
                  <a:pt x="484359" y="266692"/>
                  <a:pt x="506860" y="304136"/>
                  <a:pt x="506860" y="262947"/>
                </a:cubicBezTo>
                <a:cubicBezTo>
                  <a:pt x="491860" y="259203"/>
                  <a:pt x="488110" y="281670"/>
                  <a:pt x="476859" y="270436"/>
                </a:cubicBezTo>
                <a:cubicBezTo>
                  <a:pt x="480609" y="266692"/>
                  <a:pt x="484359" y="266692"/>
                  <a:pt x="484359" y="262947"/>
                </a:cubicBezTo>
                <a:cubicBezTo>
                  <a:pt x="480609" y="259203"/>
                  <a:pt x="480609" y="203037"/>
                  <a:pt x="461859" y="236736"/>
                </a:cubicBezTo>
                <a:cubicBezTo>
                  <a:pt x="450609" y="247970"/>
                  <a:pt x="458109" y="251714"/>
                  <a:pt x="458109" y="266692"/>
                </a:cubicBezTo>
                <a:cubicBezTo>
                  <a:pt x="435608" y="270436"/>
                  <a:pt x="428108" y="285414"/>
                  <a:pt x="416858" y="289158"/>
                </a:cubicBezTo>
                <a:cubicBezTo>
                  <a:pt x="420608" y="259203"/>
                  <a:pt x="394358" y="285414"/>
                  <a:pt x="409358" y="255459"/>
                </a:cubicBezTo>
                <a:cubicBezTo>
                  <a:pt x="416858" y="274181"/>
                  <a:pt x="443109" y="270436"/>
                  <a:pt x="450609" y="244225"/>
                </a:cubicBezTo>
                <a:lnTo>
                  <a:pt x="452015" y="228429"/>
                </a:lnTo>
                <a:cubicBezTo>
                  <a:pt x="456937" y="222461"/>
                  <a:pt x="470297" y="238609"/>
                  <a:pt x="473109" y="210525"/>
                </a:cubicBezTo>
                <a:cubicBezTo>
                  <a:pt x="458109" y="210525"/>
                  <a:pt x="458109" y="173081"/>
                  <a:pt x="458109" y="150615"/>
                </a:cubicBezTo>
                <a:cubicBezTo>
                  <a:pt x="454359" y="150615"/>
                  <a:pt x="446859" y="158104"/>
                  <a:pt x="446859" y="161848"/>
                </a:cubicBezTo>
                <a:cubicBezTo>
                  <a:pt x="443109" y="184315"/>
                  <a:pt x="450609" y="184315"/>
                  <a:pt x="446859" y="206781"/>
                </a:cubicBezTo>
                <a:cubicBezTo>
                  <a:pt x="431858" y="199292"/>
                  <a:pt x="413108" y="214270"/>
                  <a:pt x="401858" y="232992"/>
                </a:cubicBezTo>
                <a:cubicBezTo>
                  <a:pt x="398108" y="221759"/>
                  <a:pt x="398108" y="199292"/>
                  <a:pt x="405608" y="199292"/>
                </a:cubicBezTo>
                <a:cubicBezTo>
                  <a:pt x="386857" y="203037"/>
                  <a:pt x="364357" y="199292"/>
                  <a:pt x="341857" y="195548"/>
                </a:cubicBezTo>
                <a:lnTo>
                  <a:pt x="343204" y="211403"/>
                </a:lnTo>
                <a:cubicBezTo>
                  <a:pt x="340332" y="216794"/>
                  <a:pt x="331829" y="214764"/>
                  <a:pt x="327968" y="219090"/>
                </a:cubicBezTo>
                <a:cubicBezTo>
                  <a:pt x="326768" y="208116"/>
                  <a:pt x="325402" y="195934"/>
                  <a:pt x="326856" y="184315"/>
                </a:cubicBezTo>
                <a:lnTo>
                  <a:pt x="320293" y="187708"/>
                </a:lnTo>
                <a:cubicBezTo>
                  <a:pt x="317481" y="184548"/>
                  <a:pt x="323106" y="165592"/>
                  <a:pt x="311856" y="165592"/>
                </a:cubicBezTo>
                <a:cubicBezTo>
                  <a:pt x="300606" y="180570"/>
                  <a:pt x="281855" y="191803"/>
                  <a:pt x="266855" y="199292"/>
                </a:cubicBezTo>
                <a:cubicBezTo>
                  <a:pt x="248105" y="169337"/>
                  <a:pt x="218104" y="195548"/>
                  <a:pt x="199354" y="195548"/>
                </a:cubicBezTo>
                <a:cubicBezTo>
                  <a:pt x="191853" y="180570"/>
                  <a:pt x="195603" y="150615"/>
                  <a:pt x="188103" y="143126"/>
                </a:cubicBezTo>
                <a:cubicBezTo>
                  <a:pt x="176853" y="143126"/>
                  <a:pt x="195603" y="180570"/>
                  <a:pt x="176853" y="165592"/>
                </a:cubicBezTo>
                <a:lnTo>
                  <a:pt x="180134" y="159040"/>
                </a:lnTo>
                <a:cubicBezTo>
                  <a:pt x="173103" y="165592"/>
                  <a:pt x="150602" y="135637"/>
                  <a:pt x="143102" y="180570"/>
                </a:cubicBezTo>
                <a:cubicBezTo>
                  <a:pt x="150602" y="146870"/>
                  <a:pt x="150602" y="146870"/>
                  <a:pt x="150602" y="146870"/>
                </a:cubicBezTo>
                <a:cubicBezTo>
                  <a:pt x="146852" y="143126"/>
                  <a:pt x="143102" y="150615"/>
                  <a:pt x="139352" y="154359"/>
                </a:cubicBezTo>
                <a:cubicBezTo>
                  <a:pt x="139352" y="143126"/>
                  <a:pt x="135602" y="131893"/>
                  <a:pt x="143102" y="124404"/>
                </a:cubicBezTo>
                <a:cubicBezTo>
                  <a:pt x="131852" y="101937"/>
                  <a:pt x="120602" y="128148"/>
                  <a:pt x="109352" y="128148"/>
                </a:cubicBezTo>
                <a:cubicBezTo>
                  <a:pt x="116852" y="150615"/>
                  <a:pt x="116852" y="150615"/>
                  <a:pt x="116852" y="150615"/>
                </a:cubicBezTo>
                <a:cubicBezTo>
                  <a:pt x="94351" y="165592"/>
                  <a:pt x="83101" y="146870"/>
                  <a:pt x="64351" y="150615"/>
                </a:cubicBezTo>
                <a:lnTo>
                  <a:pt x="64351" y="134233"/>
                </a:lnTo>
                <a:lnTo>
                  <a:pt x="54507" y="141722"/>
                </a:lnTo>
                <a:lnTo>
                  <a:pt x="49819" y="121595"/>
                </a:lnTo>
                <a:cubicBezTo>
                  <a:pt x="46538" y="117851"/>
                  <a:pt x="41850" y="118787"/>
                  <a:pt x="38100" y="128148"/>
                </a:cubicBezTo>
                <a:cubicBezTo>
                  <a:pt x="71851" y="79471"/>
                  <a:pt x="71851" y="79471"/>
                  <a:pt x="71851" y="79471"/>
                </a:cubicBezTo>
                <a:cubicBezTo>
                  <a:pt x="79351" y="90704"/>
                  <a:pt x="60601" y="101937"/>
                  <a:pt x="64351" y="124404"/>
                </a:cubicBezTo>
                <a:cubicBezTo>
                  <a:pt x="68101" y="139381"/>
                  <a:pt x="86851" y="135637"/>
                  <a:pt x="90601" y="116915"/>
                </a:cubicBezTo>
                <a:cubicBezTo>
                  <a:pt x="83101" y="113170"/>
                  <a:pt x="83101" y="116915"/>
                  <a:pt x="79351" y="124404"/>
                </a:cubicBezTo>
                <a:cubicBezTo>
                  <a:pt x="75601" y="98193"/>
                  <a:pt x="86851" y="98193"/>
                  <a:pt x="90601" y="79471"/>
                </a:cubicBezTo>
                <a:lnTo>
                  <a:pt x="86912" y="78801"/>
                </a:lnTo>
                <a:cubicBezTo>
                  <a:pt x="92572" y="68177"/>
                  <a:pt x="99534" y="67761"/>
                  <a:pt x="109352" y="64493"/>
                </a:cubicBezTo>
                <a:cubicBezTo>
                  <a:pt x="101851" y="75726"/>
                  <a:pt x="113102" y="83215"/>
                  <a:pt x="109352" y="90704"/>
                </a:cubicBezTo>
                <a:cubicBezTo>
                  <a:pt x="109352" y="68237"/>
                  <a:pt x="120602" y="60749"/>
                  <a:pt x="135602" y="68237"/>
                </a:cubicBezTo>
                <a:cubicBezTo>
                  <a:pt x="146852" y="94448"/>
                  <a:pt x="165603" y="49515"/>
                  <a:pt x="180603" y="57004"/>
                </a:cubicBezTo>
                <a:cubicBezTo>
                  <a:pt x="173103" y="83215"/>
                  <a:pt x="161853" y="101937"/>
                  <a:pt x="154353" y="113170"/>
                </a:cubicBezTo>
                <a:cubicBezTo>
                  <a:pt x="161853" y="124404"/>
                  <a:pt x="165603" y="113170"/>
                  <a:pt x="173103" y="124404"/>
                </a:cubicBezTo>
                <a:cubicBezTo>
                  <a:pt x="180603" y="105682"/>
                  <a:pt x="184353" y="79471"/>
                  <a:pt x="199354" y="68237"/>
                </a:cubicBezTo>
                <a:lnTo>
                  <a:pt x="199354" y="84619"/>
                </a:lnTo>
                <a:cubicBezTo>
                  <a:pt x="210604" y="75726"/>
                  <a:pt x="210604" y="49515"/>
                  <a:pt x="229354" y="53260"/>
                </a:cubicBezTo>
                <a:cubicBezTo>
                  <a:pt x="255605" y="64493"/>
                  <a:pt x="281855" y="64493"/>
                  <a:pt x="304356" y="68237"/>
                </a:cubicBezTo>
                <a:lnTo>
                  <a:pt x="304356" y="84619"/>
                </a:lnTo>
                <a:cubicBezTo>
                  <a:pt x="315606" y="49515"/>
                  <a:pt x="341857" y="71982"/>
                  <a:pt x="356857" y="57004"/>
                </a:cubicBezTo>
                <a:cubicBezTo>
                  <a:pt x="383107" y="75726"/>
                  <a:pt x="413108" y="42026"/>
                  <a:pt x="428108" y="71982"/>
                </a:cubicBezTo>
                <a:cubicBezTo>
                  <a:pt x="473109" y="60749"/>
                  <a:pt x="514360" y="45771"/>
                  <a:pt x="563111" y="57004"/>
                </a:cubicBezTo>
                <a:cubicBezTo>
                  <a:pt x="551861" y="83215"/>
                  <a:pt x="551861" y="83215"/>
                  <a:pt x="551861" y="83215"/>
                </a:cubicBezTo>
                <a:lnTo>
                  <a:pt x="557896" y="76019"/>
                </a:lnTo>
                <a:cubicBezTo>
                  <a:pt x="561939" y="76896"/>
                  <a:pt x="561236" y="97257"/>
                  <a:pt x="566861" y="94448"/>
                </a:cubicBezTo>
                <a:cubicBezTo>
                  <a:pt x="559361" y="71982"/>
                  <a:pt x="578111" y="64493"/>
                  <a:pt x="585612" y="49515"/>
                </a:cubicBezTo>
                <a:cubicBezTo>
                  <a:pt x="608112" y="71982"/>
                  <a:pt x="634363" y="49515"/>
                  <a:pt x="653113" y="30793"/>
                </a:cubicBezTo>
                <a:lnTo>
                  <a:pt x="653113" y="47175"/>
                </a:lnTo>
                <a:cubicBezTo>
                  <a:pt x="675614" y="15815"/>
                  <a:pt x="694364" y="45771"/>
                  <a:pt x="720614" y="53260"/>
                </a:cubicBezTo>
                <a:cubicBezTo>
                  <a:pt x="720614" y="60749"/>
                  <a:pt x="724365" y="79471"/>
                  <a:pt x="731865" y="75726"/>
                </a:cubicBezTo>
                <a:cubicBezTo>
                  <a:pt x="746865" y="45771"/>
                  <a:pt x="754365" y="49515"/>
                  <a:pt x="773116" y="30793"/>
                </a:cubicBezTo>
                <a:cubicBezTo>
                  <a:pt x="788116" y="30793"/>
                  <a:pt x="810616" y="38282"/>
                  <a:pt x="821867" y="53260"/>
                </a:cubicBezTo>
                <a:cubicBezTo>
                  <a:pt x="874368" y="12071"/>
                  <a:pt x="926869" y="42026"/>
                  <a:pt x="983120" y="15815"/>
                </a:cubicBezTo>
                <a:cubicBezTo>
                  <a:pt x="986870" y="38282"/>
                  <a:pt x="986870" y="38282"/>
                  <a:pt x="986870" y="38282"/>
                </a:cubicBezTo>
                <a:cubicBezTo>
                  <a:pt x="1039371" y="-6651"/>
                  <a:pt x="1103123" y="38282"/>
                  <a:pt x="1148123" y="15815"/>
                </a:cubicBezTo>
                <a:cubicBezTo>
                  <a:pt x="1144373" y="53260"/>
                  <a:pt x="1144373" y="53260"/>
                  <a:pt x="1144373" y="53260"/>
                </a:cubicBezTo>
                <a:cubicBezTo>
                  <a:pt x="1155624" y="64493"/>
                  <a:pt x="1174374" y="42026"/>
                  <a:pt x="1170624" y="15815"/>
                </a:cubicBezTo>
                <a:cubicBezTo>
                  <a:pt x="1185624" y="30793"/>
                  <a:pt x="1208125" y="838"/>
                  <a:pt x="1215625" y="30793"/>
                </a:cubicBezTo>
                <a:cubicBezTo>
                  <a:pt x="1230625" y="38282"/>
                  <a:pt x="1234375" y="15815"/>
                  <a:pt x="1245626" y="8326"/>
                </a:cubicBezTo>
                <a:cubicBezTo>
                  <a:pt x="1272400" y="21693"/>
                  <a:pt x="1284240" y="23131"/>
                  <a:pt x="1304900" y="17006"/>
                </a:cubicBezTo>
                <a:cubicBezTo>
                  <a:pt x="1302101" y="25479"/>
                  <a:pt x="1303175" y="38282"/>
                  <a:pt x="1309377" y="38282"/>
                </a:cubicBezTo>
                <a:cubicBezTo>
                  <a:pt x="1320627" y="30793"/>
                  <a:pt x="1346878" y="49515"/>
                  <a:pt x="1335627" y="4582"/>
                </a:cubicBezTo>
                <a:cubicBezTo>
                  <a:pt x="1365628" y="30793"/>
                  <a:pt x="1403129" y="-10396"/>
                  <a:pt x="1433129" y="23304"/>
                </a:cubicBezTo>
                <a:cubicBezTo>
                  <a:pt x="1429379" y="12071"/>
                  <a:pt x="1436880" y="8326"/>
                  <a:pt x="1440630" y="838"/>
                </a:cubicBezTo>
                <a:cubicBezTo>
                  <a:pt x="1466880" y="838"/>
                  <a:pt x="1493131" y="27049"/>
                  <a:pt x="1511881" y="4582"/>
                </a:cubicBezTo>
                <a:cubicBezTo>
                  <a:pt x="1515631" y="12071"/>
                  <a:pt x="1504381" y="27049"/>
                  <a:pt x="1515631" y="27049"/>
                </a:cubicBezTo>
                <a:cubicBezTo>
                  <a:pt x="1523131" y="23304"/>
                  <a:pt x="1515631" y="12071"/>
                  <a:pt x="1523131" y="4582"/>
                </a:cubicBezTo>
                <a:cubicBezTo>
                  <a:pt x="1533444" y="-98"/>
                  <a:pt x="1543757" y="-801"/>
                  <a:pt x="1554011" y="72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4" name="Freeform 19">
            <a:extLst>
              <a:ext uri="{FF2B5EF4-FFF2-40B4-BE49-F238E27FC236}">
                <a16:creationId xmlns:a16="http://schemas.microsoft.com/office/drawing/2014/main" id="{86A93AAF-6524-42FC-8CD5-499DC813E2F6}"/>
              </a:ext>
            </a:extLst>
          </p:cNvPr>
          <p:cNvSpPr>
            <a:spLocks noEditPoints="1"/>
          </p:cNvSpPr>
          <p:nvPr/>
        </p:nvSpPr>
        <p:spPr bwMode="auto">
          <a:xfrm>
            <a:off x="8772708" y="4477403"/>
            <a:ext cx="1962907" cy="880583"/>
          </a:xfrm>
          <a:custGeom>
            <a:avLst/>
            <a:gdLst>
              <a:gd name="T0" fmla="*/ 2147483646 w 236"/>
              <a:gd name="T1" fmla="*/ 2147483646 h 158"/>
              <a:gd name="T2" fmla="*/ 2147483646 w 236"/>
              <a:gd name="T3" fmla="*/ 2147483646 h 158"/>
              <a:gd name="T4" fmla="*/ 2147483646 w 236"/>
              <a:gd name="T5" fmla="*/ 2147483646 h 158"/>
              <a:gd name="T6" fmla="*/ 2147483646 w 236"/>
              <a:gd name="T7" fmla="*/ 2147483646 h 158"/>
              <a:gd name="T8" fmla="*/ 2147483646 w 236"/>
              <a:gd name="T9" fmla="*/ 2147483646 h 158"/>
              <a:gd name="T10" fmla="*/ 2147483646 w 236"/>
              <a:gd name="T11" fmla="*/ 2147483646 h 158"/>
              <a:gd name="T12" fmla="*/ 2147483646 w 236"/>
              <a:gd name="T13" fmla="*/ 2147483646 h 158"/>
              <a:gd name="T14" fmla="*/ 2147483646 w 236"/>
              <a:gd name="T15" fmla="*/ 2147483646 h 158"/>
              <a:gd name="T16" fmla="*/ 2147483646 w 236"/>
              <a:gd name="T17" fmla="*/ 2147483646 h 158"/>
              <a:gd name="T18" fmla="*/ 2147483646 w 236"/>
              <a:gd name="T19" fmla="*/ 2147483646 h 158"/>
              <a:gd name="T20" fmla="*/ 2147483646 w 236"/>
              <a:gd name="T21" fmla="*/ 2147483646 h 158"/>
              <a:gd name="T22" fmla="*/ 2147483646 w 236"/>
              <a:gd name="T23" fmla="*/ 2147483646 h 158"/>
              <a:gd name="T24" fmla="*/ 2147483646 w 236"/>
              <a:gd name="T25" fmla="*/ 2147483646 h 158"/>
              <a:gd name="T26" fmla="*/ 2147483646 w 236"/>
              <a:gd name="T27" fmla="*/ 2147483646 h 158"/>
              <a:gd name="T28" fmla="*/ 2147483646 w 236"/>
              <a:gd name="T29" fmla="*/ 2147483646 h 158"/>
              <a:gd name="T30" fmla="*/ 2147483646 w 236"/>
              <a:gd name="T31" fmla="*/ 2147483646 h 158"/>
              <a:gd name="T32" fmla="*/ 2147483646 w 236"/>
              <a:gd name="T33" fmla="*/ 2147483646 h 158"/>
              <a:gd name="T34" fmla="*/ 2147483646 w 236"/>
              <a:gd name="T35" fmla="*/ 2147483646 h 158"/>
              <a:gd name="T36" fmla="*/ 2147483646 w 236"/>
              <a:gd name="T37" fmla="*/ 2147483646 h 158"/>
              <a:gd name="T38" fmla="*/ 2147483646 w 236"/>
              <a:gd name="T39" fmla="*/ 2147483646 h 158"/>
              <a:gd name="T40" fmla="*/ 2147483646 w 236"/>
              <a:gd name="T41" fmla="*/ 2147483646 h 158"/>
              <a:gd name="T42" fmla="*/ 2147483646 w 236"/>
              <a:gd name="T43" fmla="*/ 2147483646 h 158"/>
              <a:gd name="T44" fmla="*/ 2147483646 w 236"/>
              <a:gd name="T45" fmla="*/ 2147483646 h 158"/>
              <a:gd name="T46" fmla="*/ 2147483646 w 236"/>
              <a:gd name="T47" fmla="*/ 2147483646 h 158"/>
              <a:gd name="T48" fmla="*/ 2147483646 w 236"/>
              <a:gd name="T49" fmla="*/ 2147483646 h 158"/>
              <a:gd name="T50" fmla="*/ 2147483646 w 236"/>
              <a:gd name="T51" fmla="*/ 2147483646 h 158"/>
              <a:gd name="T52" fmla="*/ 2147483646 w 236"/>
              <a:gd name="T53" fmla="*/ 2147483646 h 158"/>
              <a:gd name="T54" fmla="*/ 2147483646 w 236"/>
              <a:gd name="T55" fmla="*/ 2147483646 h 158"/>
              <a:gd name="T56" fmla="*/ 2147483646 w 236"/>
              <a:gd name="T57" fmla="*/ 2147483646 h 158"/>
              <a:gd name="T58" fmla="*/ 2147483646 w 236"/>
              <a:gd name="T59" fmla="*/ 2147483646 h 158"/>
              <a:gd name="T60" fmla="*/ 2147483646 w 236"/>
              <a:gd name="T61" fmla="*/ 2147483646 h 158"/>
              <a:gd name="T62" fmla="*/ 2147483646 w 236"/>
              <a:gd name="T63" fmla="*/ 2147483646 h 158"/>
              <a:gd name="T64" fmla="*/ 2147483646 w 236"/>
              <a:gd name="T65" fmla="*/ 2147483646 h 158"/>
              <a:gd name="T66" fmla="*/ 2147483646 w 236"/>
              <a:gd name="T67" fmla="*/ 2147483646 h 158"/>
              <a:gd name="T68" fmla="*/ 0 w 236"/>
              <a:gd name="T69" fmla="*/ 2147483646 h 158"/>
              <a:gd name="T70" fmla="*/ 2147483646 w 236"/>
              <a:gd name="T71" fmla="*/ 2147483646 h 158"/>
              <a:gd name="T72" fmla="*/ 2147483646 w 236"/>
              <a:gd name="T73" fmla="*/ 2147483646 h 158"/>
              <a:gd name="T74" fmla="*/ 2147483646 w 236"/>
              <a:gd name="T75" fmla="*/ 2147483646 h 158"/>
              <a:gd name="T76" fmla="*/ 2147483646 w 236"/>
              <a:gd name="T77" fmla="*/ 2147483646 h 158"/>
              <a:gd name="T78" fmla="*/ 2147483646 w 236"/>
              <a:gd name="T79" fmla="*/ 2147483646 h 158"/>
              <a:gd name="T80" fmla="*/ 2147483646 w 236"/>
              <a:gd name="T81" fmla="*/ 2147483646 h 158"/>
              <a:gd name="T82" fmla="*/ 2147483646 w 236"/>
              <a:gd name="T83" fmla="*/ 2147483646 h 158"/>
              <a:gd name="T84" fmla="*/ 2147483646 w 236"/>
              <a:gd name="T85" fmla="*/ 2147483646 h 158"/>
              <a:gd name="T86" fmla="*/ 2147483646 w 236"/>
              <a:gd name="T87" fmla="*/ 2147483646 h 158"/>
              <a:gd name="T88" fmla="*/ 2147483646 w 236"/>
              <a:gd name="T89" fmla="*/ 2147483646 h 158"/>
              <a:gd name="T90" fmla="*/ 2147483646 w 236"/>
              <a:gd name="T91" fmla="*/ 2147483646 h 158"/>
              <a:gd name="T92" fmla="*/ 2147483646 w 236"/>
              <a:gd name="T93" fmla="*/ 2147483646 h 158"/>
              <a:gd name="T94" fmla="*/ 2147483646 w 236"/>
              <a:gd name="T95" fmla="*/ 2147483646 h 158"/>
              <a:gd name="T96" fmla="*/ 2147483646 w 236"/>
              <a:gd name="T97" fmla="*/ 2147483646 h 158"/>
              <a:gd name="T98" fmla="*/ 2147483646 w 236"/>
              <a:gd name="T99" fmla="*/ 2147483646 h 158"/>
              <a:gd name="T100" fmla="*/ 2147483646 w 236"/>
              <a:gd name="T101" fmla="*/ 2147483646 h 158"/>
              <a:gd name="T102" fmla="*/ 2147483646 w 236"/>
              <a:gd name="T103" fmla="*/ 2147483646 h 158"/>
              <a:gd name="T104" fmla="*/ 2147483646 w 236"/>
              <a:gd name="T105" fmla="*/ 2147483646 h 158"/>
              <a:gd name="T106" fmla="*/ 2147483646 w 236"/>
              <a:gd name="T107" fmla="*/ 2147483646 h 158"/>
              <a:gd name="T108" fmla="*/ 2147483646 w 236"/>
              <a:gd name="T109" fmla="*/ 2147483646 h 158"/>
              <a:gd name="T110" fmla="*/ 2147483646 w 236"/>
              <a:gd name="T111" fmla="*/ 2147483646 h 158"/>
              <a:gd name="T112" fmla="*/ 2147483646 w 236"/>
              <a:gd name="T113" fmla="*/ 2147483646 h 158"/>
              <a:gd name="T114" fmla="*/ 2147483646 w 236"/>
              <a:gd name="T115" fmla="*/ 2147483646 h 158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236"/>
              <a:gd name="T175" fmla="*/ 0 h 158"/>
              <a:gd name="T176" fmla="*/ 236 w 236"/>
              <a:gd name="T177" fmla="*/ 158 h 158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236" h="158">
                <a:moveTo>
                  <a:pt x="235" y="71"/>
                </a:moveTo>
                <a:cubicBezTo>
                  <a:pt x="235" y="69"/>
                  <a:pt x="234" y="67"/>
                  <a:pt x="233" y="66"/>
                </a:cubicBezTo>
                <a:cubicBezTo>
                  <a:pt x="233" y="67"/>
                  <a:pt x="234" y="66"/>
                  <a:pt x="234" y="67"/>
                </a:cubicBezTo>
                <a:cubicBezTo>
                  <a:pt x="233" y="68"/>
                  <a:pt x="232" y="66"/>
                  <a:pt x="232" y="65"/>
                </a:cubicBezTo>
                <a:cubicBezTo>
                  <a:pt x="232" y="65"/>
                  <a:pt x="232" y="65"/>
                  <a:pt x="232" y="65"/>
                </a:cubicBezTo>
                <a:cubicBezTo>
                  <a:pt x="232" y="63"/>
                  <a:pt x="232" y="62"/>
                  <a:pt x="232" y="61"/>
                </a:cubicBezTo>
                <a:cubicBezTo>
                  <a:pt x="232" y="59"/>
                  <a:pt x="232" y="62"/>
                  <a:pt x="233" y="61"/>
                </a:cubicBezTo>
                <a:cubicBezTo>
                  <a:pt x="234" y="61"/>
                  <a:pt x="234" y="57"/>
                  <a:pt x="234" y="56"/>
                </a:cubicBezTo>
                <a:cubicBezTo>
                  <a:pt x="234" y="56"/>
                  <a:pt x="233" y="55"/>
                  <a:pt x="233" y="55"/>
                </a:cubicBezTo>
                <a:cubicBezTo>
                  <a:pt x="232" y="54"/>
                  <a:pt x="234" y="54"/>
                  <a:pt x="234" y="53"/>
                </a:cubicBezTo>
                <a:cubicBezTo>
                  <a:pt x="231" y="49"/>
                  <a:pt x="231" y="49"/>
                  <a:pt x="231" y="49"/>
                </a:cubicBezTo>
                <a:cubicBezTo>
                  <a:pt x="231" y="49"/>
                  <a:pt x="232" y="48"/>
                  <a:pt x="233" y="49"/>
                </a:cubicBezTo>
                <a:cubicBezTo>
                  <a:pt x="232" y="46"/>
                  <a:pt x="230" y="44"/>
                  <a:pt x="229" y="42"/>
                </a:cubicBezTo>
                <a:cubicBezTo>
                  <a:pt x="230" y="41"/>
                  <a:pt x="229" y="38"/>
                  <a:pt x="229" y="37"/>
                </a:cubicBezTo>
                <a:cubicBezTo>
                  <a:pt x="230" y="36"/>
                  <a:pt x="229" y="38"/>
                  <a:pt x="229" y="38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1" y="39"/>
                  <a:pt x="232" y="36"/>
                  <a:pt x="233" y="37"/>
                </a:cubicBezTo>
                <a:cubicBezTo>
                  <a:pt x="232" y="36"/>
                  <a:pt x="233" y="32"/>
                  <a:pt x="233" y="29"/>
                </a:cubicBezTo>
                <a:cubicBezTo>
                  <a:pt x="231" y="31"/>
                  <a:pt x="232" y="26"/>
                  <a:pt x="230" y="26"/>
                </a:cubicBezTo>
                <a:cubicBezTo>
                  <a:pt x="230" y="23"/>
                  <a:pt x="232" y="24"/>
                  <a:pt x="232" y="23"/>
                </a:cubicBezTo>
                <a:cubicBezTo>
                  <a:pt x="231" y="20"/>
                  <a:pt x="231" y="17"/>
                  <a:pt x="231" y="14"/>
                </a:cubicBezTo>
                <a:cubicBezTo>
                  <a:pt x="232" y="15"/>
                  <a:pt x="233" y="15"/>
                  <a:pt x="231" y="14"/>
                </a:cubicBezTo>
                <a:cubicBezTo>
                  <a:pt x="231" y="14"/>
                  <a:pt x="231" y="14"/>
                  <a:pt x="231" y="14"/>
                </a:cubicBezTo>
                <a:cubicBezTo>
                  <a:pt x="232" y="14"/>
                  <a:pt x="232" y="14"/>
                  <a:pt x="232" y="14"/>
                </a:cubicBezTo>
                <a:cubicBezTo>
                  <a:pt x="231" y="12"/>
                  <a:pt x="231" y="7"/>
                  <a:pt x="230" y="5"/>
                </a:cubicBezTo>
                <a:cubicBezTo>
                  <a:pt x="230" y="5"/>
                  <a:pt x="230" y="5"/>
                  <a:pt x="231" y="5"/>
                </a:cubicBezTo>
                <a:cubicBezTo>
                  <a:pt x="228" y="0"/>
                  <a:pt x="230" y="6"/>
                  <a:pt x="227" y="5"/>
                </a:cubicBezTo>
                <a:cubicBezTo>
                  <a:pt x="228" y="4"/>
                  <a:pt x="228" y="4"/>
                  <a:pt x="228" y="4"/>
                </a:cubicBezTo>
                <a:cubicBezTo>
                  <a:pt x="226" y="5"/>
                  <a:pt x="224" y="3"/>
                  <a:pt x="222" y="5"/>
                </a:cubicBezTo>
                <a:cubicBezTo>
                  <a:pt x="222" y="5"/>
                  <a:pt x="222" y="4"/>
                  <a:pt x="222" y="4"/>
                </a:cubicBezTo>
                <a:cubicBezTo>
                  <a:pt x="222" y="4"/>
                  <a:pt x="221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18" y="5"/>
                  <a:pt x="217" y="5"/>
                  <a:pt x="216" y="6"/>
                </a:cubicBezTo>
                <a:cubicBezTo>
                  <a:pt x="216" y="6"/>
                  <a:pt x="216" y="5"/>
                  <a:pt x="217" y="5"/>
                </a:cubicBezTo>
                <a:cubicBezTo>
                  <a:pt x="215" y="4"/>
                  <a:pt x="215" y="6"/>
                  <a:pt x="213" y="6"/>
                </a:cubicBezTo>
                <a:cubicBezTo>
                  <a:pt x="212" y="6"/>
                  <a:pt x="211" y="5"/>
                  <a:pt x="212" y="5"/>
                </a:cubicBezTo>
                <a:cubicBezTo>
                  <a:pt x="211" y="6"/>
                  <a:pt x="208" y="6"/>
                  <a:pt x="207" y="7"/>
                </a:cubicBezTo>
                <a:cubicBezTo>
                  <a:pt x="207" y="6"/>
                  <a:pt x="206" y="6"/>
                  <a:pt x="205" y="6"/>
                </a:cubicBezTo>
                <a:cubicBezTo>
                  <a:pt x="194" y="7"/>
                  <a:pt x="184" y="7"/>
                  <a:pt x="173" y="10"/>
                </a:cubicBezTo>
                <a:cubicBezTo>
                  <a:pt x="172" y="8"/>
                  <a:pt x="176" y="8"/>
                  <a:pt x="175" y="7"/>
                </a:cubicBezTo>
                <a:cubicBezTo>
                  <a:pt x="175" y="9"/>
                  <a:pt x="173" y="8"/>
                  <a:pt x="170" y="8"/>
                </a:cubicBezTo>
                <a:cubicBezTo>
                  <a:pt x="170" y="8"/>
                  <a:pt x="170" y="8"/>
                  <a:pt x="170" y="8"/>
                </a:cubicBezTo>
                <a:cubicBezTo>
                  <a:pt x="168" y="9"/>
                  <a:pt x="168" y="8"/>
                  <a:pt x="166" y="8"/>
                </a:cubicBezTo>
                <a:cubicBezTo>
                  <a:pt x="166" y="9"/>
                  <a:pt x="166" y="9"/>
                  <a:pt x="166" y="9"/>
                </a:cubicBezTo>
                <a:cubicBezTo>
                  <a:pt x="165" y="10"/>
                  <a:pt x="163" y="7"/>
                  <a:pt x="162" y="9"/>
                </a:cubicBezTo>
                <a:cubicBezTo>
                  <a:pt x="161" y="8"/>
                  <a:pt x="161" y="8"/>
                  <a:pt x="161" y="8"/>
                </a:cubicBezTo>
                <a:cubicBezTo>
                  <a:pt x="159" y="10"/>
                  <a:pt x="158" y="7"/>
                  <a:pt x="157" y="9"/>
                </a:cubicBezTo>
                <a:cubicBezTo>
                  <a:pt x="157" y="9"/>
                  <a:pt x="157" y="9"/>
                  <a:pt x="157" y="9"/>
                </a:cubicBezTo>
                <a:cubicBezTo>
                  <a:pt x="154" y="8"/>
                  <a:pt x="152" y="11"/>
                  <a:pt x="151" y="10"/>
                </a:cubicBezTo>
                <a:cubicBezTo>
                  <a:pt x="148" y="10"/>
                  <a:pt x="146" y="10"/>
                  <a:pt x="146" y="12"/>
                </a:cubicBezTo>
                <a:cubicBezTo>
                  <a:pt x="145" y="11"/>
                  <a:pt x="145" y="10"/>
                  <a:pt x="146" y="10"/>
                </a:cubicBezTo>
                <a:cubicBezTo>
                  <a:pt x="138" y="11"/>
                  <a:pt x="129" y="11"/>
                  <a:pt x="122" y="13"/>
                </a:cubicBezTo>
                <a:cubicBezTo>
                  <a:pt x="121" y="13"/>
                  <a:pt x="122" y="13"/>
                  <a:pt x="122" y="12"/>
                </a:cubicBezTo>
                <a:cubicBezTo>
                  <a:pt x="118" y="14"/>
                  <a:pt x="113" y="11"/>
                  <a:pt x="110" y="14"/>
                </a:cubicBezTo>
                <a:cubicBezTo>
                  <a:pt x="109" y="15"/>
                  <a:pt x="109" y="15"/>
                  <a:pt x="109" y="15"/>
                </a:cubicBezTo>
                <a:cubicBezTo>
                  <a:pt x="108" y="15"/>
                  <a:pt x="108" y="14"/>
                  <a:pt x="107" y="13"/>
                </a:cubicBezTo>
                <a:cubicBezTo>
                  <a:pt x="106" y="14"/>
                  <a:pt x="103" y="14"/>
                  <a:pt x="102" y="15"/>
                </a:cubicBezTo>
                <a:cubicBezTo>
                  <a:pt x="102" y="14"/>
                  <a:pt x="102" y="14"/>
                  <a:pt x="102" y="14"/>
                </a:cubicBezTo>
                <a:cubicBezTo>
                  <a:pt x="100" y="14"/>
                  <a:pt x="98" y="15"/>
                  <a:pt x="96" y="15"/>
                </a:cubicBezTo>
                <a:cubicBezTo>
                  <a:pt x="97" y="14"/>
                  <a:pt x="97" y="14"/>
                  <a:pt x="97" y="14"/>
                </a:cubicBezTo>
                <a:cubicBezTo>
                  <a:pt x="86" y="12"/>
                  <a:pt x="73" y="11"/>
                  <a:pt x="65" y="13"/>
                </a:cubicBezTo>
                <a:cubicBezTo>
                  <a:pt x="63" y="14"/>
                  <a:pt x="64" y="11"/>
                  <a:pt x="63" y="12"/>
                </a:cubicBezTo>
                <a:cubicBezTo>
                  <a:pt x="54" y="14"/>
                  <a:pt x="44" y="10"/>
                  <a:pt x="36" y="13"/>
                </a:cubicBezTo>
                <a:cubicBezTo>
                  <a:pt x="30" y="13"/>
                  <a:pt x="28" y="17"/>
                  <a:pt x="28" y="17"/>
                </a:cubicBezTo>
                <a:cubicBezTo>
                  <a:pt x="43" y="17"/>
                  <a:pt x="56" y="19"/>
                  <a:pt x="71" y="21"/>
                </a:cubicBezTo>
                <a:cubicBezTo>
                  <a:pt x="76" y="21"/>
                  <a:pt x="82" y="21"/>
                  <a:pt x="87" y="21"/>
                </a:cubicBezTo>
                <a:cubicBezTo>
                  <a:pt x="106" y="21"/>
                  <a:pt x="126" y="24"/>
                  <a:pt x="145" y="21"/>
                </a:cubicBezTo>
                <a:cubicBezTo>
                  <a:pt x="144" y="21"/>
                  <a:pt x="145" y="20"/>
                  <a:pt x="146" y="20"/>
                </a:cubicBezTo>
                <a:cubicBezTo>
                  <a:pt x="147" y="20"/>
                  <a:pt x="147" y="20"/>
                  <a:pt x="147" y="20"/>
                </a:cubicBezTo>
                <a:cubicBezTo>
                  <a:pt x="148" y="19"/>
                  <a:pt x="148" y="19"/>
                  <a:pt x="148" y="19"/>
                </a:cubicBezTo>
                <a:cubicBezTo>
                  <a:pt x="150" y="19"/>
                  <a:pt x="149" y="20"/>
                  <a:pt x="148" y="21"/>
                </a:cubicBezTo>
                <a:cubicBezTo>
                  <a:pt x="156" y="20"/>
                  <a:pt x="163" y="19"/>
                  <a:pt x="170" y="19"/>
                </a:cubicBezTo>
                <a:cubicBezTo>
                  <a:pt x="171" y="18"/>
                  <a:pt x="174" y="19"/>
                  <a:pt x="174" y="17"/>
                </a:cubicBezTo>
                <a:cubicBezTo>
                  <a:pt x="175" y="17"/>
                  <a:pt x="174" y="18"/>
                  <a:pt x="174" y="18"/>
                </a:cubicBezTo>
                <a:cubicBezTo>
                  <a:pt x="180" y="17"/>
                  <a:pt x="180" y="17"/>
                  <a:pt x="185" y="18"/>
                </a:cubicBezTo>
                <a:cubicBezTo>
                  <a:pt x="195" y="18"/>
                  <a:pt x="205" y="17"/>
                  <a:pt x="215" y="16"/>
                </a:cubicBezTo>
                <a:cubicBezTo>
                  <a:pt x="220" y="15"/>
                  <a:pt x="220" y="15"/>
                  <a:pt x="220" y="15"/>
                </a:cubicBezTo>
                <a:cubicBezTo>
                  <a:pt x="220" y="19"/>
                  <a:pt x="220" y="19"/>
                  <a:pt x="220" y="19"/>
                </a:cubicBezTo>
                <a:cubicBezTo>
                  <a:pt x="221" y="39"/>
                  <a:pt x="223" y="59"/>
                  <a:pt x="222" y="80"/>
                </a:cubicBezTo>
                <a:cubicBezTo>
                  <a:pt x="225" y="83"/>
                  <a:pt x="223" y="88"/>
                  <a:pt x="225" y="91"/>
                </a:cubicBezTo>
                <a:cubicBezTo>
                  <a:pt x="225" y="91"/>
                  <a:pt x="225" y="91"/>
                  <a:pt x="225" y="91"/>
                </a:cubicBezTo>
                <a:cubicBezTo>
                  <a:pt x="225" y="94"/>
                  <a:pt x="224" y="95"/>
                  <a:pt x="223" y="99"/>
                </a:cubicBezTo>
                <a:cubicBezTo>
                  <a:pt x="224" y="99"/>
                  <a:pt x="223" y="101"/>
                  <a:pt x="224" y="100"/>
                </a:cubicBezTo>
                <a:cubicBezTo>
                  <a:pt x="226" y="102"/>
                  <a:pt x="222" y="103"/>
                  <a:pt x="223" y="105"/>
                </a:cubicBezTo>
                <a:cubicBezTo>
                  <a:pt x="222" y="105"/>
                  <a:pt x="224" y="105"/>
                  <a:pt x="223" y="105"/>
                </a:cubicBezTo>
                <a:cubicBezTo>
                  <a:pt x="224" y="110"/>
                  <a:pt x="223" y="104"/>
                  <a:pt x="220" y="110"/>
                </a:cubicBezTo>
                <a:cubicBezTo>
                  <a:pt x="221" y="117"/>
                  <a:pt x="219" y="129"/>
                  <a:pt x="217" y="130"/>
                </a:cubicBezTo>
                <a:cubicBezTo>
                  <a:pt x="217" y="130"/>
                  <a:pt x="217" y="130"/>
                  <a:pt x="217" y="130"/>
                </a:cubicBezTo>
                <a:cubicBezTo>
                  <a:pt x="215" y="128"/>
                  <a:pt x="214" y="132"/>
                  <a:pt x="213" y="131"/>
                </a:cubicBezTo>
                <a:cubicBezTo>
                  <a:pt x="213" y="131"/>
                  <a:pt x="213" y="131"/>
                  <a:pt x="214" y="130"/>
                </a:cubicBezTo>
                <a:cubicBezTo>
                  <a:pt x="209" y="131"/>
                  <a:pt x="207" y="133"/>
                  <a:pt x="203" y="133"/>
                </a:cubicBezTo>
                <a:cubicBezTo>
                  <a:pt x="200" y="135"/>
                  <a:pt x="195" y="134"/>
                  <a:pt x="193" y="136"/>
                </a:cubicBezTo>
                <a:cubicBezTo>
                  <a:pt x="193" y="135"/>
                  <a:pt x="191" y="135"/>
                  <a:pt x="190" y="135"/>
                </a:cubicBezTo>
                <a:cubicBezTo>
                  <a:pt x="188" y="138"/>
                  <a:pt x="183" y="135"/>
                  <a:pt x="181" y="138"/>
                </a:cubicBezTo>
                <a:cubicBezTo>
                  <a:pt x="181" y="137"/>
                  <a:pt x="181" y="137"/>
                  <a:pt x="181" y="137"/>
                </a:cubicBezTo>
                <a:cubicBezTo>
                  <a:pt x="171" y="140"/>
                  <a:pt x="160" y="140"/>
                  <a:pt x="150" y="142"/>
                </a:cubicBezTo>
                <a:cubicBezTo>
                  <a:pt x="145" y="143"/>
                  <a:pt x="138" y="141"/>
                  <a:pt x="132" y="142"/>
                </a:cubicBezTo>
                <a:cubicBezTo>
                  <a:pt x="131" y="143"/>
                  <a:pt x="132" y="143"/>
                  <a:pt x="131" y="144"/>
                </a:cubicBezTo>
                <a:cubicBezTo>
                  <a:pt x="129" y="144"/>
                  <a:pt x="131" y="143"/>
                  <a:pt x="130" y="142"/>
                </a:cubicBezTo>
                <a:cubicBezTo>
                  <a:pt x="127" y="144"/>
                  <a:pt x="123" y="142"/>
                  <a:pt x="119" y="142"/>
                </a:cubicBezTo>
                <a:cubicBezTo>
                  <a:pt x="118" y="143"/>
                  <a:pt x="117" y="143"/>
                  <a:pt x="118" y="143"/>
                </a:cubicBezTo>
                <a:cubicBezTo>
                  <a:pt x="113" y="142"/>
                  <a:pt x="107" y="144"/>
                  <a:pt x="103" y="142"/>
                </a:cubicBezTo>
                <a:cubicBezTo>
                  <a:pt x="104" y="145"/>
                  <a:pt x="100" y="144"/>
                  <a:pt x="99" y="144"/>
                </a:cubicBezTo>
                <a:cubicBezTo>
                  <a:pt x="98" y="144"/>
                  <a:pt x="98" y="143"/>
                  <a:pt x="98" y="143"/>
                </a:cubicBezTo>
                <a:cubicBezTo>
                  <a:pt x="95" y="143"/>
                  <a:pt x="93" y="143"/>
                  <a:pt x="89" y="142"/>
                </a:cubicBezTo>
                <a:cubicBezTo>
                  <a:pt x="87" y="142"/>
                  <a:pt x="87" y="143"/>
                  <a:pt x="84" y="143"/>
                </a:cubicBezTo>
                <a:cubicBezTo>
                  <a:pt x="83" y="141"/>
                  <a:pt x="80" y="142"/>
                  <a:pt x="78" y="142"/>
                </a:cubicBezTo>
                <a:cubicBezTo>
                  <a:pt x="78" y="143"/>
                  <a:pt x="75" y="144"/>
                  <a:pt x="73" y="143"/>
                </a:cubicBezTo>
                <a:cubicBezTo>
                  <a:pt x="74" y="141"/>
                  <a:pt x="74" y="141"/>
                  <a:pt x="74" y="141"/>
                </a:cubicBezTo>
                <a:cubicBezTo>
                  <a:pt x="67" y="142"/>
                  <a:pt x="57" y="138"/>
                  <a:pt x="49" y="139"/>
                </a:cubicBezTo>
                <a:cubicBezTo>
                  <a:pt x="48" y="138"/>
                  <a:pt x="48" y="138"/>
                  <a:pt x="48" y="138"/>
                </a:cubicBezTo>
                <a:cubicBezTo>
                  <a:pt x="40" y="139"/>
                  <a:pt x="32" y="135"/>
                  <a:pt x="24" y="136"/>
                </a:cubicBezTo>
                <a:cubicBezTo>
                  <a:pt x="22" y="135"/>
                  <a:pt x="18" y="134"/>
                  <a:pt x="16" y="134"/>
                </a:cubicBezTo>
                <a:cubicBezTo>
                  <a:pt x="16" y="134"/>
                  <a:pt x="16" y="134"/>
                  <a:pt x="15" y="134"/>
                </a:cubicBezTo>
                <a:cubicBezTo>
                  <a:pt x="17" y="131"/>
                  <a:pt x="18" y="129"/>
                  <a:pt x="17" y="126"/>
                </a:cubicBezTo>
                <a:cubicBezTo>
                  <a:pt x="18" y="126"/>
                  <a:pt x="18" y="126"/>
                  <a:pt x="18" y="126"/>
                </a:cubicBezTo>
                <a:cubicBezTo>
                  <a:pt x="17" y="123"/>
                  <a:pt x="17" y="119"/>
                  <a:pt x="18" y="115"/>
                </a:cubicBezTo>
                <a:cubicBezTo>
                  <a:pt x="18" y="114"/>
                  <a:pt x="18" y="111"/>
                  <a:pt x="17" y="112"/>
                </a:cubicBezTo>
                <a:cubicBezTo>
                  <a:pt x="16" y="111"/>
                  <a:pt x="18" y="112"/>
                  <a:pt x="17" y="110"/>
                </a:cubicBezTo>
                <a:cubicBezTo>
                  <a:pt x="19" y="112"/>
                  <a:pt x="19" y="112"/>
                  <a:pt x="19" y="112"/>
                </a:cubicBezTo>
                <a:cubicBezTo>
                  <a:pt x="20" y="104"/>
                  <a:pt x="20" y="98"/>
                  <a:pt x="20" y="90"/>
                </a:cubicBezTo>
                <a:cubicBezTo>
                  <a:pt x="22" y="88"/>
                  <a:pt x="20" y="83"/>
                  <a:pt x="21" y="79"/>
                </a:cubicBezTo>
                <a:cubicBezTo>
                  <a:pt x="21" y="77"/>
                  <a:pt x="22" y="73"/>
                  <a:pt x="20" y="71"/>
                </a:cubicBezTo>
                <a:cubicBezTo>
                  <a:pt x="21" y="71"/>
                  <a:pt x="21" y="71"/>
                  <a:pt x="21" y="71"/>
                </a:cubicBezTo>
                <a:cubicBezTo>
                  <a:pt x="21" y="67"/>
                  <a:pt x="21" y="63"/>
                  <a:pt x="22" y="59"/>
                </a:cubicBezTo>
                <a:cubicBezTo>
                  <a:pt x="22" y="56"/>
                  <a:pt x="21" y="56"/>
                  <a:pt x="20" y="54"/>
                </a:cubicBezTo>
                <a:cubicBezTo>
                  <a:pt x="21" y="54"/>
                  <a:pt x="21" y="54"/>
                  <a:pt x="21" y="54"/>
                </a:cubicBezTo>
                <a:cubicBezTo>
                  <a:pt x="20" y="52"/>
                  <a:pt x="19" y="52"/>
                  <a:pt x="18" y="51"/>
                </a:cubicBezTo>
                <a:cubicBezTo>
                  <a:pt x="19" y="49"/>
                  <a:pt x="18" y="49"/>
                  <a:pt x="18" y="47"/>
                </a:cubicBezTo>
                <a:cubicBezTo>
                  <a:pt x="19" y="49"/>
                  <a:pt x="20" y="50"/>
                  <a:pt x="21" y="51"/>
                </a:cubicBezTo>
                <a:cubicBezTo>
                  <a:pt x="22" y="49"/>
                  <a:pt x="19" y="46"/>
                  <a:pt x="21" y="44"/>
                </a:cubicBezTo>
                <a:cubicBezTo>
                  <a:pt x="21" y="42"/>
                  <a:pt x="21" y="40"/>
                  <a:pt x="19" y="40"/>
                </a:cubicBezTo>
                <a:cubicBezTo>
                  <a:pt x="20" y="41"/>
                  <a:pt x="20" y="39"/>
                  <a:pt x="21" y="40"/>
                </a:cubicBezTo>
                <a:cubicBezTo>
                  <a:pt x="20" y="38"/>
                  <a:pt x="20" y="37"/>
                  <a:pt x="20" y="36"/>
                </a:cubicBezTo>
                <a:cubicBezTo>
                  <a:pt x="20" y="37"/>
                  <a:pt x="20" y="37"/>
                  <a:pt x="20" y="37"/>
                </a:cubicBezTo>
                <a:cubicBezTo>
                  <a:pt x="19" y="37"/>
                  <a:pt x="19" y="35"/>
                  <a:pt x="17" y="35"/>
                </a:cubicBezTo>
                <a:cubicBezTo>
                  <a:pt x="18" y="36"/>
                  <a:pt x="18" y="36"/>
                  <a:pt x="18" y="37"/>
                </a:cubicBezTo>
                <a:cubicBezTo>
                  <a:pt x="17" y="37"/>
                  <a:pt x="16" y="34"/>
                  <a:pt x="17" y="34"/>
                </a:cubicBezTo>
                <a:cubicBezTo>
                  <a:pt x="18" y="33"/>
                  <a:pt x="19" y="35"/>
                  <a:pt x="19" y="34"/>
                </a:cubicBezTo>
                <a:cubicBezTo>
                  <a:pt x="17" y="30"/>
                  <a:pt x="17" y="30"/>
                  <a:pt x="17" y="30"/>
                </a:cubicBezTo>
                <a:cubicBezTo>
                  <a:pt x="17" y="30"/>
                  <a:pt x="17" y="32"/>
                  <a:pt x="16" y="32"/>
                </a:cubicBezTo>
                <a:cubicBezTo>
                  <a:pt x="17" y="33"/>
                  <a:pt x="17" y="33"/>
                  <a:pt x="17" y="33"/>
                </a:cubicBezTo>
                <a:cubicBezTo>
                  <a:pt x="16" y="33"/>
                  <a:pt x="16" y="33"/>
                  <a:pt x="16" y="33"/>
                </a:cubicBezTo>
                <a:cubicBezTo>
                  <a:pt x="16" y="36"/>
                  <a:pt x="15" y="39"/>
                  <a:pt x="16" y="42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2"/>
                  <a:pt x="19" y="44"/>
                  <a:pt x="18" y="46"/>
                </a:cubicBezTo>
                <a:cubicBezTo>
                  <a:pt x="17" y="45"/>
                  <a:pt x="17" y="45"/>
                  <a:pt x="16" y="45"/>
                </a:cubicBezTo>
                <a:cubicBezTo>
                  <a:pt x="16" y="46"/>
                  <a:pt x="17" y="46"/>
                  <a:pt x="17" y="47"/>
                </a:cubicBezTo>
                <a:cubicBezTo>
                  <a:pt x="15" y="46"/>
                  <a:pt x="15" y="46"/>
                  <a:pt x="15" y="46"/>
                </a:cubicBezTo>
                <a:cubicBezTo>
                  <a:pt x="17" y="47"/>
                  <a:pt x="16" y="51"/>
                  <a:pt x="16" y="52"/>
                </a:cubicBezTo>
                <a:cubicBezTo>
                  <a:pt x="16" y="51"/>
                  <a:pt x="16" y="51"/>
                  <a:pt x="16" y="51"/>
                </a:cubicBezTo>
                <a:cubicBezTo>
                  <a:pt x="15" y="54"/>
                  <a:pt x="17" y="51"/>
                  <a:pt x="17" y="53"/>
                </a:cubicBezTo>
                <a:cubicBezTo>
                  <a:pt x="17" y="54"/>
                  <a:pt x="15" y="53"/>
                  <a:pt x="14" y="55"/>
                </a:cubicBezTo>
                <a:cubicBezTo>
                  <a:pt x="14" y="58"/>
                  <a:pt x="16" y="62"/>
                  <a:pt x="14" y="65"/>
                </a:cubicBezTo>
                <a:cubicBezTo>
                  <a:pt x="14" y="68"/>
                  <a:pt x="15" y="70"/>
                  <a:pt x="16" y="73"/>
                </a:cubicBezTo>
                <a:cubicBezTo>
                  <a:pt x="16" y="75"/>
                  <a:pt x="14" y="72"/>
                  <a:pt x="15" y="75"/>
                </a:cubicBezTo>
                <a:cubicBezTo>
                  <a:pt x="14" y="74"/>
                  <a:pt x="13" y="75"/>
                  <a:pt x="13" y="75"/>
                </a:cubicBezTo>
                <a:cubicBezTo>
                  <a:pt x="13" y="75"/>
                  <a:pt x="12" y="79"/>
                  <a:pt x="14" y="77"/>
                </a:cubicBezTo>
                <a:cubicBezTo>
                  <a:pt x="14" y="80"/>
                  <a:pt x="13" y="84"/>
                  <a:pt x="13" y="87"/>
                </a:cubicBezTo>
                <a:cubicBezTo>
                  <a:pt x="13" y="86"/>
                  <a:pt x="12" y="86"/>
                  <a:pt x="11" y="87"/>
                </a:cubicBezTo>
                <a:cubicBezTo>
                  <a:pt x="12" y="88"/>
                  <a:pt x="13" y="91"/>
                  <a:pt x="12" y="94"/>
                </a:cubicBezTo>
                <a:cubicBezTo>
                  <a:pt x="14" y="94"/>
                  <a:pt x="14" y="93"/>
                  <a:pt x="15" y="93"/>
                </a:cubicBezTo>
                <a:cubicBezTo>
                  <a:pt x="15" y="94"/>
                  <a:pt x="15" y="94"/>
                  <a:pt x="15" y="95"/>
                </a:cubicBezTo>
                <a:cubicBezTo>
                  <a:pt x="14" y="95"/>
                  <a:pt x="12" y="95"/>
                  <a:pt x="12" y="97"/>
                </a:cubicBezTo>
                <a:cubicBezTo>
                  <a:pt x="10" y="97"/>
                  <a:pt x="12" y="93"/>
                  <a:pt x="10" y="94"/>
                </a:cubicBezTo>
                <a:cubicBezTo>
                  <a:pt x="9" y="93"/>
                  <a:pt x="9" y="89"/>
                  <a:pt x="10" y="88"/>
                </a:cubicBezTo>
                <a:cubicBezTo>
                  <a:pt x="9" y="85"/>
                  <a:pt x="10" y="89"/>
                  <a:pt x="8" y="89"/>
                </a:cubicBezTo>
                <a:cubicBezTo>
                  <a:pt x="8" y="91"/>
                  <a:pt x="9" y="92"/>
                  <a:pt x="9" y="95"/>
                </a:cubicBezTo>
                <a:cubicBezTo>
                  <a:pt x="10" y="95"/>
                  <a:pt x="10" y="94"/>
                  <a:pt x="11" y="95"/>
                </a:cubicBezTo>
                <a:cubicBezTo>
                  <a:pt x="12" y="98"/>
                  <a:pt x="9" y="99"/>
                  <a:pt x="9" y="99"/>
                </a:cubicBezTo>
                <a:cubicBezTo>
                  <a:pt x="9" y="98"/>
                  <a:pt x="9" y="98"/>
                  <a:pt x="9" y="98"/>
                </a:cubicBezTo>
                <a:cubicBezTo>
                  <a:pt x="8" y="100"/>
                  <a:pt x="9" y="100"/>
                  <a:pt x="9" y="102"/>
                </a:cubicBezTo>
                <a:cubicBezTo>
                  <a:pt x="6" y="103"/>
                  <a:pt x="9" y="99"/>
                  <a:pt x="7" y="98"/>
                </a:cubicBezTo>
                <a:cubicBezTo>
                  <a:pt x="6" y="100"/>
                  <a:pt x="6" y="100"/>
                  <a:pt x="6" y="100"/>
                </a:cubicBezTo>
                <a:cubicBezTo>
                  <a:pt x="5" y="103"/>
                  <a:pt x="7" y="101"/>
                  <a:pt x="6" y="104"/>
                </a:cubicBezTo>
                <a:cubicBezTo>
                  <a:pt x="6" y="103"/>
                  <a:pt x="6" y="103"/>
                  <a:pt x="6" y="103"/>
                </a:cubicBezTo>
                <a:cubicBezTo>
                  <a:pt x="6" y="105"/>
                  <a:pt x="6" y="105"/>
                  <a:pt x="6" y="105"/>
                </a:cubicBezTo>
                <a:cubicBezTo>
                  <a:pt x="7" y="105"/>
                  <a:pt x="8" y="105"/>
                  <a:pt x="8" y="103"/>
                </a:cubicBezTo>
                <a:cubicBezTo>
                  <a:pt x="10" y="105"/>
                  <a:pt x="8" y="105"/>
                  <a:pt x="8" y="107"/>
                </a:cubicBezTo>
                <a:cubicBezTo>
                  <a:pt x="9" y="108"/>
                  <a:pt x="8" y="106"/>
                  <a:pt x="10" y="106"/>
                </a:cubicBezTo>
                <a:cubicBezTo>
                  <a:pt x="11" y="106"/>
                  <a:pt x="10" y="108"/>
                  <a:pt x="11" y="109"/>
                </a:cubicBezTo>
                <a:cubicBezTo>
                  <a:pt x="10" y="112"/>
                  <a:pt x="9" y="110"/>
                  <a:pt x="8" y="111"/>
                </a:cubicBezTo>
                <a:cubicBezTo>
                  <a:pt x="8" y="111"/>
                  <a:pt x="8" y="109"/>
                  <a:pt x="9" y="109"/>
                </a:cubicBezTo>
                <a:cubicBezTo>
                  <a:pt x="8" y="107"/>
                  <a:pt x="6" y="110"/>
                  <a:pt x="5" y="108"/>
                </a:cubicBezTo>
                <a:cubicBezTo>
                  <a:pt x="4" y="110"/>
                  <a:pt x="6" y="110"/>
                  <a:pt x="6" y="111"/>
                </a:cubicBezTo>
                <a:cubicBezTo>
                  <a:pt x="6" y="111"/>
                  <a:pt x="7" y="112"/>
                  <a:pt x="8" y="111"/>
                </a:cubicBezTo>
                <a:cubicBezTo>
                  <a:pt x="11" y="115"/>
                  <a:pt x="5" y="113"/>
                  <a:pt x="5" y="117"/>
                </a:cubicBezTo>
                <a:cubicBezTo>
                  <a:pt x="7" y="116"/>
                  <a:pt x="7" y="122"/>
                  <a:pt x="10" y="119"/>
                </a:cubicBezTo>
                <a:cubicBezTo>
                  <a:pt x="10" y="120"/>
                  <a:pt x="11" y="121"/>
                  <a:pt x="10" y="122"/>
                </a:cubicBezTo>
                <a:cubicBezTo>
                  <a:pt x="9" y="121"/>
                  <a:pt x="9" y="124"/>
                  <a:pt x="8" y="122"/>
                </a:cubicBezTo>
                <a:cubicBezTo>
                  <a:pt x="8" y="123"/>
                  <a:pt x="8" y="123"/>
                  <a:pt x="8" y="123"/>
                </a:cubicBezTo>
                <a:cubicBezTo>
                  <a:pt x="6" y="121"/>
                  <a:pt x="6" y="121"/>
                  <a:pt x="6" y="121"/>
                </a:cubicBezTo>
                <a:cubicBezTo>
                  <a:pt x="5" y="122"/>
                  <a:pt x="4" y="124"/>
                  <a:pt x="3" y="125"/>
                </a:cubicBezTo>
                <a:cubicBezTo>
                  <a:pt x="3" y="126"/>
                  <a:pt x="4" y="124"/>
                  <a:pt x="4" y="126"/>
                </a:cubicBezTo>
                <a:cubicBezTo>
                  <a:pt x="4" y="126"/>
                  <a:pt x="3" y="127"/>
                  <a:pt x="3" y="128"/>
                </a:cubicBezTo>
                <a:cubicBezTo>
                  <a:pt x="4" y="126"/>
                  <a:pt x="5" y="128"/>
                  <a:pt x="5" y="129"/>
                </a:cubicBezTo>
                <a:cubicBezTo>
                  <a:pt x="5" y="131"/>
                  <a:pt x="3" y="132"/>
                  <a:pt x="3" y="132"/>
                </a:cubicBezTo>
                <a:cubicBezTo>
                  <a:pt x="2" y="130"/>
                  <a:pt x="2" y="130"/>
                  <a:pt x="2" y="130"/>
                </a:cubicBezTo>
                <a:cubicBezTo>
                  <a:pt x="3" y="131"/>
                  <a:pt x="1" y="130"/>
                  <a:pt x="1" y="132"/>
                </a:cubicBezTo>
                <a:cubicBezTo>
                  <a:pt x="2" y="132"/>
                  <a:pt x="3" y="133"/>
                  <a:pt x="4" y="134"/>
                </a:cubicBezTo>
                <a:cubicBezTo>
                  <a:pt x="4" y="135"/>
                  <a:pt x="3" y="136"/>
                  <a:pt x="3" y="136"/>
                </a:cubicBezTo>
                <a:cubicBezTo>
                  <a:pt x="3" y="134"/>
                  <a:pt x="3" y="134"/>
                  <a:pt x="3" y="134"/>
                </a:cubicBezTo>
                <a:cubicBezTo>
                  <a:pt x="3" y="135"/>
                  <a:pt x="2" y="135"/>
                  <a:pt x="1" y="135"/>
                </a:cubicBezTo>
                <a:cubicBezTo>
                  <a:pt x="1" y="136"/>
                  <a:pt x="1" y="136"/>
                  <a:pt x="1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1" y="138"/>
                  <a:pt x="1" y="138"/>
                  <a:pt x="1" y="137"/>
                </a:cubicBezTo>
                <a:cubicBezTo>
                  <a:pt x="2" y="139"/>
                  <a:pt x="4" y="142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9" y="147"/>
                  <a:pt x="9" y="147"/>
                  <a:pt x="9" y="147"/>
                </a:cubicBezTo>
                <a:cubicBezTo>
                  <a:pt x="10" y="147"/>
                  <a:pt x="10" y="148"/>
                  <a:pt x="9" y="148"/>
                </a:cubicBezTo>
                <a:cubicBezTo>
                  <a:pt x="10" y="147"/>
                  <a:pt x="11" y="148"/>
                  <a:pt x="12" y="148"/>
                </a:cubicBezTo>
                <a:cubicBezTo>
                  <a:pt x="12" y="148"/>
                  <a:pt x="12" y="148"/>
                  <a:pt x="12" y="148"/>
                </a:cubicBezTo>
                <a:cubicBezTo>
                  <a:pt x="13" y="148"/>
                  <a:pt x="15" y="147"/>
                  <a:pt x="15" y="148"/>
                </a:cubicBezTo>
                <a:cubicBezTo>
                  <a:pt x="15" y="146"/>
                  <a:pt x="14" y="148"/>
                  <a:pt x="13" y="147"/>
                </a:cubicBezTo>
                <a:cubicBezTo>
                  <a:pt x="12" y="145"/>
                  <a:pt x="15" y="146"/>
                  <a:pt x="15" y="146"/>
                </a:cubicBezTo>
                <a:cubicBezTo>
                  <a:pt x="15" y="148"/>
                  <a:pt x="18" y="147"/>
                  <a:pt x="19" y="147"/>
                </a:cubicBezTo>
                <a:cubicBezTo>
                  <a:pt x="20" y="148"/>
                  <a:pt x="20" y="148"/>
                  <a:pt x="20" y="149"/>
                </a:cubicBezTo>
                <a:cubicBezTo>
                  <a:pt x="21" y="147"/>
                  <a:pt x="21" y="147"/>
                  <a:pt x="21" y="147"/>
                </a:cubicBezTo>
                <a:cubicBezTo>
                  <a:pt x="21" y="150"/>
                  <a:pt x="24" y="147"/>
                  <a:pt x="25" y="148"/>
                </a:cubicBezTo>
                <a:cubicBezTo>
                  <a:pt x="24" y="149"/>
                  <a:pt x="24" y="150"/>
                  <a:pt x="25" y="150"/>
                </a:cubicBezTo>
                <a:cubicBezTo>
                  <a:pt x="24" y="148"/>
                  <a:pt x="28" y="149"/>
                  <a:pt x="27" y="147"/>
                </a:cubicBezTo>
                <a:cubicBezTo>
                  <a:pt x="30" y="148"/>
                  <a:pt x="26" y="149"/>
                  <a:pt x="27" y="151"/>
                </a:cubicBezTo>
                <a:cubicBezTo>
                  <a:pt x="29" y="150"/>
                  <a:pt x="30" y="152"/>
                  <a:pt x="31" y="151"/>
                </a:cubicBezTo>
                <a:cubicBezTo>
                  <a:pt x="29" y="150"/>
                  <a:pt x="31" y="150"/>
                  <a:pt x="32" y="149"/>
                </a:cubicBezTo>
                <a:cubicBezTo>
                  <a:pt x="34" y="149"/>
                  <a:pt x="31" y="150"/>
                  <a:pt x="33" y="151"/>
                </a:cubicBezTo>
                <a:cubicBezTo>
                  <a:pt x="34" y="150"/>
                  <a:pt x="35" y="149"/>
                  <a:pt x="34" y="148"/>
                </a:cubicBezTo>
                <a:cubicBezTo>
                  <a:pt x="35" y="149"/>
                  <a:pt x="37" y="148"/>
                  <a:pt x="38" y="149"/>
                </a:cubicBezTo>
                <a:cubicBezTo>
                  <a:pt x="39" y="150"/>
                  <a:pt x="35" y="149"/>
                  <a:pt x="36" y="150"/>
                </a:cubicBezTo>
                <a:cubicBezTo>
                  <a:pt x="39" y="151"/>
                  <a:pt x="38" y="148"/>
                  <a:pt x="41" y="148"/>
                </a:cubicBezTo>
                <a:cubicBezTo>
                  <a:pt x="40" y="147"/>
                  <a:pt x="42" y="145"/>
                  <a:pt x="43" y="145"/>
                </a:cubicBezTo>
                <a:cubicBezTo>
                  <a:pt x="46" y="145"/>
                  <a:pt x="42" y="145"/>
                  <a:pt x="43" y="147"/>
                </a:cubicBezTo>
                <a:cubicBezTo>
                  <a:pt x="44" y="147"/>
                  <a:pt x="44" y="147"/>
                  <a:pt x="44" y="147"/>
                </a:cubicBezTo>
                <a:cubicBezTo>
                  <a:pt x="46" y="149"/>
                  <a:pt x="40" y="149"/>
                  <a:pt x="41" y="151"/>
                </a:cubicBezTo>
                <a:cubicBezTo>
                  <a:pt x="43" y="151"/>
                  <a:pt x="43" y="151"/>
                  <a:pt x="43" y="151"/>
                </a:cubicBezTo>
                <a:cubicBezTo>
                  <a:pt x="42" y="151"/>
                  <a:pt x="42" y="152"/>
                  <a:pt x="42" y="153"/>
                </a:cubicBezTo>
                <a:cubicBezTo>
                  <a:pt x="43" y="151"/>
                  <a:pt x="46" y="153"/>
                  <a:pt x="46" y="153"/>
                </a:cubicBezTo>
                <a:cubicBezTo>
                  <a:pt x="46" y="151"/>
                  <a:pt x="45" y="153"/>
                  <a:pt x="45" y="152"/>
                </a:cubicBezTo>
                <a:cubicBezTo>
                  <a:pt x="47" y="152"/>
                  <a:pt x="48" y="150"/>
                  <a:pt x="50" y="151"/>
                </a:cubicBezTo>
                <a:cubicBezTo>
                  <a:pt x="48" y="152"/>
                  <a:pt x="50" y="153"/>
                  <a:pt x="49" y="153"/>
                </a:cubicBezTo>
                <a:cubicBezTo>
                  <a:pt x="51" y="154"/>
                  <a:pt x="50" y="152"/>
                  <a:pt x="52" y="153"/>
                </a:cubicBezTo>
                <a:cubicBezTo>
                  <a:pt x="51" y="153"/>
                  <a:pt x="51" y="153"/>
                  <a:pt x="51" y="153"/>
                </a:cubicBezTo>
                <a:cubicBezTo>
                  <a:pt x="57" y="154"/>
                  <a:pt x="65" y="155"/>
                  <a:pt x="71" y="153"/>
                </a:cubicBezTo>
                <a:cubicBezTo>
                  <a:pt x="72" y="154"/>
                  <a:pt x="73" y="155"/>
                  <a:pt x="76" y="156"/>
                </a:cubicBezTo>
                <a:cubicBezTo>
                  <a:pt x="75" y="155"/>
                  <a:pt x="77" y="155"/>
                  <a:pt x="77" y="154"/>
                </a:cubicBezTo>
                <a:cubicBezTo>
                  <a:pt x="79" y="156"/>
                  <a:pt x="79" y="156"/>
                  <a:pt x="79" y="156"/>
                </a:cubicBezTo>
                <a:cubicBezTo>
                  <a:pt x="80" y="157"/>
                  <a:pt x="83" y="156"/>
                  <a:pt x="85" y="155"/>
                </a:cubicBezTo>
                <a:cubicBezTo>
                  <a:pt x="85" y="156"/>
                  <a:pt x="85" y="156"/>
                  <a:pt x="85" y="156"/>
                </a:cubicBezTo>
                <a:cubicBezTo>
                  <a:pt x="87" y="157"/>
                  <a:pt x="87" y="156"/>
                  <a:pt x="87" y="155"/>
                </a:cubicBezTo>
                <a:cubicBezTo>
                  <a:pt x="88" y="156"/>
                  <a:pt x="88" y="156"/>
                  <a:pt x="88" y="156"/>
                </a:cubicBezTo>
                <a:cubicBezTo>
                  <a:pt x="89" y="155"/>
                  <a:pt x="89" y="155"/>
                  <a:pt x="89" y="155"/>
                </a:cubicBezTo>
                <a:cubicBezTo>
                  <a:pt x="90" y="155"/>
                  <a:pt x="92" y="155"/>
                  <a:pt x="92" y="157"/>
                </a:cubicBezTo>
                <a:cubicBezTo>
                  <a:pt x="93" y="157"/>
                  <a:pt x="93" y="156"/>
                  <a:pt x="93" y="156"/>
                </a:cubicBezTo>
                <a:cubicBezTo>
                  <a:pt x="94" y="157"/>
                  <a:pt x="99" y="157"/>
                  <a:pt x="101" y="157"/>
                </a:cubicBezTo>
                <a:cubicBezTo>
                  <a:pt x="100" y="156"/>
                  <a:pt x="100" y="156"/>
                  <a:pt x="100" y="155"/>
                </a:cubicBezTo>
                <a:cubicBezTo>
                  <a:pt x="101" y="153"/>
                  <a:pt x="101" y="155"/>
                  <a:pt x="102" y="154"/>
                </a:cubicBezTo>
                <a:cubicBezTo>
                  <a:pt x="102" y="155"/>
                  <a:pt x="103" y="156"/>
                  <a:pt x="102" y="156"/>
                </a:cubicBezTo>
                <a:cubicBezTo>
                  <a:pt x="106" y="158"/>
                  <a:pt x="111" y="157"/>
                  <a:pt x="116" y="157"/>
                </a:cubicBezTo>
                <a:cubicBezTo>
                  <a:pt x="117" y="157"/>
                  <a:pt x="117" y="157"/>
                  <a:pt x="117" y="156"/>
                </a:cubicBezTo>
                <a:cubicBezTo>
                  <a:pt x="120" y="158"/>
                  <a:pt x="124" y="156"/>
                  <a:pt x="127" y="157"/>
                </a:cubicBezTo>
                <a:cubicBezTo>
                  <a:pt x="127" y="156"/>
                  <a:pt x="128" y="154"/>
                  <a:pt x="129" y="154"/>
                </a:cubicBezTo>
                <a:cubicBezTo>
                  <a:pt x="131" y="153"/>
                  <a:pt x="130" y="156"/>
                  <a:pt x="132" y="157"/>
                </a:cubicBezTo>
                <a:cubicBezTo>
                  <a:pt x="133" y="156"/>
                  <a:pt x="135" y="156"/>
                  <a:pt x="135" y="156"/>
                </a:cubicBezTo>
                <a:cubicBezTo>
                  <a:pt x="135" y="156"/>
                  <a:pt x="135" y="156"/>
                  <a:pt x="135" y="156"/>
                </a:cubicBezTo>
                <a:cubicBezTo>
                  <a:pt x="136" y="155"/>
                  <a:pt x="138" y="155"/>
                  <a:pt x="139" y="155"/>
                </a:cubicBezTo>
                <a:cubicBezTo>
                  <a:pt x="139" y="156"/>
                  <a:pt x="139" y="156"/>
                  <a:pt x="139" y="156"/>
                </a:cubicBezTo>
                <a:cubicBezTo>
                  <a:pt x="140" y="156"/>
                  <a:pt x="142" y="156"/>
                  <a:pt x="143" y="156"/>
                </a:cubicBezTo>
                <a:cubicBezTo>
                  <a:pt x="143" y="155"/>
                  <a:pt x="146" y="156"/>
                  <a:pt x="147" y="154"/>
                </a:cubicBezTo>
                <a:cubicBezTo>
                  <a:pt x="147" y="155"/>
                  <a:pt x="146" y="155"/>
                  <a:pt x="147" y="155"/>
                </a:cubicBezTo>
                <a:cubicBezTo>
                  <a:pt x="147" y="154"/>
                  <a:pt x="147" y="154"/>
                  <a:pt x="147" y="154"/>
                </a:cubicBezTo>
                <a:cubicBezTo>
                  <a:pt x="149" y="154"/>
                  <a:pt x="149" y="154"/>
                  <a:pt x="149" y="154"/>
                </a:cubicBezTo>
                <a:cubicBezTo>
                  <a:pt x="149" y="155"/>
                  <a:pt x="149" y="155"/>
                  <a:pt x="148" y="156"/>
                </a:cubicBezTo>
                <a:cubicBezTo>
                  <a:pt x="150" y="156"/>
                  <a:pt x="149" y="155"/>
                  <a:pt x="150" y="154"/>
                </a:cubicBezTo>
                <a:cubicBezTo>
                  <a:pt x="151" y="153"/>
                  <a:pt x="151" y="154"/>
                  <a:pt x="152" y="155"/>
                </a:cubicBezTo>
                <a:cubicBezTo>
                  <a:pt x="152" y="155"/>
                  <a:pt x="151" y="154"/>
                  <a:pt x="151" y="155"/>
                </a:cubicBezTo>
                <a:cubicBezTo>
                  <a:pt x="150" y="156"/>
                  <a:pt x="152" y="155"/>
                  <a:pt x="152" y="156"/>
                </a:cubicBezTo>
                <a:cubicBezTo>
                  <a:pt x="152" y="156"/>
                  <a:pt x="152" y="154"/>
                  <a:pt x="153" y="154"/>
                </a:cubicBezTo>
                <a:cubicBezTo>
                  <a:pt x="154" y="154"/>
                  <a:pt x="157" y="154"/>
                  <a:pt x="157" y="155"/>
                </a:cubicBezTo>
                <a:cubicBezTo>
                  <a:pt x="158" y="154"/>
                  <a:pt x="159" y="154"/>
                  <a:pt x="159" y="154"/>
                </a:cubicBezTo>
                <a:cubicBezTo>
                  <a:pt x="158" y="153"/>
                  <a:pt x="157" y="153"/>
                  <a:pt x="157" y="153"/>
                </a:cubicBezTo>
                <a:cubicBezTo>
                  <a:pt x="157" y="152"/>
                  <a:pt x="159" y="152"/>
                  <a:pt x="159" y="152"/>
                </a:cubicBezTo>
                <a:cubicBezTo>
                  <a:pt x="159" y="153"/>
                  <a:pt x="159" y="153"/>
                  <a:pt x="159" y="153"/>
                </a:cubicBezTo>
                <a:cubicBezTo>
                  <a:pt x="159" y="152"/>
                  <a:pt x="161" y="152"/>
                  <a:pt x="160" y="152"/>
                </a:cubicBezTo>
                <a:cubicBezTo>
                  <a:pt x="162" y="153"/>
                  <a:pt x="162" y="153"/>
                  <a:pt x="162" y="153"/>
                </a:cubicBezTo>
                <a:cubicBezTo>
                  <a:pt x="162" y="152"/>
                  <a:pt x="164" y="152"/>
                  <a:pt x="165" y="151"/>
                </a:cubicBezTo>
                <a:cubicBezTo>
                  <a:pt x="166" y="153"/>
                  <a:pt x="165" y="154"/>
                  <a:pt x="167" y="154"/>
                </a:cubicBezTo>
                <a:cubicBezTo>
                  <a:pt x="169" y="152"/>
                  <a:pt x="169" y="152"/>
                  <a:pt x="169" y="152"/>
                </a:cubicBezTo>
                <a:cubicBezTo>
                  <a:pt x="170" y="152"/>
                  <a:pt x="171" y="152"/>
                  <a:pt x="170" y="153"/>
                </a:cubicBezTo>
                <a:cubicBezTo>
                  <a:pt x="174" y="153"/>
                  <a:pt x="174" y="149"/>
                  <a:pt x="177" y="150"/>
                </a:cubicBezTo>
                <a:cubicBezTo>
                  <a:pt x="176" y="152"/>
                  <a:pt x="177" y="152"/>
                  <a:pt x="179" y="152"/>
                </a:cubicBezTo>
                <a:cubicBezTo>
                  <a:pt x="179" y="152"/>
                  <a:pt x="179" y="151"/>
                  <a:pt x="179" y="151"/>
                </a:cubicBezTo>
                <a:cubicBezTo>
                  <a:pt x="179" y="150"/>
                  <a:pt x="179" y="152"/>
                  <a:pt x="177" y="151"/>
                </a:cubicBezTo>
                <a:cubicBezTo>
                  <a:pt x="177" y="150"/>
                  <a:pt x="178" y="151"/>
                  <a:pt x="179" y="150"/>
                </a:cubicBezTo>
                <a:cubicBezTo>
                  <a:pt x="182" y="153"/>
                  <a:pt x="188" y="149"/>
                  <a:pt x="193" y="149"/>
                </a:cubicBezTo>
                <a:cubicBezTo>
                  <a:pt x="192" y="148"/>
                  <a:pt x="194" y="149"/>
                  <a:pt x="195" y="148"/>
                </a:cubicBezTo>
                <a:cubicBezTo>
                  <a:pt x="195" y="150"/>
                  <a:pt x="198" y="147"/>
                  <a:pt x="199" y="148"/>
                </a:cubicBezTo>
                <a:cubicBezTo>
                  <a:pt x="198" y="146"/>
                  <a:pt x="198" y="146"/>
                  <a:pt x="198" y="146"/>
                </a:cubicBezTo>
                <a:cubicBezTo>
                  <a:pt x="201" y="147"/>
                  <a:pt x="202" y="143"/>
                  <a:pt x="204" y="144"/>
                </a:cubicBezTo>
                <a:cubicBezTo>
                  <a:pt x="205" y="144"/>
                  <a:pt x="203" y="146"/>
                  <a:pt x="203" y="146"/>
                </a:cubicBezTo>
                <a:cubicBezTo>
                  <a:pt x="205" y="147"/>
                  <a:pt x="208" y="143"/>
                  <a:pt x="210" y="145"/>
                </a:cubicBezTo>
                <a:cubicBezTo>
                  <a:pt x="210" y="144"/>
                  <a:pt x="209" y="143"/>
                  <a:pt x="211" y="142"/>
                </a:cubicBezTo>
                <a:cubicBezTo>
                  <a:pt x="212" y="142"/>
                  <a:pt x="215" y="142"/>
                  <a:pt x="215" y="142"/>
                </a:cubicBezTo>
                <a:cubicBezTo>
                  <a:pt x="216" y="142"/>
                  <a:pt x="216" y="141"/>
                  <a:pt x="218" y="141"/>
                </a:cubicBezTo>
                <a:cubicBezTo>
                  <a:pt x="218" y="142"/>
                  <a:pt x="217" y="142"/>
                  <a:pt x="217" y="142"/>
                </a:cubicBezTo>
                <a:cubicBezTo>
                  <a:pt x="219" y="142"/>
                  <a:pt x="220" y="141"/>
                  <a:pt x="222" y="140"/>
                </a:cubicBezTo>
                <a:cubicBezTo>
                  <a:pt x="223" y="140"/>
                  <a:pt x="223" y="140"/>
                  <a:pt x="223" y="140"/>
                </a:cubicBezTo>
                <a:cubicBezTo>
                  <a:pt x="228" y="137"/>
                  <a:pt x="226" y="138"/>
                  <a:pt x="227" y="137"/>
                </a:cubicBezTo>
                <a:cubicBezTo>
                  <a:pt x="228" y="135"/>
                  <a:pt x="230" y="133"/>
                  <a:pt x="230" y="132"/>
                </a:cubicBezTo>
                <a:cubicBezTo>
                  <a:pt x="229" y="130"/>
                  <a:pt x="232" y="128"/>
                  <a:pt x="230" y="128"/>
                </a:cubicBezTo>
                <a:cubicBezTo>
                  <a:pt x="230" y="128"/>
                  <a:pt x="231" y="127"/>
                  <a:pt x="231" y="127"/>
                </a:cubicBezTo>
                <a:cubicBezTo>
                  <a:pt x="231" y="126"/>
                  <a:pt x="229" y="125"/>
                  <a:pt x="229" y="124"/>
                </a:cubicBezTo>
                <a:cubicBezTo>
                  <a:pt x="231" y="125"/>
                  <a:pt x="231" y="125"/>
                  <a:pt x="231" y="125"/>
                </a:cubicBezTo>
                <a:cubicBezTo>
                  <a:pt x="232" y="125"/>
                  <a:pt x="232" y="122"/>
                  <a:pt x="233" y="121"/>
                </a:cubicBezTo>
                <a:cubicBezTo>
                  <a:pt x="231" y="122"/>
                  <a:pt x="233" y="120"/>
                  <a:pt x="232" y="120"/>
                </a:cubicBezTo>
                <a:cubicBezTo>
                  <a:pt x="232" y="118"/>
                  <a:pt x="232" y="118"/>
                  <a:pt x="232" y="118"/>
                </a:cubicBezTo>
                <a:cubicBezTo>
                  <a:pt x="232" y="116"/>
                  <a:pt x="231" y="118"/>
                  <a:pt x="231" y="115"/>
                </a:cubicBezTo>
                <a:cubicBezTo>
                  <a:pt x="231" y="114"/>
                  <a:pt x="233" y="115"/>
                  <a:pt x="233" y="116"/>
                </a:cubicBezTo>
                <a:cubicBezTo>
                  <a:pt x="234" y="114"/>
                  <a:pt x="233" y="113"/>
                  <a:pt x="233" y="112"/>
                </a:cubicBezTo>
                <a:cubicBezTo>
                  <a:pt x="233" y="112"/>
                  <a:pt x="233" y="112"/>
                  <a:pt x="233" y="112"/>
                </a:cubicBezTo>
                <a:cubicBezTo>
                  <a:pt x="233" y="112"/>
                  <a:pt x="233" y="112"/>
                  <a:pt x="233" y="112"/>
                </a:cubicBezTo>
                <a:cubicBezTo>
                  <a:pt x="233" y="111"/>
                  <a:pt x="233" y="111"/>
                  <a:pt x="233" y="110"/>
                </a:cubicBezTo>
                <a:cubicBezTo>
                  <a:pt x="233" y="110"/>
                  <a:pt x="233" y="110"/>
                  <a:pt x="233" y="110"/>
                </a:cubicBezTo>
                <a:cubicBezTo>
                  <a:pt x="233" y="111"/>
                  <a:pt x="233" y="111"/>
                  <a:pt x="233" y="111"/>
                </a:cubicBezTo>
                <a:cubicBezTo>
                  <a:pt x="233" y="111"/>
                  <a:pt x="233" y="111"/>
                  <a:pt x="233" y="110"/>
                </a:cubicBezTo>
                <a:cubicBezTo>
                  <a:pt x="234" y="110"/>
                  <a:pt x="234" y="110"/>
                  <a:pt x="234" y="110"/>
                </a:cubicBezTo>
                <a:cubicBezTo>
                  <a:pt x="234" y="109"/>
                  <a:pt x="234" y="109"/>
                  <a:pt x="234" y="109"/>
                </a:cubicBezTo>
                <a:cubicBezTo>
                  <a:pt x="235" y="109"/>
                  <a:pt x="235" y="109"/>
                  <a:pt x="235" y="109"/>
                </a:cubicBezTo>
                <a:cubicBezTo>
                  <a:pt x="235" y="108"/>
                  <a:pt x="234" y="106"/>
                  <a:pt x="234" y="106"/>
                </a:cubicBezTo>
                <a:cubicBezTo>
                  <a:pt x="235" y="102"/>
                  <a:pt x="235" y="96"/>
                  <a:pt x="234" y="94"/>
                </a:cubicBezTo>
                <a:cubicBezTo>
                  <a:pt x="234" y="94"/>
                  <a:pt x="235" y="94"/>
                  <a:pt x="234" y="94"/>
                </a:cubicBezTo>
                <a:cubicBezTo>
                  <a:pt x="234" y="93"/>
                  <a:pt x="233" y="91"/>
                  <a:pt x="234" y="91"/>
                </a:cubicBezTo>
                <a:cubicBezTo>
                  <a:pt x="234" y="90"/>
                  <a:pt x="235" y="90"/>
                  <a:pt x="235" y="88"/>
                </a:cubicBezTo>
                <a:cubicBezTo>
                  <a:pt x="235" y="88"/>
                  <a:pt x="234" y="88"/>
                  <a:pt x="234" y="88"/>
                </a:cubicBezTo>
                <a:cubicBezTo>
                  <a:pt x="236" y="85"/>
                  <a:pt x="233" y="81"/>
                  <a:pt x="234" y="77"/>
                </a:cubicBezTo>
                <a:cubicBezTo>
                  <a:pt x="235" y="78"/>
                  <a:pt x="235" y="78"/>
                  <a:pt x="235" y="79"/>
                </a:cubicBezTo>
                <a:cubicBezTo>
                  <a:pt x="235" y="76"/>
                  <a:pt x="235" y="73"/>
                  <a:pt x="233" y="70"/>
                </a:cubicBezTo>
                <a:cubicBezTo>
                  <a:pt x="234" y="71"/>
                  <a:pt x="234" y="71"/>
                  <a:pt x="235" y="71"/>
                </a:cubicBezTo>
                <a:close/>
                <a:moveTo>
                  <a:pt x="233" y="107"/>
                </a:moveTo>
                <a:cubicBezTo>
                  <a:pt x="233" y="107"/>
                  <a:pt x="233" y="108"/>
                  <a:pt x="233" y="108"/>
                </a:cubicBezTo>
                <a:cubicBezTo>
                  <a:pt x="233" y="108"/>
                  <a:pt x="233" y="107"/>
                  <a:pt x="233" y="107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lIns="36000" tIns="72000" rIns="36000" bIns="36000" anchor="ctr" anchorCtr="1"/>
          <a:lstStyle>
            <a:lvl1pPr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pl-PL" sz="1200" dirty="0">
              <a:solidFill>
                <a:schemeClr val="bg1"/>
              </a:solidFill>
              <a:latin typeface="Segoe Print" pitchFamily="2" charset="0"/>
              <a:cs typeface="Arial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175F221-F9DE-4EB6-AD10-E4B2E3C3DDE0}"/>
              </a:ext>
            </a:extLst>
          </p:cNvPr>
          <p:cNvSpPr/>
          <p:nvPr/>
        </p:nvSpPr>
        <p:spPr>
          <a:xfrm>
            <a:off x="8971312" y="4721400"/>
            <a:ext cx="15513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ClrTx/>
              <a:buNone/>
            </a:pPr>
            <a:r>
              <a:rPr lang="en-US" altLang="pl-PL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1.24e+07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7169AE-4B16-4363-8ED9-DE94021AA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34" y="1010860"/>
            <a:ext cx="6562725" cy="4695825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01F8C8C6-7A88-4AE1-8735-616B8ADFC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34" y="1041066"/>
            <a:ext cx="2232419" cy="157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606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EC902-B46E-4296-92D1-762E8E6CE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162" y="179211"/>
            <a:ext cx="5052046" cy="656038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FMINCON : Initial gain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{</a:t>
            </a:r>
            <a:r>
              <a:rPr lang="en-US" dirty="0" err="1">
                <a:solidFill>
                  <a:schemeClr val="tx1"/>
                </a:solidFill>
              </a:rPr>
              <a:t>kp</a:t>
            </a:r>
            <a:r>
              <a:rPr lang="en-US" dirty="0">
                <a:solidFill>
                  <a:schemeClr val="tx1"/>
                </a:solidFill>
              </a:rPr>
              <a:t>: 0.225, </a:t>
            </a:r>
            <a:r>
              <a:rPr lang="en-US" dirty="0" err="1">
                <a:solidFill>
                  <a:schemeClr val="tx1"/>
                </a:solidFill>
              </a:rPr>
              <a:t>ki</a:t>
            </a:r>
            <a:r>
              <a:rPr lang="en-US" dirty="0">
                <a:solidFill>
                  <a:schemeClr val="tx1"/>
                </a:solidFill>
              </a:rPr>
              <a:t>: 0.01, </a:t>
            </a:r>
            <a:r>
              <a:rPr lang="en-US" dirty="0" err="1">
                <a:solidFill>
                  <a:schemeClr val="tx1"/>
                </a:solidFill>
              </a:rPr>
              <a:t>Kd</a:t>
            </a:r>
            <a:r>
              <a:rPr lang="en-US" dirty="0">
                <a:solidFill>
                  <a:schemeClr val="tx1"/>
                </a:solidFill>
              </a:rPr>
              <a:t>: 4.25}</a:t>
            </a:r>
          </a:p>
        </p:txBody>
      </p:sp>
      <p:sp>
        <p:nvSpPr>
          <p:cNvPr id="37" name="Pięciokąt 1">
            <a:extLst>
              <a:ext uri="{FF2B5EF4-FFF2-40B4-BE49-F238E27FC236}">
                <a16:creationId xmlns:a16="http://schemas.microsoft.com/office/drawing/2014/main" id="{DBACC98B-7110-4190-94C1-A1C017B5CB5F}"/>
              </a:ext>
            </a:extLst>
          </p:cNvPr>
          <p:cNvSpPr/>
          <p:nvPr/>
        </p:nvSpPr>
        <p:spPr>
          <a:xfrm rot="5400000">
            <a:off x="9506935" y="-716562"/>
            <a:ext cx="482493" cy="2554737"/>
          </a:xfrm>
          <a:prstGeom prst="homePlate">
            <a:avLst>
              <a:gd name="adj" fmla="val 31349"/>
            </a:avLst>
          </a:prstGeom>
          <a:solidFill>
            <a:srgbClr val="15979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38" name="Prostokąt zaokrąglony 70">
            <a:extLst>
              <a:ext uri="{FF2B5EF4-FFF2-40B4-BE49-F238E27FC236}">
                <a16:creationId xmlns:a16="http://schemas.microsoft.com/office/drawing/2014/main" id="{7E229A6E-A2AF-48AD-92BA-418892CECD95}"/>
              </a:ext>
            </a:extLst>
          </p:cNvPr>
          <p:cNvSpPr/>
          <p:nvPr/>
        </p:nvSpPr>
        <p:spPr>
          <a:xfrm>
            <a:off x="8470814" y="305701"/>
            <a:ext cx="2554738" cy="1657759"/>
          </a:xfrm>
          <a:prstGeom prst="roundRect">
            <a:avLst>
              <a:gd name="adj" fmla="val 0"/>
            </a:avLst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latin typeface="Calibri"/>
            </a:endParaRPr>
          </a:p>
        </p:txBody>
      </p:sp>
      <p:sp>
        <p:nvSpPr>
          <p:cNvPr id="39" name="Prostokąt 35">
            <a:extLst>
              <a:ext uri="{FF2B5EF4-FFF2-40B4-BE49-F238E27FC236}">
                <a16:creationId xmlns:a16="http://schemas.microsoft.com/office/drawing/2014/main" id="{599F46B1-17DB-4A93-9895-18E625495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8477" y="385367"/>
            <a:ext cx="19526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>
                <a:solidFill>
                  <a:schemeClr val="bg1"/>
                </a:solidFill>
              </a:rPr>
              <a:t>Signal Statistics</a:t>
            </a:r>
            <a:endParaRPr lang="en-US" sz="1400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3" name="Freeform 6">
            <a:extLst>
              <a:ext uri="{FF2B5EF4-FFF2-40B4-BE49-F238E27FC236}">
                <a16:creationId xmlns:a16="http://schemas.microsoft.com/office/drawing/2014/main" id="{8C61E593-F342-4C27-8E64-363FF7427A43}"/>
              </a:ext>
            </a:extLst>
          </p:cNvPr>
          <p:cNvSpPr>
            <a:spLocks/>
          </p:cNvSpPr>
          <p:nvPr/>
        </p:nvSpPr>
        <p:spPr bwMode="auto">
          <a:xfrm>
            <a:off x="8758477" y="1640161"/>
            <a:ext cx="1766838" cy="53798"/>
          </a:xfrm>
          <a:custGeom>
            <a:avLst/>
            <a:gdLst/>
            <a:ahLst/>
            <a:cxnLst/>
            <a:rect l="l" t="t" r="r" b="b"/>
            <a:pathLst>
              <a:path w="4230688" h="323122">
                <a:moveTo>
                  <a:pt x="690731" y="306944"/>
                </a:moveTo>
                <a:lnTo>
                  <a:pt x="690926" y="307256"/>
                </a:lnTo>
                <a:lnTo>
                  <a:pt x="686864" y="315369"/>
                </a:lnTo>
                <a:close/>
                <a:moveTo>
                  <a:pt x="616109" y="299788"/>
                </a:moveTo>
                <a:cubicBezTo>
                  <a:pt x="619443" y="298845"/>
                  <a:pt x="622300" y="299788"/>
                  <a:pt x="622300" y="307328"/>
                </a:cubicBezTo>
                <a:cubicBezTo>
                  <a:pt x="618490" y="296017"/>
                  <a:pt x="603250" y="322409"/>
                  <a:pt x="607060" y="303558"/>
                </a:cubicBezTo>
                <a:cubicBezTo>
                  <a:pt x="608965" y="303558"/>
                  <a:pt x="612775" y="300730"/>
                  <a:pt x="616109" y="299788"/>
                </a:cubicBezTo>
                <a:close/>
                <a:moveTo>
                  <a:pt x="454554" y="292247"/>
                </a:moveTo>
                <a:lnTo>
                  <a:pt x="458259" y="304649"/>
                </a:lnTo>
                <a:cubicBezTo>
                  <a:pt x="457333" y="307130"/>
                  <a:pt x="454555" y="308122"/>
                  <a:pt x="450850" y="308122"/>
                </a:cubicBezTo>
                <a:cubicBezTo>
                  <a:pt x="450850" y="300185"/>
                  <a:pt x="454554" y="296216"/>
                  <a:pt x="454554" y="292247"/>
                </a:cubicBezTo>
                <a:close/>
                <a:moveTo>
                  <a:pt x="2509981" y="291195"/>
                </a:moveTo>
                <a:cubicBezTo>
                  <a:pt x="2510643" y="295092"/>
                  <a:pt x="2510774" y="299730"/>
                  <a:pt x="2512484" y="299730"/>
                </a:cubicBezTo>
                <a:cubicBezTo>
                  <a:pt x="2507667" y="302090"/>
                  <a:pt x="2510680" y="295245"/>
                  <a:pt x="2509981" y="291195"/>
                </a:cubicBezTo>
                <a:close/>
                <a:moveTo>
                  <a:pt x="2509608" y="289487"/>
                </a:moveTo>
                <a:cubicBezTo>
                  <a:pt x="2510101" y="289846"/>
                  <a:pt x="2510261" y="290465"/>
                  <a:pt x="2509981" y="291195"/>
                </a:cubicBezTo>
                <a:close/>
                <a:moveTo>
                  <a:pt x="2508837" y="285953"/>
                </a:moveTo>
                <a:lnTo>
                  <a:pt x="2509608" y="289487"/>
                </a:lnTo>
                <a:cubicBezTo>
                  <a:pt x="2509109" y="288352"/>
                  <a:pt x="2507723" y="287980"/>
                  <a:pt x="2505075" y="288845"/>
                </a:cubicBezTo>
                <a:close/>
                <a:moveTo>
                  <a:pt x="679450" y="284309"/>
                </a:moveTo>
                <a:lnTo>
                  <a:pt x="686859" y="284309"/>
                </a:lnTo>
                <a:cubicBezTo>
                  <a:pt x="690563" y="291929"/>
                  <a:pt x="683154" y="299549"/>
                  <a:pt x="683154" y="303359"/>
                </a:cubicBezTo>
                <a:close/>
                <a:moveTo>
                  <a:pt x="2260205" y="270417"/>
                </a:moveTo>
                <a:lnTo>
                  <a:pt x="2260348" y="270933"/>
                </a:lnTo>
                <a:cubicBezTo>
                  <a:pt x="2259948" y="271294"/>
                  <a:pt x="2259525" y="271348"/>
                  <a:pt x="2259116" y="271149"/>
                </a:cubicBezTo>
                <a:close/>
                <a:moveTo>
                  <a:pt x="1943100" y="266847"/>
                </a:moveTo>
                <a:lnTo>
                  <a:pt x="1951038" y="270022"/>
                </a:lnTo>
                <a:lnTo>
                  <a:pt x="1943100" y="277959"/>
                </a:lnTo>
                <a:close/>
                <a:moveTo>
                  <a:pt x="461169" y="262084"/>
                </a:moveTo>
                <a:cubicBezTo>
                  <a:pt x="464326" y="262084"/>
                  <a:pt x="467484" y="266907"/>
                  <a:pt x="470500" y="272792"/>
                </a:cubicBezTo>
                <a:cubicBezTo>
                  <a:pt x="466196" y="271480"/>
                  <a:pt x="458226" y="276212"/>
                  <a:pt x="461169" y="262084"/>
                </a:cubicBezTo>
                <a:close/>
                <a:moveTo>
                  <a:pt x="2291359" y="258271"/>
                </a:moveTo>
                <a:lnTo>
                  <a:pt x="2285073" y="260734"/>
                </a:lnTo>
                <a:lnTo>
                  <a:pt x="2288147" y="262947"/>
                </a:lnTo>
                <a:close/>
                <a:moveTo>
                  <a:pt x="2540015" y="246594"/>
                </a:moveTo>
                <a:lnTo>
                  <a:pt x="2539403" y="247970"/>
                </a:lnTo>
                <a:cubicBezTo>
                  <a:pt x="2539350" y="247837"/>
                  <a:pt x="2539298" y="247705"/>
                  <a:pt x="2539361" y="247530"/>
                </a:cubicBezTo>
                <a:close/>
                <a:moveTo>
                  <a:pt x="322813" y="246039"/>
                </a:moveTo>
                <a:lnTo>
                  <a:pt x="324000" y="247581"/>
                </a:lnTo>
                <a:lnTo>
                  <a:pt x="315606" y="255459"/>
                </a:lnTo>
                <a:cubicBezTo>
                  <a:pt x="318418" y="247970"/>
                  <a:pt x="320762" y="245629"/>
                  <a:pt x="322813" y="246039"/>
                </a:cubicBezTo>
                <a:close/>
                <a:moveTo>
                  <a:pt x="385763" y="236684"/>
                </a:moveTo>
                <a:cubicBezTo>
                  <a:pt x="385763" y="247797"/>
                  <a:pt x="367620" y="258909"/>
                  <a:pt x="360363" y="258909"/>
                </a:cubicBezTo>
                <a:close/>
                <a:moveTo>
                  <a:pt x="2543621" y="235332"/>
                </a:moveTo>
                <a:cubicBezTo>
                  <a:pt x="2544090" y="234630"/>
                  <a:pt x="2545028" y="234864"/>
                  <a:pt x="2546903" y="236736"/>
                </a:cubicBezTo>
                <a:lnTo>
                  <a:pt x="2540015" y="246594"/>
                </a:lnTo>
                <a:cubicBezTo>
                  <a:pt x="2544698" y="246705"/>
                  <a:pt x="2542302" y="237309"/>
                  <a:pt x="2543621" y="235332"/>
                </a:cubicBezTo>
                <a:close/>
                <a:moveTo>
                  <a:pt x="327595" y="234205"/>
                </a:moveTo>
                <a:cubicBezTo>
                  <a:pt x="338579" y="242162"/>
                  <a:pt x="345486" y="267175"/>
                  <a:pt x="341857" y="281670"/>
                </a:cubicBezTo>
                <a:cubicBezTo>
                  <a:pt x="334356" y="277925"/>
                  <a:pt x="341857" y="266692"/>
                  <a:pt x="338106" y="259203"/>
                </a:cubicBezTo>
                <a:lnTo>
                  <a:pt x="333009" y="262304"/>
                </a:lnTo>
                <a:cubicBezTo>
                  <a:pt x="330303" y="259202"/>
                  <a:pt x="327768" y="250108"/>
                  <a:pt x="324000" y="247581"/>
                </a:cubicBezTo>
                <a:cubicBezTo>
                  <a:pt x="327203" y="244428"/>
                  <a:pt x="328089" y="239669"/>
                  <a:pt x="327595" y="234205"/>
                </a:cubicBezTo>
                <a:close/>
                <a:moveTo>
                  <a:pt x="315384" y="224438"/>
                </a:moveTo>
                <a:cubicBezTo>
                  <a:pt x="316310" y="226705"/>
                  <a:pt x="317236" y="230334"/>
                  <a:pt x="319088" y="232148"/>
                </a:cubicBezTo>
                <a:cubicBezTo>
                  <a:pt x="315384" y="232148"/>
                  <a:pt x="311679" y="243034"/>
                  <a:pt x="307975" y="235777"/>
                </a:cubicBezTo>
                <a:cubicBezTo>
                  <a:pt x="311679" y="235777"/>
                  <a:pt x="311679" y="228520"/>
                  <a:pt x="311679" y="224891"/>
                </a:cubicBezTo>
                <a:close/>
                <a:moveTo>
                  <a:pt x="327968" y="219090"/>
                </a:moveTo>
                <a:cubicBezTo>
                  <a:pt x="328116" y="224506"/>
                  <a:pt x="328449" y="229613"/>
                  <a:pt x="327595" y="234205"/>
                </a:cubicBezTo>
                <a:lnTo>
                  <a:pt x="326856" y="232992"/>
                </a:lnTo>
                <a:cubicBezTo>
                  <a:pt x="324907" y="225208"/>
                  <a:pt x="325744" y="221216"/>
                  <a:pt x="327968" y="219090"/>
                </a:cubicBezTo>
                <a:close/>
                <a:moveTo>
                  <a:pt x="2805113" y="203347"/>
                </a:moveTo>
                <a:lnTo>
                  <a:pt x="2809876" y="228747"/>
                </a:lnTo>
                <a:lnTo>
                  <a:pt x="2805113" y="231922"/>
                </a:lnTo>
                <a:close/>
                <a:moveTo>
                  <a:pt x="2480" y="63779"/>
                </a:moveTo>
                <a:lnTo>
                  <a:pt x="7937" y="68409"/>
                </a:lnTo>
                <a:cubicBezTo>
                  <a:pt x="-7938" y="72114"/>
                  <a:pt x="15875" y="90634"/>
                  <a:pt x="0" y="75818"/>
                </a:cubicBezTo>
                <a:close/>
                <a:moveTo>
                  <a:pt x="26988" y="63647"/>
                </a:moveTo>
                <a:cubicBezTo>
                  <a:pt x="30560" y="78656"/>
                  <a:pt x="41276" y="86161"/>
                  <a:pt x="30560" y="104922"/>
                </a:cubicBezTo>
                <a:cubicBezTo>
                  <a:pt x="30560" y="93665"/>
                  <a:pt x="26988" y="74904"/>
                  <a:pt x="26988" y="63647"/>
                </a:cubicBezTo>
                <a:close/>
                <a:moveTo>
                  <a:pt x="1999391" y="27049"/>
                </a:moveTo>
                <a:cubicBezTo>
                  <a:pt x="1997398" y="29323"/>
                  <a:pt x="1995384" y="31165"/>
                  <a:pt x="1992094" y="30903"/>
                </a:cubicBezTo>
                <a:lnTo>
                  <a:pt x="1991891" y="30793"/>
                </a:lnTo>
                <a:cubicBezTo>
                  <a:pt x="1995641" y="27049"/>
                  <a:pt x="1995641" y="27049"/>
                  <a:pt x="1999391" y="27049"/>
                </a:cubicBezTo>
                <a:close/>
                <a:moveTo>
                  <a:pt x="1305627" y="12071"/>
                </a:moveTo>
                <a:cubicBezTo>
                  <a:pt x="1305633" y="12074"/>
                  <a:pt x="1305705" y="12110"/>
                  <a:pt x="1306564" y="12539"/>
                </a:cubicBezTo>
                <a:lnTo>
                  <a:pt x="1313127" y="15815"/>
                </a:lnTo>
                <a:cubicBezTo>
                  <a:pt x="1310304" y="16621"/>
                  <a:pt x="1307654" y="17339"/>
                  <a:pt x="1304900" y="17006"/>
                </a:cubicBezTo>
                <a:close/>
                <a:moveTo>
                  <a:pt x="1554011" y="721"/>
                </a:moveTo>
                <a:cubicBezTo>
                  <a:pt x="1584773" y="5284"/>
                  <a:pt x="1615008" y="29857"/>
                  <a:pt x="1643134" y="27049"/>
                </a:cubicBezTo>
                <a:cubicBezTo>
                  <a:pt x="1710635" y="4582"/>
                  <a:pt x="1781887" y="19560"/>
                  <a:pt x="1845638" y="15815"/>
                </a:cubicBezTo>
                <a:lnTo>
                  <a:pt x="1842357" y="25644"/>
                </a:lnTo>
                <a:cubicBezTo>
                  <a:pt x="1864388" y="-6651"/>
                  <a:pt x="1890639" y="60749"/>
                  <a:pt x="1909389" y="12071"/>
                </a:cubicBezTo>
                <a:cubicBezTo>
                  <a:pt x="1916890" y="19560"/>
                  <a:pt x="1931890" y="15815"/>
                  <a:pt x="1924390" y="34537"/>
                </a:cubicBezTo>
                <a:cubicBezTo>
                  <a:pt x="1941717" y="13777"/>
                  <a:pt x="1968650" y="50570"/>
                  <a:pt x="1992094" y="30903"/>
                </a:cubicBezTo>
                <a:cubicBezTo>
                  <a:pt x="2014497" y="53137"/>
                  <a:pt x="2036954" y="27092"/>
                  <a:pt x="2063143" y="45771"/>
                </a:cubicBezTo>
                <a:cubicBezTo>
                  <a:pt x="2063143" y="49515"/>
                  <a:pt x="2055642" y="49515"/>
                  <a:pt x="2055642" y="60749"/>
                </a:cubicBezTo>
                <a:cubicBezTo>
                  <a:pt x="2066893" y="75726"/>
                  <a:pt x="2081893" y="23304"/>
                  <a:pt x="2085643" y="64493"/>
                </a:cubicBezTo>
                <a:cubicBezTo>
                  <a:pt x="2089393" y="64493"/>
                  <a:pt x="2089393" y="45771"/>
                  <a:pt x="2085643" y="45771"/>
                </a:cubicBezTo>
                <a:cubicBezTo>
                  <a:pt x="2141894" y="64493"/>
                  <a:pt x="2205646" y="38282"/>
                  <a:pt x="2265647" y="30793"/>
                </a:cubicBezTo>
                <a:cubicBezTo>
                  <a:pt x="2306898" y="57004"/>
                  <a:pt x="2265647" y="101937"/>
                  <a:pt x="2299398" y="71982"/>
                </a:cubicBezTo>
                <a:cubicBezTo>
                  <a:pt x="2303148" y="70110"/>
                  <a:pt x="2303148" y="58876"/>
                  <a:pt x="2303148" y="64493"/>
                </a:cubicBezTo>
                <a:cubicBezTo>
                  <a:pt x="2314398" y="53260"/>
                  <a:pt x="2321898" y="113170"/>
                  <a:pt x="2333148" y="90704"/>
                </a:cubicBezTo>
                <a:cubicBezTo>
                  <a:pt x="2329398" y="64493"/>
                  <a:pt x="2336898" y="75726"/>
                  <a:pt x="2336898" y="60749"/>
                </a:cubicBezTo>
                <a:cubicBezTo>
                  <a:pt x="2363149" y="79471"/>
                  <a:pt x="2366899" y="101937"/>
                  <a:pt x="2389399" y="83215"/>
                </a:cubicBezTo>
                <a:lnTo>
                  <a:pt x="2389399" y="93044"/>
                </a:lnTo>
                <a:cubicBezTo>
                  <a:pt x="2411900" y="57004"/>
                  <a:pt x="2441901" y="79471"/>
                  <a:pt x="2460651" y="34537"/>
                </a:cubicBezTo>
                <a:cubicBezTo>
                  <a:pt x="2595654" y="30793"/>
                  <a:pt x="2723156" y="12071"/>
                  <a:pt x="2854409" y="8326"/>
                </a:cubicBezTo>
                <a:cubicBezTo>
                  <a:pt x="2981912" y="23304"/>
                  <a:pt x="3109415" y="4582"/>
                  <a:pt x="3240667" y="34537"/>
                </a:cubicBezTo>
                <a:cubicBezTo>
                  <a:pt x="3266918" y="68237"/>
                  <a:pt x="3270668" y="68237"/>
                  <a:pt x="3304419" y="57004"/>
                </a:cubicBezTo>
                <a:cubicBezTo>
                  <a:pt x="3304419" y="60749"/>
                  <a:pt x="3300669" y="60749"/>
                  <a:pt x="3304419" y="68237"/>
                </a:cubicBezTo>
                <a:cubicBezTo>
                  <a:pt x="3304419" y="38282"/>
                  <a:pt x="3326919" y="64493"/>
                  <a:pt x="3330669" y="38282"/>
                </a:cubicBezTo>
                <a:cubicBezTo>
                  <a:pt x="3379420" y="45771"/>
                  <a:pt x="3424421" y="38282"/>
                  <a:pt x="3473172" y="38282"/>
                </a:cubicBezTo>
                <a:cubicBezTo>
                  <a:pt x="3465672" y="42026"/>
                  <a:pt x="3461922" y="64493"/>
                  <a:pt x="3469422" y="64493"/>
                </a:cubicBezTo>
                <a:lnTo>
                  <a:pt x="3479266" y="48111"/>
                </a:lnTo>
                <a:lnTo>
                  <a:pt x="3480672" y="52323"/>
                </a:lnTo>
                <a:cubicBezTo>
                  <a:pt x="3488172" y="49515"/>
                  <a:pt x="3495673" y="34537"/>
                  <a:pt x="3488172" y="27049"/>
                </a:cubicBezTo>
                <a:cubicBezTo>
                  <a:pt x="3615675" y="4582"/>
                  <a:pt x="3735678" y="68237"/>
                  <a:pt x="3859430" y="64493"/>
                </a:cubicBezTo>
                <a:cubicBezTo>
                  <a:pt x="3885681" y="75726"/>
                  <a:pt x="3926932" y="68237"/>
                  <a:pt x="3960682" y="60749"/>
                </a:cubicBezTo>
                <a:cubicBezTo>
                  <a:pt x="4050684" y="101937"/>
                  <a:pt x="4136936" y="139381"/>
                  <a:pt x="4230688" y="113170"/>
                </a:cubicBezTo>
                <a:cubicBezTo>
                  <a:pt x="4230653" y="113346"/>
                  <a:pt x="4215644" y="188081"/>
                  <a:pt x="4178187" y="206781"/>
                </a:cubicBezTo>
                <a:cubicBezTo>
                  <a:pt x="4125686" y="274181"/>
                  <a:pt x="4061934" y="203037"/>
                  <a:pt x="4005683" y="244225"/>
                </a:cubicBezTo>
                <a:cubicBezTo>
                  <a:pt x="3998183" y="244225"/>
                  <a:pt x="4009433" y="206781"/>
                  <a:pt x="3994433" y="214270"/>
                </a:cubicBezTo>
                <a:cubicBezTo>
                  <a:pt x="3938182" y="266692"/>
                  <a:pt x="3855680" y="232992"/>
                  <a:pt x="3791929" y="188059"/>
                </a:cubicBezTo>
                <a:lnTo>
                  <a:pt x="3795210" y="178230"/>
                </a:lnTo>
                <a:cubicBezTo>
                  <a:pt x="3784429" y="169337"/>
                  <a:pt x="3769428" y="206781"/>
                  <a:pt x="3754428" y="199292"/>
                </a:cubicBezTo>
                <a:cubicBezTo>
                  <a:pt x="3754428" y="191803"/>
                  <a:pt x="3758178" y="188059"/>
                  <a:pt x="3758178" y="180570"/>
                </a:cubicBezTo>
                <a:cubicBezTo>
                  <a:pt x="3754428" y="203037"/>
                  <a:pt x="3731928" y="188059"/>
                  <a:pt x="3728177" y="203037"/>
                </a:cubicBezTo>
                <a:cubicBezTo>
                  <a:pt x="3720677" y="195548"/>
                  <a:pt x="3724427" y="180570"/>
                  <a:pt x="3716927" y="169337"/>
                </a:cubicBezTo>
                <a:cubicBezTo>
                  <a:pt x="3709427" y="195548"/>
                  <a:pt x="3709427" y="195548"/>
                  <a:pt x="3709427" y="195548"/>
                </a:cubicBezTo>
                <a:cubicBezTo>
                  <a:pt x="3686927" y="251714"/>
                  <a:pt x="3656926" y="188059"/>
                  <a:pt x="3630675" y="218014"/>
                </a:cubicBezTo>
                <a:cubicBezTo>
                  <a:pt x="3630675" y="210525"/>
                  <a:pt x="3634426" y="206781"/>
                  <a:pt x="3630675" y="203037"/>
                </a:cubicBezTo>
                <a:cubicBezTo>
                  <a:pt x="3585674" y="236736"/>
                  <a:pt x="3529423" y="225503"/>
                  <a:pt x="3476922" y="240481"/>
                </a:cubicBezTo>
                <a:cubicBezTo>
                  <a:pt x="3480672" y="229248"/>
                  <a:pt x="3480672" y="214270"/>
                  <a:pt x="3480672" y="206781"/>
                </a:cubicBezTo>
                <a:cubicBezTo>
                  <a:pt x="3476922" y="229248"/>
                  <a:pt x="3458172" y="236736"/>
                  <a:pt x="3446922" y="240481"/>
                </a:cubicBezTo>
                <a:cubicBezTo>
                  <a:pt x="3439421" y="214270"/>
                  <a:pt x="3420671" y="262947"/>
                  <a:pt x="3405671" y="247970"/>
                </a:cubicBezTo>
                <a:lnTo>
                  <a:pt x="3409421" y="244225"/>
                </a:lnTo>
                <a:lnTo>
                  <a:pt x="3399987" y="252884"/>
                </a:lnTo>
                <a:cubicBezTo>
                  <a:pt x="3392076" y="252884"/>
                  <a:pt x="3387858" y="233929"/>
                  <a:pt x="3379420" y="259203"/>
                </a:cubicBezTo>
                <a:lnTo>
                  <a:pt x="3372858" y="242821"/>
                </a:lnTo>
                <a:cubicBezTo>
                  <a:pt x="3368170" y="274181"/>
                  <a:pt x="3356920" y="218014"/>
                  <a:pt x="3345669" y="236736"/>
                </a:cubicBezTo>
                <a:lnTo>
                  <a:pt x="3345669" y="243289"/>
                </a:lnTo>
                <a:cubicBezTo>
                  <a:pt x="3338169" y="255459"/>
                  <a:pt x="3334419" y="236736"/>
                  <a:pt x="3323169" y="240481"/>
                </a:cubicBezTo>
                <a:cubicBezTo>
                  <a:pt x="3304419" y="244225"/>
                  <a:pt x="3293168" y="225503"/>
                  <a:pt x="3293168" y="255459"/>
                </a:cubicBezTo>
                <a:cubicBezTo>
                  <a:pt x="3285668" y="229248"/>
                  <a:pt x="3311919" y="244225"/>
                  <a:pt x="3300669" y="210525"/>
                </a:cubicBezTo>
                <a:cubicBezTo>
                  <a:pt x="3236917" y="236736"/>
                  <a:pt x="3165666" y="229248"/>
                  <a:pt x="3101914" y="229248"/>
                </a:cubicBezTo>
                <a:cubicBezTo>
                  <a:pt x="3094414" y="218014"/>
                  <a:pt x="3090664" y="214270"/>
                  <a:pt x="3086914" y="203037"/>
                </a:cubicBezTo>
                <a:cubicBezTo>
                  <a:pt x="3079414" y="206781"/>
                  <a:pt x="3064414" y="206781"/>
                  <a:pt x="3056913" y="221759"/>
                </a:cubicBezTo>
                <a:cubicBezTo>
                  <a:pt x="3060663" y="221759"/>
                  <a:pt x="3053163" y="206781"/>
                  <a:pt x="3049413" y="206781"/>
                </a:cubicBezTo>
                <a:cubicBezTo>
                  <a:pt x="3038163" y="195548"/>
                  <a:pt x="3034413" y="236736"/>
                  <a:pt x="3023163" y="221759"/>
                </a:cubicBezTo>
                <a:cubicBezTo>
                  <a:pt x="3026913" y="214270"/>
                  <a:pt x="3030663" y="206781"/>
                  <a:pt x="3026913" y="195548"/>
                </a:cubicBezTo>
                <a:cubicBezTo>
                  <a:pt x="3015663" y="218014"/>
                  <a:pt x="3000662" y="214270"/>
                  <a:pt x="2989412" y="221759"/>
                </a:cubicBezTo>
                <a:cubicBezTo>
                  <a:pt x="2989412" y="214270"/>
                  <a:pt x="2993162" y="214270"/>
                  <a:pt x="2993162" y="203037"/>
                </a:cubicBezTo>
                <a:cubicBezTo>
                  <a:pt x="2978162" y="229248"/>
                  <a:pt x="2966912" y="199292"/>
                  <a:pt x="2951911" y="214270"/>
                </a:cubicBezTo>
                <a:lnTo>
                  <a:pt x="2958474" y="197888"/>
                </a:lnTo>
                <a:cubicBezTo>
                  <a:pt x="2940661" y="176826"/>
                  <a:pt x="2951911" y="232992"/>
                  <a:pt x="2933161" y="218014"/>
                </a:cubicBezTo>
                <a:cubicBezTo>
                  <a:pt x="2936911" y="214270"/>
                  <a:pt x="2936911" y="206781"/>
                  <a:pt x="2936911" y="199292"/>
                </a:cubicBezTo>
                <a:cubicBezTo>
                  <a:pt x="2921911" y="229248"/>
                  <a:pt x="2895660" y="218014"/>
                  <a:pt x="2876910" y="229248"/>
                </a:cubicBezTo>
                <a:lnTo>
                  <a:pt x="2876910" y="221759"/>
                </a:lnTo>
                <a:cubicBezTo>
                  <a:pt x="2861909" y="225503"/>
                  <a:pt x="2843159" y="214270"/>
                  <a:pt x="2820658" y="229248"/>
                </a:cubicBezTo>
                <a:cubicBezTo>
                  <a:pt x="2813158" y="221759"/>
                  <a:pt x="2824409" y="188059"/>
                  <a:pt x="2805658" y="191803"/>
                </a:cubicBezTo>
                <a:cubicBezTo>
                  <a:pt x="2805658" y="225503"/>
                  <a:pt x="2771907" y="206781"/>
                  <a:pt x="2783158" y="244225"/>
                </a:cubicBezTo>
                <a:cubicBezTo>
                  <a:pt x="2768157" y="236736"/>
                  <a:pt x="2741907" y="225503"/>
                  <a:pt x="2730657" y="236736"/>
                </a:cubicBezTo>
                <a:cubicBezTo>
                  <a:pt x="2738157" y="221759"/>
                  <a:pt x="2723156" y="195548"/>
                  <a:pt x="2738157" y="191803"/>
                </a:cubicBezTo>
                <a:lnTo>
                  <a:pt x="2728313" y="175421"/>
                </a:lnTo>
                <a:lnTo>
                  <a:pt x="2730188" y="167055"/>
                </a:lnTo>
                <a:cubicBezTo>
                  <a:pt x="2735637" y="166880"/>
                  <a:pt x="2735813" y="165124"/>
                  <a:pt x="2734407" y="158104"/>
                </a:cubicBezTo>
                <a:cubicBezTo>
                  <a:pt x="2726906" y="161848"/>
                  <a:pt x="2708156" y="173081"/>
                  <a:pt x="2700656" y="169337"/>
                </a:cubicBezTo>
                <a:cubicBezTo>
                  <a:pt x="2689406" y="188059"/>
                  <a:pt x="2678155" y="225503"/>
                  <a:pt x="2655655" y="229248"/>
                </a:cubicBezTo>
                <a:cubicBezTo>
                  <a:pt x="2666905" y="218014"/>
                  <a:pt x="2651905" y="191803"/>
                  <a:pt x="2659405" y="188059"/>
                </a:cubicBezTo>
                <a:cubicBezTo>
                  <a:pt x="2629404" y="247970"/>
                  <a:pt x="2629404" y="247970"/>
                  <a:pt x="2629404" y="247970"/>
                </a:cubicBezTo>
                <a:cubicBezTo>
                  <a:pt x="2621904" y="251714"/>
                  <a:pt x="2625654" y="221759"/>
                  <a:pt x="2618154" y="232992"/>
                </a:cubicBezTo>
                <a:cubicBezTo>
                  <a:pt x="2618154" y="240481"/>
                  <a:pt x="2614404" y="247970"/>
                  <a:pt x="2610654" y="251714"/>
                </a:cubicBezTo>
                <a:cubicBezTo>
                  <a:pt x="2606904" y="247970"/>
                  <a:pt x="2580653" y="259203"/>
                  <a:pt x="2580653" y="229248"/>
                </a:cubicBezTo>
                <a:cubicBezTo>
                  <a:pt x="2576903" y="214270"/>
                  <a:pt x="2591904" y="221759"/>
                  <a:pt x="2584404" y="210525"/>
                </a:cubicBezTo>
                <a:cubicBezTo>
                  <a:pt x="2569403" y="210525"/>
                  <a:pt x="2569403" y="221759"/>
                  <a:pt x="2558153" y="221759"/>
                </a:cubicBezTo>
                <a:cubicBezTo>
                  <a:pt x="2550706" y="210578"/>
                  <a:pt x="2532167" y="228984"/>
                  <a:pt x="2539361" y="247530"/>
                </a:cubicBezTo>
                <a:cubicBezTo>
                  <a:pt x="2533690" y="258667"/>
                  <a:pt x="2524493" y="262947"/>
                  <a:pt x="2513152" y="262947"/>
                </a:cubicBezTo>
                <a:cubicBezTo>
                  <a:pt x="2516902" y="255459"/>
                  <a:pt x="2516902" y="247970"/>
                  <a:pt x="2520652" y="236736"/>
                </a:cubicBezTo>
                <a:cubicBezTo>
                  <a:pt x="2502633" y="261926"/>
                  <a:pt x="2484613" y="269824"/>
                  <a:pt x="2466587" y="280360"/>
                </a:cubicBezTo>
                <a:cubicBezTo>
                  <a:pt x="2468386" y="274645"/>
                  <a:pt x="2470872" y="264979"/>
                  <a:pt x="2473190" y="262123"/>
                </a:cubicBezTo>
                <a:cubicBezTo>
                  <a:pt x="2451767" y="242997"/>
                  <a:pt x="2426306" y="288367"/>
                  <a:pt x="2404400" y="259203"/>
                </a:cubicBezTo>
                <a:cubicBezTo>
                  <a:pt x="2408150" y="255460"/>
                  <a:pt x="2408150" y="281670"/>
                  <a:pt x="2408150" y="277925"/>
                </a:cubicBezTo>
                <a:cubicBezTo>
                  <a:pt x="2396900" y="274181"/>
                  <a:pt x="2396900" y="251714"/>
                  <a:pt x="2389399" y="259203"/>
                </a:cubicBezTo>
                <a:cubicBezTo>
                  <a:pt x="2389399" y="247970"/>
                  <a:pt x="2378149" y="262947"/>
                  <a:pt x="2370649" y="266692"/>
                </a:cubicBezTo>
                <a:cubicBezTo>
                  <a:pt x="2370329" y="264717"/>
                  <a:pt x="2372364" y="259203"/>
                  <a:pt x="2374399" y="259203"/>
                </a:cubicBezTo>
                <a:cubicBezTo>
                  <a:pt x="2366899" y="270436"/>
                  <a:pt x="2321898" y="289158"/>
                  <a:pt x="2295647" y="270436"/>
                </a:cubicBezTo>
                <a:cubicBezTo>
                  <a:pt x="2295647" y="277926"/>
                  <a:pt x="2280647" y="300392"/>
                  <a:pt x="2273147" y="300392"/>
                </a:cubicBezTo>
                <a:lnTo>
                  <a:pt x="2276428" y="284010"/>
                </a:lnTo>
                <a:cubicBezTo>
                  <a:pt x="2273981" y="270023"/>
                  <a:pt x="2264263" y="276489"/>
                  <a:pt x="2260348" y="270933"/>
                </a:cubicBezTo>
                <a:lnTo>
                  <a:pt x="2269492" y="267600"/>
                </a:lnTo>
                <a:lnTo>
                  <a:pt x="2270218" y="274532"/>
                </a:lnTo>
                <a:cubicBezTo>
                  <a:pt x="2272115" y="273671"/>
                  <a:pt x="2275789" y="267486"/>
                  <a:pt x="2279674" y="263311"/>
                </a:cubicBezTo>
                <a:cubicBezTo>
                  <a:pt x="2276448" y="264848"/>
                  <a:pt x="2272963" y="266564"/>
                  <a:pt x="2269492" y="267600"/>
                </a:cubicBezTo>
                <a:cubicBezTo>
                  <a:pt x="2269313" y="267288"/>
                  <a:pt x="2269354" y="266995"/>
                  <a:pt x="2269397" y="266692"/>
                </a:cubicBezTo>
                <a:cubicBezTo>
                  <a:pt x="2266331" y="266692"/>
                  <a:pt x="2263266" y="268360"/>
                  <a:pt x="2260205" y="270417"/>
                </a:cubicBezTo>
                <a:cubicBezTo>
                  <a:pt x="2258761" y="269143"/>
                  <a:pt x="2258147" y="266735"/>
                  <a:pt x="2258147" y="262947"/>
                </a:cubicBezTo>
                <a:lnTo>
                  <a:pt x="2259116" y="271149"/>
                </a:lnTo>
                <a:cubicBezTo>
                  <a:pt x="2251292" y="276558"/>
                  <a:pt x="2243469" y="283455"/>
                  <a:pt x="2235646" y="270436"/>
                </a:cubicBezTo>
                <a:cubicBezTo>
                  <a:pt x="2239396" y="274181"/>
                  <a:pt x="2243146" y="240481"/>
                  <a:pt x="2235646" y="244225"/>
                </a:cubicBezTo>
                <a:cubicBezTo>
                  <a:pt x="2220646" y="247970"/>
                  <a:pt x="2231896" y="251714"/>
                  <a:pt x="2216896" y="259203"/>
                </a:cubicBezTo>
                <a:lnTo>
                  <a:pt x="2210333" y="265756"/>
                </a:lnTo>
                <a:lnTo>
                  <a:pt x="2205528" y="275936"/>
                </a:lnTo>
                <a:cubicBezTo>
                  <a:pt x="2200958" y="279095"/>
                  <a:pt x="2195333" y="268564"/>
                  <a:pt x="2198145" y="285414"/>
                </a:cubicBezTo>
                <a:cubicBezTo>
                  <a:pt x="2198145" y="270436"/>
                  <a:pt x="2175645" y="296647"/>
                  <a:pt x="2179395" y="262947"/>
                </a:cubicBezTo>
                <a:cubicBezTo>
                  <a:pt x="2179395" y="236736"/>
                  <a:pt x="2179395" y="236736"/>
                  <a:pt x="2179395" y="236736"/>
                </a:cubicBezTo>
                <a:cubicBezTo>
                  <a:pt x="2171895" y="240481"/>
                  <a:pt x="2168145" y="262947"/>
                  <a:pt x="2160645" y="274181"/>
                </a:cubicBezTo>
                <a:cubicBezTo>
                  <a:pt x="2160645" y="274120"/>
                  <a:pt x="2160645" y="266677"/>
                  <a:pt x="2160645" y="262947"/>
                </a:cubicBezTo>
                <a:cubicBezTo>
                  <a:pt x="2156895" y="304136"/>
                  <a:pt x="2141894" y="259203"/>
                  <a:pt x="2134394" y="289158"/>
                </a:cubicBezTo>
                <a:cubicBezTo>
                  <a:pt x="2119394" y="277925"/>
                  <a:pt x="2096893" y="289158"/>
                  <a:pt x="2089393" y="262947"/>
                </a:cubicBezTo>
                <a:cubicBezTo>
                  <a:pt x="2078143" y="274181"/>
                  <a:pt x="2066893" y="289158"/>
                  <a:pt x="2055642" y="281670"/>
                </a:cubicBezTo>
                <a:cubicBezTo>
                  <a:pt x="2055642" y="277925"/>
                  <a:pt x="2059393" y="274181"/>
                  <a:pt x="2063143" y="266692"/>
                </a:cubicBezTo>
                <a:cubicBezTo>
                  <a:pt x="2051892" y="255459"/>
                  <a:pt x="2051892" y="266692"/>
                  <a:pt x="2044392" y="270436"/>
                </a:cubicBezTo>
                <a:cubicBezTo>
                  <a:pt x="2044392" y="266692"/>
                  <a:pt x="2029392" y="247970"/>
                  <a:pt x="2018142" y="232992"/>
                </a:cubicBezTo>
                <a:cubicBezTo>
                  <a:pt x="2006891" y="244225"/>
                  <a:pt x="2010642" y="266692"/>
                  <a:pt x="2010642" y="277925"/>
                </a:cubicBezTo>
                <a:cubicBezTo>
                  <a:pt x="1999391" y="240481"/>
                  <a:pt x="1976891" y="304136"/>
                  <a:pt x="1965641" y="266692"/>
                </a:cubicBezTo>
                <a:cubicBezTo>
                  <a:pt x="1969391" y="262947"/>
                  <a:pt x="1980641" y="247970"/>
                  <a:pt x="1973141" y="240481"/>
                </a:cubicBezTo>
                <a:cubicBezTo>
                  <a:pt x="1961891" y="199292"/>
                  <a:pt x="1950640" y="266692"/>
                  <a:pt x="1935640" y="247970"/>
                </a:cubicBezTo>
                <a:cubicBezTo>
                  <a:pt x="1935640" y="281670"/>
                  <a:pt x="1935640" y="281670"/>
                  <a:pt x="1935640" y="281670"/>
                </a:cubicBezTo>
                <a:cubicBezTo>
                  <a:pt x="1931890" y="259203"/>
                  <a:pt x="1913139" y="300392"/>
                  <a:pt x="1913139" y="266692"/>
                </a:cubicBezTo>
                <a:cubicBezTo>
                  <a:pt x="1909389" y="277925"/>
                  <a:pt x="1894389" y="255459"/>
                  <a:pt x="1898139" y="285414"/>
                </a:cubicBezTo>
                <a:cubicBezTo>
                  <a:pt x="1868139" y="259203"/>
                  <a:pt x="1826888" y="300392"/>
                  <a:pt x="1811887" y="244225"/>
                </a:cubicBezTo>
                <a:cubicBezTo>
                  <a:pt x="1808137" y="247970"/>
                  <a:pt x="1800637" y="240481"/>
                  <a:pt x="1800637" y="259203"/>
                </a:cubicBezTo>
                <a:lnTo>
                  <a:pt x="1805559" y="265522"/>
                </a:lnTo>
                <a:cubicBezTo>
                  <a:pt x="1809778" y="265521"/>
                  <a:pt x="1811887" y="250778"/>
                  <a:pt x="1811887" y="259203"/>
                </a:cubicBezTo>
                <a:cubicBezTo>
                  <a:pt x="1808137" y="259203"/>
                  <a:pt x="1808137" y="266692"/>
                  <a:pt x="1808137" y="270436"/>
                </a:cubicBezTo>
                <a:cubicBezTo>
                  <a:pt x="1800637" y="262947"/>
                  <a:pt x="1793137" y="262947"/>
                  <a:pt x="1800637" y="236736"/>
                </a:cubicBezTo>
                <a:cubicBezTo>
                  <a:pt x="1781887" y="214270"/>
                  <a:pt x="1781887" y="289158"/>
                  <a:pt x="1755636" y="277925"/>
                </a:cubicBezTo>
                <a:cubicBezTo>
                  <a:pt x="1759386" y="262947"/>
                  <a:pt x="1755636" y="259203"/>
                  <a:pt x="1748136" y="259203"/>
                </a:cubicBezTo>
                <a:cubicBezTo>
                  <a:pt x="1733136" y="281670"/>
                  <a:pt x="1733136" y="281670"/>
                  <a:pt x="1733136" y="281670"/>
                </a:cubicBezTo>
                <a:cubicBezTo>
                  <a:pt x="1718135" y="277925"/>
                  <a:pt x="1725636" y="251714"/>
                  <a:pt x="1725636" y="229248"/>
                </a:cubicBezTo>
                <a:cubicBezTo>
                  <a:pt x="1718135" y="232992"/>
                  <a:pt x="1706885" y="232992"/>
                  <a:pt x="1703135" y="247970"/>
                </a:cubicBezTo>
                <a:cubicBezTo>
                  <a:pt x="1695635" y="221759"/>
                  <a:pt x="1695635" y="221759"/>
                  <a:pt x="1695635" y="221759"/>
                </a:cubicBezTo>
                <a:cubicBezTo>
                  <a:pt x="1703135" y="240481"/>
                  <a:pt x="1688135" y="232992"/>
                  <a:pt x="1684385" y="240481"/>
                </a:cubicBezTo>
                <a:lnTo>
                  <a:pt x="1687666" y="233928"/>
                </a:lnTo>
                <a:cubicBezTo>
                  <a:pt x="1684385" y="225503"/>
                  <a:pt x="1676885" y="229248"/>
                  <a:pt x="1673134" y="232992"/>
                </a:cubicBezTo>
                <a:cubicBezTo>
                  <a:pt x="1673134" y="244225"/>
                  <a:pt x="1680635" y="251714"/>
                  <a:pt x="1688135" y="255459"/>
                </a:cubicBezTo>
                <a:cubicBezTo>
                  <a:pt x="1680635" y="266692"/>
                  <a:pt x="1676885" y="262947"/>
                  <a:pt x="1669384" y="274181"/>
                </a:cubicBezTo>
                <a:cubicBezTo>
                  <a:pt x="1673134" y="251714"/>
                  <a:pt x="1658134" y="259203"/>
                  <a:pt x="1650634" y="255459"/>
                </a:cubicBezTo>
                <a:cubicBezTo>
                  <a:pt x="1643134" y="251714"/>
                  <a:pt x="1639384" y="274181"/>
                  <a:pt x="1639384" y="274181"/>
                </a:cubicBezTo>
                <a:cubicBezTo>
                  <a:pt x="1639384" y="262947"/>
                  <a:pt x="1624383" y="274181"/>
                  <a:pt x="1631884" y="255459"/>
                </a:cubicBezTo>
                <a:cubicBezTo>
                  <a:pt x="1635634" y="251714"/>
                  <a:pt x="1639384" y="266692"/>
                  <a:pt x="1643134" y="259203"/>
                </a:cubicBezTo>
                <a:cubicBezTo>
                  <a:pt x="1639384" y="247970"/>
                  <a:pt x="1639384" y="229248"/>
                  <a:pt x="1628134" y="244225"/>
                </a:cubicBezTo>
                <a:cubicBezTo>
                  <a:pt x="1620633" y="255459"/>
                  <a:pt x="1628134" y="285414"/>
                  <a:pt x="1613133" y="274181"/>
                </a:cubicBezTo>
                <a:cubicBezTo>
                  <a:pt x="1616883" y="266692"/>
                  <a:pt x="1620633" y="259203"/>
                  <a:pt x="1624383" y="251714"/>
                </a:cubicBezTo>
                <a:lnTo>
                  <a:pt x="1611258" y="241885"/>
                </a:lnTo>
                <a:lnTo>
                  <a:pt x="1609383" y="256863"/>
                </a:lnTo>
                <a:cubicBezTo>
                  <a:pt x="1605633" y="255459"/>
                  <a:pt x="1609383" y="251714"/>
                  <a:pt x="1605633" y="247970"/>
                </a:cubicBezTo>
                <a:cubicBezTo>
                  <a:pt x="1601883" y="270436"/>
                  <a:pt x="1586883" y="255459"/>
                  <a:pt x="1583133" y="277925"/>
                </a:cubicBezTo>
                <a:cubicBezTo>
                  <a:pt x="1575632" y="281670"/>
                  <a:pt x="1568132" y="262947"/>
                  <a:pt x="1560632" y="262947"/>
                </a:cubicBezTo>
                <a:cubicBezTo>
                  <a:pt x="1553132" y="247970"/>
                  <a:pt x="1541882" y="255459"/>
                  <a:pt x="1534382" y="270436"/>
                </a:cubicBezTo>
                <a:cubicBezTo>
                  <a:pt x="1530631" y="262947"/>
                  <a:pt x="1519381" y="266692"/>
                  <a:pt x="1515631" y="277925"/>
                </a:cubicBezTo>
                <a:cubicBezTo>
                  <a:pt x="1504381" y="262947"/>
                  <a:pt x="1511881" y="203037"/>
                  <a:pt x="1500631" y="225503"/>
                </a:cubicBezTo>
                <a:cubicBezTo>
                  <a:pt x="1489381" y="225503"/>
                  <a:pt x="1481880" y="262947"/>
                  <a:pt x="1485631" y="274181"/>
                </a:cubicBezTo>
                <a:cubicBezTo>
                  <a:pt x="1463130" y="262947"/>
                  <a:pt x="1440630" y="292903"/>
                  <a:pt x="1421879" y="262947"/>
                </a:cubicBezTo>
                <a:cubicBezTo>
                  <a:pt x="1418129" y="270436"/>
                  <a:pt x="1421879" y="274181"/>
                  <a:pt x="1414379" y="277925"/>
                </a:cubicBezTo>
                <a:cubicBezTo>
                  <a:pt x="1384378" y="270436"/>
                  <a:pt x="1346878" y="300392"/>
                  <a:pt x="1324377" y="262947"/>
                </a:cubicBezTo>
                <a:cubicBezTo>
                  <a:pt x="1335627" y="251714"/>
                  <a:pt x="1328127" y="240481"/>
                  <a:pt x="1328127" y="229248"/>
                </a:cubicBezTo>
                <a:lnTo>
                  <a:pt x="1323733" y="234689"/>
                </a:lnTo>
                <a:lnTo>
                  <a:pt x="1320107" y="228699"/>
                </a:lnTo>
                <a:cubicBezTo>
                  <a:pt x="1319162" y="227492"/>
                  <a:pt x="1318283" y="229248"/>
                  <a:pt x="1316877" y="240481"/>
                </a:cubicBezTo>
                <a:cubicBezTo>
                  <a:pt x="1316877" y="259203"/>
                  <a:pt x="1313127" y="270436"/>
                  <a:pt x="1324377" y="277925"/>
                </a:cubicBezTo>
                <a:cubicBezTo>
                  <a:pt x="1305627" y="285414"/>
                  <a:pt x="1275626" y="285414"/>
                  <a:pt x="1268126" y="266692"/>
                </a:cubicBezTo>
                <a:cubicBezTo>
                  <a:pt x="1271876" y="274181"/>
                  <a:pt x="1268126" y="281670"/>
                  <a:pt x="1264376" y="285414"/>
                </a:cubicBezTo>
                <a:lnTo>
                  <a:pt x="1257344" y="260139"/>
                </a:lnTo>
                <a:cubicBezTo>
                  <a:pt x="1253126" y="256395"/>
                  <a:pt x="1247501" y="257331"/>
                  <a:pt x="1241875" y="262947"/>
                </a:cubicBezTo>
                <a:lnTo>
                  <a:pt x="1241875" y="279329"/>
                </a:lnTo>
                <a:lnTo>
                  <a:pt x="1235313" y="265288"/>
                </a:lnTo>
                <a:cubicBezTo>
                  <a:pt x="1230625" y="266693"/>
                  <a:pt x="1226875" y="300392"/>
                  <a:pt x="1219375" y="281670"/>
                </a:cubicBezTo>
                <a:cubicBezTo>
                  <a:pt x="1219375" y="274181"/>
                  <a:pt x="1219375" y="266692"/>
                  <a:pt x="1215625" y="262947"/>
                </a:cubicBezTo>
                <a:cubicBezTo>
                  <a:pt x="1204375" y="277925"/>
                  <a:pt x="1189374" y="300392"/>
                  <a:pt x="1178124" y="285414"/>
                </a:cubicBezTo>
                <a:cubicBezTo>
                  <a:pt x="1170624" y="259203"/>
                  <a:pt x="1170624" y="259203"/>
                  <a:pt x="1170624" y="259203"/>
                </a:cubicBezTo>
                <a:cubicBezTo>
                  <a:pt x="1166874" y="262947"/>
                  <a:pt x="1155624" y="277925"/>
                  <a:pt x="1166874" y="285414"/>
                </a:cubicBezTo>
                <a:cubicBezTo>
                  <a:pt x="1148123" y="270436"/>
                  <a:pt x="1133123" y="266692"/>
                  <a:pt x="1129373" y="244225"/>
                </a:cubicBezTo>
                <a:cubicBezTo>
                  <a:pt x="1091872" y="296647"/>
                  <a:pt x="1043121" y="296647"/>
                  <a:pt x="1005620" y="292903"/>
                </a:cubicBezTo>
                <a:lnTo>
                  <a:pt x="1008902" y="283074"/>
                </a:lnTo>
                <a:lnTo>
                  <a:pt x="1003137" y="279278"/>
                </a:lnTo>
                <a:cubicBezTo>
                  <a:pt x="999292" y="282372"/>
                  <a:pt x="999995" y="301328"/>
                  <a:pt x="994370" y="292903"/>
                </a:cubicBezTo>
                <a:cubicBezTo>
                  <a:pt x="998120" y="281670"/>
                  <a:pt x="986870" y="266692"/>
                  <a:pt x="994370" y="251714"/>
                </a:cubicBezTo>
                <a:cubicBezTo>
                  <a:pt x="983120" y="236736"/>
                  <a:pt x="975620" y="274181"/>
                  <a:pt x="968120" y="277925"/>
                </a:cubicBezTo>
                <a:lnTo>
                  <a:pt x="967651" y="284419"/>
                </a:lnTo>
                <a:lnTo>
                  <a:pt x="971342" y="280668"/>
                </a:lnTo>
                <a:cubicBezTo>
                  <a:pt x="972573" y="279680"/>
                  <a:pt x="973276" y="280733"/>
                  <a:pt x="971870" y="289158"/>
                </a:cubicBezTo>
                <a:cubicBezTo>
                  <a:pt x="971870" y="296647"/>
                  <a:pt x="953119" y="274181"/>
                  <a:pt x="949369" y="300392"/>
                </a:cubicBezTo>
                <a:cubicBezTo>
                  <a:pt x="945619" y="292903"/>
                  <a:pt x="949369" y="274181"/>
                  <a:pt x="949369" y="262947"/>
                </a:cubicBezTo>
                <a:lnTo>
                  <a:pt x="942807" y="272777"/>
                </a:lnTo>
                <a:cubicBezTo>
                  <a:pt x="930619" y="244225"/>
                  <a:pt x="968120" y="221759"/>
                  <a:pt x="956869" y="184315"/>
                </a:cubicBezTo>
                <a:lnTo>
                  <a:pt x="950307" y="187591"/>
                </a:lnTo>
                <a:cubicBezTo>
                  <a:pt x="941869" y="158104"/>
                  <a:pt x="971870" y="154359"/>
                  <a:pt x="953119" y="146870"/>
                </a:cubicBezTo>
                <a:cubicBezTo>
                  <a:pt x="941869" y="158104"/>
                  <a:pt x="934369" y="195548"/>
                  <a:pt x="941869" y="206781"/>
                </a:cubicBezTo>
                <a:cubicBezTo>
                  <a:pt x="923119" y="214270"/>
                  <a:pt x="930619" y="270436"/>
                  <a:pt x="908118" y="266692"/>
                </a:cubicBezTo>
                <a:cubicBezTo>
                  <a:pt x="904368" y="251714"/>
                  <a:pt x="926869" y="262947"/>
                  <a:pt x="923119" y="244225"/>
                </a:cubicBezTo>
                <a:cubicBezTo>
                  <a:pt x="915619" y="221759"/>
                  <a:pt x="904368" y="255459"/>
                  <a:pt x="893118" y="247970"/>
                </a:cubicBezTo>
                <a:cubicBezTo>
                  <a:pt x="904368" y="255459"/>
                  <a:pt x="896868" y="281670"/>
                  <a:pt x="889368" y="285414"/>
                </a:cubicBezTo>
                <a:cubicBezTo>
                  <a:pt x="878118" y="274181"/>
                  <a:pt x="896868" y="262947"/>
                  <a:pt x="881868" y="259203"/>
                </a:cubicBezTo>
                <a:cubicBezTo>
                  <a:pt x="878118" y="274181"/>
                  <a:pt x="863117" y="285414"/>
                  <a:pt x="878118" y="296647"/>
                </a:cubicBezTo>
                <a:lnTo>
                  <a:pt x="872434" y="309519"/>
                </a:lnTo>
                <a:cubicBezTo>
                  <a:pt x="866633" y="312327"/>
                  <a:pt x="860305" y="291967"/>
                  <a:pt x="851867" y="311625"/>
                </a:cubicBezTo>
                <a:cubicBezTo>
                  <a:pt x="848117" y="289158"/>
                  <a:pt x="870618" y="259203"/>
                  <a:pt x="851867" y="244225"/>
                </a:cubicBezTo>
                <a:cubicBezTo>
                  <a:pt x="855617" y="266692"/>
                  <a:pt x="833117" y="274181"/>
                  <a:pt x="840617" y="311625"/>
                </a:cubicBezTo>
                <a:cubicBezTo>
                  <a:pt x="833117" y="304136"/>
                  <a:pt x="833117" y="285414"/>
                  <a:pt x="840617" y="270436"/>
                </a:cubicBezTo>
                <a:cubicBezTo>
                  <a:pt x="829367" y="255459"/>
                  <a:pt x="814366" y="311625"/>
                  <a:pt x="814366" y="266692"/>
                </a:cubicBezTo>
                <a:cubicBezTo>
                  <a:pt x="810616" y="289158"/>
                  <a:pt x="810616" y="289158"/>
                  <a:pt x="810616" y="289158"/>
                </a:cubicBezTo>
                <a:cubicBezTo>
                  <a:pt x="806866" y="281670"/>
                  <a:pt x="803116" y="277925"/>
                  <a:pt x="799366" y="262947"/>
                </a:cubicBezTo>
                <a:cubicBezTo>
                  <a:pt x="791866" y="262947"/>
                  <a:pt x="773116" y="296647"/>
                  <a:pt x="773116" y="259203"/>
                </a:cubicBezTo>
                <a:cubicBezTo>
                  <a:pt x="773116" y="262947"/>
                  <a:pt x="754365" y="259203"/>
                  <a:pt x="758115" y="285414"/>
                </a:cubicBezTo>
                <a:cubicBezTo>
                  <a:pt x="769365" y="300392"/>
                  <a:pt x="773116" y="266692"/>
                  <a:pt x="776866" y="300392"/>
                </a:cubicBezTo>
                <a:lnTo>
                  <a:pt x="772823" y="290094"/>
                </a:lnTo>
                <a:cubicBezTo>
                  <a:pt x="767725" y="287988"/>
                  <a:pt x="759990" y="306944"/>
                  <a:pt x="754365" y="315369"/>
                </a:cubicBezTo>
                <a:lnTo>
                  <a:pt x="754365" y="302264"/>
                </a:lnTo>
                <a:cubicBezTo>
                  <a:pt x="750615" y="304136"/>
                  <a:pt x="743115" y="300392"/>
                  <a:pt x="739365" y="315369"/>
                </a:cubicBezTo>
                <a:cubicBezTo>
                  <a:pt x="743115" y="307880"/>
                  <a:pt x="739365" y="300392"/>
                  <a:pt x="739365" y="296647"/>
                </a:cubicBezTo>
                <a:lnTo>
                  <a:pt x="732802" y="313029"/>
                </a:lnTo>
                <a:cubicBezTo>
                  <a:pt x="716864" y="326603"/>
                  <a:pt x="731865" y="281670"/>
                  <a:pt x="713114" y="285414"/>
                </a:cubicBezTo>
                <a:lnTo>
                  <a:pt x="726240" y="272309"/>
                </a:lnTo>
                <a:cubicBezTo>
                  <a:pt x="724365" y="274181"/>
                  <a:pt x="720614" y="251714"/>
                  <a:pt x="713114" y="259203"/>
                </a:cubicBezTo>
                <a:cubicBezTo>
                  <a:pt x="709364" y="277925"/>
                  <a:pt x="701864" y="300392"/>
                  <a:pt x="698114" y="315369"/>
                </a:cubicBezTo>
                <a:cubicBezTo>
                  <a:pt x="692506" y="320969"/>
                  <a:pt x="693188" y="305634"/>
                  <a:pt x="690926" y="307256"/>
                </a:cubicBezTo>
                <a:lnTo>
                  <a:pt x="697215" y="294697"/>
                </a:lnTo>
                <a:cubicBezTo>
                  <a:pt x="701864" y="285414"/>
                  <a:pt x="690614" y="259203"/>
                  <a:pt x="679364" y="259203"/>
                </a:cubicBezTo>
                <a:cubicBezTo>
                  <a:pt x="671863" y="266692"/>
                  <a:pt x="660613" y="292903"/>
                  <a:pt x="671863" y="304136"/>
                </a:cubicBezTo>
                <a:cubicBezTo>
                  <a:pt x="664363" y="304136"/>
                  <a:pt x="656863" y="292903"/>
                  <a:pt x="664363" y="277925"/>
                </a:cubicBezTo>
                <a:cubicBezTo>
                  <a:pt x="649363" y="285414"/>
                  <a:pt x="664363" y="300392"/>
                  <a:pt x="653113" y="311625"/>
                </a:cubicBezTo>
                <a:cubicBezTo>
                  <a:pt x="649363" y="296647"/>
                  <a:pt x="634363" y="277925"/>
                  <a:pt x="626862" y="259203"/>
                </a:cubicBezTo>
                <a:cubicBezTo>
                  <a:pt x="638113" y="229248"/>
                  <a:pt x="638113" y="229248"/>
                  <a:pt x="638113" y="229248"/>
                </a:cubicBezTo>
                <a:lnTo>
                  <a:pt x="631550" y="229248"/>
                </a:lnTo>
                <a:cubicBezTo>
                  <a:pt x="641863" y="203037"/>
                  <a:pt x="626862" y="206781"/>
                  <a:pt x="634363" y="180570"/>
                </a:cubicBezTo>
                <a:cubicBezTo>
                  <a:pt x="626862" y="176826"/>
                  <a:pt x="619362" y="184315"/>
                  <a:pt x="615612" y="191803"/>
                </a:cubicBezTo>
                <a:cubicBezTo>
                  <a:pt x="630613" y="236736"/>
                  <a:pt x="596862" y="251714"/>
                  <a:pt x="600612" y="292903"/>
                </a:cubicBezTo>
                <a:cubicBezTo>
                  <a:pt x="578111" y="300392"/>
                  <a:pt x="589362" y="195548"/>
                  <a:pt x="563111" y="255459"/>
                </a:cubicBezTo>
                <a:cubicBezTo>
                  <a:pt x="566861" y="266692"/>
                  <a:pt x="555611" y="296647"/>
                  <a:pt x="570611" y="285414"/>
                </a:cubicBezTo>
                <a:cubicBezTo>
                  <a:pt x="555611" y="281670"/>
                  <a:pt x="559361" y="322858"/>
                  <a:pt x="544361" y="307880"/>
                </a:cubicBezTo>
                <a:cubicBezTo>
                  <a:pt x="555611" y="292903"/>
                  <a:pt x="533111" y="266692"/>
                  <a:pt x="551861" y="244225"/>
                </a:cubicBezTo>
                <a:cubicBezTo>
                  <a:pt x="548111" y="255459"/>
                  <a:pt x="559361" y="255459"/>
                  <a:pt x="563111" y="251714"/>
                </a:cubicBezTo>
                <a:cubicBezTo>
                  <a:pt x="555611" y="236736"/>
                  <a:pt x="563111" y="210525"/>
                  <a:pt x="551861" y="210525"/>
                </a:cubicBezTo>
                <a:cubicBezTo>
                  <a:pt x="540611" y="214270"/>
                  <a:pt x="529360" y="214270"/>
                  <a:pt x="533111" y="236736"/>
                </a:cubicBezTo>
                <a:lnTo>
                  <a:pt x="534810" y="245980"/>
                </a:lnTo>
                <a:cubicBezTo>
                  <a:pt x="537798" y="249140"/>
                  <a:pt x="543423" y="238609"/>
                  <a:pt x="540611" y="255459"/>
                </a:cubicBezTo>
                <a:cubicBezTo>
                  <a:pt x="521860" y="262947"/>
                  <a:pt x="521860" y="229248"/>
                  <a:pt x="510610" y="270436"/>
                </a:cubicBezTo>
                <a:cubicBezTo>
                  <a:pt x="521860" y="266692"/>
                  <a:pt x="525610" y="289158"/>
                  <a:pt x="525610" y="304136"/>
                </a:cubicBezTo>
                <a:lnTo>
                  <a:pt x="512485" y="313965"/>
                </a:lnTo>
                <a:lnTo>
                  <a:pt x="513891" y="302264"/>
                </a:lnTo>
                <a:cubicBezTo>
                  <a:pt x="495610" y="289158"/>
                  <a:pt x="506860" y="326603"/>
                  <a:pt x="488110" y="322858"/>
                </a:cubicBezTo>
                <a:cubicBezTo>
                  <a:pt x="480609" y="292903"/>
                  <a:pt x="480609" y="292903"/>
                  <a:pt x="480609" y="292903"/>
                </a:cubicBezTo>
                <a:cubicBezTo>
                  <a:pt x="484359" y="266692"/>
                  <a:pt x="506860" y="304136"/>
                  <a:pt x="506860" y="262947"/>
                </a:cubicBezTo>
                <a:cubicBezTo>
                  <a:pt x="491860" y="259203"/>
                  <a:pt x="488110" y="281670"/>
                  <a:pt x="476859" y="270436"/>
                </a:cubicBezTo>
                <a:cubicBezTo>
                  <a:pt x="480609" y="266692"/>
                  <a:pt x="484359" y="266692"/>
                  <a:pt x="484359" y="262947"/>
                </a:cubicBezTo>
                <a:cubicBezTo>
                  <a:pt x="480609" y="259203"/>
                  <a:pt x="480609" y="203037"/>
                  <a:pt x="461859" y="236736"/>
                </a:cubicBezTo>
                <a:cubicBezTo>
                  <a:pt x="450609" y="247970"/>
                  <a:pt x="458109" y="251714"/>
                  <a:pt x="458109" y="266692"/>
                </a:cubicBezTo>
                <a:cubicBezTo>
                  <a:pt x="435608" y="270436"/>
                  <a:pt x="428108" y="285414"/>
                  <a:pt x="416858" y="289158"/>
                </a:cubicBezTo>
                <a:cubicBezTo>
                  <a:pt x="420608" y="259203"/>
                  <a:pt x="394358" y="285414"/>
                  <a:pt x="409358" y="255459"/>
                </a:cubicBezTo>
                <a:cubicBezTo>
                  <a:pt x="416858" y="274181"/>
                  <a:pt x="443109" y="270436"/>
                  <a:pt x="450609" y="244225"/>
                </a:cubicBezTo>
                <a:lnTo>
                  <a:pt x="452015" y="228429"/>
                </a:lnTo>
                <a:cubicBezTo>
                  <a:pt x="456937" y="222461"/>
                  <a:pt x="470297" y="238609"/>
                  <a:pt x="473109" y="210525"/>
                </a:cubicBezTo>
                <a:cubicBezTo>
                  <a:pt x="458109" y="210525"/>
                  <a:pt x="458109" y="173081"/>
                  <a:pt x="458109" y="150615"/>
                </a:cubicBezTo>
                <a:cubicBezTo>
                  <a:pt x="454359" y="150615"/>
                  <a:pt x="446859" y="158104"/>
                  <a:pt x="446859" y="161848"/>
                </a:cubicBezTo>
                <a:cubicBezTo>
                  <a:pt x="443109" y="184315"/>
                  <a:pt x="450609" y="184315"/>
                  <a:pt x="446859" y="206781"/>
                </a:cubicBezTo>
                <a:cubicBezTo>
                  <a:pt x="431858" y="199292"/>
                  <a:pt x="413108" y="214270"/>
                  <a:pt x="401858" y="232992"/>
                </a:cubicBezTo>
                <a:cubicBezTo>
                  <a:pt x="398108" y="221759"/>
                  <a:pt x="398108" y="199292"/>
                  <a:pt x="405608" y="199292"/>
                </a:cubicBezTo>
                <a:cubicBezTo>
                  <a:pt x="386857" y="203037"/>
                  <a:pt x="364357" y="199292"/>
                  <a:pt x="341857" y="195548"/>
                </a:cubicBezTo>
                <a:lnTo>
                  <a:pt x="343204" y="211403"/>
                </a:lnTo>
                <a:cubicBezTo>
                  <a:pt x="340332" y="216794"/>
                  <a:pt x="331829" y="214764"/>
                  <a:pt x="327968" y="219090"/>
                </a:cubicBezTo>
                <a:cubicBezTo>
                  <a:pt x="326768" y="208116"/>
                  <a:pt x="325402" y="195934"/>
                  <a:pt x="326856" y="184315"/>
                </a:cubicBezTo>
                <a:lnTo>
                  <a:pt x="320293" y="187708"/>
                </a:lnTo>
                <a:cubicBezTo>
                  <a:pt x="317481" y="184548"/>
                  <a:pt x="323106" y="165592"/>
                  <a:pt x="311856" y="165592"/>
                </a:cubicBezTo>
                <a:cubicBezTo>
                  <a:pt x="300606" y="180570"/>
                  <a:pt x="281855" y="191803"/>
                  <a:pt x="266855" y="199292"/>
                </a:cubicBezTo>
                <a:cubicBezTo>
                  <a:pt x="248105" y="169337"/>
                  <a:pt x="218104" y="195548"/>
                  <a:pt x="199354" y="195548"/>
                </a:cubicBezTo>
                <a:cubicBezTo>
                  <a:pt x="191853" y="180570"/>
                  <a:pt x="195603" y="150615"/>
                  <a:pt x="188103" y="143126"/>
                </a:cubicBezTo>
                <a:cubicBezTo>
                  <a:pt x="176853" y="143126"/>
                  <a:pt x="195603" y="180570"/>
                  <a:pt x="176853" y="165592"/>
                </a:cubicBezTo>
                <a:lnTo>
                  <a:pt x="180134" y="159040"/>
                </a:lnTo>
                <a:cubicBezTo>
                  <a:pt x="173103" y="165592"/>
                  <a:pt x="150602" y="135637"/>
                  <a:pt x="143102" y="180570"/>
                </a:cubicBezTo>
                <a:cubicBezTo>
                  <a:pt x="150602" y="146870"/>
                  <a:pt x="150602" y="146870"/>
                  <a:pt x="150602" y="146870"/>
                </a:cubicBezTo>
                <a:cubicBezTo>
                  <a:pt x="146852" y="143126"/>
                  <a:pt x="143102" y="150615"/>
                  <a:pt x="139352" y="154359"/>
                </a:cubicBezTo>
                <a:cubicBezTo>
                  <a:pt x="139352" y="143126"/>
                  <a:pt x="135602" y="131893"/>
                  <a:pt x="143102" y="124404"/>
                </a:cubicBezTo>
                <a:cubicBezTo>
                  <a:pt x="131852" y="101937"/>
                  <a:pt x="120602" y="128148"/>
                  <a:pt x="109352" y="128148"/>
                </a:cubicBezTo>
                <a:cubicBezTo>
                  <a:pt x="116852" y="150615"/>
                  <a:pt x="116852" y="150615"/>
                  <a:pt x="116852" y="150615"/>
                </a:cubicBezTo>
                <a:cubicBezTo>
                  <a:pt x="94351" y="165592"/>
                  <a:pt x="83101" y="146870"/>
                  <a:pt x="64351" y="150615"/>
                </a:cubicBezTo>
                <a:lnTo>
                  <a:pt x="64351" y="134233"/>
                </a:lnTo>
                <a:lnTo>
                  <a:pt x="54507" y="141722"/>
                </a:lnTo>
                <a:lnTo>
                  <a:pt x="49819" y="121595"/>
                </a:lnTo>
                <a:cubicBezTo>
                  <a:pt x="46538" y="117851"/>
                  <a:pt x="41850" y="118787"/>
                  <a:pt x="38100" y="128148"/>
                </a:cubicBezTo>
                <a:cubicBezTo>
                  <a:pt x="71851" y="79471"/>
                  <a:pt x="71851" y="79471"/>
                  <a:pt x="71851" y="79471"/>
                </a:cubicBezTo>
                <a:cubicBezTo>
                  <a:pt x="79351" y="90704"/>
                  <a:pt x="60601" y="101937"/>
                  <a:pt x="64351" y="124404"/>
                </a:cubicBezTo>
                <a:cubicBezTo>
                  <a:pt x="68101" y="139381"/>
                  <a:pt x="86851" y="135637"/>
                  <a:pt x="90601" y="116915"/>
                </a:cubicBezTo>
                <a:cubicBezTo>
                  <a:pt x="83101" y="113170"/>
                  <a:pt x="83101" y="116915"/>
                  <a:pt x="79351" y="124404"/>
                </a:cubicBezTo>
                <a:cubicBezTo>
                  <a:pt x="75601" y="98193"/>
                  <a:pt x="86851" y="98193"/>
                  <a:pt x="90601" y="79471"/>
                </a:cubicBezTo>
                <a:lnTo>
                  <a:pt x="86912" y="78801"/>
                </a:lnTo>
                <a:cubicBezTo>
                  <a:pt x="92572" y="68177"/>
                  <a:pt x="99534" y="67761"/>
                  <a:pt x="109352" y="64493"/>
                </a:cubicBezTo>
                <a:cubicBezTo>
                  <a:pt x="101851" y="75726"/>
                  <a:pt x="113102" y="83215"/>
                  <a:pt x="109352" y="90704"/>
                </a:cubicBezTo>
                <a:cubicBezTo>
                  <a:pt x="109352" y="68237"/>
                  <a:pt x="120602" y="60749"/>
                  <a:pt x="135602" y="68237"/>
                </a:cubicBezTo>
                <a:cubicBezTo>
                  <a:pt x="146852" y="94448"/>
                  <a:pt x="165603" y="49515"/>
                  <a:pt x="180603" y="57004"/>
                </a:cubicBezTo>
                <a:cubicBezTo>
                  <a:pt x="173103" y="83215"/>
                  <a:pt x="161853" y="101937"/>
                  <a:pt x="154353" y="113170"/>
                </a:cubicBezTo>
                <a:cubicBezTo>
                  <a:pt x="161853" y="124404"/>
                  <a:pt x="165603" y="113170"/>
                  <a:pt x="173103" y="124404"/>
                </a:cubicBezTo>
                <a:cubicBezTo>
                  <a:pt x="180603" y="105682"/>
                  <a:pt x="184353" y="79471"/>
                  <a:pt x="199354" y="68237"/>
                </a:cubicBezTo>
                <a:lnTo>
                  <a:pt x="199354" y="84619"/>
                </a:lnTo>
                <a:cubicBezTo>
                  <a:pt x="210604" y="75726"/>
                  <a:pt x="210604" y="49515"/>
                  <a:pt x="229354" y="53260"/>
                </a:cubicBezTo>
                <a:cubicBezTo>
                  <a:pt x="255605" y="64493"/>
                  <a:pt x="281855" y="64493"/>
                  <a:pt x="304356" y="68237"/>
                </a:cubicBezTo>
                <a:lnTo>
                  <a:pt x="304356" y="84619"/>
                </a:lnTo>
                <a:cubicBezTo>
                  <a:pt x="315606" y="49515"/>
                  <a:pt x="341857" y="71982"/>
                  <a:pt x="356857" y="57004"/>
                </a:cubicBezTo>
                <a:cubicBezTo>
                  <a:pt x="383107" y="75726"/>
                  <a:pt x="413108" y="42026"/>
                  <a:pt x="428108" y="71982"/>
                </a:cubicBezTo>
                <a:cubicBezTo>
                  <a:pt x="473109" y="60749"/>
                  <a:pt x="514360" y="45771"/>
                  <a:pt x="563111" y="57004"/>
                </a:cubicBezTo>
                <a:cubicBezTo>
                  <a:pt x="551861" y="83215"/>
                  <a:pt x="551861" y="83215"/>
                  <a:pt x="551861" y="83215"/>
                </a:cubicBezTo>
                <a:lnTo>
                  <a:pt x="557896" y="76019"/>
                </a:lnTo>
                <a:cubicBezTo>
                  <a:pt x="561939" y="76896"/>
                  <a:pt x="561236" y="97257"/>
                  <a:pt x="566861" y="94448"/>
                </a:cubicBezTo>
                <a:cubicBezTo>
                  <a:pt x="559361" y="71982"/>
                  <a:pt x="578111" y="64493"/>
                  <a:pt x="585612" y="49515"/>
                </a:cubicBezTo>
                <a:cubicBezTo>
                  <a:pt x="608112" y="71982"/>
                  <a:pt x="634363" y="49515"/>
                  <a:pt x="653113" y="30793"/>
                </a:cubicBezTo>
                <a:lnTo>
                  <a:pt x="653113" y="47175"/>
                </a:lnTo>
                <a:cubicBezTo>
                  <a:pt x="675614" y="15815"/>
                  <a:pt x="694364" y="45771"/>
                  <a:pt x="720614" y="53260"/>
                </a:cubicBezTo>
                <a:cubicBezTo>
                  <a:pt x="720614" y="60749"/>
                  <a:pt x="724365" y="79471"/>
                  <a:pt x="731865" y="75726"/>
                </a:cubicBezTo>
                <a:cubicBezTo>
                  <a:pt x="746865" y="45771"/>
                  <a:pt x="754365" y="49515"/>
                  <a:pt x="773116" y="30793"/>
                </a:cubicBezTo>
                <a:cubicBezTo>
                  <a:pt x="788116" y="30793"/>
                  <a:pt x="810616" y="38282"/>
                  <a:pt x="821867" y="53260"/>
                </a:cubicBezTo>
                <a:cubicBezTo>
                  <a:pt x="874368" y="12071"/>
                  <a:pt x="926869" y="42026"/>
                  <a:pt x="983120" y="15815"/>
                </a:cubicBezTo>
                <a:cubicBezTo>
                  <a:pt x="986870" y="38282"/>
                  <a:pt x="986870" y="38282"/>
                  <a:pt x="986870" y="38282"/>
                </a:cubicBezTo>
                <a:cubicBezTo>
                  <a:pt x="1039371" y="-6651"/>
                  <a:pt x="1103123" y="38282"/>
                  <a:pt x="1148123" y="15815"/>
                </a:cubicBezTo>
                <a:cubicBezTo>
                  <a:pt x="1144373" y="53260"/>
                  <a:pt x="1144373" y="53260"/>
                  <a:pt x="1144373" y="53260"/>
                </a:cubicBezTo>
                <a:cubicBezTo>
                  <a:pt x="1155624" y="64493"/>
                  <a:pt x="1174374" y="42026"/>
                  <a:pt x="1170624" y="15815"/>
                </a:cubicBezTo>
                <a:cubicBezTo>
                  <a:pt x="1185624" y="30793"/>
                  <a:pt x="1208125" y="838"/>
                  <a:pt x="1215625" y="30793"/>
                </a:cubicBezTo>
                <a:cubicBezTo>
                  <a:pt x="1230625" y="38282"/>
                  <a:pt x="1234375" y="15815"/>
                  <a:pt x="1245626" y="8326"/>
                </a:cubicBezTo>
                <a:cubicBezTo>
                  <a:pt x="1272400" y="21693"/>
                  <a:pt x="1284240" y="23131"/>
                  <a:pt x="1304900" y="17006"/>
                </a:cubicBezTo>
                <a:cubicBezTo>
                  <a:pt x="1302101" y="25479"/>
                  <a:pt x="1303175" y="38282"/>
                  <a:pt x="1309377" y="38282"/>
                </a:cubicBezTo>
                <a:cubicBezTo>
                  <a:pt x="1320627" y="30793"/>
                  <a:pt x="1346878" y="49515"/>
                  <a:pt x="1335627" y="4582"/>
                </a:cubicBezTo>
                <a:cubicBezTo>
                  <a:pt x="1365628" y="30793"/>
                  <a:pt x="1403129" y="-10396"/>
                  <a:pt x="1433129" y="23304"/>
                </a:cubicBezTo>
                <a:cubicBezTo>
                  <a:pt x="1429379" y="12071"/>
                  <a:pt x="1436880" y="8326"/>
                  <a:pt x="1440630" y="838"/>
                </a:cubicBezTo>
                <a:cubicBezTo>
                  <a:pt x="1466880" y="838"/>
                  <a:pt x="1493131" y="27049"/>
                  <a:pt x="1511881" y="4582"/>
                </a:cubicBezTo>
                <a:cubicBezTo>
                  <a:pt x="1515631" y="12071"/>
                  <a:pt x="1504381" y="27049"/>
                  <a:pt x="1515631" y="27049"/>
                </a:cubicBezTo>
                <a:cubicBezTo>
                  <a:pt x="1523131" y="23304"/>
                  <a:pt x="1515631" y="12071"/>
                  <a:pt x="1523131" y="4582"/>
                </a:cubicBezTo>
                <a:cubicBezTo>
                  <a:pt x="1533444" y="-98"/>
                  <a:pt x="1543757" y="-801"/>
                  <a:pt x="1554011" y="72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" name="Freeform 19">
            <a:extLst>
              <a:ext uri="{FF2B5EF4-FFF2-40B4-BE49-F238E27FC236}">
                <a16:creationId xmlns:a16="http://schemas.microsoft.com/office/drawing/2014/main" id="{E7E914C5-C2D0-4DAC-BDD8-EFEC16F512B9}"/>
              </a:ext>
            </a:extLst>
          </p:cNvPr>
          <p:cNvSpPr>
            <a:spLocks noEditPoints="1"/>
          </p:cNvSpPr>
          <p:nvPr/>
        </p:nvSpPr>
        <p:spPr bwMode="auto">
          <a:xfrm>
            <a:off x="8705297" y="752396"/>
            <a:ext cx="2016107" cy="971968"/>
          </a:xfrm>
          <a:custGeom>
            <a:avLst/>
            <a:gdLst>
              <a:gd name="T0" fmla="*/ 2147483646 w 236"/>
              <a:gd name="T1" fmla="*/ 2147483646 h 158"/>
              <a:gd name="T2" fmla="*/ 2147483646 w 236"/>
              <a:gd name="T3" fmla="*/ 2147483646 h 158"/>
              <a:gd name="T4" fmla="*/ 2147483646 w 236"/>
              <a:gd name="T5" fmla="*/ 2147483646 h 158"/>
              <a:gd name="T6" fmla="*/ 2147483646 w 236"/>
              <a:gd name="T7" fmla="*/ 2147483646 h 158"/>
              <a:gd name="T8" fmla="*/ 2147483646 w 236"/>
              <a:gd name="T9" fmla="*/ 2147483646 h 158"/>
              <a:gd name="T10" fmla="*/ 2147483646 w 236"/>
              <a:gd name="T11" fmla="*/ 2147483646 h 158"/>
              <a:gd name="T12" fmla="*/ 2147483646 w 236"/>
              <a:gd name="T13" fmla="*/ 2147483646 h 158"/>
              <a:gd name="T14" fmla="*/ 2147483646 w 236"/>
              <a:gd name="T15" fmla="*/ 2147483646 h 158"/>
              <a:gd name="T16" fmla="*/ 2147483646 w 236"/>
              <a:gd name="T17" fmla="*/ 2147483646 h 158"/>
              <a:gd name="T18" fmla="*/ 2147483646 w 236"/>
              <a:gd name="T19" fmla="*/ 2147483646 h 158"/>
              <a:gd name="T20" fmla="*/ 2147483646 w 236"/>
              <a:gd name="T21" fmla="*/ 2147483646 h 158"/>
              <a:gd name="T22" fmla="*/ 2147483646 w 236"/>
              <a:gd name="T23" fmla="*/ 2147483646 h 158"/>
              <a:gd name="T24" fmla="*/ 2147483646 w 236"/>
              <a:gd name="T25" fmla="*/ 2147483646 h 158"/>
              <a:gd name="T26" fmla="*/ 2147483646 w 236"/>
              <a:gd name="T27" fmla="*/ 2147483646 h 158"/>
              <a:gd name="T28" fmla="*/ 2147483646 w 236"/>
              <a:gd name="T29" fmla="*/ 2147483646 h 158"/>
              <a:gd name="T30" fmla="*/ 2147483646 w 236"/>
              <a:gd name="T31" fmla="*/ 2147483646 h 158"/>
              <a:gd name="T32" fmla="*/ 2147483646 w 236"/>
              <a:gd name="T33" fmla="*/ 2147483646 h 158"/>
              <a:gd name="T34" fmla="*/ 2147483646 w 236"/>
              <a:gd name="T35" fmla="*/ 2147483646 h 158"/>
              <a:gd name="T36" fmla="*/ 2147483646 w 236"/>
              <a:gd name="T37" fmla="*/ 2147483646 h 158"/>
              <a:gd name="T38" fmla="*/ 2147483646 w 236"/>
              <a:gd name="T39" fmla="*/ 2147483646 h 158"/>
              <a:gd name="T40" fmla="*/ 2147483646 w 236"/>
              <a:gd name="T41" fmla="*/ 2147483646 h 158"/>
              <a:gd name="T42" fmla="*/ 2147483646 w 236"/>
              <a:gd name="T43" fmla="*/ 2147483646 h 158"/>
              <a:gd name="T44" fmla="*/ 2147483646 w 236"/>
              <a:gd name="T45" fmla="*/ 2147483646 h 158"/>
              <a:gd name="T46" fmla="*/ 2147483646 w 236"/>
              <a:gd name="T47" fmla="*/ 2147483646 h 158"/>
              <a:gd name="T48" fmla="*/ 2147483646 w 236"/>
              <a:gd name="T49" fmla="*/ 2147483646 h 158"/>
              <a:gd name="T50" fmla="*/ 2147483646 w 236"/>
              <a:gd name="T51" fmla="*/ 2147483646 h 158"/>
              <a:gd name="T52" fmla="*/ 2147483646 w 236"/>
              <a:gd name="T53" fmla="*/ 2147483646 h 158"/>
              <a:gd name="T54" fmla="*/ 2147483646 w 236"/>
              <a:gd name="T55" fmla="*/ 2147483646 h 158"/>
              <a:gd name="T56" fmla="*/ 2147483646 w 236"/>
              <a:gd name="T57" fmla="*/ 2147483646 h 158"/>
              <a:gd name="T58" fmla="*/ 2147483646 w 236"/>
              <a:gd name="T59" fmla="*/ 2147483646 h 158"/>
              <a:gd name="T60" fmla="*/ 2147483646 w 236"/>
              <a:gd name="T61" fmla="*/ 2147483646 h 158"/>
              <a:gd name="T62" fmla="*/ 2147483646 w 236"/>
              <a:gd name="T63" fmla="*/ 2147483646 h 158"/>
              <a:gd name="T64" fmla="*/ 2147483646 w 236"/>
              <a:gd name="T65" fmla="*/ 2147483646 h 158"/>
              <a:gd name="T66" fmla="*/ 2147483646 w 236"/>
              <a:gd name="T67" fmla="*/ 2147483646 h 158"/>
              <a:gd name="T68" fmla="*/ 0 w 236"/>
              <a:gd name="T69" fmla="*/ 2147483646 h 158"/>
              <a:gd name="T70" fmla="*/ 2147483646 w 236"/>
              <a:gd name="T71" fmla="*/ 2147483646 h 158"/>
              <a:gd name="T72" fmla="*/ 2147483646 w 236"/>
              <a:gd name="T73" fmla="*/ 2147483646 h 158"/>
              <a:gd name="T74" fmla="*/ 2147483646 w 236"/>
              <a:gd name="T75" fmla="*/ 2147483646 h 158"/>
              <a:gd name="T76" fmla="*/ 2147483646 w 236"/>
              <a:gd name="T77" fmla="*/ 2147483646 h 158"/>
              <a:gd name="T78" fmla="*/ 2147483646 w 236"/>
              <a:gd name="T79" fmla="*/ 2147483646 h 158"/>
              <a:gd name="T80" fmla="*/ 2147483646 w 236"/>
              <a:gd name="T81" fmla="*/ 2147483646 h 158"/>
              <a:gd name="T82" fmla="*/ 2147483646 w 236"/>
              <a:gd name="T83" fmla="*/ 2147483646 h 158"/>
              <a:gd name="T84" fmla="*/ 2147483646 w 236"/>
              <a:gd name="T85" fmla="*/ 2147483646 h 158"/>
              <a:gd name="T86" fmla="*/ 2147483646 w 236"/>
              <a:gd name="T87" fmla="*/ 2147483646 h 158"/>
              <a:gd name="T88" fmla="*/ 2147483646 w 236"/>
              <a:gd name="T89" fmla="*/ 2147483646 h 158"/>
              <a:gd name="T90" fmla="*/ 2147483646 w 236"/>
              <a:gd name="T91" fmla="*/ 2147483646 h 158"/>
              <a:gd name="T92" fmla="*/ 2147483646 w 236"/>
              <a:gd name="T93" fmla="*/ 2147483646 h 158"/>
              <a:gd name="T94" fmla="*/ 2147483646 w 236"/>
              <a:gd name="T95" fmla="*/ 2147483646 h 158"/>
              <a:gd name="T96" fmla="*/ 2147483646 w 236"/>
              <a:gd name="T97" fmla="*/ 2147483646 h 158"/>
              <a:gd name="T98" fmla="*/ 2147483646 w 236"/>
              <a:gd name="T99" fmla="*/ 2147483646 h 158"/>
              <a:gd name="T100" fmla="*/ 2147483646 w 236"/>
              <a:gd name="T101" fmla="*/ 2147483646 h 158"/>
              <a:gd name="T102" fmla="*/ 2147483646 w 236"/>
              <a:gd name="T103" fmla="*/ 2147483646 h 158"/>
              <a:gd name="T104" fmla="*/ 2147483646 w 236"/>
              <a:gd name="T105" fmla="*/ 2147483646 h 158"/>
              <a:gd name="T106" fmla="*/ 2147483646 w 236"/>
              <a:gd name="T107" fmla="*/ 2147483646 h 158"/>
              <a:gd name="T108" fmla="*/ 2147483646 w 236"/>
              <a:gd name="T109" fmla="*/ 2147483646 h 158"/>
              <a:gd name="T110" fmla="*/ 2147483646 w 236"/>
              <a:gd name="T111" fmla="*/ 2147483646 h 158"/>
              <a:gd name="T112" fmla="*/ 2147483646 w 236"/>
              <a:gd name="T113" fmla="*/ 2147483646 h 158"/>
              <a:gd name="T114" fmla="*/ 2147483646 w 236"/>
              <a:gd name="T115" fmla="*/ 2147483646 h 158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236"/>
              <a:gd name="T175" fmla="*/ 0 h 158"/>
              <a:gd name="T176" fmla="*/ 236 w 236"/>
              <a:gd name="T177" fmla="*/ 158 h 158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236" h="158">
                <a:moveTo>
                  <a:pt x="235" y="71"/>
                </a:moveTo>
                <a:cubicBezTo>
                  <a:pt x="235" y="69"/>
                  <a:pt x="234" y="67"/>
                  <a:pt x="233" y="66"/>
                </a:cubicBezTo>
                <a:cubicBezTo>
                  <a:pt x="233" y="67"/>
                  <a:pt x="234" y="66"/>
                  <a:pt x="234" y="67"/>
                </a:cubicBezTo>
                <a:cubicBezTo>
                  <a:pt x="233" y="68"/>
                  <a:pt x="232" y="66"/>
                  <a:pt x="232" y="65"/>
                </a:cubicBezTo>
                <a:cubicBezTo>
                  <a:pt x="232" y="65"/>
                  <a:pt x="232" y="65"/>
                  <a:pt x="232" y="65"/>
                </a:cubicBezTo>
                <a:cubicBezTo>
                  <a:pt x="232" y="63"/>
                  <a:pt x="232" y="62"/>
                  <a:pt x="232" y="61"/>
                </a:cubicBezTo>
                <a:cubicBezTo>
                  <a:pt x="232" y="59"/>
                  <a:pt x="232" y="62"/>
                  <a:pt x="233" y="61"/>
                </a:cubicBezTo>
                <a:cubicBezTo>
                  <a:pt x="234" y="61"/>
                  <a:pt x="234" y="57"/>
                  <a:pt x="234" y="56"/>
                </a:cubicBezTo>
                <a:cubicBezTo>
                  <a:pt x="234" y="56"/>
                  <a:pt x="233" y="55"/>
                  <a:pt x="233" y="55"/>
                </a:cubicBezTo>
                <a:cubicBezTo>
                  <a:pt x="232" y="54"/>
                  <a:pt x="234" y="54"/>
                  <a:pt x="234" y="53"/>
                </a:cubicBezTo>
                <a:cubicBezTo>
                  <a:pt x="231" y="49"/>
                  <a:pt x="231" y="49"/>
                  <a:pt x="231" y="49"/>
                </a:cubicBezTo>
                <a:cubicBezTo>
                  <a:pt x="231" y="49"/>
                  <a:pt x="232" y="48"/>
                  <a:pt x="233" y="49"/>
                </a:cubicBezTo>
                <a:cubicBezTo>
                  <a:pt x="232" y="46"/>
                  <a:pt x="230" y="44"/>
                  <a:pt x="229" y="42"/>
                </a:cubicBezTo>
                <a:cubicBezTo>
                  <a:pt x="230" y="41"/>
                  <a:pt x="229" y="38"/>
                  <a:pt x="229" y="37"/>
                </a:cubicBezTo>
                <a:cubicBezTo>
                  <a:pt x="230" y="36"/>
                  <a:pt x="229" y="38"/>
                  <a:pt x="229" y="38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1" y="39"/>
                  <a:pt x="232" y="36"/>
                  <a:pt x="233" y="37"/>
                </a:cubicBezTo>
                <a:cubicBezTo>
                  <a:pt x="232" y="36"/>
                  <a:pt x="233" y="32"/>
                  <a:pt x="233" y="29"/>
                </a:cubicBezTo>
                <a:cubicBezTo>
                  <a:pt x="231" y="31"/>
                  <a:pt x="232" y="26"/>
                  <a:pt x="230" y="26"/>
                </a:cubicBezTo>
                <a:cubicBezTo>
                  <a:pt x="230" y="23"/>
                  <a:pt x="232" y="24"/>
                  <a:pt x="232" y="23"/>
                </a:cubicBezTo>
                <a:cubicBezTo>
                  <a:pt x="231" y="20"/>
                  <a:pt x="231" y="17"/>
                  <a:pt x="231" y="14"/>
                </a:cubicBezTo>
                <a:cubicBezTo>
                  <a:pt x="232" y="15"/>
                  <a:pt x="233" y="15"/>
                  <a:pt x="231" y="14"/>
                </a:cubicBezTo>
                <a:cubicBezTo>
                  <a:pt x="231" y="14"/>
                  <a:pt x="231" y="14"/>
                  <a:pt x="231" y="14"/>
                </a:cubicBezTo>
                <a:cubicBezTo>
                  <a:pt x="232" y="14"/>
                  <a:pt x="232" y="14"/>
                  <a:pt x="232" y="14"/>
                </a:cubicBezTo>
                <a:cubicBezTo>
                  <a:pt x="231" y="12"/>
                  <a:pt x="231" y="7"/>
                  <a:pt x="230" y="5"/>
                </a:cubicBezTo>
                <a:cubicBezTo>
                  <a:pt x="230" y="5"/>
                  <a:pt x="230" y="5"/>
                  <a:pt x="231" y="5"/>
                </a:cubicBezTo>
                <a:cubicBezTo>
                  <a:pt x="228" y="0"/>
                  <a:pt x="230" y="6"/>
                  <a:pt x="227" y="5"/>
                </a:cubicBezTo>
                <a:cubicBezTo>
                  <a:pt x="228" y="4"/>
                  <a:pt x="228" y="4"/>
                  <a:pt x="228" y="4"/>
                </a:cubicBezTo>
                <a:cubicBezTo>
                  <a:pt x="226" y="5"/>
                  <a:pt x="224" y="3"/>
                  <a:pt x="222" y="5"/>
                </a:cubicBezTo>
                <a:cubicBezTo>
                  <a:pt x="222" y="5"/>
                  <a:pt x="222" y="4"/>
                  <a:pt x="222" y="4"/>
                </a:cubicBezTo>
                <a:cubicBezTo>
                  <a:pt x="222" y="4"/>
                  <a:pt x="221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18" y="5"/>
                  <a:pt x="217" y="5"/>
                  <a:pt x="216" y="6"/>
                </a:cubicBezTo>
                <a:cubicBezTo>
                  <a:pt x="216" y="6"/>
                  <a:pt x="216" y="5"/>
                  <a:pt x="217" y="5"/>
                </a:cubicBezTo>
                <a:cubicBezTo>
                  <a:pt x="215" y="4"/>
                  <a:pt x="215" y="6"/>
                  <a:pt x="213" y="6"/>
                </a:cubicBezTo>
                <a:cubicBezTo>
                  <a:pt x="212" y="6"/>
                  <a:pt x="211" y="5"/>
                  <a:pt x="212" y="5"/>
                </a:cubicBezTo>
                <a:cubicBezTo>
                  <a:pt x="211" y="6"/>
                  <a:pt x="208" y="6"/>
                  <a:pt x="207" y="7"/>
                </a:cubicBezTo>
                <a:cubicBezTo>
                  <a:pt x="207" y="6"/>
                  <a:pt x="206" y="6"/>
                  <a:pt x="205" y="6"/>
                </a:cubicBezTo>
                <a:cubicBezTo>
                  <a:pt x="194" y="7"/>
                  <a:pt x="184" y="7"/>
                  <a:pt x="173" y="10"/>
                </a:cubicBezTo>
                <a:cubicBezTo>
                  <a:pt x="172" y="8"/>
                  <a:pt x="176" y="8"/>
                  <a:pt x="175" y="7"/>
                </a:cubicBezTo>
                <a:cubicBezTo>
                  <a:pt x="175" y="9"/>
                  <a:pt x="173" y="8"/>
                  <a:pt x="170" y="8"/>
                </a:cubicBezTo>
                <a:cubicBezTo>
                  <a:pt x="170" y="8"/>
                  <a:pt x="170" y="8"/>
                  <a:pt x="170" y="8"/>
                </a:cubicBezTo>
                <a:cubicBezTo>
                  <a:pt x="168" y="9"/>
                  <a:pt x="168" y="8"/>
                  <a:pt x="166" y="8"/>
                </a:cubicBezTo>
                <a:cubicBezTo>
                  <a:pt x="166" y="9"/>
                  <a:pt x="166" y="9"/>
                  <a:pt x="166" y="9"/>
                </a:cubicBezTo>
                <a:cubicBezTo>
                  <a:pt x="165" y="10"/>
                  <a:pt x="163" y="7"/>
                  <a:pt x="162" y="9"/>
                </a:cubicBezTo>
                <a:cubicBezTo>
                  <a:pt x="161" y="8"/>
                  <a:pt x="161" y="8"/>
                  <a:pt x="161" y="8"/>
                </a:cubicBezTo>
                <a:cubicBezTo>
                  <a:pt x="159" y="10"/>
                  <a:pt x="158" y="7"/>
                  <a:pt x="157" y="9"/>
                </a:cubicBezTo>
                <a:cubicBezTo>
                  <a:pt x="157" y="9"/>
                  <a:pt x="157" y="9"/>
                  <a:pt x="157" y="9"/>
                </a:cubicBezTo>
                <a:cubicBezTo>
                  <a:pt x="154" y="8"/>
                  <a:pt x="152" y="11"/>
                  <a:pt x="151" y="10"/>
                </a:cubicBezTo>
                <a:cubicBezTo>
                  <a:pt x="148" y="10"/>
                  <a:pt x="146" y="10"/>
                  <a:pt x="146" y="12"/>
                </a:cubicBezTo>
                <a:cubicBezTo>
                  <a:pt x="145" y="11"/>
                  <a:pt x="145" y="10"/>
                  <a:pt x="146" y="10"/>
                </a:cubicBezTo>
                <a:cubicBezTo>
                  <a:pt x="138" y="11"/>
                  <a:pt x="129" y="11"/>
                  <a:pt x="122" y="13"/>
                </a:cubicBezTo>
                <a:cubicBezTo>
                  <a:pt x="121" y="13"/>
                  <a:pt x="122" y="13"/>
                  <a:pt x="122" y="12"/>
                </a:cubicBezTo>
                <a:cubicBezTo>
                  <a:pt x="118" y="14"/>
                  <a:pt x="113" y="11"/>
                  <a:pt x="110" y="14"/>
                </a:cubicBezTo>
                <a:cubicBezTo>
                  <a:pt x="109" y="15"/>
                  <a:pt x="109" y="15"/>
                  <a:pt x="109" y="15"/>
                </a:cubicBezTo>
                <a:cubicBezTo>
                  <a:pt x="108" y="15"/>
                  <a:pt x="108" y="14"/>
                  <a:pt x="107" y="13"/>
                </a:cubicBezTo>
                <a:cubicBezTo>
                  <a:pt x="106" y="14"/>
                  <a:pt x="103" y="14"/>
                  <a:pt x="102" y="15"/>
                </a:cubicBezTo>
                <a:cubicBezTo>
                  <a:pt x="102" y="14"/>
                  <a:pt x="102" y="14"/>
                  <a:pt x="102" y="14"/>
                </a:cubicBezTo>
                <a:cubicBezTo>
                  <a:pt x="100" y="14"/>
                  <a:pt x="98" y="15"/>
                  <a:pt x="96" y="15"/>
                </a:cubicBezTo>
                <a:cubicBezTo>
                  <a:pt x="97" y="14"/>
                  <a:pt x="97" y="14"/>
                  <a:pt x="97" y="14"/>
                </a:cubicBezTo>
                <a:cubicBezTo>
                  <a:pt x="86" y="12"/>
                  <a:pt x="73" y="11"/>
                  <a:pt x="65" y="13"/>
                </a:cubicBezTo>
                <a:cubicBezTo>
                  <a:pt x="63" y="14"/>
                  <a:pt x="64" y="11"/>
                  <a:pt x="63" y="12"/>
                </a:cubicBezTo>
                <a:cubicBezTo>
                  <a:pt x="54" y="14"/>
                  <a:pt x="44" y="10"/>
                  <a:pt x="36" y="13"/>
                </a:cubicBezTo>
                <a:cubicBezTo>
                  <a:pt x="30" y="13"/>
                  <a:pt x="28" y="17"/>
                  <a:pt x="28" y="17"/>
                </a:cubicBezTo>
                <a:cubicBezTo>
                  <a:pt x="43" y="17"/>
                  <a:pt x="56" y="19"/>
                  <a:pt x="71" y="21"/>
                </a:cubicBezTo>
                <a:cubicBezTo>
                  <a:pt x="76" y="21"/>
                  <a:pt x="82" y="21"/>
                  <a:pt x="87" y="21"/>
                </a:cubicBezTo>
                <a:cubicBezTo>
                  <a:pt x="106" y="21"/>
                  <a:pt x="126" y="24"/>
                  <a:pt x="145" y="21"/>
                </a:cubicBezTo>
                <a:cubicBezTo>
                  <a:pt x="144" y="21"/>
                  <a:pt x="145" y="20"/>
                  <a:pt x="146" y="20"/>
                </a:cubicBezTo>
                <a:cubicBezTo>
                  <a:pt x="147" y="20"/>
                  <a:pt x="147" y="20"/>
                  <a:pt x="147" y="20"/>
                </a:cubicBezTo>
                <a:cubicBezTo>
                  <a:pt x="148" y="19"/>
                  <a:pt x="148" y="19"/>
                  <a:pt x="148" y="19"/>
                </a:cubicBezTo>
                <a:cubicBezTo>
                  <a:pt x="150" y="19"/>
                  <a:pt x="149" y="20"/>
                  <a:pt x="148" y="21"/>
                </a:cubicBezTo>
                <a:cubicBezTo>
                  <a:pt x="156" y="20"/>
                  <a:pt x="163" y="19"/>
                  <a:pt x="170" y="19"/>
                </a:cubicBezTo>
                <a:cubicBezTo>
                  <a:pt x="171" y="18"/>
                  <a:pt x="174" y="19"/>
                  <a:pt x="174" y="17"/>
                </a:cubicBezTo>
                <a:cubicBezTo>
                  <a:pt x="175" y="17"/>
                  <a:pt x="174" y="18"/>
                  <a:pt x="174" y="18"/>
                </a:cubicBezTo>
                <a:cubicBezTo>
                  <a:pt x="180" y="17"/>
                  <a:pt x="180" y="17"/>
                  <a:pt x="185" y="18"/>
                </a:cubicBezTo>
                <a:cubicBezTo>
                  <a:pt x="195" y="18"/>
                  <a:pt x="205" y="17"/>
                  <a:pt x="215" y="16"/>
                </a:cubicBezTo>
                <a:cubicBezTo>
                  <a:pt x="220" y="15"/>
                  <a:pt x="220" y="15"/>
                  <a:pt x="220" y="15"/>
                </a:cubicBezTo>
                <a:cubicBezTo>
                  <a:pt x="220" y="19"/>
                  <a:pt x="220" y="19"/>
                  <a:pt x="220" y="19"/>
                </a:cubicBezTo>
                <a:cubicBezTo>
                  <a:pt x="221" y="39"/>
                  <a:pt x="223" y="59"/>
                  <a:pt x="222" y="80"/>
                </a:cubicBezTo>
                <a:cubicBezTo>
                  <a:pt x="225" y="83"/>
                  <a:pt x="223" y="88"/>
                  <a:pt x="225" y="91"/>
                </a:cubicBezTo>
                <a:cubicBezTo>
                  <a:pt x="225" y="91"/>
                  <a:pt x="225" y="91"/>
                  <a:pt x="225" y="91"/>
                </a:cubicBezTo>
                <a:cubicBezTo>
                  <a:pt x="225" y="94"/>
                  <a:pt x="224" y="95"/>
                  <a:pt x="223" y="99"/>
                </a:cubicBezTo>
                <a:cubicBezTo>
                  <a:pt x="224" y="99"/>
                  <a:pt x="223" y="101"/>
                  <a:pt x="224" y="100"/>
                </a:cubicBezTo>
                <a:cubicBezTo>
                  <a:pt x="226" y="102"/>
                  <a:pt x="222" y="103"/>
                  <a:pt x="223" y="105"/>
                </a:cubicBezTo>
                <a:cubicBezTo>
                  <a:pt x="222" y="105"/>
                  <a:pt x="224" y="105"/>
                  <a:pt x="223" y="105"/>
                </a:cubicBezTo>
                <a:cubicBezTo>
                  <a:pt x="224" y="110"/>
                  <a:pt x="223" y="104"/>
                  <a:pt x="220" y="110"/>
                </a:cubicBezTo>
                <a:cubicBezTo>
                  <a:pt x="221" y="117"/>
                  <a:pt x="219" y="129"/>
                  <a:pt x="217" y="130"/>
                </a:cubicBezTo>
                <a:cubicBezTo>
                  <a:pt x="217" y="130"/>
                  <a:pt x="217" y="130"/>
                  <a:pt x="217" y="130"/>
                </a:cubicBezTo>
                <a:cubicBezTo>
                  <a:pt x="215" y="128"/>
                  <a:pt x="214" y="132"/>
                  <a:pt x="213" y="131"/>
                </a:cubicBezTo>
                <a:cubicBezTo>
                  <a:pt x="213" y="131"/>
                  <a:pt x="213" y="131"/>
                  <a:pt x="214" y="130"/>
                </a:cubicBezTo>
                <a:cubicBezTo>
                  <a:pt x="209" y="131"/>
                  <a:pt x="207" y="133"/>
                  <a:pt x="203" y="133"/>
                </a:cubicBezTo>
                <a:cubicBezTo>
                  <a:pt x="200" y="135"/>
                  <a:pt x="195" y="134"/>
                  <a:pt x="193" y="136"/>
                </a:cubicBezTo>
                <a:cubicBezTo>
                  <a:pt x="193" y="135"/>
                  <a:pt x="191" y="135"/>
                  <a:pt x="190" y="135"/>
                </a:cubicBezTo>
                <a:cubicBezTo>
                  <a:pt x="188" y="138"/>
                  <a:pt x="183" y="135"/>
                  <a:pt x="181" y="138"/>
                </a:cubicBezTo>
                <a:cubicBezTo>
                  <a:pt x="181" y="137"/>
                  <a:pt x="181" y="137"/>
                  <a:pt x="181" y="137"/>
                </a:cubicBezTo>
                <a:cubicBezTo>
                  <a:pt x="171" y="140"/>
                  <a:pt x="160" y="140"/>
                  <a:pt x="150" y="142"/>
                </a:cubicBezTo>
                <a:cubicBezTo>
                  <a:pt x="145" y="143"/>
                  <a:pt x="138" y="141"/>
                  <a:pt x="132" y="142"/>
                </a:cubicBezTo>
                <a:cubicBezTo>
                  <a:pt x="131" y="143"/>
                  <a:pt x="132" y="143"/>
                  <a:pt x="131" y="144"/>
                </a:cubicBezTo>
                <a:cubicBezTo>
                  <a:pt x="129" y="144"/>
                  <a:pt x="131" y="143"/>
                  <a:pt x="130" y="142"/>
                </a:cubicBezTo>
                <a:cubicBezTo>
                  <a:pt x="127" y="144"/>
                  <a:pt x="123" y="142"/>
                  <a:pt x="119" y="142"/>
                </a:cubicBezTo>
                <a:cubicBezTo>
                  <a:pt x="118" y="143"/>
                  <a:pt x="117" y="143"/>
                  <a:pt x="118" y="143"/>
                </a:cubicBezTo>
                <a:cubicBezTo>
                  <a:pt x="113" y="142"/>
                  <a:pt x="107" y="144"/>
                  <a:pt x="103" y="142"/>
                </a:cubicBezTo>
                <a:cubicBezTo>
                  <a:pt x="104" y="145"/>
                  <a:pt x="100" y="144"/>
                  <a:pt x="99" y="144"/>
                </a:cubicBezTo>
                <a:cubicBezTo>
                  <a:pt x="98" y="144"/>
                  <a:pt x="98" y="143"/>
                  <a:pt x="98" y="143"/>
                </a:cubicBezTo>
                <a:cubicBezTo>
                  <a:pt x="95" y="143"/>
                  <a:pt x="93" y="143"/>
                  <a:pt x="89" y="142"/>
                </a:cubicBezTo>
                <a:cubicBezTo>
                  <a:pt x="87" y="142"/>
                  <a:pt x="87" y="143"/>
                  <a:pt x="84" y="143"/>
                </a:cubicBezTo>
                <a:cubicBezTo>
                  <a:pt x="83" y="141"/>
                  <a:pt x="80" y="142"/>
                  <a:pt x="78" y="142"/>
                </a:cubicBezTo>
                <a:cubicBezTo>
                  <a:pt x="78" y="143"/>
                  <a:pt x="75" y="144"/>
                  <a:pt x="73" y="143"/>
                </a:cubicBezTo>
                <a:cubicBezTo>
                  <a:pt x="74" y="141"/>
                  <a:pt x="74" y="141"/>
                  <a:pt x="74" y="141"/>
                </a:cubicBezTo>
                <a:cubicBezTo>
                  <a:pt x="67" y="142"/>
                  <a:pt x="57" y="138"/>
                  <a:pt x="49" y="139"/>
                </a:cubicBezTo>
                <a:cubicBezTo>
                  <a:pt x="48" y="138"/>
                  <a:pt x="48" y="138"/>
                  <a:pt x="48" y="138"/>
                </a:cubicBezTo>
                <a:cubicBezTo>
                  <a:pt x="40" y="139"/>
                  <a:pt x="32" y="135"/>
                  <a:pt x="24" y="136"/>
                </a:cubicBezTo>
                <a:cubicBezTo>
                  <a:pt x="22" y="135"/>
                  <a:pt x="18" y="134"/>
                  <a:pt x="16" y="134"/>
                </a:cubicBezTo>
                <a:cubicBezTo>
                  <a:pt x="16" y="134"/>
                  <a:pt x="16" y="134"/>
                  <a:pt x="15" y="134"/>
                </a:cubicBezTo>
                <a:cubicBezTo>
                  <a:pt x="17" y="131"/>
                  <a:pt x="18" y="129"/>
                  <a:pt x="17" y="126"/>
                </a:cubicBezTo>
                <a:cubicBezTo>
                  <a:pt x="18" y="126"/>
                  <a:pt x="18" y="126"/>
                  <a:pt x="18" y="126"/>
                </a:cubicBezTo>
                <a:cubicBezTo>
                  <a:pt x="17" y="123"/>
                  <a:pt x="17" y="119"/>
                  <a:pt x="18" y="115"/>
                </a:cubicBezTo>
                <a:cubicBezTo>
                  <a:pt x="18" y="114"/>
                  <a:pt x="18" y="111"/>
                  <a:pt x="17" y="112"/>
                </a:cubicBezTo>
                <a:cubicBezTo>
                  <a:pt x="16" y="111"/>
                  <a:pt x="18" y="112"/>
                  <a:pt x="17" y="110"/>
                </a:cubicBezTo>
                <a:cubicBezTo>
                  <a:pt x="19" y="112"/>
                  <a:pt x="19" y="112"/>
                  <a:pt x="19" y="112"/>
                </a:cubicBezTo>
                <a:cubicBezTo>
                  <a:pt x="20" y="104"/>
                  <a:pt x="20" y="98"/>
                  <a:pt x="20" y="90"/>
                </a:cubicBezTo>
                <a:cubicBezTo>
                  <a:pt x="22" y="88"/>
                  <a:pt x="20" y="83"/>
                  <a:pt x="21" y="79"/>
                </a:cubicBezTo>
                <a:cubicBezTo>
                  <a:pt x="21" y="77"/>
                  <a:pt x="22" y="73"/>
                  <a:pt x="20" y="71"/>
                </a:cubicBezTo>
                <a:cubicBezTo>
                  <a:pt x="21" y="71"/>
                  <a:pt x="21" y="71"/>
                  <a:pt x="21" y="71"/>
                </a:cubicBezTo>
                <a:cubicBezTo>
                  <a:pt x="21" y="67"/>
                  <a:pt x="21" y="63"/>
                  <a:pt x="22" y="59"/>
                </a:cubicBezTo>
                <a:cubicBezTo>
                  <a:pt x="22" y="56"/>
                  <a:pt x="21" y="56"/>
                  <a:pt x="20" y="54"/>
                </a:cubicBezTo>
                <a:cubicBezTo>
                  <a:pt x="21" y="54"/>
                  <a:pt x="21" y="54"/>
                  <a:pt x="21" y="54"/>
                </a:cubicBezTo>
                <a:cubicBezTo>
                  <a:pt x="20" y="52"/>
                  <a:pt x="19" y="52"/>
                  <a:pt x="18" y="51"/>
                </a:cubicBezTo>
                <a:cubicBezTo>
                  <a:pt x="19" y="49"/>
                  <a:pt x="18" y="49"/>
                  <a:pt x="18" y="47"/>
                </a:cubicBezTo>
                <a:cubicBezTo>
                  <a:pt x="19" y="49"/>
                  <a:pt x="20" y="50"/>
                  <a:pt x="21" y="51"/>
                </a:cubicBezTo>
                <a:cubicBezTo>
                  <a:pt x="22" y="49"/>
                  <a:pt x="19" y="46"/>
                  <a:pt x="21" y="44"/>
                </a:cubicBezTo>
                <a:cubicBezTo>
                  <a:pt x="21" y="42"/>
                  <a:pt x="21" y="40"/>
                  <a:pt x="19" y="40"/>
                </a:cubicBezTo>
                <a:cubicBezTo>
                  <a:pt x="20" y="41"/>
                  <a:pt x="20" y="39"/>
                  <a:pt x="21" y="40"/>
                </a:cubicBezTo>
                <a:cubicBezTo>
                  <a:pt x="20" y="38"/>
                  <a:pt x="20" y="37"/>
                  <a:pt x="20" y="36"/>
                </a:cubicBezTo>
                <a:cubicBezTo>
                  <a:pt x="20" y="37"/>
                  <a:pt x="20" y="37"/>
                  <a:pt x="20" y="37"/>
                </a:cubicBezTo>
                <a:cubicBezTo>
                  <a:pt x="19" y="37"/>
                  <a:pt x="19" y="35"/>
                  <a:pt x="17" y="35"/>
                </a:cubicBezTo>
                <a:cubicBezTo>
                  <a:pt x="18" y="36"/>
                  <a:pt x="18" y="36"/>
                  <a:pt x="18" y="37"/>
                </a:cubicBezTo>
                <a:cubicBezTo>
                  <a:pt x="17" y="37"/>
                  <a:pt x="16" y="34"/>
                  <a:pt x="17" y="34"/>
                </a:cubicBezTo>
                <a:cubicBezTo>
                  <a:pt x="18" y="33"/>
                  <a:pt x="19" y="35"/>
                  <a:pt x="19" y="34"/>
                </a:cubicBezTo>
                <a:cubicBezTo>
                  <a:pt x="17" y="30"/>
                  <a:pt x="17" y="30"/>
                  <a:pt x="17" y="30"/>
                </a:cubicBezTo>
                <a:cubicBezTo>
                  <a:pt x="17" y="30"/>
                  <a:pt x="17" y="32"/>
                  <a:pt x="16" y="32"/>
                </a:cubicBezTo>
                <a:cubicBezTo>
                  <a:pt x="17" y="33"/>
                  <a:pt x="17" y="33"/>
                  <a:pt x="17" y="33"/>
                </a:cubicBezTo>
                <a:cubicBezTo>
                  <a:pt x="16" y="33"/>
                  <a:pt x="16" y="33"/>
                  <a:pt x="16" y="33"/>
                </a:cubicBezTo>
                <a:cubicBezTo>
                  <a:pt x="16" y="36"/>
                  <a:pt x="15" y="39"/>
                  <a:pt x="16" y="42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2"/>
                  <a:pt x="19" y="44"/>
                  <a:pt x="18" y="46"/>
                </a:cubicBezTo>
                <a:cubicBezTo>
                  <a:pt x="17" y="45"/>
                  <a:pt x="17" y="45"/>
                  <a:pt x="16" y="45"/>
                </a:cubicBezTo>
                <a:cubicBezTo>
                  <a:pt x="16" y="46"/>
                  <a:pt x="17" y="46"/>
                  <a:pt x="17" y="47"/>
                </a:cubicBezTo>
                <a:cubicBezTo>
                  <a:pt x="15" y="46"/>
                  <a:pt x="15" y="46"/>
                  <a:pt x="15" y="46"/>
                </a:cubicBezTo>
                <a:cubicBezTo>
                  <a:pt x="17" y="47"/>
                  <a:pt x="16" y="51"/>
                  <a:pt x="16" y="52"/>
                </a:cubicBezTo>
                <a:cubicBezTo>
                  <a:pt x="16" y="51"/>
                  <a:pt x="16" y="51"/>
                  <a:pt x="16" y="51"/>
                </a:cubicBezTo>
                <a:cubicBezTo>
                  <a:pt x="15" y="54"/>
                  <a:pt x="17" y="51"/>
                  <a:pt x="17" y="53"/>
                </a:cubicBezTo>
                <a:cubicBezTo>
                  <a:pt x="17" y="54"/>
                  <a:pt x="15" y="53"/>
                  <a:pt x="14" y="55"/>
                </a:cubicBezTo>
                <a:cubicBezTo>
                  <a:pt x="14" y="58"/>
                  <a:pt x="16" y="62"/>
                  <a:pt x="14" y="65"/>
                </a:cubicBezTo>
                <a:cubicBezTo>
                  <a:pt x="14" y="68"/>
                  <a:pt x="15" y="70"/>
                  <a:pt x="16" y="73"/>
                </a:cubicBezTo>
                <a:cubicBezTo>
                  <a:pt x="16" y="75"/>
                  <a:pt x="14" y="72"/>
                  <a:pt x="15" y="75"/>
                </a:cubicBezTo>
                <a:cubicBezTo>
                  <a:pt x="14" y="74"/>
                  <a:pt x="13" y="75"/>
                  <a:pt x="13" y="75"/>
                </a:cubicBezTo>
                <a:cubicBezTo>
                  <a:pt x="13" y="75"/>
                  <a:pt x="12" y="79"/>
                  <a:pt x="14" y="77"/>
                </a:cubicBezTo>
                <a:cubicBezTo>
                  <a:pt x="14" y="80"/>
                  <a:pt x="13" y="84"/>
                  <a:pt x="13" y="87"/>
                </a:cubicBezTo>
                <a:cubicBezTo>
                  <a:pt x="13" y="86"/>
                  <a:pt x="12" y="86"/>
                  <a:pt x="11" y="87"/>
                </a:cubicBezTo>
                <a:cubicBezTo>
                  <a:pt x="12" y="88"/>
                  <a:pt x="13" y="91"/>
                  <a:pt x="12" y="94"/>
                </a:cubicBezTo>
                <a:cubicBezTo>
                  <a:pt x="14" y="94"/>
                  <a:pt x="14" y="93"/>
                  <a:pt x="15" y="93"/>
                </a:cubicBezTo>
                <a:cubicBezTo>
                  <a:pt x="15" y="94"/>
                  <a:pt x="15" y="94"/>
                  <a:pt x="15" y="95"/>
                </a:cubicBezTo>
                <a:cubicBezTo>
                  <a:pt x="14" y="95"/>
                  <a:pt x="12" y="95"/>
                  <a:pt x="12" y="97"/>
                </a:cubicBezTo>
                <a:cubicBezTo>
                  <a:pt x="10" y="97"/>
                  <a:pt x="12" y="93"/>
                  <a:pt x="10" y="94"/>
                </a:cubicBezTo>
                <a:cubicBezTo>
                  <a:pt x="9" y="93"/>
                  <a:pt x="9" y="89"/>
                  <a:pt x="10" y="88"/>
                </a:cubicBezTo>
                <a:cubicBezTo>
                  <a:pt x="9" y="85"/>
                  <a:pt x="10" y="89"/>
                  <a:pt x="8" y="89"/>
                </a:cubicBezTo>
                <a:cubicBezTo>
                  <a:pt x="8" y="91"/>
                  <a:pt x="9" y="92"/>
                  <a:pt x="9" y="95"/>
                </a:cubicBezTo>
                <a:cubicBezTo>
                  <a:pt x="10" y="95"/>
                  <a:pt x="10" y="94"/>
                  <a:pt x="11" y="95"/>
                </a:cubicBezTo>
                <a:cubicBezTo>
                  <a:pt x="12" y="98"/>
                  <a:pt x="9" y="99"/>
                  <a:pt x="9" y="99"/>
                </a:cubicBezTo>
                <a:cubicBezTo>
                  <a:pt x="9" y="98"/>
                  <a:pt x="9" y="98"/>
                  <a:pt x="9" y="98"/>
                </a:cubicBezTo>
                <a:cubicBezTo>
                  <a:pt x="8" y="100"/>
                  <a:pt x="9" y="100"/>
                  <a:pt x="9" y="102"/>
                </a:cubicBezTo>
                <a:cubicBezTo>
                  <a:pt x="6" y="103"/>
                  <a:pt x="9" y="99"/>
                  <a:pt x="7" y="98"/>
                </a:cubicBezTo>
                <a:cubicBezTo>
                  <a:pt x="6" y="100"/>
                  <a:pt x="6" y="100"/>
                  <a:pt x="6" y="100"/>
                </a:cubicBezTo>
                <a:cubicBezTo>
                  <a:pt x="5" y="103"/>
                  <a:pt x="7" y="101"/>
                  <a:pt x="6" y="104"/>
                </a:cubicBezTo>
                <a:cubicBezTo>
                  <a:pt x="6" y="103"/>
                  <a:pt x="6" y="103"/>
                  <a:pt x="6" y="103"/>
                </a:cubicBezTo>
                <a:cubicBezTo>
                  <a:pt x="6" y="105"/>
                  <a:pt x="6" y="105"/>
                  <a:pt x="6" y="105"/>
                </a:cubicBezTo>
                <a:cubicBezTo>
                  <a:pt x="7" y="105"/>
                  <a:pt x="8" y="105"/>
                  <a:pt x="8" y="103"/>
                </a:cubicBezTo>
                <a:cubicBezTo>
                  <a:pt x="10" y="105"/>
                  <a:pt x="8" y="105"/>
                  <a:pt x="8" y="107"/>
                </a:cubicBezTo>
                <a:cubicBezTo>
                  <a:pt x="9" y="108"/>
                  <a:pt x="8" y="106"/>
                  <a:pt x="10" y="106"/>
                </a:cubicBezTo>
                <a:cubicBezTo>
                  <a:pt x="11" y="106"/>
                  <a:pt x="10" y="108"/>
                  <a:pt x="11" y="109"/>
                </a:cubicBezTo>
                <a:cubicBezTo>
                  <a:pt x="10" y="112"/>
                  <a:pt x="9" y="110"/>
                  <a:pt x="8" y="111"/>
                </a:cubicBezTo>
                <a:cubicBezTo>
                  <a:pt x="8" y="111"/>
                  <a:pt x="8" y="109"/>
                  <a:pt x="9" y="109"/>
                </a:cubicBezTo>
                <a:cubicBezTo>
                  <a:pt x="8" y="107"/>
                  <a:pt x="6" y="110"/>
                  <a:pt x="5" y="108"/>
                </a:cubicBezTo>
                <a:cubicBezTo>
                  <a:pt x="4" y="110"/>
                  <a:pt x="6" y="110"/>
                  <a:pt x="6" y="111"/>
                </a:cubicBezTo>
                <a:cubicBezTo>
                  <a:pt x="6" y="111"/>
                  <a:pt x="7" y="112"/>
                  <a:pt x="8" y="111"/>
                </a:cubicBezTo>
                <a:cubicBezTo>
                  <a:pt x="11" y="115"/>
                  <a:pt x="5" y="113"/>
                  <a:pt x="5" y="117"/>
                </a:cubicBezTo>
                <a:cubicBezTo>
                  <a:pt x="7" y="116"/>
                  <a:pt x="7" y="122"/>
                  <a:pt x="10" y="119"/>
                </a:cubicBezTo>
                <a:cubicBezTo>
                  <a:pt x="10" y="120"/>
                  <a:pt x="11" y="121"/>
                  <a:pt x="10" y="122"/>
                </a:cubicBezTo>
                <a:cubicBezTo>
                  <a:pt x="9" y="121"/>
                  <a:pt x="9" y="124"/>
                  <a:pt x="8" y="122"/>
                </a:cubicBezTo>
                <a:cubicBezTo>
                  <a:pt x="8" y="123"/>
                  <a:pt x="8" y="123"/>
                  <a:pt x="8" y="123"/>
                </a:cubicBezTo>
                <a:cubicBezTo>
                  <a:pt x="6" y="121"/>
                  <a:pt x="6" y="121"/>
                  <a:pt x="6" y="121"/>
                </a:cubicBezTo>
                <a:cubicBezTo>
                  <a:pt x="5" y="122"/>
                  <a:pt x="4" y="124"/>
                  <a:pt x="3" y="125"/>
                </a:cubicBezTo>
                <a:cubicBezTo>
                  <a:pt x="3" y="126"/>
                  <a:pt x="4" y="124"/>
                  <a:pt x="4" y="126"/>
                </a:cubicBezTo>
                <a:cubicBezTo>
                  <a:pt x="4" y="126"/>
                  <a:pt x="3" y="127"/>
                  <a:pt x="3" y="128"/>
                </a:cubicBezTo>
                <a:cubicBezTo>
                  <a:pt x="4" y="126"/>
                  <a:pt x="5" y="128"/>
                  <a:pt x="5" y="129"/>
                </a:cubicBezTo>
                <a:cubicBezTo>
                  <a:pt x="5" y="131"/>
                  <a:pt x="3" y="132"/>
                  <a:pt x="3" y="132"/>
                </a:cubicBezTo>
                <a:cubicBezTo>
                  <a:pt x="2" y="130"/>
                  <a:pt x="2" y="130"/>
                  <a:pt x="2" y="130"/>
                </a:cubicBezTo>
                <a:cubicBezTo>
                  <a:pt x="3" y="131"/>
                  <a:pt x="1" y="130"/>
                  <a:pt x="1" y="132"/>
                </a:cubicBezTo>
                <a:cubicBezTo>
                  <a:pt x="2" y="132"/>
                  <a:pt x="3" y="133"/>
                  <a:pt x="4" y="134"/>
                </a:cubicBezTo>
                <a:cubicBezTo>
                  <a:pt x="4" y="135"/>
                  <a:pt x="3" y="136"/>
                  <a:pt x="3" y="136"/>
                </a:cubicBezTo>
                <a:cubicBezTo>
                  <a:pt x="3" y="134"/>
                  <a:pt x="3" y="134"/>
                  <a:pt x="3" y="134"/>
                </a:cubicBezTo>
                <a:cubicBezTo>
                  <a:pt x="3" y="135"/>
                  <a:pt x="2" y="135"/>
                  <a:pt x="1" y="135"/>
                </a:cubicBezTo>
                <a:cubicBezTo>
                  <a:pt x="1" y="136"/>
                  <a:pt x="1" y="136"/>
                  <a:pt x="1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1" y="138"/>
                  <a:pt x="1" y="138"/>
                  <a:pt x="1" y="137"/>
                </a:cubicBezTo>
                <a:cubicBezTo>
                  <a:pt x="2" y="139"/>
                  <a:pt x="4" y="142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9" y="147"/>
                  <a:pt x="9" y="147"/>
                  <a:pt x="9" y="147"/>
                </a:cubicBezTo>
                <a:cubicBezTo>
                  <a:pt x="10" y="147"/>
                  <a:pt x="10" y="148"/>
                  <a:pt x="9" y="148"/>
                </a:cubicBezTo>
                <a:cubicBezTo>
                  <a:pt x="10" y="147"/>
                  <a:pt x="11" y="148"/>
                  <a:pt x="12" y="148"/>
                </a:cubicBezTo>
                <a:cubicBezTo>
                  <a:pt x="12" y="148"/>
                  <a:pt x="12" y="148"/>
                  <a:pt x="12" y="148"/>
                </a:cubicBezTo>
                <a:cubicBezTo>
                  <a:pt x="13" y="148"/>
                  <a:pt x="15" y="147"/>
                  <a:pt x="15" y="148"/>
                </a:cubicBezTo>
                <a:cubicBezTo>
                  <a:pt x="15" y="146"/>
                  <a:pt x="14" y="148"/>
                  <a:pt x="13" y="147"/>
                </a:cubicBezTo>
                <a:cubicBezTo>
                  <a:pt x="12" y="145"/>
                  <a:pt x="15" y="146"/>
                  <a:pt x="15" y="146"/>
                </a:cubicBezTo>
                <a:cubicBezTo>
                  <a:pt x="15" y="148"/>
                  <a:pt x="18" y="147"/>
                  <a:pt x="19" y="147"/>
                </a:cubicBezTo>
                <a:cubicBezTo>
                  <a:pt x="20" y="148"/>
                  <a:pt x="20" y="148"/>
                  <a:pt x="20" y="149"/>
                </a:cubicBezTo>
                <a:cubicBezTo>
                  <a:pt x="21" y="147"/>
                  <a:pt x="21" y="147"/>
                  <a:pt x="21" y="147"/>
                </a:cubicBezTo>
                <a:cubicBezTo>
                  <a:pt x="21" y="150"/>
                  <a:pt x="24" y="147"/>
                  <a:pt x="25" y="148"/>
                </a:cubicBezTo>
                <a:cubicBezTo>
                  <a:pt x="24" y="149"/>
                  <a:pt x="24" y="150"/>
                  <a:pt x="25" y="150"/>
                </a:cubicBezTo>
                <a:cubicBezTo>
                  <a:pt x="24" y="148"/>
                  <a:pt x="28" y="149"/>
                  <a:pt x="27" y="147"/>
                </a:cubicBezTo>
                <a:cubicBezTo>
                  <a:pt x="30" y="148"/>
                  <a:pt x="26" y="149"/>
                  <a:pt x="27" y="151"/>
                </a:cubicBezTo>
                <a:cubicBezTo>
                  <a:pt x="29" y="150"/>
                  <a:pt x="30" y="152"/>
                  <a:pt x="31" y="151"/>
                </a:cubicBezTo>
                <a:cubicBezTo>
                  <a:pt x="29" y="150"/>
                  <a:pt x="31" y="150"/>
                  <a:pt x="32" y="149"/>
                </a:cubicBezTo>
                <a:cubicBezTo>
                  <a:pt x="34" y="149"/>
                  <a:pt x="31" y="150"/>
                  <a:pt x="33" y="151"/>
                </a:cubicBezTo>
                <a:cubicBezTo>
                  <a:pt x="34" y="150"/>
                  <a:pt x="35" y="149"/>
                  <a:pt x="34" y="148"/>
                </a:cubicBezTo>
                <a:cubicBezTo>
                  <a:pt x="35" y="149"/>
                  <a:pt x="37" y="148"/>
                  <a:pt x="38" y="149"/>
                </a:cubicBezTo>
                <a:cubicBezTo>
                  <a:pt x="39" y="150"/>
                  <a:pt x="35" y="149"/>
                  <a:pt x="36" y="150"/>
                </a:cubicBezTo>
                <a:cubicBezTo>
                  <a:pt x="39" y="151"/>
                  <a:pt x="38" y="148"/>
                  <a:pt x="41" y="148"/>
                </a:cubicBezTo>
                <a:cubicBezTo>
                  <a:pt x="40" y="147"/>
                  <a:pt x="42" y="145"/>
                  <a:pt x="43" y="145"/>
                </a:cubicBezTo>
                <a:cubicBezTo>
                  <a:pt x="46" y="145"/>
                  <a:pt x="42" y="145"/>
                  <a:pt x="43" y="147"/>
                </a:cubicBezTo>
                <a:cubicBezTo>
                  <a:pt x="44" y="147"/>
                  <a:pt x="44" y="147"/>
                  <a:pt x="44" y="147"/>
                </a:cubicBezTo>
                <a:cubicBezTo>
                  <a:pt x="46" y="149"/>
                  <a:pt x="40" y="149"/>
                  <a:pt x="41" y="151"/>
                </a:cubicBezTo>
                <a:cubicBezTo>
                  <a:pt x="43" y="151"/>
                  <a:pt x="43" y="151"/>
                  <a:pt x="43" y="151"/>
                </a:cubicBezTo>
                <a:cubicBezTo>
                  <a:pt x="42" y="151"/>
                  <a:pt x="42" y="152"/>
                  <a:pt x="42" y="153"/>
                </a:cubicBezTo>
                <a:cubicBezTo>
                  <a:pt x="43" y="151"/>
                  <a:pt x="46" y="153"/>
                  <a:pt x="46" y="153"/>
                </a:cubicBezTo>
                <a:cubicBezTo>
                  <a:pt x="46" y="151"/>
                  <a:pt x="45" y="153"/>
                  <a:pt x="45" y="152"/>
                </a:cubicBezTo>
                <a:cubicBezTo>
                  <a:pt x="47" y="152"/>
                  <a:pt x="48" y="150"/>
                  <a:pt x="50" y="151"/>
                </a:cubicBezTo>
                <a:cubicBezTo>
                  <a:pt x="48" y="152"/>
                  <a:pt x="50" y="153"/>
                  <a:pt x="49" y="153"/>
                </a:cubicBezTo>
                <a:cubicBezTo>
                  <a:pt x="51" y="154"/>
                  <a:pt x="50" y="152"/>
                  <a:pt x="52" y="153"/>
                </a:cubicBezTo>
                <a:cubicBezTo>
                  <a:pt x="51" y="153"/>
                  <a:pt x="51" y="153"/>
                  <a:pt x="51" y="153"/>
                </a:cubicBezTo>
                <a:cubicBezTo>
                  <a:pt x="57" y="154"/>
                  <a:pt x="65" y="155"/>
                  <a:pt x="71" y="153"/>
                </a:cubicBezTo>
                <a:cubicBezTo>
                  <a:pt x="72" y="154"/>
                  <a:pt x="73" y="155"/>
                  <a:pt x="76" y="156"/>
                </a:cubicBezTo>
                <a:cubicBezTo>
                  <a:pt x="75" y="155"/>
                  <a:pt x="77" y="155"/>
                  <a:pt x="77" y="154"/>
                </a:cubicBezTo>
                <a:cubicBezTo>
                  <a:pt x="79" y="156"/>
                  <a:pt x="79" y="156"/>
                  <a:pt x="79" y="156"/>
                </a:cubicBezTo>
                <a:cubicBezTo>
                  <a:pt x="80" y="157"/>
                  <a:pt x="83" y="156"/>
                  <a:pt x="85" y="155"/>
                </a:cubicBezTo>
                <a:cubicBezTo>
                  <a:pt x="85" y="156"/>
                  <a:pt x="85" y="156"/>
                  <a:pt x="85" y="156"/>
                </a:cubicBezTo>
                <a:cubicBezTo>
                  <a:pt x="87" y="157"/>
                  <a:pt x="87" y="156"/>
                  <a:pt x="87" y="155"/>
                </a:cubicBezTo>
                <a:cubicBezTo>
                  <a:pt x="88" y="156"/>
                  <a:pt x="88" y="156"/>
                  <a:pt x="88" y="156"/>
                </a:cubicBezTo>
                <a:cubicBezTo>
                  <a:pt x="89" y="155"/>
                  <a:pt x="89" y="155"/>
                  <a:pt x="89" y="155"/>
                </a:cubicBezTo>
                <a:cubicBezTo>
                  <a:pt x="90" y="155"/>
                  <a:pt x="92" y="155"/>
                  <a:pt x="92" y="157"/>
                </a:cubicBezTo>
                <a:cubicBezTo>
                  <a:pt x="93" y="157"/>
                  <a:pt x="93" y="156"/>
                  <a:pt x="93" y="156"/>
                </a:cubicBezTo>
                <a:cubicBezTo>
                  <a:pt x="94" y="157"/>
                  <a:pt x="99" y="157"/>
                  <a:pt x="101" y="157"/>
                </a:cubicBezTo>
                <a:cubicBezTo>
                  <a:pt x="100" y="156"/>
                  <a:pt x="100" y="156"/>
                  <a:pt x="100" y="155"/>
                </a:cubicBezTo>
                <a:cubicBezTo>
                  <a:pt x="101" y="153"/>
                  <a:pt x="101" y="155"/>
                  <a:pt x="102" y="154"/>
                </a:cubicBezTo>
                <a:cubicBezTo>
                  <a:pt x="102" y="155"/>
                  <a:pt x="103" y="156"/>
                  <a:pt x="102" y="156"/>
                </a:cubicBezTo>
                <a:cubicBezTo>
                  <a:pt x="106" y="158"/>
                  <a:pt x="111" y="157"/>
                  <a:pt x="116" y="157"/>
                </a:cubicBezTo>
                <a:cubicBezTo>
                  <a:pt x="117" y="157"/>
                  <a:pt x="117" y="157"/>
                  <a:pt x="117" y="156"/>
                </a:cubicBezTo>
                <a:cubicBezTo>
                  <a:pt x="120" y="158"/>
                  <a:pt x="124" y="156"/>
                  <a:pt x="127" y="157"/>
                </a:cubicBezTo>
                <a:cubicBezTo>
                  <a:pt x="127" y="156"/>
                  <a:pt x="128" y="154"/>
                  <a:pt x="129" y="154"/>
                </a:cubicBezTo>
                <a:cubicBezTo>
                  <a:pt x="131" y="153"/>
                  <a:pt x="130" y="156"/>
                  <a:pt x="132" y="157"/>
                </a:cubicBezTo>
                <a:cubicBezTo>
                  <a:pt x="133" y="156"/>
                  <a:pt x="135" y="156"/>
                  <a:pt x="135" y="156"/>
                </a:cubicBezTo>
                <a:cubicBezTo>
                  <a:pt x="135" y="156"/>
                  <a:pt x="135" y="156"/>
                  <a:pt x="135" y="156"/>
                </a:cubicBezTo>
                <a:cubicBezTo>
                  <a:pt x="136" y="155"/>
                  <a:pt x="138" y="155"/>
                  <a:pt x="139" y="155"/>
                </a:cubicBezTo>
                <a:cubicBezTo>
                  <a:pt x="139" y="156"/>
                  <a:pt x="139" y="156"/>
                  <a:pt x="139" y="156"/>
                </a:cubicBezTo>
                <a:cubicBezTo>
                  <a:pt x="140" y="156"/>
                  <a:pt x="142" y="156"/>
                  <a:pt x="143" y="156"/>
                </a:cubicBezTo>
                <a:cubicBezTo>
                  <a:pt x="143" y="155"/>
                  <a:pt x="146" y="156"/>
                  <a:pt x="147" y="154"/>
                </a:cubicBezTo>
                <a:cubicBezTo>
                  <a:pt x="147" y="155"/>
                  <a:pt x="146" y="155"/>
                  <a:pt x="147" y="155"/>
                </a:cubicBezTo>
                <a:cubicBezTo>
                  <a:pt x="147" y="154"/>
                  <a:pt x="147" y="154"/>
                  <a:pt x="147" y="154"/>
                </a:cubicBezTo>
                <a:cubicBezTo>
                  <a:pt x="149" y="154"/>
                  <a:pt x="149" y="154"/>
                  <a:pt x="149" y="154"/>
                </a:cubicBezTo>
                <a:cubicBezTo>
                  <a:pt x="149" y="155"/>
                  <a:pt x="149" y="155"/>
                  <a:pt x="148" y="156"/>
                </a:cubicBezTo>
                <a:cubicBezTo>
                  <a:pt x="150" y="156"/>
                  <a:pt x="149" y="155"/>
                  <a:pt x="150" y="154"/>
                </a:cubicBezTo>
                <a:cubicBezTo>
                  <a:pt x="151" y="153"/>
                  <a:pt x="151" y="154"/>
                  <a:pt x="152" y="155"/>
                </a:cubicBezTo>
                <a:cubicBezTo>
                  <a:pt x="152" y="155"/>
                  <a:pt x="151" y="154"/>
                  <a:pt x="151" y="155"/>
                </a:cubicBezTo>
                <a:cubicBezTo>
                  <a:pt x="150" y="156"/>
                  <a:pt x="152" y="155"/>
                  <a:pt x="152" y="156"/>
                </a:cubicBezTo>
                <a:cubicBezTo>
                  <a:pt x="152" y="156"/>
                  <a:pt x="152" y="154"/>
                  <a:pt x="153" y="154"/>
                </a:cubicBezTo>
                <a:cubicBezTo>
                  <a:pt x="154" y="154"/>
                  <a:pt x="157" y="154"/>
                  <a:pt x="157" y="155"/>
                </a:cubicBezTo>
                <a:cubicBezTo>
                  <a:pt x="158" y="154"/>
                  <a:pt x="159" y="154"/>
                  <a:pt x="159" y="154"/>
                </a:cubicBezTo>
                <a:cubicBezTo>
                  <a:pt x="158" y="153"/>
                  <a:pt x="157" y="153"/>
                  <a:pt x="157" y="153"/>
                </a:cubicBezTo>
                <a:cubicBezTo>
                  <a:pt x="157" y="152"/>
                  <a:pt x="159" y="152"/>
                  <a:pt x="159" y="152"/>
                </a:cubicBezTo>
                <a:cubicBezTo>
                  <a:pt x="159" y="153"/>
                  <a:pt x="159" y="153"/>
                  <a:pt x="159" y="153"/>
                </a:cubicBezTo>
                <a:cubicBezTo>
                  <a:pt x="159" y="152"/>
                  <a:pt x="161" y="152"/>
                  <a:pt x="160" y="152"/>
                </a:cubicBezTo>
                <a:cubicBezTo>
                  <a:pt x="162" y="153"/>
                  <a:pt x="162" y="153"/>
                  <a:pt x="162" y="153"/>
                </a:cubicBezTo>
                <a:cubicBezTo>
                  <a:pt x="162" y="152"/>
                  <a:pt x="164" y="152"/>
                  <a:pt x="165" y="151"/>
                </a:cubicBezTo>
                <a:cubicBezTo>
                  <a:pt x="166" y="153"/>
                  <a:pt x="165" y="154"/>
                  <a:pt x="167" y="154"/>
                </a:cubicBezTo>
                <a:cubicBezTo>
                  <a:pt x="169" y="152"/>
                  <a:pt x="169" y="152"/>
                  <a:pt x="169" y="152"/>
                </a:cubicBezTo>
                <a:cubicBezTo>
                  <a:pt x="170" y="152"/>
                  <a:pt x="171" y="152"/>
                  <a:pt x="170" y="153"/>
                </a:cubicBezTo>
                <a:cubicBezTo>
                  <a:pt x="174" y="153"/>
                  <a:pt x="174" y="149"/>
                  <a:pt x="177" y="150"/>
                </a:cubicBezTo>
                <a:cubicBezTo>
                  <a:pt x="176" y="152"/>
                  <a:pt x="177" y="152"/>
                  <a:pt x="179" y="152"/>
                </a:cubicBezTo>
                <a:cubicBezTo>
                  <a:pt x="179" y="152"/>
                  <a:pt x="179" y="151"/>
                  <a:pt x="179" y="151"/>
                </a:cubicBezTo>
                <a:cubicBezTo>
                  <a:pt x="179" y="150"/>
                  <a:pt x="179" y="152"/>
                  <a:pt x="177" y="151"/>
                </a:cubicBezTo>
                <a:cubicBezTo>
                  <a:pt x="177" y="150"/>
                  <a:pt x="178" y="151"/>
                  <a:pt x="179" y="150"/>
                </a:cubicBezTo>
                <a:cubicBezTo>
                  <a:pt x="182" y="153"/>
                  <a:pt x="188" y="149"/>
                  <a:pt x="193" y="149"/>
                </a:cubicBezTo>
                <a:cubicBezTo>
                  <a:pt x="192" y="148"/>
                  <a:pt x="194" y="149"/>
                  <a:pt x="195" y="148"/>
                </a:cubicBezTo>
                <a:cubicBezTo>
                  <a:pt x="195" y="150"/>
                  <a:pt x="198" y="147"/>
                  <a:pt x="199" y="148"/>
                </a:cubicBezTo>
                <a:cubicBezTo>
                  <a:pt x="198" y="146"/>
                  <a:pt x="198" y="146"/>
                  <a:pt x="198" y="146"/>
                </a:cubicBezTo>
                <a:cubicBezTo>
                  <a:pt x="201" y="147"/>
                  <a:pt x="202" y="143"/>
                  <a:pt x="204" y="144"/>
                </a:cubicBezTo>
                <a:cubicBezTo>
                  <a:pt x="205" y="144"/>
                  <a:pt x="203" y="146"/>
                  <a:pt x="203" y="146"/>
                </a:cubicBezTo>
                <a:cubicBezTo>
                  <a:pt x="205" y="147"/>
                  <a:pt x="208" y="143"/>
                  <a:pt x="210" y="145"/>
                </a:cubicBezTo>
                <a:cubicBezTo>
                  <a:pt x="210" y="144"/>
                  <a:pt x="209" y="143"/>
                  <a:pt x="211" y="142"/>
                </a:cubicBezTo>
                <a:cubicBezTo>
                  <a:pt x="212" y="142"/>
                  <a:pt x="215" y="142"/>
                  <a:pt x="215" y="142"/>
                </a:cubicBezTo>
                <a:cubicBezTo>
                  <a:pt x="216" y="142"/>
                  <a:pt x="216" y="141"/>
                  <a:pt x="218" y="141"/>
                </a:cubicBezTo>
                <a:cubicBezTo>
                  <a:pt x="218" y="142"/>
                  <a:pt x="217" y="142"/>
                  <a:pt x="217" y="142"/>
                </a:cubicBezTo>
                <a:cubicBezTo>
                  <a:pt x="219" y="142"/>
                  <a:pt x="220" y="141"/>
                  <a:pt x="222" y="140"/>
                </a:cubicBezTo>
                <a:cubicBezTo>
                  <a:pt x="223" y="140"/>
                  <a:pt x="223" y="140"/>
                  <a:pt x="223" y="140"/>
                </a:cubicBezTo>
                <a:cubicBezTo>
                  <a:pt x="228" y="137"/>
                  <a:pt x="226" y="138"/>
                  <a:pt x="227" y="137"/>
                </a:cubicBezTo>
                <a:cubicBezTo>
                  <a:pt x="228" y="135"/>
                  <a:pt x="230" y="133"/>
                  <a:pt x="230" y="132"/>
                </a:cubicBezTo>
                <a:cubicBezTo>
                  <a:pt x="229" y="130"/>
                  <a:pt x="232" y="128"/>
                  <a:pt x="230" y="128"/>
                </a:cubicBezTo>
                <a:cubicBezTo>
                  <a:pt x="230" y="128"/>
                  <a:pt x="231" y="127"/>
                  <a:pt x="231" y="127"/>
                </a:cubicBezTo>
                <a:cubicBezTo>
                  <a:pt x="231" y="126"/>
                  <a:pt x="229" y="125"/>
                  <a:pt x="229" y="124"/>
                </a:cubicBezTo>
                <a:cubicBezTo>
                  <a:pt x="231" y="125"/>
                  <a:pt x="231" y="125"/>
                  <a:pt x="231" y="125"/>
                </a:cubicBezTo>
                <a:cubicBezTo>
                  <a:pt x="232" y="125"/>
                  <a:pt x="232" y="122"/>
                  <a:pt x="233" y="121"/>
                </a:cubicBezTo>
                <a:cubicBezTo>
                  <a:pt x="231" y="122"/>
                  <a:pt x="233" y="120"/>
                  <a:pt x="232" y="120"/>
                </a:cubicBezTo>
                <a:cubicBezTo>
                  <a:pt x="232" y="118"/>
                  <a:pt x="232" y="118"/>
                  <a:pt x="232" y="118"/>
                </a:cubicBezTo>
                <a:cubicBezTo>
                  <a:pt x="232" y="116"/>
                  <a:pt x="231" y="118"/>
                  <a:pt x="231" y="115"/>
                </a:cubicBezTo>
                <a:cubicBezTo>
                  <a:pt x="231" y="114"/>
                  <a:pt x="233" y="115"/>
                  <a:pt x="233" y="116"/>
                </a:cubicBezTo>
                <a:cubicBezTo>
                  <a:pt x="234" y="114"/>
                  <a:pt x="233" y="113"/>
                  <a:pt x="233" y="112"/>
                </a:cubicBezTo>
                <a:cubicBezTo>
                  <a:pt x="233" y="112"/>
                  <a:pt x="233" y="112"/>
                  <a:pt x="233" y="112"/>
                </a:cubicBezTo>
                <a:cubicBezTo>
                  <a:pt x="233" y="112"/>
                  <a:pt x="233" y="112"/>
                  <a:pt x="233" y="112"/>
                </a:cubicBezTo>
                <a:cubicBezTo>
                  <a:pt x="233" y="111"/>
                  <a:pt x="233" y="111"/>
                  <a:pt x="233" y="110"/>
                </a:cubicBezTo>
                <a:cubicBezTo>
                  <a:pt x="233" y="110"/>
                  <a:pt x="233" y="110"/>
                  <a:pt x="233" y="110"/>
                </a:cubicBezTo>
                <a:cubicBezTo>
                  <a:pt x="233" y="111"/>
                  <a:pt x="233" y="111"/>
                  <a:pt x="233" y="111"/>
                </a:cubicBezTo>
                <a:cubicBezTo>
                  <a:pt x="233" y="111"/>
                  <a:pt x="233" y="111"/>
                  <a:pt x="233" y="110"/>
                </a:cubicBezTo>
                <a:cubicBezTo>
                  <a:pt x="234" y="110"/>
                  <a:pt x="234" y="110"/>
                  <a:pt x="234" y="110"/>
                </a:cubicBezTo>
                <a:cubicBezTo>
                  <a:pt x="234" y="109"/>
                  <a:pt x="234" y="109"/>
                  <a:pt x="234" y="109"/>
                </a:cubicBezTo>
                <a:cubicBezTo>
                  <a:pt x="235" y="109"/>
                  <a:pt x="235" y="109"/>
                  <a:pt x="235" y="109"/>
                </a:cubicBezTo>
                <a:cubicBezTo>
                  <a:pt x="235" y="108"/>
                  <a:pt x="234" y="106"/>
                  <a:pt x="234" y="106"/>
                </a:cubicBezTo>
                <a:cubicBezTo>
                  <a:pt x="235" y="102"/>
                  <a:pt x="235" y="96"/>
                  <a:pt x="234" y="94"/>
                </a:cubicBezTo>
                <a:cubicBezTo>
                  <a:pt x="234" y="94"/>
                  <a:pt x="235" y="94"/>
                  <a:pt x="234" y="94"/>
                </a:cubicBezTo>
                <a:cubicBezTo>
                  <a:pt x="234" y="93"/>
                  <a:pt x="233" y="91"/>
                  <a:pt x="234" y="91"/>
                </a:cubicBezTo>
                <a:cubicBezTo>
                  <a:pt x="234" y="90"/>
                  <a:pt x="235" y="90"/>
                  <a:pt x="235" y="88"/>
                </a:cubicBezTo>
                <a:cubicBezTo>
                  <a:pt x="235" y="88"/>
                  <a:pt x="234" y="88"/>
                  <a:pt x="234" y="88"/>
                </a:cubicBezTo>
                <a:cubicBezTo>
                  <a:pt x="236" y="85"/>
                  <a:pt x="233" y="81"/>
                  <a:pt x="234" y="77"/>
                </a:cubicBezTo>
                <a:cubicBezTo>
                  <a:pt x="235" y="78"/>
                  <a:pt x="235" y="78"/>
                  <a:pt x="235" y="79"/>
                </a:cubicBezTo>
                <a:cubicBezTo>
                  <a:pt x="235" y="76"/>
                  <a:pt x="235" y="73"/>
                  <a:pt x="233" y="70"/>
                </a:cubicBezTo>
                <a:cubicBezTo>
                  <a:pt x="234" y="71"/>
                  <a:pt x="234" y="71"/>
                  <a:pt x="235" y="71"/>
                </a:cubicBezTo>
                <a:close/>
                <a:moveTo>
                  <a:pt x="233" y="107"/>
                </a:moveTo>
                <a:cubicBezTo>
                  <a:pt x="233" y="107"/>
                  <a:pt x="233" y="108"/>
                  <a:pt x="233" y="108"/>
                </a:cubicBezTo>
                <a:cubicBezTo>
                  <a:pt x="233" y="108"/>
                  <a:pt x="233" y="107"/>
                  <a:pt x="233" y="107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lIns="36000" tIns="72000" rIns="36000" bIns="36000" anchor="ctr" anchorCtr="1"/>
          <a:lstStyle>
            <a:lvl1pPr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ENGINE SPEED 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Max : 921 RPM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Min : 706	 RPM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Mean : 800 RPM</a:t>
            </a:r>
          </a:p>
        </p:txBody>
      </p:sp>
      <p:sp>
        <p:nvSpPr>
          <p:cNvPr id="57" name="Pięciokąt 38">
            <a:extLst>
              <a:ext uri="{FF2B5EF4-FFF2-40B4-BE49-F238E27FC236}">
                <a16:creationId xmlns:a16="http://schemas.microsoft.com/office/drawing/2014/main" id="{99D5217F-E759-434B-8F90-FE288161D8D1}"/>
              </a:ext>
            </a:extLst>
          </p:cNvPr>
          <p:cNvSpPr/>
          <p:nvPr/>
        </p:nvSpPr>
        <p:spPr>
          <a:xfrm>
            <a:off x="6990363" y="5806051"/>
            <a:ext cx="1818322" cy="1008112"/>
          </a:xfrm>
          <a:prstGeom prst="homePlate">
            <a:avLst>
              <a:gd name="adj" fmla="val 31349"/>
            </a:avLst>
          </a:prstGeom>
          <a:solidFill>
            <a:srgbClr val="15979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58" name="Prostokąt 40">
            <a:extLst>
              <a:ext uri="{FF2B5EF4-FFF2-40B4-BE49-F238E27FC236}">
                <a16:creationId xmlns:a16="http://schemas.microsoft.com/office/drawing/2014/main" id="{66525A2A-409A-46F5-BD7E-F81BB02CC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4354" y="5981662"/>
            <a:ext cx="177692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>
                <a:solidFill>
                  <a:schemeClr val="bg1"/>
                </a:solidFill>
                <a:latin typeface="+mn-lt"/>
              </a:rPr>
              <a:t>OBJECTIVE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>
                <a:solidFill>
                  <a:schemeClr val="bg1"/>
                </a:solidFill>
              </a:rPr>
              <a:t>FUNCTION</a:t>
            </a:r>
            <a:endParaRPr lang="en-US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9" name="Prostokąt zaokrąglony 68">
            <a:extLst>
              <a:ext uri="{FF2B5EF4-FFF2-40B4-BE49-F238E27FC236}">
                <a16:creationId xmlns:a16="http://schemas.microsoft.com/office/drawing/2014/main" id="{7D35BE5E-59E9-4B22-8BE5-B222AC4C25F5}"/>
              </a:ext>
            </a:extLst>
          </p:cNvPr>
          <p:cNvSpPr/>
          <p:nvPr/>
        </p:nvSpPr>
        <p:spPr>
          <a:xfrm>
            <a:off x="6999353" y="5802104"/>
            <a:ext cx="5192647" cy="1016846"/>
          </a:xfrm>
          <a:prstGeom prst="roundRect">
            <a:avLst>
              <a:gd name="adj" fmla="val 0"/>
            </a:avLst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kern="0" dirty="0">
              <a:latin typeface="Calibri"/>
            </a:endParaRPr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F10CFC76-685E-4E53-895F-D28B41E58020}"/>
              </a:ext>
            </a:extLst>
          </p:cNvPr>
          <p:cNvSpPr txBox="1">
            <a:spLocks/>
          </p:cNvSpPr>
          <p:nvPr/>
        </p:nvSpPr>
        <p:spPr>
          <a:xfrm>
            <a:off x="830162" y="5953000"/>
            <a:ext cx="5052046" cy="656038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900" b="1" i="0" kern="1200" cap="all" spc="30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FMINCON : FINAL gain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{</a:t>
            </a:r>
            <a:r>
              <a:rPr lang="en-US" dirty="0" err="1">
                <a:solidFill>
                  <a:schemeClr val="tx1"/>
                </a:solidFill>
              </a:rPr>
              <a:t>kp</a:t>
            </a:r>
            <a:r>
              <a:rPr lang="en-US" dirty="0">
                <a:solidFill>
                  <a:schemeClr val="tx1"/>
                </a:solidFill>
              </a:rPr>
              <a:t>: 0.27, </a:t>
            </a:r>
            <a:r>
              <a:rPr lang="en-US" dirty="0" err="1">
                <a:solidFill>
                  <a:schemeClr val="tx1"/>
                </a:solidFill>
              </a:rPr>
              <a:t>ki</a:t>
            </a:r>
            <a:r>
              <a:rPr lang="en-US" dirty="0">
                <a:solidFill>
                  <a:schemeClr val="tx1"/>
                </a:solidFill>
              </a:rPr>
              <a:t>: 0.01, </a:t>
            </a:r>
            <a:r>
              <a:rPr lang="en-US" dirty="0" err="1">
                <a:solidFill>
                  <a:schemeClr val="tx1"/>
                </a:solidFill>
              </a:rPr>
              <a:t>Kd</a:t>
            </a:r>
            <a:r>
              <a:rPr lang="en-US" dirty="0">
                <a:solidFill>
                  <a:schemeClr val="tx1"/>
                </a:solidFill>
              </a:rPr>
              <a:t>: 4.09}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BB701D1-8E91-4A2F-8B4B-404B576CD641}"/>
              </a:ext>
            </a:extLst>
          </p:cNvPr>
          <p:cNvSpPr/>
          <p:nvPr/>
        </p:nvSpPr>
        <p:spPr>
          <a:xfrm>
            <a:off x="9345168" y="6062472"/>
            <a:ext cx="2322576" cy="565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>
                <a:solidFill>
                  <a:schemeClr val="tx1"/>
                </a:solidFill>
              </a:rPr>
              <a:t>Absolute Error</a:t>
            </a:r>
          </a:p>
        </p:txBody>
      </p:sp>
      <p:sp>
        <p:nvSpPr>
          <p:cNvPr id="85" name="Pięciokąt 1">
            <a:extLst>
              <a:ext uri="{FF2B5EF4-FFF2-40B4-BE49-F238E27FC236}">
                <a16:creationId xmlns:a16="http://schemas.microsoft.com/office/drawing/2014/main" id="{D8E66DA4-7424-4DC3-9929-990759C8E3A3}"/>
              </a:ext>
            </a:extLst>
          </p:cNvPr>
          <p:cNvSpPr/>
          <p:nvPr/>
        </p:nvSpPr>
        <p:spPr>
          <a:xfrm rot="5400000">
            <a:off x="9534736" y="1187017"/>
            <a:ext cx="473789" cy="2507843"/>
          </a:xfrm>
          <a:prstGeom prst="homePlate">
            <a:avLst>
              <a:gd name="adj" fmla="val 31349"/>
            </a:avLst>
          </a:prstGeom>
          <a:solidFill>
            <a:srgbClr val="15979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86" name="Prostokąt zaokrąglony 70">
            <a:extLst>
              <a:ext uri="{FF2B5EF4-FFF2-40B4-BE49-F238E27FC236}">
                <a16:creationId xmlns:a16="http://schemas.microsoft.com/office/drawing/2014/main" id="{33CBDBDD-B0C8-4711-85B7-33FAB00ADEFB}"/>
              </a:ext>
            </a:extLst>
          </p:cNvPr>
          <p:cNvSpPr/>
          <p:nvPr/>
        </p:nvSpPr>
        <p:spPr>
          <a:xfrm>
            <a:off x="8517710" y="2190185"/>
            <a:ext cx="2507844" cy="1627853"/>
          </a:xfrm>
          <a:prstGeom prst="roundRect">
            <a:avLst>
              <a:gd name="adj" fmla="val 0"/>
            </a:avLst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latin typeface="Calibri"/>
            </a:endParaRPr>
          </a:p>
        </p:txBody>
      </p:sp>
      <p:sp>
        <p:nvSpPr>
          <p:cNvPr id="87" name="Prostokąt 35">
            <a:extLst>
              <a:ext uri="{FF2B5EF4-FFF2-40B4-BE49-F238E27FC236}">
                <a16:creationId xmlns:a16="http://schemas.microsoft.com/office/drawing/2014/main" id="{04A54101-AF46-448D-8676-CD492663F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5373" y="2269851"/>
            <a:ext cx="19168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>
                <a:solidFill>
                  <a:schemeClr val="bg1"/>
                </a:solidFill>
              </a:rPr>
              <a:t>Signal Statistics</a:t>
            </a:r>
            <a:endParaRPr lang="en-US" sz="1400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8" name="Freeform 6">
            <a:extLst>
              <a:ext uri="{FF2B5EF4-FFF2-40B4-BE49-F238E27FC236}">
                <a16:creationId xmlns:a16="http://schemas.microsoft.com/office/drawing/2014/main" id="{71D24F43-84EA-442F-AA8E-6E3439038930}"/>
              </a:ext>
            </a:extLst>
          </p:cNvPr>
          <p:cNvSpPr>
            <a:spLocks/>
          </p:cNvSpPr>
          <p:nvPr/>
        </p:nvSpPr>
        <p:spPr bwMode="auto">
          <a:xfrm>
            <a:off x="8805373" y="3524645"/>
            <a:ext cx="1734406" cy="52828"/>
          </a:xfrm>
          <a:custGeom>
            <a:avLst/>
            <a:gdLst/>
            <a:ahLst/>
            <a:cxnLst/>
            <a:rect l="l" t="t" r="r" b="b"/>
            <a:pathLst>
              <a:path w="4230688" h="323122">
                <a:moveTo>
                  <a:pt x="690731" y="306944"/>
                </a:moveTo>
                <a:lnTo>
                  <a:pt x="690926" y="307256"/>
                </a:lnTo>
                <a:lnTo>
                  <a:pt x="686864" y="315369"/>
                </a:lnTo>
                <a:close/>
                <a:moveTo>
                  <a:pt x="616109" y="299788"/>
                </a:moveTo>
                <a:cubicBezTo>
                  <a:pt x="619443" y="298845"/>
                  <a:pt x="622300" y="299788"/>
                  <a:pt x="622300" y="307328"/>
                </a:cubicBezTo>
                <a:cubicBezTo>
                  <a:pt x="618490" y="296017"/>
                  <a:pt x="603250" y="322409"/>
                  <a:pt x="607060" y="303558"/>
                </a:cubicBezTo>
                <a:cubicBezTo>
                  <a:pt x="608965" y="303558"/>
                  <a:pt x="612775" y="300730"/>
                  <a:pt x="616109" y="299788"/>
                </a:cubicBezTo>
                <a:close/>
                <a:moveTo>
                  <a:pt x="454554" y="292247"/>
                </a:moveTo>
                <a:lnTo>
                  <a:pt x="458259" y="304649"/>
                </a:lnTo>
                <a:cubicBezTo>
                  <a:pt x="457333" y="307130"/>
                  <a:pt x="454555" y="308122"/>
                  <a:pt x="450850" y="308122"/>
                </a:cubicBezTo>
                <a:cubicBezTo>
                  <a:pt x="450850" y="300185"/>
                  <a:pt x="454554" y="296216"/>
                  <a:pt x="454554" y="292247"/>
                </a:cubicBezTo>
                <a:close/>
                <a:moveTo>
                  <a:pt x="2509981" y="291195"/>
                </a:moveTo>
                <a:cubicBezTo>
                  <a:pt x="2510643" y="295092"/>
                  <a:pt x="2510774" y="299730"/>
                  <a:pt x="2512484" y="299730"/>
                </a:cubicBezTo>
                <a:cubicBezTo>
                  <a:pt x="2507667" y="302090"/>
                  <a:pt x="2510680" y="295245"/>
                  <a:pt x="2509981" y="291195"/>
                </a:cubicBezTo>
                <a:close/>
                <a:moveTo>
                  <a:pt x="2509608" y="289487"/>
                </a:moveTo>
                <a:cubicBezTo>
                  <a:pt x="2510101" y="289846"/>
                  <a:pt x="2510261" y="290465"/>
                  <a:pt x="2509981" y="291195"/>
                </a:cubicBezTo>
                <a:close/>
                <a:moveTo>
                  <a:pt x="2508837" y="285953"/>
                </a:moveTo>
                <a:lnTo>
                  <a:pt x="2509608" y="289487"/>
                </a:lnTo>
                <a:cubicBezTo>
                  <a:pt x="2509109" y="288352"/>
                  <a:pt x="2507723" y="287980"/>
                  <a:pt x="2505075" y="288845"/>
                </a:cubicBezTo>
                <a:close/>
                <a:moveTo>
                  <a:pt x="679450" y="284309"/>
                </a:moveTo>
                <a:lnTo>
                  <a:pt x="686859" y="284309"/>
                </a:lnTo>
                <a:cubicBezTo>
                  <a:pt x="690563" y="291929"/>
                  <a:pt x="683154" y="299549"/>
                  <a:pt x="683154" y="303359"/>
                </a:cubicBezTo>
                <a:close/>
                <a:moveTo>
                  <a:pt x="2260205" y="270417"/>
                </a:moveTo>
                <a:lnTo>
                  <a:pt x="2260348" y="270933"/>
                </a:lnTo>
                <a:cubicBezTo>
                  <a:pt x="2259948" y="271294"/>
                  <a:pt x="2259525" y="271348"/>
                  <a:pt x="2259116" y="271149"/>
                </a:cubicBezTo>
                <a:close/>
                <a:moveTo>
                  <a:pt x="1943100" y="266847"/>
                </a:moveTo>
                <a:lnTo>
                  <a:pt x="1951038" y="270022"/>
                </a:lnTo>
                <a:lnTo>
                  <a:pt x="1943100" y="277959"/>
                </a:lnTo>
                <a:close/>
                <a:moveTo>
                  <a:pt x="461169" y="262084"/>
                </a:moveTo>
                <a:cubicBezTo>
                  <a:pt x="464326" y="262084"/>
                  <a:pt x="467484" y="266907"/>
                  <a:pt x="470500" y="272792"/>
                </a:cubicBezTo>
                <a:cubicBezTo>
                  <a:pt x="466196" y="271480"/>
                  <a:pt x="458226" y="276212"/>
                  <a:pt x="461169" y="262084"/>
                </a:cubicBezTo>
                <a:close/>
                <a:moveTo>
                  <a:pt x="2291359" y="258271"/>
                </a:moveTo>
                <a:lnTo>
                  <a:pt x="2285073" y="260734"/>
                </a:lnTo>
                <a:lnTo>
                  <a:pt x="2288147" y="262947"/>
                </a:lnTo>
                <a:close/>
                <a:moveTo>
                  <a:pt x="2540015" y="246594"/>
                </a:moveTo>
                <a:lnTo>
                  <a:pt x="2539403" y="247970"/>
                </a:lnTo>
                <a:cubicBezTo>
                  <a:pt x="2539350" y="247837"/>
                  <a:pt x="2539298" y="247705"/>
                  <a:pt x="2539361" y="247530"/>
                </a:cubicBezTo>
                <a:close/>
                <a:moveTo>
                  <a:pt x="322813" y="246039"/>
                </a:moveTo>
                <a:lnTo>
                  <a:pt x="324000" y="247581"/>
                </a:lnTo>
                <a:lnTo>
                  <a:pt x="315606" y="255459"/>
                </a:lnTo>
                <a:cubicBezTo>
                  <a:pt x="318418" y="247970"/>
                  <a:pt x="320762" y="245629"/>
                  <a:pt x="322813" y="246039"/>
                </a:cubicBezTo>
                <a:close/>
                <a:moveTo>
                  <a:pt x="385763" y="236684"/>
                </a:moveTo>
                <a:cubicBezTo>
                  <a:pt x="385763" y="247797"/>
                  <a:pt x="367620" y="258909"/>
                  <a:pt x="360363" y="258909"/>
                </a:cubicBezTo>
                <a:close/>
                <a:moveTo>
                  <a:pt x="2543621" y="235332"/>
                </a:moveTo>
                <a:cubicBezTo>
                  <a:pt x="2544090" y="234630"/>
                  <a:pt x="2545028" y="234864"/>
                  <a:pt x="2546903" y="236736"/>
                </a:cubicBezTo>
                <a:lnTo>
                  <a:pt x="2540015" y="246594"/>
                </a:lnTo>
                <a:cubicBezTo>
                  <a:pt x="2544698" y="246705"/>
                  <a:pt x="2542302" y="237309"/>
                  <a:pt x="2543621" y="235332"/>
                </a:cubicBezTo>
                <a:close/>
                <a:moveTo>
                  <a:pt x="327595" y="234205"/>
                </a:moveTo>
                <a:cubicBezTo>
                  <a:pt x="338579" y="242162"/>
                  <a:pt x="345486" y="267175"/>
                  <a:pt x="341857" y="281670"/>
                </a:cubicBezTo>
                <a:cubicBezTo>
                  <a:pt x="334356" y="277925"/>
                  <a:pt x="341857" y="266692"/>
                  <a:pt x="338106" y="259203"/>
                </a:cubicBezTo>
                <a:lnTo>
                  <a:pt x="333009" y="262304"/>
                </a:lnTo>
                <a:cubicBezTo>
                  <a:pt x="330303" y="259202"/>
                  <a:pt x="327768" y="250108"/>
                  <a:pt x="324000" y="247581"/>
                </a:cubicBezTo>
                <a:cubicBezTo>
                  <a:pt x="327203" y="244428"/>
                  <a:pt x="328089" y="239669"/>
                  <a:pt x="327595" y="234205"/>
                </a:cubicBezTo>
                <a:close/>
                <a:moveTo>
                  <a:pt x="315384" y="224438"/>
                </a:moveTo>
                <a:cubicBezTo>
                  <a:pt x="316310" y="226705"/>
                  <a:pt x="317236" y="230334"/>
                  <a:pt x="319088" y="232148"/>
                </a:cubicBezTo>
                <a:cubicBezTo>
                  <a:pt x="315384" y="232148"/>
                  <a:pt x="311679" y="243034"/>
                  <a:pt x="307975" y="235777"/>
                </a:cubicBezTo>
                <a:cubicBezTo>
                  <a:pt x="311679" y="235777"/>
                  <a:pt x="311679" y="228520"/>
                  <a:pt x="311679" y="224891"/>
                </a:cubicBezTo>
                <a:close/>
                <a:moveTo>
                  <a:pt x="327968" y="219090"/>
                </a:moveTo>
                <a:cubicBezTo>
                  <a:pt x="328116" y="224506"/>
                  <a:pt x="328449" y="229613"/>
                  <a:pt x="327595" y="234205"/>
                </a:cubicBezTo>
                <a:lnTo>
                  <a:pt x="326856" y="232992"/>
                </a:lnTo>
                <a:cubicBezTo>
                  <a:pt x="324907" y="225208"/>
                  <a:pt x="325744" y="221216"/>
                  <a:pt x="327968" y="219090"/>
                </a:cubicBezTo>
                <a:close/>
                <a:moveTo>
                  <a:pt x="2805113" y="203347"/>
                </a:moveTo>
                <a:lnTo>
                  <a:pt x="2809876" y="228747"/>
                </a:lnTo>
                <a:lnTo>
                  <a:pt x="2805113" y="231922"/>
                </a:lnTo>
                <a:close/>
                <a:moveTo>
                  <a:pt x="2480" y="63779"/>
                </a:moveTo>
                <a:lnTo>
                  <a:pt x="7937" y="68409"/>
                </a:lnTo>
                <a:cubicBezTo>
                  <a:pt x="-7938" y="72114"/>
                  <a:pt x="15875" y="90634"/>
                  <a:pt x="0" y="75818"/>
                </a:cubicBezTo>
                <a:close/>
                <a:moveTo>
                  <a:pt x="26988" y="63647"/>
                </a:moveTo>
                <a:cubicBezTo>
                  <a:pt x="30560" y="78656"/>
                  <a:pt x="41276" y="86161"/>
                  <a:pt x="30560" y="104922"/>
                </a:cubicBezTo>
                <a:cubicBezTo>
                  <a:pt x="30560" y="93665"/>
                  <a:pt x="26988" y="74904"/>
                  <a:pt x="26988" y="63647"/>
                </a:cubicBezTo>
                <a:close/>
                <a:moveTo>
                  <a:pt x="1999391" y="27049"/>
                </a:moveTo>
                <a:cubicBezTo>
                  <a:pt x="1997398" y="29323"/>
                  <a:pt x="1995384" y="31165"/>
                  <a:pt x="1992094" y="30903"/>
                </a:cubicBezTo>
                <a:lnTo>
                  <a:pt x="1991891" y="30793"/>
                </a:lnTo>
                <a:cubicBezTo>
                  <a:pt x="1995641" y="27049"/>
                  <a:pt x="1995641" y="27049"/>
                  <a:pt x="1999391" y="27049"/>
                </a:cubicBezTo>
                <a:close/>
                <a:moveTo>
                  <a:pt x="1305627" y="12071"/>
                </a:moveTo>
                <a:cubicBezTo>
                  <a:pt x="1305633" y="12074"/>
                  <a:pt x="1305705" y="12110"/>
                  <a:pt x="1306564" y="12539"/>
                </a:cubicBezTo>
                <a:lnTo>
                  <a:pt x="1313127" y="15815"/>
                </a:lnTo>
                <a:cubicBezTo>
                  <a:pt x="1310304" y="16621"/>
                  <a:pt x="1307654" y="17339"/>
                  <a:pt x="1304900" y="17006"/>
                </a:cubicBezTo>
                <a:close/>
                <a:moveTo>
                  <a:pt x="1554011" y="721"/>
                </a:moveTo>
                <a:cubicBezTo>
                  <a:pt x="1584773" y="5284"/>
                  <a:pt x="1615008" y="29857"/>
                  <a:pt x="1643134" y="27049"/>
                </a:cubicBezTo>
                <a:cubicBezTo>
                  <a:pt x="1710635" y="4582"/>
                  <a:pt x="1781887" y="19560"/>
                  <a:pt x="1845638" y="15815"/>
                </a:cubicBezTo>
                <a:lnTo>
                  <a:pt x="1842357" y="25644"/>
                </a:lnTo>
                <a:cubicBezTo>
                  <a:pt x="1864388" y="-6651"/>
                  <a:pt x="1890639" y="60749"/>
                  <a:pt x="1909389" y="12071"/>
                </a:cubicBezTo>
                <a:cubicBezTo>
                  <a:pt x="1916890" y="19560"/>
                  <a:pt x="1931890" y="15815"/>
                  <a:pt x="1924390" y="34537"/>
                </a:cubicBezTo>
                <a:cubicBezTo>
                  <a:pt x="1941717" y="13777"/>
                  <a:pt x="1968650" y="50570"/>
                  <a:pt x="1992094" y="30903"/>
                </a:cubicBezTo>
                <a:cubicBezTo>
                  <a:pt x="2014497" y="53137"/>
                  <a:pt x="2036954" y="27092"/>
                  <a:pt x="2063143" y="45771"/>
                </a:cubicBezTo>
                <a:cubicBezTo>
                  <a:pt x="2063143" y="49515"/>
                  <a:pt x="2055642" y="49515"/>
                  <a:pt x="2055642" y="60749"/>
                </a:cubicBezTo>
                <a:cubicBezTo>
                  <a:pt x="2066893" y="75726"/>
                  <a:pt x="2081893" y="23304"/>
                  <a:pt x="2085643" y="64493"/>
                </a:cubicBezTo>
                <a:cubicBezTo>
                  <a:pt x="2089393" y="64493"/>
                  <a:pt x="2089393" y="45771"/>
                  <a:pt x="2085643" y="45771"/>
                </a:cubicBezTo>
                <a:cubicBezTo>
                  <a:pt x="2141894" y="64493"/>
                  <a:pt x="2205646" y="38282"/>
                  <a:pt x="2265647" y="30793"/>
                </a:cubicBezTo>
                <a:cubicBezTo>
                  <a:pt x="2306898" y="57004"/>
                  <a:pt x="2265647" y="101937"/>
                  <a:pt x="2299398" y="71982"/>
                </a:cubicBezTo>
                <a:cubicBezTo>
                  <a:pt x="2303148" y="70110"/>
                  <a:pt x="2303148" y="58876"/>
                  <a:pt x="2303148" y="64493"/>
                </a:cubicBezTo>
                <a:cubicBezTo>
                  <a:pt x="2314398" y="53260"/>
                  <a:pt x="2321898" y="113170"/>
                  <a:pt x="2333148" y="90704"/>
                </a:cubicBezTo>
                <a:cubicBezTo>
                  <a:pt x="2329398" y="64493"/>
                  <a:pt x="2336898" y="75726"/>
                  <a:pt x="2336898" y="60749"/>
                </a:cubicBezTo>
                <a:cubicBezTo>
                  <a:pt x="2363149" y="79471"/>
                  <a:pt x="2366899" y="101937"/>
                  <a:pt x="2389399" y="83215"/>
                </a:cubicBezTo>
                <a:lnTo>
                  <a:pt x="2389399" y="93044"/>
                </a:lnTo>
                <a:cubicBezTo>
                  <a:pt x="2411900" y="57004"/>
                  <a:pt x="2441901" y="79471"/>
                  <a:pt x="2460651" y="34537"/>
                </a:cubicBezTo>
                <a:cubicBezTo>
                  <a:pt x="2595654" y="30793"/>
                  <a:pt x="2723156" y="12071"/>
                  <a:pt x="2854409" y="8326"/>
                </a:cubicBezTo>
                <a:cubicBezTo>
                  <a:pt x="2981912" y="23304"/>
                  <a:pt x="3109415" y="4582"/>
                  <a:pt x="3240667" y="34537"/>
                </a:cubicBezTo>
                <a:cubicBezTo>
                  <a:pt x="3266918" y="68237"/>
                  <a:pt x="3270668" y="68237"/>
                  <a:pt x="3304419" y="57004"/>
                </a:cubicBezTo>
                <a:cubicBezTo>
                  <a:pt x="3304419" y="60749"/>
                  <a:pt x="3300669" y="60749"/>
                  <a:pt x="3304419" y="68237"/>
                </a:cubicBezTo>
                <a:cubicBezTo>
                  <a:pt x="3304419" y="38282"/>
                  <a:pt x="3326919" y="64493"/>
                  <a:pt x="3330669" y="38282"/>
                </a:cubicBezTo>
                <a:cubicBezTo>
                  <a:pt x="3379420" y="45771"/>
                  <a:pt x="3424421" y="38282"/>
                  <a:pt x="3473172" y="38282"/>
                </a:cubicBezTo>
                <a:cubicBezTo>
                  <a:pt x="3465672" y="42026"/>
                  <a:pt x="3461922" y="64493"/>
                  <a:pt x="3469422" y="64493"/>
                </a:cubicBezTo>
                <a:lnTo>
                  <a:pt x="3479266" y="48111"/>
                </a:lnTo>
                <a:lnTo>
                  <a:pt x="3480672" y="52323"/>
                </a:lnTo>
                <a:cubicBezTo>
                  <a:pt x="3488172" y="49515"/>
                  <a:pt x="3495673" y="34537"/>
                  <a:pt x="3488172" y="27049"/>
                </a:cubicBezTo>
                <a:cubicBezTo>
                  <a:pt x="3615675" y="4582"/>
                  <a:pt x="3735678" y="68237"/>
                  <a:pt x="3859430" y="64493"/>
                </a:cubicBezTo>
                <a:cubicBezTo>
                  <a:pt x="3885681" y="75726"/>
                  <a:pt x="3926932" y="68237"/>
                  <a:pt x="3960682" y="60749"/>
                </a:cubicBezTo>
                <a:cubicBezTo>
                  <a:pt x="4050684" y="101937"/>
                  <a:pt x="4136936" y="139381"/>
                  <a:pt x="4230688" y="113170"/>
                </a:cubicBezTo>
                <a:cubicBezTo>
                  <a:pt x="4230653" y="113346"/>
                  <a:pt x="4215644" y="188081"/>
                  <a:pt x="4178187" y="206781"/>
                </a:cubicBezTo>
                <a:cubicBezTo>
                  <a:pt x="4125686" y="274181"/>
                  <a:pt x="4061934" y="203037"/>
                  <a:pt x="4005683" y="244225"/>
                </a:cubicBezTo>
                <a:cubicBezTo>
                  <a:pt x="3998183" y="244225"/>
                  <a:pt x="4009433" y="206781"/>
                  <a:pt x="3994433" y="214270"/>
                </a:cubicBezTo>
                <a:cubicBezTo>
                  <a:pt x="3938182" y="266692"/>
                  <a:pt x="3855680" y="232992"/>
                  <a:pt x="3791929" y="188059"/>
                </a:cubicBezTo>
                <a:lnTo>
                  <a:pt x="3795210" y="178230"/>
                </a:lnTo>
                <a:cubicBezTo>
                  <a:pt x="3784429" y="169337"/>
                  <a:pt x="3769428" y="206781"/>
                  <a:pt x="3754428" y="199292"/>
                </a:cubicBezTo>
                <a:cubicBezTo>
                  <a:pt x="3754428" y="191803"/>
                  <a:pt x="3758178" y="188059"/>
                  <a:pt x="3758178" y="180570"/>
                </a:cubicBezTo>
                <a:cubicBezTo>
                  <a:pt x="3754428" y="203037"/>
                  <a:pt x="3731928" y="188059"/>
                  <a:pt x="3728177" y="203037"/>
                </a:cubicBezTo>
                <a:cubicBezTo>
                  <a:pt x="3720677" y="195548"/>
                  <a:pt x="3724427" y="180570"/>
                  <a:pt x="3716927" y="169337"/>
                </a:cubicBezTo>
                <a:cubicBezTo>
                  <a:pt x="3709427" y="195548"/>
                  <a:pt x="3709427" y="195548"/>
                  <a:pt x="3709427" y="195548"/>
                </a:cubicBezTo>
                <a:cubicBezTo>
                  <a:pt x="3686927" y="251714"/>
                  <a:pt x="3656926" y="188059"/>
                  <a:pt x="3630675" y="218014"/>
                </a:cubicBezTo>
                <a:cubicBezTo>
                  <a:pt x="3630675" y="210525"/>
                  <a:pt x="3634426" y="206781"/>
                  <a:pt x="3630675" y="203037"/>
                </a:cubicBezTo>
                <a:cubicBezTo>
                  <a:pt x="3585674" y="236736"/>
                  <a:pt x="3529423" y="225503"/>
                  <a:pt x="3476922" y="240481"/>
                </a:cubicBezTo>
                <a:cubicBezTo>
                  <a:pt x="3480672" y="229248"/>
                  <a:pt x="3480672" y="214270"/>
                  <a:pt x="3480672" y="206781"/>
                </a:cubicBezTo>
                <a:cubicBezTo>
                  <a:pt x="3476922" y="229248"/>
                  <a:pt x="3458172" y="236736"/>
                  <a:pt x="3446922" y="240481"/>
                </a:cubicBezTo>
                <a:cubicBezTo>
                  <a:pt x="3439421" y="214270"/>
                  <a:pt x="3420671" y="262947"/>
                  <a:pt x="3405671" y="247970"/>
                </a:cubicBezTo>
                <a:lnTo>
                  <a:pt x="3409421" y="244225"/>
                </a:lnTo>
                <a:lnTo>
                  <a:pt x="3399987" y="252884"/>
                </a:lnTo>
                <a:cubicBezTo>
                  <a:pt x="3392076" y="252884"/>
                  <a:pt x="3387858" y="233929"/>
                  <a:pt x="3379420" y="259203"/>
                </a:cubicBezTo>
                <a:lnTo>
                  <a:pt x="3372858" y="242821"/>
                </a:lnTo>
                <a:cubicBezTo>
                  <a:pt x="3368170" y="274181"/>
                  <a:pt x="3356920" y="218014"/>
                  <a:pt x="3345669" y="236736"/>
                </a:cubicBezTo>
                <a:lnTo>
                  <a:pt x="3345669" y="243289"/>
                </a:lnTo>
                <a:cubicBezTo>
                  <a:pt x="3338169" y="255459"/>
                  <a:pt x="3334419" y="236736"/>
                  <a:pt x="3323169" y="240481"/>
                </a:cubicBezTo>
                <a:cubicBezTo>
                  <a:pt x="3304419" y="244225"/>
                  <a:pt x="3293168" y="225503"/>
                  <a:pt x="3293168" y="255459"/>
                </a:cubicBezTo>
                <a:cubicBezTo>
                  <a:pt x="3285668" y="229248"/>
                  <a:pt x="3311919" y="244225"/>
                  <a:pt x="3300669" y="210525"/>
                </a:cubicBezTo>
                <a:cubicBezTo>
                  <a:pt x="3236917" y="236736"/>
                  <a:pt x="3165666" y="229248"/>
                  <a:pt x="3101914" y="229248"/>
                </a:cubicBezTo>
                <a:cubicBezTo>
                  <a:pt x="3094414" y="218014"/>
                  <a:pt x="3090664" y="214270"/>
                  <a:pt x="3086914" y="203037"/>
                </a:cubicBezTo>
                <a:cubicBezTo>
                  <a:pt x="3079414" y="206781"/>
                  <a:pt x="3064414" y="206781"/>
                  <a:pt x="3056913" y="221759"/>
                </a:cubicBezTo>
                <a:cubicBezTo>
                  <a:pt x="3060663" y="221759"/>
                  <a:pt x="3053163" y="206781"/>
                  <a:pt x="3049413" y="206781"/>
                </a:cubicBezTo>
                <a:cubicBezTo>
                  <a:pt x="3038163" y="195548"/>
                  <a:pt x="3034413" y="236736"/>
                  <a:pt x="3023163" y="221759"/>
                </a:cubicBezTo>
                <a:cubicBezTo>
                  <a:pt x="3026913" y="214270"/>
                  <a:pt x="3030663" y="206781"/>
                  <a:pt x="3026913" y="195548"/>
                </a:cubicBezTo>
                <a:cubicBezTo>
                  <a:pt x="3015663" y="218014"/>
                  <a:pt x="3000662" y="214270"/>
                  <a:pt x="2989412" y="221759"/>
                </a:cubicBezTo>
                <a:cubicBezTo>
                  <a:pt x="2989412" y="214270"/>
                  <a:pt x="2993162" y="214270"/>
                  <a:pt x="2993162" y="203037"/>
                </a:cubicBezTo>
                <a:cubicBezTo>
                  <a:pt x="2978162" y="229248"/>
                  <a:pt x="2966912" y="199292"/>
                  <a:pt x="2951911" y="214270"/>
                </a:cubicBezTo>
                <a:lnTo>
                  <a:pt x="2958474" y="197888"/>
                </a:lnTo>
                <a:cubicBezTo>
                  <a:pt x="2940661" y="176826"/>
                  <a:pt x="2951911" y="232992"/>
                  <a:pt x="2933161" y="218014"/>
                </a:cubicBezTo>
                <a:cubicBezTo>
                  <a:pt x="2936911" y="214270"/>
                  <a:pt x="2936911" y="206781"/>
                  <a:pt x="2936911" y="199292"/>
                </a:cubicBezTo>
                <a:cubicBezTo>
                  <a:pt x="2921911" y="229248"/>
                  <a:pt x="2895660" y="218014"/>
                  <a:pt x="2876910" y="229248"/>
                </a:cubicBezTo>
                <a:lnTo>
                  <a:pt x="2876910" y="221759"/>
                </a:lnTo>
                <a:cubicBezTo>
                  <a:pt x="2861909" y="225503"/>
                  <a:pt x="2843159" y="214270"/>
                  <a:pt x="2820658" y="229248"/>
                </a:cubicBezTo>
                <a:cubicBezTo>
                  <a:pt x="2813158" y="221759"/>
                  <a:pt x="2824409" y="188059"/>
                  <a:pt x="2805658" y="191803"/>
                </a:cubicBezTo>
                <a:cubicBezTo>
                  <a:pt x="2805658" y="225503"/>
                  <a:pt x="2771907" y="206781"/>
                  <a:pt x="2783158" y="244225"/>
                </a:cubicBezTo>
                <a:cubicBezTo>
                  <a:pt x="2768157" y="236736"/>
                  <a:pt x="2741907" y="225503"/>
                  <a:pt x="2730657" y="236736"/>
                </a:cubicBezTo>
                <a:cubicBezTo>
                  <a:pt x="2738157" y="221759"/>
                  <a:pt x="2723156" y="195548"/>
                  <a:pt x="2738157" y="191803"/>
                </a:cubicBezTo>
                <a:lnTo>
                  <a:pt x="2728313" y="175421"/>
                </a:lnTo>
                <a:lnTo>
                  <a:pt x="2730188" y="167055"/>
                </a:lnTo>
                <a:cubicBezTo>
                  <a:pt x="2735637" y="166880"/>
                  <a:pt x="2735813" y="165124"/>
                  <a:pt x="2734407" y="158104"/>
                </a:cubicBezTo>
                <a:cubicBezTo>
                  <a:pt x="2726906" y="161848"/>
                  <a:pt x="2708156" y="173081"/>
                  <a:pt x="2700656" y="169337"/>
                </a:cubicBezTo>
                <a:cubicBezTo>
                  <a:pt x="2689406" y="188059"/>
                  <a:pt x="2678155" y="225503"/>
                  <a:pt x="2655655" y="229248"/>
                </a:cubicBezTo>
                <a:cubicBezTo>
                  <a:pt x="2666905" y="218014"/>
                  <a:pt x="2651905" y="191803"/>
                  <a:pt x="2659405" y="188059"/>
                </a:cubicBezTo>
                <a:cubicBezTo>
                  <a:pt x="2629404" y="247970"/>
                  <a:pt x="2629404" y="247970"/>
                  <a:pt x="2629404" y="247970"/>
                </a:cubicBezTo>
                <a:cubicBezTo>
                  <a:pt x="2621904" y="251714"/>
                  <a:pt x="2625654" y="221759"/>
                  <a:pt x="2618154" y="232992"/>
                </a:cubicBezTo>
                <a:cubicBezTo>
                  <a:pt x="2618154" y="240481"/>
                  <a:pt x="2614404" y="247970"/>
                  <a:pt x="2610654" y="251714"/>
                </a:cubicBezTo>
                <a:cubicBezTo>
                  <a:pt x="2606904" y="247970"/>
                  <a:pt x="2580653" y="259203"/>
                  <a:pt x="2580653" y="229248"/>
                </a:cubicBezTo>
                <a:cubicBezTo>
                  <a:pt x="2576903" y="214270"/>
                  <a:pt x="2591904" y="221759"/>
                  <a:pt x="2584404" y="210525"/>
                </a:cubicBezTo>
                <a:cubicBezTo>
                  <a:pt x="2569403" y="210525"/>
                  <a:pt x="2569403" y="221759"/>
                  <a:pt x="2558153" y="221759"/>
                </a:cubicBezTo>
                <a:cubicBezTo>
                  <a:pt x="2550706" y="210578"/>
                  <a:pt x="2532167" y="228984"/>
                  <a:pt x="2539361" y="247530"/>
                </a:cubicBezTo>
                <a:cubicBezTo>
                  <a:pt x="2533690" y="258667"/>
                  <a:pt x="2524493" y="262947"/>
                  <a:pt x="2513152" y="262947"/>
                </a:cubicBezTo>
                <a:cubicBezTo>
                  <a:pt x="2516902" y="255459"/>
                  <a:pt x="2516902" y="247970"/>
                  <a:pt x="2520652" y="236736"/>
                </a:cubicBezTo>
                <a:cubicBezTo>
                  <a:pt x="2502633" y="261926"/>
                  <a:pt x="2484613" y="269824"/>
                  <a:pt x="2466587" y="280360"/>
                </a:cubicBezTo>
                <a:cubicBezTo>
                  <a:pt x="2468386" y="274645"/>
                  <a:pt x="2470872" y="264979"/>
                  <a:pt x="2473190" y="262123"/>
                </a:cubicBezTo>
                <a:cubicBezTo>
                  <a:pt x="2451767" y="242997"/>
                  <a:pt x="2426306" y="288367"/>
                  <a:pt x="2404400" y="259203"/>
                </a:cubicBezTo>
                <a:cubicBezTo>
                  <a:pt x="2408150" y="255460"/>
                  <a:pt x="2408150" y="281670"/>
                  <a:pt x="2408150" y="277925"/>
                </a:cubicBezTo>
                <a:cubicBezTo>
                  <a:pt x="2396900" y="274181"/>
                  <a:pt x="2396900" y="251714"/>
                  <a:pt x="2389399" y="259203"/>
                </a:cubicBezTo>
                <a:cubicBezTo>
                  <a:pt x="2389399" y="247970"/>
                  <a:pt x="2378149" y="262947"/>
                  <a:pt x="2370649" y="266692"/>
                </a:cubicBezTo>
                <a:cubicBezTo>
                  <a:pt x="2370329" y="264717"/>
                  <a:pt x="2372364" y="259203"/>
                  <a:pt x="2374399" y="259203"/>
                </a:cubicBezTo>
                <a:cubicBezTo>
                  <a:pt x="2366899" y="270436"/>
                  <a:pt x="2321898" y="289158"/>
                  <a:pt x="2295647" y="270436"/>
                </a:cubicBezTo>
                <a:cubicBezTo>
                  <a:pt x="2295647" y="277926"/>
                  <a:pt x="2280647" y="300392"/>
                  <a:pt x="2273147" y="300392"/>
                </a:cubicBezTo>
                <a:lnTo>
                  <a:pt x="2276428" y="284010"/>
                </a:lnTo>
                <a:cubicBezTo>
                  <a:pt x="2273981" y="270023"/>
                  <a:pt x="2264263" y="276489"/>
                  <a:pt x="2260348" y="270933"/>
                </a:cubicBezTo>
                <a:lnTo>
                  <a:pt x="2269492" y="267600"/>
                </a:lnTo>
                <a:lnTo>
                  <a:pt x="2270218" y="274532"/>
                </a:lnTo>
                <a:cubicBezTo>
                  <a:pt x="2272115" y="273671"/>
                  <a:pt x="2275789" y="267486"/>
                  <a:pt x="2279674" y="263311"/>
                </a:cubicBezTo>
                <a:cubicBezTo>
                  <a:pt x="2276448" y="264848"/>
                  <a:pt x="2272963" y="266564"/>
                  <a:pt x="2269492" y="267600"/>
                </a:cubicBezTo>
                <a:cubicBezTo>
                  <a:pt x="2269313" y="267288"/>
                  <a:pt x="2269354" y="266995"/>
                  <a:pt x="2269397" y="266692"/>
                </a:cubicBezTo>
                <a:cubicBezTo>
                  <a:pt x="2266331" y="266692"/>
                  <a:pt x="2263266" y="268360"/>
                  <a:pt x="2260205" y="270417"/>
                </a:cubicBezTo>
                <a:cubicBezTo>
                  <a:pt x="2258761" y="269143"/>
                  <a:pt x="2258147" y="266735"/>
                  <a:pt x="2258147" y="262947"/>
                </a:cubicBezTo>
                <a:lnTo>
                  <a:pt x="2259116" y="271149"/>
                </a:lnTo>
                <a:cubicBezTo>
                  <a:pt x="2251292" y="276558"/>
                  <a:pt x="2243469" y="283455"/>
                  <a:pt x="2235646" y="270436"/>
                </a:cubicBezTo>
                <a:cubicBezTo>
                  <a:pt x="2239396" y="274181"/>
                  <a:pt x="2243146" y="240481"/>
                  <a:pt x="2235646" y="244225"/>
                </a:cubicBezTo>
                <a:cubicBezTo>
                  <a:pt x="2220646" y="247970"/>
                  <a:pt x="2231896" y="251714"/>
                  <a:pt x="2216896" y="259203"/>
                </a:cubicBezTo>
                <a:lnTo>
                  <a:pt x="2210333" y="265756"/>
                </a:lnTo>
                <a:lnTo>
                  <a:pt x="2205528" y="275936"/>
                </a:lnTo>
                <a:cubicBezTo>
                  <a:pt x="2200958" y="279095"/>
                  <a:pt x="2195333" y="268564"/>
                  <a:pt x="2198145" y="285414"/>
                </a:cubicBezTo>
                <a:cubicBezTo>
                  <a:pt x="2198145" y="270436"/>
                  <a:pt x="2175645" y="296647"/>
                  <a:pt x="2179395" y="262947"/>
                </a:cubicBezTo>
                <a:cubicBezTo>
                  <a:pt x="2179395" y="236736"/>
                  <a:pt x="2179395" y="236736"/>
                  <a:pt x="2179395" y="236736"/>
                </a:cubicBezTo>
                <a:cubicBezTo>
                  <a:pt x="2171895" y="240481"/>
                  <a:pt x="2168145" y="262947"/>
                  <a:pt x="2160645" y="274181"/>
                </a:cubicBezTo>
                <a:cubicBezTo>
                  <a:pt x="2160645" y="274120"/>
                  <a:pt x="2160645" y="266677"/>
                  <a:pt x="2160645" y="262947"/>
                </a:cubicBezTo>
                <a:cubicBezTo>
                  <a:pt x="2156895" y="304136"/>
                  <a:pt x="2141894" y="259203"/>
                  <a:pt x="2134394" y="289158"/>
                </a:cubicBezTo>
                <a:cubicBezTo>
                  <a:pt x="2119394" y="277925"/>
                  <a:pt x="2096893" y="289158"/>
                  <a:pt x="2089393" y="262947"/>
                </a:cubicBezTo>
                <a:cubicBezTo>
                  <a:pt x="2078143" y="274181"/>
                  <a:pt x="2066893" y="289158"/>
                  <a:pt x="2055642" y="281670"/>
                </a:cubicBezTo>
                <a:cubicBezTo>
                  <a:pt x="2055642" y="277925"/>
                  <a:pt x="2059393" y="274181"/>
                  <a:pt x="2063143" y="266692"/>
                </a:cubicBezTo>
                <a:cubicBezTo>
                  <a:pt x="2051892" y="255459"/>
                  <a:pt x="2051892" y="266692"/>
                  <a:pt x="2044392" y="270436"/>
                </a:cubicBezTo>
                <a:cubicBezTo>
                  <a:pt x="2044392" y="266692"/>
                  <a:pt x="2029392" y="247970"/>
                  <a:pt x="2018142" y="232992"/>
                </a:cubicBezTo>
                <a:cubicBezTo>
                  <a:pt x="2006891" y="244225"/>
                  <a:pt x="2010642" y="266692"/>
                  <a:pt x="2010642" y="277925"/>
                </a:cubicBezTo>
                <a:cubicBezTo>
                  <a:pt x="1999391" y="240481"/>
                  <a:pt x="1976891" y="304136"/>
                  <a:pt x="1965641" y="266692"/>
                </a:cubicBezTo>
                <a:cubicBezTo>
                  <a:pt x="1969391" y="262947"/>
                  <a:pt x="1980641" y="247970"/>
                  <a:pt x="1973141" y="240481"/>
                </a:cubicBezTo>
                <a:cubicBezTo>
                  <a:pt x="1961891" y="199292"/>
                  <a:pt x="1950640" y="266692"/>
                  <a:pt x="1935640" y="247970"/>
                </a:cubicBezTo>
                <a:cubicBezTo>
                  <a:pt x="1935640" y="281670"/>
                  <a:pt x="1935640" y="281670"/>
                  <a:pt x="1935640" y="281670"/>
                </a:cubicBezTo>
                <a:cubicBezTo>
                  <a:pt x="1931890" y="259203"/>
                  <a:pt x="1913139" y="300392"/>
                  <a:pt x="1913139" y="266692"/>
                </a:cubicBezTo>
                <a:cubicBezTo>
                  <a:pt x="1909389" y="277925"/>
                  <a:pt x="1894389" y="255459"/>
                  <a:pt x="1898139" y="285414"/>
                </a:cubicBezTo>
                <a:cubicBezTo>
                  <a:pt x="1868139" y="259203"/>
                  <a:pt x="1826888" y="300392"/>
                  <a:pt x="1811887" y="244225"/>
                </a:cubicBezTo>
                <a:cubicBezTo>
                  <a:pt x="1808137" y="247970"/>
                  <a:pt x="1800637" y="240481"/>
                  <a:pt x="1800637" y="259203"/>
                </a:cubicBezTo>
                <a:lnTo>
                  <a:pt x="1805559" y="265522"/>
                </a:lnTo>
                <a:cubicBezTo>
                  <a:pt x="1809778" y="265521"/>
                  <a:pt x="1811887" y="250778"/>
                  <a:pt x="1811887" y="259203"/>
                </a:cubicBezTo>
                <a:cubicBezTo>
                  <a:pt x="1808137" y="259203"/>
                  <a:pt x="1808137" y="266692"/>
                  <a:pt x="1808137" y="270436"/>
                </a:cubicBezTo>
                <a:cubicBezTo>
                  <a:pt x="1800637" y="262947"/>
                  <a:pt x="1793137" y="262947"/>
                  <a:pt x="1800637" y="236736"/>
                </a:cubicBezTo>
                <a:cubicBezTo>
                  <a:pt x="1781887" y="214270"/>
                  <a:pt x="1781887" y="289158"/>
                  <a:pt x="1755636" y="277925"/>
                </a:cubicBezTo>
                <a:cubicBezTo>
                  <a:pt x="1759386" y="262947"/>
                  <a:pt x="1755636" y="259203"/>
                  <a:pt x="1748136" y="259203"/>
                </a:cubicBezTo>
                <a:cubicBezTo>
                  <a:pt x="1733136" y="281670"/>
                  <a:pt x="1733136" y="281670"/>
                  <a:pt x="1733136" y="281670"/>
                </a:cubicBezTo>
                <a:cubicBezTo>
                  <a:pt x="1718135" y="277925"/>
                  <a:pt x="1725636" y="251714"/>
                  <a:pt x="1725636" y="229248"/>
                </a:cubicBezTo>
                <a:cubicBezTo>
                  <a:pt x="1718135" y="232992"/>
                  <a:pt x="1706885" y="232992"/>
                  <a:pt x="1703135" y="247970"/>
                </a:cubicBezTo>
                <a:cubicBezTo>
                  <a:pt x="1695635" y="221759"/>
                  <a:pt x="1695635" y="221759"/>
                  <a:pt x="1695635" y="221759"/>
                </a:cubicBezTo>
                <a:cubicBezTo>
                  <a:pt x="1703135" y="240481"/>
                  <a:pt x="1688135" y="232992"/>
                  <a:pt x="1684385" y="240481"/>
                </a:cubicBezTo>
                <a:lnTo>
                  <a:pt x="1687666" y="233928"/>
                </a:lnTo>
                <a:cubicBezTo>
                  <a:pt x="1684385" y="225503"/>
                  <a:pt x="1676885" y="229248"/>
                  <a:pt x="1673134" y="232992"/>
                </a:cubicBezTo>
                <a:cubicBezTo>
                  <a:pt x="1673134" y="244225"/>
                  <a:pt x="1680635" y="251714"/>
                  <a:pt x="1688135" y="255459"/>
                </a:cubicBezTo>
                <a:cubicBezTo>
                  <a:pt x="1680635" y="266692"/>
                  <a:pt x="1676885" y="262947"/>
                  <a:pt x="1669384" y="274181"/>
                </a:cubicBezTo>
                <a:cubicBezTo>
                  <a:pt x="1673134" y="251714"/>
                  <a:pt x="1658134" y="259203"/>
                  <a:pt x="1650634" y="255459"/>
                </a:cubicBezTo>
                <a:cubicBezTo>
                  <a:pt x="1643134" y="251714"/>
                  <a:pt x="1639384" y="274181"/>
                  <a:pt x="1639384" y="274181"/>
                </a:cubicBezTo>
                <a:cubicBezTo>
                  <a:pt x="1639384" y="262947"/>
                  <a:pt x="1624383" y="274181"/>
                  <a:pt x="1631884" y="255459"/>
                </a:cubicBezTo>
                <a:cubicBezTo>
                  <a:pt x="1635634" y="251714"/>
                  <a:pt x="1639384" y="266692"/>
                  <a:pt x="1643134" y="259203"/>
                </a:cubicBezTo>
                <a:cubicBezTo>
                  <a:pt x="1639384" y="247970"/>
                  <a:pt x="1639384" y="229248"/>
                  <a:pt x="1628134" y="244225"/>
                </a:cubicBezTo>
                <a:cubicBezTo>
                  <a:pt x="1620633" y="255459"/>
                  <a:pt x="1628134" y="285414"/>
                  <a:pt x="1613133" y="274181"/>
                </a:cubicBezTo>
                <a:cubicBezTo>
                  <a:pt x="1616883" y="266692"/>
                  <a:pt x="1620633" y="259203"/>
                  <a:pt x="1624383" y="251714"/>
                </a:cubicBezTo>
                <a:lnTo>
                  <a:pt x="1611258" y="241885"/>
                </a:lnTo>
                <a:lnTo>
                  <a:pt x="1609383" y="256863"/>
                </a:lnTo>
                <a:cubicBezTo>
                  <a:pt x="1605633" y="255459"/>
                  <a:pt x="1609383" y="251714"/>
                  <a:pt x="1605633" y="247970"/>
                </a:cubicBezTo>
                <a:cubicBezTo>
                  <a:pt x="1601883" y="270436"/>
                  <a:pt x="1586883" y="255459"/>
                  <a:pt x="1583133" y="277925"/>
                </a:cubicBezTo>
                <a:cubicBezTo>
                  <a:pt x="1575632" y="281670"/>
                  <a:pt x="1568132" y="262947"/>
                  <a:pt x="1560632" y="262947"/>
                </a:cubicBezTo>
                <a:cubicBezTo>
                  <a:pt x="1553132" y="247970"/>
                  <a:pt x="1541882" y="255459"/>
                  <a:pt x="1534382" y="270436"/>
                </a:cubicBezTo>
                <a:cubicBezTo>
                  <a:pt x="1530631" y="262947"/>
                  <a:pt x="1519381" y="266692"/>
                  <a:pt x="1515631" y="277925"/>
                </a:cubicBezTo>
                <a:cubicBezTo>
                  <a:pt x="1504381" y="262947"/>
                  <a:pt x="1511881" y="203037"/>
                  <a:pt x="1500631" y="225503"/>
                </a:cubicBezTo>
                <a:cubicBezTo>
                  <a:pt x="1489381" y="225503"/>
                  <a:pt x="1481880" y="262947"/>
                  <a:pt x="1485631" y="274181"/>
                </a:cubicBezTo>
                <a:cubicBezTo>
                  <a:pt x="1463130" y="262947"/>
                  <a:pt x="1440630" y="292903"/>
                  <a:pt x="1421879" y="262947"/>
                </a:cubicBezTo>
                <a:cubicBezTo>
                  <a:pt x="1418129" y="270436"/>
                  <a:pt x="1421879" y="274181"/>
                  <a:pt x="1414379" y="277925"/>
                </a:cubicBezTo>
                <a:cubicBezTo>
                  <a:pt x="1384378" y="270436"/>
                  <a:pt x="1346878" y="300392"/>
                  <a:pt x="1324377" y="262947"/>
                </a:cubicBezTo>
                <a:cubicBezTo>
                  <a:pt x="1335627" y="251714"/>
                  <a:pt x="1328127" y="240481"/>
                  <a:pt x="1328127" y="229248"/>
                </a:cubicBezTo>
                <a:lnTo>
                  <a:pt x="1323733" y="234689"/>
                </a:lnTo>
                <a:lnTo>
                  <a:pt x="1320107" y="228699"/>
                </a:lnTo>
                <a:cubicBezTo>
                  <a:pt x="1319162" y="227492"/>
                  <a:pt x="1318283" y="229248"/>
                  <a:pt x="1316877" y="240481"/>
                </a:cubicBezTo>
                <a:cubicBezTo>
                  <a:pt x="1316877" y="259203"/>
                  <a:pt x="1313127" y="270436"/>
                  <a:pt x="1324377" y="277925"/>
                </a:cubicBezTo>
                <a:cubicBezTo>
                  <a:pt x="1305627" y="285414"/>
                  <a:pt x="1275626" y="285414"/>
                  <a:pt x="1268126" y="266692"/>
                </a:cubicBezTo>
                <a:cubicBezTo>
                  <a:pt x="1271876" y="274181"/>
                  <a:pt x="1268126" y="281670"/>
                  <a:pt x="1264376" y="285414"/>
                </a:cubicBezTo>
                <a:lnTo>
                  <a:pt x="1257344" y="260139"/>
                </a:lnTo>
                <a:cubicBezTo>
                  <a:pt x="1253126" y="256395"/>
                  <a:pt x="1247501" y="257331"/>
                  <a:pt x="1241875" y="262947"/>
                </a:cubicBezTo>
                <a:lnTo>
                  <a:pt x="1241875" y="279329"/>
                </a:lnTo>
                <a:lnTo>
                  <a:pt x="1235313" y="265288"/>
                </a:lnTo>
                <a:cubicBezTo>
                  <a:pt x="1230625" y="266693"/>
                  <a:pt x="1226875" y="300392"/>
                  <a:pt x="1219375" y="281670"/>
                </a:cubicBezTo>
                <a:cubicBezTo>
                  <a:pt x="1219375" y="274181"/>
                  <a:pt x="1219375" y="266692"/>
                  <a:pt x="1215625" y="262947"/>
                </a:cubicBezTo>
                <a:cubicBezTo>
                  <a:pt x="1204375" y="277925"/>
                  <a:pt x="1189374" y="300392"/>
                  <a:pt x="1178124" y="285414"/>
                </a:cubicBezTo>
                <a:cubicBezTo>
                  <a:pt x="1170624" y="259203"/>
                  <a:pt x="1170624" y="259203"/>
                  <a:pt x="1170624" y="259203"/>
                </a:cubicBezTo>
                <a:cubicBezTo>
                  <a:pt x="1166874" y="262947"/>
                  <a:pt x="1155624" y="277925"/>
                  <a:pt x="1166874" y="285414"/>
                </a:cubicBezTo>
                <a:cubicBezTo>
                  <a:pt x="1148123" y="270436"/>
                  <a:pt x="1133123" y="266692"/>
                  <a:pt x="1129373" y="244225"/>
                </a:cubicBezTo>
                <a:cubicBezTo>
                  <a:pt x="1091872" y="296647"/>
                  <a:pt x="1043121" y="296647"/>
                  <a:pt x="1005620" y="292903"/>
                </a:cubicBezTo>
                <a:lnTo>
                  <a:pt x="1008902" y="283074"/>
                </a:lnTo>
                <a:lnTo>
                  <a:pt x="1003137" y="279278"/>
                </a:lnTo>
                <a:cubicBezTo>
                  <a:pt x="999292" y="282372"/>
                  <a:pt x="999995" y="301328"/>
                  <a:pt x="994370" y="292903"/>
                </a:cubicBezTo>
                <a:cubicBezTo>
                  <a:pt x="998120" y="281670"/>
                  <a:pt x="986870" y="266692"/>
                  <a:pt x="994370" y="251714"/>
                </a:cubicBezTo>
                <a:cubicBezTo>
                  <a:pt x="983120" y="236736"/>
                  <a:pt x="975620" y="274181"/>
                  <a:pt x="968120" y="277925"/>
                </a:cubicBezTo>
                <a:lnTo>
                  <a:pt x="967651" y="284419"/>
                </a:lnTo>
                <a:lnTo>
                  <a:pt x="971342" y="280668"/>
                </a:lnTo>
                <a:cubicBezTo>
                  <a:pt x="972573" y="279680"/>
                  <a:pt x="973276" y="280733"/>
                  <a:pt x="971870" y="289158"/>
                </a:cubicBezTo>
                <a:cubicBezTo>
                  <a:pt x="971870" y="296647"/>
                  <a:pt x="953119" y="274181"/>
                  <a:pt x="949369" y="300392"/>
                </a:cubicBezTo>
                <a:cubicBezTo>
                  <a:pt x="945619" y="292903"/>
                  <a:pt x="949369" y="274181"/>
                  <a:pt x="949369" y="262947"/>
                </a:cubicBezTo>
                <a:lnTo>
                  <a:pt x="942807" y="272777"/>
                </a:lnTo>
                <a:cubicBezTo>
                  <a:pt x="930619" y="244225"/>
                  <a:pt x="968120" y="221759"/>
                  <a:pt x="956869" y="184315"/>
                </a:cubicBezTo>
                <a:lnTo>
                  <a:pt x="950307" y="187591"/>
                </a:lnTo>
                <a:cubicBezTo>
                  <a:pt x="941869" y="158104"/>
                  <a:pt x="971870" y="154359"/>
                  <a:pt x="953119" y="146870"/>
                </a:cubicBezTo>
                <a:cubicBezTo>
                  <a:pt x="941869" y="158104"/>
                  <a:pt x="934369" y="195548"/>
                  <a:pt x="941869" y="206781"/>
                </a:cubicBezTo>
                <a:cubicBezTo>
                  <a:pt x="923119" y="214270"/>
                  <a:pt x="930619" y="270436"/>
                  <a:pt x="908118" y="266692"/>
                </a:cubicBezTo>
                <a:cubicBezTo>
                  <a:pt x="904368" y="251714"/>
                  <a:pt x="926869" y="262947"/>
                  <a:pt x="923119" y="244225"/>
                </a:cubicBezTo>
                <a:cubicBezTo>
                  <a:pt x="915619" y="221759"/>
                  <a:pt x="904368" y="255459"/>
                  <a:pt x="893118" y="247970"/>
                </a:cubicBezTo>
                <a:cubicBezTo>
                  <a:pt x="904368" y="255459"/>
                  <a:pt x="896868" y="281670"/>
                  <a:pt x="889368" y="285414"/>
                </a:cubicBezTo>
                <a:cubicBezTo>
                  <a:pt x="878118" y="274181"/>
                  <a:pt x="896868" y="262947"/>
                  <a:pt x="881868" y="259203"/>
                </a:cubicBezTo>
                <a:cubicBezTo>
                  <a:pt x="878118" y="274181"/>
                  <a:pt x="863117" y="285414"/>
                  <a:pt x="878118" y="296647"/>
                </a:cubicBezTo>
                <a:lnTo>
                  <a:pt x="872434" y="309519"/>
                </a:lnTo>
                <a:cubicBezTo>
                  <a:pt x="866633" y="312327"/>
                  <a:pt x="860305" y="291967"/>
                  <a:pt x="851867" y="311625"/>
                </a:cubicBezTo>
                <a:cubicBezTo>
                  <a:pt x="848117" y="289158"/>
                  <a:pt x="870618" y="259203"/>
                  <a:pt x="851867" y="244225"/>
                </a:cubicBezTo>
                <a:cubicBezTo>
                  <a:pt x="855617" y="266692"/>
                  <a:pt x="833117" y="274181"/>
                  <a:pt x="840617" y="311625"/>
                </a:cubicBezTo>
                <a:cubicBezTo>
                  <a:pt x="833117" y="304136"/>
                  <a:pt x="833117" y="285414"/>
                  <a:pt x="840617" y="270436"/>
                </a:cubicBezTo>
                <a:cubicBezTo>
                  <a:pt x="829367" y="255459"/>
                  <a:pt x="814366" y="311625"/>
                  <a:pt x="814366" y="266692"/>
                </a:cubicBezTo>
                <a:cubicBezTo>
                  <a:pt x="810616" y="289158"/>
                  <a:pt x="810616" y="289158"/>
                  <a:pt x="810616" y="289158"/>
                </a:cubicBezTo>
                <a:cubicBezTo>
                  <a:pt x="806866" y="281670"/>
                  <a:pt x="803116" y="277925"/>
                  <a:pt x="799366" y="262947"/>
                </a:cubicBezTo>
                <a:cubicBezTo>
                  <a:pt x="791866" y="262947"/>
                  <a:pt x="773116" y="296647"/>
                  <a:pt x="773116" y="259203"/>
                </a:cubicBezTo>
                <a:cubicBezTo>
                  <a:pt x="773116" y="262947"/>
                  <a:pt x="754365" y="259203"/>
                  <a:pt x="758115" y="285414"/>
                </a:cubicBezTo>
                <a:cubicBezTo>
                  <a:pt x="769365" y="300392"/>
                  <a:pt x="773116" y="266692"/>
                  <a:pt x="776866" y="300392"/>
                </a:cubicBezTo>
                <a:lnTo>
                  <a:pt x="772823" y="290094"/>
                </a:lnTo>
                <a:cubicBezTo>
                  <a:pt x="767725" y="287988"/>
                  <a:pt x="759990" y="306944"/>
                  <a:pt x="754365" y="315369"/>
                </a:cubicBezTo>
                <a:lnTo>
                  <a:pt x="754365" y="302264"/>
                </a:lnTo>
                <a:cubicBezTo>
                  <a:pt x="750615" y="304136"/>
                  <a:pt x="743115" y="300392"/>
                  <a:pt x="739365" y="315369"/>
                </a:cubicBezTo>
                <a:cubicBezTo>
                  <a:pt x="743115" y="307880"/>
                  <a:pt x="739365" y="300392"/>
                  <a:pt x="739365" y="296647"/>
                </a:cubicBezTo>
                <a:lnTo>
                  <a:pt x="732802" y="313029"/>
                </a:lnTo>
                <a:cubicBezTo>
                  <a:pt x="716864" y="326603"/>
                  <a:pt x="731865" y="281670"/>
                  <a:pt x="713114" y="285414"/>
                </a:cubicBezTo>
                <a:lnTo>
                  <a:pt x="726240" y="272309"/>
                </a:lnTo>
                <a:cubicBezTo>
                  <a:pt x="724365" y="274181"/>
                  <a:pt x="720614" y="251714"/>
                  <a:pt x="713114" y="259203"/>
                </a:cubicBezTo>
                <a:cubicBezTo>
                  <a:pt x="709364" y="277925"/>
                  <a:pt x="701864" y="300392"/>
                  <a:pt x="698114" y="315369"/>
                </a:cubicBezTo>
                <a:cubicBezTo>
                  <a:pt x="692506" y="320969"/>
                  <a:pt x="693188" y="305634"/>
                  <a:pt x="690926" y="307256"/>
                </a:cubicBezTo>
                <a:lnTo>
                  <a:pt x="697215" y="294697"/>
                </a:lnTo>
                <a:cubicBezTo>
                  <a:pt x="701864" y="285414"/>
                  <a:pt x="690614" y="259203"/>
                  <a:pt x="679364" y="259203"/>
                </a:cubicBezTo>
                <a:cubicBezTo>
                  <a:pt x="671863" y="266692"/>
                  <a:pt x="660613" y="292903"/>
                  <a:pt x="671863" y="304136"/>
                </a:cubicBezTo>
                <a:cubicBezTo>
                  <a:pt x="664363" y="304136"/>
                  <a:pt x="656863" y="292903"/>
                  <a:pt x="664363" y="277925"/>
                </a:cubicBezTo>
                <a:cubicBezTo>
                  <a:pt x="649363" y="285414"/>
                  <a:pt x="664363" y="300392"/>
                  <a:pt x="653113" y="311625"/>
                </a:cubicBezTo>
                <a:cubicBezTo>
                  <a:pt x="649363" y="296647"/>
                  <a:pt x="634363" y="277925"/>
                  <a:pt x="626862" y="259203"/>
                </a:cubicBezTo>
                <a:cubicBezTo>
                  <a:pt x="638113" y="229248"/>
                  <a:pt x="638113" y="229248"/>
                  <a:pt x="638113" y="229248"/>
                </a:cubicBezTo>
                <a:lnTo>
                  <a:pt x="631550" y="229248"/>
                </a:lnTo>
                <a:cubicBezTo>
                  <a:pt x="641863" y="203037"/>
                  <a:pt x="626862" y="206781"/>
                  <a:pt x="634363" y="180570"/>
                </a:cubicBezTo>
                <a:cubicBezTo>
                  <a:pt x="626862" y="176826"/>
                  <a:pt x="619362" y="184315"/>
                  <a:pt x="615612" y="191803"/>
                </a:cubicBezTo>
                <a:cubicBezTo>
                  <a:pt x="630613" y="236736"/>
                  <a:pt x="596862" y="251714"/>
                  <a:pt x="600612" y="292903"/>
                </a:cubicBezTo>
                <a:cubicBezTo>
                  <a:pt x="578111" y="300392"/>
                  <a:pt x="589362" y="195548"/>
                  <a:pt x="563111" y="255459"/>
                </a:cubicBezTo>
                <a:cubicBezTo>
                  <a:pt x="566861" y="266692"/>
                  <a:pt x="555611" y="296647"/>
                  <a:pt x="570611" y="285414"/>
                </a:cubicBezTo>
                <a:cubicBezTo>
                  <a:pt x="555611" y="281670"/>
                  <a:pt x="559361" y="322858"/>
                  <a:pt x="544361" y="307880"/>
                </a:cubicBezTo>
                <a:cubicBezTo>
                  <a:pt x="555611" y="292903"/>
                  <a:pt x="533111" y="266692"/>
                  <a:pt x="551861" y="244225"/>
                </a:cubicBezTo>
                <a:cubicBezTo>
                  <a:pt x="548111" y="255459"/>
                  <a:pt x="559361" y="255459"/>
                  <a:pt x="563111" y="251714"/>
                </a:cubicBezTo>
                <a:cubicBezTo>
                  <a:pt x="555611" y="236736"/>
                  <a:pt x="563111" y="210525"/>
                  <a:pt x="551861" y="210525"/>
                </a:cubicBezTo>
                <a:cubicBezTo>
                  <a:pt x="540611" y="214270"/>
                  <a:pt x="529360" y="214270"/>
                  <a:pt x="533111" y="236736"/>
                </a:cubicBezTo>
                <a:lnTo>
                  <a:pt x="534810" y="245980"/>
                </a:lnTo>
                <a:cubicBezTo>
                  <a:pt x="537798" y="249140"/>
                  <a:pt x="543423" y="238609"/>
                  <a:pt x="540611" y="255459"/>
                </a:cubicBezTo>
                <a:cubicBezTo>
                  <a:pt x="521860" y="262947"/>
                  <a:pt x="521860" y="229248"/>
                  <a:pt x="510610" y="270436"/>
                </a:cubicBezTo>
                <a:cubicBezTo>
                  <a:pt x="521860" y="266692"/>
                  <a:pt x="525610" y="289158"/>
                  <a:pt x="525610" y="304136"/>
                </a:cubicBezTo>
                <a:lnTo>
                  <a:pt x="512485" y="313965"/>
                </a:lnTo>
                <a:lnTo>
                  <a:pt x="513891" y="302264"/>
                </a:lnTo>
                <a:cubicBezTo>
                  <a:pt x="495610" y="289158"/>
                  <a:pt x="506860" y="326603"/>
                  <a:pt x="488110" y="322858"/>
                </a:cubicBezTo>
                <a:cubicBezTo>
                  <a:pt x="480609" y="292903"/>
                  <a:pt x="480609" y="292903"/>
                  <a:pt x="480609" y="292903"/>
                </a:cubicBezTo>
                <a:cubicBezTo>
                  <a:pt x="484359" y="266692"/>
                  <a:pt x="506860" y="304136"/>
                  <a:pt x="506860" y="262947"/>
                </a:cubicBezTo>
                <a:cubicBezTo>
                  <a:pt x="491860" y="259203"/>
                  <a:pt x="488110" y="281670"/>
                  <a:pt x="476859" y="270436"/>
                </a:cubicBezTo>
                <a:cubicBezTo>
                  <a:pt x="480609" y="266692"/>
                  <a:pt x="484359" y="266692"/>
                  <a:pt x="484359" y="262947"/>
                </a:cubicBezTo>
                <a:cubicBezTo>
                  <a:pt x="480609" y="259203"/>
                  <a:pt x="480609" y="203037"/>
                  <a:pt x="461859" y="236736"/>
                </a:cubicBezTo>
                <a:cubicBezTo>
                  <a:pt x="450609" y="247970"/>
                  <a:pt x="458109" y="251714"/>
                  <a:pt x="458109" y="266692"/>
                </a:cubicBezTo>
                <a:cubicBezTo>
                  <a:pt x="435608" y="270436"/>
                  <a:pt x="428108" y="285414"/>
                  <a:pt x="416858" y="289158"/>
                </a:cubicBezTo>
                <a:cubicBezTo>
                  <a:pt x="420608" y="259203"/>
                  <a:pt x="394358" y="285414"/>
                  <a:pt x="409358" y="255459"/>
                </a:cubicBezTo>
                <a:cubicBezTo>
                  <a:pt x="416858" y="274181"/>
                  <a:pt x="443109" y="270436"/>
                  <a:pt x="450609" y="244225"/>
                </a:cubicBezTo>
                <a:lnTo>
                  <a:pt x="452015" y="228429"/>
                </a:lnTo>
                <a:cubicBezTo>
                  <a:pt x="456937" y="222461"/>
                  <a:pt x="470297" y="238609"/>
                  <a:pt x="473109" y="210525"/>
                </a:cubicBezTo>
                <a:cubicBezTo>
                  <a:pt x="458109" y="210525"/>
                  <a:pt x="458109" y="173081"/>
                  <a:pt x="458109" y="150615"/>
                </a:cubicBezTo>
                <a:cubicBezTo>
                  <a:pt x="454359" y="150615"/>
                  <a:pt x="446859" y="158104"/>
                  <a:pt x="446859" y="161848"/>
                </a:cubicBezTo>
                <a:cubicBezTo>
                  <a:pt x="443109" y="184315"/>
                  <a:pt x="450609" y="184315"/>
                  <a:pt x="446859" y="206781"/>
                </a:cubicBezTo>
                <a:cubicBezTo>
                  <a:pt x="431858" y="199292"/>
                  <a:pt x="413108" y="214270"/>
                  <a:pt x="401858" y="232992"/>
                </a:cubicBezTo>
                <a:cubicBezTo>
                  <a:pt x="398108" y="221759"/>
                  <a:pt x="398108" y="199292"/>
                  <a:pt x="405608" y="199292"/>
                </a:cubicBezTo>
                <a:cubicBezTo>
                  <a:pt x="386857" y="203037"/>
                  <a:pt x="364357" y="199292"/>
                  <a:pt x="341857" y="195548"/>
                </a:cubicBezTo>
                <a:lnTo>
                  <a:pt x="343204" y="211403"/>
                </a:lnTo>
                <a:cubicBezTo>
                  <a:pt x="340332" y="216794"/>
                  <a:pt x="331829" y="214764"/>
                  <a:pt x="327968" y="219090"/>
                </a:cubicBezTo>
                <a:cubicBezTo>
                  <a:pt x="326768" y="208116"/>
                  <a:pt x="325402" y="195934"/>
                  <a:pt x="326856" y="184315"/>
                </a:cubicBezTo>
                <a:lnTo>
                  <a:pt x="320293" y="187708"/>
                </a:lnTo>
                <a:cubicBezTo>
                  <a:pt x="317481" y="184548"/>
                  <a:pt x="323106" y="165592"/>
                  <a:pt x="311856" y="165592"/>
                </a:cubicBezTo>
                <a:cubicBezTo>
                  <a:pt x="300606" y="180570"/>
                  <a:pt x="281855" y="191803"/>
                  <a:pt x="266855" y="199292"/>
                </a:cubicBezTo>
                <a:cubicBezTo>
                  <a:pt x="248105" y="169337"/>
                  <a:pt x="218104" y="195548"/>
                  <a:pt x="199354" y="195548"/>
                </a:cubicBezTo>
                <a:cubicBezTo>
                  <a:pt x="191853" y="180570"/>
                  <a:pt x="195603" y="150615"/>
                  <a:pt x="188103" y="143126"/>
                </a:cubicBezTo>
                <a:cubicBezTo>
                  <a:pt x="176853" y="143126"/>
                  <a:pt x="195603" y="180570"/>
                  <a:pt x="176853" y="165592"/>
                </a:cubicBezTo>
                <a:lnTo>
                  <a:pt x="180134" y="159040"/>
                </a:lnTo>
                <a:cubicBezTo>
                  <a:pt x="173103" y="165592"/>
                  <a:pt x="150602" y="135637"/>
                  <a:pt x="143102" y="180570"/>
                </a:cubicBezTo>
                <a:cubicBezTo>
                  <a:pt x="150602" y="146870"/>
                  <a:pt x="150602" y="146870"/>
                  <a:pt x="150602" y="146870"/>
                </a:cubicBezTo>
                <a:cubicBezTo>
                  <a:pt x="146852" y="143126"/>
                  <a:pt x="143102" y="150615"/>
                  <a:pt x="139352" y="154359"/>
                </a:cubicBezTo>
                <a:cubicBezTo>
                  <a:pt x="139352" y="143126"/>
                  <a:pt x="135602" y="131893"/>
                  <a:pt x="143102" y="124404"/>
                </a:cubicBezTo>
                <a:cubicBezTo>
                  <a:pt x="131852" y="101937"/>
                  <a:pt x="120602" y="128148"/>
                  <a:pt x="109352" y="128148"/>
                </a:cubicBezTo>
                <a:cubicBezTo>
                  <a:pt x="116852" y="150615"/>
                  <a:pt x="116852" y="150615"/>
                  <a:pt x="116852" y="150615"/>
                </a:cubicBezTo>
                <a:cubicBezTo>
                  <a:pt x="94351" y="165592"/>
                  <a:pt x="83101" y="146870"/>
                  <a:pt x="64351" y="150615"/>
                </a:cubicBezTo>
                <a:lnTo>
                  <a:pt x="64351" y="134233"/>
                </a:lnTo>
                <a:lnTo>
                  <a:pt x="54507" y="141722"/>
                </a:lnTo>
                <a:lnTo>
                  <a:pt x="49819" y="121595"/>
                </a:lnTo>
                <a:cubicBezTo>
                  <a:pt x="46538" y="117851"/>
                  <a:pt x="41850" y="118787"/>
                  <a:pt x="38100" y="128148"/>
                </a:cubicBezTo>
                <a:cubicBezTo>
                  <a:pt x="71851" y="79471"/>
                  <a:pt x="71851" y="79471"/>
                  <a:pt x="71851" y="79471"/>
                </a:cubicBezTo>
                <a:cubicBezTo>
                  <a:pt x="79351" y="90704"/>
                  <a:pt x="60601" y="101937"/>
                  <a:pt x="64351" y="124404"/>
                </a:cubicBezTo>
                <a:cubicBezTo>
                  <a:pt x="68101" y="139381"/>
                  <a:pt x="86851" y="135637"/>
                  <a:pt x="90601" y="116915"/>
                </a:cubicBezTo>
                <a:cubicBezTo>
                  <a:pt x="83101" y="113170"/>
                  <a:pt x="83101" y="116915"/>
                  <a:pt x="79351" y="124404"/>
                </a:cubicBezTo>
                <a:cubicBezTo>
                  <a:pt x="75601" y="98193"/>
                  <a:pt x="86851" y="98193"/>
                  <a:pt x="90601" y="79471"/>
                </a:cubicBezTo>
                <a:lnTo>
                  <a:pt x="86912" y="78801"/>
                </a:lnTo>
                <a:cubicBezTo>
                  <a:pt x="92572" y="68177"/>
                  <a:pt x="99534" y="67761"/>
                  <a:pt x="109352" y="64493"/>
                </a:cubicBezTo>
                <a:cubicBezTo>
                  <a:pt x="101851" y="75726"/>
                  <a:pt x="113102" y="83215"/>
                  <a:pt x="109352" y="90704"/>
                </a:cubicBezTo>
                <a:cubicBezTo>
                  <a:pt x="109352" y="68237"/>
                  <a:pt x="120602" y="60749"/>
                  <a:pt x="135602" y="68237"/>
                </a:cubicBezTo>
                <a:cubicBezTo>
                  <a:pt x="146852" y="94448"/>
                  <a:pt x="165603" y="49515"/>
                  <a:pt x="180603" y="57004"/>
                </a:cubicBezTo>
                <a:cubicBezTo>
                  <a:pt x="173103" y="83215"/>
                  <a:pt x="161853" y="101937"/>
                  <a:pt x="154353" y="113170"/>
                </a:cubicBezTo>
                <a:cubicBezTo>
                  <a:pt x="161853" y="124404"/>
                  <a:pt x="165603" y="113170"/>
                  <a:pt x="173103" y="124404"/>
                </a:cubicBezTo>
                <a:cubicBezTo>
                  <a:pt x="180603" y="105682"/>
                  <a:pt x="184353" y="79471"/>
                  <a:pt x="199354" y="68237"/>
                </a:cubicBezTo>
                <a:lnTo>
                  <a:pt x="199354" y="84619"/>
                </a:lnTo>
                <a:cubicBezTo>
                  <a:pt x="210604" y="75726"/>
                  <a:pt x="210604" y="49515"/>
                  <a:pt x="229354" y="53260"/>
                </a:cubicBezTo>
                <a:cubicBezTo>
                  <a:pt x="255605" y="64493"/>
                  <a:pt x="281855" y="64493"/>
                  <a:pt x="304356" y="68237"/>
                </a:cubicBezTo>
                <a:lnTo>
                  <a:pt x="304356" y="84619"/>
                </a:lnTo>
                <a:cubicBezTo>
                  <a:pt x="315606" y="49515"/>
                  <a:pt x="341857" y="71982"/>
                  <a:pt x="356857" y="57004"/>
                </a:cubicBezTo>
                <a:cubicBezTo>
                  <a:pt x="383107" y="75726"/>
                  <a:pt x="413108" y="42026"/>
                  <a:pt x="428108" y="71982"/>
                </a:cubicBezTo>
                <a:cubicBezTo>
                  <a:pt x="473109" y="60749"/>
                  <a:pt x="514360" y="45771"/>
                  <a:pt x="563111" y="57004"/>
                </a:cubicBezTo>
                <a:cubicBezTo>
                  <a:pt x="551861" y="83215"/>
                  <a:pt x="551861" y="83215"/>
                  <a:pt x="551861" y="83215"/>
                </a:cubicBezTo>
                <a:lnTo>
                  <a:pt x="557896" y="76019"/>
                </a:lnTo>
                <a:cubicBezTo>
                  <a:pt x="561939" y="76896"/>
                  <a:pt x="561236" y="97257"/>
                  <a:pt x="566861" y="94448"/>
                </a:cubicBezTo>
                <a:cubicBezTo>
                  <a:pt x="559361" y="71982"/>
                  <a:pt x="578111" y="64493"/>
                  <a:pt x="585612" y="49515"/>
                </a:cubicBezTo>
                <a:cubicBezTo>
                  <a:pt x="608112" y="71982"/>
                  <a:pt x="634363" y="49515"/>
                  <a:pt x="653113" y="30793"/>
                </a:cubicBezTo>
                <a:lnTo>
                  <a:pt x="653113" y="47175"/>
                </a:lnTo>
                <a:cubicBezTo>
                  <a:pt x="675614" y="15815"/>
                  <a:pt x="694364" y="45771"/>
                  <a:pt x="720614" y="53260"/>
                </a:cubicBezTo>
                <a:cubicBezTo>
                  <a:pt x="720614" y="60749"/>
                  <a:pt x="724365" y="79471"/>
                  <a:pt x="731865" y="75726"/>
                </a:cubicBezTo>
                <a:cubicBezTo>
                  <a:pt x="746865" y="45771"/>
                  <a:pt x="754365" y="49515"/>
                  <a:pt x="773116" y="30793"/>
                </a:cubicBezTo>
                <a:cubicBezTo>
                  <a:pt x="788116" y="30793"/>
                  <a:pt x="810616" y="38282"/>
                  <a:pt x="821867" y="53260"/>
                </a:cubicBezTo>
                <a:cubicBezTo>
                  <a:pt x="874368" y="12071"/>
                  <a:pt x="926869" y="42026"/>
                  <a:pt x="983120" y="15815"/>
                </a:cubicBezTo>
                <a:cubicBezTo>
                  <a:pt x="986870" y="38282"/>
                  <a:pt x="986870" y="38282"/>
                  <a:pt x="986870" y="38282"/>
                </a:cubicBezTo>
                <a:cubicBezTo>
                  <a:pt x="1039371" y="-6651"/>
                  <a:pt x="1103123" y="38282"/>
                  <a:pt x="1148123" y="15815"/>
                </a:cubicBezTo>
                <a:cubicBezTo>
                  <a:pt x="1144373" y="53260"/>
                  <a:pt x="1144373" y="53260"/>
                  <a:pt x="1144373" y="53260"/>
                </a:cubicBezTo>
                <a:cubicBezTo>
                  <a:pt x="1155624" y="64493"/>
                  <a:pt x="1174374" y="42026"/>
                  <a:pt x="1170624" y="15815"/>
                </a:cubicBezTo>
                <a:cubicBezTo>
                  <a:pt x="1185624" y="30793"/>
                  <a:pt x="1208125" y="838"/>
                  <a:pt x="1215625" y="30793"/>
                </a:cubicBezTo>
                <a:cubicBezTo>
                  <a:pt x="1230625" y="38282"/>
                  <a:pt x="1234375" y="15815"/>
                  <a:pt x="1245626" y="8326"/>
                </a:cubicBezTo>
                <a:cubicBezTo>
                  <a:pt x="1272400" y="21693"/>
                  <a:pt x="1284240" y="23131"/>
                  <a:pt x="1304900" y="17006"/>
                </a:cubicBezTo>
                <a:cubicBezTo>
                  <a:pt x="1302101" y="25479"/>
                  <a:pt x="1303175" y="38282"/>
                  <a:pt x="1309377" y="38282"/>
                </a:cubicBezTo>
                <a:cubicBezTo>
                  <a:pt x="1320627" y="30793"/>
                  <a:pt x="1346878" y="49515"/>
                  <a:pt x="1335627" y="4582"/>
                </a:cubicBezTo>
                <a:cubicBezTo>
                  <a:pt x="1365628" y="30793"/>
                  <a:pt x="1403129" y="-10396"/>
                  <a:pt x="1433129" y="23304"/>
                </a:cubicBezTo>
                <a:cubicBezTo>
                  <a:pt x="1429379" y="12071"/>
                  <a:pt x="1436880" y="8326"/>
                  <a:pt x="1440630" y="838"/>
                </a:cubicBezTo>
                <a:cubicBezTo>
                  <a:pt x="1466880" y="838"/>
                  <a:pt x="1493131" y="27049"/>
                  <a:pt x="1511881" y="4582"/>
                </a:cubicBezTo>
                <a:cubicBezTo>
                  <a:pt x="1515631" y="12071"/>
                  <a:pt x="1504381" y="27049"/>
                  <a:pt x="1515631" y="27049"/>
                </a:cubicBezTo>
                <a:cubicBezTo>
                  <a:pt x="1523131" y="23304"/>
                  <a:pt x="1515631" y="12071"/>
                  <a:pt x="1523131" y="4582"/>
                </a:cubicBezTo>
                <a:cubicBezTo>
                  <a:pt x="1533444" y="-98"/>
                  <a:pt x="1543757" y="-801"/>
                  <a:pt x="1554011" y="72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9" name="Freeform 19">
            <a:extLst>
              <a:ext uri="{FF2B5EF4-FFF2-40B4-BE49-F238E27FC236}">
                <a16:creationId xmlns:a16="http://schemas.microsoft.com/office/drawing/2014/main" id="{8C1BB5F3-A2F1-4E8D-A127-82462A8A54FF}"/>
              </a:ext>
            </a:extLst>
          </p:cNvPr>
          <p:cNvSpPr>
            <a:spLocks noEditPoints="1"/>
          </p:cNvSpPr>
          <p:nvPr/>
        </p:nvSpPr>
        <p:spPr bwMode="auto">
          <a:xfrm>
            <a:off x="8752194" y="2636880"/>
            <a:ext cx="1979100" cy="954433"/>
          </a:xfrm>
          <a:custGeom>
            <a:avLst/>
            <a:gdLst>
              <a:gd name="T0" fmla="*/ 2147483646 w 236"/>
              <a:gd name="T1" fmla="*/ 2147483646 h 158"/>
              <a:gd name="T2" fmla="*/ 2147483646 w 236"/>
              <a:gd name="T3" fmla="*/ 2147483646 h 158"/>
              <a:gd name="T4" fmla="*/ 2147483646 w 236"/>
              <a:gd name="T5" fmla="*/ 2147483646 h 158"/>
              <a:gd name="T6" fmla="*/ 2147483646 w 236"/>
              <a:gd name="T7" fmla="*/ 2147483646 h 158"/>
              <a:gd name="T8" fmla="*/ 2147483646 w 236"/>
              <a:gd name="T9" fmla="*/ 2147483646 h 158"/>
              <a:gd name="T10" fmla="*/ 2147483646 w 236"/>
              <a:gd name="T11" fmla="*/ 2147483646 h 158"/>
              <a:gd name="T12" fmla="*/ 2147483646 w 236"/>
              <a:gd name="T13" fmla="*/ 2147483646 h 158"/>
              <a:gd name="T14" fmla="*/ 2147483646 w 236"/>
              <a:gd name="T15" fmla="*/ 2147483646 h 158"/>
              <a:gd name="T16" fmla="*/ 2147483646 w 236"/>
              <a:gd name="T17" fmla="*/ 2147483646 h 158"/>
              <a:gd name="T18" fmla="*/ 2147483646 w 236"/>
              <a:gd name="T19" fmla="*/ 2147483646 h 158"/>
              <a:gd name="T20" fmla="*/ 2147483646 w 236"/>
              <a:gd name="T21" fmla="*/ 2147483646 h 158"/>
              <a:gd name="T22" fmla="*/ 2147483646 w 236"/>
              <a:gd name="T23" fmla="*/ 2147483646 h 158"/>
              <a:gd name="T24" fmla="*/ 2147483646 w 236"/>
              <a:gd name="T25" fmla="*/ 2147483646 h 158"/>
              <a:gd name="T26" fmla="*/ 2147483646 w 236"/>
              <a:gd name="T27" fmla="*/ 2147483646 h 158"/>
              <a:gd name="T28" fmla="*/ 2147483646 w 236"/>
              <a:gd name="T29" fmla="*/ 2147483646 h 158"/>
              <a:gd name="T30" fmla="*/ 2147483646 w 236"/>
              <a:gd name="T31" fmla="*/ 2147483646 h 158"/>
              <a:gd name="T32" fmla="*/ 2147483646 w 236"/>
              <a:gd name="T33" fmla="*/ 2147483646 h 158"/>
              <a:gd name="T34" fmla="*/ 2147483646 w 236"/>
              <a:gd name="T35" fmla="*/ 2147483646 h 158"/>
              <a:gd name="T36" fmla="*/ 2147483646 w 236"/>
              <a:gd name="T37" fmla="*/ 2147483646 h 158"/>
              <a:gd name="T38" fmla="*/ 2147483646 w 236"/>
              <a:gd name="T39" fmla="*/ 2147483646 h 158"/>
              <a:gd name="T40" fmla="*/ 2147483646 w 236"/>
              <a:gd name="T41" fmla="*/ 2147483646 h 158"/>
              <a:gd name="T42" fmla="*/ 2147483646 w 236"/>
              <a:gd name="T43" fmla="*/ 2147483646 h 158"/>
              <a:gd name="T44" fmla="*/ 2147483646 w 236"/>
              <a:gd name="T45" fmla="*/ 2147483646 h 158"/>
              <a:gd name="T46" fmla="*/ 2147483646 w 236"/>
              <a:gd name="T47" fmla="*/ 2147483646 h 158"/>
              <a:gd name="T48" fmla="*/ 2147483646 w 236"/>
              <a:gd name="T49" fmla="*/ 2147483646 h 158"/>
              <a:gd name="T50" fmla="*/ 2147483646 w 236"/>
              <a:gd name="T51" fmla="*/ 2147483646 h 158"/>
              <a:gd name="T52" fmla="*/ 2147483646 w 236"/>
              <a:gd name="T53" fmla="*/ 2147483646 h 158"/>
              <a:gd name="T54" fmla="*/ 2147483646 w 236"/>
              <a:gd name="T55" fmla="*/ 2147483646 h 158"/>
              <a:gd name="T56" fmla="*/ 2147483646 w 236"/>
              <a:gd name="T57" fmla="*/ 2147483646 h 158"/>
              <a:gd name="T58" fmla="*/ 2147483646 w 236"/>
              <a:gd name="T59" fmla="*/ 2147483646 h 158"/>
              <a:gd name="T60" fmla="*/ 2147483646 w 236"/>
              <a:gd name="T61" fmla="*/ 2147483646 h 158"/>
              <a:gd name="T62" fmla="*/ 2147483646 w 236"/>
              <a:gd name="T63" fmla="*/ 2147483646 h 158"/>
              <a:gd name="T64" fmla="*/ 2147483646 w 236"/>
              <a:gd name="T65" fmla="*/ 2147483646 h 158"/>
              <a:gd name="T66" fmla="*/ 2147483646 w 236"/>
              <a:gd name="T67" fmla="*/ 2147483646 h 158"/>
              <a:gd name="T68" fmla="*/ 0 w 236"/>
              <a:gd name="T69" fmla="*/ 2147483646 h 158"/>
              <a:gd name="T70" fmla="*/ 2147483646 w 236"/>
              <a:gd name="T71" fmla="*/ 2147483646 h 158"/>
              <a:gd name="T72" fmla="*/ 2147483646 w 236"/>
              <a:gd name="T73" fmla="*/ 2147483646 h 158"/>
              <a:gd name="T74" fmla="*/ 2147483646 w 236"/>
              <a:gd name="T75" fmla="*/ 2147483646 h 158"/>
              <a:gd name="T76" fmla="*/ 2147483646 w 236"/>
              <a:gd name="T77" fmla="*/ 2147483646 h 158"/>
              <a:gd name="T78" fmla="*/ 2147483646 w 236"/>
              <a:gd name="T79" fmla="*/ 2147483646 h 158"/>
              <a:gd name="T80" fmla="*/ 2147483646 w 236"/>
              <a:gd name="T81" fmla="*/ 2147483646 h 158"/>
              <a:gd name="T82" fmla="*/ 2147483646 w 236"/>
              <a:gd name="T83" fmla="*/ 2147483646 h 158"/>
              <a:gd name="T84" fmla="*/ 2147483646 w 236"/>
              <a:gd name="T85" fmla="*/ 2147483646 h 158"/>
              <a:gd name="T86" fmla="*/ 2147483646 w 236"/>
              <a:gd name="T87" fmla="*/ 2147483646 h 158"/>
              <a:gd name="T88" fmla="*/ 2147483646 w 236"/>
              <a:gd name="T89" fmla="*/ 2147483646 h 158"/>
              <a:gd name="T90" fmla="*/ 2147483646 w 236"/>
              <a:gd name="T91" fmla="*/ 2147483646 h 158"/>
              <a:gd name="T92" fmla="*/ 2147483646 w 236"/>
              <a:gd name="T93" fmla="*/ 2147483646 h 158"/>
              <a:gd name="T94" fmla="*/ 2147483646 w 236"/>
              <a:gd name="T95" fmla="*/ 2147483646 h 158"/>
              <a:gd name="T96" fmla="*/ 2147483646 w 236"/>
              <a:gd name="T97" fmla="*/ 2147483646 h 158"/>
              <a:gd name="T98" fmla="*/ 2147483646 w 236"/>
              <a:gd name="T99" fmla="*/ 2147483646 h 158"/>
              <a:gd name="T100" fmla="*/ 2147483646 w 236"/>
              <a:gd name="T101" fmla="*/ 2147483646 h 158"/>
              <a:gd name="T102" fmla="*/ 2147483646 w 236"/>
              <a:gd name="T103" fmla="*/ 2147483646 h 158"/>
              <a:gd name="T104" fmla="*/ 2147483646 w 236"/>
              <a:gd name="T105" fmla="*/ 2147483646 h 158"/>
              <a:gd name="T106" fmla="*/ 2147483646 w 236"/>
              <a:gd name="T107" fmla="*/ 2147483646 h 158"/>
              <a:gd name="T108" fmla="*/ 2147483646 w 236"/>
              <a:gd name="T109" fmla="*/ 2147483646 h 158"/>
              <a:gd name="T110" fmla="*/ 2147483646 w 236"/>
              <a:gd name="T111" fmla="*/ 2147483646 h 158"/>
              <a:gd name="T112" fmla="*/ 2147483646 w 236"/>
              <a:gd name="T113" fmla="*/ 2147483646 h 158"/>
              <a:gd name="T114" fmla="*/ 2147483646 w 236"/>
              <a:gd name="T115" fmla="*/ 2147483646 h 158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236"/>
              <a:gd name="T175" fmla="*/ 0 h 158"/>
              <a:gd name="T176" fmla="*/ 236 w 236"/>
              <a:gd name="T177" fmla="*/ 158 h 158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236" h="158">
                <a:moveTo>
                  <a:pt x="235" y="71"/>
                </a:moveTo>
                <a:cubicBezTo>
                  <a:pt x="235" y="69"/>
                  <a:pt x="234" y="67"/>
                  <a:pt x="233" y="66"/>
                </a:cubicBezTo>
                <a:cubicBezTo>
                  <a:pt x="233" y="67"/>
                  <a:pt x="234" y="66"/>
                  <a:pt x="234" y="67"/>
                </a:cubicBezTo>
                <a:cubicBezTo>
                  <a:pt x="233" y="68"/>
                  <a:pt x="232" y="66"/>
                  <a:pt x="232" y="65"/>
                </a:cubicBezTo>
                <a:cubicBezTo>
                  <a:pt x="232" y="65"/>
                  <a:pt x="232" y="65"/>
                  <a:pt x="232" y="65"/>
                </a:cubicBezTo>
                <a:cubicBezTo>
                  <a:pt x="232" y="63"/>
                  <a:pt x="232" y="62"/>
                  <a:pt x="232" y="61"/>
                </a:cubicBezTo>
                <a:cubicBezTo>
                  <a:pt x="232" y="59"/>
                  <a:pt x="232" y="62"/>
                  <a:pt x="233" y="61"/>
                </a:cubicBezTo>
                <a:cubicBezTo>
                  <a:pt x="234" y="61"/>
                  <a:pt x="234" y="57"/>
                  <a:pt x="234" y="56"/>
                </a:cubicBezTo>
                <a:cubicBezTo>
                  <a:pt x="234" y="56"/>
                  <a:pt x="233" y="55"/>
                  <a:pt x="233" y="55"/>
                </a:cubicBezTo>
                <a:cubicBezTo>
                  <a:pt x="232" y="54"/>
                  <a:pt x="234" y="54"/>
                  <a:pt x="234" y="53"/>
                </a:cubicBezTo>
                <a:cubicBezTo>
                  <a:pt x="231" y="49"/>
                  <a:pt x="231" y="49"/>
                  <a:pt x="231" y="49"/>
                </a:cubicBezTo>
                <a:cubicBezTo>
                  <a:pt x="231" y="49"/>
                  <a:pt x="232" y="48"/>
                  <a:pt x="233" y="49"/>
                </a:cubicBezTo>
                <a:cubicBezTo>
                  <a:pt x="232" y="46"/>
                  <a:pt x="230" y="44"/>
                  <a:pt x="229" y="42"/>
                </a:cubicBezTo>
                <a:cubicBezTo>
                  <a:pt x="230" y="41"/>
                  <a:pt x="229" y="38"/>
                  <a:pt x="229" y="37"/>
                </a:cubicBezTo>
                <a:cubicBezTo>
                  <a:pt x="230" y="36"/>
                  <a:pt x="229" y="38"/>
                  <a:pt x="229" y="38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1" y="39"/>
                  <a:pt x="232" y="36"/>
                  <a:pt x="233" y="37"/>
                </a:cubicBezTo>
                <a:cubicBezTo>
                  <a:pt x="232" y="36"/>
                  <a:pt x="233" y="32"/>
                  <a:pt x="233" y="29"/>
                </a:cubicBezTo>
                <a:cubicBezTo>
                  <a:pt x="231" y="31"/>
                  <a:pt x="232" y="26"/>
                  <a:pt x="230" y="26"/>
                </a:cubicBezTo>
                <a:cubicBezTo>
                  <a:pt x="230" y="23"/>
                  <a:pt x="232" y="24"/>
                  <a:pt x="232" y="23"/>
                </a:cubicBezTo>
                <a:cubicBezTo>
                  <a:pt x="231" y="20"/>
                  <a:pt x="231" y="17"/>
                  <a:pt x="231" y="14"/>
                </a:cubicBezTo>
                <a:cubicBezTo>
                  <a:pt x="232" y="15"/>
                  <a:pt x="233" y="15"/>
                  <a:pt x="231" y="14"/>
                </a:cubicBezTo>
                <a:cubicBezTo>
                  <a:pt x="231" y="14"/>
                  <a:pt x="231" y="14"/>
                  <a:pt x="231" y="14"/>
                </a:cubicBezTo>
                <a:cubicBezTo>
                  <a:pt x="232" y="14"/>
                  <a:pt x="232" y="14"/>
                  <a:pt x="232" y="14"/>
                </a:cubicBezTo>
                <a:cubicBezTo>
                  <a:pt x="231" y="12"/>
                  <a:pt x="231" y="7"/>
                  <a:pt x="230" y="5"/>
                </a:cubicBezTo>
                <a:cubicBezTo>
                  <a:pt x="230" y="5"/>
                  <a:pt x="230" y="5"/>
                  <a:pt x="231" y="5"/>
                </a:cubicBezTo>
                <a:cubicBezTo>
                  <a:pt x="228" y="0"/>
                  <a:pt x="230" y="6"/>
                  <a:pt x="227" y="5"/>
                </a:cubicBezTo>
                <a:cubicBezTo>
                  <a:pt x="228" y="4"/>
                  <a:pt x="228" y="4"/>
                  <a:pt x="228" y="4"/>
                </a:cubicBezTo>
                <a:cubicBezTo>
                  <a:pt x="226" y="5"/>
                  <a:pt x="224" y="3"/>
                  <a:pt x="222" y="5"/>
                </a:cubicBezTo>
                <a:cubicBezTo>
                  <a:pt x="222" y="5"/>
                  <a:pt x="222" y="4"/>
                  <a:pt x="222" y="4"/>
                </a:cubicBezTo>
                <a:cubicBezTo>
                  <a:pt x="222" y="4"/>
                  <a:pt x="221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18" y="5"/>
                  <a:pt x="217" y="5"/>
                  <a:pt x="216" y="6"/>
                </a:cubicBezTo>
                <a:cubicBezTo>
                  <a:pt x="216" y="6"/>
                  <a:pt x="216" y="5"/>
                  <a:pt x="217" y="5"/>
                </a:cubicBezTo>
                <a:cubicBezTo>
                  <a:pt x="215" y="4"/>
                  <a:pt x="215" y="6"/>
                  <a:pt x="213" y="6"/>
                </a:cubicBezTo>
                <a:cubicBezTo>
                  <a:pt x="212" y="6"/>
                  <a:pt x="211" y="5"/>
                  <a:pt x="212" y="5"/>
                </a:cubicBezTo>
                <a:cubicBezTo>
                  <a:pt x="211" y="6"/>
                  <a:pt x="208" y="6"/>
                  <a:pt x="207" y="7"/>
                </a:cubicBezTo>
                <a:cubicBezTo>
                  <a:pt x="207" y="6"/>
                  <a:pt x="206" y="6"/>
                  <a:pt x="205" y="6"/>
                </a:cubicBezTo>
                <a:cubicBezTo>
                  <a:pt x="194" y="7"/>
                  <a:pt x="184" y="7"/>
                  <a:pt x="173" y="10"/>
                </a:cubicBezTo>
                <a:cubicBezTo>
                  <a:pt x="172" y="8"/>
                  <a:pt x="176" y="8"/>
                  <a:pt x="175" y="7"/>
                </a:cubicBezTo>
                <a:cubicBezTo>
                  <a:pt x="175" y="9"/>
                  <a:pt x="173" y="8"/>
                  <a:pt x="170" y="8"/>
                </a:cubicBezTo>
                <a:cubicBezTo>
                  <a:pt x="170" y="8"/>
                  <a:pt x="170" y="8"/>
                  <a:pt x="170" y="8"/>
                </a:cubicBezTo>
                <a:cubicBezTo>
                  <a:pt x="168" y="9"/>
                  <a:pt x="168" y="8"/>
                  <a:pt x="166" y="8"/>
                </a:cubicBezTo>
                <a:cubicBezTo>
                  <a:pt x="166" y="9"/>
                  <a:pt x="166" y="9"/>
                  <a:pt x="166" y="9"/>
                </a:cubicBezTo>
                <a:cubicBezTo>
                  <a:pt x="165" y="10"/>
                  <a:pt x="163" y="7"/>
                  <a:pt x="162" y="9"/>
                </a:cubicBezTo>
                <a:cubicBezTo>
                  <a:pt x="161" y="8"/>
                  <a:pt x="161" y="8"/>
                  <a:pt x="161" y="8"/>
                </a:cubicBezTo>
                <a:cubicBezTo>
                  <a:pt x="159" y="10"/>
                  <a:pt x="158" y="7"/>
                  <a:pt x="157" y="9"/>
                </a:cubicBezTo>
                <a:cubicBezTo>
                  <a:pt x="157" y="9"/>
                  <a:pt x="157" y="9"/>
                  <a:pt x="157" y="9"/>
                </a:cubicBezTo>
                <a:cubicBezTo>
                  <a:pt x="154" y="8"/>
                  <a:pt x="152" y="11"/>
                  <a:pt x="151" y="10"/>
                </a:cubicBezTo>
                <a:cubicBezTo>
                  <a:pt x="148" y="10"/>
                  <a:pt x="146" y="10"/>
                  <a:pt x="146" y="12"/>
                </a:cubicBezTo>
                <a:cubicBezTo>
                  <a:pt x="145" y="11"/>
                  <a:pt x="145" y="10"/>
                  <a:pt x="146" y="10"/>
                </a:cubicBezTo>
                <a:cubicBezTo>
                  <a:pt x="138" y="11"/>
                  <a:pt x="129" y="11"/>
                  <a:pt x="122" y="13"/>
                </a:cubicBezTo>
                <a:cubicBezTo>
                  <a:pt x="121" y="13"/>
                  <a:pt x="122" y="13"/>
                  <a:pt x="122" y="12"/>
                </a:cubicBezTo>
                <a:cubicBezTo>
                  <a:pt x="118" y="14"/>
                  <a:pt x="113" y="11"/>
                  <a:pt x="110" y="14"/>
                </a:cubicBezTo>
                <a:cubicBezTo>
                  <a:pt x="109" y="15"/>
                  <a:pt x="109" y="15"/>
                  <a:pt x="109" y="15"/>
                </a:cubicBezTo>
                <a:cubicBezTo>
                  <a:pt x="108" y="15"/>
                  <a:pt x="108" y="14"/>
                  <a:pt x="107" y="13"/>
                </a:cubicBezTo>
                <a:cubicBezTo>
                  <a:pt x="106" y="14"/>
                  <a:pt x="103" y="14"/>
                  <a:pt x="102" y="15"/>
                </a:cubicBezTo>
                <a:cubicBezTo>
                  <a:pt x="102" y="14"/>
                  <a:pt x="102" y="14"/>
                  <a:pt x="102" y="14"/>
                </a:cubicBezTo>
                <a:cubicBezTo>
                  <a:pt x="100" y="14"/>
                  <a:pt x="98" y="15"/>
                  <a:pt x="96" y="15"/>
                </a:cubicBezTo>
                <a:cubicBezTo>
                  <a:pt x="97" y="14"/>
                  <a:pt x="97" y="14"/>
                  <a:pt x="97" y="14"/>
                </a:cubicBezTo>
                <a:cubicBezTo>
                  <a:pt x="86" y="12"/>
                  <a:pt x="73" y="11"/>
                  <a:pt x="65" y="13"/>
                </a:cubicBezTo>
                <a:cubicBezTo>
                  <a:pt x="63" y="14"/>
                  <a:pt x="64" y="11"/>
                  <a:pt x="63" y="12"/>
                </a:cubicBezTo>
                <a:cubicBezTo>
                  <a:pt x="54" y="14"/>
                  <a:pt x="44" y="10"/>
                  <a:pt x="36" y="13"/>
                </a:cubicBezTo>
                <a:cubicBezTo>
                  <a:pt x="30" y="13"/>
                  <a:pt x="28" y="17"/>
                  <a:pt x="28" y="17"/>
                </a:cubicBezTo>
                <a:cubicBezTo>
                  <a:pt x="43" y="17"/>
                  <a:pt x="56" y="19"/>
                  <a:pt x="71" y="21"/>
                </a:cubicBezTo>
                <a:cubicBezTo>
                  <a:pt x="76" y="21"/>
                  <a:pt x="82" y="21"/>
                  <a:pt x="87" y="21"/>
                </a:cubicBezTo>
                <a:cubicBezTo>
                  <a:pt x="106" y="21"/>
                  <a:pt x="126" y="24"/>
                  <a:pt x="145" y="21"/>
                </a:cubicBezTo>
                <a:cubicBezTo>
                  <a:pt x="144" y="21"/>
                  <a:pt x="145" y="20"/>
                  <a:pt x="146" y="20"/>
                </a:cubicBezTo>
                <a:cubicBezTo>
                  <a:pt x="147" y="20"/>
                  <a:pt x="147" y="20"/>
                  <a:pt x="147" y="20"/>
                </a:cubicBezTo>
                <a:cubicBezTo>
                  <a:pt x="148" y="19"/>
                  <a:pt x="148" y="19"/>
                  <a:pt x="148" y="19"/>
                </a:cubicBezTo>
                <a:cubicBezTo>
                  <a:pt x="150" y="19"/>
                  <a:pt x="149" y="20"/>
                  <a:pt x="148" y="21"/>
                </a:cubicBezTo>
                <a:cubicBezTo>
                  <a:pt x="156" y="20"/>
                  <a:pt x="163" y="19"/>
                  <a:pt x="170" y="19"/>
                </a:cubicBezTo>
                <a:cubicBezTo>
                  <a:pt x="171" y="18"/>
                  <a:pt x="174" y="19"/>
                  <a:pt x="174" y="17"/>
                </a:cubicBezTo>
                <a:cubicBezTo>
                  <a:pt x="175" y="17"/>
                  <a:pt x="174" y="18"/>
                  <a:pt x="174" y="18"/>
                </a:cubicBezTo>
                <a:cubicBezTo>
                  <a:pt x="180" y="17"/>
                  <a:pt x="180" y="17"/>
                  <a:pt x="185" y="18"/>
                </a:cubicBezTo>
                <a:cubicBezTo>
                  <a:pt x="195" y="18"/>
                  <a:pt x="205" y="17"/>
                  <a:pt x="215" y="16"/>
                </a:cubicBezTo>
                <a:cubicBezTo>
                  <a:pt x="220" y="15"/>
                  <a:pt x="220" y="15"/>
                  <a:pt x="220" y="15"/>
                </a:cubicBezTo>
                <a:cubicBezTo>
                  <a:pt x="220" y="19"/>
                  <a:pt x="220" y="19"/>
                  <a:pt x="220" y="19"/>
                </a:cubicBezTo>
                <a:cubicBezTo>
                  <a:pt x="221" y="39"/>
                  <a:pt x="223" y="59"/>
                  <a:pt x="222" y="80"/>
                </a:cubicBezTo>
                <a:cubicBezTo>
                  <a:pt x="225" y="83"/>
                  <a:pt x="223" y="88"/>
                  <a:pt x="225" y="91"/>
                </a:cubicBezTo>
                <a:cubicBezTo>
                  <a:pt x="225" y="91"/>
                  <a:pt x="225" y="91"/>
                  <a:pt x="225" y="91"/>
                </a:cubicBezTo>
                <a:cubicBezTo>
                  <a:pt x="225" y="94"/>
                  <a:pt x="224" y="95"/>
                  <a:pt x="223" y="99"/>
                </a:cubicBezTo>
                <a:cubicBezTo>
                  <a:pt x="224" y="99"/>
                  <a:pt x="223" y="101"/>
                  <a:pt x="224" y="100"/>
                </a:cubicBezTo>
                <a:cubicBezTo>
                  <a:pt x="226" y="102"/>
                  <a:pt x="222" y="103"/>
                  <a:pt x="223" y="105"/>
                </a:cubicBezTo>
                <a:cubicBezTo>
                  <a:pt x="222" y="105"/>
                  <a:pt x="224" y="105"/>
                  <a:pt x="223" y="105"/>
                </a:cubicBezTo>
                <a:cubicBezTo>
                  <a:pt x="224" y="110"/>
                  <a:pt x="223" y="104"/>
                  <a:pt x="220" y="110"/>
                </a:cubicBezTo>
                <a:cubicBezTo>
                  <a:pt x="221" y="117"/>
                  <a:pt x="219" y="129"/>
                  <a:pt x="217" y="130"/>
                </a:cubicBezTo>
                <a:cubicBezTo>
                  <a:pt x="217" y="130"/>
                  <a:pt x="217" y="130"/>
                  <a:pt x="217" y="130"/>
                </a:cubicBezTo>
                <a:cubicBezTo>
                  <a:pt x="215" y="128"/>
                  <a:pt x="214" y="132"/>
                  <a:pt x="213" y="131"/>
                </a:cubicBezTo>
                <a:cubicBezTo>
                  <a:pt x="213" y="131"/>
                  <a:pt x="213" y="131"/>
                  <a:pt x="214" y="130"/>
                </a:cubicBezTo>
                <a:cubicBezTo>
                  <a:pt x="209" y="131"/>
                  <a:pt x="207" y="133"/>
                  <a:pt x="203" y="133"/>
                </a:cubicBezTo>
                <a:cubicBezTo>
                  <a:pt x="200" y="135"/>
                  <a:pt x="195" y="134"/>
                  <a:pt x="193" y="136"/>
                </a:cubicBezTo>
                <a:cubicBezTo>
                  <a:pt x="193" y="135"/>
                  <a:pt x="191" y="135"/>
                  <a:pt x="190" y="135"/>
                </a:cubicBezTo>
                <a:cubicBezTo>
                  <a:pt x="188" y="138"/>
                  <a:pt x="183" y="135"/>
                  <a:pt x="181" y="138"/>
                </a:cubicBezTo>
                <a:cubicBezTo>
                  <a:pt x="181" y="137"/>
                  <a:pt x="181" y="137"/>
                  <a:pt x="181" y="137"/>
                </a:cubicBezTo>
                <a:cubicBezTo>
                  <a:pt x="171" y="140"/>
                  <a:pt x="160" y="140"/>
                  <a:pt x="150" y="142"/>
                </a:cubicBezTo>
                <a:cubicBezTo>
                  <a:pt x="145" y="143"/>
                  <a:pt x="138" y="141"/>
                  <a:pt x="132" y="142"/>
                </a:cubicBezTo>
                <a:cubicBezTo>
                  <a:pt x="131" y="143"/>
                  <a:pt x="132" y="143"/>
                  <a:pt x="131" y="144"/>
                </a:cubicBezTo>
                <a:cubicBezTo>
                  <a:pt x="129" y="144"/>
                  <a:pt x="131" y="143"/>
                  <a:pt x="130" y="142"/>
                </a:cubicBezTo>
                <a:cubicBezTo>
                  <a:pt x="127" y="144"/>
                  <a:pt x="123" y="142"/>
                  <a:pt x="119" y="142"/>
                </a:cubicBezTo>
                <a:cubicBezTo>
                  <a:pt x="118" y="143"/>
                  <a:pt x="117" y="143"/>
                  <a:pt x="118" y="143"/>
                </a:cubicBezTo>
                <a:cubicBezTo>
                  <a:pt x="113" y="142"/>
                  <a:pt x="107" y="144"/>
                  <a:pt x="103" y="142"/>
                </a:cubicBezTo>
                <a:cubicBezTo>
                  <a:pt x="104" y="145"/>
                  <a:pt x="100" y="144"/>
                  <a:pt x="99" y="144"/>
                </a:cubicBezTo>
                <a:cubicBezTo>
                  <a:pt x="98" y="144"/>
                  <a:pt x="98" y="143"/>
                  <a:pt x="98" y="143"/>
                </a:cubicBezTo>
                <a:cubicBezTo>
                  <a:pt x="95" y="143"/>
                  <a:pt x="93" y="143"/>
                  <a:pt x="89" y="142"/>
                </a:cubicBezTo>
                <a:cubicBezTo>
                  <a:pt x="87" y="142"/>
                  <a:pt x="87" y="143"/>
                  <a:pt x="84" y="143"/>
                </a:cubicBezTo>
                <a:cubicBezTo>
                  <a:pt x="83" y="141"/>
                  <a:pt x="80" y="142"/>
                  <a:pt x="78" y="142"/>
                </a:cubicBezTo>
                <a:cubicBezTo>
                  <a:pt x="78" y="143"/>
                  <a:pt x="75" y="144"/>
                  <a:pt x="73" y="143"/>
                </a:cubicBezTo>
                <a:cubicBezTo>
                  <a:pt x="74" y="141"/>
                  <a:pt x="74" y="141"/>
                  <a:pt x="74" y="141"/>
                </a:cubicBezTo>
                <a:cubicBezTo>
                  <a:pt x="67" y="142"/>
                  <a:pt x="57" y="138"/>
                  <a:pt x="49" y="139"/>
                </a:cubicBezTo>
                <a:cubicBezTo>
                  <a:pt x="48" y="138"/>
                  <a:pt x="48" y="138"/>
                  <a:pt x="48" y="138"/>
                </a:cubicBezTo>
                <a:cubicBezTo>
                  <a:pt x="40" y="139"/>
                  <a:pt x="32" y="135"/>
                  <a:pt x="24" y="136"/>
                </a:cubicBezTo>
                <a:cubicBezTo>
                  <a:pt x="22" y="135"/>
                  <a:pt x="18" y="134"/>
                  <a:pt x="16" y="134"/>
                </a:cubicBezTo>
                <a:cubicBezTo>
                  <a:pt x="16" y="134"/>
                  <a:pt x="16" y="134"/>
                  <a:pt x="15" y="134"/>
                </a:cubicBezTo>
                <a:cubicBezTo>
                  <a:pt x="17" y="131"/>
                  <a:pt x="18" y="129"/>
                  <a:pt x="17" y="126"/>
                </a:cubicBezTo>
                <a:cubicBezTo>
                  <a:pt x="18" y="126"/>
                  <a:pt x="18" y="126"/>
                  <a:pt x="18" y="126"/>
                </a:cubicBezTo>
                <a:cubicBezTo>
                  <a:pt x="17" y="123"/>
                  <a:pt x="17" y="119"/>
                  <a:pt x="18" y="115"/>
                </a:cubicBezTo>
                <a:cubicBezTo>
                  <a:pt x="18" y="114"/>
                  <a:pt x="18" y="111"/>
                  <a:pt x="17" y="112"/>
                </a:cubicBezTo>
                <a:cubicBezTo>
                  <a:pt x="16" y="111"/>
                  <a:pt x="18" y="112"/>
                  <a:pt x="17" y="110"/>
                </a:cubicBezTo>
                <a:cubicBezTo>
                  <a:pt x="19" y="112"/>
                  <a:pt x="19" y="112"/>
                  <a:pt x="19" y="112"/>
                </a:cubicBezTo>
                <a:cubicBezTo>
                  <a:pt x="20" y="104"/>
                  <a:pt x="20" y="98"/>
                  <a:pt x="20" y="90"/>
                </a:cubicBezTo>
                <a:cubicBezTo>
                  <a:pt x="22" y="88"/>
                  <a:pt x="20" y="83"/>
                  <a:pt x="21" y="79"/>
                </a:cubicBezTo>
                <a:cubicBezTo>
                  <a:pt x="21" y="77"/>
                  <a:pt x="22" y="73"/>
                  <a:pt x="20" y="71"/>
                </a:cubicBezTo>
                <a:cubicBezTo>
                  <a:pt x="21" y="71"/>
                  <a:pt x="21" y="71"/>
                  <a:pt x="21" y="71"/>
                </a:cubicBezTo>
                <a:cubicBezTo>
                  <a:pt x="21" y="67"/>
                  <a:pt x="21" y="63"/>
                  <a:pt x="22" y="59"/>
                </a:cubicBezTo>
                <a:cubicBezTo>
                  <a:pt x="22" y="56"/>
                  <a:pt x="21" y="56"/>
                  <a:pt x="20" y="54"/>
                </a:cubicBezTo>
                <a:cubicBezTo>
                  <a:pt x="21" y="54"/>
                  <a:pt x="21" y="54"/>
                  <a:pt x="21" y="54"/>
                </a:cubicBezTo>
                <a:cubicBezTo>
                  <a:pt x="20" y="52"/>
                  <a:pt x="19" y="52"/>
                  <a:pt x="18" y="51"/>
                </a:cubicBezTo>
                <a:cubicBezTo>
                  <a:pt x="19" y="49"/>
                  <a:pt x="18" y="49"/>
                  <a:pt x="18" y="47"/>
                </a:cubicBezTo>
                <a:cubicBezTo>
                  <a:pt x="19" y="49"/>
                  <a:pt x="20" y="50"/>
                  <a:pt x="21" y="51"/>
                </a:cubicBezTo>
                <a:cubicBezTo>
                  <a:pt x="22" y="49"/>
                  <a:pt x="19" y="46"/>
                  <a:pt x="21" y="44"/>
                </a:cubicBezTo>
                <a:cubicBezTo>
                  <a:pt x="21" y="42"/>
                  <a:pt x="21" y="40"/>
                  <a:pt x="19" y="40"/>
                </a:cubicBezTo>
                <a:cubicBezTo>
                  <a:pt x="20" y="41"/>
                  <a:pt x="20" y="39"/>
                  <a:pt x="21" y="40"/>
                </a:cubicBezTo>
                <a:cubicBezTo>
                  <a:pt x="20" y="38"/>
                  <a:pt x="20" y="37"/>
                  <a:pt x="20" y="36"/>
                </a:cubicBezTo>
                <a:cubicBezTo>
                  <a:pt x="20" y="37"/>
                  <a:pt x="20" y="37"/>
                  <a:pt x="20" y="37"/>
                </a:cubicBezTo>
                <a:cubicBezTo>
                  <a:pt x="19" y="37"/>
                  <a:pt x="19" y="35"/>
                  <a:pt x="17" y="35"/>
                </a:cubicBezTo>
                <a:cubicBezTo>
                  <a:pt x="18" y="36"/>
                  <a:pt x="18" y="36"/>
                  <a:pt x="18" y="37"/>
                </a:cubicBezTo>
                <a:cubicBezTo>
                  <a:pt x="17" y="37"/>
                  <a:pt x="16" y="34"/>
                  <a:pt x="17" y="34"/>
                </a:cubicBezTo>
                <a:cubicBezTo>
                  <a:pt x="18" y="33"/>
                  <a:pt x="19" y="35"/>
                  <a:pt x="19" y="34"/>
                </a:cubicBezTo>
                <a:cubicBezTo>
                  <a:pt x="17" y="30"/>
                  <a:pt x="17" y="30"/>
                  <a:pt x="17" y="30"/>
                </a:cubicBezTo>
                <a:cubicBezTo>
                  <a:pt x="17" y="30"/>
                  <a:pt x="17" y="32"/>
                  <a:pt x="16" y="32"/>
                </a:cubicBezTo>
                <a:cubicBezTo>
                  <a:pt x="17" y="33"/>
                  <a:pt x="17" y="33"/>
                  <a:pt x="17" y="33"/>
                </a:cubicBezTo>
                <a:cubicBezTo>
                  <a:pt x="16" y="33"/>
                  <a:pt x="16" y="33"/>
                  <a:pt x="16" y="33"/>
                </a:cubicBezTo>
                <a:cubicBezTo>
                  <a:pt x="16" y="36"/>
                  <a:pt x="15" y="39"/>
                  <a:pt x="16" y="42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2"/>
                  <a:pt x="19" y="44"/>
                  <a:pt x="18" y="46"/>
                </a:cubicBezTo>
                <a:cubicBezTo>
                  <a:pt x="17" y="45"/>
                  <a:pt x="17" y="45"/>
                  <a:pt x="16" y="45"/>
                </a:cubicBezTo>
                <a:cubicBezTo>
                  <a:pt x="16" y="46"/>
                  <a:pt x="17" y="46"/>
                  <a:pt x="17" y="47"/>
                </a:cubicBezTo>
                <a:cubicBezTo>
                  <a:pt x="15" y="46"/>
                  <a:pt x="15" y="46"/>
                  <a:pt x="15" y="46"/>
                </a:cubicBezTo>
                <a:cubicBezTo>
                  <a:pt x="17" y="47"/>
                  <a:pt x="16" y="51"/>
                  <a:pt x="16" y="52"/>
                </a:cubicBezTo>
                <a:cubicBezTo>
                  <a:pt x="16" y="51"/>
                  <a:pt x="16" y="51"/>
                  <a:pt x="16" y="51"/>
                </a:cubicBezTo>
                <a:cubicBezTo>
                  <a:pt x="15" y="54"/>
                  <a:pt x="17" y="51"/>
                  <a:pt x="17" y="53"/>
                </a:cubicBezTo>
                <a:cubicBezTo>
                  <a:pt x="17" y="54"/>
                  <a:pt x="15" y="53"/>
                  <a:pt x="14" y="55"/>
                </a:cubicBezTo>
                <a:cubicBezTo>
                  <a:pt x="14" y="58"/>
                  <a:pt x="16" y="62"/>
                  <a:pt x="14" y="65"/>
                </a:cubicBezTo>
                <a:cubicBezTo>
                  <a:pt x="14" y="68"/>
                  <a:pt x="15" y="70"/>
                  <a:pt x="16" y="73"/>
                </a:cubicBezTo>
                <a:cubicBezTo>
                  <a:pt x="16" y="75"/>
                  <a:pt x="14" y="72"/>
                  <a:pt x="15" y="75"/>
                </a:cubicBezTo>
                <a:cubicBezTo>
                  <a:pt x="14" y="74"/>
                  <a:pt x="13" y="75"/>
                  <a:pt x="13" y="75"/>
                </a:cubicBezTo>
                <a:cubicBezTo>
                  <a:pt x="13" y="75"/>
                  <a:pt x="12" y="79"/>
                  <a:pt x="14" y="77"/>
                </a:cubicBezTo>
                <a:cubicBezTo>
                  <a:pt x="14" y="80"/>
                  <a:pt x="13" y="84"/>
                  <a:pt x="13" y="87"/>
                </a:cubicBezTo>
                <a:cubicBezTo>
                  <a:pt x="13" y="86"/>
                  <a:pt x="12" y="86"/>
                  <a:pt x="11" y="87"/>
                </a:cubicBezTo>
                <a:cubicBezTo>
                  <a:pt x="12" y="88"/>
                  <a:pt x="13" y="91"/>
                  <a:pt x="12" y="94"/>
                </a:cubicBezTo>
                <a:cubicBezTo>
                  <a:pt x="14" y="94"/>
                  <a:pt x="14" y="93"/>
                  <a:pt x="15" y="93"/>
                </a:cubicBezTo>
                <a:cubicBezTo>
                  <a:pt x="15" y="94"/>
                  <a:pt x="15" y="94"/>
                  <a:pt x="15" y="95"/>
                </a:cubicBezTo>
                <a:cubicBezTo>
                  <a:pt x="14" y="95"/>
                  <a:pt x="12" y="95"/>
                  <a:pt x="12" y="97"/>
                </a:cubicBezTo>
                <a:cubicBezTo>
                  <a:pt x="10" y="97"/>
                  <a:pt x="12" y="93"/>
                  <a:pt x="10" y="94"/>
                </a:cubicBezTo>
                <a:cubicBezTo>
                  <a:pt x="9" y="93"/>
                  <a:pt x="9" y="89"/>
                  <a:pt x="10" y="88"/>
                </a:cubicBezTo>
                <a:cubicBezTo>
                  <a:pt x="9" y="85"/>
                  <a:pt x="10" y="89"/>
                  <a:pt x="8" y="89"/>
                </a:cubicBezTo>
                <a:cubicBezTo>
                  <a:pt x="8" y="91"/>
                  <a:pt x="9" y="92"/>
                  <a:pt x="9" y="95"/>
                </a:cubicBezTo>
                <a:cubicBezTo>
                  <a:pt x="10" y="95"/>
                  <a:pt x="10" y="94"/>
                  <a:pt x="11" y="95"/>
                </a:cubicBezTo>
                <a:cubicBezTo>
                  <a:pt x="12" y="98"/>
                  <a:pt x="9" y="99"/>
                  <a:pt x="9" y="99"/>
                </a:cubicBezTo>
                <a:cubicBezTo>
                  <a:pt x="9" y="98"/>
                  <a:pt x="9" y="98"/>
                  <a:pt x="9" y="98"/>
                </a:cubicBezTo>
                <a:cubicBezTo>
                  <a:pt x="8" y="100"/>
                  <a:pt x="9" y="100"/>
                  <a:pt x="9" y="102"/>
                </a:cubicBezTo>
                <a:cubicBezTo>
                  <a:pt x="6" y="103"/>
                  <a:pt x="9" y="99"/>
                  <a:pt x="7" y="98"/>
                </a:cubicBezTo>
                <a:cubicBezTo>
                  <a:pt x="6" y="100"/>
                  <a:pt x="6" y="100"/>
                  <a:pt x="6" y="100"/>
                </a:cubicBezTo>
                <a:cubicBezTo>
                  <a:pt x="5" y="103"/>
                  <a:pt x="7" y="101"/>
                  <a:pt x="6" y="104"/>
                </a:cubicBezTo>
                <a:cubicBezTo>
                  <a:pt x="6" y="103"/>
                  <a:pt x="6" y="103"/>
                  <a:pt x="6" y="103"/>
                </a:cubicBezTo>
                <a:cubicBezTo>
                  <a:pt x="6" y="105"/>
                  <a:pt x="6" y="105"/>
                  <a:pt x="6" y="105"/>
                </a:cubicBezTo>
                <a:cubicBezTo>
                  <a:pt x="7" y="105"/>
                  <a:pt x="8" y="105"/>
                  <a:pt x="8" y="103"/>
                </a:cubicBezTo>
                <a:cubicBezTo>
                  <a:pt x="10" y="105"/>
                  <a:pt x="8" y="105"/>
                  <a:pt x="8" y="107"/>
                </a:cubicBezTo>
                <a:cubicBezTo>
                  <a:pt x="9" y="108"/>
                  <a:pt x="8" y="106"/>
                  <a:pt x="10" y="106"/>
                </a:cubicBezTo>
                <a:cubicBezTo>
                  <a:pt x="11" y="106"/>
                  <a:pt x="10" y="108"/>
                  <a:pt x="11" y="109"/>
                </a:cubicBezTo>
                <a:cubicBezTo>
                  <a:pt x="10" y="112"/>
                  <a:pt x="9" y="110"/>
                  <a:pt x="8" y="111"/>
                </a:cubicBezTo>
                <a:cubicBezTo>
                  <a:pt x="8" y="111"/>
                  <a:pt x="8" y="109"/>
                  <a:pt x="9" y="109"/>
                </a:cubicBezTo>
                <a:cubicBezTo>
                  <a:pt x="8" y="107"/>
                  <a:pt x="6" y="110"/>
                  <a:pt x="5" y="108"/>
                </a:cubicBezTo>
                <a:cubicBezTo>
                  <a:pt x="4" y="110"/>
                  <a:pt x="6" y="110"/>
                  <a:pt x="6" y="111"/>
                </a:cubicBezTo>
                <a:cubicBezTo>
                  <a:pt x="6" y="111"/>
                  <a:pt x="7" y="112"/>
                  <a:pt x="8" y="111"/>
                </a:cubicBezTo>
                <a:cubicBezTo>
                  <a:pt x="11" y="115"/>
                  <a:pt x="5" y="113"/>
                  <a:pt x="5" y="117"/>
                </a:cubicBezTo>
                <a:cubicBezTo>
                  <a:pt x="7" y="116"/>
                  <a:pt x="7" y="122"/>
                  <a:pt x="10" y="119"/>
                </a:cubicBezTo>
                <a:cubicBezTo>
                  <a:pt x="10" y="120"/>
                  <a:pt x="11" y="121"/>
                  <a:pt x="10" y="122"/>
                </a:cubicBezTo>
                <a:cubicBezTo>
                  <a:pt x="9" y="121"/>
                  <a:pt x="9" y="124"/>
                  <a:pt x="8" y="122"/>
                </a:cubicBezTo>
                <a:cubicBezTo>
                  <a:pt x="8" y="123"/>
                  <a:pt x="8" y="123"/>
                  <a:pt x="8" y="123"/>
                </a:cubicBezTo>
                <a:cubicBezTo>
                  <a:pt x="6" y="121"/>
                  <a:pt x="6" y="121"/>
                  <a:pt x="6" y="121"/>
                </a:cubicBezTo>
                <a:cubicBezTo>
                  <a:pt x="5" y="122"/>
                  <a:pt x="4" y="124"/>
                  <a:pt x="3" y="125"/>
                </a:cubicBezTo>
                <a:cubicBezTo>
                  <a:pt x="3" y="126"/>
                  <a:pt x="4" y="124"/>
                  <a:pt x="4" y="126"/>
                </a:cubicBezTo>
                <a:cubicBezTo>
                  <a:pt x="4" y="126"/>
                  <a:pt x="3" y="127"/>
                  <a:pt x="3" y="128"/>
                </a:cubicBezTo>
                <a:cubicBezTo>
                  <a:pt x="4" y="126"/>
                  <a:pt x="5" y="128"/>
                  <a:pt x="5" y="129"/>
                </a:cubicBezTo>
                <a:cubicBezTo>
                  <a:pt x="5" y="131"/>
                  <a:pt x="3" y="132"/>
                  <a:pt x="3" y="132"/>
                </a:cubicBezTo>
                <a:cubicBezTo>
                  <a:pt x="2" y="130"/>
                  <a:pt x="2" y="130"/>
                  <a:pt x="2" y="130"/>
                </a:cubicBezTo>
                <a:cubicBezTo>
                  <a:pt x="3" y="131"/>
                  <a:pt x="1" y="130"/>
                  <a:pt x="1" y="132"/>
                </a:cubicBezTo>
                <a:cubicBezTo>
                  <a:pt x="2" y="132"/>
                  <a:pt x="3" y="133"/>
                  <a:pt x="4" y="134"/>
                </a:cubicBezTo>
                <a:cubicBezTo>
                  <a:pt x="4" y="135"/>
                  <a:pt x="3" y="136"/>
                  <a:pt x="3" y="136"/>
                </a:cubicBezTo>
                <a:cubicBezTo>
                  <a:pt x="3" y="134"/>
                  <a:pt x="3" y="134"/>
                  <a:pt x="3" y="134"/>
                </a:cubicBezTo>
                <a:cubicBezTo>
                  <a:pt x="3" y="135"/>
                  <a:pt x="2" y="135"/>
                  <a:pt x="1" y="135"/>
                </a:cubicBezTo>
                <a:cubicBezTo>
                  <a:pt x="1" y="136"/>
                  <a:pt x="1" y="136"/>
                  <a:pt x="1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1" y="138"/>
                  <a:pt x="1" y="138"/>
                  <a:pt x="1" y="137"/>
                </a:cubicBezTo>
                <a:cubicBezTo>
                  <a:pt x="2" y="139"/>
                  <a:pt x="4" y="142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9" y="147"/>
                  <a:pt x="9" y="147"/>
                  <a:pt x="9" y="147"/>
                </a:cubicBezTo>
                <a:cubicBezTo>
                  <a:pt x="10" y="147"/>
                  <a:pt x="10" y="148"/>
                  <a:pt x="9" y="148"/>
                </a:cubicBezTo>
                <a:cubicBezTo>
                  <a:pt x="10" y="147"/>
                  <a:pt x="11" y="148"/>
                  <a:pt x="12" y="148"/>
                </a:cubicBezTo>
                <a:cubicBezTo>
                  <a:pt x="12" y="148"/>
                  <a:pt x="12" y="148"/>
                  <a:pt x="12" y="148"/>
                </a:cubicBezTo>
                <a:cubicBezTo>
                  <a:pt x="13" y="148"/>
                  <a:pt x="15" y="147"/>
                  <a:pt x="15" y="148"/>
                </a:cubicBezTo>
                <a:cubicBezTo>
                  <a:pt x="15" y="146"/>
                  <a:pt x="14" y="148"/>
                  <a:pt x="13" y="147"/>
                </a:cubicBezTo>
                <a:cubicBezTo>
                  <a:pt x="12" y="145"/>
                  <a:pt x="15" y="146"/>
                  <a:pt x="15" y="146"/>
                </a:cubicBezTo>
                <a:cubicBezTo>
                  <a:pt x="15" y="148"/>
                  <a:pt x="18" y="147"/>
                  <a:pt x="19" y="147"/>
                </a:cubicBezTo>
                <a:cubicBezTo>
                  <a:pt x="20" y="148"/>
                  <a:pt x="20" y="148"/>
                  <a:pt x="20" y="149"/>
                </a:cubicBezTo>
                <a:cubicBezTo>
                  <a:pt x="21" y="147"/>
                  <a:pt x="21" y="147"/>
                  <a:pt x="21" y="147"/>
                </a:cubicBezTo>
                <a:cubicBezTo>
                  <a:pt x="21" y="150"/>
                  <a:pt x="24" y="147"/>
                  <a:pt x="25" y="148"/>
                </a:cubicBezTo>
                <a:cubicBezTo>
                  <a:pt x="24" y="149"/>
                  <a:pt x="24" y="150"/>
                  <a:pt x="25" y="150"/>
                </a:cubicBezTo>
                <a:cubicBezTo>
                  <a:pt x="24" y="148"/>
                  <a:pt x="28" y="149"/>
                  <a:pt x="27" y="147"/>
                </a:cubicBezTo>
                <a:cubicBezTo>
                  <a:pt x="30" y="148"/>
                  <a:pt x="26" y="149"/>
                  <a:pt x="27" y="151"/>
                </a:cubicBezTo>
                <a:cubicBezTo>
                  <a:pt x="29" y="150"/>
                  <a:pt x="30" y="152"/>
                  <a:pt x="31" y="151"/>
                </a:cubicBezTo>
                <a:cubicBezTo>
                  <a:pt x="29" y="150"/>
                  <a:pt x="31" y="150"/>
                  <a:pt x="32" y="149"/>
                </a:cubicBezTo>
                <a:cubicBezTo>
                  <a:pt x="34" y="149"/>
                  <a:pt x="31" y="150"/>
                  <a:pt x="33" y="151"/>
                </a:cubicBezTo>
                <a:cubicBezTo>
                  <a:pt x="34" y="150"/>
                  <a:pt x="35" y="149"/>
                  <a:pt x="34" y="148"/>
                </a:cubicBezTo>
                <a:cubicBezTo>
                  <a:pt x="35" y="149"/>
                  <a:pt x="37" y="148"/>
                  <a:pt x="38" y="149"/>
                </a:cubicBezTo>
                <a:cubicBezTo>
                  <a:pt x="39" y="150"/>
                  <a:pt x="35" y="149"/>
                  <a:pt x="36" y="150"/>
                </a:cubicBezTo>
                <a:cubicBezTo>
                  <a:pt x="39" y="151"/>
                  <a:pt x="38" y="148"/>
                  <a:pt x="41" y="148"/>
                </a:cubicBezTo>
                <a:cubicBezTo>
                  <a:pt x="40" y="147"/>
                  <a:pt x="42" y="145"/>
                  <a:pt x="43" y="145"/>
                </a:cubicBezTo>
                <a:cubicBezTo>
                  <a:pt x="46" y="145"/>
                  <a:pt x="42" y="145"/>
                  <a:pt x="43" y="147"/>
                </a:cubicBezTo>
                <a:cubicBezTo>
                  <a:pt x="44" y="147"/>
                  <a:pt x="44" y="147"/>
                  <a:pt x="44" y="147"/>
                </a:cubicBezTo>
                <a:cubicBezTo>
                  <a:pt x="46" y="149"/>
                  <a:pt x="40" y="149"/>
                  <a:pt x="41" y="151"/>
                </a:cubicBezTo>
                <a:cubicBezTo>
                  <a:pt x="43" y="151"/>
                  <a:pt x="43" y="151"/>
                  <a:pt x="43" y="151"/>
                </a:cubicBezTo>
                <a:cubicBezTo>
                  <a:pt x="42" y="151"/>
                  <a:pt x="42" y="152"/>
                  <a:pt x="42" y="153"/>
                </a:cubicBezTo>
                <a:cubicBezTo>
                  <a:pt x="43" y="151"/>
                  <a:pt x="46" y="153"/>
                  <a:pt x="46" y="153"/>
                </a:cubicBezTo>
                <a:cubicBezTo>
                  <a:pt x="46" y="151"/>
                  <a:pt x="45" y="153"/>
                  <a:pt x="45" y="152"/>
                </a:cubicBezTo>
                <a:cubicBezTo>
                  <a:pt x="47" y="152"/>
                  <a:pt x="48" y="150"/>
                  <a:pt x="50" y="151"/>
                </a:cubicBezTo>
                <a:cubicBezTo>
                  <a:pt x="48" y="152"/>
                  <a:pt x="50" y="153"/>
                  <a:pt x="49" y="153"/>
                </a:cubicBezTo>
                <a:cubicBezTo>
                  <a:pt x="51" y="154"/>
                  <a:pt x="50" y="152"/>
                  <a:pt x="52" y="153"/>
                </a:cubicBezTo>
                <a:cubicBezTo>
                  <a:pt x="51" y="153"/>
                  <a:pt x="51" y="153"/>
                  <a:pt x="51" y="153"/>
                </a:cubicBezTo>
                <a:cubicBezTo>
                  <a:pt x="57" y="154"/>
                  <a:pt x="65" y="155"/>
                  <a:pt x="71" y="153"/>
                </a:cubicBezTo>
                <a:cubicBezTo>
                  <a:pt x="72" y="154"/>
                  <a:pt x="73" y="155"/>
                  <a:pt x="76" y="156"/>
                </a:cubicBezTo>
                <a:cubicBezTo>
                  <a:pt x="75" y="155"/>
                  <a:pt x="77" y="155"/>
                  <a:pt x="77" y="154"/>
                </a:cubicBezTo>
                <a:cubicBezTo>
                  <a:pt x="79" y="156"/>
                  <a:pt x="79" y="156"/>
                  <a:pt x="79" y="156"/>
                </a:cubicBezTo>
                <a:cubicBezTo>
                  <a:pt x="80" y="157"/>
                  <a:pt x="83" y="156"/>
                  <a:pt x="85" y="155"/>
                </a:cubicBezTo>
                <a:cubicBezTo>
                  <a:pt x="85" y="156"/>
                  <a:pt x="85" y="156"/>
                  <a:pt x="85" y="156"/>
                </a:cubicBezTo>
                <a:cubicBezTo>
                  <a:pt x="87" y="157"/>
                  <a:pt x="87" y="156"/>
                  <a:pt x="87" y="155"/>
                </a:cubicBezTo>
                <a:cubicBezTo>
                  <a:pt x="88" y="156"/>
                  <a:pt x="88" y="156"/>
                  <a:pt x="88" y="156"/>
                </a:cubicBezTo>
                <a:cubicBezTo>
                  <a:pt x="89" y="155"/>
                  <a:pt x="89" y="155"/>
                  <a:pt x="89" y="155"/>
                </a:cubicBezTo>
                <a:cubicBezTo>
                  <a:pt x="90" y="155"/>
                  <a:pt x="92" y="155"/>
                  <a:pt x="92" y="157"/>
                </a:cubicBezTo>
                <a:cubicBezTo>
                  <a:pt x="93" y="157"/>
                  <a:pt x="93" y="156"/>
                  <a:pt x="93" y="156"/>
                </a:cubicBezTo>
                <a:cubicBezTo>
                  <a:pt x="94" y="157"/>
                  <a:pt x="99" y="157"/>
                  <a:pt x="101" y="157"/>
                </a:cubicBezTo>
                <a:cubicBezTo>
                  <a:pt x="100" y="156"/>
                  <a:pt x="100" y="156"/>
                  <a:pt x="100" y="155"/>
                </a:cubicBezTo>
                <a:cubicBezTo>
                  <a:pt x="101" y="153"/>
                  <a:pt x="101" y="155"/>
                  <a:pt x="102" y="154"/>
                </a:cubicBezTo>
                <a:cubicBezTo>
                  <a:pt x="102" y="155"/>
                  <a:pt x="103" y="156"/>
                  <a:pt x="102" y="156"/>
                </a:cubicBezTo>
                <a:cubicBezTo>
                  <a:pt x="106" y="158"/>
                  <a:pt x="111" y="157"/>
                  <a:pt x="116" y="157"/>
                </a:cubicBezTo>
                <a:cubicBezTo>
                  <a:pt x="117" y="157"/>
                  <a:pt x="117" y="157"/>
                  <a:pt x="117" y="156"/>
                </a:cubicBezTo>
                <a:cubicBezTo>
                  <a:pt x="120" y="158"/>
                  <a:pt x="124" y="156"/>
                  <a:pt x="127" y="157"/>
                </a:cubicBezTo>
                <a:cubicBezTo>
                  <a:pt x="127" y="156"/>
                  <a:pt x="128" y="154"/>
                  <a:pt x="129" y="154"/>
                </a:cubicBezTo>
                <a:cubicBezTo>
                  <a:pt x="131" y="153"/>
                  <a:pt x="130" y="156"/>
                  <a:pt x="132" y="157"/>
                </a:cubicBezTo>
                <a:cubicBezTo>
                  <a:pt x="133" y="156"/>
                  <a:pt x="135" y="156"/>
                  <a:pt x="135" y="156"/>
                </a:cubicBezTo>
                <a:cubicBezTo>
                  <a:pt x="135" y="156"/>
                  <a:pt x="135" y="156"/>
                  <a:pt x="135" y="156"/>
                </a:cubicBezTo>
                <a:cubicBezTo>
                  <a:pt x="136" y="155"/>
                  <a:pt x="138" y="155"/>
                  <a:pt x="139" y="155"/>
                </a:cubicBezTo>
                <a:cubicBezTo>
                  <a:pt x="139" y="156"/>
                  <a:pt x="139" y="156"/>
                  <a:pt x="139" y="156"/>
                </a:cubicBezTo>
                <a:cubicBezTo>
                  <a:pt x="140" y="156"/>
                  <a:pt x="142" y="156"/>
                  <a:pt x="143" y="156"/>
                </a:cubicBezTo>
                <a:cubicBezTo>
                  <a:pt x="143" y="155"/>
                  <a:pt x="146" y="156"/>
                  <a:pt x="147" y="154"/>
                </a:cubicBezTo>
                <a:cubicBezTo>
                  <a:pt x="147" y="155"/>
                  <a:pt x="146" y="155"/>
                  <a:pt x="147" y="155"/>
                </a:cubicBezTo>
                <a:cubicBezTo>
                  <a:pt x="147" y="154"/>
                  <a:pt x="147" y="154"/>
                  <a:pt x="147" y="154"/>
                </a:cubicBezTo>
                <a:cubicBezTo>
                  <a:pt x="149" y="154"/>
                  <a:pt x="149" y="154"/>
                  <a:pt x="149" y="154"/>
                </a:cubicBezTo>
                <a:cubicBezTo>
                  <a:pt x="149" y="155"/>
                  <a:pt x="149" y="155"/>
                  <a:pt x="148" y="156"/>
                </a:cubicBezTo>
                <a:cubicBezTo>
                  <a:pt x="150" y="156"/>
                  <a:pt x="149" y="155"/>
                  <a:pt x="150" y="154"/>
                </a:cubicBezTo>
                <a:cubicBezTo>
                  <a:pt x="151" y="153"/>
                  <a:pt x="151" y="154"/>
                  <a:pt x="152" y="155"/>
                </a:cubicBezTo>
                <a:cubicBezTo>
                  <a:pt x="152" y="155"/>
                  <a:pt x="151" y="154"/>
                  <a:pt x="151" y="155"/>
                </a:cubicBezTo>
                <a:cubicBezTo>
                  <a:pt x="150" y="156"/>
                  <a:pt x="152" y="155"/>
                  <a:pt x="152" y="156"/>
                </a:cubicBezTo>
                <a:cubicBezTo>
                  <a:pt x="152" y="156"/>
                  <a:pt x="152" y="154"/>
                  <a:pt x="153" y="154"/>
                </a:cubicBezTo>
                <a:cubicBezTo>
                  <a:pt x="154" y="154"/>
                  <a:pt x="157" y="154"/>
                  <a:pt x="157" y="155"/>
                </a:cubicBezTo>
                <a:cubicBezTo>
                  <a:pt x="158" y="154"/>
                  <a:pt x="159" y="154"/>
                  <a:pt x="159" y="154"/>
                </a:cubicBezTo>
                <a:cubicBezTo>
                  <a:pt x="158" y="153"/>
                  <a:pt x="157" y="153"/>
                  <a:pt x="157" y="153"/>
                </a:cubicBezTo>
                <a:cubicBezTo>
                  <a:pt x="157" y="152"/>
                  <a:pt x="159" y="152"/>
                  <a:pt x="159" y="152"/>
                </a:cubicBezTo>
                <a:cubicBezTo>
                  <a:pt x="159" y="153"/>
                  <a:pt x="159" y="153"/>
                  <a:pt x="159" y="153"/>
                </a:cubicBezTo>
                <a:cubicBezTo>
                  <a:pt x="159" y="152"/>
                  <a:pt x="161" y="152"/>
                  <a:pt x="160" y="152"/>
                </a:cubicBezTo>
                <a:cubicBezTo>
                  <a:pt x="162" y="153"/>
                  <a:pt x="162" y="153"/>
                  <a:pt x="162" y="153"/>
                </a:cubicBezTo>
                <a:cubicBezTo>
                  <a:pt x="162" y="152"/>
                  <a:pt x="164" y="152"/>
                  <a:pt x="165" y="151"/>
                </a:cubicBezTo>
                <a:cubicBezTo>
                  <a:pt x="166" y="153"/>
                  <a:pt x="165" y="154"/>
                  <a:pt x="167" y="154"/>
                </a:cubicBezTo>
                <a:cubicBezTo>
                  <a:pt x="169" y="152"/>
                  <a:pt x="169" y="152"/>
                  <a:pt x="169" y="152"/>
                </a:cubicBezTo>
                <a:cubicBezTo>
                  <a:pt x="170" y="152"/>
                  <a:pt x="171" y="152"/>
                  <a:pt x="170" y="153"/>
                </a:cubicBezTo>
                <a:cubicBezTo>
                  <a:pt x="174" y="153"/>
                  <a:pt x="174" y="149"/>
                  <a:pt x="177" y="150"/>
                </a:cubicBezTo>
                <a:cubicBezTo>
                  <a:pt x="176" y="152"/>
                  <a:pt x="177" y="152"/>
                  <a:pt x="179" y="152"/>
                </a:cubicBezTo>
                <a:cubicBezTo>
                  <a:pt x="179" y="152"/>
                  <a:pt x="179" y="151"/>
                  <a:pt x="179" y="151"/>
                </a:cubicBezTo>
                <a:cubicBezTo>
                  <a:pt x="179" y="150"/>
                  <a:pt x="179" y="152"/>
                  <a:pt x="177" y="151"/>
                </a:cubicBezTo>
                <a:cubicBezTo>
                  <a:pt x="177" y="150"/>
                  <a:pt x="178" y="151"/>
                  <a:pt x="179" y="150"/>
                </a:cubicBezTo>
                <a:cubicBezTo>
                  <a:pt x="182" y="153"/>
                  <a:pt x="188" y="149"/>
                  <a:pt x="193" y="149"/>
                </a:cubicBezTo>
                <a:cubicBezTo>
                  <a:pt x="192" y="148"/>
                  <a:pt x="194" y="149"/>
                  <a:pt x="195" y="148"/>
                </a:cubicBezTo>
                <a:cubicBezTo>
                  <a:pt x="195" y="150"/>
                  <a:pt x="198" y="147"/>
                  <a:pt x="199" y="148"/>
                </a:cubicBezTo>
                <a:cubicBezTo>
                  <a:pt x="198" y="146"/>
                  <a:pt x="198" y="146"/>
                  <a:pt x="198" y="146"/>
                </a:cubicBezTo>
                <a:cubicBezTo>
                  <a:pt x="201" y="147"/>
                  <a:pt x="202" y="143"/>
                  <a:pt x="204" y="144"/>
                </a:cubicBezTo>
                <a:cubicBezTo>
                  <a:pt x="205" y="144"/>
                  <a:pt x="203" y="146"/>
                  <a:pt x="203" y="146"/>
                </a:cubicBezTo>
                <a:cubicBezTo>
                  <a:pt x="205" y="147"/>
                  <a:pt x="208" y="143"/>
                  <a:pt x="210" y="145"/>
                </a:cubicBezTo>
                <a:cubicBezTo>
                  <a:pt x="210" y="144"/>
                  <a:pt x="209" y="143"/>
                  <a:pt x="211" y="142"/>
                </a:cubicBezTo>
                <a:cubicBezTo>
                  <a:pt x="212" y="142"/>
                  <a:pt x="215" y="142"/>
                  <a:pt x="215" y="142"/>
                </a:cubicBezTo>
                <a:cubicBezTo>
                  <a:pt x="216" y="142"/>
                  <a:pt x="216" y="141"/>
                  <a:pt x="218" y="141"/>
                </a:cubicBezTo>
                <a:cubicBezTo>
                  <a:pt x="218" y="142"/>
                  <a:pt x="217" y="142"/>
                  <a:pt x="217" y="142"/>
                </a:cubicBezTo>
                <a:cubicBezTo>
                  <a:pt x="219" y="142"/>
                  <a:pt x="220" y="141"/>
                  <a:pt x="222" y="140"/>
                </a:cubicBezTo>
                <a:cubicBezTo>
                  <a:pt x="223" y="140"/>
                  <a:pt x="223" y="140"/>
                  <a:pt x="223" y="140"/>
                </a:cubicBezTo>
                <a:cubicBezTo>
                  <a:pt x="228" y="137"/>
                  <a:pt x="226" y="138"/>
                  <a:pt x="227" y="137"/>
                </a:cubicBezTo>
                <a:cubicBezTo>
                  <a:pt x="228" y="135"/>
                  <a:pt x="230" y="133"/>
                  <a:pt x="230" y="132"/>
                </a:cubicBezTo>
                <a:cubicBezTo>
                  <a:pt x="229" y="130"/>
                  <a:pt x="232" y="128"/>
                  <a:pt x="230" y="128"/>
                </a:cubicBezTo>
                <a:cubicBezTo>
                  <a:pt x="230" y="128"/>
                  <a:pt x="231" y="127"/>
                  <a:pt x="231" y="127"/>
                </a:cubicBezTo>
                <a:cubicBezTo>
                  <a:pt x="231" y="126"/>
                  <a:pt x="229" y="125"/>
                  <a:pt x="229" y="124"/>
                </a:cubicBezTo>
                <a:cubicBezTo>
                  <a:pt x="231" y="125"/>
                  <a:pt x="231" y="125"/>
                  <a:pt x="231" y="125"/>
                </a:cubicBezTo>
                <a:cubicBezTo>
                  <a:pt x="232" y="125"/>
                  <a:pt x="232" y="122"/>
                  <a:pt x="233" y="121"/>
                </a:cubicBezTo>
                <a:cubicBezTo>
                  <a:pt x="231" y="122"/>
                  <a:pt x="233" y="120"/>
                  <a:pt x="232" y="120"/>
                </a:cubicBezTo>
                <a:cubicBezTo>
                  <a:pt x="232" y="118"/>
                  <a:pt x="232" y="118"/>
                  <a:pt x="232" y="118"/>
                </a:cubicBezTo>
                <a:cubicBezTo>
                  <a:pt x="232" y="116"/>
                  <a:pt x="231" y="118"/>
                  <a:pt x="231" y="115"/>
                </a:cubicBezTo>
                <a:cubicBezTo>
                  <a:pt x="231" y="114"/>
                  <a:pt x="233" y="115"/>
                  <a:pt x="233" y="116"/>
                </a:cubicBezTo>
                <a:cubicBezTo>
                  <a:pt x="234" y="114"/>
                  <a:pt x="233" y="113"/>
                  <a:pt x="233" y="112"/>
                </a:cubicBezTo>
                <a:cubicBezTo>
                  <a:pt x="233" y="112"/>
                  <a:pt x="233" y="112"/>
                  <a:pt x="233" y="112"/>
                </a:cubicBezTo>
                <a:cubicBezTo>
                  <a:pt x="233" y="112"/>
                  <a:pt x="233" y="112"/>
                  <a:pt x="233" y="112"/>
                </a:cubicBezTo>
                <a:cubicBezTo>
                  <a:pt x="233" y="111"/>
                  <a:pt x="233" y="111"/>
                  <a:pt x="233" y="110"/>
                </a:cubicBezTo>
                <a:cubicBezTo>
                  <a:pt x="233" y="110"/>
                  <a:pt x="233" y="110"/>
                  <a:pt x="233" y="110"/>
                </a:cubicBezTo>
                <a:cubicBezTo>
                  <a:pt x="233" y="111"/>
                  <a:pt x="233" y="111"/>
                  <a:pt x="233" y="111"/>
                </a:cubicBezTo>
                <a:cubicBezTo>
                  <a:pt x="233" y="111"/>
                  <a:pt x="233" y="111"/>
                  <a:pt x="233" y="110"/>
                </a:cubicBezTo>
                <a:cubicBezTo>
                  <a:pt x="234" y="110"/>
                  <a:pt x="234" y="110"/>
                  <a:pt x="234" y="110"/>
                </a:cubicBezTo>
                <a:cubicBezTo>
                  <a:pt x="234" y="109"/>
                  <a:pt x="234" y="109"/>
                  <a:pt x="234" y="109"/>
                </a:cubicBezTo>
                <a:cubicBezTo>
                  <a:pt x="235" y="109"/>
                  <a:pt x="235" y="109"/>
                  <a:pt x="235" y="109"/>
                </a:cubicBezTo>
                <a:cubicBezTo>
                  <a:pt x="235" y="108"/>
                  <a:pt x="234" y="106"/>
                  <a:pt x="234" y="106"/>
                </a:cubicBezTo>
                <a:cubicBezTo>
                  <a:pt x="235" y="102"/>
                  <a:pt x="235" y="96"/>
                  <a:pt x="234" y="94"/>
                </a:cubicBezTo>
                <a:cubicBezTo>
                  <a:pt x="234" y="94"/>
                  <a:pt x="235" y="94"/>
                  <a:pt x="234" y="94"/>
                </a:cubicBezTo>
                <a:cubicBezTo>
                  <a:pt x="234" y="93"/>
                  <a:pt x="233" y="91"/>
                  <a:pt x="234" y="91"/>
                </a:cubicBezTo>
                <a:cubicBezTo>
                  <a:pt x="234" y="90"/>
                  <a:pt x="235" y="90"/>
                  <a:pt x="235" y="88"/>
                </a:cubicBezTo>
                <a:cubicBezTo>
                  <a:pt x="235" y="88"/>
                  <a:pt x="234" y="88"/>
                  <a:pt x="234" y="88"/>
                </a:cubicBezTo>
                <a:cubicBezTo>
                  <a:pt x="236" y="85"/>
                  <a:pt x="233" y="81"/>
                  <a:pt x="234" y="77"/>
                </a:cubicBezTo>
                <a:cubicBezTo>
                  <a:pt x="235" y="78"/>
                  <a:pt x="235" y="78"/>
                  <a:pt x="235" y="79"/>
                </a:cubicBezTo>
                <a:cubicBezTo>
                  <a:pt x="235" y="76"/>
                  <a:pt x="235" y="73"/>
                  <a:pt x="233" y="70"/>
                </a:cubicBezTo>
                <a:cubicBezTo>
                  <a:pt x="234" y="71"/>
                  <a:pt x="234" y="71"/>
                  <a:pt x="235" y="71"/>
                </a:cubicBezTo>
                <a:close/>
                <a:moveTo>
                  <a:pt x="233" y="107"/>
                </a:moveTo>
                <a:cubicBezTo>
                  <a:pt x="233" y="107"/>
                  <a:pt x="233" y="108"/>
                  <a:pt x="233" y="108"/>
                </a:cubicBezTo>
                <a:cubicBezTo>
                  <a:pt x="233" y="108"/>
                  <a:pt x="233" y="107"/>
                  <a:pt x="233" y="107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lIns="36000" tIns="72000" rIns="36000" bIns="36000" anchor="ctr" anchorCtr="1"/>
          <a:lstStyle>
            <a:lvl1pPr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l-PL" sz="1200" dirty="0" err="1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ThROTTLE</a:t>
            </a: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 ANGLE 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Max : 20◦</a:t>
            </a:r>
          </a:p>
          <a:p>
            <a:pPr algn="ctr">
              <a:spcBef>
                <a:spcPct val="0"/>
              </a:spcBef>
              <a:buClr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Min : 6◦</a:t>
            </a:r>
          </a:p>
          <a:p>
            <a:pPr algn="ctr">
              <a:spcBef>
                <a:spcPct val="0"/>
              </a:spcBef>
              <a:buClr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Mean : 14◦</a:t>
            </a:r>
          </a:p>
        </p:txBody>
      </p:sp>
      <p:sp>
        <p:nvSpPr>
          <p:cNvPr id="90" name="Pięciokąt 1">
            <a:extLst>
              <a:ext uri="{FF2B5EF4-FFF2-40B4-BE49-F238E27FC236}">
                <a16:creationId xmlns:a16="http://schemas.microsoft.com/office/drawing/2014/main" id="{D55F2984-CE9F-405F-82ED-C225F759CB55}"/>
              </a:ext>
            </a:extLst>
          </p:cNvPr>
          <p:cNvSpPr/>
          <p:nvPr/>
        </p:nvSpPr>
        <p:spPr>
          <a:xfrm rot="5400000">
            <a:off x="9563321" y="3019470"/>
            <a:ext cx="437129" cy="2487324"/>
          </a:xfrm>
          <a:prstGeom prst="homePlate">
            <a:avLst>
              <a:gd name="adj" fmla="val 31349"/>
            </a:avLst>
          </a:prstGeom>
          <a:solidFill>
            <a:srgbClr val="15979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1" name="Prostokąt zaokrąglony 70">
            <a:extLst>
              <a:ext uri="{FF2B5EF4-FFF2-40B4-BE49-F238E27FC236}">
                <a16:creationId xmlns:a16="http://schemas.microsoft.com/office/drawing/2014/main" id="{638CDC2E-145E-4C64-B5F8-801BC1D28B81}"/>
              </a:ext>
            </a:extLst>
          </p:cNvPr>
          <p:cNvSpPr/>
          <p:nvPr/>
        </p:nvSpPr>
        <p:spPr>
          <a:xfrm>
            <a:off x="8538224" y="4030708"/>
            <a:ext cx="2487325" cy="1501895"/>
          </a:xfrm>
          <a:prstGeom prst="roundRect">
            <a:avLst>
              <a:gd name="adj" fmla="val 0"/>
            </a:avLst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latin typeface="Calibri"/>
            </a:endParaRPr>
          </a:p>
        </p:txBody>
      </p:sp>
      <p:sp>
        <p:nvSpPr>
          <p:cNvPr id="92" name="Prostokąt 35">
            <a:extLst>
              <a:ext uri="{FF2B5EF4-FFF2-40B4-BE49-F238E27FC236}">
                <a16:creationId xmlns:a16="http://schemas.microsoft.com/office/drawing/2014/main" id="{50FAFA5D-8ACE-4502-81A4-CCFE38484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5888" y="4110373"/>
            <a:ext cx="190114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350" b="1" kern="0" dirty="0">
                <a:solidFill>
                  <a:schemeClr val="bg1"/>
                </a:solidFill>
              </a:rPr>
              <a:t>Metrics = ∑ Errors</a:t>
            </a:r>
            <a:endParaRPr lang="en-US" sz="1350" kern="0" dirty="0">
              <a:solidFill>
                <a:schemeClr val="bg1"/>
              </a:solidFill>
            </a:endParaRPr>
          </a:p>
        </p:txBody>
      </p:sp>
      <p:sp>
        <p:nvSpPr>
          <p:cNvPr id="93" name="Freeform 6">
            <a:extLst>
              <a:ext uri="{FF2B5EF4-FFF2-40B4-BE49-F238E27FC236}">
                <a16:creationId xmlns:a16="http://schemas.microsoft.com/office/drawing/2014/main" id="{EA43A68D-630C-4441-A0B3-4AAD762E9F4B}"/>
              </a:ext>
            </a:extLst>
          </p:cNvPr>
          <p:cNvSpPr>
            <a:spLocks/>
          </p:cNvSpPr>
          <p:nvPr/>
        </p:nvSpPr>
        <p:spPr bwMode="auto">
          <a:xfrm>
            <a:off x="8825888" y="5365168"/>
            <a:ext cx="1720216" cy="48740"/>
          </a:xfrm>
          <a:custGeom>
            <a:avLst/>
            <a:gdLst/>
            <a:ahLst/>
            <a:cxnLst/>
            <a:rect l="l" t="t" r="r" b="b"/>
            <a:pathLst>
              <a:path w="4230688" h="323122">
                <a:moveTo>
                  <a:pt x="690731" y="306944"/>
                </a:moveTo>
                <a:lnTo>
                  <a:pt x="690926" y="307256"/>
                </a:lnTo>
                <a:lnTo>
                  <a:pt x="686864" y="315369"/>
                </a:lnTo>
                <a:close/>
                <a:moveTo>
                  <a:pt x="616109" y="299788"/>
                </a:moveTo>
                <a:cubicBezTo>
                  <a:pt x="619443" y="298845"/>
                  <a:pt x="622300" y="299788"/>
                  <a:pt x="622300" y="307328"/>
                </a:cubicBezTo>
                <a:cubicBezTo>
                  <a:pt x="618490" y="296017"/>
                  <a:pt x="603250" y="322409"/>
                  <a:pt x="607060" y="303558"/>
                </a:cubicBezTo>
                <a:cubicBezTo>
                  <a:pt x="608965" y="303558"/>
                  <a:pt x="612775" y="300730"/>
                  <a:pt x="616109" y="299788"/>
                </a:cubicBezTo>
                <a:close/>
                <a:moveTo>
                  <a:pt x="454554" y="292247"/>
                </a:moveTo>
                <a:lnTo>
                  <a:pt x="458259" y="304649"/>
                </a:lnTo>
                <a:cubicBezTo>
                  <a:pt x="457333" y="307130"/>
                  <a:pt x="454555" y="308122"/>
                  <a:pt x="450850" y="308122"/>
                </a:cubicBezTo>
                <a:cubicBezTo>
                  <a:pt x="450850" y="300185"/>
                  <a:pt x="454554" y="296216"/>
                  <a:pt x="454554" y="292247"/>
                </a:cubicBezTo>
                <a:close/>
                <a:moveTo>
                  <a:pt x="2509981" y="291195"/>
                </a:moveTo>
                <a:cubicBezTo>
                  <a:pt x="2510643" y="295092"/>
                  <a:pt x="2510774" y="299730"/>
                  <a:pt x="2512484" y="299730"/>
                </a:cubicBezTo>
                <a:cubicBezTo>
                  <a:pt x="2507667" y="302090"/>
                  <a:pt x="2510680" y="295245"/>
                  <a:pt x="2509981" y="291195"/>
                </a:cubicBezTo>
                <a:close/>
                <a:moveTo>
                  <a:pt x="2509608" y="289487"/>
                </a:moveTo>
                <a:cubicBezTo>
                  <a:pt x="2510101" y="289846"/>
                  <a:pt x="2510261" y="290465"/>
                  <a:pt x="2509981" y="291195"/>
                </a:cubicBezTo>
                <a:close/>
                <a:moveTo>
                  <a:pt x="2508837" y="285953"/>
                </a:moveTo>
                <a:lnTo>
                  <a:pt x="2509608" y="289487"/>
                </a:lnTo>
                <a:cubicBezTo>
                  <a:pt x="2509109" y="288352"/>
                  <a:pt x="2507723" y="287980"/>
                  <a:pt x="2505075" y="288845"/>
                </a:cubicBezTo>
                <a:close/>
                <a:moveTo>
                  <a:pt x="679450" y="284309"/>
                </a:moveTo>
                <a:lnTo>
                  <a:pt x="686859" y="284309"/>
                </a:lnTo>
                <a:cubicBezTo>
                  <a:pt x="690563" y="291929"/>
                  <a:pt x="683154" y="299549"/>
                  <a:pt x="683154" y="303359"/>
                </a:cubicBezTo>
                <a:close/>
                <a:moveTo>
                  <a:pt x="2260205" y="270417"/>
                </a:moveTo>
                <a:lnTo>
                  <a:pt x="2260348" y="270933"/>
                </a:lnTo>
                <a:cubicBezTo>
                  <a:pt x="2259948" y="271294"/>
                  <a:pt x="2259525" y="271348"/>
                  <a:pt x="2259116" y="271149"/>
                </a:cubicBezTo>
                <a:close/>
                <a:moveTo>
                  <a:pt x="1943100" y="266847"/>
                </a:moveTo>
                <a:lnTo>
                  <a:pt x="1951038" y="270022"/>
                </a:lnTo>
                <a:lnTo>
                  <a:pt x="1943100" y="277959"/>
                </a:lnTo>
                <a:close/>
                <a:moveTo>
                  <a:pt x="461169" y="262084"/>
                </a:moveTo>
                <a:cubicBezTo>
                  <a:pt x="464326" y="262084"/>
                  <a:pt x="467484" y="266907"/>
                  <a:pt x="470500" y="272792"/>
                </a:cubicBezTo>
                <a:cubicBezTo>
                  <a:pt x="466196" y="271480"/>
                  <a:pt x="458226" y="276212"/>
                  <a:pt x="461169" y="262084"/>
                </a:cubicBezTo>
                <a:close/>
                <a:moveTo>
                  <a:pt x="2291359" y="258271"/>
                </a:moveTo>
                <a:lnTo>
                  <a:pt x="2285073" y="260734"/>
                </a:lnTo>
                <a:lnTo>
                  <a:pt x="2288147" y="262947"/>
                </a:lnTo>
                <a:close/>
                <a:moveTo>
                  <a:pt x="2540015" y="246594"/>
                </a:moveTo>
                <a:lnTo>
                  <a:pt x="2539403" y="247970"/>
                </a:lnTo>
                <a:cubicBezTo>
                  <a:pt x="2539350" y="247837"/>
                  <a:pt x="2539298" y="247705"/>
                  <a:pt x="2539361" y="247530"/>
                </a:cubicBezTo>
                <a:close/>
                <a:moveTo>
                  <a:pt x="322813" y="246039"/>
                </a:moveTo>
                <a:lnTo>
                  <a:pt x="324000" y="247581"/>
                </a:lnTo>
                <a:lnTo>
                  <a:pt x="315606" y="255459"/>
                </a:lnTo>
                <a:cubicBezTo>
                  <a:pt x="318418" y="247970"/>
                  <a:pt x="320762" y="245629"/>
                  <a:pt x="322813" y="246039"/>
                </a:cubicBezTo>
                <a:close/>
                <a:moveTo>
                  <a:pt x="385763" y="236684"/>
                </a:moveTo>
                <a:cubicBezTo>
                  <a:pt x="385763" y="247797"/>
                  <a:pt x="367620" y="258909"/>
                  <a:pt x="360363" y="258909"/>
                </a:cubicBezTo>
                <a:close/>
                <a:moveTo>
                  <a:pt x="2543621" y="235332"/>
                </a:moveTo>
                <a:cubicBezTo>
                  <a:pt x="2544090" y="234630"/>
                  <a:pt x="2545028" y="234864"/>
                  <a:pt x="2546903" y="236736"/>
                </a:cubicBezTo>
                <a:lnTo>
                  <a:pt x="2540015" y="246594"/>
                </a:lnTo>
                <a:cubicBezTo>
                  <a:pt x="2544698" y="246705"/>
                  <a:pt x="2542302" y="237309"/>
                  <a:pt x="2543621" y="235332"/>
                </a:cubicBezTo>
                <a:close/>
                <a:moveTo>
                  <a:pt x="327595" y="234205"/>
                </a:moveTo>
                <a:cubicBezTo>
                  <a:pt x="338579" y="242162"/>
                  <a:pt x="345486" y="267175"/>
                  <a:pt x="341857" y="281670"/>
                </a:cubicBezTo>
                <a:cubicBezTo>
                  <a:pt x="334356" y="277925"/>
                  <a:pt x="341857" y="266692"/>
                  <a:pt x="338106" y="259203"/>
                </a:cubicBezTo>
                <a:lnTo>
                  <a:pt x="333009" y="262304"/>
                </a:lnTo>
                <a:cubicBezTo>
                  <a:pt x="330303" y="259202"/>
                  <a:pt x="327768" y="250108"/>
                  <a:pt x="324000" y="247581"/>
                </a:cubicBezTo>
                <a:cubicBezTo>
                  <a:pt x="327203" y="244428"/>
                  <a:pt x="328089" y="239669"/>
                  <a:pt x="327595" y="234205"/>
                </a:cubicBezTo>
                <a:close/>
                <a:moveTo>
                  <a:pt x="315384" y="224438"/>
                </a:moveTo>
                <a:cubicBezTo>
                  <a:pt x="316310" y="226705"/>
                  <a:pt x="317236" y="230334"/>
                  <a:pt x="319088" y="232148"/>
                </a:cubicBezTo>
                <a:cubicBezTo>
                  <a:pt x="315384" y="232148"/>
                  <a:pt x="311679" y="243034"/>
                  <a:pt x="307975" y="235777"/>
                </a:cubicBezTo>
                <a:cubicBezTo>
                  <a:pt x="311679" y="235777"/>
                  <a:pt x="311679" y="228520"/>
                  <a:pt x="311679" y="224891"/>
                </a:cubicBezTo>
                <a:close/>
                <a:moveTo>
                  <a:pt x="327968" y="219090"/>
                </a:moveTo>
                <a:cubicBezTo>
                  <a:pt x="328116" y="224506"/>
                  <a:pt x="328449" y="229613"/>
                  <a:pt x="327595" y="234205"/>
                </a:cubicBezTo>
                <a:lnTo>
                  <a:pt x="326856" y="232992"/>
                </a:lnTo>
                <a:cubicBezTo>
                  <a:pt x="324907" y="225208"/>
                  <a:pt x="325744" y="221216"/>
                  <a:pt x="327968" y="219090"/>
                </a:cubicBezTo>
                <a:close/>
                <a:moveTo>
                  <a:pt x="2805113" y="203347"/>
                </a:moveTo>
                <a:lnTo>
                  <a:pt x="2809876" y="228747"/>
                </a:lnTo>
                <a:lnTo>
                  <a:pt x="2805113" y="231922"/>
                </a:lnTo>
                <a:close/>
                <a:moveTo>
                  <a:pt x="2480" y="63779"/>
                </a:moveTo>
                <a:lnTo>
                  <a:pt x="7937" y="68409"/>
                </a:lnTo>
                <a:cubicBezTo>
                  <a:pt x="-7938" y="72114"/>
                  <a:pt x="15875" y="90634"/>
                  <a:pt x="0" y="75818"/>
                </a:cubicBezTo>
                <a:close/>
                <a:moveTo>
                  <a:pt x="26988" y="63647"/>
                </a:moveTo>
                <a:cubicBezTo>
                  <a:pt x="30560" y="78656"/>
                  <a:pt x="41276" y="86161"/>
                  <a:pt x="30560" y="104922"/>
                </a:cubicBezTo>
                <a:cubicBezTo>
                  <a:pt x="30560" y="93665"/>
                  <a:pt x="26988" y="74904"/>
                  <a:pt x="26988" y="63647"/>
                </a:cubicBezTo>
                <a:close/>
                <a:moveTo>
                  <a:pt x="1999391" y="27049"/>
                </a:moveTo>
                <a:cubicBezTo>
                  <a:pt x="1997398" y="29323"/>
                  <a:pt x="1995384" y="31165"/>
                  <a:pt x="1992094" y="30903"/>
                </a:cubicBezTo>
                <a:lnTo>
                  <a:pt x="1991891" y="30793"/>
                </a:lnTo>
                <a:cubicBezTo>
                  <a:pt x="1995641" y="27049"/>
                  <a:pt x="1995641" y="27049"/>
                  <a:pt x="1999391" y="27049"/>
                </a:cubicBezTo>
                <a:close/>
                <a:moveTo>
                  <a:pt x="1305627" y="12071"/>
                </a:moveTo>
                <a:cubicBezTo>
                  <a:pt x="1305633" y="12074"/>
                  <a:pt x="1305705" y="12110"/>
                  <a:pt x="1306564" y="12539"/>
                </a:cubicBezTo>
                <a:lnTo>
                  <a:pt x="1313127" y="15815"/>
                </a:lnTo>
                <a:cubicBezTo>
                  <a:pt x="1310304" y="16621"/>
                  <a:pt x="1307654" y="17339"/>
                  <a:pt x="1304900" y="17006"/>
                </a:cubicBezTo>
                <a:close/>
                <a:moveTo>
                  <a:pt x="1554011" y="721"/>
                </a:moveTo>
                <a:cubicBezTo>
                  <a:pt x="1584773" y="5284"/>
                  <a:pt x="1615008" y="29857"/>
                  <a:pt x="1643134" y="27049"/>
                </a:cubicBezTo>
                <a:cubicBezTo>
                  <a:pt x="1710635" y="4582"/>
                  <a:pt x="1781887" y="19560"/>
                  <a:pt x="1845638" y="15815"/>
                </a:cubicBezTo>
                <a:lnTo>
                  <a:pt x="1842357" y="25644"/>
                </a:lnTo>
                <a:cubicBezTo>
                  <a:pt x="1864388" y="-6651"/>
                  <a:pt x="1890639" y="60749"/>
                  <a:pt x="1909389" y="12071"/>
                </a:cubicBezTo>
                <a:cubicBezTo>
                  <a:pt x="1916890" y="19560"/>
                  <a:pt x="1931890" y="15815"/>
                  <a:pt x="1924390" y="34537"/>
                </a:cubicBezTo>
                <a:cubicBezTo>
                  <a:pt x="1941717" y="13777"/>
                  <a:pt x="1968650" y="50570"/>
                  <a:pt x="1992094" y="30903"/>
                </a:cubicBezTo>
                <a:cubicBezTo>
                  <a:pt x="2014497" y="53137"/>
                  <a:pt x="2036954" y="27092"/>
                  <a:pt x="2063143" y="45771"/>
                </a:cubicBezTo>
                <a:cubicBezTo>
                  <a:pt x="2063143" y="49515"/>
                  <a:pt x="2055642" y="49515"/>
                  <a:pt x="2055642" y="60749"/>
                </a:cubicBezTo>
                <a:cubicBezTo>
                  <a:pt x="2066893" y="75726"/>
                  <a:pt x="2081893" y="23304"/>
                  <a:pt x="2085643" y="64493"/>
                </a:cubicBezTo>
                <a:cubicBezTo>
                  <a:pt x="2089393" y="64493"/>
                  <a:pt x="2089393" y="45771"/>
                  <a:pt x="2085643" y="45771"/>
                </a:cubicBezTo>
                <a:cubicBezTo>
                  <a:pt x="2141894" y="64493"/>
                  <a:pt x="2205646" y="38282"/>
                  <a:pt x="2265647" y="30793"/>
                </a:cubicBezTo>
                <a:cubicBezTo>
                  <a:pt x="2306898" y="57004"/>
                  <a:pt x="2265647" y="101937"/>
                  <a:pt x="2299398" y="71982"/>
                </a:cubicBezTo>
                <a:cubicBezTo>
                  <a:pt x="2303148" y="70110"/>
                  <a:pt x="2303148" y="58876"/>
                  <a:pt x="2303148" y="64493"/>
                </a:cubicBezTo>
                <a:cubicBezTo>
                  <a:pt x="2314398" y="53260"/>
                  <a:pt x="2321898" y="113170"/>
                  <a:pt x="2333148" y="90704"/>
                </a:cubicBezTo>
                <a:cubicBezTo>
                  <a:pt x="2329398" y="64493"/>
                  <a:pt x="2336898" y="75726"/>
                  <a:pt x="2336898" y="60749"/>
                </a:cubicBezTo>
                <a:cubicBezTo>
                  <a:pt x="2363149" y="79471"/>
                  <a:pt x="2366899" y="101937"/>
                  <a:pt x="2389399" y="83215"/>
                </a:cubicBezTo>
                <a:lnTo>
                  <a:pt x="2389399" y="93044"/>
                </a:lnTo>
                <a:cubicBezTo>
                  <a:pt x="2411900" y="57004"/>
                  <a:pt x="2441901" y="79471"/>
                  <a:pt x="2460651" y="34537"/>
                </a:cubicBezTo>
                <a:cubicBezTo>
                  <a:pt x="2595654" y="30793"/>
                  <a:pt x="2723156" y="12071"/>
                  <a:pt x="2854409" y="8326"/>
                </a:cubicBezTo>
                <a:cubicBezTo>
                  <a:pt x="2981912" y="23304"/>
                  <a:pt x="3109415" y="4582"/>
                  <a:pt x="3240667" y="34537"/>
                </a:cubicBezTo>
                <a:cubicBezTo>
                  <a:pt x="3266918" y="68237"/>
                  <a:pt x="3270668" y="68237"/>
                  <a:pt x="3304419" y="57004"/>
                </a:cubicBezTo>
                <a:cubicBezTo>
                  <a:pt x="3304419" y="60749"/>
                  <a:pt x="3300669" y="60749"/>
                  <a:pt x="3304419" y="68237"/>
                </a:cubicBezTo>
                <a:cubicBezTo>
                  <a:pt x="3304419" y="38282"/>
                  <a:pt x="3326919" y="64493"/>
                  <a:pt x="3330669" y="38282"/>
                </a:cubicBezTo>
                <a:cubicBezTo>
                  <a:pt x="3379420" y="45771"/>
                  <a:pt x="3424421" y="38282"/>
                  <a:pt x="3473172" y="38282"/>
                </a:cubicBezTo>
                <a:cubicBezTo>
                  <a:pt x="3465672" y="42026"/>
                  <a:pt x="3461922" y="64493"/>
                  <a:pt x="3469422" y="64493"/>
                </a:cubicBezTo>
                <a:lnTo>
                  <a:pt x="3479266" y="48111"/>
                </a:lnTo>
                <a:lnTo>
                  <a:pt x="3480672" y="52323"/>
                </a:lnTo>
                <a:cubicBezTo>
                  <a:pt x="3488172" y="49515"/>
                  <a:pt x="3495673" y="34537"/>
                  <a:pt x="3488172" y="27049"/>
                </a:cubicBezTo>
                <a:cubicBezTo>
                  <a:pt x="3615675" y="4582"/>
                  <a:pt x="3735678" y="68237"/>
                  <a:pt x="3859430" y="64493"/>
                </a:cubicBezTo>
                <a:cubicBezTo>
                  <a:pt x="3885681" y="75726"/>
                  <a:pt x="3926932" y="68237"/>
                  <a:pt x="3960682" y="60749"/>
                </a:cubicBezTo>
                <a:cubicBezTo>
                  <a:pt x="4050684" y="101937"/>
                  <a:pt x="4136936" y="139381"/>
                  <a:pt x="4230688" y="113170"/>
                </a:cubicBezTo>
                <a:cubicBezTo>
                  <a:pt x="4230653" y="113346"/>
                  <a:pt x="4215644" y="188081"/>
                  <a:pt x="4178187" y="206781"/>
                </a:cubicBezTo>
                <a:cubicBezTo>
                  <a:pt x="4125686" y="274181"/>
                  <a:pt x="4061934" y="203037"/>
                  <a:pt x="4005683" y="244225"/>
                </a:cubicBezTo>
                <a:cubicBezTo>
                  <a:pt x="3998183" y="244225"/>
                  <a:pt x="4009433" y="206781"/>
                  <a:pt x="3994433" y="214270"/>
                </a:cubicBezTo>
                <a:cubicBezTo>
                  <a:pt x="3938182" y="266692"/>
                  <a:pt x="3855680" y="232992"/>
                  <a:pt x="3791929" y="188059"/>
                </a:cubicBezTo>
                <a:lnTo>
                  <a:pt x="3795210" y="178230"/>
                </a:lnTo>
                <a:cubicBezTo>
                  <a:pt x="3784429" y="169337"/>
                  <a:pt x="3769428" y="206781"/>
                  <a:pt x="3754428" y="199292"/>
                </a:cubicBezTo>
                <a:cubicBezTo>
                  <a:pt x="3754428" y="191803"/>
                  <a:pt x="3758178" y="188059"/>
                  <a:pt x="3758178" y="180570"/>
                </a:cubicBezTo>
                <a:cubicBezTo>
                  <a:pt x="3754428" y="203037"/>
                  <a:pt x="3731928" y="188059"/>
                  <a:pt x="3728177" y="203037"/>
                </a:cubicBezTo>
                <a:cubicBezTo>
                  <a:pt x="3720677" y="195548"/>
                  <a:pt x="3724427" y="180570"/>
                  <a:pt x="3716927" y="169337"/>
                </a:cubicBezTo>
                <a:cubicBezTo>
                  <a:pt x="3709427" y="195548"/>
                  <a:pt x="3709427" y="195548"/>
                  <a:pt x="3709427" y="195548"/>
                </a:cubicBezTo>
                <a:cubicBezTo>
                  <a:pt x="3686927" y="251714"/>
                  <a:pt x="3656926" y="188059"/>
                  <a:pt x="3630675" y="218014"/>
                </a:cubicBezTo>
                <a:cubicBezTo>
                  <a:pt x="3630675" y="210525"/>
                  <a:pt x="3634426" y="206781"/>
                  <a:pt x="3630675" y="203037"/>
                </a:cubicBezTo>
                <a:cubicBezTo>
                  <a:pt x="3585674" y="236736"/>
                  <a:pt x="3529423" y="225503"/>
                  <a:pt x="3476922" y="240481"/>
                </a:cubicBezTo>
                <a:cubicBezTo>
                  <a:pt x="3480672" y="229248"/>
                  <a:pt x="3480672" y="214270"/>
                  <a:pt x="3480672" y="206781"/>
                </a:cubicBezTo>
                <a:cubicBezTo>
                  <a:pt x="3476922" y="229248"/>
                  <a:pt x="3458172" y="236736"/>
                  <a:pt x="3446922" y="240481"/>
                </a:cubicBezTo>
                <a:cubicBezTo>
                  <a:pt x="3439421" y="214270"/>
                  <a:pt x="3420671" y="262947"/>
                  <a:pt x="3405671" y="247970"/>
                </a:cubicBezTo>
                <a:lnTo>
                  <a:pt x="3409421" y="244225"/>
                </a:lnTo>
                <a:lnTo>
                  <a:pt x="3399987" y="252884"/>
                </a:lnTo>
                <a:cubicBezTo>
                  <a:pt x="3392076" y="252884"/>
                  <a:pt x="3387858" y="233929"/>
                  <a:pt x="3379420" y="259203"/>
                </a:cubicBezTo>
                <a:lnTo>
                  <a:pt x="3372858" y="242821"/>
                </a:lnTo>
                <a:cubicBezTo>
                  <a:pt x="3368170" y="274181"/>
                  <a:pt x="3356920" y="218014"/>
                  <a:pt x="3345669" y="236736"/>
                </a:cubicBezTo>
                <a:lnTo>
                  <a:pt x="3345669" y="243289"/>
                </a:lnTo>
                <a:cubicBezTo>
                  <a:pt x="3338169" y="255459"/>
                  <a:pt x="3334419" y="236736"/>
                  <a:pt x="3323169" y="240481"/>
                </a:cubicBezTo>
                <a:cubicBezTo>
                  <a:pt x="3304419" y="244225"/>
                  <a:pt x="3293168" y="225503"/>
                  <a:pt x="3293168" y="255459"/>
                </a:cubicBezTo>
                <a:cubicBezTo>
                  <a:pt x="3285668" y="229248"/>
                  <a:pt x="3311919" y="244225"/>
                  <a:pt x="3300669" y="210525"/>
                </a:cubicBezTo>
                <a:cubicBezTo>
                  <a:pt x="3236917" y="236736"/>
                  <a:pt x="3165666" y="229248"/>
                  <a:pt x="3101914" y="229248"/>
                </a:cubicBezTo>
                <a:cubicBezTo>
                  <a:pt x="3094414" y="218014"/>
                  <a:pt x="3090664" y="214270"/>
                  <a:pt x="3086914" y="203037"/>
                </a:cubicBezTo>
                <a:cubicBezTo>
                  <a:pt x="3079414" y="206781"/>
                  <a:pt x="3064414" y="206781"/>
                  <a:pt x="3056913" y="221759"/>
                </a:cubicBezTo>
                <a:cubicBezTo>
                  <a:pt x="3060663" y="221759"/>
                  <a:pt x="3053163" y="206781"/>
                  <a:pt x="3049413" y="206781"/>
                </a:cubicBezTo>
                <a:cubicBezTo>
                  <a:pt x="3038163" y="195548"/>
                  <a:pt x="3034413" y="236736"/>
                  <a:pt x="3023163" y="221759"/>
                </a:cubicBezTo>
                <a:cubicBezTo>
                  <a:pt x="3026913" y="214270"/>
                  <a:pt x="3030663" y="206781"/>
                  <a:pt x="3026913" y="195548"/>
                </a:cubicBezTo>
                <a:cubicBezTo>
                  <a:pt x="3015663" y="218014"/>
                  <a:pt x="3000662" y="214270"/>
                  <a:pt x="2989412" y="221759"/>
                </a:cubicBezTo>
                <a:cubicBezTo>
                  <a:pt x="2989412" y="214270"/>
                  <a:pt x="2993162" y="214270"/>
                  <a:pt x="2993162" y="203037"/>
                </a:cubicBezTo>
                <a:cubicBezTo>
                  <a:pt x="2978162" y="229248"/>
                  <a:pt x="2966912" y="199292"/>
                  <a:pt x="2951911" y="214270"/>
                </a:cubicBezTo>
                <a:lnTo>
                  <a:pt x="2958474" y="197888"/>
                </a:lnTo>
                <a:cubicBezTo>
                  <a:pt x="2940661" y="176826"/>
                  <a:pt x="2951911" y="232992"/>
                  <a:pt x="2933161" y="218014"/>
                </a:cubicBezTo>
                <a:cubicBezTo>
                  <a:pt x="2936911" y="214270"/>
                  <a:pt x="2936911" y="206781"/>
                  <a:pt x="2936911" y="199292"/>
                </a:cubicBezTo>
                <a:cubicBezTo>
                  <a:pt x="2921911" y="229248"/>
                  <a:pt x="2895660" y="218014"/>
                  <a:pt x="2876910" y="229248"/>
                </a:cubicBezTo>
                <a:lnTo>
                  <a:pt x="2876910" y="221759"/>
                </a:lnTo>
                <a:cubicBezTo>
                  <a:pt x="2861909" y="225503"/>
                  <a:pt x="2843159" y="214270"/>
                  <a:pt x="2820658" y="229248"/>
                </a:cubicBezTo>
                <a:cubicBezTo>
                  <a:pt x="2813158" y="221759"/>
                  <a:pt x="2824409" y="188059"/>
                  <a:pt x="2805658" y="191803"/>
                </a:cubicBezTo>
                <a:cubicBezTo>
                  <a:pt x="2805658" y="225503"/>
                  <a:pt x="2771907" y="206781"/>
                  <a:pt x="2783158" y="244225"/>
                </a:cubicBezTo>
                <a:cubicBezTo>
                  <a:pt x="2768157" y="236736"/>
                  <a:pt x="2741907" y="225503"/>
                  <a:pt x="2730657" y="236736"/>
                </a:cubicBezTo>
                <a:cubicBezTo>
                  <a:pt x="2738157" y="221759"/>
                  <a:pt x="2723156" y="195548"/>
                  <a:pt x="2738157" y="191803"/>
                </a:cubicBezTo>
                <a:lnTo>
                  <a:pt x="2728313" y="175421"/>
                </a:lnTo>
                <a:lnTo>
                  <a:pt x="2730188" y="167055"/>
                </a:lnTo>
                <a:cubicBezTo>
                  <a:pt x="2735637" y="166880"/>
                  <a:pt x="2735813" y="165124"/>
                  <a:pt x="2734407" y="158104"/>
                </a:cubicBezTo>
                <a:cubicBezTo>
                  <a:pt x="2726906" y="161848"/>
                  <a:pt x="2708156" y="173081"/>
                  <a:pt x="2700656" y="169337"/>
                </a:cubicBezTo>
                <a:cubicBezTo>
                  <a:pt x="2689406" y="188059"/>
                  <a:pt x="2678155" y="225503"/>
                  <a:pt x="2655655" y="229248"/>
                </a:cubicBezTo>
                <a:cubicBezTo>
                  <a:pt x="2666905" y="218014"/>
                  <a:pt x="2651905" y="191803"/>
                  <a:pt x="2659405" y="188059"/>
                </a:cubicBezTo>
                <a:cubicBezTo>
                  <a:pt x="2629404" y="247970"/>
                  <a:pt x="2629404" y="247970"/>
                  <a:pt x="2629404" y="247970"/>
                </a:cubicBezTo>
                <a:cubicBezTo>
                  <a:pt x="2621904" y="251714"/>
                  <a:pt x="2625654" y="221759"/>
                  <a:pt x="2618154" y="232992"/>
                </a:cubicBezTo>
                <a:cubicBezTo>
                  <a:pt x="2618154" y="240481"/>
                  <a:pt x="2614404" y="247970"/>
                  <a:pt x="2610654" y="251714"/>
                </a:cubicBezTo>
                <a:cubicBezTo>
                  <a:pt x="2606904" y="247970"/>
                  <a:pt x="2580653" y="259203"/>
                  <a:pt x="2580653" y="229248"/>
                </a:cubicBezTo>
                <a:cubicBezTo>
                  <a:pt x="2576903" y="214270"/>
                  <a:pt x="2591904" y="221759"/>
                  <a:pt x="2584404" y="210525"/>
                </a:cubicBezTo>
                <a:cubicBezTo>
                  <a:pt x="2569403" y="210525"/>
                  <a:pt x="2569403" y="221759"/>
                  <a:pt x="2558153" y="221759"/>
                </a:cubicBezTo>
                <a:cubicBezTo>
                  <a:pt x="2550706" y="210578"/>
                  <a:pt x="2532167" y="228984"/>
                  <a:pt x="2539361" y="247530"/>
                </a:cubicBezTo>
                <a:cubicBezTo>
                  <a:pt x="2533690" y="258667"/>
                  <a:pt x="2524493" y="262947"/>
                  <a:pt x="2513152" y="262947"/>
                </a:cubicBezTo>
                <a:cubicBezTo>
                  <a:pt x="2516902" y="255459"/>
                  <a:pt x="2516902" y="247970"/>
                  <a:pt x="2520652" y="236736"/>
                </a:cubicBezTo>
                <a:cubicBezTo>
                  <a:pt x="2502633" y="261926"/>
                  <a:pt x="2484613" y="269824"/>
                  <a:pt x="2466587" y="280360"/>
                </a:cubicBezTo>
                <a:cubicBezTo>
                  <a:pt x="2468386" y="274645"/>
                  <a:pt x="2470872" y="264979"/>
                  <a:pt x="2473190" y="262123"/>
                </a:cubicBezTo>
                <a:cubicBezTo>
                  <a:pt x="2451767" y="242997"/>
                  <a:pt x="2426306" y="288367"/>
                  <a:pt x="2404400" y="259203"/>
                </a:cubicBezTo>
                <a:cubicBezTo>
                  <a:pt x="2408150" y="255460"/>
                  <a:pt x="2408150" y="281670"/>
                  <a:pt x="2408150" y="277925"/>
                </a:cubicBezTo>
                <a:cubicBezTo>
                  <a:pt x="2396900" y="274181"/>
                  <a:pt x="2396900" y="251714"/>
                  <a:pt x="2389399" y="259203"/>
                </a:cubicBezTo>
                <a:cubicBezTo>
                  <a:pt x="2389399" y="247970"/>
                  <a:pt x="2378149" y="262947"/>
                  <a:pt x="2370649" y="266692"/>
                </a:cubicBezTo>
                <a:cubicBezTo>
                  <a:pt x="2370329" y="264717"/>
                  <a:pt x="2372364" y="259203"/>
                  <a:pt x="2374399" y="259203"/>
                </a:cubicBezTo>
                <a:cubicBezTo>
                  <a:pt x="2366899" y="270436"/>
                  <a:pt x="2321898" y="289158"/>
                  <a:pt x="2295647" y="270436"/>
                </a:cubicBezTo>
                <a:cubicBezTo>
                  <a:pt x="2295647" y="277926"/>
                  <a:pt x="2280647" y="300392"/>
                  <a:pt x="2273147" y="300392"/>
                </a:cubicBezTo>
                <a:lnTo>
                  <a:pt x="2276428" y="284010"/>
                </a:lnTo>
                <a:cubicBezTo>
                  <a:pt x="2273981" y="270023"/>
                  <a:pt x="2264263" y="276489"/>
                  <a:pt x="2260348" y="270933"/>
                </a:cubicBezTo>
                <a:lnTo>
                  <a:pt x="2269492" y="267600"/>
                </a:lnTo>
                <a:lnTo>
                  <a:pt x="2270218" y="274532"/>
                </a:lnTo>
                <a:cubicBezTo>
                  <a:pt x="2272115" y="273671"/>
                  <a:pt x="2275789" y="267486"/>
                  <a:pt x="2279674" y="263311"/>
                </a:cubicBezTo>
                <a:cubicBezTo>
                  <a:pt x="2276448" y="264848"/>
                  <a:pt x="2272963" y="266564"/>
                  <a:pt x="2269492" y="267600"/>
                </a:cubicBezTo>
                <a:cubicBezTo>
                  <a:pt x="2269313" y="267288"/>
                  <a:pt x="2269354" y="266995"/>
                  <a:pt x="2269397" y="266692"/>
                </a:cubicBezTo>
                <a:cubicBezTo>
                  <a:pt x="2266331" y="266692"/>
                  <a:pt x="2263266" y="268360"/>
                  <a:pt x="2260205" y="270417"/>
                </a:cubicBezTo>
                <a:cubicBezTo>
                  <a:pt x="2258761" y="269143"/>
                  <a:pt x="2258147" y="266735"/>
                  <a:pt x="2258147" y="262947"/>
                </a:cubicBezTo>
                <a:lnTo>
                  <a:pt x="2259116" y="271149"/>
                </a:lnTo>
                <a:cubicBezTo>
                  <a:pt x="2251292" y="276558"/>
                  <a:pt x="2243469" y="283455"/>
                  <a:pt x="2235646" y="270436"/>
                </a:cubicBezTo>
                <a:cubicBezTo>
                  <a:pt x="2239396" y="274181"/>
                  <a:pt x="2243146" y="240481"/>
                  <a:pt x="2235646" y="244225"/>
                </a:cubicBezTo>
                <a:cubicBezTo>
                  <a:pt x="2220646" y="247970"/>
                  <a:pt x="2231896" y="251714"/>
                  <a:pt x="2216896" y="259203"/>
                </a:cubicBezTo>
                <a:lnTo>
                  <a:pt x="2210333" y="265756"/>
                </a:lnTo>
                <a:lnTo>
                  <a:pt x="2205528" y="275936"/>
                </a:lnTo>
                <a:cubicBezTo>
                  <a:pt x="2200958" y="279095"/>
                  <a:pt x="2195333" y="268564"/>
                  <a:pt x="2198145" y="285414"/>
                </a:cubicBezTo>
                <a:cubicBezTo>
                  <a:pt x="2198145" y="270436"/>
                  <a:pt x="2175645" y="296647"/>
                  <a:pt x="2179395" y="262947"/>
                </a:cubicBezTo>
                <a:cubicBezTo>
                  <a:pt x="2179395" y="236736"/>
                  <a:pt x="2179395" y="236736"/>
                  <a:pt x="2179395" y="236736"/>
                </a:cubicBezTo>
                <a:cubicBezTo>
                  <a:pt x="2171895" y="240481"/>
                  <a:pt x="2168145" y="262947"/>
                  <a:pt x="2160645" y="274181"/>
                </a:cubicBezTo>
                <a:cubicBezTo>
                  <a:pt x="2160645" y="274120"/>
                  <a:pt x="2160645" y="266677"/>
                  <a:pt x="2160645" y="262947"/>
                </a:cubicBezTo>
                <a:cubicBezTo>
                  <a:pt x="2156895" y="304136"/>
                  <a:pt x="2141894" y="259203"/>
                  <a:pt x="2134394" y="289158"/>
                </a:cubicBezTo>
                <a:cubicBezTo>
                  <a:pt x="2119394" y="277925"/>
                  <a:pt x="2096893" y="289158"/>
                  <a:pt x="2089393" y="262947"/>
                </a:cubicBezTo>
                <a:cubicBezTo>
                  <a:pt x="2078143" y="274181"/>
                  <a:pt x="2066893" y="289158"/>
                  <a:pt x="2055642" y="281670"/>
                </a:cubicBezTo>
                <a:cubicBezTo>
                  <a:pt x="2055642" y="277925"/>
                  <a:pt x="2059393" y="274181"/>
                  <a:pt x="2063143" y="266692"/>
                </a:cubicBezTo>
                <a:cubicBezTo>
                  <a:pt x="2051892" y="255459"/>
                  <a:pt x="2051892" y="266692"/>
                  <a:pt x="2044392" y="270436"/>
                </a:cubicBezTo>
                <a:cubicBezTo>
                  <a:pt x="2044392" y="266692"/>
                  <a:pt x="2029392" y="247970"/>
                  <a:pt x="2018142" y="232992"/>
                </a:cubicBezTo>
                <a:cubicBezTo>
                  <a:pt x="2006891" y="244225"/>
                  <a:pt x="2010642" y="266692"/>
                  <a:pt x="2010642" y="277925"/>
                </a:cubicBezTo>
                <a:cubicBezTo>
                  <a:pt x="1999391" y="240481"/>
                  <a:pt x="1976891" y="304136"/>
                  <a:pt x="1965641" y="266692"/>
                </a:cubicBezTo>
                <a:cubicBezTo>
                  <a:pt x="1969391" y="262947"/>
                  <a:pt x="1980641" y="247970"/>
                  <a:pt x="1973141" y="240481"/>
                </a:cubicBezTo>
                <a:cubicBezTo>
                  <a:pt x="1961891" y="199292"/>
                  <a:pt x="1950640" y="266692"/>
                  <a:pt x="1935640" y="247970"/>
                </a:cubicBezTo>
                <a:cubicBezTo>
                  <a:pt x="1935640" y="281670"/>
                  <a:pt x="1935640" y="281670"/>
                  <a:pt x="1935640" y="281670"/>
                </a:cubicBezTo>
                <a:cubicBezTo>
                  <a:pt x="1931890" y="259203"/>
                  <a:pt x="1913139" y="300392"/>
                  <a:pt x="1913139" y="266692"/>
                </a:cubicBezTo>
                <a:cubicBezTo>
                  <a:pt x="1909389" y="277925"/>
                  <a:pt x="1894389" y="255459"/>
                  <a:pt x="1898139" y="285414"/>
                </a:cubicBezTo>
                <a:cubicBezTo>
                  <a:pt x="1868139" y="259203"/>
                  <a:pt x="1826888" y="300392"/>
                  <a:pt x="1811887" y="244225"/>
                </a:cubicBezTo>
                <a:cubicBezTo>
                  <a:pt x="1808137" y="247970"/>
                  <a:pt x="1800637" y="240481"/>
                  <a:pt x="1800637" y="259203"/>
                </a:cubicBezTo>
                <a:lnTo>
                  <a:pt x="1805559" y="265522"/>
                </a:lnTo>
                <a:cubicBezTo>
                  <a:pt x="1809778" y="265521"/>
                  <a:pt x="1811887" y="250778"/>
                  <a:pt x="1811887" y="259203"/>
                </a:cubicBezTo>
                <a:cubicBezTo>
                  <a:pt x="1808137" y="259203"/>
                  <a:pt x="1808137" y="266692"/>
                  <a:pt x="1808137" y="270436"/>
                </a:cubicBezTo>
                <a:cubicBezTo>
                  <a:pt x="1800637" y="262947"/>
                  <a:pt x="1793137" y="262947"/>
                  <a:pt x="1800637" y="236736"/>
                </a:cubicBezTo>
                <a:cubicBezTo>
                  <a:pt x="1781887" y="214270"/>
                  <a:pt x="1781887" y="289158"/>
                  <a:pt x="1755636" y="277925"/>
                </a:cubicBezTo>
                <a:cubicBezTo>
                  <a:pt x="1759386" y="262947"/>
                  <a:pt x="1755636" y="259203"/>
                  <a:pt x="1748136" y="259203"/>
                </a:cubicBezTo>
                <a:cubicBezTo>
                  <a:pt x="1733136" y="281670"/>
                  <a:pt x="1733136" y="281670"/>
                  <a:pt x="1733136" y="281670"/>
                </a:cubicBezTo>
                <a:cubicBezTo>
                  <a:pt x="1718135" y="277925"/>
                  <a:pt x="1725636" y="251714"/>
                  <a:pt x="1725636" y="229248"/>
                </a:cubicBezTo>
                <a:cubicBezTo>
                  <a:pt x="1718135" y="232992"/>
                  <a:pt x="1706885" y="232992"/>
                  <a:pt x="1703135" y="247970"/>
                </a:cubicBezTo>
                <a:cubicBezTo>
                  <a:pt x="1695635" y="221759"/>
                  <a:pt x="1695635" y="221759"/>
                  <a:pt x="1695635" y="221759"/>
                </a:cubicBezTo>
                <a:cubicBezTo>
                  <a:pt x="1703135" y="240481"/>
                  <a:pt x="1688135" y="232992"/>
                  <a:pt x="1684385" y="240481"/>
                </a:cubicBezTo>
                <a:lnTo>
                  <a:pt x="1687666" y="233928"/>
                </a:lnTo>
                <a:cubicBezTo>
                  <a:pt x="1684385" y="225503"/>
                  <a:pt x="1676885" y="229248"/>
                  <a:pt x="1673134" y="232992"/>
                </a:cubicBezTo>
                <a:cubicBezTo>
                  <a:pt x="1673134" y="244225"/>
                  <a:pt x="1680635" y="251714"/>
                  <a:pt x="1688135" y="255459"/>
                </a:cubicBezTo>
                <a:cubicBezTo>
                  <a:pt x="1680635" y="266692"/>
                  <a:pt x="1676885" y="262947"/>
                  <a:pt x="1669384" y="274181"/>
                </a:cubicBezTo>
                <a:cubicBezTo>
                  <a:pt x="1673134" y="251714"/>
                  <a:pt x="1658134" y="259203"/>
                  <a:pt x="1650634" y="255459"/>
                </a:cubicBezTo>
                <a:cubicBezTo>
                  <a:pt x="1643134" y="251714"/>
                  <a:pt x="1639384" y="274181"/>
                  <a:pt x="1639384" y="274181"/>
                </a:cubicBezTo>
                <a:cubicBezTo>
                  <a:pt x="1639384" y="262947"/>
                  <a:pt x="1624383" y="274181"/>
                  <a:pt x="1631884" y="255459"/>
                </a:cubicBezTo>
                <a:cubicBezTo>
                  <a:pt x="1635634" y="251714"/>
                  <a:pt x="1639384" y="266692"/>
                  <a:pt x="1643134" y="259203"/>
                </a:cubicBezTo>
                <a:cubicBezTo>
                  <a:pt x="1639384" y="247970"/>
                  <a:pt x="1639384" y="229248"/>
                  <a:pt x="1628134" y="244225"/>
                </a:cubicBezTo>
                <a:cubicBezTo>
                  <a:pt x="1620633" y="255459"/>
                  <a:pt x="1628134" y="285414"/>
                  <a:pt x="1613133" y="274181"/>
                </a:cubicBezTo>
                <a:cubicBezTo>
                  <a:pt x="1616883" y="266692"/>
                  <a:pt x="1620633" y="259203"/>
                  <a:pt x="1624383" y="251714"/>
                </a:cubicBezTo>
                <a:lnTo>
                  <a:pt x="1611258" y="241885"/>
                </a:lnTo>
                <a:lnTo>
                  <a:pt x="1609383" y="256863"/>
                </a:lnTo>
                <a:cubicBezTo>
                  <a:pt x="1605633" y="255459"/>
                  <a:pt x="1609383" y="251714"/>
                  <a:pt x="1605633" y="247970"/>
                </a:cubicBezTo>
                <a:cubicBezTo>
                  <a:pt x="1601883" y="270436"/>
                  <a:pt x="1586883" y="255459"/>
                  <a:pt x="1583133" y="277925"/>
                </a:cubicBezTo>
                <a:cubicBezTo>
                  <a:pt x="1575632" y="281670"/>
                  <a:pt x="1568132" y="262947"/>
                  <a:pt x="1560632" y="262947"/>
                </a:cubicBezTo>
                <a:cubicBezTo>
                  <a:pt x="1553132" y="247970"/>
                  <a:pt x="1541882" y="255459"/>
                  <a:pt x="1534382" y="270436"/>
                </a:cubicBezTo>
                <a:cubicBezTo>
                  <a:pt x="1530631" y="262947"/>
                  <a:pt x="1519381" y="266692"/>
                  <a:pt x="1515631" y="277925"/>
                </a:cubicBezTo>
                <a:cubicBezTo>
                  <a:pt x="1504381" y="262947"/>
                  <a:pt x="1511881" y="203037"/>
                  <a:pt x="1500631" y="225503"/>
                </a:cubicBezTo>
                <a:cubicBezTo>
                  <a:pt x="1489381" y="225503"/>
                  <a:pt x="1481880" y="262947"/>
                  <a:pt x="1485631" y="274181"/>
                </a:cubicBezTo>
                <a:cubicBezTo>
                  <a:pt x="1463130" y="262947"/>
                  <a:pt x="1440630" y="292903"/>
                  <a:pt x="1421879" y="262947"/>
                </a:cubicBezTo>
                <a:cubicBezTo>
                  <a:pt x="1418129" y="270436"/>
                  <a:pt x="1421879" y="274181"/>
                  <a:pt x="1414379" y="277925"/>
                </a:cubicBezTo>
                <a:cubicBezTo>
                  <a:pt x="1384378" y="270436"/>
                  <a:pt x="1346878" y="300392"/>
                  <a:pt x="1324377" y="262947"/>
                </a:cubicBezTo>
                <a:cubicBezTo>
                  <a:pt x="1335627" y="251714"/>
                  <a:pt x="1328127" y="240481"/>
                  <a:pt x="1328127" y="229248"/>
                </a:cubicBezTo>
                <a:lnTo>
                  <a:pt x="1323733" y="234689"/>
                </a:lnTo>
                <a:lnTo>
                  <a:pt x="1320107" y="228699"/>
                </a:lnTo>
                <a:cubicBezTo>
                  <a:pt x="1319162" y="227492"/>
                  <a:pt x="1318283" y="229248"/>
                  <a:pt x="1316877" y="240481"/>
                </a:cubicBezTo>
                <a:cubicBezTo>
                  <a:pt x="1316877" y="259203"/>
                  <a:pt x="1313127" y="270436"/>
                  <a:pt x="1324377" y="277925"/>
                </a:cubicBezTo>
                <a:cubicBezTo>
                  <a:pt x="1305627" y="285414"/>
                  <a:pt x="1275626" y="285414"/>
                  <a:pt x="1268126" y="266692"/>
                </a:cubicBezTo>
                <a:cubicBezTo>
                  <a:pt x="1271876" y="274181"/>
                  <a:pt x="1268126" y="281670"/>
                  <a:pt x="1264376" y="285414"/>
                </a:cubicBezTo>
                <a:lnTo>
                  <a:pt x="1257344" y="260139"/>
                </a:lnTo>
                <a:cubicBezTo>
                  <a:pt x="1253126" y="256395"/>
                  <a:pt x="1247501" y="257331"/>
                  <a:pt x="1241875" y="262947"/>
                </a:cubicBezTo>
                <a:lnTo>
                  <a:pt x="1241875" y="279329"/>
                </a:lnTo>
                <a:lnTo>
                  <a:pt x="1235313" y="265288"/>
                </a:lnTo>
                <a:cubicBezTo>
                  <a:pt x="1230625" y="266693"/>
                  <a:pt x="1226875" y="300392"/>
                  <a:pt x="1219375" y="281670"/>
                </a:cubicBezTo>
                <a:cubicBezTo>
                  <a:pt x="1219375" y="274181"/>
                  <a:pt x="1219375" y="266692"/>
                  <a:pt x="1215625" y="262947"/>
                </a:cubicBezTo>
                <a:cubicBezTo>
                  <a:pt x="1204375" y="277925"/>
                  <a:pt x="1189374" y="300392"/>
                  <a:pt x="1178124" y="285414"/>
                </a:cubicBezTo>
                <a:cubicBezTo>
                  <a:pt x="1170624" y="259203"/>
                  <a:pt x="1170624" y="259203"/>
                  <a:pt x="1170624" y="259203"/>
                </a:cubicBezTo>
                <a:cubicBezTo>
                  <a:pt x="1166874" y="262947"/>
                  <a:pt x="1155624" y="277925"/>
                  <a:pt x="1166874" y="285414"/>
                </a:cubicBezTo>
                <a:cubicBezTo>
                  <a:pt x="1148123" y="270436"/>
                  <a:pt x="1133123" y="266692"/>
                  <a:pt x="1129373" y="244225"/>
                </a:cubicBezTo>
                <a:cubicBezTo>
                  <a:pt x="1091872" y="296647"/>
                  <a:pt x="1043121" y="296647"/>
                  <a:pt x="1005620" y="292903"/>
                </a:cubicBezTo>
                <a:lnTo>
                  <a:pt x="1008902" y="283074"/>
                </a:lnTo>
                <a:lnTo>
                  <a:pt x="1003137" y="279278"/>
                </a:lnTo>
                <a:cubicBezTo>
                  <a:pt x="999292" y="282372"/>
                  <a:pt x="999995" y="301328"/>
                  <a:pt x="994370" y="292903"/>
                </a:cubicBezTo>
                <a:cubicBezTo>
                  <a:pt x="998120" y="281670"/>
                  <a:pt x="986870" y="266692"/>
                  <a:pt x="994370" y="251714"/>
                </a:cubicBezTo>
                <a:cubicBezTo>
                  <a:pt x="983120" y="236736"/>
                  <a:pt x="975620" y="274181"/>
                  <a:pt x="968120" y="277925"/>
                </a:cubicBezTo>
                <a:lnTo>
                  <a:pt x="967651" y="284419"/>
                </a:lnTo>
                <a:lnTo>
                  <a:pt x="971342" y="280668"/>
                </a:lnTo>
                <a:cubicBezTo>
                  <a:pt x="972573" y="279680"/>
                  <a:pt x="973276" y="280733"/>
                  <a:pt x="971870" y="289158"/>
                </a:cubicBezTo>
                <a:cubicBezTo>
                  <a:pt x="971870" y="296647"/>
                  <a:pt x="953119" y="274181"/>
                  <a:pt x="949369" y="300392"/>
                </a:cubicBezTo>
                <a:cubicBezTo>
                  <a:pt x="945619" y="292903"/>
                  <a:pt x="949369" y="274181"/>
                  <a:pt x="949369" y="262947"/>
                </a:cubicBezTo>
                <a:lnTo>
                  <a:pt x="942807" y="272777"/>
                </a:lnTo>
                <a:cubicBezTo>
                  <a:pt x="930619" y="244225"/>
                  <a:pt x="968120" y="221759"/>
                  <a:pt x="956869" y="184315"/>
                </a:cubicBezTo>
                <a:lnTo>
                  <a:pt x="950307" y="187591"/>
                </a:lnTo>
                <a:cubicBezTo>
                  <a:pt x="941869" y="158104"/>
                  <a:pt x="971870" y="154359"/>
                  <a:pt x="953119" y="146870"/>
                </a:cubicBezTo>
                <a:cubicBezTo>
                  <a:pt x="941869" y="158104"/>
                  <a:pt x="934369" y="195548"/>
                  <a:pt x="941869" y="206781"/>
                </a:cubicBezTo>
                <a:cubicBezTo>
                  <a:pt x="923119" y="214270"/>
                  <a:pt x="930619" y="270436"/>
                  <a:pt x="908118" y="266692"/>
                </a:cubicBezTo>
                <a:cubicBezTo>
                  <a:pt x="904368" y="251714"/>
                  <a:pt x="926869" y="262947"/>
                  <a:pt x="923119" y="244225"/>
                </a:cubicBezTo>
                <a:cubicBezTo>
                  <a:pt x="915619" y="221759"/>
                  <a:pt x="904368" y="255459"/>
                  <a:pt x="893118" y="247970"/>
                </a:cubicBezTo>
                <a:cubicBezTo>
                  <a:pt x="904368" y="255459"/>
                  <a:pt x="896868" y="281670"/>
                  <a:pt x="889368" y="285414"/>
                </a:cubicBezTo>
                <a:cubicBezTo>
                  <a:pt x="878118" y="274181"/>
                  <a:pt x="896868" y="262947"/>
                  <a:pt x="881868" y="259203"/>
                </a:cubicBezTo>
                <a:cubicBezTo>
                  <a:pt x="878118" y="274181"/>
                  <a:pt x="863117" y="285414"/>
                  <a:pt x="878118" y="296647"/>
                </a:cubicBezTo>
                <a:lnTo>
                  <a:pt x="872434" y="309519"/>
                </a:lnTo>
                <a:cubicBezTo>
                  <a:pt x="866633" y="312327"/>
                  <a:pt x="860305" y="291967"/>
                  <a:pt x="851867" y="311625"/>
                </a:cubicBezTo>
                <a:cubicBezTo>
                  <a:pt x="848117" y="289158"/>
                  <a:pt x="870618" y="259203"/>
                  <a:pt x="851867" y="244225"/>
                </a:cubicBezTo>
                <a:cubicBezTo>
                  <a:pt x="855617" y="266692"/>
                  <a:pt x="833117" y="274181"/>
                  <a:pt x="840617" y="311625"/>
                </a:cubicBezTo>
                <a:cubicBezTo>
                  <a:pt x="833117" y="304136"/>
                  <a:pt x="833117" y="285414"/>
                  <a:pt x="840617" y="270436"/>
                </a:cubicBezTo>
                <a:cubicBezTo>
                  <a:pt x="829367" y="255459"/>
                  <a:pt x="814366" y="311625"/>
                  <a:pt x="814366" y="266692"/>
                </a:cubicBezTo>
                <a:cubicBezTo>
                  <a:pt x="810616" y="289158"/>
                  <a:pt x="810616" y="289158"/>
                  <a:pt x="810616" y="289158"/>
                </a:cubicBezTo>
                <a:cubicBezTo>
                  <a:pt x="806866" y="281670"/>
                  <a:pt x="803116" y="277925"/>
                  <a:pt x="799366" y="262947"/>
                </a:cubicBezTo>
                <a:cubicBezTo>
                  <a:pt x="791866" y="262947"/>
                  <a:pt x="773116" y="296647"/>
                  <a:pt x="773116" y="259203"/>
                </a:cubicBezTo>
                <a:cubicBezTo>
                  <a:pt x="773116" y="262947"/>
                  <a:pt x="754365" y="259203"/>
                  <a:pt x="758115" y="285414"/>
                </a:cubicBezTo>
                <a:cubicBezTo>
                  <a:pt x="769365" y="300392"/>
                  <a:pt x="773116" y="266692"/>
                  <a:pt x="776866" y="300392"/>
                </a:cubicBezTo>
                <a:lnTo>
                  <a:pt x="772823" y="290094"/>
                </a:lnTo>
                <a:cubicBezTo>
                  <a:pt x="767725" y="287988"/>
                  <a:pt x="759990" y="306944"/>
                  <a:pt x="754365" y="315369"/>
                </a:cubicBezTo>
                <a:lnTo>
                  <a:pt x="754365" y="302264"/>
                </a:lnTo>
                <a:cubicBezTo>
                  <a:pt x="750615" y="304136"/>
                  <a:pt x="743115" y="300392"/>
                  <a:pt x="739365" y="315369"/>
                </a:cubicBezTo>
                <a:cubicBezTo>
                  <a:pt x="743115" y="307880"/>
                  <a:pt x="739365" y="300392"/>
                  <a:pt x="739365" y="296647"/>
                </a:cubicBezTo>
                <a:lnTo>
                  <a:pt x="732802" y="313029"/>
                </a:lnTo>
                <a:cubicBezTo>
                  <a:pt x="716864" y="326603"/>
                  <a:pt x="731865" y="281670"/>
                  <a:pt x="713114" y="285414"/>
                </a:cubicBezTo>
                <a:lnTo>
                  <a:pt x="726240" y="272309"/>
                </a:lnTo>
                <a:cubicBezTo>
                  <a:pt x="724365" y="274181"/>
                  <a:pt x="720614" y="251714"/>
                  <a:pt x="713114" y="259203"/>
                </a:cubicBezTo>
                <a:cubicBezTo>
                  <a:pt x="709364" y="277925"/>
                  <a:pt x="701864" y="300392"/>
                  <a:pt x="698114" y="315369"/>
                </a:cubicBezTo>
                <a:cubicBezTo>
                  <a:pt x="692506" y="320969"/>
                  <a:pt x="693188" y="305634"/>
                  <a:pt x="690926" y="307256"/>
                </a:cubicBezTo>
                <a:lnTo>
                  <a:pt x="697215" y="294697"/>
                </a:lnTo>
                <a:cubicBezTo>
                  <a:pt x="701864" y="285414"/>
                  <a:pt x="690614" y="259203"/>
                  <a:pt x="679364" y="259203"/>
                </a:cubicBezTo>
                <a:cubicBezTo>
                  <a:pt x="671863" y="266692"/>
                  <a:pt x="660613" y="292903"/>
                  <a:pt x="671863" y="304136"/>
                </a:cubicBezTo>
                <a:cubicBezTo>
                  <a:pt x="664363" y="304136"/>
                  <a:pt x="656863" y="292903"/>
                  <a:pt x="664363" y="277925"/>
                </a:cubicBezTo>
                <a:cubicBezTo>
                  <a:pt x="649363" y="285414"/>
                  <a:pt x="664363" y="300392"/>
                  <a:pt x="653113" y="311625"/>
                </a:cubicBezTo>
                <a:cubicBezTo>
                  <a:pt x="649363" y="296647"/>
                  <a:pt x="634363" y="277925"/>
                  <a:pt x="626862" y="259203"/>
                </a:cubicBezTo>
                <a:cubicBezTo>
                  <a:pt x="638113" y="229248"/>
                  <a:pt x="638113" y="229248"/>
                  <a:pt x="638113" y="229248"/>
                </a:cubicBezTo>
                <a:lnTo>
                  <a:pt x="631550" y="229248"/>
                </a:lnTo>
                <a:cubicBezTo>
                  <a:pt x="641863" y="203037"/>
                  <a:pt x="626862" y="206781"/>
                  <a:pt x="634363" y="180570"/>
                </a:cubicBezTo>
                <a:cubicBezTo>
                  <a:pt x="626862" y="176826"/>
                  <a:pt x="619362" y="184315"/>
                  <a:pt x="615612" y="191803"/>
                </a:cubicBezTo>
                <a:cubicBezTo>
                  <a:pt x="630613" y="236736"/>
                  <a:pt x="596862" y="251714"/>
                  <a:pt x="600612" y="292903"/>
                </a:cubicBezTo>
                <a:cubicBezTo>
                  <a:pt x="578111" y="300392"/>
                  <a:pt x="589362" y="195548"/>
                  <a:pt x="563111" y="255459"/>
                </a:cubicBezTo>
                <a:cubicBezTo>
                  <a:pt x="566861" y="266692"/>
                  <a:pt x="555611" y="296647"/>
                  <a:pt x="570611" y="285414"/>
                </a:cubicBezTo>
                <a:cubicBezTo>
                  <a:pt x="555611" y="281670"/>
                  <a:pt x="559361" y="322858"/>
                  <a:pt x="544361" y="307880"/>
                </a:cubicBezTo>
                <a:cubicBezTo>
                  <a:pt x="555611" y="292903"/>
                  <a:pt x="533111" y="266692"/>
                  <a:pt x="551861" y="244225"/>
                </a:cubicBezTo>
                <a:cubicBezTo>
                  <a:pt x="548111" y="255459"/>
                  <a:pt x="559361" y="255459"/>
                  <a:pt x="563111" y="251714"/>
                </a:cubicBezTo>
                <a:cubicBezTo>
                  <a:pt x="555611" y="236736"/>
                  <a:pt x="563111" y="210525"/>
                  <a:pt x="551861" y="210525"/>
                </a:cubicBezTo>
                <a:cubicBezTo>
                  <a:pt x="540611" y="214270"/>
                  <a:pt x="529360" y="214270"/>
                  <a:pt x="533111" y="236736"/>
                </a:cubicBezTo>
                <a:lnTo>
                  <a:pt x="534810" y="245980"/>
                </a:lnTo>
                <a:cubicBezTo>
                  <a:pt x="537798" y="249140"/>
                  <a:pt x="543423" y="238609"/>
                  <a:pt x="540611" y="255459"/>
                </a:cubicBezTo>
                <a:cubicBezTo>
                  <a:pt x="521860" y="262947"/>
                  <a:pt x="521860" y="229248"/>
                  <a:pt x="510610" y="270436"/>
                </a:cubicBezTo>
                <a:cubicBezTo>
                  <a:pt x="521860" y="266692"/>
                  <a:pt x="525610" y="289158"/>
                  <a:pt x="525610" y="304136"/>
                </a:cubicBezTo>
                <a:lnTo>
                  <a:pt x="512485" y="313965"/>
                </a:lnTo>
                <a:lnTo>
                  <a:pt x="513891" y="302264"/>
                </a:lnTo>
                <a:cubicBezTo>
                  <a:pt x="495610" y="289158"/>
                  <a:pt x="506860" y="326603"/>
                  <a:pt x="488110" y="322858"/>
                </a:cubicBezTo>
                <a:cubicBezTo>
                  <a:pt x="480609" y="292903"/>
                  <a:pt x="480609" y="292903"/>
                  <a:pt x="480609" y="292903"/>
                </a:cubicBezTo>
                <a:cubicBezTo>
                  <a:pt x="484359" y="266692"/>
                  <a:pt x="506860" y="304136"/>
                  <a:pt x="506860" y="262947"/>
                </a:cubicBezTo>
                <a:cubicBezTo>
                  <a:pt x="491860" y="259203"/>
                  <a:pt x="488110" y="281670"/>
                  <a:pt x="476859" y="270436"/>
                </a:cubicBezTo>
                <a:cubicBezTo>
                  <a:pt x="480609" y="266692"/>
                  <a:pt x="484359" y="266692"/>
                  <a:pt x="484359" y="262947"/>
                </a:cubicBezTo>
                <a:cubicBezTo>
                  <a:pt x="480609" y="259203"/>
                  <a:pt x="480609" y="203037"/>
                  <a:pt x="461859" y="236736"/>
                </a:cubicBezTo>
                <a:cubicBezTo>
                  <a:pt x="450609" y="247970"/>
                  <a:pt x="458109" y="251714"/>
                  <a:pt x="458109" y="266692"/>
                </a:cubicBezTo>
                <a:cubicBezTo>
                  <a:pt x="435608" y="270436"/>
                  <a:pt x="428108" y="285414"/>
                  <a:pt x="416858" y="289158"/>
                </a:cubicBezTo>
                <a:cubicBezTo>
                  <a:pt x="420608" y="259203"/>
                  <a:pt x="394358" y="285414"/>
                  <a:pt x="409358" y="255459"/>
                </a:cubicBezTo>
                <a:cubicBezTo>
                  <a:pt x="416858" y="274181"/>
                  <a:pt x="443109" y="270436"/>
                  <a:pt x="450609" y="244225"/>
                </a:cubicBezTo>
                <a:lnTo>
                  <a:pt x="452015" y="228429"/>
                </a:lnTo>
                <a:cubicBezTo>
                  <a:pt x="456937" y="222461"/>
                  <a:pt x="470297" y="238609"/>
                  <a:pt x="473109" y="210525"/>
                </a:cubicBezTo>
                <a:cubicBezTo>
                  <a:pt x="458109" y="210525"/>
                  <a:pt x="458109" y="173081"/>
                  <a:pt x="458109" y="150615"/>
                </a:cubicBezTo>
                <a:cubicBezTo>
                  <a:pt x="454359" y="150615"/>
                  <a:pt x="446859" y="158104"/>
                  <a:pt x="446859" y="161848"/>
                </a:cubicBezTo>
                <a:cubicBezTo>
                  <a:pt x="443109" y="184315"/>
                  <a:pt x="450609" y="184315"/>
                  <a:pt x="446859" y="206781"/>
                </a:cubicBezTo>
                <a:cubicBezTo>
                  <a:pt x="431858" y="199292"/>
                  <a:pt x="413108" y="214270"/>
                  <a:pt x="401858" y="232992"/>
                </a:cubicBezTo>
                <a:cubicBezTo>
                  <a:pt x="398108" y="221759"/>
                  <a:pt x="398108" y="199292"/>
                  <a:pt x="405608" y="199292"/>
                </a:cubicBezTo>
                <a:cubicBezTo>
                  <a:pt x="386857" y="203037"/>
                  <a:pt x="364357" y="199292"/>
                  <a:pt x="341857" y="195548"/>
                </a:cubicBezTo>
                <a:lnTo>
                  <a:pt x="343204" y="211403"/>
                </a:lnTo>
                <a:cubicBezTo>
                  <a:pt x="340332" y="216794"/>
                  <a:pt x="331829" y="214764"/>
                  <a:pt x="327968" y="219090"/>
                </a:cubicBezTo>
                <a:cubicBezTo>
                  <a:pt x="326768" y="208116"/>
                  <a:pt x="325402" y="195934"/>
                  <a:pt x="326856" y="184315"/>
                </a:cubicBezTo>
                <a:lnTo>
                  <a:pt x="320293" y="187708"/>
                </a:lnTo>
                <a:cubicBezTo>
                  <a:pt x="317481" y="184548"/>
                  <a:pt x="323106" y="165592"/>
                  <a:pt x="311856" y="165592"/>
                </a:cubicBezTo>
                <a:cubicBezTo>
                  <a:pt x="300606" y="180570"/>
                  <a:pt x="281855" y="191803"/>
                  <a:pt x="266855" y="199292"/>
                </a:cubicBezTo>
                <a:cubicBezTo>
                  <a:pt x="248105" y="169337"/>
                  <a:pt x="218104" y="195548"/>
                  <a:pt x="199354" y="195548"/>
                </a:cubicBezTo>
                <a:cubicBezTo>
                  <a:pt x="191853" y="180570"/>
                  <a:pt x="195603" y="150615"/>
                  <a:pt x="188103" y="143126"/>
                </a:cubicBezTo>
                <a:cubicBezTo>
                  <a:pt x="176853" y="143126"/>
                  <a:pt x="195603" y="180570"/>
                  <a:pt x="176853" y="165592"/>
                </a:cubicBezTo>
                <a:lnTo>
                  <a:pt x="180134" y="159040"/>
                </a:lnTo>
                <a:cubicBezTo>
                  <a:pt x="173103" y="165592"/>
                  <a:pt x="150602" y="135637"/>
                  <a:pt x="143102" y="180570"/>
                </a:cubicBezTo>
                <a:cubicBezTo>
                  <a:pt x="150602" y="146870"/>
                  <a:pt x="150602" y="146870"/>
                  <a:pt x="150602" y="146870"/>
                </a:cubicBezTo>
                <a:cubicBezTo>
                  <a:pt x="146852" y="143126"/>
                  <a:pt x="143102" y="150615"/>
                  <a:pt x="139352" y="154359"/>
                </a:cubicBezTo>
                <a:cubicBezTo>
                  <a:pt x="139352" y="143126"/>
                  <a:pt x="135602" y="131893"/>
                  <a:pt x="143102" y="124404"/>
                </a:cubicBezTo>
                <a:cubicBezTo>
                  <a:pt x="131852" y="101937"/>
                  <a:pt x="120602" y="128148"/>
                  <a:pt x="109352" y="128148"/>
                </a:cubicBezTo>
                <a:cubicBezTo>
                  <a:pt x="116852" y="150615"/>
                  <a:pt x="116852" y="150615"/>
                  <a:pt x="116852" y="150615"/>
                </a:cubicBezTo>
                <a:cubicBezTo>
                  <a:pt x="94351" y="165592"/>
                  <a:pt x="83101" y="146870"/>
                  <a:pt x="64351" y="150615"/>
                </a:cubicBezTo>
                <a:lnTo>
                  <a:pt x="64351" y="134233"/>
                </a:lnTo>
                <a:lnTo>
                  <a:pt x="54507" y="141722"/>
                </a:lnTo>
                <a:lnTo>
                  <a:pt x="49819" y="121595"/>
                </a:lnTo>
                <a:cubicBezTo>
                  <a:pt x="46538" y="117851"/>
                  <a:pt x="41850" y="118787"/>
                  <a:pt x="38100" y="128148"/>
                </a:cubicBezTo>
                <a:cubicBezTo>
                  <a:pt x="71851" y="79471"/>
                  <a:pt x="71851" y="79471"/>
                  <a:pt x="71851" y="79471"/>
                </a:cubicBezTo>
                <a:cubicBezTo>
                  <a:pt x="79351" y="90704"/>
                  <a:pt x="60601" y="101937"/>
                  <a:pt x="64351" y="124404"/>
                </a:cubicBezTo>
                <a:cubicBezTo>
                  <a:pt x="68101" y="139381"/>
                  <a:pt x="86851" y="135637"/>
                  <a:pt x="90601" y="116915"/>
                </a:cubicBezTo>
                <a:cubicBezTo>
                  <a:pt x="83101" y="113170"/>
                  <a:pt x="83101" y="116915"/>
                  <a:pt x="79351" y="124404"/>
                </a:cubicBezTo>
                <a:cubicBezTo>
                  <a:pt x="75601" y="98193"/>
                  <a:pt x="86851" y="98193"/>
                  <a:pt x="90601" y="79471"/>
                </a:cubicBezTo>
                <a:lnTo>
                  <a:pt x="86912" y="78801"/>
                </a:lnTo>
                <a:cubicBezTo>
                  <a:pt x="92572" y="68177"/>
                  <a:pt x="99534" y="67761"/>
                  <a:pt x="109352" y="64493"/>
                </a:cubicBezTo>
                <a:cubicBezTo>
                  <a:pt x="101851" y="75726"/>
                  <a:pt x="113102" y="83215"/>
                  <a:pt x="109352" y="90704"/>
                </a:cubicBezTo>
                <a:cubicBezTo>
                  <a:pt x="109352" y="68237"/>
                  <a:pt x="120602" y="60749"/>
                  <a:pt x="135602" y="68237"/>
                </a:cubicBezTo>
                <a:cubicBezTo>
                  <a:pt x="146852" y="94448"/>
                  <a:pt x="165603" y="49515"/>
                  <a:pt x="180603" y="57004"/>
                </a:cubicBezTo>
                <a:cubicBezTo>
                  <a:pt x="173103" y="83215"/>
                  <a:pt x="161853" y="101937"/>
                  <a:pt x="154353" y="113170"/>
                </a:cubicBezTo>
                <a:cubicBezTo>
                  <a:pt x="161853" y="124404"/>
                  <a:pt x="165603" y="113170"/>
                  <a:pt x="173103" y="124404"/>
                </a:cubicBezTo>
                <a:cubicBezTo>
                  <a:pt x="180603" y="105682"/>
                  <a:pt x="184353" y="79471"/>
                  <a:pt x="199354" y="68237"/>
                </a:cubicBezTo>
                <a:lnTo>
                  <a:pt x="199354" y="84619"/>
                </a:lnTo>
                <a:cubicBezTo>
                  <a:pt x="210604" y="75726"/>
                  <a:pt x="210604" y="49515"/>
                  <a:pt x="229354" y="53260"/>
                </a:cubicBezTo>
                <a:cubicBezTo>
                  <a:pt x="255605" y="64493"/>
                  <a:pt x="281855" y="64493"/>
                  <a:pt x="304356" y="68237"/>
                </a:cubicBezTo>
                <a:lnTo>
                  <a:pt x="304356" y="84619"/>
                </a:lnTo>
                <a:cubicBezTo>
                  <a:pt x="315606" y="49515"/>
                  <a:pt x="341857" y="71982"/>
                  <a:pt x="356857" y="57004"/>
                </a:cubicBezTo>
                <a:cubicBezTo>
                  <a:pt x="383107" y="75726"/>
                  <a:pt x="413108" y="42026"/>
                  <a:pt x="428108" y="71982"/>
                </a:cubicBezTo>
                <a:cubicBezTo>
                  <a:pt x="473109" y="60749"/>
                  <a:pt x="514360" y="45771"/>
                  <a:pt x="563111" y="57004"/>
                </a:cubicBezTo>
                <a:cubicBezTo>
                  <a:pt x="551861" y="83215"/>
                  <a:pt x="551861" y="83215"/>
                  <a:pt x="551861" y="83215"/>
                </a:cubicBezTo>
                <a:lnTo>
                  <a:pt x="557896" y="76019"/>
                </a:lnTo>
                <a:cubicBezTo>
                  <a:pt x="561939" y="76896"/>
                  <a:pt x="561236" y="97257"/>
                  <a:pt x="566861" y="94448"/>
                </a:cubicBezTo>
                <a:cubicBezTo>
                  <a:pt x="559361" y="71982"/>
                  <a:pt x="578111" y="64493"/>
                  <a:pt x="585612" y="49515"/>
                </a:cubicBezTo>
                <a:cubicBezTo>
                  <a:pt x="608112" y="71982"/>
                  <a:pt x="634363" y="49515"/>
                  <a:pt x="653113" y="30793"/>
                </a:cubicBezTo>
                <a:lnTo>
                  <a:pt x="653113" y="47175"/>
                </a:lnTo>
                <a:cubicBezTo>
                  <a:pt x="675614" y="15815"/>
                  <a:pt x="694364" y="45771"/>
                  <a:pt x="720614" y="53260"/>
                </a:cubicBezTo>
                <a:cubicBezTo>
                  <a:pt x="720614" y="60749"/>
                  <a:pt x="724365" y="79471"/>
                  <a:pt x="731865" y="75726"/>
                </a:cubicBezTo>
                <a:cubicBezTo>
                  <a:pt x="746865" y="45771"/>
                  <a:pt x="754365" y="49515"/>
                  <a:pt x="773116" y="30793"/>
                </a:cubicBezTo>
                <a:cubicBezTo>
                  <a:pt x="788116" y="30793"/>
                  <a:pt x="810616" y="38282"/>
                  <a:pt x="821867" y="53260"/>
                </a:cubicBezTo>
                <a:cubicBezTo>
                  <a:pt x="874368" y="12071"/>
                  <a:pt x="926869" y="42026"/>
                  <a:pt x="983120" y="15815"/>
                </a:cubicBezTo>
                <a:cubicBezTo>
                  <a:pt x="986870" y="38282"/>
                  <a:pt x="986870" y="38282"/>
                  <a:pt x="986870" y="38282"/>
                </a:cubicBezTo>
                <a:cubicBezTo>
                  <a:pt x="1039371" y="-6651"/>
                  <a:pt x="1103123" y="38282"/>
                  <a:pt x="1148123" y="15815"/>
                </a:cubicBezTo>
                <a:cubicBezTo>
                  <a:pt x="1144373" y="53260"/>
                  <a:pt x="1144373" y="53260"/>
                  <a:pt x="1144373" y="53260"/>
                </a:cubicBezTo>
                <a:cubicBezTo>
                  <a:pt x="1155624" y="64493"/>
                  <a:pt x="1174374" y="42026"/>
                  <a:pt x="1170624" y="15815"/>
                </a:cubicBezTo>
                <a:cubicBezTo>
                  <a:pt x="1185624" y="30793"/>
                  <a:pt x="1208125" y="838"/>
                  <a:pt x="1215625" y="30793"/>
                </a:cubicBezTo>
                <a:cubicBezTo>
                  <a:pt x="1230625" y="38282"/>
                  <a:pt x="1234375" y="15815"/>
                  <a:pt x="1245626" y="8326"/>
                </a:cubicBezTo>
                <a:cubicBezTo>
                  <a:pt x="1272400" y="21693"/>
                  <a:pt x="1284240" y="23131"/>
                  <a:pt x="1304900" y="17006"/>
                </a:cubicBezTo>
                <a:cubicBezTo>
                  <a:pt x="1302101" y="25479"/>
                  <a:pt x="1303175" y="38282"/>
                  <a:pt x="1309377" y="38282"/>
                </a:cubicBezTo>
                <a:cubicBezTo>
                  <a:pt x="1320627" y="30793"/>
                  <a:pt x="1346878" y="49515"/>
                  <a:pt x="1335627" y="4582"/>
                </a:cubicBezTo>
                <a:cubicBezTo>
                  <a:pt x="1365628" y="30793"/>
                  <a:pt x="1403129" y="-10396"/>
                  <a:pt x="1433129" y="23304"/>
                </a:cubicBezTo>
                <a:cubicBezTo>
                  <a:pt x="1429379" y="12071"/>
                  <a:pt x="1436880" y="8326"/>
                  <a:pt x="1440630" y="838"/>
                </a:cubicBezTo>
                <a:cubicBezTo>
                  <a:pt x="1466880" y="838"/>
                  <a:pt x="1493131" y="27049"/>
                  <a:pt x="1511881" y="4582"/>
                </a:cubicBezTo>
                <a:cubicBezTo>
                  <a:pt x="1515631" y="12071"/>
                  <a:pt x="1504381" y="27049"/>
                  <a:pt x="1515631" y="27049"/>
                </a:cubicBezTo>
                <a:cubicBezTo>
                  <a:pt x="1523131" y="23304"/>
                  <a:pt x="1515631" y="12071"/>
                  <a:pt x="1523131" y="4582"/>
                </a:cubicBezTo>
                <a:cubicBezTo>
                  <a:pt x="1533444" y="-98"/>
                  <a:pt x="1543757" y="-801"/>
                  <a:pt x="1554011" y="72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4" name="Freeform 19">
            <a:extLst>
              <a:ext uri="{FF2B5EF4-FFF2-40B4-BE49-F238E27FC236}">
                <a16:creationId xmlns:a16="http://schemas.microsoft.com/office/drawing/2014/main" id="{86A93AAF-6524-42FC-8CD5-499DC813E2F6}"/>
              </a:ext>
            </a:extLst>
          </p:cNvPr>
          <p:cNvSpPr>
            <a:spLocks noEditPoints="1"/>
          </p:cNvSpPr>
          <p:nvPr/>
        </p:nvSpPr>
        <p:spPr bwMode="auto">
          <a:xfrm>
            <a:off x="8772708" y="4477403"/>
            <a:ext cx="1962907" cy="880583"/>
          </a:xfrm>
          <a:custGeom>
            <a:avLst/>
            <a:gdLst>
              <a:gd name="T0" fmla="*/ 2147483646 w 236"/>
              <a:gd name="T1" fmla="*/ 2147483646 h 158"/>
              <a:gd name="T2" fmla="*/ 2147483646 w 236"/>
              <a:gd name="T3" fmla="*/ 2147483646 h 158"/>
              <a:gd name="T4" fmla="*/ 2147483646 w 236"/>
              <a:gd name="T5" fmla="*/ 2147483646 h 158"/>
              <a:gd name="T6" fmla="*/ 2147483646 w 236"/>
              <a:gd name="T7" fmla="*/ 2147483646 h 158"/>
              <a:gd name="T8" fmla="*/ 2147483646 w 236"/>
              <a:gd name="T9" fmla="*/ 2147483646 h 158"/>
              <a:gd name="T10" fmla="*/ 2147483646 w 236"/>
              <a:gd name="T11" fmla="*/ 2147483646 h 158"/>
              <a:gd name="T12" fmla="*/ 2147483646 w 236"/>
              <a:gd name="T13" fmla="*/ 2147483646 h 158"/>
              <a:gd name="T14" fmla="*/ 2147483646 w 236"/>
              <a:gd name="T15" fmla="*/ 2147483646 h 158"/>
              <a:gd name="T16" fmla="*/ 2147483646 w 236"/>
              <a:gd name="T17" fmla="*/ 2147483646 h 158"/>
              <a:gd name="T18" fmla="*/ 2147483646 w 236"/>
              <a:gd name="T19" fmla="*/ 2147483646 h 158"/>
              <a:gd name="T20" fmla="*/ 2147483646 w 236"/>
              <a:gd name="T21" fmla="*/ 2147483646 h 158"/>
              <a:gd name="T22" fmla="*/ 2147483646 w 236"/>
              <a:gd name="T23" fmla="*/ 2147483646 h 158"/>
              <a:gd name="T24" fmla="*/ 2147483646 w 236"/>
              <a:gd name="T25" fmla="*/ 2147483646 h 158"/>
              <a:gd name="T26" fmla="*/ 2147483646 w 236"/>
              <a:gd name="T27" fmla="*/ 2147483646 h 158"/>
              <a:gd name="T28" fmla="*/ 2147483646 w 236"/>
              <a:gd name="T29" fmla="*/ 2147483646 h 158"/>
              <a:gd name="T30" fmla="*/ 2147483646 w 236"/>
              <a:gd name="T31" fmla="*/ 2147483646 h 158"/>
              <a:gd name="T32" fmla="*/ 2147483646 w 236"/>
              <a:gd name="T33" fmla="*/ 2147483646 h 158"/>
              <a:gd name="T34" fmla="*/ 2147483646 w 236"/>
              <a:gd name="T35" fmla="*/ 2147483646 h 158"/>
              <a:gd name="T36" fmla="*/ 2147483646 w 236"/>
              <a:gd name="T37" fmla="*/ 2147483646 h 158"/>
              <a:gd name="T38" fmla="*/ 2147483646 w 236"/>
              <a:gd name="T39" fmla="*/ 2147483646 h 158"/>
              <a:gd name="T40" fmla="*/ 2147483646 w 236"/>
              <a:gd name="T41" fmla="*/ 2147483646 h 158"/>
              <a:gd name="T42" fmla="*/ 2147483646 w 236"/>
              <a:gd name="T43" fmla="*/ 2147483646 h 158"/>
              <a:gd name="T44" fmla="*/ 2147483646 w 236"/>
              <a:gd name="T45" fmla="*/ 2147483646 h 158"/>
              <a:gd name="T46" fmla="*/ 2147483646 w 236"/>
              <a:gd name="T47" fmla="*/ 2147483646 h 158"/>
              <a:gd name="T48" fmla="*/ 2147483646 w 236"/>
              <a:gd name="T49" fmla="*/ 2147483646 h 158"/>
              <a:gd name="T50" fmla="*/ 2147483646 w 236"/>
              <a:gd name="T51" fmla="*/ 2147483646 h 158"/>
              <a:gd name="T52" fmla="*/ 2147483646 w 236"/>
              <a:gd name="T53" fmla="*/ 2147483646 h 158"/>
              <a:gd name="T54" fmla="*/ 2147483646 w 236"/>
              <a:gd name="T55" fmla="*/ 2147483646 h 158"/>
              <a:gd name="T56" fmla="*/ 2147483646 w 236"/>
              <a:gd name="T57" fmla="*/ 2147483646 h 158"/>
              <a:gd name="T58" fmla="*/ 2147483646 w 236"/>
              <a:gd name="T59" fmla="*/ 2147483646 h 158"/>
              <a:gd name="T60" fmla="*/ 2147483646 w 236"/>
              <a:gd name="T61" fmla="*/ 2147483646 h 158"/>
              <a:gd name="T62" fmla="*/ 2147483646 w 236"/>
              <a:gd name="T63" fmla="*/ 2147483646 h 158"/>
              <a:gd name="T64" fmla="*/ 2147483646 w 236"/>
              <a:gd name="T65" fmla="*/ 2147483646 h 158"/>
              <a:gd name="T66" fmla="*/ 2147483646 w 236"/>
              <a:gd name="T67" fmla="*/ 2147483646 h 158"/>
              <a:gd name="T68" fmla="*/ 0 w 236"/>
              <a:gd name="T69" fmla="*/ 2147483646 h 158"/>
              <a:gd name="T70" fmla="*/ 2147483646 w 236"/>
              <a:gd name="T71" fmla="*/ 2147483646 h 158"/>
              <a:gd name="T72" fmla="*/ 2147483646 w 236"/>
              <a:gd name="T73" fmla="*/ 2147483646 h 158"/>
              <a:gd name="T74" fmla="*/ 2147483646 w 236"/>
              <a:gd name="T75" fmla="*/ 2147483646 h 158"/>
              <a:gd name="T76" fmla="*/ 2147483646 w 236"/>
              <a:gd name="T77" fmla="*/ 2147483646 h 158"/>
              <a:gd name="T78" fmla="*/ 2147483646 w 236"/>
              <a:gd name="T79" fmla="*/ 2147483646 h 158"/>
              <a:gd name="T80" fmla="*/ 2147483646 w 236"/>
              <a:gd name="T81" fmla="*/ 2147483646 h 158"/>
              <a:gd name="T82" fmla="*/ 2147483646 w 236"/>
              <a:gd name="T83" fmla="*/ 2147483646 h 158"/>
              <a:gd name="T84" fmla="*/ 2147483646 w 236"/>
              <a:gd name="T85" fmla="*/ 2147483646 h 158"/>
              <a:gd name="T86" fmla="*/ 2147483646 w 236"/>
              <a:gd name="T87" fmla="*/ 2147483646 h 158"/>
              <a:gd name="T88" fmla="*/ 2147483646 w 236"/>
              <a:gd name="T89" fmla="*/ 2147483646 h 158"/>
              <a:gd name="T90" fmla="*/ 2147483646 w 236"/>
              <a:gd name="T91" fmla="*/ 2147483646 h 158"/>
              <a:gd name="T92" fmla="*/ 2147483646 w 236"/>
              <a:gd name="T93" fmla="*/ 2147483646 h 158"/>
              <a:gd name="T94" fmla="*/ 2147483646 w 236"/>
              <a:gd name="T95" fmla="*/ 2147483646 h 158"/>
              <a:gd name="T96" fmla="*/ 2147483646 w 236"/>
              <a:gd name="T97" fmla="*/ 2147483646 h 158"/>
              <a:gd name="T98" fmla="*/ 2147483646 w 236"/>
              <a:gd name="T99" fmla="*/ 2147483646 h 158"/>
              <a:gd name="T100" fmla="*/ 2147483646 w 236"/>
              <a:gd name="T101" fmla="*/ 2147483646 h 158"/>
              <a:gd name="T102" fmla="*/ 2147483646 w 236"/>
              <a:gd name="T103" fmla="*/ 2147483646 h 158"/>
              <a:gd name="T104" fmla="*/ 2147483646 w 236"/>
              <a:gd name="T105" fmla="*/ 2147483646 h 158"/>
              <a:gd name="T106" fmla="*/ 2147483646 w 236"/>
              <a:gd name="T107" fmla="*/ 2147483646 h 158"/>
              <a:gd name="T108" fmla="*/ 2147483646 w 236"/>
              <a:gd name="T109" fmla="*/ 2147483646 h 158"/>
              <a:gd name="T110" fmla="*/ 2147483646 w 236"/>
              <a:gd name="T111" fmla="*/ 2147483646 h 158"/>
              <a:gd name="T112" fmla="*/ 2147483646 w 236"/>
              <a:gd name="T113" fmla="*/ 2147483646 h 158"/>
              <a:gd name="T114" fmla="*/ 2147483646 w 236"/>
              <a:gd name="T115" fmla="*/ 2147483646 h 158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236"/>
              <a:gd name="T175" fmla="*/ 0 h 158"/>
              <a:gd name="T176" fmla="*/ 236 w 236"/>
              <a:gd name="T177" fmla="*/ 158 h 158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236" h="158">
                <a:moveTo>
                  <a:pt x="235" y="71"/>
                </a:moveTo>
                <a:cubicBezTo>
                  <a:pt x="235" y="69"/>
                  <a:pt x="234" y="67"/>
                  <a:pt x="233" y="66"/>
                </a:cubicBezTo>
                <a:cubicBezTo>
                  <a:pt x="233" y="67"/>
                  <a:pt x="234" y="66"/>
                  <a:pt x="234" y="67"/>
                </a:cubicBezTo>
                <a:cubicBezTo>
                  <a:pt x="233" y="68"/>
                  <a:pt x="232" y="66"/>
                  <a:pt x="232" y="65"/>
                </a:cubicBezTo>
                <a:cubicBezTo>
                  <a:pt x="232" y="65"/>
                  <a:pt x="232" y="65"/>
                  <a:pt x="232" y="65"/>
                </a:cubicBezTo>
                <a:cubicBezTo>
                  <a:pt x="232" y="63"/>
                  <a:pt x="232" y="62"/>
                  <a:pt x="232" y="61"/>
                </a:cubicBezTo>
                <a:cubicBezTo>
                  <a:pt x="232" y="59"/>
                  <a:pt x="232" y="62"/>
                  <a:pt x="233" y="61"/>
                </a:cubicBezTo>
                <a:cubicBezTo>
                  <a:pt x="234" y="61"/>
                  <a:pt x="234" y="57"/>
                  <a:pt x="234" y="56"/>
                </a:cubicBezTo>
                <a:cubicBezTo>
                  <a:pt x="234" y="56"/>
                  <a:pt x="233" y="55"/>
                  <a:pt x="233" y="55"/>
                </a:cubicBezTo>
                <a:cubicBezTo>
                  <a:pt x="232" y="54"/>
                  <a:pt x="234" y="54"/>
                  <a:pt x="234" y="53"/>
                </a:cubicBezTo>
                <a:cubicBezTo>
                  <a:pt x="231" y="49"/>
                  <a:pt x="231" y="49"/>
                  <a:pt x="231" y="49"/>
                </a:cubicBezTo>
                <a:cubicBezTo>
                  <a:pt x="231" y="49"/>
                  <a:pt x="232" y="48"/>
                  <a:pt x="233" y="49"/>
                </a:cubicBezTo>
                <a:cubicBezTo>
                  <a:pt x="232" y="46"/>
                  <a:pt x="230" y="44"/>
                  <a:pt x="229" y="42"/>
                </a:cubicBezTo>
                <a:cubicBezTo>
                  <a:pt x="230" y="41"/>
                  <a:pt x="229" y="38"/>
                  <a:pt x="229" y="37"/>
                </a:cubicBezTo>
                <a:cubicBezTo>
                  <a:pt x="230" y="36"/>
                  <a:pt x="229" y="38"/>
                  <a:pt x="229" y="38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1" y="39"/>
                  <a:pt x="232" y="36"/>
                  <a:pt x="233" y="37"/>
                </a:cubicBezTo>
                <a:cubicBezTo>
                  <a:pt x="232" y="36"/>
                  <a:pt x="233" y="32"/>
                  <a:pt x="233" y="29"/>
                </a:cubicBezTo>
                <a:cubicBezTo>
                  <a:pt x="231" y="31"/>
                  <a:pt x="232" y="26"/>
                  <a:pt x="230" y="26"/>
                </a:cubicBezTo>
                <a:cubicBezTo>
                  <a:pt x="230" y="23"/>
                  <a:pt x="232" y="24"/>
                  <a:pt x="232" y="23"/>
                </a:cubicBezTo>
                <a:cubicBezTo>
                  <a:pt x="231" y="20"/>
                  <a:pt x="231" y="17"/>
                  <a:pt x="231" y="14"/>
                </a:cubicBezTo>
                <a:cubicBezTo>
                  <a:pt x="232" y="15"/>
                  <a:pt x="233" y="15"/>
                  <a:pt x="231" y="14"/>
                </a:cubicBezTo>
                <a:cubicBezTo>
                  <a:pt x="231" y="14"/>
                  <a:pt x="231" y="14"/>
                  <a:pt x="231" y="14"/>
                </a:cubicBezTo>
                <a:cubicBezTo>
                  <a:pt x="232" y="14"/>
                  <a:pt x="232" y="14"/>
                  <a:pt x="232" y="14"/>
                </a:cubicBezTo>
                <a:cubicBezTo>
                  <a:pt x="231" y="12"/>
                  <a:pt x="231" y="7"/>
                  <a:pt x="230" y="5"/>
                </a:cubicBezTo>
                <a:cubicBezTo>
                  <a:pt x="230" y="5"/>
                  <a:pt x="230" y="5"/>
                  <a:pt x="231" y="5"/>
                </a:cubicBezTo>
                <a:cubicBezTo>
                  <a:pt x="228" y="0"/>
                  <a:pt x="230" y="6"/>
                  <a:pt x="227" y="5"/>
                </a:cubicBezTo>
                <a:cubicBezTo>
                  <a:pt x="228" y="4"/>
                  <a:pt x="228" y="4"/>
                  <a:pt x="228" y="4"/>
                </a:cubicBezTo>
                <a:cubicBezTo>
                  <a:pt x="226" y="5"/>
                  <a:pt x="224" y="3"/>
                  <a:pt x="222" y="5"/>
                </a:cubicBezTo>
                <a:cubicBezTo>
                  <a:pt x="222" y="5"/>
                  <a:pt x="222" y="4"/>
                  <a:pt x="222" y="4"/>
                </a:cubicBezTo>
                <a:cubicBezTo>
                  <a:pt x="222" y="4"/>
                  <a:pt x="221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18" y="5"/>
                  <a:pt x="217" y="5"/>
                  <a:pt x="216" y="6"/>
                </a:cubicBezTo>
                <a:cubicBezTo>
                  <a:pt x="216" y="6"/>
                  <a:pt x="216" y="5"/>
                  <a:pt x="217" y="5"/>
                </a:cubicBezTo>
                <a:cubicBezTo>
                  <a:pt x="215" y="4"/>
                  <a:pt x="215" y="6"/>
                  <a:pt x="213" y="6"/>
                </a:cubicBezTo>
                <a:cubicBezTo>
                  <a:pt x="212" y="6"/>
                  <a:pt x="211" y="5"/>
                  <a:pt x="212" y="5"/>
                </a:cubicBezTo>
                <a:cubicBezTo>
                  <a:pt x="211" y="6"/>
                  <a:pt x="208" y="6"/>
                  <a:pt x="207" y="7"/>
                </a:cubicBezTo>
                <a:cubicBezTo>
                  <a:pt x="207" y="6"/>
                  <a:pt x="206" y="6"/>
                  <a:pt x="205" y="6"/>
                </a:cubicBezTo>
                <a:cubicBezTo>
                  <a:pt x="194" y="7"/>
                  <a:pt x="184" y="7"/>
                  <a:pt x="173" y="10"/>
                </a:cubicBezTo>
                <a:cubicBezTo>
                  <a:pt x="172" y="8"/>
                  <a:pt x="176" y="8"/>
                  <a:pt x="175" y="7"/>
                </a:cubicBezTo>
                <a:cubicBezTo>
                  <a:pt x="175" y="9"/>
                  <a:pt x="173" y="8"/>
                  <a:pt x="170" y="8"/>
                </a:cubicBezTo>
                <a:cubicBezTo>
                  <a:pt x="170" y="8"/>
                  <a:pt x="170" y="8"/>
                  <a:pt x="170" y="8"/>
                </a:cubicBezTo>
                <a:cubicBezTo>
                  <a:pt x="168" y="9"/>
                  <a:pt x="168" y="8"/>
                  <a:pt x="166" y="8"/>
                </a:cubicBezTo>
                <a:cubicBezTo>
                  <a:pt x="166" y="9"/>
                  <a:pt x="166" y="9"/>
                  <a:pt x="166" y="9"/>
                </a:cubicBezTo>
                <a:cubicBezTo>
                  <a:pt x="165" y="10"/>
                  <a:pt x="163" y="7"/>
                  <a:pt x="162" y="9"/>
                </a:cubicBezTo>
                <a:cubicBezTo>
                  <a:pt x="161" y="8"/>
                  <a:pt x="161" y="8"/>
                  <a:pt x="161" y="8"/>
                </a:cubicBezTo>
                <a:cubicBezTo>
                  <a:pt x="159" y="10"/>
                  <a:pt x="158" y="7"/>
                  <a:pt x="157" y="9"/>
                </a:cubicBezTo>
                <a:cubicBezTo>
                  <a:pt x="157" y="9"/>
                  <a:pt x="157" y="9"/>
                  <a:pt x="157" y="9"/>
                </a:cubicBezTo>
                <a:cubicBezTo>
                  <a:pt x="154" y="8"/>
                  <a:pt x="152" y="11"/>
                  <a:pt x="151" y="10"/>
                </a:cubicBezTo>
                <a:cubicBezTo>
                  <a:pt x="148" y="10"/>
                  <a:pt x="146" y="10"/>
                  <a:pt x="146" y="12"/>
                </a:cubicBezTo>
                <a:cubicBezTo>
                  <a:pt x="145" y="11"/>
                  <a:pt x="145" y="10"/>
                  <a:pt x="146" y="10"/>
                </a:cubicBezTo>
                <a:cubicBezTo>
                  <a:pt x="138" y="11"/>
                  <a:pt x="129" y="11"/>
                  <a:pt x="122" y="13"/>
                </a:cubicBezTo>
                <a:cubicBezTo>
                  <a:pt x="121" y="13"/>
                  <a:pt x="122" y="13"/>
                  <a:pt x="122" y="12"/>
                </a:cubicBezTo>
                <a:cubicBezTo>
                  <a:pt x="118" y="14"/>
                  <a:pt x="113" y="11"/>
                  <a:pt x="110" y="14"/>
                </a:cubicBezTo>
                <a:cubicBezTo>
                  <a:pt x="109" y="15"/>
                  <a:pt x="109" y="15"/>
                  <a:pt x="109" y="15"/>
                </a:cubicBezTo>
                <a:cubicBezTo>
                  <a:pt x="108" y="15"/>
                  <a:pt x="108" y="14"/>
                  <a:pt x="107" y="13"/>
                </a:cubicBezTo>
                <a:cubicBezTo>
                  <a:pt x="106" y="14"/>
                  <a:pt x="103" y="14"/>
                  <a:pt x="102" y="15"/>
                </a:cubicBezTo>
                <a:cubicBezTo>
                  <a:pt x="102" y="14"/>
                  <a:pt x="102" y="14"/>
                  <a:pt x="102" y="14"/>
                </a:cubicBezTo>
                <a:cubicBezTo>
                  <a:pt x="100" y="14"/>
                  <a:pt x="98" y="15"/>
                  <a:pt x="96" y="15"/>
                </a:cubicBezTo>
                <a:cubicBezTo>
                  <a:pt x="97" y="14"/>
                  <a:pt x="97" y="14"/>
                  <a:pt x="97" y="14"/>
                </a:cubicBezTo>
                <a:cubicBezTo>
                  <a:pt x="86" y="12"/>
                  <a:pt x="73" y="11"/>
                  <a:pt x="65" y="13"/>
                </a:cubicBezTo>
                <a:cubicBezTo>
                  <a:pt x="63" y="14"/>
                  <a:pt x="64" y="11"/>
                  <a:pt x="63" y="12"/>
                </a:cubicBezTo>
                <a:cubicBezTo>
                  <a:pt x="54" y="14"/>
                  <a:pt x="44" y="10"/>
                  <a:pt x="36" y="13"/>
                </a:cubicBezTo>
                <a:cubicBezTo>
                  <a:pt x="30" y="13"/>
                  <a:pt x="28" y="17"/>
                  <a:pt x="28" y="17"/>
                </a:cubicBezTo>
                <a:cubicBezTo>
                  <a:pt x="43" y="17"/>
                  <a:pt x="56" y="19"/>
                  <a:pt x="71" y="21"/>
                </a:cubicBezTo>
                <a:cubicBezTo>
                  <a:pt x="76" y="21"/>
                  <a:pt x="82" y="21"/>
                  <a:pt x="87" y="21"/>
                </a:cubicBezTo>
                <a:cubicBezTo>
                  <a:pt x="106" y="21"/>
                  <a:pt x="126" y="24"/>
                  <a:pt x="145" y="21"/>
                </a:cubicBezTo>
                <a:cubicBezTo>
                  <a:pt x="144" y="21"/>
                  <a:pt x="145" y="20"/>
                  <a:pt x="146" y="20"/>
                </a:cubicBezTo>
                <a:cubicBezTo>
                  <a:pt x="147" y="20"/>
                  <a:pt x="147" y="20"/>
                  <a:pt x="147" y="20"/>
                </a:cubicBezTo>
                <a:cubicBezTo>
                  <a:pt x="148" y="19"/>
                  <a:pt x="148" y="19"/>
                  <a:pt x="148" y="19"/>
                </a:cubicBezTo>
                <a:cubicBezTo>
                  <a:pt x="150" y="19"/>
                  <a:pt x="149" y="20"/>
                  <a:pt x="148" y="21"/>
                </a:cubicBezTo>
                <a:cubicBezTo>
                  <a:pt x="156" y="20"/>
                  <a:pt x="163" y="19"/>
                  <a:pt x="170" y="19"/>
                </a:cubicBezTo>
                <a:cubicBezTo>
                  <a:pt x="171" y="18"/>
                  <a:pt x="174" y="19"/>
                  <a:pt x="174" y="17"/>
                </a:cubicBezTo>
                <a:cubicBezTo>
                  <a:pt x="175" y="17"/>
                  <a:pt x="174" y="18"/>
                  <a:pt x="174" y="18"/>
                </a:cubicBezTo>
                <a:cubicBezTo>
                  <a:pt x="180" y="17"/>
                  <a:pt x="180" y="17"/>
                  <a:pt x="185" y="18"/>
                </a:cubicBezTo>
                <a:cubicBezTo>
                  <a:pt x="195" y="18"/>
                  <a:pt x="205" y="17"/>
                  <a:pt x="215" y="16"/>
                </a:cubicBezTo>
                <a:cubicBezTo>
                  <a:pt x="220" y="15"/>
                  <a:pt x="220" y="15"/>
                  <a:pt x="220" y="15"/>
                </a:cubicBezTo>
                <a:cubicBezTo>
                  <a:pt x="220" y="19"/>
                  <a:pt x="220" y="19"/>
                  <a:pt x="220" y="19"/>
                </a:cubicBezTo>
                <a:cubicBezTo>
                  <a:pt x="221" y="39"/>
                  <a:pt x="223" y="59"/>
                  <a:pt x="222" y="80"/>
                </a:cubicBezTo>
                <a:cubicBezTo>
                  <a:pt x="225" y="83"/>
                  <a:pt x="223" y="88"/>
                  <a:pt x="225" y="91"/>
                </a:cubicBezTo>
                <a:cubicBezTo>
                  <a:pt x="225" y="91"/>
                  <a:pt x="225" y="91"/>
                  <a:pt x="225" y="91"/>
                </a:cubicBezTo>
                <a:cubicBezTo>
                  <a:pt x="225" y="94"/>
                  <a:pt x="224" y="95"/>
                  <a:pt x="223" y="99"/>
                </a:cubicBezTo>
                <a:cubicBezTo>
                  <a:pt x="224" y="99"/>
                  <a:pt x="223" y="101"/>
                  <a:pt x="224" y="100"/>
                </a:cubicBezTo>
                <a:cubicBezTo>
                  <a:pt x="226" y="102"/>
                  <a:pt x="222" y="103"/>
                  <a:pt x="223" y="105"/>
                </a:cubicBezTo>
                <a:cubicBezTo>
                  <a:pt x="222" y="105"/>
                  <a:pt x="224" y="105"/>
                  <a:pt x="223" y="105"/>
                </a:cubicBezTo>
                <a:cubicBezTo>
                  <a:pt x="224" y="110"/>
                  <a:pt x="223" y="104"/>
                  <a:pt x="220" y="110"/>
                </a:cubicBezTo>
                <a:cubicBezTo>
                  <a:pt x="221" y="117"/>
                  <a:pt x="219" y="129"/>
                  <a:pt x="217" y="130"/>
                </a:cubicBezTo>
                <a:cubicBezTo>
                  <a:pt x="217" y="130"/>
                  <a:pt x="217" y="130"/>
                  <a:pt x="217" y="130"/>
                </a:cubicBezTo>
                <a:cubicBezTo>
                  <a:pt x="215" y="128"/>
                  <a:pt x="214" y="132"/>
                  <a:pt x="213" y="131"/>
                </a:cubicBezTo>
                <a:cubicBezTo>
                  <a:pt x="213" y="131"/>
                  <a:pt x="213" y="131"/>
                  <a:pt x="214" y="130"/>
                </a:cubicBezTo>
                <a:cubicBezTo>
                  <a:pt x="209" y="131"/>
                  <a:pt x="207" y="133"/>
                  <a:pt x="203" y="133"/>
                </a:cubicBezTo>
                <a:cubicBezTo>
                  <a:pt x="200" y="135"/>
                  <a:pt x="195" y="134"/>
                  <a:pt x="193" y="136"/>
                </a:cubicBezTo>
                <a:cubicBezTo>
                  <a:pt x="193" y="135"/>
                  <a:pt x="191" y="135"/>
                  <a:pt x="190" y="135"/>
                </a:cubicBezTo>
                <a:cubicBezTo>
                  <a:pt x="188" y="138"/>
                  <a:pt x="183" y="135"/>
                  <a:pt x="181" y="138"/>
                </a:cubicBezTo>
                <a:cubicBezTo>
                  <a:pt x="181" y="137"/>
                  <a:pt x="181" y="137"/>
                  <a:pt x="181" y="137"/>
                </a:cubicBezTo>
                <a:cubicBezTo>
                  <a:pt x="171" y="140"/>
                  <a:pt x="160" y="140"/>
                  <a:pt x="150" y="142"/>
                </a:cubicBezTo>
                <a:cubicBezTo>
                  <a:pt x="145" y="143"/>
                  <a:pt x="138" y="141"/>
                  <a:pt x="132" y="142"/>
                </a:cubicBezTo>
                <a:cubicBezTo>
                  <a:pt x="131" y="143"/>
                  <a:pt x="132" y="143"/>
                  <a:pt x="131" y="144"/>
                </a:cubicBezTo>
                <a:cubicBezTo>
                  <a:pt x="129" y="144"/>
                  <a:pt x="131" y="143"/>
                  <a:pt x="130" y="142"/>
                </a:cubicBezTo>
                <a:cubicBezTo>
                  <a:pt x="127" y="144"/>
                  <a:pt x="123" y="142"/>
                  <a:pt x="119" y="142"/>
                </a:cubicBezTo>
                <a:cubicBezTo>
                  <a:pt x="118" y="143"/>
                  <a:pt x="117" y="143"/>
                  <a:pt x="118" y="143"/>
                </a:cubicBezTo>
                <a:cubicBezTo>
                  <a:pt x="113" y="142"/>
                  <a:pt x="107" y="144"/>
                  <a:pt x="103" y="142"/>
                </a:cubicBezTo>
                <a:cubicBezTo>
                  <a:pt x="104" y="145"/>
                  <a:pt x="100" y="144"/>
                  <a:pt x="99" y="144"/>
                </a:cubicBezTo>
                <a:cubicBezTo>
                  <a:pt x="98" y="144"/>
                  <a:pt x="98" y="143"/>
                  <a:pt x="98" y="143"/>
                </a:cubicBezTo>
                <a:cubicBezTo>
                  <a:pt x="95" y="143"/>
                  <a:pt x="93" y="143"/>
                  <a:pt x="89" y="142"/>
                </a:cubicBezTo>
                <a:cubicBezTo>
                  <a:pt x="87" y="142"/>
                  <a:pt x="87" y="143"/>
                  <a:pt x="84" y="143"/>
                </a:cubicBezTo>
                <a:cubicBezTo>
                  <a:pt x="83" y="141"/>
                  <a:pt x="80" y="142"/>
                  <a:pt x="78" y="142"/>
                </a:cubicBezTo>
                <a:cubicBezTo>
                  <a:pt x="78" y="143"/>
                  <a:pt x="75" y="144"/>
                  <a:pt x="73" y="143"/>
                </a:cubicBezTo>
                <a:cubicBezTo>
                  <a:pt x="74" y="141"/>
                  <a:pt x="74" y="141"/>
                  <a:pt x="74" y="141"/>
                </a:cubicBezTo>
                <a:cubicBezTo>
                  <a:pt x="67" y="142"/>
                  <a:pt x="57" y="138"/>
                  <a:pt x="49" y="139"/>
                </a:cubicBezTo>
                <a:cubicBezTo>
                  <a:pt x="48" y="138"/>
                  <a:pt x="48" y="138"/>
                  <a:pt x="48" y="138"/>
                </a:cubicBezTo>
                <a:cubicBezTo>
                  <a:pt x="40" y="139"/>
                  <a:pt x="32" y="135"/>
                  <a:pt x="24" y="136"/>
                </a:cubicBezTo>
                <a:cubicBezTo>
                  <a:pt x="22" y="135"/>
                  <a:pt x="18" y="134"/>
                  <a:pt x="16" y="134"/>
                </a:cubicBezTo>
                <a:cubicBezTo>
                  <a:pt x="16" y="134"/>
                  <a:pt x="16" y="134"/>
                  <a:pt x="15" y="134"/>
                </a:cubicBezTo>
                <a:cubicBezTo>
                  <a:pt x="17" y="131"/>
                  <a:pt x="18" y="129"/>
                  <a:pt x="17" y="126"/>
                </a:cubicBezTo>
                <a:cubicBezTo>
                  <a:pt x="18" y="126"/>
                  <a:pt x="18" y="126"/>
                  <a:pt x="18" y="126"/>
                </a:cubicBezTo>
                <a:cubicBezTo>
                  <a:pt x="17" y="123"/>
                  <a:pt x="17" y="119"/>
                  <a:pt x="18" y="115"/>
                </a:cubicBezTo>
                <a:cubicBezTo>
                  <a:pt x="18" y="114"/>
                  <a:pt x="18" y="111"/>
                  <a:pt x="17" y="112"/>
                </a:cubicBezTo>
                <a:cubicBezTo>
                  <a:pt x="16" y="111"/>
                  <a:pt x="18" y="112"/>
                  <a:pt x="17" y="110"/>
                </a:cubicBezTo>
                <a:cubicBezTo>
                  <a:pt x="19" y="112"/>
                  <a:pt x="19" y="112"/>
                  <a:pt x="19" y="112"/>
                </a:cubicBezTo>
                <a:cubicBezTo>
                  <a:pt x="20" y="104"/>
                  <a:pt x="20" y="98"/>
                  <a:pt x="20" y="90"/>
                </a:cubicBezTo>
                <a:cubicBezTo>
                  <a:pt x="22" y="88"/>
                  <a:pt x="20" y="83"/>
                  <a:pt x="21" y="79"/>
                </a:cubicBezTo>
                <a:cubicBezTo>
                  <a:pt x="21" y="77"/>
                  <a:pt x="22" y="73"/>
                  <a:pt x="20" y="71"/>
                </a:cubicBezTo>
                <a:cubicBezTo>
                  <a:pt x="21" y="71"/>
                  <a:pt x="21" y="71"/>
                  <a:pt x="21" y="71"/>
                </a:cubicBezTo>
                <a:cubicBezTo>
                  <a:pt x="21" y="67"/>
                  <a:pt x="21" y="63"/>
                  <a:pt x="22" y="59"/>
                </a:cubicBezTo>
                <a:cubicBezTo>
                  <a:pt x="22" y="56"/>
                  <a:pt x="21" y="56"/>
                  <a:pt x="20" y="54"/>
                </a:cubicBezTo>
                <a:cubicBezTo>
                  <a:pt x="21" y="54"/>
                  <a:pt x="21" y="54"/>
                  <a:pt x="21" y="54"/>
                </a:cubicBezTo>
                <a:cubicBezTo>
                  <a:pt x="20" y="52"/>
                  <a:pt x="19" y="52"/>
                  <a:pt x="18" y="51"/>
                </a:cubicBezTo>
                <a:cubicBezTo>
                  <a:pt x="19" y="49"/>
                  <a:pt x="18" y="49"/>
                  <a:pt x="18" y="47"/>
                </a:cubicBezTo>
                <a:cubicBezTo>
                  <a:pt x="19" y="49"/>
                  <a:pt x="20" y="50"/>
                  <a:pt x="21" y="51"/>
                </a:cubicBezTo>
                <a:cubicBezTo>
                  <a:pt x="22" y="49"/>
                  <a:pt x="19" y="46"/>
                  <a:pt x="21" y="44"/>
                </a:cubicBezTo>
                <a:cubicBezTo>
                  <a:pt x="21" y="42"/>
                  <a:pt x="21" y="40"/>
                  <a:pt x="19" y="40"/>
                </a:cubicBezTo>
                <a:cubicBezTo>
                  <a:pt x="20" y="41"/>
                  <a:pt x="20" y="39"/>
                  <a:pt x="21" y="40"/>
                </a:cubicBezTo>
                <a:cubicBezTo>
                  <a:pt x="20" y="38"/>
                  <a:pt x="20" y="37"/>
                  <a:pt x="20" y="36"/>
                </a:cubicBezTo>
                <a:cubicBezTo>
                  <a:pt x="20" y="37"/>
                  <a:pt x="20" y="37"/>
                  <a:pt x="20" y="37"/>
                </a:cubicBezTo>
                <a:cubicBezTo>
                  <a:pt x="19" y="37"/>
                  <a:pt x="19" y="35"/>
                  <a:pt x="17" y="35"/>
                </a:cubicBezTo>
                <a:cubicBezTo>
                  <a:pt x="18" y="36"/>
                  <a:pt x="18" y="36"/>
                  <a:pt x="18" y="37"/>
                </a:cubicBezTo>
                <a:cubicBezTo>
                  <a:pt x="17" y="37"/>
                  <a:pt x="16" y="34"/>
                  <a:pt x="17" y="34"/>
                </a:cubicBezTo>
                <a:cubicBezTo>
                  <a:pt x="18" y="33"/>
                  <a:pt x="19" y="35"/>
                  <a:pt x="19" y="34"/>
                </a:cubicBezTo>
                <a:cubicBezTo>
                  <a:pt x="17" y="30"/>
                  <a:pt x="17" y="30"/>
                  <a:pt x="17" y="30"/>
                </a:cubicBezTo>
                <a:cubicBezTo>
                  <a:pt x="17" y="30"/>
                  <a:pt x="17" y="32"/>
                  <a:pt x="16" y="32"/>
                </a:cubicBezTo>
                <a:cubicBezTo>
                  <a:pt x="17" y="33"/>
                  <a:pt x="17" y="33"/>
                  <a:pt x="17" y="33"/>
                </a:cubicBezTo>
                <a:cubicBezTo>
                  <a:pt x="16" y="33"/>
                  <a:pt x="16" y="33"/>
                  <a:pt x="16" y="33"/>
                </a:cubicBezTo>
                <a:cubicBezTo>
                  <a:pt x="16" y="36"/>
                  <a:pt x="15" y="39"/>
                  <a:pt x="16" y="42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2"/>
                  <a:pt x="19" y="44"/>
                  <a:pt x="18" y="46"/>
                </a:cubicBezTo>
                <a:cubicBezTo>
                  <a:pt x="17" y="45"/>
                  <a:pt x="17" y="45"/>
                  <a:pt x="16" y="45"/>
                </a:cubicBezTo>
                <a:cubicBezTo>
                  <a:pt x="16" y="46"/>
                  <a:pt x="17" y="46"/>
                  <a:pt x="17" y="47"/>
                </a:cubicBezTo>
                <a:cubicBezTo>
                  <a:pt x="15" y="46"/>
                  <a:pt x="15" y="46"/>
                  <a:pt x="15" y="46"/>
                </a:cubicBezTo>
                <a:cubicBezTo>
                  <a:pt x="17" y="47"/>
                  <a:pt x="16" y="51"/>
                  <a:pt x="16" y="52"/>
                </a:cubicBezTo>
                <a:cubicBezTo>
                  <a:pt x="16" y="51"/>
                  <a:pt x="16" y="51"/>
                  <a:pt x="16" y="51"/>
                </a:cubicBezTo>
                <a:cubicBezTo>
                  <a:pt x="15" y="54"/>
                  <a:pt x="17" y="51"/>
                  <a:pt x="17" y="53"/>
                </a:cubicBezTo>
                <a:cubicBezTo>
                  <a:pt x="17" y="54"/>
                  <a:pt x="15" y="53"/>
                  <a:pt x="14" y="55"/>
                </a:cubicBezTo>
                <a:cubicBezTo>
                  <a:pt x="14" y="58"/>
                  <a:pt x="16" y="62"/>
                  <a:pt x="14" y="65"/>
                </a:cubicBezTo>
                <a:cubicBezTo>
                  <a:pt x="14" y="68"/>
                  <a:pt x="15" y="70"/>
                  <a:pt x="16" y="73"/>
                </a:cubicBezTo>
                <a:cubicBezTo>
                  <a:pt x="16" y="75"/>
                  <a:pt x="14" y="72"/>
                  <a:pt x="15" y="75"/>
                </a:cubicBezTo>
                <a:cubicBezTo>
                  <a:pt x="14" y="74"/>
                  <a:pt x="13" y="75"/>
                  <a:pt x="13" y="75"/>
                </a:cubicBezTo>
                <a:cubicBezTo>
                  <a:pt x="13" y="75"/>
                  <a:pt x="12" y="79"/>
                  <a:pt x="14" y="77"/>
                </a:cubicBezTo>
                <a:cubicBezTo>
                  <a:pt x="14" y="80"/>
                  <a:pt x="13" y="84"/>
                  <a:pt x="13" y="87"/>
                </a:cubicBezTo>
                <a:cubicBezTo>
                  <a:pt x="13" y="86"/>
                  <a:pt x="12" y="86"/>
                  <a:pt x="11" y="87"/>
                </a:cubicBezTo>
                <a:cubicBezTo>
                  <a:pt x="12" y="88"/>
                  <a:pt x="13" y="91"/>
                  <a:pt x="12" y="94"/>
                </a:cubicBezTo>
                <a:cubicBezTo>
                  <a:pt x="14" y="94"/>
                  <a:pt x="14" y="93"/>
                  <a:pt x="15" y="93"/>
                </a:cubicBezTo>
                <a:cubicBezTo>
                  <a:pt x="15" y="94"/>
                  <a:pt x="15" y="94"/>
                  <a:pt x="15" y="95"/>
                </a:cubicBezTo>
                <a:cubicBezTo>
                  <a:pt x="14" y="95"/>
                  <a:pt x="12" y="95"/>
                  <a:pt x="12" y="97"/>
                </a:cubicBezTo>
                <a:cubicBezTo>
                  <a:pt x="10" y="97"/>
                  <a:pt x="12" y="93"/>
                  <a:pt x="10" y="94"/>
                </a:cubicBezTo>
                <a:cubicBezTo>
                  <a:pt x="9" y="93"/>
                  <a:pt x="9" y="89"/>
                  <a:pt x="10" y="88"/>
                </a:cubicBezTo>
                <a:cubicBezTo>
                  <a:pt x="9" y="85"/>
                  <a:pt x="10" y="89"/>
                  <a:pt x="8" y="89"/>
                </a:cubicBezTo>
                <a:cubicBezTo>
                  <a:pt x="8" y="91"/>
                  <a:pt x="9" y="92"/>
                  <a:pt x="9" y="95"/>
                </a:cubicBezTo>
                <a:cubicBezTo>
                  <a:pt x="10" y="95"/>
                  <a:pt x="10" y="94"/>
                  <a:pt x="11" y="95"/>
                </a:cubicBezTo>
                <a:cubicBezTo>
                  <a:pt x="12" y="98"/>
                  <a:pt x="9" y="99"/>
                  <a:pt x="9" y="99"/>
                </a:cubicBezTo>
                <a:cubicBezTo>
                  <a:pt x="9" y="98"/>
                  <a:pt x="9" y="98"/>
                  <a:pt x="9" y="98"/>
                </a:cubicBezTo>
                <a:cubicBezTo>
                  <a:pt x="8" y="100"/>
                  <a:pt x="9" y="100"/>
                  <a:pt x="9" y="102"/>
                </a:cubicBezTo>
                <a:cubicBezTo>
                  <a:pt x="6" y="103"/>
                  <a:pt x="9" y="99"/>
                  <a:pt x="7" y="98"/>
                </a:cubicBezTo>
                <a:cubicBezTo>
                  <a:pt x="6" y="100"/>
                  <a:pt x="6" y="100"/>
                  <a:pt x="6" y="100"/>
                </a:cubicBezTo>
                <a:cubicBezTo>
                  <a:pt x="5" y="103"/>
                  <a:pt x="7" y="101"/>
                  <a:pt x="6" y="104"/>
                </a:cubicBezTo>
                <a:cubicBezTo>
                  <a:pt x="6" y="103"/>
                  <a:pt x="6" y="103"/>
                  <a:pt x="6" y="103"/>
                </a:cubicBezTo>
                <a:cubicBezTo>
                  <a:pt x="6" y="105"/>
                  <a:pt x="6" y="105"/>
                  <a:pt x="6" y="105"/>
                </a:cubicBezTo>
                <a:cubicBezTo>
                  <a:pt x="7" y="105"/>
                  <a:pt x="8" y="105"/>
                  <a:pt x="8" y="103"/>
                </a:cubicBezTo>
                <a:cubicBezTo>
                  <a:pt x="10" y="105"/>
                  <a:pt x="8" y="105"/>
                  <a:pt x="8" y="107"/>
                </a:cubicBezTo>
                <a:cubicBezTo>
                  <a:pt x="9" y="108"/>
                  <a:pt x="8" y="106"/>
                  <a:pt x="10" y="106"/>
                </a:cubicBezTo>
                <a:cubicBezTo>
                  <a:pt x="11" y="106"/>
                  <a:pt x="10" y="108"/>
                  <a:pt x="11" y="109"/>
                </a:cubicBezTo>
                <a:cubicBezTo>
                  <a:pt x="10" y="112"/>
                  <a:pt x="9" y="110"/>
                  <a:pt x="8" y="111"/>
                </a:cubicBezTo>
                <a:cubicBezTo>
                  <a:pt x="8" y="111"/>
                  <a:pt x="8" y="109"/>
                  <a:pt x="9" y="109"/>
                </a:cubicBezTo>
                <a:cubicBezTo>
                  <a:pt x="8" y="107"/>
                  <a:pt x="6" y="110"/>
                  <a:pt x="5" y="108"/>
                </a:cubicBezTo>
                <a:cubicBezTo>
                  <a:pt x="4" y="110"/>
                  <a:pt x="6" y="110"/>
                  <a:pt x="6" y="111"/>
                </a:cubicBezTo>
                <a:cubicBezTo>
                  <a:pt x="6" y="111"/>
                  <a:pt x="7" y="112"/>
                  <a:pt x="8" y="111"/>
                </a:cubicBezTo>
                <a:cubicBezTo>
                  <a:pt x="11" y="115"/>
                  <a:pt x="5" y="113"/>
                  <a:pt x="5" y="117"/>
                </a:cubicBezTo>
                <a:cubicBezTo>
                  <a:pt x="7" y="116"/>
                  <a:pt x="7" y="122"/>
                  <a:pt x="10" y="119"/>
                </a:cubicBezTo>
                <a:cubicBezTo>
                  <a:pt x="10" y="120"/>
                  <a:pt x="11" y="121"/>
                  <a:pt x="10" y="122"/>
                </a:cubicBezTo>
                <a:cubicBezTo>
                  <a:pt x="9" y="121"/>
                  <a:pt x="9" y="124"/>
                  <a:pt x="8" y="122"/>
                </a:cubicBezTo>
                <a:cubicBezTo>
                  <a:pt x="8" y="123"/>
                  <a:pt x="8" y="123"/>
                  <a:pt x="8" y="123"/>
                </a:cubicBezTo>
                <a:cubicBezTo>
                  <a:pt x="6" y="121"/>
                  <a:pt x="6" y="121"/>
                  <a:pt x="6" y="121"/>
                </a:cubicBezTo>
                <a:cubicBezTo>
                  <a:pt x="5" y="122"/>
                  <a:pt x="4" y="124"/>
                  <a:pt x="3" y="125"/>
                </a:cubicBezTo>
                <a:cubicBezTo>
                  <a:pt x="3" y="126"/>
                  <a:pt x="4" y="124"/>
                  <a:pt x="4" y="126"/>
                </a:cubicBezTo>
                <a:cubicBezTo>
                  <a:pt x="4" y="126"/>
                  <a:pt x="3" y="127"/>
                  <a:pt x="3" y="128"/>
                </a:cubicBezTo>
                <a:cubicBezTo>
                  <a:pt x="4" y="126"/>
                  <a:pt x="5" y="128"/>
                  <a:pt x="5" y="129"/>
                </a:cubicBezTo>
                <a:cubicBezTo>
                  <a:pt x="5" y="131"/>
                  <a:pt x="3" y="132"/>
                  <a:pt x="3" y="132"/>
                </a:cubicBezTo>
                <a:cubicBezTo>
                  <a:pt x="2" y="130"/>
                  <a:pt x="2" y="130"/>
                  <a:pt x="2" y="130"/>
                </a:cubicBezTo>
                <a:cubicBezTo>
                  <a:pt x="3" y="131"/>
                  <a:pt x="1" y="130"/>
                  <a:pt x="1" y="132"/>
                </a:cubicBezTo>
                <a:cubicBezTo>
                  <a:pt x="2" y="132"/>
                  <a:pt x="3" y="133"/>
                  <a:pt x="4" y="134"/>
                </a:cubicBezTo>
                <a:cubicBezTo>
                  <a:pt x="4" y="135"/>
                  <a:pt x="3" y="136"/>
                  <a:pt x="3" y="136"/>
                </a:cubicBezTo>
                <a:cubicBezTo>
                  <a:pt x="3" y="134"/>
                  <a:pt x="3" y="134"/>
                  <a:pt x="3" y="134"/>
                </a:cubicBezTo>
                <a:cubicBezTo>
                  <a:pt x="3" y="135"/>
                  <a:pt x="2" y="135"/>
                  <a:pt x="1" y="135"/>
                </a:cubicBezTo>
                <a:cubicBezTo>
                  <a:pt x="1" y="136"/>
                  <a:pt x="1" y="136"/>
                  <a:pt x="1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1" y="138"/>
                  <a:pt x="1" y="138"/>
                  <a:pt x="1" y="137"/>
                </a:cubicBezTo>
                <a:cubicBezTo>
                  <a:pt x="2" y="139"/>
                  <a:pt x="4" y="142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9" y="147"/>
                  <a:pt x="9" y="147"/>
                  <a:pt x="9" y="147"/>
                </a:cubicBezTo>
                <a:cubicBezTo>
                  <a:pt x="10" y="147"/>
                  <a:pt x="10" y="148"/>
                  <a:pt x="9" y="148"/>
                </a:cubicBezTo>
                <a:cubicBezTo>
                  <a:pt x="10" y="147"/>
                  <a:pt x="11" y="148"/>
                  <a:pt x="12" y="148"/>
                </a:cubicBezTo>
                <a:cubicBezTo>
                  <a:pt x="12" y="148"/>
                  <a:pt x="12" y="148"/>
                  <a:pt x="12" y="148"/>
                </a:cubicBezTo>
                <a:cubicBezTo>
                  <a:pt x="13" y="148"/>
                  <a:pt x="15" y="147"/>
                  <a:pt x="15" y="148"/>
                </a:cubicBezTo>
                <a:cubicBezTo>
                  <a:pt x="15" y="146"/>
                  <a:pt x="14" y="148"/>
                  <a:pt x="13" y="147"/>
                </a:cubicBezTo>
                <a:cubicBezTo>
                  <a:pt x="12" y="145"/>
                  <a:pt x="15" y="146"/>
                  <a:pt x="15" y="146"/>
                </a:cubicBezTo>
                <a:cubicBezTo>
                  <a:pt x="15" y="148"/>
                  <a:pt x="18" y="147"/>
                  <a:pt x="19" y="147"/>
                </a:cubicBezTo>
                <a:cubicBezTo>
                  <a:pt x="20" y="148"/>
                  <a:pt x="20" y="148"/>
                  <a:pt x="20" y="149"/>
                </a:cubicBezTo>
                <a:cubicBezTo>
                  <a:pt x="21" y="147"/>
                  <a:pt x="21" y="147"/>
                  <a:pt x="21" y="147"/>
                </a:cubicBezTo>
                <a:cubicBezTo>
                  <a:pt x="21" y="150"/>
                  <a:pt x="24" y="147"/>
                  <a:pt x="25" y="148"/>
                </a:cubicBezTo>
                <a:cubicBezTo>
                  <a:pt x="24" y="149"/>
                  <a:pt x="24" y="150"/>
                  <a:pt x="25" y="150"/>
                </a:cubicBezTo>
                <a:cubicBezTo>
                  <a:pt x="24" y="148"/>
                  <a:pt x="28" y="149"/>
                  <a:pt x="27" y="147"/>
                </a:cubicBezTo>
                <a:cubicBezTo>
                  <a:pt x="30" y="148"/>
                  <a:pt x="26" y="149"/>
                  <a:pt x="27" y="151"/>
                </a:cubicBezTo>
                <a:cubicBezTo>
                  <a:pt x="29" y="150"/>
                  <a:pt x="30" y="152"/>
                  <a:pt x="31" y="151"/>
                </a:cubicBezTo>
                <a:cubicBezTo>
                  <a:pt x="29" y="150"/>
                  <a:pt x="31" y="150"/>
                  <a:pt x="32" y="149"/>
                </a:cubicBezTo>
                <a:cubicBezTo>
                  <a:pt x="34" y="149"/>
                  <a:pt x="31" y="150"/>
                  <a:pt x="33" y="151"/>
                </a:cubicBezTo>
                <a:cubicBezTo>
                  <a:pt x="34" y="150"/>
                  <a:pt x="35" y="149"/>
                  <a:pt x="34" y="148"/>
                </a:cubicBezTo>
                <a:cubicBezTo>
                  <a:pt x="35" y="149"/>
                  <a:pt x="37" y="148"/>
                  <a:pt x="38" y="149"/>
                </a:cubicBezTo>
                <a:cubicBezTo>
                  <a:pt x="39" y="150"/>
                  <a:pt x="35" y="149"/>
                  <a:pt x="36" y="150"/>
                </a:cubicBezTo>
                <a:cubicBezTo>
                  <a:pt x="39" y="151"/>
                  <a:pt x="38" y="148"/>
                  <a:pt x="41" y="148"/>
                </a:cubicBezTo>
                <a:cubicBezTo>
                  <a:pt x="40" y="147"/>
                  <a:pt x="42" y="145"/>
                  <a:pt x="43" y="145"/>
                </a:cubicBezTo>
                <a:cubicBezTo>
                  <a:pt x="46" y="145"/>
                  <a:pt x="42" y="145"/>
                  <a:pt x="43" y="147"/>
                </a:cubicBezTo>
                <a:cubicBezTo>
                  <a:pt x="44" y="147"/>
                  <a:pt x="44" y="147"/>
                  <a:pt x="44" y="147"/>
                </a:cubicBezTo>
                <a:cubicBezTo>
                  <a:pt x="46" y="149"/>
                  <a:pt x="40" y="149"/>
                  <a:pt x="41" y="151"/>
                </a:cubicBezTo>
                <a:cubicBezTo>
                  <a:pt x="43" y="151"/>
                  <a:pt x="43" y="151"/>
                  <a:pt x="43" y="151"/>
                </a:cubicBezTo>
                <a:cubicBezTo>
                  <a:pt x="42" y="151"/>
                  <a:pt x="42" y="152"/>
                  <a:pt x="42" y="153"/>
                </a:cubicBezTo>
                <a:cubicBezTo>
                  <a:pt x="43" y="151"/>
                  <a:pt x="46" y="153"/>
                  <a:pt x="46" y="153"/>
                </a:cubicBezTo>
                <a:cubicBezTo>
                  <a:pt x="46" y="151"/>
                  <a:pt x="45" y="153"/>
                  <a:pt x="45" y="152"/>
                </a:cubicBezTo>
                <a:cubicBezTo>
                  <a:pt x="47" y="152"/>
                  <a:pt x="48" y="150"/>
                  <a:pt x="50" y="151"/>
                </a:cubicBezTo>
                <a:cubicBezTo>
                  <a:pt x="48" y="152"/>
                  <a:pt x="50" y="153"/>
                  <a:pt x="49" y="153"/>
                </a:cubicBezTo>
                <a:cubicBezTo>
                  <a:pt x="51" y="154"/>
                  <a:pt x="50" y="152"/>
                  <a:pt x="52" y="153"/>
                </a:cubicBezTo>
                <a:cubicBezTo>
                  <a:pt x="51" y="153"/>
                  <a:pt x="51" y="153"/>
                  <a:pt x="51" y="153"/>
                </a:cubicBezTo>
                <a:cubicBezTo>
                  <a:pt x="57" y="154"/>
                  <a:pt x="65" y="155"/>
                  <a:pt x="71" y="153"/>
                </a:cubicBezTo>
                <a:cubicBezTo>
                  <a:pt x="72" y="154"/>
                  <a:pt x="73" y="155"/>
                  <a:pt x="76" y="156"/>
                </a:cubicBezTo>
                <a:cubicBezTo>
                  <a:pt x="75" y="155"/>
                  <a:pt x="77" y="155"/>
                  <a:pt x="77" y="154"/>
                </a:cubicBezTo>
                <a:cubicBezTo>
                  <a:pt x="79" y="156"/>
                  <a:pt x="79" y="156"/>
                  <a:pt x="79" y="156"/>
                </a:cubicBezTo>
                <a:cubicBezTo>
                  <a:pt x="80" y="157"/>
                  <a:pt x="83" y="156"/>
                  <a:pt x="85" y="155"/>
                </a:cubicBezTo>
                <a:cubicBezTo>
                  <a:pt x="85" y="156"/>
                  <a:pt x="85" y="156"/>
                  <a:pt x="85" y="156"/>
                </a:cubicBezTo>
                <a:cubicBezTo>
                  <a:pt x="87" y="157"/>
                  <a:pt x="87" y="156"/>
                  <a:pt x="87" y="155"/>
                </a:cubicBezTo>
                <a:cubicBezTo>
                  <a:pt x="88" y="156"/>
                  <a:pt x="88" y="156"/>
                  <a:pt x="88" y="156"/>
                </a:cubicBezTo>
                <a:cubicBezTo>
                  <a:pt x="89" y="155"/>
                  <a:pt x="89" y="155"/>
                  <a:pt x="89" y="155"/>
                </a:cubicBezTo>
                <a:cubicBezTo>
                  <a:pt x="90" y="155"/>
                  <a:pt x="92" y="155"/>
                  <a:pt x="92" y="157"/>
                </a:cubicBezTo>
                <a:cubicBezTo>
                  <a:pt x="93" y="157"/>
                  <a:pt x="93" y="156"/>
                  <a:pt x="93" y="156"/>
                </a:cubicBezTo>
                <a:cubicBezTo>
                  <a:pt x="94" y="157"/>
                  <a:pt x="99" y="157"/>
                  <a:pt x="101" y="157"/>
                </a:cubicBezTo>
                <a:cubicBezTo>
                  <a:pt x="100" y="156"/>
                  <a:pt x="100" y="156"/>
                  <a:pt x="100" y="155"/>
                </a:cubicBezTo>
                <a:cubicBezTo>
                  <a:pt x="101" y="153"/>
                  <a:pt x="101" y="155"/>
                  <a:pt x="102" y="154"/>
                </a:cubicBezTo>
                <a:cubicBezTo>
                  <a:pt x="102" y="155"/>
                  <a:pt x="103" y="156"/>
                  <a:pt x="102" y="156"/>
                </a:cubicBezTo>
                <a:cubicBezTo>
                  <a:pt x="106" y="158"/>
                  <a:pt x="111" y="157"/>
                  <a:pt x="116" y="157"/>
                </a:cubicBezTo>
                <a:cubicBezTo>
                  <a:pt x="117" y="157"/>
                  <a:pt x="117" y="157"/>
                  <a:pt x="117" y="156"/>
                </a:cubicBezTo>
                <a:cubicBezTo>
                  <a:pt x="120" y="158"/>
                  <a:pt x="124" y="156"/>
                  <a:pt x="127" y="157"/>
                </a:cubicBezTo>
                <a:cubicBezTo>
                  <a:pt x="127" y="156"/>
                  <a:pt x="128" y="154"/>
                  <a:pt x="129" y="154"/>
                </a:cubicBezTo>
                <a:cubicBezTo>
                  <a:pt x="131" y="153"/>
                  <a:pt x="130" y="156"/>
                  <a:pt x="132" y="157"/>
                </a:cubicBezTo>
                <a:cubicBezTo>
                  <a:pt x="133" y="156"/>
                  <a:pt x="135" y="156"/>
                  <a:pt x="135" y="156"/>
                </a:cubicBezTo>
                <a:cubicBezTo>
                  <a:pt x="135" y="156"/>
                  <a:pt x="135" y="156"/>
                  <a:pt x="135" y="156"/>
                </a:cubicBezTo>
                <a:cubicBezTo>
                  <a:pt x="136" y="155"/>
                  <a:pt x="138" y="155"/>
                  <a:pt x="139" y="155"/>
                </a:cubicBezTo>
                <a:cubicBezTo>
                  <a:pt x="139" y="156"/>
                  <a:pt x="139" y="156"/>
                  <a:pt x="139" y="156"/>
                </a:cubicBezTo>
                <a:cubicBezTo>
                  <a:pt x="140" y="156"/>
                  <a:pt x="142" y="156"/>
                  <a:pt x="143" y="156"/>
                </a:cubicBezTo>
                <a:cubicBezTo>
                  <a:pt x="143" y="155"/>
                  <a:pt x="146" y="156"/>
                  <a:pt x="147" y="154"/>
                </a:cubicBezTo>
                <a:cubicBezTo>
                  <a:pt x="147" y="155"/>
                  <a:pt x="146" y="155"/>
                  <a:pt x="147" y="155"/>
                </a:cubicBezTo>
                <a:cubicBezTo>
                  <a:pt x="147" y="154"/>
                  <a:pt x="147" y="154"/>
                  <a:pt x="147" y="154"/>
                </a:cubicBezTo>
                <a:cubicBezTo>
                  <a:pt x="149" y="154"/>
                  <a:pt x="149" y="154"/>
                  <a:pt x="149" y="154"/>
                </a:cubicBezTo>
                <a:cubicBezTo>
                  <a:pt x="149" y="155"/>
                  <a:pt x="149" y="155"/>
                  <a:pt x="148" y="156"/>
                </a:cubicBezTo>
                <a:cubicBezTo>
                  <a:pt x="150" y="156"/>
                  <a:pt x="149" y="155"/>
                  <a:pt x="150" y="154"/>
                </a:cubicBezTo>
                <a:cubicBezTo>
                  <a:pt x="151" y="153"/>
                  <a:pt x="151" y="154"/>
                  <a:pt x="152" y="155"/>
                </a:cubicBezTo>
                <a:cubicBezTo>
                  <a:pt x="152" y="155"/>
                  <a:pt x="151" y="154"/>
                  <a:pt x="151" y="155"/>
                </a:cubicBezTo>
                <a:cubicBezTo>
                  <a:pt x="150" y="156"/>
                  <a:pt x="152" y="155"/>
                  <a:pt x="152" y="156"/>
                </a:cubicBezTo>
                <a:cubicBezTo>
                  <a:pt x="152" y="156"/>
                  <a:pt x="152" y="154"/>
                  <a:pt x="153" y="154"/>
                </a:cubicBezTo>
                <a:cubicBezTo>
                  <a:pt x="154" y="154"/>
                  <a:pt x="157" y="154"/>
                  <a:pt x="157" y="155"/>
                </a:cubicBezTo>
                <a:cubicBezTo>
                  <a:pt x="158" y="154"/>
                  <a:pt x="159" y="154"/>
                  <a:pt x="159" y="154"/>
                </a:cubicBezTo>
                <a:cubicBezTo>
                  <a:pt x="158" y="153"/>
                  <a:pt x="157" y="153"/>
                  <a:pt x="157" y="153"/>
                </a:cubicBezTo>
                <a:cubicBezTo>
                  <a:pt x="157" y="152"/>
                  <a:pt x="159" y="152"/>
                  <a:pt x="159" y="152"/>
                </a:cubicBezTo>
                <a:cubicBezTo>
                  <a:pt x="159" y="153"/>
                  <a:pt x="159" y="153"/>
                  <a:pt x="159" y="153"/>
                </a:cubicBezTo>
                <a:cubicBezTo>
                  <a:pt x="159" y="152"/>
                  <a:pt x="161" y="152"/>
                  <a:pt x="160" y="152"/>
                </a:cubicBezTo>
                <a:cubicBezTo>
                  <a:pt x="162" y="153"/>
                  <a:pt x="162" y="153"/>
                  <a:pt x="162" y="153"/>
                </a:cubicBezTo>
                <a:cubicBezTo>
                  <a:pt x="162" y="152"/>
                  <a:pt x="164" y="152"/>
                  <a:pt x="165" y="151"/>
                </a:cubicBezTo>
                <a:cubicBezTo>
                  <a:pt x="166" y="153"/>
                  <a:pt x="165" y="154"/>
                  <a:pt x="167" y="154"/>
                </a:cubicBezTo>
                <a:cubicBezTo>
                  <a:pt x="169" y="152"/>
                  <a:pt x="169" y="152"/>
                  <a:pt x="169" y="152"/>
                </a:cubicBezTo>
                <a:cubicBezTo>
                  <a:pt x="170" y="152"/>
                  <a:pt x="171" y="152"/>
                  <a:pt x="170" y="153"/>
                </a:cubicBezTo>
                <a:cubicBezTo>
                  <a:pt x="174" y="153"/>
                  <a:pt x="174" y="149"/>
                  <a:pt x="177" y="150"/>
                </a:cubicBezTo>
                <a:cubicBezTo>
                  <a:pt x="176" y="152"/>
                  <a:pt x="177" y="152"/>
                  <a:pt x="179" y="152"/>
                </a:cubicBezTo>
                <a:cubicBezTo>
                  <a:pt x="179" y="152"/>
                  <a:pt x="179" y="151"/>
                  <a:pt x="179" y="151"/>
                </a:cubicBezTo>
                <a:cubicBezTo>
                  <a:pt x="179" y="150"/>
                  <a:pt x="179" y="152"/>
                  <a:pt x="177" y="151"/>
                </a:cubicBezTo>
                <a:cubicBezTo>
                  <a:pt x="177" y="150"/>
                  <a:pt x="178" y="151"/>
                  <a:pt x="179" y="150"/>
                </a:cubicBezTo>
                <a:cubicBezTo>
                  <a:pt x="182" y="153"/>
                  <a:pt x="188" y="149"/>
                  <a:pt x="193" y="149"/>
                </a:cubicBezTo>
                <a:cubicBezTo>
                  <a:pt x="192" y="148"/>
                  <a:pt x="194" y="149"/>
                  <a:pt x="195" y="148"/>
                </a:cubicBezTo>
                <a:cubicBezTo>
                  <a:pt x="195" y="150"/>
                  <a:pt x="198" y="147"/>
                  <a:pt x="199" y="148"/>
                </a:cubicBezTo>
                <a:cubicBezTo>
                  <a:pt x="198" y="146"/>
                  <a:pt x="198" y="146"/>
                  <a:pt x="198" y="146"/>
                </a:cubicBezTo>
                <a:cubicBezTo>
                  <a:pt x="201" y="147"/>
                  <a:pt x="202" y="143"/>
                  <a:pt x="204" y="144"/>
                </a:cubicBezTo>
                <a:cubicBezTo>
                  <a:pt x="205" y="144"/>
                  <a:pt x="203" y="146"/>
                  <a:pt x="203" y="146"/>
                </a:cubicBezTo>
                <a:cubicBezTo>
                  <a:pt x="205" y="147"/>
                  <a:pt x="208" y="143"/>
                  <a:pt x="210" y="145"/>
                </a:cubicBezTo>
                <a:cubicBezTo>
                  <a:pt x="210" y="144"/>
                  <a:pt x="209" y="143"/>
                  <a:pt x="211" y="142"/>
                </a:cubicBezTo>
                <a:cubicBezTo>
                  <a:pt x="212" y="142"/>
                  <a:pt x="215" y="142"/>
                  <a:pt x="215" y="142"/>
                </a:cubicBezTo>
                <a:cubicBezTo>
                  <a:pt x="216" y="142"/>
                  <a:pt x="216" y="141"/>
                  <a:pt x="218" y="141"/>
                </a:cubicBezTo>
                <a:cubicBezTo>
                  <a:pt x="218" y="142"/>
                  <a:pt x="217" y="142"/>
                  <a:pt x="217" y="142"/>
                </a:cubicBezTo>
                <a:cubicBezTo>
                  <a:pt x="219" y="142"/>
                  <a:pt x="220" y="141"/>
                  <a:pt x="222" y="140"/>
                </a:cubicBezTo>
                <a:cubicBezTo>
                  <a:pt x="223" y="140"/>
                  <a:pt x="223" y="140"/>
                  <a:pt x="223" y="140"/>
                </a:cubicBezTo>
                <a:cubicBezTo>
                  <a:pt x="228" y="137"/>
                  <a:pt x="226" y="138"/>
                  <a:pt x="227" y="137"/>
                </a:cubicBezTo>
                <a:cubicBezTo>
                  <a:pt x="228" y="135"/>
                  <a:pt x="230" y="133"/>
                  <a:pt x="230" y="132"/>
                </a:cubicBezTo>
                <a:cubicBezTo>
                  <a:pt x="229" y="130"/>
                  <a:pt x="232" y="128"/>
                  <a:pt x="230" y="128"/>
                </a:cubicBezTo>
                <a:cubicBezTo>
                  <a:pt x="230" y="128"/>
                  <a:pt x="231" y="127"/>
                  <a:pt x="231" y="127"/>
                </a:cubicBezTo>
                <a:cubicBezTo>
                  <a:pt x="231" y="126"/>
                  <a:pt x="229" y="125"/>
                  <a:pt x="229" y="124"/>
                </a:cubicBezTo>
                <a:cubicBezTo>
                  <a:pt x="231" y="125"/>
                  <a:pt x="231" y="125"/>
                  <a:pt x="231" y="125"/>
                </a:cubicBezTo>
                <a:cubicBezTo>
                  <a:pt x="232" y="125"/>
                  <a:pt x="232" y="122"/>
                  <a:pt x="233" y="121"/>
                </a:cubicBezTo>
                <a:cubicBezTo>
                  <a:pt x="231" y="122"/>
                  <a:pt x="233" y="120"/>
                  <a:pt x="232" y="120"/>
                </a:cubicBezTo>
                <a:cubicBezTo>
                  <a:pt x="232" y="118"/>
                  <a:pt x="232" y="118"/>
                  <a:pt x="232" y="118"/>
                </a:cubicBezTo>
                <a:cubicBezTo>
                  <a:pt x="232" y="116"/>
                  <a:pt x="231" y="118"/>
                  <a:pt x="231" y="115"/>
                </a:cubicBezTo>
                <a:cubicBezTo>
                  <a:pt x="231" y="114"/>
                  <a:pt x="233" y="115"/>
                  <a:pt x="233" y="116"/>
                </a:cubicBezTo>
                <a:cubicBezTo>
                  <a:pt x="234" y="114"/>
                  <a:pt x="233" y="113"/>
                  <a:pt x="233" y="112"/>
                </a:cubicBezTo>
                <a:cubicBezTo>
                  <a:pt x="233" y="112"/>
                  <a:pt x="233" y="112"/>
                  <a:pt x="233" y="112"/>
                </a:cubicBezTo>
                <a:cubicBezTo>
                  <a:pt x="233" y="112"/>
                  <a:pt x="233" y="112"/>
                  <a:pt x="233" y="112"/>
                </a:cubicBezTo>
                <a:cubicBezTo>
                  <a:pt x="233" y="111"/>
                  <a:pt x="233" y="111"/>
                  <a:pt x="233" y="110"/>
                </a:cubicBezTo>
                <a:cubicBezTo>
                  <a:pt x="233" y="110"/>
                  <a:pt x="233" y="110"/>
                  <a:pt x="233" y="110"/>
                </a:cubicBezTo>
                <a:cubicBezTo>
                  <a:pt x="233" y="111"/>
                  <a:pt x="233" y="111"/>
                  <a:pt x="233" y="111"/>
                </a:cubicBezTo>
                <a:cubicBezTo>
                  <a:pt x="233" y="111"/>
                  <a:pt x="233" y="111"/>
                  <a:pt x="233" y="110"/>
                </a:cubicBezTo>
                <a:cubicBezTo>
                  <a:pt x="234" y="110"/>
                  <a:pt x="234" y="110"/>
                  <a:pt x="234" y="110"/>
                </a:cubicBezTo>
                <a:cubicBezTo>
                  <a:pt x="234" y="109"/>
                  <a:pt x="234" y="109"/>
                  <a:pt x="234" y="109"/>
                </a:cubicBezTo>
                <a:cubicBezTo>
                  <a:pt x="235" y="109"/>
                  <a:pt x="235" y="109"/>
                  <a:pt x="235" y="109"/>
                </a:cubicBezTo>
                <a:cubicBezTo>
                  <a:pt x="235" y="108"/>
                  <a:pt x="234" y="106"/>
                  <a:pt x="234" y="106"/>
                </a:cubicBezTo>
                <a:cubicBezTo>
                  <a:pt x="235" y="102"/>
                  <a:pt x="235" y="96"/>
                  <a:pt x="234" y="94"/>
                </a:cubicBezTo>
                <a:cubicBezTo>
                  <a:pt x="234" y="94"/>
                  <a:pt x="235" y="94"/>
                  <a:pt x="234" y="94"/>
                </a:cubicBezTo>
                <a:cubicBezTo>
                  <a:pt x="234" y="93"/>
                  <a:pt x="233" y="91"/>
                  <a:pt x="234" y="91"/>
                </a:cubicBezTo>
                <a:cubicBezTo>
                  <a:pt x="234" y="90"/>
                  <a:pt x="235" y="90"/>
                  <a:pt x="235" y="88"/>
                </a:cubicBezTo>
                <a:cubicBezTo>
                  <a:pt x="235" y="88"/>
                  <a:pt x="234" y="88"/>
                  <a:pt x="234" y="88"/>
                </a:cubicBezTo>
                <a:cubicBezTo>
                  <a:pt x="236" y="85"/>
                  <a:pt x="233" y="81"/>
                  <a:pt x="234" y="77"/>
                </a:cubicBezTo>
                <a:cubicBezTo>
                  <a:pt x="235" y="78"/>
                  <a:pt x="235" y="78"/>
                  <a:pt x="235" y="79"/>
                </a:cubicBezTo>
                <a:cubicBezTo>
                  <a:pt x="235" y="76"/>
                  <a:pt x="235" y="73"/>
                  <a:pt x="233" y="70"/>
                </a:cubicBezTo>
                <a:cubicBezTo>
                  <a:pt x="234" y="71"/>
                  <a:pt x="234" y="71"/>
                  <a:pt x="235" y="71"/>
                </a:cubicBezTo>
                <a:close/>
                <a:moveTo>
                  <a:pt x="233" y="107"/>
                </a:moveTo>
                <a:cubicBezTo>
                  <a:pt x="233" y="107"/>
                  <a:pt x="233" y="108"/>
                  <a:pt x="233" y="108"/>
                </a:cubicBezTo>
                <a:cubicBezTo>
                  <a:pt x="233" y="108"/>
                  <a:pt x="233" y="107"/>
                  <a:pt x="233" y="107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lIns="36000" tIns="72000" rIns="36000" bIns="36000" anchor="ctr" anchorCtr="1"/>
          <a:lstStyle>
            <a:lvl1pPr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pl-PL" sz="1200" dirty="0">
              <a:solidFill>
                <a:schemeClr val="bg1"/>
              </a:solidFill>
              <a:latin typeface="Segoe Print" pitchFamily="2" charset="0"/>
              <a:cs typeface="Arial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175F221-F9DE-4EB6-AD10-E4B2E3C3DDE0}"/>
              </a:ext>
            </a:extLst>
          </p:cNvPr>
          <p:cNvSpPr/>
          <p:nvPr/>
        </p:nvSpPr>
        <p:spPr>
          <a:xfrm>
            <a:off x="8971312" y="4721400"/>
            <a:ext cx="15513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ClrTx/>
              <a:buNone/>
            </a:pPr>
            <a:r>
              <a:rPr lang="en-US" altLang="pl-PL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2.70e+06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804330-4E04-4AFF-BF32-3273081E1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34" y="1041066"/>
            <a:ext cx="6543675" cy="47053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024587-BDE2-4477-98A0-8CBB12176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32" y="1046219"/>
            <a:ext cx="2232419" cy="160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968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EC902-B46E-4296-92D1-762E8E6CE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162" y="179211"/>
            <a:ext cx="5052046" cy="656038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FMINCON : Initial gain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{</a:t>
            </a:r>
            <a:r>
              <a:rPr lang="en-US" dirty="0" err="1">
                <a:solidFill>
                  <a:schemeClr val="tx1"/>
                </a:solidFill>
              </a:rPr>
              <a:t>kp</a:t>
            </a:r>
            <a:r>
              <a:rPr lang="en-US" dirty="0">
                <a:solidFill>
                  <a:schemeClr val="tx1"/>
                </a:solidFill>
              </a:rPr>
              <a:t>: 0.225, </a:t>
            </a:r>
            <a:r>
              <a:rPr lang="en-US" dirty="0" err="1">
                <a:solidFill>
                  <a:schemeClr val="tx1"/>
                </a:solidFill>
              </a:rPr>
              <a:t>ki</a:t>
            </a:r>
            <a:r>
              <a:rPr lang="en-US" dirty="0">
                <a:solidFill>
                  <a:schemeClr val="tx1"/>
                </a:solidFill>
              </a:rPr>
              <a:t>: 0.01, </a:t>
            </a:r>
            <a:r>
              <a:rPr lang="en-US" dirty="0" err="1">
                <a:solidFill>
                  <a:schemeClr val="tx1"/>
                </a:solidFill>
              </a:rPr>
              <a:t>Kd</a:t>
            </a:r>
            <a:r>
              <a:rPr lang="en-US" dirty="0">
                <a:solidFill>
                  <a:schemeClr val="tx1"/>
                </a:solidFill>
              </a:rPr>
              <a:t>: 4.25}</a:t>
            </a:r>
          </a:p>
        </p:txBody>
      </p:sp>
      <p:sp>
        <p:nvSpPr>
          <p:cNvPr id="37" name="Pięciokąt 1">
            <a:extLst>
              <a:ext uri="{FF2B5EF4-FFF2-40B4-BE49-F238E27FC236}">
                <a16:creationId xmlns:a16="http://schemas.microsoft.com/office/drawing/2014/main" id="{DBACC98B-7110-4190-94C1-A1C017B5CB5F}"/>
              </a:ext>
            </a:extLst>
          </p:cNvPr>
          <p:cNvSpPr/>
          <p:nvPr/>
        </p:nvSpPr>
        <p:spPr>
          <a:xfrm rot="5400000">
            <a:off x="9506935" y="-716562"/>
            <a:ext cx="482493" cy="2554737"/>
          </a:xfrm>
          <a:prstGeom prst="homePlate">
            <a:avLst>
              <a:gd name="adj" fmla="val 31349"/>
            </a:avLst>
          </a:prstGeom>
          <a:solidFill>
            <a:srgbClr val="15979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38" name="Prostokąt zaokrąglony 70">
            <a:extLst>
              <a:ext uri="{FF2B5EF4-FFF2-40B4-BE49-F238E27FC236}">
                <a16:creationId xmlns:a16="http://schemas.microsoft.com/office/drawing/2014/main" id="{7E229A6E-A2AF-48AD-92BA-418892CECD95}"/>
              </a:ext>
            </a:extLst>
          </p:cNvPr>
          <p:cNvSpPr/>
          <p:nvPr/>
        </p:nvSpPr>
        <p:spPr>
          <a:xfrm>
            <a:off x="8470814" y="305701"/>
            <a:ext cx="2554738" cy="1657759"/>
          </a:xfrm>
          <a:prstGeom prst="roundRect">
            <a:avLst>
              <a:gd name="adj" fmla="val 0"/>
            </a:avLst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latin typeface="Calibri"/>
            </a:endParaRPr>
          </a:p>
        </p:txBody>
      </p:sp>
      <p:sp>
        <p:nvSpPr>
          <p:cNvPr id="39" name="Prostokąt 35">
            <a:extLst>
              <a:ext uri="{FF2B5EF4-FFF2-40B4-BE49-F238E27FC236}">
                <a16:creationId xmlns:a16="http://schemas.microsoft.com/office/drawing/2014/main" id="{599F46B1-17DB-4A93-9895-18E625495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8477" y="385367"/>
            <a:ext cx="19526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>
                <a:solidFill>
                  <a:schemeClr val="bg1"/>
                </a:solidFill>
              </a:rPr>
              <a:t>Signal Statistics</a:t>
            </a:r>
            <a:endParaRPr lang="en-US" sz="1400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3" name="Freeform 6">
            <a:extLst>
              <a:ext uri="{FF2B5EF4-FFF2-40B4-BE49-F238E27FC236}">
                <a16:creationId xmlns:a16="http://schemas.microsoft.com/office/drawing/2014/main" id="{8C61E593-F342-4C27-8E64-363FF7427A43}"/>
              </a:ext>
            </a:extLst>
          </p:cNvPr>
          <p:cNvSpPr>
            <a:spLocks/>
          </p:cNvSpPr>
          <p:nvPr/>
        </p:nvSpPr>
        <p:spPr bwMode="auto">
          <a:xfrm>
            <a:off x="8758477" y="1640161"/>
            <a:ext cx="1766838" cy="53798"/>
          </a:xfrm>
          <a:custGeom>
            <a:avLst/>
            <a:gdLst/>
            <a:ahLst/>
            <a:cxnLst/>
            <a:rect l="l" t="t" r="r" b="b"/>
            <a:pathLst>
              <a:path w="4230688" h="323122">
                <a:moveTo>
                  <a:pt x="690731" y="306944"/>
                </a:moveTo>
                <a:lnTo>
                  <a:pt x="690926" y="307256"/>
                </a:lnTo>
                <a:lnTo>
                  <a:pt x="686864" y="315369"/>
                </a:lnTo>
                <a:close/>
                <a:moveTo>
                  <a:pt x="616109" y="299788"/>
                </a:moveTo>
                <a:cubicBezTo>
                  <a:pt x="619443" y="298845"/>
                  <a:pt x="622300" y="299788"/>
                  <a:pt x="622300" y="307328"/>
                </a:cubicBezTo>
                <a:cubicBezTo>
                  <a:pt x="618490" y="296017"/>
                  <a:pt x="603250" y="322409"/>
                  <a:pt x="607060" y="303558"/>
                </a:cubicBezTo>
                <a:cubicBezTo>
                  <a:pt x="608965" y="303558"/>
                  <a:pt x="612775" y="300730"/>
                  <a:pt x="616109" y="299788"/>
                </a:cubicBezTo>
                <a:close/>
                <a:moveTo>
                  <a:pt x="454554" y="292247"/>
                </a:moveTo>
                <a:lnTo>
                  <a:pt x="458259" y="304649"/>
                </a:lnTo>
                <a:cubicBezTo>
                  <a:pt x="457333" y="307130"/>
                  <a:pt x="454555" y="308122"/>
                  <a:pt x="450850" y="308122"/>
                </a:cubicBezTo>
                <a:cubicBezTo>
                  <a:pt x="450850" y="300185"/>
                  <a:pt x="454554" y="296216"/>
                  <a:pt x="454554" y="292247"/>
                </a:cubicBezTo>
                <a:close/>
                <a:moveTo>
                  <a:pt x="2509981" y="291195"/>
                </a:moveTo>
                <a:cubicBezTo>
                  <a:pt x="2510643" y="295092"/>
                  <a:pt x="2510774" y="299730"/>
                  <a:pt x="2512484" y="299730"/>
                </a:cubicBezTo>
                <a:cubicBezTo>
                  <a:pt x="2507667" y="302090"/>
                  <a:pt x="2510680" y="295245"/>
                  <a:pt x="2509981" y="291195"/>
                </a:cubicBezTo>
                <a:close/>
                <a:moveTo>
                  <a:pt x="2509608" y="289487"/>
                </a:moveTo>
                <a:cubicBezTo>
                  <a:pt x="2510101" y="289846"/>
                  <a:pt x="2510261" y="290465"/>
                  <a:pt x="2509981" y="291195"/>
                </a:cubicBezTo>
                <a:close/>
                <a:moveTo>
                  <a:pt x="2508837" y="285953"/>
                </a:moveTo>
                <a:lnTo>
                  <a:pt x="2509608" y="289487"/>
                </a:lnTo>
                <a:cubicBezTo>
                  <a:pt x="2509109" y="288352"/>
                  <a:pt x="2507723" y="287980"/>
                  <a:pt x="2505075" y="288845"/>
                </a:cubicBezTo>
                <a:close/>
                <a:moveTo>
                  <a:pt x="679450" y="284309"/>
                </a:moveTo>
                <a:lnTo>
                  <a:pt x="686859" y="284309"/>
                </a:lnTo>
                <a:cubicBezTo>
                  <a:pt x="690563" y="291929"/>
                  <a:pt x="683154" y="299549"/>
                  <a:pt x="683154" y="303359"/>
                </a:cubicBezTo>
                <a:close/>
                <a:moveTo>
                  <a:pt x="2260205" y="270417"/>
                </a:moveTo>
                <a:lnTo>
                  <a:pt x="2260348" y="270933"/>
                </a:lnTo>
                <a:cubicBezTo>
                  <a:pt x="2259948" y="271294"/>
                  <a:pt x="2259525" y="271348"/>
                  <a:pt x="2259116" y="271149"/>
                </a:cubicBezTo>
                <a:close/>
                <a:moveTo>
                  <a:pt x="1943100" y="266847"/>
                </a:moveTo>
                <a:lnTo>
                  <a:pt x="1951038" y="270022"/>
                </a:lnTo>
                <a:lnTo>
                  <a:pt x="1943100" y="277959"/>
                </a:lnTo>
                <a:close/>
                <a:moveTo>
                  <a:pt x="461169" y="262084"/>
                </a:moveTo>
                <a:cubicBezTo>
                  <a:pt x="464326" y="262084"/>
                  <a:pt x="467484" y="266907"/>
                  <a:pt x="470500" y="272792"/>
                </a:cubicBezTo>
                <a:cubicBezTo>
                  <a:pt x="466196" y="271480"/>
                  <a:pt x="458226" y="276212"/>
                  <a:pt x="461169" y="262084"/>
                </a:cubicBezTo>
                <a:close/>
                <a:moveTo>
                  <a:pt x="2291359" y="258271"/>
                </a:moveTo>
                <a:lnTo>
                  <a:pt x="2285073" y="260734"/>
                </a:lnTo>
                <a:lnTo>
                  <a:pt x="2288147" y="262947"/>
                </a:lnTo>
                <a:close/>
                <a:moveTo>
                  <a:pt x="2540015" y="246594"/>
                </a:moveTo>
                <a:lnTo>
                  <a:pt x="2539403" y="247970"/>
                </a:lnTo>
                <a:cubicBezTo>
                  <a:pt x="2539350" y="247837"/>
                  <a:pt x="2539298" y="247705"/>
                  <a:pt x="2539361" y="247530"/>
                </a:cubicBezTo>
                <a:close/>
                <a:moveTo>
                  <a:pt x="322813" y="246039"/>
                </a:moveTo>
                <a:lnTo>
                  <a:pt x="324000" y="247581"/>
                </a:lnTo>
                <a:lnTo>
                  <a:pt x="315606" y="255459"/>
                </a:lnTo>
                <a:cubicBezTo>
                  <a:pt x="318418" y="247970"/>
                  <a:pt x="320762" y="245629"/>
                  <a:pt x="322813" y="246039"/>
                </a:cubicBezTo>
                <a:close/>
                <a:moveTo>
                  <a:pt x="385763" y="236684"/>
                </a:moveTo>
                <a:cubicBezTo>
                  <a:pt x="385763" y="247797"/>
                  <a:pt x="367620" y="258909"/>
                  <a:pt x="360363" y="258909"/>
                </a:cubicBezTo>
                <a:close/>
                <a:moveTo>
                  <a:pt x="2543621" y="235332"/>
                </a:moveTo>
                <a:cubicBezTo>
                  <a:pt x="2544090" y="234630"/>
                  <a:pt x="2545028" y="234864"/>
                  <a:pt x="2546903" y="236736"/>
                </a:cubicBezTo>
                <a:lnTo>
                  <a:pt x="2540015" y="246594"/>
                </a:lnTo>
                <a:cubicBezTo>
                  <a:pt x="2544698" y="246705"/>
                  <a:pt x="2542302" y="237309"/>
                  <a:pt x="2543621" y="235332"/>
                </a:cubicBezTo>
                <a:close/>
                <a:moveTo>
                  <a:pt x="327595" y="234205"/>
                </a:moveTo>
                <a:cubicBezTo>
                  <a:pt x="338579" y="242162"/>
                  <a:pt x="345486" y="267175"/>
                  <a:pt x="341857" y="281670"/>
                </a:cubicBezTo>
                <a:cubicBezTo>
                  <a:pt x="334356" y="277925"/>
                  <a:pt x="341857" y="266692"/>
                  <a:pt x="338106" y="259203"/>
                </a:cubicBezTo>
                <a:lnTo>
                  <a:pt x="333009" y="262304"/>
                </a:lnTo>
                <a:cubicBezTo>
                  <a:pt x="330303" y="259202"/>
                  <a:pt x="327768" y="250108"/>
                  <a:pt x="324000" y="247581"/>
                </a:cubicBezTo>
                <a:cubicBezTo>
                  <a:pt x="327203" y="244428"/>
                  <a:pt x="328089" y="239669"/>
                  <a:pt x="327595" y="234205"/>
                </a:cubicBezTo>
                <a:close/>
                <a:moveTo>
                  <a:pt x="315384" y="224438"/>
                </a:moveTo>
                <a:cubicBezTo>
                  <a:pt x="316310" y="226705"/>
                  <a:pt x="317236" y="230334"/>
                  <a:pt x="319088" y="232148"/>
                </a:cubicBezTo>
                <a:cubicBezTo>
                  <a:pt x="315384" y="232148"/>
                  <a:pt x="311679" y="243034"/>
                  <a:pt x="307975" y="235777"/>
                </a:cubicBezTo>
                <a:cubicBezTo>
                  <a:pt x="311679" y="235777"/>
                  <a:pt x="311679" y="228520"/>
                  <a:pt x="311679" y="224891"/>
                </a:cubicBezTo>
                <a:close/>
                <a:moveTo>
                  <a:pt x="327968" y="219090"/>
                </a:moveTo>
                <a:cubicBezTo>
                  <a:pt x="328116" y="224506"/>
                  <a:pt x="328449" y="229613"/>
                  <a:pt x="327595" y="234205"/>
                </a:cubicBezTo>
                <a:lnTo>
                  <a:pt x="326856" y="232992"/>
                </a:lnTo>
                <a:cubicBezTo>
                  <a:pt x="324907" y="225208"/>
                  <a:pt x="325744" y="221216"/>
                  <a:pt x="327968" y="219090"/>
                </a:cubicBezTo>
                <a:close/>
                <a:moveTo>
                  <a:pt x="2805113" y="203347"/>
                </a:moveTo>
                <a:lnTo>
                  <a:pt x="2809876" y="228747"/>
                </a:lnTo>
                <a:lnTo>
                  <a:pt x="2805113" y="231922"/>
                </a:lnTo>
                <a:close/>
                <a:moveTo>
                  <a:pt x="2480" y="63779"/>
                </a:moveTo>
                <a:lnTo>
                  <a:pt x="7937" y="68409"/>
                </a:lnTo>
                <a:cubicBezTo>
                  <a:pt x="-7938" y="72114"/>
                  <a:pt x="15875" y="90634"/>
                  <a:pt x="0" y="75818"/>
                </a:cubicBezTo>
                <a:close/>
                <a:moveTo>
                  <a:pt x="26988" y="63647"/>
                </a:moveTo>
                <a:cubicBezTo>
                  <a:pt x="30560" y="78656"/>
                  <a:pt x="41276" y="86161"/>
                  <a:pt x="30560" y="104922"/>
                </a:cubicBezTo>
                <a:cubicBezTo>
                  <a:pt x="30560" y="93665"/>
                  <a:pt x="26988" y="74904"/>
                  <a:pt x="26988" y="63647"/>
                </a:cubicBezTo>
                <a:close/>
                <a:moveTo>
                  <a:pt x="1999391" y="27049"/>
                </a:moveTo>
                <a:cubicBezTo>
                  <a:pt x="1997398" y="29323"/>
                  <a:pt x="1995384" y="31165"/>
                  <a:pt x="1992094" y="30903"/>
                </a:cubicBezTo>
                <a:lnTo>
                  <a:pt x="1991891" y="30793"/>
                </a:lnTo>
                <a:cubicBezTo>
                  <a:pt x="1995641" y="27049"/>
                  <a:pt x="1995641" y="27049"/>
                  <a:pt x="1999391" y="27049"/>
                </a:cubicBezTo>
                <a:close/>
                <a:moveTo>
                  <a:pt x="1305627" y="12071"/>
                </a:moveTo>
                <a:cubicBezTo>
                  <a:pt x="1305633" y="12074"/>
                  <a:pt x="1305705" y="12110"/>
                  <a:pt x="1306564" y="12539"/>
                </a:cubicBezTo>
                <a:lnTo>
                  <a:pt x="1313127" y="15815"/>
                </a:lnTo>
                <a:cubicBezTo>
                  <a:pt x="1310304" y="16621"/>
                  <a:pt x="1307654" y="17339"/>
                  <a:pt x="1304900" y="17006"/>
                </a:cubicBezTo>
                <a:close/>
                <a:moveTo>
                  <a:pt x="1554011" y="721"/>
                </a:moveTo>
                <a:cubicBezTo>
                  <a:pt x="1584773" y="5284"/>
                  <a:pt x="1615008" y="29857"/>
                  <a:pt x="1643134" y="27049"/>
                </a:cubicBezTo>
                <a:cubicBezTo>
                  <a:pt x="1710635" y="4582"/>
                  <a:pt x="1781887" y="19560"/>
                  <a:pt x="1845638" y="15815"/>
                </a:cubicBezTo>
                <a:lnTo>
                  <a:pt x="1842357" y="25644"/>
                </a:lnTo>
                <a:cubicBezTo>
                  <a:pt x="1864388" y="-6651"/>
                  <a:pt x="1890639" y="60749"/>
                  <a:pt x="1909389" y="12071"/>
                </a:cubicBezTo>
                <a:cubicBezTo>
                  <a:pt x="1916890" y="19560"/>
                  <a:pt x="1931890" y="15815"/>
                  <a:pt x="1924390" y="34537"/>
                </a:cubicBezTo>
                <a:cubicBezTo>
                  <a:pt x="1941717" y="13777"/>
                  <a:pt x="1968650" y="50570"/>
                  <a:pt x="1992094" y="30903"/>
                </a:cubicBezTo>
                <a:cubicBezTo>
                  <a:pt x="2014497" y="53137"/>
                  <a:pt x="2036954" y="27092"/>
                  <a:pt x="2063143" y="45771"/>
                </a:cubicBezTo>
                <a:cubicBezTo>
                  <a:pt x="2063143" y="49515"/>
                  <a:pt x="2055642" y="49515"/>
                  <a:pt x="2055642" y="60749"/>
                </a:cubicBezTo>
                <a:cubicBezTo>
                  <a:pt x="2066893" y="75726"/>
                  <a:pt x="2081893" y="23304"/>
                  <a:pt x="2085643" y="64493"/>
                </a:cubicBezTo>
                <a:cubicBezTo>
                  <a:pt x="2089393" y="64493"/>
                  <a:pt x="2089393" y="45771"/>
                  <a:pt x="2085643" y="45771"/>
                </a:cubicBezTo>
                <a:cubicBezTo>
                  <a:pt x="2141894" y="64493"/>
                  <a:pt x="2205646" y="38282"/>
                  <a:pt x="2265647" y="30793"/>
                </a:cubicBezTo>
                <a:cubicBezTo>
                  <a:pt x="2306898" y="57004"/>
                  <a:pt x="2265647" y="101937"/>
                  <a:pt x="2299398" y="71982"/>
                </a:cubicBezTo>
                <a:cubicBezTo>
                  <a:pt x="2303148" y="70110"/>
                  <a:pt x="2303148" y="58876"/>
                  <a:pt x="2303148" y="64493"/>
                </a:cubicBezTo>
                <a:cubicBezTo>
                  <a:pt x="2314398" y="53260"/>
                  <a:pt x="2321898" y="113170"/>
                  <a:pt x="2333148" y="90704"/>
                </a:cubicBezTo>
                <a:cubicBezTo>
                  <a:pt x="2329398" y="64493"/>
                  <a:pt x="2336898" y="75726"/>
                  <a:pt x="2336898" y="60749"/>
                </a:cubicBezTo>
                <a:cubicBezTo>
                  <a:pt x="2363149" y="79471"/>
                  <a:pt x="2366899" y="101937"/>
                  <a:pt x="2389399" y="83215"/>
                </a:cubicBezTo>
                <a:lnTo>
                  <a:pt x="2389399" y="93044"/>
                </a:lnTo>
                <a:cubicBezTo>
                  <a:pt x="2411900" y="57004"/>
                  <a:pt x="2441901" y="79471"/>
                  <a:pt x="2460651" y="34537"/>
                </a:cubicBezTo>
                <a:cubicBezTo>
                  <a:pt x="2595654" y="30793"/>
                  <a:pt x="2723156" y="12071"/>
                  <a:pt x="2854409" y="8326"/>
                </a:cubicBezTo>
                <a:cubicBezTo>
                  <a:pt x="2981912" y="23304"/>
                  <a:pt x="3109415" y="4582"/>
                  <a:pt x="3240667" y="34537"/>
                </a:cubicBezTo>
                <a:cubicBezTo>
                  <a:pt x="3266918" y="68237"/>
                  <a:pt x="3270668" y="68237"/>
                  <a:pt x="3304419" y="57004"/>
                </a:cubicBezTo>
                <a:cubicBezTo>
                  <a:pt x="3304419" y="60749"/>
                  <a:pt x="3300669" y="60749"/>
                  <a:pt x="3304419" y="68237"/>
                </a:cubicBezTo>
                <a:cubicBezTo>
                  <a:pt x="3304419" y="38282"/>
                  <a:pt x="3326919" y="64493"/>
                  <a:pt x="3330669" y="38282"/>
                </a:cubicBezTo>
                <a:cubicBezTo>
                  <a:pt x="3379420" y="45771"/>
                  <a:pt x="3424421" y="38282"/>
                  <a:pt x="3473172" y="38282"/>
                </a:cubicBezTo>
                <a:cubicBezTo>
                  <a:pt x="3465672" y="42026"/>
                  <a:pt x="3461922" y="64493"/>
                  <a:pt x="3469422" y="64493"/>
                </a:cubicBezTo>
                <a:lnTo>
                  <a:pt x="3479266" y="48111"/>
                </a:lnTo>
                <a:lnTo>
                  <a:pt x="3480672" y="52323"/>
                </a:lnTo>
                <a:cubicBezTo>
                  <a:pt x="3488172" y="49515"/>
                  <a:pt x="3495673" y="34537"/>
                  <a:pt x="3488172" y="27049"/>
                </a:cubicBezTo>
                <a:cubicBezTo>
                  <a:pt x="3615675" y="4582"/>
                  <a:pt x="3735678" y="68237"/>
                  <a:pt x="3859430" y="64493"/>
                </a:cubicBezTo>
                <a:cubicBezTo>
                  <a:pt x="3885681" y="75726"/>
                  <a:pt x="3926932" y="68237"/>
                  <a:pt x="3960682" y="60749"/>
                </a:cubicBezTo>
                <a:cubicBezTo>
                  <a:pt x="4050684" y="101937"/>
                  <a:pt x="4136936" y="139381"/>
                  <a:pt x="4230688" y="113170"/>
                </a:cubicBezTo>
                <a:cubicBezTo>
                  <a:pt x="4230653" y="113346"/>
                  <a:pt x="4215644" y="188081"/>
                  <a:pt x="4178187" y="206781"/>
                </a:cubicBezTo>
                <a:cubicBezTo>
                  <a:pt x="4125686" y="274181"/>
                  <a:pt x="4061934" y="203037"/>
                  <a:pt x="4005683" y="244225"/>
                </a:cubicBezTo>
                <a:cubicBezTo>
                  <a:pt x="3998183" y="244225"/>
                  <a:pt x="4009433" y="206781"/>
                  <a:pt x="3994433" y="214270"/>
                </a:cubicBezTo>
                <a:cubicBezTo>
                  <a:pt x="3938182" y="266692"/>
                  <a:pt x="3855680" y="232992"/>
                  <a:pt x="3791929" y="188059"/>
                </a:cubicBezTo>
                <a:lnTo>
                  <a:pt x="3795210" y="178230"/>
                </a:lnTo>
                <a:cubicBezTo>
                  <a:pt x="3784429" y="169337"/>
                  <a:pt x="3769428" y="206781"/>
                  <a:pt x="3754428" y="199292"/>
                </a:cubicBezTo>
                <a:cubicBezTo>
                  <a:pt x="3754428" y="191803"/>
                  <a:pt x="3758178" y="188059"/>
                  <a:pt x="3758178" y="180570"/>
                </a:cubicBezTo>
                <a:cubicBezTo>
                  <a:pt x="3754428" y="203037"/>
                  <a:pt x="3731928" y="188059"/>
                  <a:pt x="3728177" y="203037"/>
                </a:cubicBezTo>
                <a:cubicBezTo>
                  <a:pt x="3720677" y="195548"/>
                  <a:pt x="3724427" y="180570"/>
                  <a:pt x="3716927" y="169337"/>
                </a:cubicBezTo>
                <a:cubicBezTo>
                  <a:pt x="3709427" y="195548"/>
                  <a:pt x="3709427" y="195548"/>
                  <a:pt x="3709427" y="195548"/>
                </a:cubicBezTo>
                <a:cubicBezTo>
                  <a:pt x="3686927" y="251714"/>
                  <a:pt x="3656926" y="188059"/>
                  <a:pt x="3630675" y="218014"/>
                </a:cubicBezTo>
                <a:cubicBezTo>
                  <a:pt x="3630675" y="210525"/>
                  <a:pt x="3634426" y="206781"/>
                  <a:pt x="3630675" y="203037"/>
                </a:cubicBezTo>
                <a:cubicBezTo>
                  <a:pt x="3585674" y="236736"/>
                  <a:pt x="3529423" y="225503"/>
                  <a:pt x="3476922" y="240481"/>
                </a:cubicBezTo>
                <a:cubicBezTo>
                  <a:pt x="3480672" y="229248"/>
                  <a:pt x="3480672" y="214270"/>
                  <a:pt x="3480672" y="206781"/>
                </a:cubicBezTo>
                <a:cubicBezTo>
                  <a:pt x="3476922" y="229248"/>
                  <a:pt x="3458172" y="236736"/>
                  <a:pt x="3446922" y="240481"/>
                </a:cubicBezTo>
                <a:cubicBezTo>
                  <a:pt x="3439421" y="214270"/>
                  <a:pt x="3420671" y="262947"/>
                  <a:pt x="3405671" y="247970"/>
                </a:cubicBezTo>
                <a:lnTo>
                  <a:pt x="3409421" y="244225"/>
                </a:lnTo>
                <a:lnTo>
                  <a:pt x="3399987" y="252884"/>
                </a:lnTo>
                <a:cubicBezTo>
                  <a:pt x="3392076" y="252884"/>
                  <a:pt x="3387858" y="233929"/>
                  <a:pt x="3379420" y="259203"/>
                </a:cubicBezTo>
                <a:lnTo>
                  <a:pt x="3372858" y="242821"/>
                </a:lnTo>
                <a:cubicBezTo>
                  <a:pt x="3368170" y="274181"/>
                  <a:pt x="3356920" y="218014"/>
                  <a:pt x="3345669" y="236736"/>
                </a:cubicBezTo>
                <a:lnTo>
                  <a:pt x="3345669" y="243289"/>
                </a:lnTo>
                <a:cubicBezTo>
                  <a:pt x="3338169" y="255459"/>
                  <a:pt x="3334419" y="236736"/>
                  <a:pt x="3323169" y="240481"/>
                </a:cubicBezTo>
                <a:cubicBezTo>
                  <a:pt x="3304419" y="244225"/>
                  <a:pt x="3293168" y="225503"/>
                  <a:pt x="3293168" y="255459"/>
                </a:cubicBezTo>
                <a:cubicBezTo>
                  <a:pt x="3285668" y="229248"/>
                  <a:pt x="3311919" y="244225"/>
                  <a:pt x="3300669" y="210525"/>
                </a:cubicBezTo>
                <a:cubicBezTo>
                  <a:pt x="3236917" y="236736"/>
                  <a:pt x="3165666" y="229248"/>
                  <a:pt x="3101914" y="229248"/>
                </a:cubicBezTo>
                <a:cubicBezTo>
                  <a:pt x="3094414" y="218014"/>
                  <a:pt x="3090664" y="214270"/>
                  <a:pt x="3086914" y="203037"/>
                </a:cubicBezTo>
                <a:cubicBezTo>
                  <a:pt x="3079414" y="206781"/>
                  <a:pt x="3064414" y="206781"/>
                  <a:pt x="3056913" y="221759"/>
                </a:cubicBezTo>
                <a:cubicBezTo>
                  <a:pt x="3060663" y="221759"/>
                  <a:pt x="3053163" y="206781"/>
                  <a:pt x="3049413" y="206781"/>
                </a:cubicBezTo>
                <a:cubicBezTo>
                  <a:pt x="3038163" y="195548"/>
                  <a:pt x="3034413" y="236736"/>
                  <a:pt x="3023163" y="221759"/>
                </a:cubicBezTo>
                <a:cubicBezTo>
                  <a:pt x="3026913" y="214270"/>
                  <a:pt x="3030663" y="206781"/>
                  <a:pt x="3026913" y="195548"/>
                </a:cubicBezTo>
                <a:cubicBezTo>
                  <a:pt x="3015663" y="218014"/>
                  <a:pt x="3000662" y="214270"/>
                  <a:pt x="2989412" y="221759"/>
                </a:cubicBezTo>
                <a:cubicBezTo>
                  <a:pt x="2989412" y="214270"/>
                  <a:pt x="2993162" y="214270"/>
                  <a:pt x="2993162" y="203037"/>
                </a:cubicBezTo>
                <a:cubicBezTo>
                  <a:pt x="2978162" y="229248"/>
                  <a:pt x="2966912" y="199292"/>
                  <a:pt x="2951911" y="214270"/>
                </a:cubicBezTo>
                <a:lnTo>
                  <a:pt x="2958474" y="197888"/>
                </a:lnTo>
                <a:cubicBezTo>
                  <a:pt x="2940661" y="176826"/>
                  <a:pt x="2951911" y="232992"/>
                  <a:pt x="2933161" y="218014"/>
                </a:cubicBezTo>
                <a:cubicBezTo>
                  <a:pt x="2936911" y="214270"/>
                  <a:pt x="2936911" y="206781"/>
                  <a:pt x="2936911" y="199292"/>
                </a:cubicBezTo>
                <a:cubicBezTo>
                  <a:pt x="2921911" y="229248"/>
                  <a:pt x="2895660" y="218014"/>
                  <a:pt x="2876910" y="229248"/>
                </a:cubicBezTo>
                <a:lnTo>
                  <a:pt x="2876910" y="221759"/>
                </a:lnTo>
                <a:cubicBezTo>
                  <a:pt x="2861909" y="225503"/>
                  <a:pt x="2843159" y="214270"/>
                  <a:pt x="2820658" y="229248"/>
                </a:cubicBezTo>
                <a:cubicBezTo>
                  <a:pt x="2813158" y="221759"/>
                  <a:pt x="2824409" y="188059"/>
                  <a:pt x="2805658" y="191803"/>
                </a:cubicBezTo>
                <a:cubicBezTo>
                  <a:pt x="2805658" y="225503"/>
                  <a:pt x="2771907" y="206781"/>
                  <a:pt x="2783158" y="244225"/>
                </a:cubicBezTo>
                <a:cubicBezTo>
                  <a:pt x="2768157" y="236736"/>
                  <a:pt x="2741907" y="225503"/>
                  <a:pt x="2730657" y="236736"/>
                </a:cubicBezTo>
                <a:cubicBezTo>
                  <a:pt x="2738157" y="221759"/>
                  <a:pt x="2723156" y="195548"/>
                  <a:pt x="2738157" y="191803"/>
                </a:cubicBezTo>
                <a:lnTo>
                  <a:pt x="2728313" y="175421"/>
                </a:lnTo>
                <a:lnTo>
                  <a:pt x="2730188" y="167055"/>
                </a:lnTo>
                <a:cubicBezTo>
                  <a:pt x="2735637" y="166880"/>
                  <a:pt x="2735813" y="165124"/>
                  <a:pt x="2734407" y="158104"/>
                </a:cubicBezTo>
                <a:cubicBezTo>
                  <a:pt x="2726906" y="161848"/>
                  <a:pt x="2708156" y="173081"/>
                  <a:pt x="2700656" y="169337"/>
                </a:cubicBezTo>
                <a:cubicBezTo>
                  <a:pt x="2689406" y="188059"/>
                  <a:pt x="2678155" y="225503"/>
                  <a:pt x="2655655" y="229248"/>
                </a:cubicBezTo>
                <a:cubicBezTo>
                  <a:pt x="2666905" y="218014"/>
                  <a:pt x="2651905" y="191803"/>
                  <a:pt x="2659405" y="188059"/>
                </a:cubicBezTo>
                <a:cubicBezTo>
                  <a:pt x="2629404" y="247970"/>
                  <a:pt x="2629404" y="247970"/>
                  <a:pt x="2629404" y="247970"/>
                </a:cubicBezTo>
                <a:cubicBezTo>
                  <a:pt x="2621904" y="251714"/>
                  <a:pt x="2625654" y="221759"/>
                  <a:pt x="2618154" y="232992"/>
                </a:cubicBezTo>
                <a:cubicBezTo>
                  <a:pt x="2618154" y="240481"/>
                  <a:pt x="2614404" y="247970"/>
                  <a:pt x="2610654" y="251714"/>
                </a:cubicBezTo>
                <a:cubicBezTo>
                  <a:pt x="2606904" y="247970"/>
                  <a:pt x="2580653" y="259203"/>
                  <a:pt x="2580653" y="229248"/>
                </a:cubicBezTo>
                <a:cubicBezTo>
                  <a:pt x="2576903" y="214270"/>
                  <a:pt x="2591904" y="221759"/>
                  <a:pt x="2584404" y="210525"/>
                </a:cubicBezTo>
                <a:cubicBezTo>
                  <a:pt x="2569403" y="210525"/>
                  <a:pt x="2569403" y="221759"/>
                  <a:pt x="2558153" y="221759"/>
                </a:cubicBezTo>
                <a:cubicBezTo>
                  <a:pt x="2550706" y="210578"/>
                  <a:pt x="2532167" y="228984"/>
                  <a:pt x="2539361" y="247530"/>
                </a:cubicBezTo>
                <a:cubicBezTo>
                  <a:pt x="2533690" y="258667"/>
                  <a:pt x="2524493" y="262947"/>
                  <a:pt x="2513152" y="262947"/>
                </a:cubicBezTo>
                <a:cubicBezTo>
                  <a:pt x="2516902" y="255459"/>
                  <a:pt x="2516902" y="247970"/>
                  <a:pt x="2520652" y="236736"/>
                </a:cubicBezTo>
                <a:cubicBezTo>
                  <a:pt x="2502633" y="261926"/>
                  <a:pt x="2484613" y="269824"/>
                  <a:pt x="2466587" y="280360"/>
                </a:cubicBezTo>
                <a:cubicBezTo>
                  <a:pt x="2468386" y="274645"/>
                  <a:pt x="2470872" y="264979"/>
                  <a:pt x="2473190" y="262123"/>
                </a:cubicBezTo>
                <a:cubicBezTo>
                  <a:pt x="2451767" y="242997"/>
                  <a:pt x="2426306" y="288367"/>
                  <a:pt x="2404400" y="259203"/>
                </a:cubicBezTo>
                <a:cubicBezTo>
                  <a:pt x="2408150" y="255460"/>
                  <a:pt x="2408150" y="281670"/>
                  <a:pt x="2408150" y="277925"/>
                </a:cubicBezTo>
                <a:cubicBezTo>
                  <a:pt x="2396900" y="274181"/>
                  <a:pt x="2396900" y="251714"/>
                  <a:pt x="2389399" y="259203"/>
                </a:cubicBezTo>
                <a:cubicBezTo>
                  <a:pt x="2389399" y="247970"/>
                  <a:pt x="2378149" y="262947"/>
                  <a:pt x="2370649" y="266692"/>
                </a:cubicBezTo>
                <a:cubicBezTo>
                  <a:pt x="2370329" y="264717"/>
                  <a:pt x="2372364" y="259203"/>
                  <a:pt x="2374399" y="259203"/>
                </a:cubicBezTo>
                <a:cubicBezTo>
                  <a:pt x="2366899" y="270436"/>
                  <a:pt x="2321898" y="289158"/>
                  <a:pt x="2295647" y="270436"/>
                </a:cubicBezTo>
                <a:cubicBezTo>
                  <a:pt x="2295647" y="277926"/>
                  <a:pt x="2280647" y="300392"/>
                  <a:pt x="2273147" y="300392"/>
                </a:cubicBezTo>
                <a:lnTo>
                  <a:pt x="2276428" y="284010"/>
                </a:lnTo>
                <a:cubicBezTo>
                  <a:pt x="2273981" y="270023"/>
                  <a:pt x="2264263" y="276489"/>
                  <a:pt x="2260348" y="270933"/>
                </a:cubicBezTo>
                <a:lnTo>
                  <a:pt x="2269492" y="267600"/>
                </a:lnTo>
                <a:lnTo>
                  <a:pt x="2270218" y="274532"/>
                </a:lnTo>
                <a:cubicBezTo>
                  <a:pt x="2272115" y="273671"/>
                  <a:pt x="2275789" y="267486"/>
                  <a:pt x="2279674" y="263311"/>
                </a:cubicBezTo>
                <a:cubicBezTo>
                  <a:pt x="2276448" y="264848"/>
                  <a:pt x="2272963" y="266564"/>
                  <a:pt x="2269492" y="267600"/>
                </a:cubicBezTo>
                <a:cubicBezTo>
                  <a:pt x="2269313" y="267288"/>
                  <a:pt x="2269354" y="266995"/>
                  <a:pt x="2269397" y="266692"/>
                </a:cubicBezTo>
                <a:cubicBezTo>
                  <a:pt x="2266331" y="266692"/>
                  <a:pt x="2263266" y="268360"/>
                  <a:pt x="2260205" y="270417"/>
                </a:cubicBezTo>
                <a:cubicBezTo>
                  <a:pt x="2258761" y="269143"/>
                  <a:pt x="2258147" y="266735"/>
                  <a:pt x="2258147" y="262947"/>
                </a:cubicBezTo>
                <a:lnTo>
                  <a:pt x="2259116" y="271149"/>
                </a:lnTo>
                <a:cubicBezTo>
                  <a:pt x="2251292" y="276558"/>
                  <a:pt x="2243469" y="283455"/>
                  <a:pt x="2235646" y="270436"/>
                </a:cubicBezTo>
                <a:cubicBezTo>
                  <a:pt x="2239396" y="274181"/>
                  <a:pt x="2243146" y="240481"/>
                  <a:pt x="2235646" y="244225"/>
                </a:cubicBezTo>
                <a:cubicBezTo>
                  <a:pt x="2220646" y="247970"/>
                  <a:pt x="2231896" y="251714"/>
                  <a:pt x="2216896" y="259203"/>
                </a:cubicBezTo>
                <a:lnTo>
                  <a:pt x="2210333" y="265756"/>
                </a:lnTo>
                <a:lnTo>
                  <a:pt x="2205528" y="275936"/>
                </a:lnTo>
                <a:cubicBezTo>
                  <a:pt x="2200958" y="279095"/>
                  <a:pt x="2195333" y="268564"/>
                  <a:pt x="2198145" y="285414"/>
                </a:cubicBezTo>
                <a:cubicBezTo>
                  <a:pt x="2198145" y="270436"/>
                  <a:pt x="2175645" y="296647"/>
                  <a:pt x="2179395" y="262947"/>
                </a:cubicBezTo>
                <a:cubicBezTo>
                  <a:pt x="2179395" y="236736"/>
                  <a:pt x="2179395" y="236736"/>
                  <a:pt x="2179395" y="236736"/>
                </a:cubicBezTo>
                <a:cubicBezTo>
                  <a:pt x="2171895" y="240481"/>
                  <a:pt x="2168145" y="262947"/>
                  <a:pt x="2160645" y="274181"/>
                </a:cubicBezTo>
                <a:cubicBezTo>
                  <a:pt x="2160645" y="274120"/>
                  <a:pt x="2160645" y="266677"/>
                  <a:pt x="2160645" y="262947"/>
                </a:cubicBezTo>
                <a:cubicBezTo>
                  <a:pt x="2156895" y="304136"/>
                  <a:pt x="2141894" y="259203"/>
                  <a:pt x="2134394" y="289158"/>
                </a:cubicBezTo>
                <a:cubicBezTo>
                  <a:pt x="2119394" y="277925"/>
                  <a:pt x="2096893" y="289158"/>
                  <a:pt x="2089393" y="262947"/>
                </a:cubicBezTo>
                <a:cubicBezTo>
                  <a:pt x="2078143" y="274181"/>
                  <a:pt x="2066893" y="289158"/>
                  <a:pt x="2055642" y="281670"/>
                </a:cubicBezTo>
                <a:cubicBezTo>
                  <a:pt x="2055642" y="277925"/>
                  <a:pt x="2059393" y="274181"/>
                  <a:pt x="2063143" y="266692"/>
                </a:cubicBezTo>
                <a:cubicBezTo>
                  <a:pt x="2051892" y="255459"/>
                  <a:pt x="2051892" y="266692"/>
                  <a:pt x="2044392" y="270436"/>
                </a:cubicBezTo>
                <a:cubicBezTo>
                  <a:pt x="2044392" y="266692"/>
                  <a:pt x="2029392" y="247970"/>
                  <a:pt x="2018142" y="232992"/>
                </a:cubicBezTo>
                <a:cubicBezTo>
                  <a:pt x="2006891" y="244225"/>
                  <a:pt x="2010642" y="266692"/>
                  <a:pt x="2010642" y="277925"/>
                </a:cubicBezTo>
                <a:cubicBezTo>
                  <a:pt x="1999391" y="240481"/>
                  <a:pt x="1976891" y="304136"/>
                  <a:pt x="1965641" y="266692"/>
                </a:cubicBezTo>
                <a:cubicBezTo>
                  <a:pt x="1969391" y="262947"/>
                  <a:pt x="1980641" y="247970"/>
                  <a:pt x="1973141" y="240481"/>
                </a:cubicBezTo>
                <a:cubicBezTo>
                  <a:pt x="1961891" y="199292"/>
                  <a:pt x="1950640" y="266692"/>
                  <a:pt x="1935640" y="247970"/>
                </a:cubicBezTo>
                <a:cubicBezTo>
                  <a:pt x="1935640" y="281670"/>
                  <a:pt x="1935640" y="281670"/>
                  <a:pt x="1935640" y="281670"/>
                </a:cubicBezTo>
                <a:cubicBezTo>
                  <a:pt x="1931890" y="259203"/>
                  <a:pt x="1913139" y="300392"/>
                  <a:pt x="1913139" y="266692"/>
                </a:cubicBezTo>
                <a:cubicBezTo>
                  <a:pt x="1909389" y="277925"/>
                  <a:pt x="1894389" y="255459"/>
                  <a:pt x="1898139" y="285414"/>
                </a:cubicBezTo>
                <a:cubicBezTo>
                  <a:pt x="1868139" y="259203"/>
                  <a:pt x="1826888" y="300392"/>
                  <a:pt x="1811887" y="244225"/>
                </a:cubicBezTo>
                <a:cubicBezTo>
                  <a:pt x="1808137" y="247970"/>
                  <a:pt x="1800637" y="240481"/>
                  <a:pt x="1800637" y="259203"/>
                </a:cubicBezTo>
                <a:lnTo>
                  <a:pt x="1805559" y="265522"/>
                </a:lnTo>
                <a:cubicBezTo>
                  <a:pt x="1809778" y="265521"/>
                  <a:pt x="1811887" y="250778"/>
                  <a:pt x="1811887" y="259203"/>
                </a:cubicBezTo>
                <a:cubicBezTo>
                  <a:pt x="1808137" y="259203"/>
                  <a:pt x="1808137" y="266692"/>
                  <a:pt x="1808137" y="270436"/>
                </a:cubicBezTo>
                <a:cubicBezTo>
                  <a:pt x="1800637" y="262947"/>
                  <a:pt x="1793137" y="262947"/>
                  <a:pt x="1800637" y="236736"/>
                </a:cubicBezTo>
                <a:cubicBezTo>
                  <a:pt x="1781887" y="214270"/>
                  <a:pt x="1781887" y="289158"/>
                  <a:pt x="1755636" y="277925"/>
                </a:cubicBezTo>
                <a:cubicBezTo>
                  <a:pt x="1759386" y="262947"/>
                  <a:pt x="1755636" y="259203"/>
                  <a:pt x="1748136" y="259203"/>
                </a:cubicBezTo>
                <a:cubicBezTo>
                  <a:pt x="1733136" y="281670"/>
                  <a:pt x="1733136" y="281670"/>
                  <a:pt x="1733136" y="281670"/>
                </a:cubicBezTo>
                <a:cubicBezTo>
                  <a:pt x="1718135" y="277925"/>
                  <a:pt x="1725636" y="251714"/>
                  <a:pt x="1725636" y="229248"/>
                </a:cubicBezTo>
                <a:cubicBezTo>
                  <a:pt x="1718135" y="232992"/>
                  <a:pt x="1706885" y="232992"/>
                  <a:pt x="1703135" y="247970"/>
                </a:cubicBezTo>
                <a:cubicBezTo>
                  <a:pt x="1695635" y="221759"/>
                  <a:pt x="1695635" y="221759"/>
                  <a:pt x="1695635" y="221759"/>
                </a:cubicBezTo>
                <a:cubicBezTo>
                  <a:pt x="1703135" y="240481"/>
                  <a:pt x="1688135" y="232992"/>
                  <a:pt x="1684385" y="240481"/>
                </a:cubicBezTo>
                <a:lnTo>
                  <a:pt x="1687666" y="233928"/>
                </a:lnTo>
                <a:cubicBezTo>
                  <a:pt x="1684385" y="225503"/>
                  <a:pt x="1676885" y="229248"/>
                  <a:pt x="1673134" y="232992"/>
                </a:cubicBezTo>
                <a:cubicBezTo>
                  <a:pt x="1673134" y="244225"/>
                  <a:pt x="1680635" y="251714"/>
                  <a:pt x="1688135" y="255459"/>
                </a:cubicBezTo>
                <a:cubicBezTo>
                  <a:pt x="1680635" y="266692"/>
                  <a:pt x="1676885" y="262947"/>
                  <a:pt x="1669384" y="274181"/>
                </a:cubicBezTo>
                <a:cubicBezTo>
                  <a:pt x="1673134" y="251714"/>
                  <a:pt x="1658134" y="259203"/>
                  <a:pt x="1650634" y="255459"/>
                </a:cubicBezTo>
                <a:cubicBezTo>
                  <a:pt x="1643134" y="251714"/>
                  <a:pt x="1639384" y="274181"/>
                  <a:pt x="1639384" y="274181"/>
                </a:cubicBezTo>
                <a:cubicBezTo>
                  <a:pt x="1639384" y="262947"/>
                  <a:pt x="1624383" y="274181"/>
                  <a:pt x="1631884" y="255459"/>
                </a:cubicBezTo>
                <a:cubicBezTo>
                  <a:pt x="1635634" y="251714"/>
                  <a:pt x="1639384" y="266692"/>
                  <a:pt x="1643134" y="259203"/>
                </a:cubicBezTo>
                <a:cubicBezTo>
                  <a:pt x="1639384" y="247970"/>
                  <a:pt x="1639384" y="229248"/>
                  <a:pt x="1628134" y="244225"/>
                </a:cubicBezTo>
                <a:cubicBezTo>
                  <a:pt x="1620633" y="255459"/>
                  <a:pt x="1628134" y="285414"/>
                  <a:pt x="1613133" y="274181"/>
                </a:cubicBezTo>
                <a:cubicBezTo>
                  <a:pt x="1616883" y="266692"/>
                  <a:pt x="1620633" y="259203"/>
                  <a:pt x="1624383" y="251714"/>
                </a:cubicBezTo>
                <a:lnTo>
                  <a:pt x="1611258" y="241885"/>
                </a:lnTo>
                <a:lnTo>
                  <a:pt x="1609383" y="256863"/>
                </a:lnTo>
                <a:cubicBezTo>
                  <a:pt x="1605633" y="255459"/>
                  <a:pt x="1609383" y="251714"/>
                  <a:pt x="1605633" y="247970"/>
                </a:cubicBezTo>
                <a:cubicBezTo>
                  <a:pt x="1601883" y="270436"/>
                  <a:pt x="1586883" y="255459"/>
                  <a:pt x="1583133" y="277925"/>
                </a:cubicBezTo>
                <a:cubicBezTo>
                  <a:pt x="1575632" y="281670"/>
                  <a:pt x="1568132" y="262947"/>
                  <a:pt x="1560632" y="262947"/>
                </a:cubicBezTo>
                <a:cubicBezTo>
                  <a:pt x="1553132" y="247970"/>
                  <a:pt x="1541882" y="255459"/>
                  <a:pt x="1534382" y="270436"/>
                </a:cubicBezTo>
                <a:cubicBezTo>
                  <a:pt x="1530631" y="262947"/>
                  <a:pt x="1519381" y="266692"/>
                  <a:pt x="1515631" y="277925"/>
                </a:cubicBezTo>
                <a:cubicBezTo>
                  <a:pt x="1504381" y="262947"/>
                  <a:pt x="1511881" y="203037"/>
                  <a:pt x="1500631" y="225503"/>
                </a:cubicBezTo>
                <a:cubicBezTo>
                  <a:pt x="1489381" y="225503"/>
                  <a:pt x="1481880" y="262947"/>
                  <a:pt x="1485631" y="274181"/>
                </a:cubicBezTo>
                <a:cubicBezTo>
                  <a:pt x="1463130" y="262947"/>
                  <a:pt x="1440630" y="292903"/>
                  <a:pt x="1421879" y="262947"/>
                </a:cubicBezTo>
                <a:cubicBezTo>
                  <a:pt x="1418129" y="270436"/>
                  <a:pt x="1421879" y="274181"/>
                  <a:pt x="1414379" y="277925"/>
                </a:cubicBezTo>
                <a:cubicBezTo>
                  <a:pt x="1384378" y="270436"/>
                  <a:pt x="1346878" y="300392"/>
                  <a:pt x="1324377" y="262947"/>
                </a:cubicBezTo>
                <a:cubicBezTo>
                  <a:pt x="1335627" y="251714"/>
                  <a:pt x="1328127" y="240481"/>
                  <a:pt x="1328127" y="229248"/>
                </a:cubicBezTo>
                <a:lnTo>
                  <a:pt x="1323733" y="234689"/>
                </a:lnTo>
                <a:lnTo>
                  <a:pt x="1320107" y="228699"/>
                </a:lnTo>
                <a:cubicBezTo>
                  <a:pt x="1319162" y="227492"/>
                  <a:pt x="1318283" y="229248"/>
                  <a:pt x="1316877" y="240481"/>
                </a:cubicBezTo>
                <a:cubicBezTo>
                  <a:pt x="1316877" y="259203"/>
                  <a:pt x="1313127" y="270436"/>
                  <a:pt x="1324377" y="277925"/>
                </a:cubicBezTo>
                <a:cubicBezTo>
                  <a:pt x="1305627" y="285414"/>
                  <a:pt x="1275626" y="285414"/>
                  <a:pt x="1268126" y="266692"/>
                </a:cubicBezTo>
                <a:cubicBezTo>
                  <a:pt x="1271876" y="274181"/>
                  <a:pt x="1268126" y="281670"/>
                  <a:pt x="1264376" y="285414"/>
                </a:cubicBezTo>
                <a:lnTo>
                  <a:pt x="1257344" y="260139"/>
                </a:lnTo>
                <a:cubicBezTo>
                  <a:pt x="1253126" y="256395"/>
                  <a:pt x="1247501" y="257331"/>
                  <a:pt x="1241875" y="262947"/>
                </a:cubicBezTo>
                <a:lnTo>
                  <a:pt x="1241875" y="279329"/>
                </a:lnTo>
                <a:lnTo>
                  <a:pt x="1235313" y="265288"/>
                </a:lnTo>
                <a:cubicBezTo>
                  <a:pt x="1230625" y="266693"/>
                  <a:pt x="1226875" y="300392"/>
                  <a:pt x="1219375" y="281670"/>
                </a:cubicBezTo>
                <a:cubicBezTo>
                  <a:pt x="1219375" y="274181"/>
                  <a:pt x="1219375" y="266692"/>
                  <a:pt x="1215625" y="262947"/>
                </a:cubicBezTo>
                <a:cubicBezTo>
                  <a:pt x="1204375" y="277925"/>
                  <a:pt x="1189374" y="300392"/>
                  <a:pt x="1178124" y="285414"/>
                </a:cubicBezTo>
                <a:cubicBezTo>
                  <a:pt x="1170624" y="259203"/>
                  <a:pt x="1170624" y="259203"/>
                  <a:pt x="1170624" y="259203"/>
                </a:cubicBezTo>
                <a:cubicBezTo>
                  <a:pt x="1166874" y="262947"/>
                  <a:pt x="1155624" y="277925"/>
                  <a:pt x="1166874" y="285414"/>
                </a:cubicBezTo>
                <a:cubicBezTo>
                  <a:pt x="1148123" y="270436"/>
                  <a:pt x="1133123" y="266692"/>
                  <a:pt x="1129373" y="244225"/>
                </a:cubicBezTo>
                <a:cubicBezTo>
                  <a:pt x="1091872" y="296647"/>
                  <a:pt x="1043121" y="296647"/>
                  <a:pt x="1005620" y="292903"/>
                </a:cubicBezTo>
                <a:lnTo>
                  <a:pt x="1008902" y="283074"/>
                </a:lnTo>
                <a:lnTo>
                  <a:pt x="1003137" y="279278"/>
                </a:lnTo>
                <a:cubicBezTo>
                  <a:pt x="999292" y="282372"/>
                  <a:pt x="999995" y="301328"/>
                  <a:pt x="994370" y="292903"/>
                </a:cubicBezTo>
                <a:cubicBezTo>
                  <a:pt x="998120" y="281670"/>
                  <a:pt x="986870" y="266692"/>
                  <a:pt x="994370" y="251714"/>
                </a:cubicBezTo>
                <a:cubicBezTo>
                  <a:pt x="983120" y="236736"/>
                  <a:pt x="975620" y="274181"/>
                  <a:pt x="968120" y="277925"/>
                </a:cubicBezTo>
                <a:lnTo>
                  <a:pt x="967651" y="284419"/>
                </a:lnTo>
                <a:lnTo>
                  <a:pt x="971342" y="280668"/>
                </a:lnTo>
                <a:cubicBezTo>
                  <a:pt x="972573" y="279680"/>
                  <a:pt x="973276" y="280733"/>
                  <a:pt x="971870" y="289158"/>
                </a:cubicBezTo>
                <a:cubicBezTo>
                  <a:pt x="971870" y="296647"/>
                  <a:pt x="953119" y="274181"/>
                  <a:pt x="949369" y="300392"/>
                </a:cubicBezTo>
                <a:cubicBezTo>
                  <a:pt x="945619" y="292903"/>
                  <a:pt x="949369" y="274181"/>
                  <a:pt x="949369" y="262947"/>
                </a:cubicBezTo>
                <a:lnTo>
                  <a:pt x="942807" y="272777"/>
                </a:lnTo>
                <a:cubicBezTo>
                  <a:pt x="930619" y="244225"/>
                  <a:pt x="968120" y="221759"/>
                  <a:pt x="956869" y="184315"/>
                </a:cubicBezTo>
                <a:lnTo>
                  <a:pt x="950307" y="187591"/>
                </a:lnTo>
                <a:cubicBezTo>
                  <a:pt x="941869" y="158104"/>
                  <a:pt x="971870" y="154359"/>
                  <a:pt x="953119" y="146870"/>
                </a:cubicBezTo>
                <a:cubicBezTo>
                  <a:pt x="941869" y="158104"/>
                  <a:pt x="934369" y="195548"/>
                  <a:pt x="941869" y="206781"/>
                </a:cubicBezTo>
                <a:cubicBezTo>
                  <a:pt x="923119" y="214270"/>
                  <a:pt x="930619" y="270436"/>
                  <a:pt x="908118" y="266692"/>
                </a:cubicBezTo>
                <a:cubicBezTo>
                  <a:pt x="904368" y="251714"/>
                  <a:pt x="926869" y="262947"/>
                  <a:pt x="923119" y="244225"/>
                </a:cubicBezTo>
                <a:cubicBezTo>
                  <a:pt x="915619" y="221759"/>
                  <a:pt x="904368" y="255459"/>
                  <a:pt x="893118" y="247970"/>
                </a:cubicBezTo>
                <a:cubicBezTo>
                  <a:pt x="904368" y="255459"/>
                  <a:pt x="896868" y="281670"/>
                  <a:pt x="889368" y="285414"/>
                </a:cubicBezTo>
                <a:cubicBezTo>
                  <a:pt x="878118" y="274181"/>
                  <a:pt x="896868" y="262947"/>
                  <a:pt x="881868" y="259203"/>
                </a:cubicBezTo>
                <a:cubicBezTo>
                  <a:pt x="878118" y="274181"/>
                  <a:pt x="863117" y="285414"/>
                  <a:pt x="878118" y="296647"/>
                </a:cubicBezTo>
                <a:lnTo>
                  <a:pt x="872434" y="309519"/>
                </a:lnTo>
                <a:cubicBezTo>
                  <a:pt x="866633" y="312327"/>
                  <a:pt x="860305" y="291967"/>
                  <a:pt x="851867" y="311625"/>
                </a:cubicBezTo>
                <a:cubicBezTo>
                  <a:pt x="848117" y="289158"/>
                  <a:pt x="870618" y="259203"/>
                  <a:pt x="851867" y="244225"/>
                </a:cubicBezTo>
                <a:cubicBezTo>
                  <a:pt x="855617" y="266692"/>
                  <a:pt x="833117" y="274181"/>
                  <a:pt x="840617" y="311625"/>
                </a:cubicBezTo>
                <a:cubicBezTo>
                  <a:pt x="833117" y="304136"/>
                  <a:pt x="833117" y="285414"/>
                  <a:pt x="840617" y="270436"/>
                </a:cubicBezTo>
                <a:cubicBezTo>
                  <a:pt x="829367" y="255459"/>
                  <a:pt x="814366" y="311625"/>
                  <a:pt x="814366" y="266692"/>
                </a:cubicBezTo>
                <a:cubicBezTo>
                  <a:pt x="810616" y="289158"/>
                  <a:pt x="810616" y="289158"/>
                  <a:pt x="810616" y="289158"/>
                </a:cubicBezTo>
                <a:cubicBezTo>
                  <a:pt x="806866" y="281670"/>
                  <a:pt x="803116" y="277925"/>
                  <a:pt x="799366" y="262947"/>
                </a:cubicBezTo>
                <a:cubicBezTo>
                  <a:pt x="791866" y="262947"/>
                  <a:pt x="773116" y="296647"/>
                  <a:pt x="773116" y="259203"/>
                </a:cubicBezTo>
                <a:cubicBezTo>
                  <a:pt x="773116" y="262947"/>
                  <a:pt x="754365" y="259203"/>
                  <a:pt x="758115" y="285414"/>
                </a:cubicBezTo>
                <a:cubicBezTo>
                  <a:pt x="769365" y="300392"/>
                  <a:pt x="773116" y="266692"/>
                  <a:pt x="776866" y="300392"/>
                </a:cubicBezTo>
                <a:lnTo>
                  <a:pt x="772823" y="290094"/>
                </a:lnTo>
                <a:cubicBezTo>
                  <a:pt x="767725" y="287988"/>
                  <a:pt x="759990" y="306944"/>
                  <a:pt x="754365" y="315369"/>
                </a:cubicBezTo>
                <a:lnTo>
                  <a:pt x="754365" y="302264"/>
                </a:lnTo>
                <a:cubicBezTo>
                  <a:pt x="750615" y="304136"/>
                  <a:pt x="743115" y="300392"/>
                  <a:pt x="739365" y="315369"/>
                </a:cubicBezTo>
                <a:cubicBezTo>
                  <a:pt x="743115" y="307880"/>
                  <a:pt x="739365" y="300392"/>
                  <a:pt x="739365" y="296647"/>
                </a:cubicBezTo>
                <a:lnTo>
                  <a:pt x="732802" y="313029"/>
                </a:lnTo>
                <a:cubicBezTo>
                  <a:pt x="716864" y="326603"/>
                  <a:pt x="731865" y="281670"/>
                  <a:pt x="713114" y="285414"/>
                </a:cubicBezTo>
                <a:lnTo>
                  <a:pt x="726240" y="272309"/>
                </a:lnTo>
                <a:cubicBezTo>
                  <a:pt x="724365" y="274181"/>
                  <a:pt x="720614" y="251714"/>
                  <a:pt x="713114" y="259203"/>
                </a:cubicBezTo>
                <a:cubicBezTo>
                  <a:pt x="709364" y="277925"/>
                  <a:pt x="701864" y="300392"/>
                  <a:pt x="698114" y="315369"/>
                </a:cubicBezTo>
                <a:cubicBezTo>
                  <a:pt x="692506" y="320969"/>
                  <a:pt x="693188" y="305634"/>
                  <a:pt x="690926" y="307256"/>
                </a:cubicBezTo>
                <a:lnTo>
                  <a:pt x="697215" y="294697"/>
                </a:lnTo>
                <a:cubicBezTo>
                  <a:pt x="701864" y="285414"/>
                  <a:pt x="690614" y="259203"/>
                  <a:pt x="679364" y="259203"/>
                </a:cubicBezTo>
                <a:cubicBezTo>
                  <a:pt x="671863" y="266692"/>
                  <a:pt x="660613" y="292903"/>
                  <a:pt x="671863" y="304136"/>
                </a:cubicBezTo>
                <a:cubicBezTo>
                  <a:pt x="664363" y="304136"/>
                  <a:pt x="656863" y="292903"/>
                  <a:pt x="664363" y="277925"/>
                </a:cubicBezTo>
                <a:cubicBezTo>
                  <a:pt x="649363" y="285414"/>
                  <a:pt x="664363" y="300392"/>
                  <a:pt x="653113" y="311625"/>
                </a:cubicBezTo>
                <a:cubicBezTo>
                  <a:pt x="649363" y="296647"/>
                  <a:pt x="634363" y="277925"/>
                  <a:pt x="626862" y="259203"/>
                </a:cubicBezTo>
                <a:cubicBezTo>
                  <a:pt x="638113" y="229248"/>
                  <a:pt x="638113" y="229248"/>
                  <a:pt x="638113" y="229248"/>
                </a:cubicBezTo>
                <a:lnTo>
                  <a:pt x="631550" y="229248"/>
                </a:lnTo>
                <a:cubicBezTo>
                  <a:pt x="641863" y="203037"/>
                  <a:pt x="626862" y="206781"/>
                  <a:pt x="634363" y="180570"/>
                </a:cubicBezTo>
                <a:cubicBezTo>
                  <a:pt x="626862" y="176826"/>
                  <a:pt x="619362" y="184315"/>
                  <a:pt x="615612" y="191803"/>
                </a:cubicBezTo>
                <a:cubicBezTo>
                  <a:pt x="630613" y="236736"/>
                  <a:pt x="596862" y="251714"/>
                  <a:pt x="600612" y="292903"/>
                </a:cubicBezTo>
                <a:cubicBezTo>
                  <a:pt x="578111" y="300392"/>
                  <a:pt x="589362" y="195548"/>
                  <a:pt x="563111" y="255459"/>
                </a:cubicBezTo>
                <a:cubicBezTo>
                  <a:pt x="566861" y="266692"/>
                  <a:pt x="555611" y="296647"/>
                  <a:pt x="570611" y="285414"/>
                </a:cubicBezTo>
                <a:cubicBezTo>
                  <a:pt x="555611" y="281670"/>
                  <a:pt x="559361" y="322858"/>
                  <a:pt x="544361" y="307880"/>
                </a:cubicBezTo>
                <a:cubicBezTo>
                  <a:pt x="555611" y="292903"/>
                  <a:pt x="533111" y="266692"/>
                  <a:pt x="551861" y="244225"/>
                </a:cubicBezTo>
                <a:cubicBezTo>
                  <a:pt x="548111" y="255459"/>
                  <a:pt x="559361" y="255459"/>
                  <a:pt x="563111" y="251714"/>
                </a:cubicBezTo>
                <a:cubicBezTo>
                  <a:pt x="555611" y="236736"/>
                  <a:pt x="563111" y="210525"/>
                  <a:pt x="551861" y="210525"/>
                </a:cubicBezTo>
                <a:cubicBezTo>
                  <a:pt x="540611" y="214270"/>
                  <a:pt x="529360" y="214270"/>
                  <a:pt x="533111" y="236736"/>
                </a:cubicBezTo>
                <a:lnTo>
                  <a:pt x="534810" y="245980"/>
                </a:lnTo>
                <a:cubicBezTo>
                  <a:pt x="537798" y="249140"/>
                  <a:pt x="543423" y="238609"/>
                  <a:pt x="540611" y="255459"/>
                </a:cubicBezTo>
                <a:cubicBezTo>
                  <a:pt x="521860" y="262947"/>
                  <a:pt x="521860" y="229248"/>
                  <a:pt x="510610" y="270436"/>
                </a:cubicBezTo>
                <a:cubicBezTo>
                  <a:pt x="521860" y="266692"/>
                  <a:pt x="525610" y="289158"/>
                  <a:pt x="525610" y="304136"/>
                </a:cubicBezTo>
                <a:lnTo>
                  <a:pt x="512485" y="313965"/>
                </a:lnTo>
                <a:lnTo>
                  <a:pt x="513891" y="302264"/>
                </a:lnTo>
                <a:cubicBezTo>
                  <a:pt x="495610" y="289158"/>
                  <a:pt x="506860" y="326603"/>
                  <a:pt x="488110" y="322858"/>
                </a:cubicBezTo>
                <a:cubicBezTo>
                  <a:pt x="480609" y="292903"/>
                  <a:pt x="480609" y="292903"/>
                  <a:pt x="480609" y="292903"/>
                </a:cubicBezTo>
                <a:cubicBezTo>
                  <a:pt x="484359" y="266692"/>
                  <a:pt x="506860" y="304136"/>
                  <a:pt x="506860" y="262947"/>
                </a:cubicBezTo>
                <a:cubicBezTo>
                  <a:pt x="491860" y="259203"/>
                  <a:pt x="488110" y="281670"/>
                  <a:pt x="476859" y="270436"/>
                </a:cubicBezTo>
                <a:cubicBezTo>
                  <a:pt x="480609" y="266692"/>
                  <a:pt x="484359" y="266692"/>
                  <a:pt x="484359" y="262947"/>
                </a:cubicBezTo>
                <a:cubicBezTo>
                  <a:pt x="480609" y="259203"/>
                  <a:pt x="480609" y="203037"/>
                  <a:pt x="461859" y="236736"/>
                </a:cubicBezTo>
                <a:cubicBezTo>
                  <a:pt x="450609" y="247970"/>
                  <a:pt x="458109" y="251714"/>
                  <a:pt x="458109" y="266692"/>
                </a:cubicBezTo>
                <a:cubicBezTo>
                  <a:pt x="435608" y="270436"/>
                  <a:pt x="428108" y="285414"/>
                  <a:pt x="416858" y="289158"/>
                </a:cubicBezTo>
                <a:cubicBezTo>
                  <a:pt x="420608" y="259203"/>
                  <a:pt x="394358" y="285414"/>
                  <a:pt x="409358" y="255459"/>
                </a:cubicBezTo>
                <a:cubicBezTo>
                  <a:pt x="416858" y="274181"/>
                  <a:pt x="443109" y="270436"/>
                  <a:pt x="450609" y="244225"/>
                </a:cubicBezTo>
                <a:lnTo>
                  <a:pt x="452015" y="228429"/>
                </a:lnTo>
                <a:cubicBezTo>
                  <a:pt x="456937" y="222461"/>
                  <a:pt x="470297" y="238609"/>
                  <a:pt x="473109" y="210525"/>
                </a:cubicBezTo>
                <a:cubicBezTo>
                  <a:pt x="458109" y="210525"/>
                  <a:pt x="458109" y="173081"/>
                  <a:pt x="458109" y="150615"/>
                </a:cubicBezTo>
                <a:cubicBezTo>
                  <a:pt x="454359" y="150615"/>
                  <a:pt x="446859" y="158104"/>
                  <a:pt x="446859" y="161848"/>
                </a:cubicBezTo>
                <a:cubicBezTo>
                  <a:pt x="443109" y="184315"/>
                  <a:pt x="450609" y="184315"/>
                  <a:pt x="446859" y="206781"/>
                </a:cubicBezTo>
                <a:cubicBezTo>
                  <a:pt x="431858" y="199292"/>
                  <a:pt x="413108" y="214270"/>
                  <a:pt x="401858" y="232992"/>
                </a:cubicBezTo>
                <a:cubicBezTo>
                  <a:pt x="398108" y="221759"/>
                  <a:pt x="398108" y="199292"/>
                  <a:pt x="405608" y="199292"/>
                </a:cubicBezTo>
                <a:cubicBezTo>
                  <a:pt x="386857" y="203037"/>
                  <a:pt x="364357" y="199292"/>
                  <a:pt x="341857" y="195548"/>
                </a:cubicBezTo>
                <a:lnTo>
                  <a:pt x="343204" y="211403"/>
                </a:lnTo>
                <a:cubicBezTo>
                  <a:pt x="340332" y="216794"/>
                  <a:pt x="331829" y="214764"/>
                  <a:pt x="327968" y="219090"/>
                </a:cubicBezTo>
                <a:cubicBezTo>
                  <a:pt x="326768" y="208116"/>
                  <a:pt x="325402" y="195934"/>
                  <a:pt x="326856" y="184315"/>
                </a:cubicBezTo>
                <a:lnTo>
                  <a:pt x="320293" y="187708"/>
                </a:lnTo>
                <a:cubicBezTo>
                  <a:pt x="317481" y="184548"/>
                  <a:pt x="323106" y="165592"/>
                  <a:pt x="311856" y="165592"/>
                </a:cubicBezTo>
                <a:cubicBezTo>
                  <a:pt x="300606" y="180570"/>
                  <a:pt x="281855" y="191803"/>
                  <a:pt x="266855" y="199292"/>
                </a:cubicBezTo>
                <a:cubicBezTo>
                  <a:pt x="248105" y="169337"/>
                  <a:pt x="218104" y="195548"/>
                  <a:pt x="199354" y="195548"/>
                </a:cubicBezTo>
                <a:cubicBezTo>
                  <a:pt x="191853" y="180570"/>
                  <a:pt x="195603" y="150615"/>
                  <a:pt x="188103" y="143126"/>
                </a:cubicBezTo>
                <a:cubicBezTo>
                  <a:pt x="176853" y="143126"/>
                  <a:pt x="195603" y="180570"/>
                  <a:pt x="176853" y="165592"/>
                </a:cubicBezTo>
                <a:lnTo>
                  <a:pt x="180134" y="159040"/>
                </a:lnTo>
                <a:cubicBezTo>
                  <a:pt x="173103" y="165592"/>
                  <a:pt x="150602" y="135637"/>
                  <a:pt x="143102" y="180570"/>
                </a:cubicBezTo>
                <a:cubicBezTo>
                  <a:pt x="150602" y="146870"/>
                  <a:pt x="150602" y="146870"/>
                  <a:pt x="150602" y="146870"/>
                </a:cubicBezTo>
                <a:cubicBezTo>
                  <a:pt x="146852" y="143126"/>
                  <a:pt x="143102" y="150615"/>
                  <a:pt x="139352" y="154359"/>
                </a:cubicBezTo>
                <a:cubicBezTo>
                  <a:pt x="139352" y="143126"/>
                  <a:pt x="135602" y="131893"/>
                  <a:pt x="143102" y="124404"/>
                </a:cubicBezTo>
                <a:cubicBezTo>
                  <a:pt x="131852" y="101937"/>
                  <a:pt x="120602" y="128148"/>
                  <a:pt x="109352" y="128148"/>
                </a:cubicBezTo>
                <a:cubicBezTo>
                  <a:pt x="116852" y="150615"/>
                  <a:pt x="116852" y="150615"/>
                  <a:pt x="116852" y="150615"/>
                </a:cubicBezTo>
                <a:cubicBezTo>
                  <a:pt x="94351" y="165592"/>
                  <a:pt x="83101" y="146870"/>
                  <a:pt x="64351" y="150615"/>
                </a:cubicBezTo>
                <a:lnTo>
                  <a:pt x="64351" y="134233"/>
                </a:lnTo>
                <a:lnTo>
                  <a:pt x="54507" y="141722"/>
                </a:lnTo>
                <a:lnTo>
                  <a:pt x="49819" y="121595"/>
                </a:lnTo>
                <a:cubicBezTo>
                  <a:pt x="46538" y="117851"/>
                  <a:pt x="41850" y="118787"/>
                  <a:pt x="38100" y="128148"/>
                </a:cubicBezTo>
                <a:cubicBezTo>
                  <a:pt x="71851" y="79471"/>
                  <a:pt x="71851" y="79471"/>
                  <a:pt x="71851" y="79471"/>
                </a:cubicBezTo>
                <a:cubicBezTo>
                  <a:pt x="79351" y="90704"/>
                  <a:pt x="60601" y="101937"/>
                  <a:pt x="64351" y="124404"/>
                </a:cubicBezTo>
                <a:cubicBezTo>
                  <a:pt x="68101" y="139381"/>
                  <a:pt x="86851" y="135637"/>
                  <a:pt x="90601" y="116915"/>
                </a:cubicBezTo>
                <a:cubicBezTo>
                  <a:pt x="83101" y="113170"/>
                  <a:pt x="83101" y="116915"/>
                  <a:pt x="79351" y="124404"/>
                </a:cubicBezTo>
                <a:cubicBezTo>
                  <a:pt x="75601" y="98193"/>
                  <a:pt x="86851" y="98193"/>
                  <a:pt x="90601" y="79471"/>
                </a:cubicBezTo>
                <a:lnTo>
                  <a:pt x="86912" y="78801"/>
                </a:lnTo>
                <a:cubicBezTo>
                  <a:pt x="92572" y="68177"/>
                  <a:pt x="99534" y="67761"/>
                  <a:pt x="109352" y="64493"/>
                </a:cubicBezTo>
                <a:cubicBezTo>
                  <a:pt x="101851" y="75726"/>
                  <a:pt x="113102" y="83215"/>
                  <a:pt x="109352" y="90704"/>
                </a:cubicBezTo>
                <a:cubicBezTo>
                  <a:pt x="109352" y="68237"/>
                  <a:pt x="120602" y="60749"/>
                  <a:pt x="135602" y="68237"/>
                </a:cubicBezTo>
                <a:cubicBezTo>
                  <a:pt x="146852" y="94448"/>
                  <a:pt x="165603" y="49515"/>
                  <a:pt x="180603" y="57004"/>
                </a:cubicBezTo>
                <a:cubicBezTo>
                  <a:pt x="173103" y="83215"/>
                  <a:pt x="161853" y="101937"/>
                  <a:pt x="154353" y="113170"/>
                </a:cubicBezTo>
                <a:cubicBezTo>
                  <a:pt x="161853" y="124404"/>
                  <a:pt x="165603" y="113170"/>
                  <a:pt x="173103" y="124404"/>
                </a:cubicBezTo>
                <a:cubicBezTo>
                  <a:pt x="180603" y="105682"/>
                  <a:pt x="184353" y="79471"/>
                  <a:pt x="199354" y="68237"/>
                </a:cubicBezTo>
                <a:lnTo>
                  <a:pt x="199354" y="84619"/>
                </a:lnTo>
                <a:cubicBezTo>
                  <a:pt x="210604" y="75726"/>
                  <a:pt x="210604" y="49515"/>
                  <a:pt x="229354" y="53260"/>
                </a:cubicBezTo>
                <a:cubicBezTo>
                  <a:pt x="255605" y="64493"/>
                  <a:pt x="281855" y="64493"/>
                  <a:pt x="304356" y="68237"/>
                </a:cubicBezTo>
                <a:lnTo>
                  <a:pt x="304356" y="84619"/>
                </a:lnTo>
                <a:cubicBezTo>
                  <a:pt x="315606" y="49515"/>
                  <a:pt x="341857" y="71982"/>
                  <a:pt x="356857" y="57004"/>
                </a:cubicBezTo>
                <a:cubicBezTo>
                  <a:pt x="383107" y="75726"/>
                  <a:pt x="413108" y="42026"/>
                  <a:pt x="428108" y="71982"/>
                </a:cubicBezTo>
                <a:cubicBezTo>
                  <a:pt x="473109" y="60749"/>
                  <a:pt x="514360" y="45771"/>
                  <a:pt x="563111" y="57004"/>
                </a:cubicBezTo>
                <a:cubicBezTo>
                  <a:pt x="551861" y="83215"/>
                  <a:pt x="551861" y="83215"/>
                  <a:pt x="551861" y="83215"/>
                </a:cubicBezTo>
                <a:lnTo>
                  <a:pt x="557896" y="76019"/>
                </a:lnTo>
                <a:cubicBezTo>
                  <a:pt x="561939" y="76896"/>
                  <a:pt x="561236" y="97257"/>
                  <a:pt x="566861" y="94448"/>
                </a:cubicBezTo>
                <a:cubicBezTo>
                  <a:pt x="559361" y="71982"/>
                  <a:pt x="578111" y="64493"/>
                  <a:pt x="585612" y="49515"/>
                </a:cubicBezTo>
                <a:cubicBezTo>
                  <a:pt x="608112" y="71982"/>
                  <a:pt x="634363" y="49515"/>
                  <a:pt x="653113" y="30793"/>
                </a:cubicBezTo>
                <a:lnTo>
                  <a:pt x="653113" y="47175"/>
                </a:lnTo>
                <a:cubicBezTo>
                  <a:pt x="675614" y="15815"/>
                  <a:pt x="694364" y="45771"/>
                  <a:pt x="720614" y="53260"/>
                </a:cubicBezTo>
                <a:cubicBezTo>
                  <a:pt x="720614" y="60749"/>
                  <a:pt x="724365" y="79471"/>
                  <a:pt x="731865" y="75726"/>
                </a:cubicBezTo>
                <a:cubicBezTo>
                  <a:pt x="746865" y="45771"/>
                  <a:pt x="754365" y="49515"/>
                  <a:pt x="773116" y="30793"/>
                </a:cubicBezTo>
                <a:cubicBezTo>
                  <a:pt x="788116" y="30793"/>
                  <a:pt x="810616" y="38282"/>
                  <a:pt x="821867" y="53260"/>
                </a:cubicBezTo>
                <a:cubicBezTo>
                  <a:pt x="874368" y="12071"/>
                  <a:pt x="926869" y="42026"/>
                  <a:pt x="983120" y="15815"/>
                </a:cubicBezTo>
                <a:cubicBezTo>
                  <a:pt x="986870" y="38282"/>
                  <a:pt x="986870" y="38282"/>
                  <a:pt x="986870" y="38282"/>
                </a:cubicBezTo>
                <a:cubicBezTo>
                  <a:pt x="1039371" y="-6651"/>
                  <a:pt x="1103123" y="38282"/>
                  <a:pt x="1148123" y="15815"/>
                </a:cubicBezTo>
                <a:cubicBezTo>
                  <a:pt x="1144373" y="53260"/>
                  <a:pt x="1144373" y="53260"/>
                  <a:pt x="1144373" y="53260"/>
                </a:cubicBezTo>
                <a:cubicBezTo>
                  <a:pt x="1155624" y="64493"/>
                  <a:pt x="1174374" y="42026"/>
                  <a:pt x="1170624" y="15815"/>
                </a:cubicBezTo>
                <a:cubicBezTo>
                  <a:pt x="1185624" y="30793"/>
                  <a:pt x="1208125" y="838"/>
                  <a:pt x="1215625" y="30793"/>
                </a:cubicBezTo>
                <a:cubicBezTo>
                  <a:pt x="1230625" y="38282"/>
                  <a:pt x="1234375" y="15815"/>
                  <a:pt x="1245626" y="8326"/>
                </a:cubicBezTo>
                <a:cubicBezTo>
                  <a:pt x="1272400" y="21693"/>
                  <a:pt x="1284240" y="23131"/>
                  <a:pt x="1304900" y="17006"/>
                </a:cubicBezTo>
                <a:cubicBezTo>
                  <a:pt x="1302101" y="25479"/>
                  <a:pt x="1303175" y="38282"/>
                  <a:pt x="1309377" y="38282"/>
                </a:cubicBezTo>
                <a:cubicBezTo>
                  <a:pt x="1320627" y="30793"/>
                  <a:pt x="1346878" y="49515"/>
                  <a:pt x="1335627" y="4582"/>
                </a:cubicBezTo>
                <a:cubicBezTo>
                  <a:pt x="1365628" y="30793"/>
                  <a:pt x="1403129" y="-10396"/>
                  <a:pt x="1433129" y="23304"/>
                </a:cubicBezTo>
                <a:cubicBezTo>
                  <a:pt x="1429379" y="12071"/>
                  <a:pt x="1436880" y="8326"/>
                  <a:pt x="1440630" y="838"/>
                </a:cubicBezTo>
                <a:cubicBezTo>
                  <a:pt x="1466880" y="838"/>
                  <a:pt x="1493131" y="27049"/>
                  <a:pt x="1511881" y="4582"/>
                </a:cubicBezTo>
                <a:cubicBezTo>
                  <a:pt x="1515631" y="12071"/>
                  <a:pt x="1504381" y="27049"/>
                  <a:pt x="1515631" y="27049"/>
                </a:cubicBezTo>
                <a:cubicBezTo>
                  <a:pt x="1523131" y="23304"/>
                  <a:pt x="1515631" y="12071"/>
                  <a:pt x="1523131" y="4582"/>
                </a:cubicBezTo>
                <a:cubicBezTo>
                  <a:pt x="1533444" y="-98"/>
                  <a:pt x="1543757" y="-801"/>
                  <a:pt x="1554011" y="72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" name="Freeform 19">
            <a:extLst>
              <a:ext uri="{FF2B5EF4-FFF2-40B4-BE49-F238E27FC236}">
                <a16:creationId xmlns:a16="http://schemas.microsoft.com/office/drawing/2014/main" id="{E7E914C5-C2D0-4DAC-BDD8-EFEC16F512B9}"/>
              </a:ext>
            </a:extLst>
          </p:cNvPr>
          <p:cNvSpPr>
            <a:spLocks noEditPoints="1"/>
          </p:cNvSpPr>
          <p:nvPr/>
        </p:nvSpPr>
        <p:spPr bwMode="auto">
          <a:xfrm>
            <a:off x="8705297" y="752396"/>
            <a:ext cx="2016107" cy="971968"/>
          </a:xfrm>
          <a:custGeom>
            <a:avLst/>
            <a:gdLst>
              <a:gd name="T0" fmla="*/ 2147483646 w 236"/>
              <a:gd name="T1" fmla="*/ 2147483646 h 158"/>
              <a:gd name="T2" fmla="*/ 2147483646 w 236"/>
              <a:gd name="T3" fmla="*/ 2147483646 h 158"/>
              <a:gd name="T4" fmla="*/ 2147483646 w 236"/>
              <a:gd name="T5" fmla="*/ 2147483646 h 158"/>
              <a:gd name="T6" fmla="*/ 2147483646 w 236"/>
              <a:gd name="T7" fmla="*/ 2147483646 h 158"/>
              <a:gd name="T8" fmla="*/ 2147483646 w 236"/>
              <a:gd name="T9" fmla="*/ 2147483646 h 158"/>
              <a:gd name="T10" fmla="*/ 2147483646 w 236"/>
              <a:gd name="T11" fmla="*/ 2147483646 h 158"/>
              <a:gd name="T12" fmla="*/ 2147483646 w 236"/>
              <a:gd name="T13" fmla="*/ 2147483646 h 158"/>
              <a:gd name="T14" fmla="*/ 2147483646 w 236"/>
              <a:gd name="T15" fmla="*/ 2147483646 h 158"/>
              <a:gd name="T16" fmla="*/ 2147483646 w 236"/>
              <a:gd name="T17" fmla="*/ 2147483646 h 158"/>
              <a:gd name="T18" fmla="*/ 2147483646 w 236"/>
              <a:gd name="T19" fmla="*/ 2147483646 h 158"/>
              <a:gd name="T20" fmla="*/ 2147483646 w 236"/>
              <a:gd name="T21" fmla="*/ 2147483646 h 158"/>
              <a:gd name="T22" fmla="*/ 2147483646 w 236"/>
              <a:gd name="T23" fmla="*/ 2147483646 h 158"/>
              <a:gd name="T24" fmla="*/ 2147483646 w 236"/>
              <a:gd name="T25" fmla="*/ 2147483646 h 158"/>
              <a:gd name="T26" fmla="*/ 2147483646 w 236"/>
              <a:gd name="T27" fmla="*/ 2147483646 h 158"/>
              <a:gd name="T28" fmla="*/ 2147483646 w 236"/>
              <a:gd name="T29" fmla="*/ 2147483646 h 158"/>
              <a:gd name="T30" fmla="*/ 2147483646 w 236"/>
              <a:gd name="T31" fmla="*/ 2147483646 h 158"/>
              <a:gd name="T32" fmla="*/ 2147483646 w 236"/>
              <a:gd name="T33" fmla="*/ 2147483646 h 158"/>
              <a:gd name="T34" fmla="*/ 2147483646 w 236"/>
              <a:gd name="T35" fmla="*/ 2147483646 h 158"/>
              <a:gd name="T36" fmla="*/ 2147483646 w 236"/>
              <a:gd name="T37" fmla="*/ 2147483646 h 158"/>
              <a:gd name="T38" fmla="*/ 2147483646 w 236"/>
              <a:gd name="T39" fmla="*/ 2147483646 h 158"/>
              <a:gd name="T40" fmla="*/ 2147483646 w 236"/>
              <a:gd name="T41" fmla="*/ 2147483646 h 158"/>
              <a:gd name="T42" fmla="*/ 2147483646 w 236"/>
              <a:gd name="T43" fmla="*/ 2147483646 h 158"/>
              <a:gd name="T44" fmla="*/ 2147483646 w 236"/>
              <a:gd name="T45" fmla="*/ 2147483646 h 158"/>
              <a:gd name="T46" fmla="*/ 2147483646 w 236"/>
              <a:gd name="T47" fmla="*/ 2147483646 h 158"/>
              <a:gd name="T48" fmla="*/ 2147483646 w 236"/>
              <a:gd name="T49" fmla="*/ 2147483646 h 158"/>
              <a:gd name="T50" fmla="*/ 2147483646 w 236"/>
              <a:gd name="T51" fmla="*/ 2147483646 h 158"/>
              <a:gd name="T52" fmla="*/ 2147483646 w 236"/>
              <a:gd name="T53" fmla="*/ 2147483646 h 158"/>
              <a:gd name="T54" fmla="*/ 2147483646 w 236"/>
              <a:gd name="T55" fmla="*/ 2147483646 h 158"/>
              <a:gd name="T56" fmla="*/ 2147483646 w 236"/>
              <a:gd name="T57" fmla="*/ 2147483646 h 158"/>
              <a:gd name="T58" fmla="*/ 2147483646 w 236"/>
              <a:gd name="T59" fmla="*/ 2147483646 h 158"/>
              <a:gd name="T60" fmla="*/ 2147483646 w 236"/>
              <a:gd name="T61" fmla="*/ 2147483646 h 158"/>
              <a:gd name="T62" fmla="*/ 2147483646 w 236"/>
              <a:gd name="T63" fmla="*/ 2147483646 h 158"/>
              <a:gd name="T64" fmla="*/ 2147483646 w 236"/>
              <a:gd name="T65" fmla="*/ 2147483646 h 158"/>
              <a:gd name="T66" fmla="*/ 2147483646 w 236"/>
              <a:gd name="T67" fmla="*/ 2147483646 h 158"/>
              <a:gd name="T68" fmla="*/ 0 w 236"/>
              <a:gd name="T69" fmla="*/ 2147483646 h 158"/>
              <a:gd name="T70" fmla="*/ 2147483646 w 236"/>
              <a:gd name="T71" fmla="*/ 2147483646 h 158"/>
              <a:gd name="T72" fmla="*/ 2147483646 w 236"/>
              <a:gd name="T73" fmla="*/ 2147483646 h 158"/>
              <a:gd name="T74" fmla="*/ 2147483646 w 236"/>
              <a:gd name="T75" fmla="*/ 2147483646 h 158"/>
              <a:gd name="T76" fmla="*/ 2147483646 w 236"/>
              <a:gd name="T77" fmla="*/ 2147483646 h 158"/>
              <a:gd name="T78" fmla="*/ 2147483646 w 236"/>
              <a:gd name="T79" fmla="*/ 2147483646 h 158"/>
              <a:gd name="T80" fmla="*/ 2147483646 w 236"/>
              <a:gd name="T81" fmla="*/ 2147483646 h 158"/>
              <a:gd name="T82" fmla="*/ 2147483646 w 236"/>
              <a:gd name="T83" fmla="*/ 2147483646 h 158"/>
              <a:gd name="T84" fmla="*/ 2147483646 w 236"/>
              <a:gd name="T85" fmla="*/ 2147483646 h 158"/>
              <a:gd name="T86" fmla="*/ 2147483646 w 236"/>
              <a:gd name="T87" fmla="*/ 2147483646 h 158"/>
              <a:gd name="T88" fmla="*/ 2147483646 w 236"/>
              <a:gd name="T89" fmla="*/ 2147483646 h 158"/>
              <a:gd name="T90" fmla="*/ 2147483646 w 236"/>
              <a:gd name="T91" fmla="*/ 2147483646 h 158"/>
              <a:gd name="T92" fmla="*/ 2147483646 w 236"/>
              <a:gd name="T93" fmla="*/ 2147483646 h 158"/>
              <a:gd name="T94" fmla="*/ 2147483646 w 236"/>
              <a:gd name="T95" fmla="*/ 2147483646 h 158"/>
              <a:gd name="T96" fmla="*/ 2147483646 w 236"/>
              <a:gd name="T97" fmla="*/ 2147483646 h 158"/>
              <a:gd name="T98" fmla="*/ 2147483646 w 236"/>
              <a:gd name="T99" fmla="*/ 2147483646 h 158"/>
              <a:gd name="T100" fmla="*/ 2147483646 w 236"/>
              <a:gd name="T101" fmla="*/ 2147483646 h 158"/>
              <a:gd name="T102" fmla="*/ 2147483646 w 236"/>
              <a:gd name="T103" fmla="*/ 2147483646 h 158"/>
              <a:gd name="T104" fmla="*/ 2147483646 w 236"/>
              <a:gd name="T105" fmla="*/ 2147483646 h 158"/>
              <a:gd name="T106" fmla="*/ 2147483646 w 236"/>
              <a:gd name="T107" fmla="*/ 2147483646 h 158"/>
              <a:gd name="T108" fmla="*/ 2147483646 w 236"/>
              <a:gd name="T109" fmla="*/ 2147483646 h 158"/>
              <a:gd name="T110" fmla="*/ 2147483646 w 236"/>
              <a:gd name="T111" fmla="*/ 2147483646 h 158"/>
              <a:gd name="T112" fmla="*/ 2147483646 w 236"/>
              <a:gd name="T113" fmla="*/ 2147483646 h 158"/>
              <a:gd name="T114" fmla="*/ 2147483646 w 236"/>
              <a:gd name="T115" fmla="*/ 2147483646 h 158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236"/>
              <a:gd name="T175" fmla="*/ 0 h 158"/>
              <a:gd name="T176" fmla="*/ 236 w 236"/>
              <a:gd name="T177" fmla="*/ 158 h 158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236" h="158">
                <a:moveTo>
                  <a:pt x="235" y="71"/>
                </a:moveTo>
                <a:cubicBezTo>
                  <a:pt x="235" y="69"/>
                  <a:pt x="234" y="67"/>
                  <a:pt x="233" y="66"/>
                </a:cubicBezTo>
                <a:cubicBezTo>
                  <a:pt x="233" y="67"/>
                  <a:pt x="234" y="66"/>
                  <a:pt x="234" y="67"/>
                </a:cubicBezTo>
                <a:cubicBezTo>
                  <a:pt x="233" y="68"/>
                  <a:pt x="232" y="66"/>
                  <a:pt x="232" y="65"/>
                </a:cubicBezTo>
                <a:cubicBezTo>
                  <a:pt x="232" y="65"/>
                  <a:pt x="232" y="65"/>
                  <a:pt x="232" y="65"/>
                </a:cubicBezTo>
                <a:cubicBezTo>
                  <a:pt x="232" y="63"/>
                  <a:pt x="232" y="62"/>
                  <a:pt x="232" y="61"/>
                </a:cubicBezTo>
                <a:cubicBezTo>
                  <a:pt x="232" y="59"/>
                  <a:pt x="232" y="62"/>
                  <a:pt x="233" y="61"/>
                </a:cubicBezTo>
                <a:cubicBezTo>
                  <a:pt x="234" y="61"/>
                  <a:pt x="234" y="57"/>
                  <a:pt x="234" y="56"/>
                </a:cubicBezTo>
                <a:cubicBezTo>
                  <a:pt x="234" y="56"/>
                  <a:pt x="233" y="55"/>
                  <a:pt x="233" y="55"/>
                </a:cubicBezTo>
                <a:cubicBezTo>
                  <a:pt x="232" y="54"/>
                  <a:pt x="234" y="54"/>
                  <a:pt x="234" y="53"/>
                </a:cubicBezTo>
                <a:cubicBezTo>
                  <a:pt x="231" y="49"/>
                  <a:pt x="231" y="49"/>
                  <a:pt x="231" y="49"/>
                </a:cubicBezTo>
                <a:cubicBezTo>
                  <a:pt x="231" y="49"/>
                  <a:pt x="232" y="48"/>
                  <a:pt x="233" y="49"/>
                </a:cubicBezTo>
                <a:cubicBezTo>
                  <a:pt x="232" y="46"/>
                  <a:pt x="230" y="44"/>
                  <a:pt x="229" y="42"/>
                </a:cubicBezTo>
                <a:cubicBezTo>
                  <a:pt x="230" y="41"/>
                  <a:pt x="229" y="38"/>
                  <a:pt x="229" y="37"/>
                </a:cubicBezTo>
                <a:cubicBezTo>
                  <a:pt x="230" y="36"/>
                  <a:pt x="229" y="38"/>
                  <a:pt x="229" y="38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1" y="39"/>
                  <a:pt x="232" y="36"/>
                  <a:pt x="233" y="37"/>
                </a:cubicBezTo>
                <a:cubicBezTo>
                  <a:pt x="232" y="36"/>
                  <a:pt x="233" y="32"/>
                  <a:pt x="233" y="29"/>
                </a:cubicBezTo>
                <a:cubicBezTo>
                  <a:pt x="231" y="31"/>
                  <a:pt x="232" y="26"/>
                  <a:pt x="230" y="26"/>
                </a:cubicBezTo>
                <a:cubicBezTo>
                  <a:pt x="230" y="23"/>
                  <a:pt x="232" y="24"/>
                  <a:pt x="232" y="23"/>
                </a:cubicBezTo>
                <a:cubicBezTo>
                  <a:pt x="231" y="20"/>
                  <a:pt x="231" y="17"/>
                  <a:pt x="231" y="14"/>
                </a:cubicBezTo>
                <a:cubicBezTo>
                  <a:pt x="232" y="15"/>
                  <a:pt x="233" y="15"/>
                  <a:pt x="231" y="14"/>
                </a:cubicBezTo>
                <a:cubicBezTo>
                  <a:pt x="231" y="14"/>
                  <a:pt x="231" y="14"/>
                  <a:pt x="231" y="14"/>
                </a:cubicBezTo>
                <a:cubicBezTo>
                  <a:pt x="232" y="14"/>
                  <a:pt x="232" y="14"/>
                  <a:pt x="232" y="14"/>
                </a:cubicBezTo>
                <a:cubicBezTo>
                  <a:pt x="231" y="12"/>
                  <a:pt x="231" y="7"/>
                  <a:pt x="230" y="5"/>
                </a:cubicBezTo>
                <a:cubicBezTo>
                  <a:pt x="230" y="5"/>
                  <a:pt x="230" y="5"/>
                  <a:pt x="231" y="5"/>
                </a:cubicBezTo>
                <a:cubicBezTo>
                  <a:pt x="228" y="0"/>
                  <a:pt x="230" y="6"/>
                  <a:pt x="227" y="5"/>
                </a:cubicBezTo>
                <a:cubicBezTo>
                  <a:pt x="228" y="4"/>
                  <a:pt x="228" y="4"/>
                  <a:pt x="228" y="4"/>
                </a:cubicBezTo>
                <a:cubicBezTo>
                  <a:pt x="226" y="5"/>
                  <a:pt x="224" y="3"/>
                  <a:pt x="222" y="5"/>
                </a:cubicBezTo>
                <a:cubicBezTo>
                  <a:pt x="222" y="5"/>
                  <a:pt x="222" y="4"/>
                  <a:pt x="222" y="4"/>
                </a:cubicBezTo>
                <a:cubicBezTo>
                  <a:pt x="222" y="4"/>
                  <a:pt x="221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18" y="5"/>
                  <a:pt x="217" y="5"/>
                  <a:pt x="216" y="6"/>
                </a:cubicBezTo>
                <a:cubicBezTo>
                  <a:pt x="216" y="6"/>
                  <a:pt x="216" y="5"/>
                  <a:pt x="217" y="5"/>
                </a:cubicBezTo>
                <a:cubicBezTo>
                  <a:pt x="215" y="4"/>
                  <a:pt x="215" y="6"/>
                  <a:pt x="213" y="6"/>
                </a:cubicBezTo>
                <a:cubicBezTo>
                  <a:pt x="212" y="6"/>
                  <a:pt x="211" y="5"/>
                  <a:pt x="212" y="5"/>
                </a:cubicBezTo>
                <a:cubicBezTo>
                  <a:pt x="211" y="6"/>
                  <a:pt x="208" y="6"/>
                  <a:pt x="207" y="7"/>
                </a:cubicBezTo>
                <a:cubicBezTo>
                  <a:pt x="207" y="6"/>
                  <a:pt x="206" y="6"/>
                  <a:pt x="205" y="6"/>
                </a:cubicBezTo>
                <a:cubicBezTo>
                  <a:pt x="194" y="7"/>
                  <a:pt x="184" y="7"/>
                  <a:pt x="173" y="10"/>
                </a:cubicBezTo>
                <a:cubicBezTo>
                  <a:pt x="172" y="8"/>
                  <a:pt x="176" y="8"/>
                  <a:pt x="175" y="7"/>
                </a:cubicBezTo>
                <a:cubicBezTo>
                  <a:pt x="175" y="9"/>
                  <a:pt x="173" y="8"/>
                  <a:pt x="170" y="8"/>
                </a:cubicBezTo>
                <a:cubicBezTo>
                  <a:pt x="170" y="8"/>
                  <a:pt x="170" y="8"/>
                  <a:pt x="170" y="8"/>
                </a:cubicBezTo>
                <a:cubicBezTo>
                  <a:pt x="168" y="9"/>
                  <a:pt x="168" y="8"/>
                  <a:pt x="166" y="8"/>
                </a:cubicBezTo>
                <a:cubicBezTo>
                  <a:pt x="166" y="9"/>
                  <a:pt x="166" y="9"/>
                  <a:pt x="166" y="9"/>
                </a:cubicBezTo>
                <a:cubicBezTo>
                  <a:pt x="165" y="10"/>
                  <a:pt x="163" y="7"/>
                  <a:pt x="162" y="9"/>
                </a:cubicBezTo>
                <a:cubicBezTo>
                  <a:pt x="161" y="8"/>
                  <a:pt x="161" y="8"/>
                  <a:pt x="161" y="8"/>
                </a:cubicBezTo>
                <a:cubicBezTo>
                  <a:pt x="159" y="10"/>
                  <a:pt x="158" y="7"/>
                  <a:pt x="157" y="9"/>
                </a:cubicBezTo>
                <a:cubicBezTo>
                  <a:pt x="157" y="9"/>
                  <a:pt x="157" y="9"/>
                  <a:pt x="157" y="9"/>
                </a:cubicBezTo>
                <a:cubicBezTo>
                  <a:pt x="154" y="8"/>
                  <a:pt x="152" y="11"/>
                  <a:pt x="151" y="10"/>
                </a:cubicBezTo>
                <a:cubicBezTo>
                  <a:pt x="148" y="10"/>
                  <a:pt x="146" y="10"/>
                  <a:pt x="146" y="12"/>
                </a:cubicBezTo>
                <a:cubicBezTo>
                  <a:pt x="145" y="11"/>
                  <a:pt x="145" y="10"/>
                  <a:pt x="146" y="10"/>
                </a:cubicBezTo>
                <a:cubicBezTo>
                  <a:pt x="138" y="11"/>
                  <a:pt x="129" y="11"/>
                  <a:pt x="122" y="13"/>
                </a:cubicBezTo>
                <a:cubicBezTo>
                  <a:pt x="121" y="13"/>
                  <a:pt x="122" y="13"/>
                  <a:pt x="122" y="12"/>
                </a:cubicBezTo>
                <a:cubicBezTo>
                  <a:pt x="118" y="14"/>
                  <a:pt x="113" y="11"/>
                  <a:pt x="110" y="14"/>
                </a:cubicBezTo>
                <a:cubicBezTo>
                  <a:pt x="109" y="15"/>
                  <a:pt x="109" y="15"/>
                  <a:pt x="109" y="15"/>
                </a:cubicBezTo>
                <a:cubicBezTo>
                  <a:pt x="108" y="15"/>
                  <a:pt x="108" y="14"/>
                  <a:pt x="107" y="13"/>
                </a:cubicBezTo>
                <a:cubicBezTo>
                  <a:pt x="106" y="14"/>
                  <a:pt x="103" y="14"/>
                  <a:pt x="102" y="15"/>
                </a:cubicBezTo>
                <a:cubicBezTo>
                  <a:pt x="102" y="14"/>
                  <a:pt x="102" y="14"/>
                  <a:pt x="102" y="14"/>
                </a:cubicBezTo>
                <a:cubicBezTo>
                  <a:pt x="100" y="14"/>
                  <a:pt x="98" y="15"/>
                  <a:pt x="96" y="15"/>
                </a:cubicBezTo>
                <a:cubicBezTo>
                  <a:pt x="97" y="14"/>
                  <a:pt x="97" y="14"/>
                  <a:pt x="97" y="14"/>
                </a:cubicBezTo>
                <a:cubicBezTo>
                  <a:pt x="86" y="12"/>
                  <a:pt x="73" y="11"/>
                  <a:pt x="65" y="13"/>
                </a:cubicBezTo>
                <a:cubicBezTo>
                  <a:pt x="63" y="14"/>
                  <a:pt x="64" y="11"/>
                  <a:pt x="63" y="12"/>
                </a:cubicBezTo>
                <a:cubicBezTo>
                  <a:pt x="54" y="14"/>
                  <a:pt x="44" y="10"/>
                  <a:pt x="36" y="13"/>
                </a:cubicBezTo>
                <a:cubicBezTo>
                  <a:pt x="30" y="13"/>
                  <a:pt x="28" y="17"/>
                  <a:pt x="28" y="17"/>
                </a:cubicBezTo>
                <a:cubicBezTo>
                  <a:pt x="43" y="17"/>
                  <a:pt x="56" y="19"/>
                  <a:pt x="71" y="21"/>
                </a:cubicBezTo>
                <a:cubicBezTo>
                  <a:pt x="76" y="21"/>
                  <a:pt x="82" y="21"/>
                  <a:pt x="87" y="21"/>
                </a:cubicBezTo>
                <a:cubicBezTo>
                  <a:pt x="106" y="21"/>
                  <a:pt x="126" y="24"/>
                  <a:pt x="145" y="21"/>
                </a:cubicBezTo>
                <a:cubicBezTo>
                  <a:pt x="144" y="21"/>
                  <a:pt x="145" y="20"/>
                  <a:pt x="146" y="20"/>
                </a:cubicBezTo>
                <a:cubicBezTo>
                  <a:pt x="147" y="20"/>
                  <a:pt x="147" y="20"/>
                  <a:pt x="147" y="20"/>
                </a:cubicBezTo>
                <a:cubicBezTo>
                  <a:pt x="148" y="19"/>
                  <a:pt x="148" y="19"/>
                  <a:pt x="148" y="19"/>
                </a:cubicBezTo>
                <a:cubicBezTo>
                  <a:pt x="150" y="19"/>
                  <a:pt x="149" y="20"/>
                  <a:pt x="148" y="21"/>
                </a:cubicBezTo>
                <a:cubicBezTo>
                  <a:pt x="156" y="20"/>
                  <a:pt x="163" y="19"/>
                  <a:pt x="170" y="19"/>
                </a:cubicBezTo>
                <a:cubicBezTo>
                  <a:pt x="171" y="18"/>
                  <a:pt x="174" y="19"/>
                  <a:pt x="174" y="17"/>
                </a:cubicBezTo>
                <a:cubicBezTo>
                  <a:pt x="175" y="17"/>
                  <a:pt x="174" y="18"/>
                  <a:pt x="174" y="18"/>
                </a:cubicBezTo>
                <a:cubicBezTo>
                  <a:pt x="180" y="17"/>
                  <a:pt x="180" y="17"/>
                  <a:pt x="185" y="18"/>
                </a:cubicBezTo>
                <a:cubicBezTo>
                  <a:pt x="195" y="18"/>
                  <a:pt x="205" y="17"/>
                  <a:pt x="215" y="16"/>
                </a:cubicBezTo>
                <a:cubicBezTo>
                  <a:pt x="220" y="15"/>
                  <a:pt x="220" y="15"/>
                  <a:pt x="220" y="15"/>
                </a:cubicBezTo>
                <a:cubicBezTo>
                  <a:pt x="220" y="19"/>
                  <a:pt x="220" y="19"/>
                  <a:pt x="220" y="19"/>
                </a:cubicBezTo>
                <a:cubicBezTo>
                  <a:pt x="221" y="39"/>
                  <a:pt x="223" y="59"/>
                  <a:pt x="222" y="80"/>
                </a:cubicBezTo>
                <a:cubicBezTo>
                  <a:pt x="225" y="83"/>
                  <a:pt x="223" y="88"/>
                  <a:pt x="225" y="91"/>
                </a:cubicBezTo>
                <a:cubicBezTo>
                  <a:pt x="225" y="91"/>
                  <a:pt x="225" y="91"/>
                  <a:pt x="225" y="91"/>
                </a:cubicBezTo>
                <a:cubicBezTo>
                  <a:pt x="225" y="94"/>
                  <a:pt x="224" y="95"/>
                  <a:pt x="223" y="99"/>
                </a:cubicBezTo>
                <a:cubicBezTo>
                  <a:pt x="224" y="99"/>
                  <a:pt x="223" y="101"/>
                  <a:pt x="224" y="100"/>
                </a:cubicBezTo>
                <a:cubicBezTo>
                  <a:pt x="226" y="102"/>
                  <a:pt x="222" y="103"/>
                  <a:pt x="223" y="105"/>
                </a:cubicBezTo>
                <a:cubicBezTo>
                  <a:pt x="222" y="105"/>
                  <a:pt x="224" y="105"/>
                  <a:pt x="223" y="105"/>
                </a:cubicBezTo>
                <a:cubicBezTo>
                  <a:pt x="224" y="110"/>
                  <a:pt x="223" y="104"/>
                  <a:pt x="220" y="110"/>
                </a:cubicBezTo>
                <a:cubicBezTo>
                  <a:pt x="221" y="117"/>
                  <a:pt x="219" y="129"/>
                  <a:pt x="217" y="130"/>
                </a:cubicBezTo>
                <a:cubicBezTo>
                  <a:pt x="217" y="130"/>
                  <a:pt x="217" y="130"/>
                  <a:pt x="217" y="130"/>
                </a:cubicBezTo>
                <a:cubicBezTo>
                  <a:pt x="215" y="128"/>
                  <a:pt x="214" y="132"/>
                  <a:pt x="213" y="131"/>
                </a:cubicBezTo>
                <a:cubicBezTo>
                  <a:pt x="213" y="131"/>
                  <a:pt x="213" y="131"/>
                  <a:pt x="214" y="130"/>
                </a:cubicBezTo>
                <a:cubicBezTo>
                  <a:pt x="209" y="131"/>
                  <a:pt x="207" y="133"/>
                  <a:pt x="203" y="133"/>
                </a:cubicBezTo>
                <a:cubicBezTo>
                  <a:pt x="200" y="135"/>
                  <a:pt x="195" y="134"/>
                  <a:pt x="193" y="136"/>
                </a:cubicBezTo>
                <a:cubicBezTo>
                  <a:pt x="193" y="135"/>
                  <a:pt x="191" y="135"/>
                  <a:pt x="190" y="135"/>
                </a:cubicBezTo>
                <a:cubicBezTo>
                  <a:pt x="188" y="138"/>
                  <a:pt x="183" y="135"/>
                  <a:pt x="181" y="138"/>
                </a:cubicBezTo>
                <a:cubicBezTo>
                  <a:pt x="181" y="137"/>
                  <a:pt x="181" y="137"/>
                  <a:pt x="181" y="137"/>
                </a:cubicBezTo>
                <a:cubicBezTo>
                  <a:pt x="171" y="140"/>
                  <a:pt x="160" y="140"/>
                  <a:pt x="150" y="142"/>
                </a:cubicBezTo>
                <a:cubicBezTo>
                  <a:pt x="145" y="143"/>
                  <a:pt x="138" y="141"/>
                  <a:pt x="132" y="142"/>
                </a:cubicBezTo>
                <a:cubicBezTo>
                  <a:pt x="131" y="143"/>
                  <a:pt x="132" y="143"/>
                  <a:pt x="131" y="144"/>
                </a:cubicBezTo>
                <a:cubicBezTo>
                  <a:pt x="129" y="144"/>
                  <a:pt x="131" y="143"/>
                  <a:pt x="130" y="142"/>
                </a:cubicBezTo>
                <a:cubicBezTo>
                  <a:pt x="127" y="144"/>
                  <a:pt x="123" y="142"/>
                  <a:pt x="119" y="142"/>
                </a:cubicBezTo>
                <a:cubicBezTo>
                  <a:pt x="118" y="143"/>
                  <a:pt x="117" y="143"/>
                  <a:pt x="118" y="143"/>
                </a:cubicBezTo>
                <a:cubicBezTo>
                  <a:pt x="113" y="142"/>
                  <a:pt x="107" y="144"/>
                  <a:pt x="103" y="142"/>
                </a:cubicBezTo>
                <a:cubicBezTo>
                  <a:pt x="104" y="145"/>
                  <a:pt x="100" y="144"/>
                  <a:pt x="99" y="144"/>
                </a:cubicBezTo>
                <a:cubicBezTo>
                  <a:pt x="98" y="144"/>
                  <a:pt x="98" y="143"/>
                  <a:pt x="98" y="143"/>
                </a:cubicBezTo>
                <a:cubicBezTo>
                  <a:pt x="95" y="143"/>
                  <a:pt x="93" y="143"/>
                  <a:pt x="89" y="142"/>
                </a:cubicBezTo>
                <a:cubicBezTo>
                  <a:pt x="87" y="142"/>
                  <a:pt x="87" y="143"/>
                  <a:pt x="84" y="143"/>
                </a:cubicBezTo>
                <a:cubicBezTo>
                  <a:pt x="83" y="141"/>
                  <a:pt x="80" y="142"/>
                  <a:pt x="78" y="142"/>
                </a:cubicBezTo>
                <a:cubicBezTo>
                  <a:pt x="78" y="143"/>
                  <a:pt x="75" y="144"/>
                  <a:pt x="73" y="143"/>
                </a:cubicBezTo>
                <a:cubicBezTo>
                  <a:pt x="74" y="141"/>
                  <a:pt x="74" y="141"/>
                  <a:pt x="74" y="141"/>
                </a:cubicBezTo>
                <a:cubicBezTo>
                  <a:pt x="67" y="142"/>
                  <a:pt x="57" y="138"/>
                  <a:pt x="49" y="139"/>
                </a:cubicBezTo>
                <a:cubicBezTo>
                  <a:pt x="48" y="138"/>
                  <a:pt x="48" y="138"/>
                  <a:pt x="48" y="138"/>
                </a:cubicBezTo>
                <a:cubicBezTo>
                  <a:pt x="40" y="139"/>
                  <a:pt x="32" y="135"/>
                  <a:pt x="24" y="136"/>
                </a:cubicBezTo>
                <a:cubicBezTo>
                  <a:pt x="22" y="135"/>
                  <a:pt x="18" y="134"/>
                  <a:pt x="16" y="134"/>
                </a:cubicBezTo>
                <a:cubicBezTo>
                  <a:pt x="16" y="134"/>
                  <a:pt x="16" y="134"/>
                  <a:pt x="15" y="134"/>
                </a:cubicBezTo>
                <a:cubicBezTo>
                  <a:pt x="17" y="131"/>
                  <a:pt x="18" y="129"/>
                  <a:pt x="17" y="126"/>
                </a:cubicBezTo>
                <a:cubicBezTo>
                  <a:pt x="18" y="126"/>
                  <a:pt x="18" y="126"/>
                  <a:pt x="18" y="126"/>
                </a:cubicBezTo>
                <a:cubicBezTo>
                  <a:pt x="17" y="123"/>
                  <a:pt x="17" y="119"/>
                  <a:pt x="18" y="115"/>
                </a:cubicBezTo>
                <a:cubicBezTo>
                  <a:pt x="18" y="114"/>
                  <a:pt x="18" y="111"/>
                  <a:pt x="17" y="112"/>
                </a:cubicBezTo>
                <a:cubicBezTo>
                  <a:pt x="16" y="111"/>
                  <a:pt x="18" y="112"/>
                  <a:pt x="17" y="110"/>
                </a:cubicBezTo>
                <a:cubicBezTo>
                  <a:pt x="19" y="112"/>
                  <a:pt x="19" y="112"/>
                  <a:pt x="19" y="112"/>
                </a:cubicBezTo>
                <a:cubicBezTo>
                  <a:pt x="20" y="104"/>
                  <a:pt x="20" y="98"/>
                  <a:pt x="20" y="90"/>
                </a:cubicBezTo>
                <a:cubicBezTo>
                  <a:pt x="22" y="88"/>
                  <a:pt x="20" y="83"/>
                  <a:pt x="21" y="79"/>
                </a:cubicBezTo>
                <a:cubicBezTo>
                  <a:pt x="21" y="77"/>
                  <a:pt x="22" y="73"/>
                  <a:pt x="20" y="71"/>
                </a:cubicBezTo>
                <a:cubicBezTo>
                  <a:pt x="21" y="71"/>
                  <a:pt x="21" y="71"/>
                  <a:pt x="21" y="71"/>
                </a:cubicBezTo>
                <a:cubicBezTo>
                  <a:pt x="21" y="67"/>
                  <a:pt x="21" y="63"/>
                  <a:pt x="22" y="59"/>
                </a:cubicBezTo>
                <a:cubicBezTo>
                  <a:pt x="22" y="56"/>
                  <a:pt x="21" y="56"/>
                  <a:pt x="20" y="54"/>
                </a:cubicBezTo>
                <a:cubicBezTo>
                  <a:pt x="21" y="54"/>
                  <a:pt x="21" y="54"/>
                  <a:pt x="21" y="54"/>
                </a:cubicBezTo>
                <a:cubicBezTo>
                  <a:pt x="20" y="52"/>
                  <a:pt x="19" y="52"/>
                  <a:pt x="18" y="51"/>
                </a:cubicBezTo>
                <a:cubicBezTo>
                  <a:pt x="19" y="49"/>
                  <a:pt x="18" y="49"/>
                  <a:pt x="18" y="47"/>
                </a:cubicBezTo>
                <a:cubicBezTo>
                  <a:pt x="19" y="49"/>
                  <a:pt x="20" y="50"/>
                  <a:pt x="21" y="51"/>
                </a:cubicBezTo>
                <a:cubicBezTo>
                  <a:pt x="22" y="49"/>
                  <a:pt x="19" y="46"/>
                  <a:pt x="21" y="44"/>
                </a:cubicBezTo>
                <a:cubicBezTo>
                  <a:pt x="21" y="42"/>
                  <a:pt x="21" y="40"/>
                  <a:pt x="19" y="40"/>
                </a:cubicBezTo>
                <a:cubicBezTo>
                  <a:pt x="20" y="41"/>
                  <a:pt x="20" y="39"/>
                  <a:pt x="21" y="40"/>
                </a:cubicBezTo>
                <a:cubicBezTo>
                  <a:pt x="20" y="38"/>
                  <a:pt x="20" y="37"/>
                  <a:pt x="20" y="36"/>
                </a:cubicBezTo>
                <a:cubicBezTo>
                  <a:pt x="20" y="37"/>
                  <a:pt x="20" y="37"/>
                  <a:pt x="20" y="37"/>
                </a:cubicBezTo>
                <a:cubicBezTo>
                  <a:pt x="19" y="37"/>
                  <a:pt x="19" y="35"/>
                  <a:pt x="17" y="35"/>
                </a:cubicBezTo>
                <a:cubicBezTo>
                  <a:pt x="18" y="36"/>
                  <a:pt x="18" y="36"/>
                  <a:pt x="18" y="37"/>
                </a:cubicBezTo>
                <a:cubicBezTo>
                  <a:pt x="17" y="37"/>
                  <a:pt x="16" y="34"/>
                  <a:pt x="17" y="34"/>
                </a:cubicBezTo>
                <a:cubicBezTo>
                  <a:pt x="18" y="33"/>
                  <a:pt x="19" y="35"/>
                  <a:pt x="19" y="34"/>
                </a:cubicBezTo>
                <a:cubicBezTo>
                  <a:pt x="17" y="30"/>
                  <a:pt x="17" y="30"/>
                  <a:pt x="17" y="30"/>
                </a:cubicBezTo>
                <a:cubicBezTo>
                  <a:pt x="17" y="30"/>
                  <a:pt x="17" y="32"/>
                  <a:pt x="16" y="32"/>
                </a:cubicBezTo>
                <a:cubicBezTo>
                  <a:pt x="17" y="33"/>
                  <a:pt x="17" y="33"/>
                  <a:pt x="17" y="33"/>
                </a:cubicBezTo>
                <a:cubicBezTo>
                  <a:pt x="16" y="33"/>
                  <a:pt x="16" y="33"/>
                  <a:pt x="16" y="33"/>
                </a:cubicBezTo>
                <a:cubicBezTo>
                  <a:pt x="16" y="36"/>
                  <a:pt x="15" y="39"/>
                  <a:pt x="16" y="42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2"/>
                  <a:pt x="19" y="44"/>
                  <a:pt x="18" y="46"/>
                </a:cubicBezTo>
                <a:cubicBezTo>
                  <a:pt x="17" y="45"/>
                  <a:pt x="17" y="45"/>
                  <a:pt x="16" y="45"/>
                </a:cubicBezTo>
                <a:cubicBezTo>
                  <a:pt x="16" y="46"/>
                  <a:pt x="17" y="46"/>
                  <a:pt x="17" y="47"/>
                </a:cubicBezTo>
                <a:cubicBezTo>
                  <a:pt x="15" y="46"/>
                  <a:pt x="15" y="46"/>
                  <a:pt x="15" y="46"/>
                </a:cubicBezTo>
                <a:cubicBezTo>
                  <a:pt x="17" y="47"/>
                  <a:pt x="16" y="51"/>
                  <a:pt x="16" y="52"/>
                </a:cubicBezTo>
                <a:cubicBezTo>
                  <a:pt x="16" y="51"/>
                  <a:pt x="16" y="51"/>
                  <a:pt x="16" y="51"/>
                </a:cubicBezTo>
                <a:cubicBezTo>
                  <a:pt x="15" y="54"/>
                  <a:pt x="17" y="51"/>
                  <a:pt x="17" y="53"/>
                </a:cubicBezTo>
                <a:cubicBezTo>
                  <a:pt x="17" y="54"/>
                  <a:pt x="15" y="53"/>
                  <a:pt x="14" y="55"/>
                </a:cubicBezTo>
                <a:cubicBezTo>
                  <a:pt x="14" y="58"/>
                  <a:pt x="16" y="62"/>
                  <a:pt x="14" y="65"/>
                </a:cubicBezTo>
                <a:cubicBezTo>
                  <a:pt x="14" y="68"/>
                  <a:pt x="15" y="70"/>
                  <a:pt x="16" y="73"/>
                </a:cubicBezTo>
                <a:cubicBezTo>
                  <a:pt x="16" y="75"/>
                  <a:pt x="14" y="72"/>
                  <a:pt x="15" y="75"/>
                </a:cubicBezTo>
                <a:cubicBezTo>
                  <a:pt x="14" y="74"/>
                  <a:pt x="13" y="75"/>
                  <a:pt x="13" y="75"/>
                </a:cubicBezTo>
                <a:cubicBezTo>
                  <a:pt x="13" y="75"/>
                  <a:pt x="12" y="79"/>
                  <a:pt x="14" y="77"/>
                </a:cubicBezTo>
                <a:cubicBezTo>
                  <a:pt x="14" y="80"/>
                  <a:pt x="13" y="84"/>
                  <a:pt x="13" y="87"/>
                </a:cubicBezTo>
                <a:cubicBezTo>
                  <a:pt x="13" y="86"/>
                  <a:pt x="12" y="86"/>
                  <a:pt x="11" y="87"/>
                </a:cubicBezTo>
                <a:cubicBezTo>
                  <a:pt x="12" y="88"/>
                  <a:pt x="13" y="91"/>
                  <a:pt x="12" y="94"/>
                </a:cubicBezTo>
                <a:cubicBezTo>
                  <a:pt x="14" y="94"/>
                  <a:pt x="14" y="93"/>
                  <a:pt x="15" y="93"/>
                </a:cubicBezTo>
                <a:cubicBezTo>
                  <a:pt x="15" y="94"/>
                  <a:pt x="15" y="94"/>
                  <a:pt x="15" y="95"/>
                </a:cubicBezTo>
                <a:cubicBezTo>
                  <a:pt x="14" y="95"/>
                  <a:pt x="12" y="95"/>
                  <a:pt x="12" y="97"/>
                </a:cubicBezTo>
                <a:cubicBezTo>
                  <a:pt x="10" y="97"/>
                  <a:pt x="12" y="93"/>
                  <a:pt x="10" y="94"/>
                </a:cubicBezTo>
                <a:cubicBezTo>
                  <a:pt x="9" y="93"/>
                  <a:pt x="9" y="89"/>
                  <a:pt x="10" y="88"/>
                </a:cubicBezTo>
                <a:cubicBezTo>
                  <a:pt x="9" y="85"/>
                  <a:pt x="10" y="89"/>
                  <a:pt x="8" y="89"/>
                </a:cubicBezTo>
                <a:cubicBezTo>
                  <a:pt x="8" y="91"/>
                  <a:pt x="9" y="92"/>
                  <a:pt x="9" y="95"/>
                </a:cubicBezTo>
                <a:cubicBezTo>
                  <a:pt x="10" y="95"/>
                  <a:pt x="10" y="94"/>
                  <a:pt x="11" y="95"/>
                </a:cubicBezTo>
                <a:cubicBezTo>
                  <a:pt x="12" y="98"/>
                  <a:pt x="9" y="99"/>
                  <a:pt x="9" y="99"/>
                </a:cubicBezTo>
                <a:cubicBezTo>
                  <a:pt x="9" y="98"/>
                  <a:pt x="9" y="98"/>
                  <a:pt x="9" y="98"/>
                </a:cubicBezTo>
                <a:cubicBezTo>
                  <a:pt x="8" y="100"/>
                  <a:pt x="9" y="100"/>
                  <a:pt x="9" y="102"/>
                </a:cubicBezTo>
                <a:cubicBezTo>
                  <a:pt x="6" y="103"/>
                  <a:pt x="9" y="99"/>
                  <a:pt x="7" y="98"/>
                </a:cubicBezTo>
                <a:cubicBezTo>
                  <a:pt x="6" y="100"/>
                  <a:pt x="6" y="100"/>
                  <a:pt x="6" y="100"/>
                </a:cubicBezTo>
                <a:cubicBezTo>
                  <a:pt x="5" y="103"/>
                  <a:pt x="7" y="101"/>
                  <a:pt x="6" y="104"/>
                </a:cubicBezTo>
                <a:cubicBezTo>
                  <a:pt x="6" y="103"/>
                  <a:pt x="6" y="103"/>
                  <a:pt x="6" y="103"/>
                </a:cubicBezTo>
                <a:cubicBezTo>
                  <a:pt x="6" y="105"/>
                  <a:pt x="6" y="105"/>
                  <a:pt x="6" y="105"/>
                </a:cubicBezTo>
                <a:cubicBezTo>
                  <a:pt x="7" y="105"/>
                  <a:pt x="8" y="105"/>
                  <a:pt x="8" y="103"/>
                </a:cubicBezTo>
                <a:cubicBezTo>
                  <a:pt x="10" y="105"/>
                  <a:pt x="8" y="105"/>
                  <a:pt x="8" y="107"/>
                </a:cubicBezTo>
                <a:cubicBezTo>
                  <a:pt x="9" y="108"/>
                  <a:pt x="8" y="106"/>
                  <a:pt x="10" y="106"/>
                </a:cubicBezTo>
                <a:cubicBezTo>
                  <a:pt x="11" y="106"/>
                  <a:pt x="10" y="108"/>
                  <a:pt x="11" y="109"/>
                </a:cubicBezTo>
                <a:cubicBezTo>
                  <a:pt x="10" y="112"/>
                  <a:pt x="9" y="110"/>
                  <a:pt x="8" y="111"/>
                </a:cubicBezTo>
                <a:cubicBezTo>
                  <a:pt x="8" y="111"/>
                  <a:pt x="8" y="109"/>
                  <a:pt x="9" y="109"/>
                </a:cubicBezTo>
                <a:cubicBezTo>
                  <a:pt x="8" y="107"/>
                  <a:pt x="6" y="110"/>
                  <a:pt x="5" y="108"/>
                </a:cubicBezTo>
                <a:cubicBezTo>
                  <a:pt x="4" y="110"/>
                  <a:pt x="6" y="110"/>
                  <a:pt x="6" y="111"/>
                </a:cubicBezTo>
                <a:cubicBezTo>
                  <a:pt x="6" y="111"/>
                  <a:pt x="7" y="112"/>
                  <a:pt x="8" y="111"/>
                </a:cubicBezTo>
                <a:cubicBezTo>
                  <a:pt x="11" y="115"/>
                  <a:pt x="5" y="113"/>
                  <a:pt x="5" y="117"/>
                </a:cubicBezTo>
                <a:cubicBezTo>
                  <a:pt x="7" y="116"/>
                  <a:pt x="7" y="122"/>
                  <a:pt x="10" y="119"/>
                </a:cubicBezTo>
                <a:cubicBezTo>
                  <a:pt x="10" y="120"/>
                  <a:pt x="11" y="121"/>
                  <a:pt x="10" y="122"/>
                </a:cubicBezTo>
                <a:cubicBezTo>
                  <a:pt x="9" y="121"/>
                  <a:pt x="9" y="124"/>
                  <a:pt x="8" y="122"/>
                </a:cubicBezTo>
                <a:cubicBezTo>
                  <a:pt x="8" y="123"/>
                  <a:pt x="8" y="123"/>
                  <a:pt x="8" y="123"/>
                </a:cubicBezTo>
                <a:cubicBezTo>
                  <a:pt x="6" y="121"/>
                  <a:pt x="6" y="121"/>
                  <a:pt x="6" y="121"/>
                </a:cubicBezTo>
                <a:cubicBezTo>
                  <a:pt x="5" y="122"/>
                  <a:pt x="4" y="124"/>
                  <a:pt x="3" y="125"/>
                </a:cubicBezTo>
                <a:cubicBezTo>
                  <a:pt x="3" y="126"/>
                  <a:pt x="4" y="124"/>
                  <a:pt x="4" y="126"/>
                </a:cubicBezTo>
                <a:cubicBezTo>
                  <a:pt x="4" y="126"/>
                  <a:pt x="3" y="127"/>
                  <a:pt x="3" y="128"/>
                </a:cubicBezTo>
                <a:cubicBezTo>
                  <a:pt x="4" y="126"/>
                  <a:pt x="5" y="128"/>
                  <a:pt x="5" y="129"/>
                </a:cubicBezTo>
                <a:cubicBezTo>
                  <a:pt x="5" y="131"/>
                  <a:pt x="3" y="132"/>
                  <a:pt x="3" y="132"/>
                </a:cubicBezTo>
                <a:cubicBezTo>
                  <a:pt x="2" y="130"/>
                  <a:pt x="2" y="130"/>
                  <a:pt x="2" y="130"/>
                </a:cubicBezTo>
                <a:cubicBezTo>
                  <a:pt x="3" y="131"/>
                  <a:pt x="1" y="130"/>
                  <a:pt x="1" y="132"/>
                </a:cubicBezTo>
                <a:cubicBezTo>
                  <a:pt x="2" y="132"/>
                  <a:pt x="3" y="133"/>
                  <a:pt x="4" y="134"/>
                </a:cubicBezTo>
                <a:cubicBezTo>
                  <a:pt x="4" y="135"/>
                  <a:pt x="3" y="136"/>
                  <a:pt x="3" y="136"/>
                </a:cubicBezTo>
                <a:cubicBezTo>
                  <a:pt x="3" y="134"/>
                  <a:pt x="3" y="134"/>
                  <a:pt x="3" y="134"/>
                </a:cubicBezTo>
                <a:cubicBezTo>
                  <a:pt x="3" y="135"/>
                  <a:pt x="2" y="135"/>
                  <a:pt x="1" y="135"/>
                </a:cubicBezTo>
                <a:cubicBezTo>
                  <a:pt x="1" y="136"/>
                  <a:pt x="1" y="136"/>
                  <a:pt x="1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1" y="138"/>
                  <a:pt x="1" y="138"/>
                  <a:pt x="1" y="137"/>
                </a:cubicBezTo>
                <a:cubicBezTo>
                  <a:pt x="2" y="139"/>
                  <a:pt x="4" y="142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9" y="147"/>
                  <a:pt x="9" y="147"/>
                  <a:pt x="9" y="147"/>
                </a:cubicBezTo>
                <a:cubicBezTo>
                  <a:pt x="10" y="147"/>
                  <a:pt x="10" y="148"/>
                  <a:pt x="9" y="148"/>
                </a:cubicBezTo>
                <a:cubicBezTo>
                  <a:pt x="10" y="147"/>
                  <a:pt x="11" y="148"/>
                  <a:pt x="12" y="148"/>
                </a:cubicBezTo>
                <a:cubicBezTo>
                  <a:pt x="12" y="148"/>
                  <a:pt x="12" y="148"/>
                  <a:pt x="12" y="148"/>
                </a:cubicBezTo>
                <a:cubicBezTo>
                  <a:pt x="13" y="148"/>
                  <a:pt x="15" y="147"/>
                  <a:pt x="15" y="148"/>
                </a:cubicBezTo>
                <a:cubicBezTo>
                  <a:pt x="15" y="146"/>
                  <a:pt x="14" y="148"/>
                  <a:pt x="13" y="147"/>
                </a:cubicBezTo>
                <a:cubicBezTo>
                  <a:pt x="12" y="145"/>
                  <a:pt x="15" y="146"/>
                  <a:pt x="15" y="146"/>
                </a:cubicBezTo>
                <a:cubicBezTo>
                  <a:pt x="15" y="148"/>
                  <a:pt x="18" y="147"/>
                  <a:pt x="19" y="147"/>
                </a:cubicBezTo>
                <a:cubicBezTo>
                  <a:pt x="20" y="148"/>
                  <a:pt x="20" y="148"/>
                  <a:pt x="20" y="149"/>
                </a:cubicBezTo>
                <a:cubicBezTo>
                  <a:pt x="21" y="147"/>
                  <a:pt x="21" y="147"/>
                  <a:pt x="21" y="147"/>
                </a:cubicBezTo>
                <a:cubicBezTo>
                  <a:pt x="21" y="150"/>
                  <a:pt x="24" y="147"/>
                  <a:pt x="25" y="148"/>
                </a:cubicBezTo>
                <a:cubicBezTo>
                  <a:pt x="24" y="149"/>
                  <a:pt x="24" y="150"/>
                  <a:pt x="25" y="150"/>
                </a:cubicBezTo>
                <a:cubicBezTo>
                  <a:pt x="24" y="148"/>
                  <a:pt x="28" y="149"/>
                  <a:pt x="27" y="147"/>
                </a:cubicBezTo>
                <a:cubicBezTo>
                  <a:pt x="30" y="148"/>
                  <a:pt x="26" y="149"/>
                  <a:pt x="27" y="151"/>
                </a:cubicBezTo>
                <a:cubicBezTo>
                  <a:pt x="29" y="150"/>
                  <a:pt x="30" y="152"/>
                  <a:pt x="31" y="151"/>
                </a:cubicBezTo>
                <a:cubicBezTo>
                  <a:pt x="29" y="150"/>
                  <a:pt x="31" y="150"/>
                  <a:pt x="32" y="149"/>
                </a:cubicBezTo>
                <a:cubicBezTo>
                  <a:pt x="34" y="149"/>
                  <a:pt x="31" y="150"/>
                  <a:pt x="33" y="151"/>
                </a:cubicBezTo>
                <a:cubicBezTo>
                  <a:pt x="34" y="150"/>
                  <a:pt x="35" y="149"/>
                  <a:pt x="34" y="148"/>
                </a:cubicBezTo>
                <a:cubicBezTo>
                  <a:pt x="35" y="149"/>
                  <a:pt x="37" y="148"/>
                  <a:pt x="38" y="149"/>
                </a:cubicBezTo>
                <a:cubicBezTo>
                  <a:pt x="39" y="150"/>
                  <a:pt x="35" y="149"/>
                  <a:pt x="36" y="150"/>
                </a:cubicBezTo>
                <a:cubicBezTo>
                  <a:pt x="39" y="151"/>
                  <a:pt x="38" y="148"/>
                  <a:pt x="41" y="148"/>
                </a:cubicBezTo>
                <a:cubicBezTo>
                  <a:pt x="40" y="147"/>
                  <a:pt x="42" y="145"/>
                  <a:pt x="43" y="145"/>
                </a:cubicBezTo>
                <a:cubicBezTo>
                  <a:pt x="46" y="145"/>
                  <a:pt x="42" y="145"/>
                  <a:pt x="43" y="147"/>
                </a:cubicBezTo>
                <a:cubicBezTo>
                  <a:pt x="44" y="147"/>
                  <a:pt x="44" y="147"/>
                  <a:pt x="44" y="147"/>
                </a:cubicBezTo>
                <a:cubicBezTo>
                  <a:pt x="46" y="149"/>
                  <a:pt x="40" y="149"/>
                  <a:pt x="41" y="151"/>
                </a:cubicBezTo>
                <a:cubicBezTo>
                  <a:pt x="43" y="151"/>
                  <a:pt x="43" y="151"/>
                  <a:pt x="43" y="151"/>
                </a:cubicBezTo>
                <a:cubicBezTo>
                  <a:pt x="42" y="151"/>
                  <a:pt x="42" y="152"/>
                  <a:pt x="42" y="153"/>
                </a:cubicBezTo>
                <a:cubicBezTo>
                  <a:pt x="43" y="151"/>
                  <a:pt x="46" y="153"/>
                  <a:pt x="46" y="153"/>
                </a:cubicBezTo>
                <a:cubicBezTo>
                  <a:pt x="46" y="151"/>
                  <a:pt x="45" y="153"/>
                  <a:pt x="45" y="152"/>
                </a:cubicBezTo>
                <a:cubicBezTo>
                  <a:pt x="47" y="152"/>
                  <a:pt x="48" y="150"/>
                  <a:pt x="50" y="151"/>
                </a:cubicBezTo>
                <a:cubicBezTo>
                  <a:pt x="48" y="152"/>
                  <a:pt x="50" y="153"/>
                  <a:pt x="49" y="153"/>
                </a:cubicBezTo>
                <a:cubicBezTo>
                  <a:pt x="51" y="154"/>
                  <a:pt x="50" y="152"/>
                  <a:pt x="52" y="153"/>
                </a:cubicBezTo>
                <a:cubicBezTo>
                  <a:pt x="51" y="153"/>
                  <a:pt x="51" y="153"/>
                  <a:pt x="51" y="153"/>
                </a:cubicBezTo>
                <a:cubicBezTo>
                  <a:pt x="57" y="154"/>
                  <a:pt x="65" y="155"/>
                  <a:pt x="71" y="153"/>
                </a:cubicBezTo>
                <a:cubicBezTo>
                  <a:pt x="72" y="154"/>
                  <a:pt x="73" y="155"/>
                  <a:pt x="76" y="156"/>
                </a:cubicBezTo>
                <a:cubicBezTo>
                  <a:pt x="75" y="155"/>
                  <a:pt x="77" y="155"/>
                  <a:pt x="77" y="154"/>
                </a:cubicBezTo>
                <a:cubicBezTo>
                  <a:pt x="79" y="156"/>
                  <a:pt x="79" y="156"/>
                  <a:pt x="79" y="156"/>
                </a:cubicBezTo>
                <a:cubicBezTo>
                  <a:pt x="80" y="157"/>
                  <a:pt x="83" y="156"/>
                  <a:pt x="85" y="155"/>
                </a:cubicBezTo>
                <a:cubicBezTo>
                  <a:pt x="85" y="156"/>
                  <a:pt x="85" y="156"/>
                  <a:pt x="85" y="156"/>
                </a:cubicBezTo>
                <a:cubicBezTo>
                  <a:pt x="87" y="157"/>
                  <a:pt x="87" y="156"/>
                  <a:pt x="87" y="155"/>
                </a:cubicBezTo>
                <a:cubicBezTo>
                  <a:pt x="88" y="156"/>
                  <a:pt x="88" y="156"/>
                  <a:pt x="88" y="156"/>
                </a:cubicBezTo>
                <a:cubicBezTo>
                  <a:pt x="89" y="155"/>
                  <a:pt x="89" y="155"/>
                  <a:pt x="89" y="155"/>
                </a:cubicBezTo>
                <a:cubicBezTo>
                  <a:pt x="90" y="155"/>
                  <a:pt x="92" y="155"/>
                  <a:pt x="92" y="157"/>
                </a:cubicBezTo>
                <a:cubicBezTo>
                  <a:pt x="93" y="157"/>
                  <a:pt x="93" y="156"/>
                  <a:pt x="93" y="156"/>
                </a:cubicBezTo>
                <a:cubicBezTo>
                  <a:pt x="94" y="157"/>
                  <a:pt x="99" y="157"/>
                  <a:pt x="101" y="157"/>
                </a:cubicBezTo>
                <a:cubicBezTo>
                  <a:pt x="100" y="156"/>
                  <a:pt x="100" y="156"/>
                  <a:pt x="100" y="155"/>
                </a:cubicBezTo>
                <a:cubicBezTo>
                  <a:pt x="101" y="153"/>
                  <a:pt x="101" y="155"/>
                  <a:pt x="102" y="154"/>
                </a:cubicBezTo>
                <a:cubicBezTo>
                  <a:pt x="102" y="155"/>
                  <a:pt x="103" y="156"/>
                  <a:pt x="102" y="156"/>
                </a:cubicBezTo>
                <a:cubicBezTo>
                  <a:pt x="106" y="158"/>
                  <a:pt x="111" y="157"/>
                  <a:pt x="116" y="157"/>
                </a:cubicBezTo>
                <a:cubicBezTo>
                  <a:pt x="117" y="157"/>
                  <a:pt x="117" y="157"/>
                  <a:pt x="117" y="156"/>
                </a:cubicBezTo>
                <a:cubicBezTo>
                  <a:pt x="120" y="158"/>
                  <a:pt x="124" y="156"/>
                  <a:pt x="127" y="157"/>
                </a:cubicBezTo>
                <a:cubicBezTo>
                  <a:pt x="127" y="156"/>
                  <a:pt x="128" y="154"/>
                  <a:pt x="129" y="154"/>
                </a:cubicBezTo>
                <a:cubicBezTo>
                  <a:pt x="131" y="153"/>
                  <a:pt x="130" y="156"/>
                  <a:pt x="132" y="157"/>
                </a:cubicBezTo>
                <a:cubicBezTo>
                  <a:pt x="133" y="156"/>
                  <a:pt x="135" y="156"/>
                  <a:pt x="135" y="156"/>
                </a:cubicBezTo>
                <a:cubicBezTo>
                  <a:pt x="135" y="156"/>
                  <a:pt x="135" y="156"/>
                  <a:pt x="135" y="156"/>
                </a:cubicBezTo>
                <a:cubicBezTo>
                  <a:pt x="136" y="155"/>
                  <a:pt x="138" y="155"/>
                  <a:pt x="139" y="155"/>
                </a:cubicBezTo>
                <a:cubicBezTo>
                  <a:pt x="139" y="156"/>
                  <a:pt x="139" y="156"/>
                  <a:pt x="139" y="156"/>
                </a:cubicBezTo>
                <a:cubicBezTo>
                  <a:pt x="140" y="156"/>
                  <a:pt x="142" y="156"/>
                  <a:pt x="143" y="156"/>
                </a:cubicBezTo>
                <a:cubicBezTo>
                  <a:pt x="143" y="155"/>
                  <a:pt x="146" y="156"/>
                  <a:pt x="147" y="154"/>
                </a:cubicBezTo>
                <a:cubicBezTo>
                  <a:pt x="147" y="155"/>
                  <a:pt x="146" y="155"/>
                  <a:pt x="147" y="155"/>
                </a:cubicBezTo>
                <a:cubicBezTo>
                  <a:pt x="147" y="154"/>
                  <a:pt x="147" y="154"/>
                  <a:pt x="147" y="154"/>
                </a:cubicBezTo>
                <a:cubicBezTo>
                  <a:pt x="149" y="154"/>
                  <a:pt x="149" y="154"/>
                  <a:pt x="149" y="154"/>
                </a:cubicBezTo>
                <a:cubicBezTo>
                  <a:pt x="149" y="155"/>
                  <a:pt x="149" y="155"/>
                  <a:pt x="148" y="156"/>
                </a:cubicBezTo>
                <a:cubicBezTo>
                  <a:pt x="150" y="156"/>
                  <a:pt x="149" y="155"/>
                  <a:pt x="150" y="154"/>
                </a:cubicBezTo>
                <a:cubicBezTo>
                  <a:pt x="151" y="153"/>
                  <a:pt x="151" y="154"/>
                  <a:pt x="152" y="155"/>
                </a:cubicBezTo>
                <a:cubicBezTo>
                  <a:pt x="152" y="155"/>
                  <a:pt x="151" y="154"/>
                  <a:pt x="151" y="155"/>
                </a:cubicBezTo>
                <a:cubicBezTo>
                  <a:pt x="150" y="156"/>
                  <a:pt x="152" y="155"/>
                  <a:pt x="152" y="156"/>
                </a:cubicBezTo>
                <a:cubicBezTo>
                  <a:pt x="152" y="156"/>
                  <a:pt x="152" y="154"/>
                  <a:pt x="153" y="154"/>
                </a:cubicBezTo>
                <a:cubicBezTo>
                  <a:pt x="154" y="154"/>
                  <a:pt x="157" y="154"/>
                  <a:pt x="157" y="155"/>
                </a:cubicBezTo>
                <a:cubicBezTo>
                  <a:pt x="158" y="154"/>
                  <a:pt x="159" y="154"/>
                  <a:pt x="159" y="154"/>
                </a:cubicBezTo>
                <a:cubicBezTo>
                  <a:pt x="158" y="153"/>
                  <a:pt x="157" y="153"/>
                  <a:pt x="157" y="153"/>
                </a:cubicBezTo>
                <a:cubicBezTo>
                  <a:pt x="157" y="152"/>
                  <a:pt x="159" y="152"/>
                  <a:pt x="159" y="152"/>
                </a:cubicBezTo>
                <a:cubicBezTo>
                  <a:pt x="159" y="153"/>
                  <a:pt x="159" y="153"/>
                  <a:pt x="159" y="153"/>
                </a:cubicBezTo>
                <a:cubicBezTo>
                  <a:pt x="159" y="152"/>
                  <a:pt x="161" y="152"/>
                  <a:pt x="160" y="152"/>
                </a:cubicBezTo>
                <a:cubicBezTo>
                  <a:pt x="162" y="153"/>
                  <a:pt x="162" y="153"/>
                  <a:pt x="162" y="153"/>
                </a:cubicBezTo>
                <a:cubicBezTo>
                  <a:pt x="162" y="152"/>
                  <a:pt x="164" y="152"/>
                  <a:pt x="165" y="151"/>
                </a:cubicBezTo>
                <a:cubicBezTo>
                  <a:pt x="166" y="153"/>
                  <a:pt x="165" y="154"/>
                  <a:pt x="167" y="154"/>
                </a:cubicBezTo>
                <a:cubicBezTo>
                  <a:pt x="169" y="152"/>
                  <a:pt x="169" y="152"/>
                  <a:pt x="169" y="152"/>
                </a:cubicBezTo>
                <a:cubicBezTo>
                  <a:pt x="170" y="152"/>
                  <a:pt x="171" y="152"/>
                  <a:pt x="170" y="153"/>
                </a:cubicBezTo>
                <a:cubicBezTo>
                  <a:pt x="174" y="153"/>
                  <a:pt x="174" y="149"/>
                  <a:pt x="177" y="150"/>
                </a:cubicBezTo>
                <a:cubicBezTo>
                  <a:pt x="176" y="152"/>
                  <a:pt x="177" y="152"/>
                  <a:pt x="179" y="152"/>
                </a:cubicBezTo>
                <a:cubicBezTo>
                  <a:pt x="179" y="152"/>
                  <a:pt x="179" y="151"/>
                  <a:pt x="179" y="151"/>
                </a:cubicBezTo>
                <a:cubicBezTo>
                  <a:pt x="179" y="150"/>
                  <a:pt x="179" y="152"/>
                  <a:pt x="177" y="151"/>
                </a:cubicBezTo>
                <a:cubicBezTo>
                  <a:pt x="177" y="150"/>
                  <a:pt x="178" y="151"/>
                  <a:pt x="179" y="150"/>
                </a:cubicBezTo>
                <a:cubicBezTo>
                  <a:pt x="182" y="153"/>
                  <a:pt x="188" y="149"/>
                  <a:pt x="193" y="149"/>
                </a:cubicBezTo>
                <a:cubicBezTo>
                  <a:pt x="192" y="148"/>
                  <a:pt x="194" y="149"/>
                  <a:pt x="195" y="148"/>
                </a:cubicBezTo>
                <a:cubicBezTo>
                  <a:pt x="195" y="150"/>
                  <a:pt x="198" y="147"/>
                  <a:pt x="199" y="148"/>
                </a:cubicBezTo>
                <a:cubicBezTo>
                  <a:pt x="198" y="146"/>
                  <a:pt x="198" y="146"/>
                  <a:pt x="198" y="146"/>
                </a:cubicBezTo>
                <a:cubicBezTo>
                  <a:pt x="201" y="147"/>
                  <a:pt x="202" y="143"/>
                  <a:pt x="204" y="144"/>
                </a:cubicBezTo>
                <a:cubicBezTo>
                  <a:pt x="205" y="144"/>
                  <a:pt x="203" y="146"/>
                  <a:pt x="203" y="146"/>
                </a:cubicBezTo>
                <a:cubicBezTo>
                  <a:pt x="205" y="147"/>
                  <a:pt x="208" y="143"/>
                  <a:pt x="210" y="145"/>
                </a:cubicBezTo>
                <a:cubicBezTo>
                  <a:pt x="210" y="144"/>
                  <a:pt x="209" y="143"/>
                  <a:pt x="211" y="142"/>
                </a:cubicBezTo>
                <a:cubicBezTo>
                  <a:pt x="212" y="142"/>
                  <a:pt x="215" y="142"/>
                  <a:pt x="215" y="142"/>
                </a:cubicBezTo>
                <a:cubicBezTo>
                  <a:pt x="216" y="142"/>
                  <a:pt x="216" y="141"/>
                  <a:pt x="218" y="141"/>
                </a:cubicBezTo>
                <a:cubicBezTo>
                  <a:pt x="218" y="142"/>
                  <a:pt x="217" y="142"/>
                  <a:pt x="217" y="142"/>
                </a:cubicBezTo>
                <a:cubicBezTo>
                  <a:pt x="219" y="142"/>
                  <a:pt x="220" y="141"/>
                  <a:pt x="222" y="140"/>
                </a:cubicBezTo>
                <a:cubicBezTo>
                  <a:pt x="223" y="140"/>
                  <a:pt x="223" y="140"/>
                  <a:pt x="223" y="140"/>
                </a:cubicBezTo>
                <a:cubicBezTo>
                  <a:pt x="228" y="137"/>
                  <a:pt x="226" y="138"/>
                  <a:pt x="227" y="137"/>
                </a:cubicBezTo>
                <a:cubicBezTo>
                  <a:pt x="228" y="135"/>
                  <a:pt x="230" y="133"/>
                  <a:pt x="230" y="132"/>
                </a:cubicBezTo>
                <a:cubicBezTo>
                  <a:pt x="229" y="130"/>
                  <a:pt x="232" y="128"/>
                  <a:pt x="230" y="128"/>
                </a:cubicBezTo>
                <a:cubicBezTo>
                  <a:pt x="230" y="128"/>
                  <a:pt x="231" y="127"/>
                  <a:pt x="231" y="127"/>
                </a:cubicBezTo>
                <a:cubicBezTo>
                  <a:pt x="231" y="126"/>
                  <a:pt x="229" y="125"/>
                  <a:pt x="229" y="124"/>
                </a:cubicBezTo>
                <a:cubicBezTo>
                  <a:pt x="231" y="125"/>
                  <a:pt x="231" y="125"/>
                  <a:pt x="231" y="125"/>
                </a:cubicBezTo>
                <a:cubicBezTo>
                  <a:pt x="232" y="125"/>
                  <a:pt x="232" y="122"/>
                  <a:pt x="233" y="121"/>
                </a:cubicBezTo>
                <a:cubicBezTo>
                  <a:pt x="231" y="122"/>
                  <a:pt x="233" y="120"/>
                  <a:pt x="232" y="120"/>
                </a:cubicBezTo>
                <a:cubicBezTo>
                  <a:pt x="232" y="118"/>
                  <a:pt x="232" y="118"/>
                  <a:pt x="232" y="118"/>
                </a:cubicBezTo>
                <a:cubicBezTo>
                  <a:pt x="232" y="116"/>
                  <a:pt x="231" y="118"/>
                  <a:pt x="231" y="115"/>
                </a:cubicBezTo>
                <a:cubicBezTo>
                  <a:pt x="231" y="114"/>
                  <a:pt x="233" y="115"/>
                  <a:pt x="233" y="116"/>
                </a:cubicBezTo>
                <a:cubicBezTo>
                  <a:pt x="234" y="114"/>
                  <a:pt x="233" y="113"/>
                  <a:pt x="233" y="112"/>
                </a:cubicBezTo>
                <a:cubicBezTo>
                  <a:pt x="233" y="112"/>
                  <a:pt x="233" y="112"/>
                  <a:pt x="233" y="112"/>
                </a:cubicBezTo>
                <a:cubicBezTo>
                  <a:pt x="233" y="112"/>
                  <a:pt x="233" y="112"/>
                  <a:pt x="233" y="112"/>
                </a:cubicBezTo>
                <a:cubicBezTo>
                  <a:pt x="233" y="111"/>
                  <a:pt x="233" y="111"/>
                  <a:pt x="233" y="110"/>
                </a:cubicBezTo>
                <a:cubicBezTo>
                  <a:pt x="233" y="110"/>
                  <a:pt x="233" y="110"/>
                  <a:pt x="233" y="110"/>
                </a:cubicBezTo>
                <a:cubicBezTo>
                  <a:pt x="233" y="111"/>
                  <a:pt x="233" y="111"/>
                  <a:pt x="233" y="111"/>
                </a:cubicBezTo>
                <a:cubicBezTo>
                  <a:pt x="233" y="111"/>
                  <a:pt x="233" y="111"/>
                  <a:pt x="233" y="110"/>
                </a:cubicBezTo>
                <a:cubicBezTo>
                  <a:pt x="234" y="110"/>
                  <a:pt x="234" y="110"/>
                  <a:pt x="234" y="110"/>
                </a:cubicBezTo>
                <a:cubicBezTo>
                  <a:pt x="234" y="109"/>
                  <a:pt x="234" y="109"/>
                  <a:pt x="234" y="109"/>
                </a:cubicBezTo>
                <a:cubicBezTo>
                  <a:pt x="235" y="109"/>
                  <a:pt x="235" y="109"/>
                  <a:pt x="235" y="109"/>
                </a:cubicBezTo>
                <a:cubicBezTo>
                  <a:pt x="235" y="108"/>
                  <a:pt x="234" y="106"/>
                  <a:pt x="234" y="106"/>
                </a:cubicBezTo>
                <a:cubicBezTo>
                  <a:pt x="235" y="102"/>
                  <a:pt x="235" y="96"/>
                  <a:pt x="234" y="94"/>
                </a:cubicBezTo>
                <a:cubicBezTo>
                  <a:pt x="234" y="94"/>
                  <a:pt x="235" y="94"/>
                  <a:pt x="234" y="94"/>
                </a:cubicBezTo>
                <a:cubicBezTo>
                  <a:pt x="234" y="93"/>
                  <a:pt x="233" y="91"/>
                  <a:pt x="234" y="91"/>
                </a:cubicBezTo>
                <a:cubicBezTo>
                  <a:pt x="234" y="90"/>
                  <a:pt x="235" y="90"/>
                  <a:pt x="235" y="88"/>
                </a:cubicBezTo>
                <a:cubicBezTo>
                  <a:pt x="235" y="88"/>
                  <a:pt x="234" y="88"/>
                  <a:pt x="234" y="88"/>
                </a:cubicBezTo>
                <a:cubicBezTo>
                  <a:pt x="236" y="85"/>
                  <a:pt x="233" y="81"/>
                  <a:pt x="234" y="77"/>
                </a:cubicBezTo>
                <a:cubicBezTo>
                  <a:pt x="235" y="78"/>
                  <a:pt x="235" y="78"/>
                  <a:pt x="235" y="79"/>
                </a:cubicBezTo>
                <a:cubicBezTo>
                  <a:pt x="235" y="76"/>
                  <a:pt x="235" y="73"/>
                  <a:pt x="233" y="70"/>
                </a:cubicBezTo>
                <a:cubicBezTo>
                  <a:pt x="234" y="71"/>
                  <a:pt x="234" y="71"/>
                  <a:pt x="235" y="71"/>
                </a:cubicBezTo>
                <a:close/>
                <a:moveTo>
                  <a:pt x="233" y="107"/>
                </a:moveTo>
                <a:cubicBezTo>
                  <a:pt x="233" y="107"/>
                  <a:pt x="233" y="108"/>
                  <a:pt x="233" y="108"/>
                </a:cubicBezTo>
                <a:cubicBezTo>
                  <a:pt x="233" y="108"/>
                  <a:pt x="233" y="107"/>
                  <a:pt x="233" y="107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lIns="36000" tIns="72000" rIns="36000" bIns="36000" anchor="ctr" anchorCtr="1"/>
          <a:lstStyle>
            <a:lvl1pPr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ENGINE SPEED 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Max : 920 RPM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Min : 709 RPM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Mean : 800 RPM</a:t>
            </a:r>
          </a:p>
        </p:txBody>
      </p:sp>
      <p:sp>
        <p:nvSpPr>
          <p:cNvPr id="57" name="Pięciokąt 38">
            <a:extLst>
              <a:ext uri="{FF2B5EF4-FFF2-40B4-BE49-F238E27FC236}">
                <a16:creationId xmlns:a16="http://schemas.microsoft.com/office/drawing/2014/main" id="{99D5217F-E759-434B-8F90-FE288161D8D1}"/>
              </a:ext>
            </a:extLst>
          </p:cNvPr>
          <p:cNvSpPr/>
          <p:nvPr/>
        </p:nvSpPr>
        <p:spPr>
          <a:xfrm>
            <a:off x="6990363" y="5806051"/>
            <a:ext cx="1818322" cy="1008112"/>
          </a:xfrm>
          <a:prstGeom prst="homePlate">
            <a:avLst>
              <a:gd name="adj" fmla="val 31349"/>
            </a:avLst>
          </a:prstGeom>
          <a:solidFill>
            <a:srgbClr val="15979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58" name="Prostokąt 40">
            <a:extLst>
              <a:ext uri="{FF2B5EF4-FFF2-40B4-BE49-F238E27FC236}">
                <a16:creationId xmlns:a16="http://schemas.microsoft.com/office/drawing/2014/main" id="{66525A2A-409A-46F5-BD7E-F81BB02CC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4354" y="5981662"/>
            <a:ext cx="177692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>
                <a:solidFill>
                  <a:schemeClr val="bg1"/>
                </a:solidFill>
                <a:latin typeface="+mn-lt"/>
              </a:rPr>
              <a:t>OBJECTIVE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>
                <a:solidFill>
                  <a:schemeClr val="bg1"/>
                </a:solidFill>
              </a:rPr>
              <a:t>FUNCTION</a:t>
            </a:r>
            <a:endParaRPr lang="en-US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9" name="Prostokąt zaokrąglony 68">
            <a:extLst>
              <a:ext uri="{FF2B5EF4-FFF2-40B4-BE49-F238E27FC236}">
                <a16:creationId xmlns:a16="http://schemas.microsoft.com/office/drawing/2014/main" id="{7D35BE5E-59E9-4B22-8BE5-B222AC4C25F5}"/>
              </a:ext>
            </a:extLst>
          </p:cNvPr>
          <p:cNvSpPr/>
          <p:nvPr/>
        </p:nvSpPr>
        <p:spPr>
          <a:xfrm>
            <a:off x="6999353" y="5802104"/>
            <a:ext cx="5192647" cy="1016846"/>
          </a:xfrm>
          <a:prstGeom prst="roundRect">
            <a:avLst>
              <a:gd name="adj" fmla="val 0"/>
            </a:avLst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kern="0" dirty="0">
              <a:latin typeface="Calibri"/>
            </a:endParaRPr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F10CFC76-685E-4E53-895F-D28B41E58020}"/>
              </a:ext>
            </a:extLst>
          </p:cNvPr>
          <p:cNvSpPr txBox="1">
            <a:spLocks/>
          </p:cNvSpPr>
          <p:nvPr/>
        </p:nvSpPr>
        <p:spPr>
          <a:xfrm>
            <a:off x="830162" y="5953000"/>
            <a:ext cx="5052046" cy="656038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900" b="1" i="0" kern="1200" cap="all" spc="30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FMINCON : FINAL gain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{</a:t>
            </a:r>
            <a:r>
              <a:rPr lang="en-US" dirty="0" err="1">
                <a:solidFill>
                  <a:schemeClr val="tx1"/>
                </a:solidFill>
              </a:rPr>
              <a:t>kp</a:t>
            </a:r>
            <a:r>
              <a:rPr lang="en-US" dirty="0">
                <a:solidFill>
                  <a:schemeClr val="tx1"/>
                </a:solidFill>
              </a:rPr>
              <a:t>: 0.2757, </a:t>
            </a:r>
            <a:r>
              <a:rPr lang="en-US" dirty="0" err="1">
                <a:solidFill>
                  <a:schemeClr val="tx1"/>
                </a:solidFill>
              </a:rPr>
              <a:t>ki</a:t>
            </a:r>
            <a:r>
              <a:rPr lang="en-US" dirty="0">
                <a:solidFill>
                  <a:schemeClr val="tx1"/>
                </a:solidFill>
              </a:rPr>
              <a:t>: 0.0076, </a:t>
            </a:r>
            <a:r>
              <a:rPr lang="en-US" dirty="0" err="1">
                <a:solidFill>
                  <a:schemeClr val="tx1"/>
                </a:solidFill>
              </a:rPr>
              <a:t>Kd</a:t>
            </a:r>
            <a:r>
              <a:rPr lang="en-US" dirty="0">
                <a:solidFill>
                  <a:schemeClr val="tx1"/>
                </a:solidFill>
              </a:rPr>
              <a:t>: 4.3738}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BB701D1-8E91-4A2F-8B4B-404B576CD641}"/>
              </a:ext>
            </a:extLst>
          </p:cNvPr>
          <p:cNvSpPr/>
          <p:nvPr/>
        </p:nvSpPr>
        <p:spPr>
          <a:xfrm>
            <a:off x="9345168" y="6062472"/>
            <a:ext cx="2322576" cy="565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>
                <a:solidFill>
                  <a:schemeClr val="tx1"/>
                </a:solidFill>
              </a:rPr>
              <a:t>Norm Square Error</a:t>
            </a:r>
          </a:p>
        </p:txBody>
      </p:sp>
      <p:sp>
        <p:nvSpPr>
          <p:cNvPr id="85" name="Pięciokąt 1">
            <a:extLst>
              <a:ext uri="{FF2B5EF4-FFF2-40B4-BE49-F238E27FC236}">
                <a16:creationId xmlns:a16="http://schemas.microsoft.com/office/drawing/2014/main" id="{D8E66DA4-7424-4DC3-9929-990759C8E3A3}"/>
              </a:ext>
            </a:extLst>
          </p:cNvPr>
          <p:cNvSpPr/>
          <p:nvPr/>
        </p:nvSpPr>
        <p:spPr>
          <a:xfrm rot="5400000">
            <a:off x="9534736" y="1187017"/>
            <a:ext cx="473789" cy="2507843"/>
          </a:xfrm>
          <a:prstGeom prst="homePlate">
            <a:avLst>
              <a:gd name="adj" fmla="val 31349"/>
            </a:avLst>
          </a:prstGeom>
          <a:solidFill>
            <a:srgbClr val="15979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86" name="Prostokąt zaokrąglony 70">
            <a:extLst>
              <a:ext uri="{FF2B5EF4-FFF2-40B4-BE49-F238E27FC236}">
                <a16:creationId xmlns:a16="http://schemas.microsoft.com/office/drawing/2014/main" id="{33CBDBDD-B0C8-4711-85B7-33FAB00ADEFB}"/>
              </a:ext>
            </a:extLst>
          </p:cNvPr>
          <p:cNvSpPr/>
          <p:nvPr/>
        </p:nvSpPr>
        <p:spPr>
          <a:xfrm>
            <a:off x="8517710" y="2190185"/>
            <a:ext cx="2507844" cy="1627853"/>
          </a:xfrm>
          <a:prstGeom prst="roundRect">
            <a:avLst>
              <a:gd name="adj" fmla="val 0"/>
            </a:avLst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latin typeface="Calibri"/>
            </a:endParaRPr>
          </a:p>
        </p:txBody>
      </p:sp>
      <p:sp>
        <p:nvSpPr>
          <p:cNvPr id="87" name="Prostokąt 35">
            <a:extLst>
              <a:ext uri="{FF2B5EF4-FFF2-40B4-BE49-F238E27FC236}">
                <a16:creationId xmlns:a16="http://schemas.microsoft.com/office/drawing/2014/main" id="{04A54101-AF46-448D-8676-CD492663F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5373" y="2269851"/>
            <a:ext cx="19168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>
                <a:solidFill>
                  <a:schemeClr val="bg1"/>
                </a:solidFill>
              </a:rPr>
              <a:t>Signal Statistics</a:t>
            </a:r>
            <a:endParaRPr lang="en-US" sz="1400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8" name="Freeform 6">
            <a:extLst>
              <a:ext uri="{FF2B5EF4-FFF2-40B4-BE49-F238E27FC236}">
                <a16:creationId xmlns:a16="http://schemas.microsoft.com/office/drawing/2014/main" id="{71D24F43-84EA-442F-AA8E-6E3439038930}"/>
              </a:ext>
            </a:extLst>
          </p:cNvPr>
          <p:cNvSpPr>
            <a:spLocks/>
          </p:cNvSpPr>
          <p:nvPr/>
        </p:nvSpPr>
        <p:spPr bwMode="auto">
          <a:xfrm>
            <a:off x="8805373" y="3524645"/>
            <a:ext cx="1734406" cy="52828"/>
          </a:xfrm>
          <a:custGeom>
            <a:avLst/>
            <a:gdLst/>
            <a:ahLst/>
            <a:cxnLst/>
            <a:rect l="l" t="t" r="r" b="b"/>
            <a:pathLst>
              <a:path w="4230688" h="323122">
                <a:moveTo>
                  <a:pt x="690731" y="306944"/>
                </a:moveTo>
                <a:lnTo>
                  <a:pt x="690926" y="307256"/>
                </a:lnTo>
                <a:lnTo>
                  <a:pt x="686864" y="315369"/>
                </a:lnTo>
                <a:close/>
                <a:moveTo>
                  <a:pt x="616109" y="299788"/>
                </a:moveTo>
                <a:cubicBezTo>
                  <a:pt x="619443" y="298845"/>
                  <a:pt x="622300" y="299788"/>
                  <a:pt x="622300" y="307328"/>
                </a:cubicBezTo>
                <a:cubicBezTo>
                  <a:pt x="618490" y="296017"/>
                  <a:pt x="603250" y="322409"/>
                  <a:pt x="607060" y="303558"/>
                </a:cubicBezTo>
                <a:cubicBezTo>
                  <a:pt x="608965" y="303558"/>
                  <a:pt x="612775" y="300730"/>
                  <a:pt x="616109" y="299788"/>
                </a:cubicBezTo>
                <a:close/>
                <a:moveTo>
                  <a:pt x="454554" y="292247"/>
                </a:moveTo>
                <a:lnTo>
                  <a:pt x="458259" y="304649"/>
                </a:lnTo>
                <a:cubicBezTo>
                  <a:pt x="457333" y="307130"/>
                  <a:pt x="454555" y="308122"/>
                  <a:pt x="450850" y="308122"/>
                </a:cubicBezTo>
                <a:cubicBezTo>
                  <a:pt x="450850" y="300185"/>
                  <a:pt x="454554" y="296216"/>
                  <a:pt x="454554" y="292247"/>
                </a:cubicBezTo>
                <a:close/>
                <a:moveTo>
                  <a:pt x="2509981" y="291195"/>
                </a:moveTo>
                <a:cubicBezTo>
                  <a:pt x="2510643" y="295092"/>
                  <a:pt x="2510774" y="299730"/>
                  <a:pt x="2512484" y="299730"/>
                </a:cubicBezTo>
                <a:cubicBezTo>
                  <a:pt x="2507667" y="302090"/>
                  <a:pt x="2510680" y="295245"/>
                  <a:pt x="2509981" y="291195"/>
                </a:cubicBezTo>
                <a:close/>
                <a:moveTo>
                  <a:pt x="2509608" y="289487"/>
                </a:moveTo>
                <a:cubicBezTo>
                  <a:pt x="2510101" y="289846"/>
                  <a:pt x="2510261" y="290465"/>
                  <a:pt x="2509981" y="291195"/>
                </a:cubicBezTo>
                <a:close/>
                <a:moveTo>
                  <a:pt x="2508837" y="285953"/>
                </a:moveTo>
                <a:lnTo>
                  <a:pt x="2509608" y="289487"/>
                </a:lnTo>
                <a:cubicBezTo>
                  <a:pt x="2509109" y="288352"/>
                  <a:pt x="2507723" y="287980"/>
                  <a:pt x="2505075" y="288845"/>
                </a:cubicBezTo>
                <a:close/>
                <a:moveTo>
                  <a:pt x="679450" y="284309"/>
                </a:moveTo>
                <a:lnTo>
                  <a:pt x="686859" y="284309"/>
                </a:lnTo>
                <a:cubicBezTo>
                  <a:pt x="690563" y="291929"/>
                  <a:pt x="683154" y="299549"/>
                  <a:pt x="683154" y="303359"/>
                </a:cubicBezTo>
                <a:close/>
                <a:moveTo>
                  <a:pt x="2260205" y="270417"/>
                </a:moveTo>
                <a:lnTo>
                  <a:pt x="2260348" y="270933"/>
                </a:lnTo>
                <a:cubicBezTo>
                  <a:pt x="2259948" y="271294"/>
                  <a:pt x="2259525" y="271348"/>
                  <a:pt x="2259116" y="271149"/>
                </a:cubicBezTo>
                <a:close/>
                <a:moveTo>
                  <a:pt x="1943100" y="266847"/>
                </a:moveTo>
                <a:lnTo>
                  <a:pt x="1951038" y="270022"/>
                </a:lnTo>
                <a:lnTo>
                  <a:pt x="1943100" y="277959"/>
                </a:lnTo>
                <a:close/>
                <a:moveTo>
                  <a:pt x="461169" y="262084"/>
                </a:moveTo>
                <a:cubicBezTo>
                  <a:pt x="464326" y="262084"/>
                  <a:pt x="467484" y="266907"/>
                  <a:pt x="470500" y="272792"/>
                </a:cubicBezTo>
                <a:cubicBezTo>
                  <a:pt x="466196" y="271480"/>
                  <a:pt x="458226" y="276212"/>
                  <a:pt x="461169" y="262084"/>
                </a:cubicBezTo>
                <a:close/>
                <a:moveTo>
                  <a:pt x="2291359" y="258271"/>
                </a:moveTo>
                <a:lnTo>
                  <a:pt x="2285073" y="260734"/>
                </a:lnTo>
                <a:lnTo>
                  <a:pt x="2288147" y="262947"/>
                </a:lnTo>
                <a:close/>
                <a:moveTo>
                  <a:pt x="2540015" y="246594"/>
                </a:moveTo>
                <a:lnTo>
                  <a:pt x="2539403" y="247970"/>
                </a:lnTo>
                <a:cubicBezTo>
                  <a:pt x="2539350" y="247837"/>
                  <a:pt x="2539298" y="247705"/>
                  <a:pt x="2539361" y="247530"/>
                </a:cubicBezTo>
                <a:close/>
                <a:moveTo>
                  <a:pt x="322813" y="246039"/>
                </a:moveTo>
                <a:lnTo>
                  <a:pt x="324000" y="247581"/>
                </a:lnTo>
                <a:lnTo>
                  <a:pt x="315606" y="255459"/>
                </a:lnTo>
                <a:cubicBezTo>
                  <a:pt x="318418" y="247970"/>
                  <a:pt x="320762" y="245629"/>
                  <a:pt x="322813" y="246039"/>
                </a:cubicBezTo>
                <a:close/>
                <a:moveTo>
                  <a:pt x="385763" y="236684"/>
                </a:moveTo>
                <a:cubicBezTo>
                  <a:pt x="385763" y="247797"/>
                  <a:pt x="367620" y="258909"/>
                  <a:pt x="360363" y="258909"/>
                </a:cubicBezTo>
                <a:close/>
                <a:moveTo>
                  <a:pt x="2543621" y="235332"/>
                </a:moveTo>
                <a:cubicBezTo>
                  <a:pt x="2544090" y="234630"/>
                  <a:pt x="2545028" y="234864"/>
                  <a:pt x="2546903" y="236736"/>
                </a:cubicBezTo>
                <a:lnTo>
                  <a:pt x="2540015" y="246594"/>
                </a:lnTo>
                <a:cubicBezTo>
                  <a:pt x="2544698" y="246705"/>
                  <a:pt x="2542302" y="237309"/>
                  <a:pt x="2543621" y="235332"/>
                </a:cubicBezTo>
                <a:close/>
                <a:moveTo>
                  <a:pt x="327595" y="234205"/>
                </a:moveTo>
                <a:cubicBezTo>
                  <a:pt x="338579" y="242162"/>
                  <a:pt x="345486" y="267175"/>
                  <a:pt x="341857" y="281670"/>
                </a:cubicBezTo>
                <a:cubicBezTo>
                  <a:pt x="334356" y="277925"/>
                  <a:pt x="341857" y="266692"/>
                  <a:pt x="338106" y="259203"/>
                </a:cubicBezTo>
                <a:lnTo>
                  <a:pt x="333009" y="262304"/>
                </a:lnTo>
                <a:cubicBezTo>
                  <a:pt x="330303" y="259202"/>
                  <a:pt x="327768" y="250108"/>
                  <a:pt x="324000" y="247581"/>
                </a:cubicBezTo>
                <a:cubicBezTo>
                  <a:pt x="327203" y="244428"/>
                  <a:pt x="328089" y="239669"/>
                  <a:pt x="327595" y="234205"/>
                </a:cubicBezTo>
                <a:close/>
                <a:moveTo>
                  <a:pt x="315384" y="224438"/>
                </a:moveTo>
                <a:cubicBezTo>
                  <a:pt x="316310" y="226705"/>
                  <a:pt x="317236" y="230334"/>
                  <a:pt x="319088" y="232148"/>
                </a:cubicBezTo>
                <a:cubicBezTo>
                  <a:pt x="315384" y="232148"/>
                  <a:pt x="311679" y="243034"/>
                  <a:pt x="307975" y="235777"/>
                </a:cubicBezTo>
                <a:cubicBezTo>
                  <a:pt x="311679" y="235777"/>
                  <a:pt x="311679" y="228520"/>
                  <a:pt x="311679" y="224891"/>
                </a:cubicBezTo>
                <a:close/>
                <a:moveTo>
                  <a:pt x="327968" y="219090"/>
                </a:moveTo>
                <a:cubicBezTo>
                  <a:pt x="328116" y="224506"/>
                  <a:pt x="328449" y="229613"/>
                  <a:pt x="327595" y="234205"/>
                </a:cubicBezTo>
                <a:lnTo>
                  <a:pt x="326856" y="232992"/>
                </a:lnTo>
                <a:cubicBezTo>
                  <a:pt x="324907" y="225208"/>
                  <a:pt x="325744" y="221216"/>
                  <a:pt x="327968" y="219090"/>
                </a:cubicBezTo>
                <a:close/>
                <a:moveTo>
                  <a:pt x="2805113" y="203347"/>
                </a:moveTo>
                <a:lnTo>
                  <a:pt x="2809876" y="228747"/>
                </a:lnTo>
                <a:lnTo>
                  <a:pt x="2805113" y="231922"/>
                </a:lnTo>
                <a:close/>
                <a:moveTo>
                  <a:pt x="2480" y="63779"/>
                </a:moveTo>
                <a:lnTo>
                  <a:pt x="7937" y="68409"/>
                </a:lnTo>
                <a:cubicBezTo>
                  <a:pt x="-7938" y="72114"/>
                  <a:pt x="15875" y="90634"/>
                  <a:pt x="0" y="75818"/>
                </a:cubicBezTo>
                <a:close/>
                <a:moveTo>
                  <a:pt x="26988" y="63647"/>
                </a:moveTo>
                <a:cubicBezTo>
                  <a:pt x="30560" y="78656"/>
                  <a:pt x="41276" y="86161"/>
                  <a:pt x="30560" y="104922"/>
                </a:cubicBezTo>
                <a:cubicBezTo>
                  <a:pt x="30560" y="93665"/>
                  <a:pt x="26988" y="74904"/>
                  <a:pt x="26988" y="63647"/>
                </a:cubicBezTo>
                <a:close/>
                <a:moveTo>
                  <a:pt x="1999391" y="27049"/>
                </a:moveTo>
                <a:cubicBezTo>
                  <a:pt x="1997398" y="29323"/>
                  <a:pt x="1995384" y="31165"/>
                  <a:pt x="1992094" y="30903"/>
                </a:cubicBezTo>
                <a:lnTo>
                  <a:pt x="1991891" y="30793"/>
                </a:lnTo>
                <a:cubicBezTo>
                  <a:pt x="1995641" y="27049"/>
                  <a:pt x="1995641" y="27049"/>
                  <a:pt x="1999391" y="27049"/>
                </a:cubicBezTo>
                <a:close/>
                <a:moveTo>
                  <a:pt x="1305627" y="12071"/>
                </a:moveTo>
                <a:cubicBezTo>
                  <a:pt x="1305633" y="12074"/>
                  <a:pt x="1305705" y="12110"/>
                  <a:pt x="1306564" y="12539"/>
                </a:cubicBezTo>
                <a:lnTo>
                  <a:pt x="1313127" y="15815"/>
                </a:lnTo>
                <a:cubicBezTo>
                  <a:pt x="1310304" y="16621"/>
                  <a:pt x="1307654" y="17339"/>
                  <a:pt x="1304900" y="17006"/>
                </a:cubicBezTo>
                <a:close/>
                <a:moveTo>
                  <a:pt x="1554011" y="721"/>
                </a:moveTo>
                <a:cubicBezTo>
                  <a:pt x="1584773" y="5284"/>
                  <a:pt x="1615008" y="29857"/>
                  <a:pt x="1643134" y="27049"/>
                </a:cubicBezTo>
                <a:cubicBezTo>
                  <a:pt x="1710635" y="4582"/>
                  <a:pt x="1781887" y="19560"/>
                  <a:pt x="1845638" y="15815"/>
                </a:cubicBezTo>
                <a:lnTo>
                  <a:pt x="1842357" y="25644"/>
                </a:lnTo>
                <a:cubicBezTo>
                  <a:pt x="1864388" y="-6651"/>
                  <a:pt x="1890639" y="60749"/>
                  <a:pt x="1909389" y="12071"/>
                </a:cubicBezTo>
                <a:cubicBezTo>
                  <a:pt x="1916890" y="19560"/>
                  <a:pt x="1931890" y="15815"/>
                  <a:pt x="1924390" y="34537"/>
                </a:cubicBezTo>
                <a:cubicBezTo>
                  <a:pt x="1941717" y="13777"/>
                  <a:pt x="1968650" y="50570"/>
                  <a:pt x="1992094" y="30903"/>
                </a:cubicBezTo>
                <a:cubicBezTo>
                  <a:pt x="2014497" y="53137"/>
                  <a:pt x="2036954" y="27092"/>
                  <a:pt x="2063143" y="45771"/>
                </a:cubicBezTo>
                <a:cubicBezTo>
                  <a:pt x="2063143" y="49515"/>
                  <a:pt x="2055642" y="49515"/>
                  <a:pt x="2055642" y="60749"/>
                </a:cubicBezTo>
                <a:cubicBezTo>
                  <a:pt x="2066893" y="75726"/>
                  <a:pt x="2081893" y="23304"/>
                  <a:pt x="2085643" y="64493"/>
                </a:cubicBezTo>
                <a:cubicBezTo>
                  <a:pt x="2089393" y="64493"/>
                  <a:pt x="2089393" y="45771"/>
                  <a:pt x="2085643" y="45771"/>
                </a:cubicBezTo>
                <a:cubicBezTo>
                  <a:pt x="2141894" y="64493"/>
                  <a:pt x="2205646" y="38282"/>
                  <a:pt x="2265647" y="30793"/>
                </a:cubicBezTo>
                <a:cubicBezTo>
                  <a:pt x="2306898" y="57004"/>
                  <a:pt x="2265647" y="101937"/>
                  <a:pt x="2299398" y="71982"/>
                </a:cubicBezTo>
                <a:cubicBezTo>
                  <a:pt x="2303148" y="70110"/>
                  <a:pt x="2303148" y="58876"/>
                  <a:pt x="2303148" y="64493"/>
                </a:cubicBezTo>
                <a:cubicBezTo>
                  <a:pt x="2314398" y="53260"/>
                  <a:pt x="2321898" y="113170"/>
                  <a:pt x="2333148" y="90704"/>
                </a:cubicBezTo>
                <a:cubicBezTo>
                  <a:pt x="2329398" y="64493"/>
                  <a:pt x="2336898" y="75726"/>
                  <a:pt x="2336898" y="60749"/>
                </a:cubicBezTo>
                <a:cubicBezTo>
                  <a:pt x="2363149" y="79471"/>
                  <a:pt x="2366899" y="101937"/>
                  <a:pt x="2389399" y="83215"/>
                </a:cubicBezTo>
                <a:lnTo>
                  <a:pt x="2389399" y="93044"/>
                </a:lnTo>
                <a:cubicBezTo>
                  <a:pt x="2411900" y="57004"/>
                  <a:pt x="2441901" y="79471"/>
                  <a:pt x="2460651" y="34537"/>
                </a:cubicBezTo>
                <a:cubicBezTo>
                  <a:pt x="2595654" y="30793"/>
                  <a:pt x="2723156" y="12071"/>
                  <a:pt x="2854409" y="8326"/>
                </a:cubicBezTo>
                <a:cubicBezTo>
                  <a:pt x="2981912" y="23304"/>
                  <a:pt x="3109415" y="4582"/>
                  <a:pt x="3240667" y="34537"/>
                </a:cubicBezTo>
                <a:cubicBezTo>
                  <a:pt x="3266918" y="68237"/>
                  <a:pt x="3270668" y="68237"/>
                  <a:pt x="3304419" y="57004"/>
                </a:cubicBezTo>
                <a:cubicBezTo>
                  <a:pt x="3304419" y="60749"/>
                  <a:pt x="3300669" y="60749"/>
                  <a:pt x="3304419" y="68237"/>
                </a:cubicBezTo>
                <a:cubicBezTo>
                  <a:pt x="3304419" y="38282"/>
                  <a:pt x="3326919" y="64493"/>
                  <a:pt x="3330669" y="38282"/>
                </a:cubicBezTo>
                <a:cubicBezTo>
                  <a:pt x="3379420" y="45771"/>
                  <a:pt x="3424421" y="38282"/>
                  <a:pt x="3473172" y="38282"/>
                </a:cubicBezTo>
                <a:cubicBezTo>
                  <a:pt x="3465672" y="42026"/>
                  <a:pt x="3461922" y="64493"/>
                  <a:pt x="3469422" y="64493"/>
                </a:cubicBezTo>
                <a:lnTo>
                  <a:pt x="3479266" y="48111"/>
                </a:lnTo>
                <a:lnTo>
                  <a:pt x="3480672" y="52323"/>
                </a:lnTo>
                <a:cubicBezTo>
                  <a:pt x="3488172" y="49515"/>
                  <a:pt x="3495673" y="34537"/>
                  <a:pt x="3488172" y="27049"/>
                </a:cubicBezTo>
                <a:cubicBezTo>
                  <a:pt x="3615675" y="4582"/>
                  <a:pt x="3735678" y="68237"/>
                  <a:pt x="3859430" y="64493"/>
                </a:cubicBezTo>
                <a:cubicBezTo>
                  <a:pt x="3885681" y="75726"/>
                  <a:pt x="3926932" y="68237"/>
                  <a:pt x="3960682" y="60749"/>
                </a:cubicBezTo>
                <a:cubicBezTo>
                  <a:pt x="4050684" y="101937"/>
                  <a:pt x="4136936" y="139381"/>
                  <a:pt x="4230688" y="113170"/>
                </a:cubicBezTo>
                <a:cubicBezTo>
                  <a:pt x="4230653" y="113346"/>
                  <a:pt x="4215644" y="188081"/>
                  <a:pt x="4178187" y="206781"/>
                </a:cubicBezTo>
                <a:cubicBezTo>
                  <a:pt x="4125686" y="274181"/>
                  <a:pt x="4061934" y="203037"/>
                  <a:pt x="4005683" y="244225"/>
                </a:cubicBezTo>
                <a:cubicBezTo>
                  <a:pt x="3998183" y="244225"/>
                  <a:pt x="4009433" y="206781"/>
                  <a:pt x="3994433" y="214270"/>
                </a:cubicBezTo>
                <a:cubicBezTo>
                  <a:pt x="3938182" y="266692"/>
                  <a:pt x="3855680" y="232992"/>
                  <a:pt x="3791929" y="188059"/>
                </a:cubicBezTo>
                <a:lnTo>
                  <a:pt x="3795210" y="178230"/>
                </a:lnTo>
                <a:cubicBezTo>
                  <a:pt x="3784429" y="169337"/>
                  <a:pt x="3769428" y="206781"/>
                  <a:pt x="3754428" y="199292"/>
                </a:cubicBezTo>
                <a:cubicBezTo>
                  <a:pt x="3754428" y="191803"/>
                  <a:pt x="3758178" y="188059"/>
                  <a:pt x="3758178" y="180570"/>
                </a:cubicBezTo>
                <a:cubicBezTo>
                  <a:pt x="3754428" y="203037"/>
                  <a:pt x="3731928" y="188059"/>
                  <a:pt x="3728177" y="203037"/>
                </a:cubicBezTo>
                <a:cubicBezTo>
                  <a:pt x="3720677" y="195548"/>
                  <a:pt x="3724427" y="180570"/>
                  <a:pt x="3716927" y="169337"/>
                </a:cubicBezTo>
                <a:cubicBezTo>
                  <a:pt x="3709427" y="195548"/>
                  <a:pt x="3709427" y="195548"/>
                  <a:pt x="3709427" y="195548"/>
                </a:cubicBezTo>
                <a:cubicBezTo>
                  <a:pt x="3686927" y="251714"/>
                  <a:pt x="3656926" y="188059"/>
                  <a:pt x="3630675" y="218014"/>
                </a:cubicBezTo>
                <a:cubicBezTo>
                  <a:pt x="3630675" y="210525"/>
                  <a:pt x="3634426" y="206781"/>
                  <a:pt x="3630675" y="203037"/>
                </a:cubicBezTo>
                <a:cubicBezTo>
                  <a:pt x="3585674" y="236736"/>
                  <a:pt x="3529423" y="225503"/>
                  <a:pt x="3476922" y="240481"/>
                </a:cubicBezTo>
                <a:cubicBezTo>
                  <a:pt x="3480672" y="229248"/>
                  <a:pt x="3480672" y="214270"/>
                  <a:pt x="3480672" y="206781"/>
                </a:cubicBezTo>
                <a:cubicBezTo>
                  <a:pt x="3476922" y="229248"/>
                  <a:pt x="3458172" y="236736"/>
                  <a:pt x="3446922" y="240481"/>
                </a:cubicBezTo>
                <a:cubicBezTo>
                  <a:pt x="3439421" y="214270"/>
                  <a:pt x="3420671" y="262947"/>
                  <a:pt x="3405671" y="247970"/>
                </a:cubicBezTo>
                <a:lnTo>
                  <a:pt x="3409421" y="244225"/>
                </a:lnTo>
                <a:lnTo>
                  <a:pt x="3399987" y="252884"/>
                </a:lnTo>
                <a:cubicBezTo>
                  <a:pt x="3392076" y="252884"/>
                  <a:pt x="3387858" y="233929"/>
                  <a:pt x="3379420" y="259203"/>
                </a:cubicBezTo>
                <a:lnTo>
                  <a:pt x="3372858" y="242821"/>
                </a:lnTo>
                <a:cubicBezTo>
                  <a:pt x="3368170" y="274181"/>
                  <a:pt x="3356920" y="218014"/>
                  <a:pt x="3345669" y="236736"/>
                </a:cubicBezTo>
                <a:lnTo>
                  <a:pt x="3345669" y="243289"/>
                </a:lnTo>
                <a:cubicBezTo>
                  <a:pt x="3338169" y="255459"/>
                  <a:pt x="3334419" y="236736"/>
                  <a:pt x="3323169" y="240481"/>
                </a:cubicBezTo>
                <a:cubicBezTo>
                  <a:pt x="3304419" y="244225"/>
                  <a:pt x="3293168" y="225503"/>
                  <a:pt x="3293168" y="255459"/>
                </a:cubicBezTo>
                <a:cubicBezTo>
                  <a:pt x="3285668" y="229248"/>
                  <a:pt x="3311919" y="244225"/>
                  <a:pt x="3300669" y="210525"/>
                </a:cubicBezTo>
                <a:cubicBezTo>
                  <a:pt x="3236917" y="236736"/>
                  <a:pt x="3165666" y="229248"/>
                  <a:pt x="3101914" y="229248"/>
                </a:cubicBezTo>
                <a:cubicBezTo>
                  <a:pt x="3094414" y="218014"/>
                  <a:pt x="3090664" y="214270"/>
                  <a:pt x="3086914" y="203037"/>
                </a:cubicBezTo>
                <a:cubicBezTo>
                  <a:pt x="3079414" y="206781"/>
                  <a:pt x="3064414" y="206781"/>
                  <a:pt x="3056913" y="221759"/>
                </a:cubicBezTo>
                <a:cubicBezTo>
                  <a:pt x="3060663" y="221759"/>
                  <a:pt x="3053163" y="206781"/>
                  <a:pt x="3049413" y="206781"/>
                </a:cubicBezTo>
                <a:cubicBezTo>
                  <a:pt x="3038163" y="195548"/>
                  <a:pt x="3034413" y="236736"/>
                  <a:pt x="3023163" y="221759"/>
                </a:cubicBezTo>
                <a:cubicBezTo>
                  <a:pt x="3026913" y="214270"/>
                  <a:pt x="3030663" y="206781"/>
                  <a:pt x="3026913" y="195548"/>
                </a:cubicBezTo>
                <a:cubicBezTo>
                  <a:pt x="3015663" y="218014"/>
                  <a:pt x="3000662" y="214270"/>
                  <a:pt x="2989412" y="221759"/>
                </a:cubicBezTo>
                <a:cubicBezTo>
                  <a:pt x="2989412" y="214270"/>
                  <a:pt x="2993162" y="214270"/>
                  <a:pt x="2993162" y="203037"/>
                </a:cubicBezTo>
                <a:cubicBezTo>
                  <a:pt x="2978162" y="229248"/>
                  <a:pt x="2966912" y="199292"/>
                  <a:pt x="2951911" y="214270"/>
                </a:cubicBezTo>
                <a:lnTo>
                  <a:pt x="2958474" y="197888"/>
                </a:lnTo>
                <a:cubicBezTo>
                  <a:pt x="2940661" y="176826"/>
                  <a:pt x="2951911" y="232992"/>
                  <a:pt x="2933161" y="218014"/>
                </a:cubicBezTo>
                <a:cubicBezTo>
                  <a:pt x="2936911" y="214270"/>
                  <a:pt x="2936911" y="206781"/>
                  <a:pt x="2936911" y="199292"/>
                </a:cubicBezTo>
                <a:cubicBezTo>
                  <a:pt x="2921911" y="229248"/>
                  <a:pt x="2895660" y="218014"/>
                  <a:pt x="2876910" y="229248"/>
                </a:cubicBezTo>
                <a:lnTo>
                  <a:pt x="2876910" y="221759"/>
                </a:lnTo>
                <a:cubicBezTo>
                  <a:pt x="2861909" y="225503"/>
                  <a:pt x="2843159" y="214270"/>
                  <a:pt x="2820658" y="229248"/>
                </a:cubicBezTo>
                <a:cubicBezTo>
                  <a:pt x="2813158" y="221759"/>
                  <a:pt x="2824409" y="188059"/>
                  <a:pt x="2805658" y="191803"/>
                </a:cubicBezTo>
                <a:cubicBezTo>
                  <a:pt x="2805658" y="225503"/>
                  <a:pt x="2771907" y="206781"/>
                  <a:pt x="2783158" y="244225"/>
                </a:cubicBezTo>
                <a:cubicBezTo>
                  <a:pt x="2768157" y="236736"/>
                  <a:pt x="2741907" y="225503"/>
                  <a:pt x="2730657" y="236736"/>
                </a:cubicBezTo>
                <a:cubicBezTo>
                  <a:pt x="2738157" y="221759"/>
                  <a:pt x="2723156" y="195548"/>
                  <a:pt x="2738157" y="191803"/>
                </a:cubicBezTo>
                <a:lnTo>
                  <a:pt x="2728313" y="175421"/>
                </a:lnTo>
                <a:lnTo>
                  <a:pt x="2730188" y="167055"/>
                </a:lnTo>
                <a:cubicBezTo>
                  <a:pt x="2735637" y="166880"/>
                  <a:pt x="2735813" y="165124"/>
                  <a:pt x="2734407" y="158104"/>
                </a:cubicBezTo>
                <a:cubicBezTo>
                  <a:pt x="2726906" y="161848"/>
                  <a:pt x="2708156" y="173081"/>
                  <a:pt x="2700656" y="169337"/>
                </a:cubicBezTo>
                <a:cubicBezTo>
                  <a:pt x="2689406" y="188059"/>
                  <a:pt x="2678155" y="225503"/>
                  <a:pt x="2655655" y="229248"/>
                </a:cubicBezTo>
                <a:cubicBezTo>
                  <a:pt x="2666905" y="218014"/>
                  <a:pt x="2651905" y="191803"/>
                  <a:pt x="2659405" y="188059"/>
                </a:cubicBezTo>
                <a:cubicBezTo>
                  <a:pt x="2629404" y="247970"/>
                  <a:pt x="2629404" y="247970"/>
                  <a:pt x="2629404" y="247970"/>
                </a:cubicBezTo>
                <a:cubicBezTo>
                  <a:pt x="2621904" y="251714"/>
                  <a:pt x="2625654" y="221759"/>
                  <a:pt x="2618154" y="232992"/>
                </a:cubicBezTo>
                <a:cubicBezTo>
                  <a:pt x="2618154" y="240481"/>
                  <a:pt x="2614404" y="247970"/>
                  <a:pt x="2610654" y="251714"/>
                </a:cubicBezTo>
                <a:cubicBezTo>
                  <a:pt x="2606904" y="247970"/>
                  <a:pt x="2580653" y="259203"/>
                  <a:pt x="2580653" y="229248"/>
                </a:cubicBezTo>
                <a:cubicBezTo>
                  <a:pt x="2576903" y="214270"/>
                  <a:pt x="2591904" y="221759"/>
                  <a:pt x="2584404" y="210525"/>
                </a:cubicBezTo>
                <a:cubicBezTo>
                  <a:pt x="2569403" y="210525"/>
                  <a:pt x="2569403" y="221759"/>
                  <a:pt x="2558153" y="221759"/>
                </a:cubicBezTo>
                <a:cubicBezTo>
                  <a:pt x="2550706" y="210578"/>
                  <a:pt x="2532167" y="228984"/>
                  <a:pt x="2539361" y="247530"/>
                </a:cubicBezTo>
                <a:cubicBezTo>
                  <a:pt x="2533690" y="258667"/>
                  <a:pt x="2524493" y="262947"/>
                  <a:pt x="2513152" y="262947"/>
                </a:cubicBezTo>
                <a:cubicBezTo>
                  <a:pt x="2516902" y="255459"/>
                  <a:pt x="2516902" y="247970"/>
                  <a:pt x="2520652" y="236736"/>
                </a:cubicBezTo>
                <a:cubicBezTo>
                  <a:pt x="2502633" y="261926"/>
                  <a:pt x="2484613" y="269824"/>
                  <a:pt x="2466587" y="280360"/>
                </a:cubicBezTo>
                <a:cubicBezTo>
                  <a:pt x="2468386" y="274645"/>
                  <a:pt x="2470872" y="264979"/>
                  <a:pt x="2473190" y="262123"/>
                </a:cubicBezTo>
                <a:cubicBezTo>
                  <a:pt x="2451767" y="242997"/>
                  <a:pt x="2426306" y="288367"/>
                  <a:pt x="2404400" y="259203"/>
                </a:cubicBezTo>
                <a:cubicBezTo>
                  <a:pt x="2408150" y="255460"/>
                  <a:pt x="2408150" y="281670"/>
                  <a:pt x="2408150" y="277925"/>
                </a:cubicBezTo>
                <a:cubicBezTo>
                  <a:pt x="2396900" y="274181"/>
                  <a:pt x="2396900" y="251714"/>
                  <a:pt x="2389399" y="259203"/>
                </a:cubicBezTo>
                <a:cubicBezTo>
                  <a:pt x="2389399" y="247970"/>
                  <a:pt x="2378149" y="262947"/>
                  <a:pt x="2370649" y="266692"/>
                </a:cubicBezTo>
                <a:cubicBezTo>
                  <a:pt x="2370329" y="264717"/>
                  <a:pt x="2372364" y="259203"/>
                  <a:pt x="2374399" y="259203"/>
                </a:cubicBezTo>
                <a:cubicBezTo>
                  <a:pt x="2366899" y="270436"/>
                  <a:pt x="2321898" y="289158"/>
                  <a:pt x="2295647" y="270436"/>
                </a:cubicBezTo>
                <a:cubicBezTo>
                  <a:pt x="2295647" y="277926"/>
                  <a:pt x="2280647" y="300392"/>
                  <a:pt x="2273147" y="300392"/>
                </a:cubicBezTo>
                <a:lnTo>
                  <a:pt x="2276428" y="284010"/>
                </a:lnTo>
                <a:cubicBezTo>
                  <a:pt x="2273981" y="270023"/>
                  <a:pt x="2264263" y="276489"/>
                  <a:pt x="2260348" y="270933"/>
                </a:cubicBezTo>
                <a:lnTo>
                  <a:pt x="2269492" y="267600"/>
                </a:lnTo>
                <a:lnTo>
                  <a:pt x="2270218" y="274532"/>
                </a:lnTo>
                <a:cubicBezTo>
                  <a:pt x="2272115" y="273671"/>
                  <a:pt x="2275789" y="267486"/>
                  <a:pt x="2279674" y="263311"/>
                </a:cubicBezTo>
                <a:cubicBezTo>
                  <a:pt x="2276448" y="264848"/>
                  <a:pt x="2272963" y="266564"/>
                  <a:pt x="2269492" y="267600"/>
                </a:cubicBezTo>
                <a:cubicBezTo>
                  <a:pt x="2269313" y="267288"/>
                  <a:pt x="2269354" y="266995"/>
                  <a:pt x="2269397" y="266692"/>
                </a:cubicBezTo>
                <a:cubicBezTo>
                  <a:pt x="2266331" y="266692"/>
                  <a:pt x="2263266" y="268360"/>
                  <a:pt x="2260205" y="270417"/>
                </a:cubicBezTo>
                <a:cubicBezTo>
                  <a:pt x="2258761" y="269143"/>
                  <a:pt x="2258147" y="266735"/>
                  <a:pt x="2258147" y="262947"/>
                </a:cubicBezTo>
                <a:lnTo>
                  <a:pt x="2259116" y="271149"/>
                </a:lnTo>
                <a:cubicBezTo>
                  <a:pt x="2251292" y="276558"/>
                  <a:pt x="2243469" y="283455"/>
                  <a:pt x="2235646" y="270436"/>
                </a:cubicBezTo>
                <a:cubicBezTo>
                  <a:pt x="2239396" y="274181"/>
                  <a:pt x="2243146" y="240481"/>
                  <a:pt x="2235646" y="244225"/>
                </a:cubicBezTo>
                <a:cubicBezTo>
                  <a:pt x="2220646" y="247970"/>
                  <a:pt x="2231896" y="251714"/>
                  <a:pt x="2216896" y="259203"/>
                </a:cubicBezTo>
                <a:lnTo>
                  <a:pt x="2210333" y="265756"/>
                </a:lnTo>
                <a:lnTo>
                  <a:pt x="2205528" y="275936"/>
                </a:lnTo>
                <a:cubicBezTo>
                  <a:pt x="2200958" y="279095"/>
                  <a:pt x="2195333" y="268564"/>
                  <a:pt x="2198145" y="285414"/>
                </a:cubicBezTo>
                <a:cubicBezTo>
                  <a:pt x="2198145" y="270436"/>
                  <a:pt x="2175645" y="296647"/>
                  <a:pt x="2179395" y="262947"/>
                </a:cubicBezTo>
                <a:cubicBezTo>
                  <a:pt x="2179395" y="236736"/>
                  <a:pt x="2179395" y="236736"/>
                  <a:pt x="2179395" y="236736"/>
                </a:cubicBezTo>
                <a:cubicBezTo>
                  <a:pt x="2171895" y="240481"/>
                  <a:pt x="2168145" y="262947"/>
                  <a:pt x="2160645" y="274181"/>
                </a:cubicBezTo>
                <a:cubicBezTo>
                  <a:pt x="2160645" y="274120"/>
                  <a:pt x="2160645" y="266677"/>
                  <a:pt x="2160645" y="262947"/>
                </a:cubicBezTo>
                <a:cubicBezTo>
                  <a:pt x="2156895" y="304136"/>
                  <a:pt x="2141894" y="259203"/>
                  <a:pt x="2134394" y="289158"/>
                </a:cubicBezTo>
                <a:cubicBezTo>
                  <a:pt x="2119394" y="277925"/>
                  <a:pt x="2096893" y="289158"/>
                  <a:pt x="2089393" y="262947"/>
                </a:cubicBezTo>
                <a:cubicBezTo>
                  <a:pt x="2078143" y="274181"/>
                  <a:pt x="2066893" y="289158"/>
                  <a:pt x="2055642" y="281670"/>
                </a:cubicBezTo>
                <a:cubicBezTo>
                  <a:pt x="2055642" y="277925"/>
                  <a:pt x="2059393" y="274181"/>
                  <a:pt x="2063143" y="266692"/>
                </a:cubicBezTo>
                <a:cubicBezTo>
                  <a:pt x="2051892" y="255459"/>
                  <a:pt x="2051892" y="266692"/>
                  <a:pt x="2044392" y="270436"/>
                </a:cubicBezTo>
                <a:cubicBezTo>
                  <a:pt x="2044392" y="266692"/>
                  <a:pt x="2029392" y="247970"/>
                  <a:pt x="2018142" y="232992"/>
                </a:cubicBezTo>
                <a:cubicBezTo>
                  <a:pt x="2006891" y="244225"/>
                  <a:pt x="2010642" y="266692"/>
                  <a:pt x="2010642" y="277925"/>
                </a:cubicBezTo>
                <a:cubicBezTo>
                  <a:pt x="1999391" y="240481"/>
                  <a:pt x="1976891" y="304136"/>
                  <a:pt x="1965641" y="266692"/>
                </a:cubicBezTo>
                <a:cubicBezTo>
                  <a:pt x="1969391" y="262947"/>
                  <a:pt x="1980641" y="247970"/>
                  <a:pt x="1973141" y="240481"/>
                </a:cubicBezTo>
                <a:cubicBezTo>
                  <a:pt x="1961891" y="199292"/>
                  <a:pt x="1950640" y="266692"/>
                  <a:pt x="1935640" y="247970"/>
                </a:cubicBezTo>
                <a:cubicBezTo>
                  <a:pt x="1935640" y="281670"/>
                  <a:pt x="1935640" y="281670"/>
                  <a:pt x="1935640" y="281670"/>
                </a:cubicBezTo>
                <a:cubicBezTo>
                  <a:pt x="1931890" y="259203"/>
                  <a:pt x="1913139" y="300392"/>
                  <a:pt x="1913139" y="266692"/>
                </a:cubicBezTo>
                <a:cubicBezTo>
                  <a:pt x="1909389" y="277925"/>
                  <a:pt x="1894389" y="255459"/>
                  <a:pt x="1898139" y="285414"/>
                </a:cubicBezTo>
                <a:cubicBezTo>
                  <a:pt x="1868139" y="259203"/>
                  <a:pt x="1826888" y="300392"/>
                  <a:pt x="1811887" y="244225"/>
                </a:cubicBezTo>
                <a:cubicBezTo>
                  <a:pt x="1808137" y="247970"/>
                  <a:pt x="1800637" y="240481"/>
                  <a:pt x="1800637" y="259203"/>
                </a:cubicBezTo>
                <a:lnTo>
                  <a:pt x="1805559" y="265522"/>
                </a:lnTo>
                <a:cubicBezTo>
                  <a:pt x="1809778" y="265521"/>
                  <a:pt x="1811887" y="250778"/>
                  <a:pt x="1811887" y="259203"/>
                </a:cubicBezTo>
                <a:cubicBezTo>
                  <a:pt x="1808137" y="259203"/>
                  <a:pt x="1808137" y="266692"/>
                  <a:pt x="1808137" y="270436"/>
                </a:cubicBezTo>
                <a:cubicBezTo>
                  <a:pt x="1800637" y="262947"/>
                  <a:pt x="1793137" y="262947"/>
                  <a:pt x="1800637" y="236736"/>
                </a:cubicBezTo>
                <a:cubicBezTo>
                  <a:pt x="1781887" y="214270"/>
                  <a:pt x="1781887" y="289158"/>
                  <a:pt x="1755636" y="277925"/>
                </a:cubicBezTo>
                <a:cubicBezTo>
                  <a:pt x="1759386" y="262947"/>
                  <a:pt x="1755636" y="259203"/>
                  <a:pt x="1748136" y="259203"/>
                </a:cubicBezTo>
                <a:cubicBezTo>
                  <a:pt x="1733136" y="281670"/>
                  <a:pt x="1733136" y="281670"/>
                  <a:pt x="1733136" y="281670"/>
                </a:cubicBezTo>
                <a:cubicBezTo>
                  <a:pt x="1718135" y="277925"/>
                  <a:pt x="1725636" y="251714"/>
                  <a:pt x="1725636" y="229248"/>
                </a:cubicBezTo>
                <a:cubicBezTo>
                  <a:pt x="1718135" y="232992"/>
                  <a:pt x="1706885" y="232992"/>
                  <a:pt x="1703135" y="247970"/>
                </a:cubicBezTo>
                <a:cubicBezTo>
                  <a:pt x="1695635" y="221759"/>
                  <a:pt x="1695635" y="221759"/>
                  <a:pt x="1695635" y="221759"/>
                </a:cubicBezTo>
                <a:cubicBezTo>
                  <a:pt x="1703135" y="240481"/>
                  <a:pt x="1688135" y="232992"/>
                  <a:pt x="1684385" y="240481"/>
                </a:cubicBezTo>
                <a:lnTo>
                  <a:pt x="1687666" y="233928"/>
                </a:lnTo>
                <a:cubicBezTo>
                  <a:pt x="1684385" y="225503"/>
                  <a:pt x="1676885" y="229248"/>
                  <a:pt x="1673134" y="232992"/>
                </a:cubicBezTo>
                <a:cubicBezTo>
                  <a:pt x="1673134" y="244225"/>
                  <a:pt x="1680635" y="251714"/>
                  <a:pt x="1688135" y="255459"/>
                </a:cubicBezTo>
                <a:cubicBezTo>
                  <a:pt x="1680635" y="266692"/>
                  <a:pt x="1676885" y="262947"/>
                  <a:pt x="1669384" y="274181"/>
                </a:cubicBezTo>
                <a:cubicBezTo>
                  <a:pt x="1673134" y="251714"/>
                  <a:pt x="1658134" y="259203"/>
                  <a:pt x="1650634" y="255459"/>
                </a:cubicBezTo>
                <a:cubicBezTo>
                  <a:pt x="1643134" y="251714"/>
                  <a:pt x="1639384" y="274181"/>
                  <a:pt x="1639384" y="274181"/>
                </a:cubicBezTo>
                <a:cubicBezTo>
                  <a:pt x="1639384" y="262947"/>
                  <a:pt x="1624383" y="274181"/>
                  <a:pt x="1631884" y="255459"/>
                </a:cubicBezTo>
                <a:cubicBezTo>
                  <a:pt x="1635634" y="251714"/>
                  <a:pt x="1639384" y="266692"/>
                  <a:pt x="1643134" y="259203"/>
                </a:cubicBezTo>
                <a:cubicBezTo>
                  <a:pt x="1639384" y="247970"/>
                  <a:pt x="1639384" y="229248"/>
                  <a:pt x="1628134" y="244225"/>
                </a:cubicBezTo>
                <a:cubicBezTo>
                  <a:pt x="1620633" y="255459"/>
                  <a:pt x="1628134" y="285414"/>
                  <a:pt x="1613133" y="274181"/>
                </a:cubicBezTo>
                <a:cubicBezTo>
                  <a:pt x="1616883" y="266692"/>
                  <a:pt x="1620633" y="259203"/>
                  <a:pt x="1624383" y="251714"/>
                </a:cubicBezTo>
                <a:lnTo>
                  <a:pt x="1611258" y="241885"/>
                </a:lnTo>
                <a:lnTo>
                  <a:pt x="1609383" y="256863"/>
                </a:lnTo>
                <a:cubicBezTo>
                  <a:pt x="1605633" y="255459"/>
                  <a:pt x="1609383" y="251714"/>
                  <a:pt x="1605633" y="247970"/>
                </a:cubicBezTo>
                <a:cubicBezTo>
                  <a:pt x="1601883" y="270436"/>
                  <a:pt x="1586883" y="255459"/>
                  <a:pt x="1583133" y="277925"/>
                </a:cubicBezTo>
                <a:cubicBezTo>
                  <a:pt x="1575632" y="281670"/>
                  <a:pt x="1568132" y="262947"/>
                  <a:pt x="1560632" y="262947"/>
                </a:cubicBezTo>
                <a:cubicBezTo>
                  <a:pt x="1553132" y="247970"/>
                  <a:pt x="1541882" y="255459"/>
                  <a:pt x="1534382" y="270436"/>
                </a:cubicBezTo>
                <a:cubicBezTo>
                  <a:pt x="1530631" y="262947"/>
                  <a:pt x="1519381" y="266692"/>
                  <a:pt x="1515631" y="277925"/>
                </a:cubicBezTo>
                <a:cubicBezTo>
                  <a:pt x="1504381" y="262947"/>
                  <a:pt x="1511881" y="203037"/>
                  <a:pt x="1500631" y="225503"/>
                </a:cubicBezTo>
                <a:cubicBezTo>
                  <a:pt x="1489381" y="225503"/>
                  <a:pt x="1481880" y="262947"/>
                  <a:pt x="1485631" y="274181"/>
                </a:cubicBezTo>
                <a:cubicBezTo>
                  <a:pt x="1463130" y="262947"/>
                  <a:pt x="1440630" y="292903"/>
                  <a:pt x="1421879" y="262947"/>
                </a:cubicBezTo>
                <a:cubicBezTo>
                  <a:pt x="1418129" y="270436"/>
                  <a:pt x="1421879" y="274181"/>
                  <a:pt x="1414379" y="277925"/>
                </a:cubicBezTo>
                <a:cubicBezTo>
                  <a:pt x="1384378" y="270436"/>
                  <a:pt x="1346878" y="300392"/>
                  <a:pt x="1324377" y="262947"/>
                </a:cubicBezTo>
                <a:cubicBezTo>
                  <a:pt x="1335627" y="251714"/>
                  <a:pt x="1328127" y="240481"/>
                  <a:pt x="1328127" y="229248"/>
                </a:cubicBezTo>
                <a:lnTo>
                  <a:pt x="1323733" y="234689"/>
                </a:lnTo>
                <a:lnTo>
                  <a:pt x="1320107" y="228699"/>
                </a:lnTo>
                <a:cubicBezTo>
                  <a:pt x="1319162" y="227492"/>
                  <a:pt x="1318283" y="229248"/>
                  <a:pt x="1316877" y="240481"/>
                </a:cubicBezTo>
                <a:cubicBezTo>
                  <a:pt x="1316877" y="259203"/>
                  <a:pt x="1313127" y="270436"/>
                  <a:pt x="1324377" y="277925"/>
                </a:cubicBezTo>
                <a:cubicBezTo>
                  <a:pt x="1305627" y="285414"/>
                  <a:pt x="1275626" y="285414"/>
                  <a:pt x="1268126" y="266692"/>
                </a:cubicBezTo>
                <a:cubicBezTo>
                  <a:pt x="1271876" y="274181"/>
                  <a:pt x="1268126" y="281670"/>
                  <a:pt x="1264376" y="285414"/>
                </a:cubicBezTo>
                <a:lnTo>
                  <a:pt x="1257344" y="260139"/>
                </a:lnTo>
                <a:cubicBezTo>
                  <a:pt x="1253126" y="256395"/>
                  <a:pt x="1247501" y="257331"/>
                  <a:pt x="1241875" y="262947"/>
                </a:cubicBezTo>
                <a:lnTo>
                  <a:pt x="1241875" y="279329"/>
                </a:lnTo>
                <a:lnTo>
                  <a:pt x="1235313" y="265288"/>
                </a:lnTo>
                <a:cubicBezTo>
                  <a:pt x="1230625" y="266693"/>
                  <a:pt x="1226875" y="300392"/>
                  <a:pt x="1219375" y="281670"/>
                </a:cubicBezTo>
                <a:cubicBezTo>
                  <a:pt x="1219375" y="274181"/>
                  <a:pt x="1219375" y="266692"/>
                  <a:pt x="1215625" y="262947"/>
                </a:cubicBezTo>
                <a:cubicBezTo>
                  <a:pt x="1204375" y="277925"/>
                  <a:pt x="1189374" y="300392"/>
                  <a:pt x="1178124" y="285414"/>
                </a:cubicBezTo>
                <a:cubicBezTo>
                  <a:pt x="1170624" y="259203"/>
                  <a:pt x="1170624" y="259203"/>
                  <a:pt x="1170624" y="259203"/>
                </a:cubicBezTo>
                <a:cubicBezTo>
                  <a:pt x="1166874" y="262947"/>
                  <a:pt x="1155624" y="277925"/>
                  <a:pt x="1166874" y="285414"/>
                </a:cubicBezTo>
                <a:cubicBezTo>
                  <a:pt x="1148123" y="270436"/>
                  <a:pt x="1133123" y="266692"/>
                  <a:pt x="1129373" y="244225"/>
                </a:cubicBezTo>
                <a:cubicBezTo>
                  <a:pt x="1091872" y="296647"/>
                  <a:pt x="1043121" y="296647"/>
                  <a:pt x="1005620" y="292903"/>
                </a:cubicBezTo>
                <a:lnTo>
                  <a:pt x="1008902" y="283074"/>
                </a:lnTo>
                <a:lnTo>
                  <a:pt x="1003137" y="279278"/>
                </a:lnTo>
                <a:cubicBezTo>
                  <a:pt x="999292" y="282372"/>
                  <a:pt x="999995" y="301328"/>
                  <a:pt x="994370" y="292903"/>
                </a:cubicBezTo>
                <a:cubicBezTo>
                  <a:pt x="998120" y="281670"/>
                  <a:pt x="986870" y="266692"/>
                  <a:pt x="994370" y="251714"/>
                </a:cubicBezTo>
                <a:cubicBezTo>
                  <a:pt x="983120" y="236736"/>
                  <a:pt x="975620" y="274181"/>
                  <a:pt x="968120" y="277925"/>
                </a:cubicBezTo>
                <a:lnTo>
                  <a:pt x="967651" y="284419"/>
                </a:lnTo>
                <a:lnTo>
                  <a:pt x="971342" y="280668"/>
                </a:lnTo>
                <a:cubicBezTo>
                  <a:pt x="972573" y="279680"/>
                  <a:pt x="973276" y="280733"/>
                  <a:pt x="971870" y="289158"/>
                </a:cubicBezTo>
                <a:cubicBezTo>
                  <a:pt x="971870" y="296647"/>
                  <a:pt x="953119" y="274181"/>
                  <a:pt x="949369" y="300392"/>
                </a:cubicBezTo>
                <a:cubicBezTo>
                  <a:pt x="945619" y="292903"/>
                  <a:pt x="949369" y="274181"/>
                  <a:pt x="949369" y="262947"/>
                </a:cubicBezTo>
                <a:lnTo>
                  <a:pt x="942807" y="272777"/>
                </a:lnTo>
                <a:cubicBezTo>
                  <a:pt x="930619" y="244225"/>
                  <a:pt x="968120" y="221759"/>
                  <a:pt x="956869" y="184315"/>
                </a:cubicBezTo>
                <a:lnTo>
                  <a:pt x="950307" y="187591"/>
                </a:lnTo>
                <a:cubicBezTo>
                  <a:pt x="941869" y="158104"/>
                  <a:pt x="971870" y="154359"/>
                  <a:pt x="953119" y="146870"/>
                </a:cubicBezTo>
                <a:cubicBezTo>
                  <a:pt x="941869" y="158104"/>
                  <a:pt x="934369" y="195548"/>
                  <a:pt x="941869" y="206781"/>
                </a:cubicBezTo>
                <a:cubicBezTo>
                  <a:pt x="923119" y="214270"/>
                  <a:pt x="930619" y="270436"/>
                  <a:pt x="908118" y="266692"/>
                </a:cubicBezTo>
                <a:cubicBezTo>
                  <a:pt x="904368" y="251714"/>
                  <a:pt x="926869" y="262947"/>
                  <a:pt x="923119" y="244225"/>
                </a:cubicBezTo>
                <a:cubicBezTo>
                  <a:pt x="915619" y="221759"/>
                  <a:pt x="904368" y="255459"/>
                  <a:pt x="893118" y="247970"/>
                </a:cubicBezTo>
                <a:cubicBezTo>
                  <a:pt x="904368" y="255459"/>
                  <a:pt x="896868" y="281670"/>
                  <a:pt x="889368" y="285414"/>
                </a:cubicBezTo>
                <a:cubicBezTo>
                  <a:pt x="878118" y="274181"/>
                  <a:pt x="896868" y="262947"/>
                  <a:pt x="881868" y="259203"/>
                </a:cubicBezTo>
                <a:cubicBezTo>
                  <a:pt x="878118" y="274181"/>
                  <a:pt x="863117" y="285414"/>
                  <a:pt x="878118" y="296647"/>
                </a:cubicBezTo>
                <a:lnTo>
                  <a:pt x="872434" y="309519"/>
                </a:lnTo>
                <a:cubicBezTo>
                  <a:pt x="866633" y="312327"/>
                  <a:pt x="860305" y="291967"/>
                  <a:pt x="851867" y="311625"/>
                </a:cubicBezTo>
                <a:cubicBezTo>
                  <a:pt x="848117" y="289158"/>
                  <a:pt x="870618" y="259203"/>
                  <a:pt x="851867" y="244225"/>
                </a:cubicBezTo>
                <a:cubicBezTo>
                  <a:pt x="855617" y="266692"/>
                  <a:pt x="833117" y="274181"/>
                  <a:pt x="840617" y="311625"/>
                </a:cubicBezTo>
                <a:cubicBezTo>
                  <a:pt x="833117" y="304136"/>
                  <a:pt x="833117" y="285414"/>
                  <a:pt x="840617" y="270436"/>
                </a:cubicBezTo>
                <a:cubicBezTo>
                  <a:pt x="829367" y="255459"/>
                  <a:pt x="814366" y="311625"/>
                  <a:pt x="814366" y="266692"/>
                </a:cubicBezTo>
                <a:cubicBezTo>
                  <a:pt x="810616" y="289158"/>
                  <a:pt x="810616" y="289158"/>
                  <a:pt x="810616" y="289158"/>
                </a:cubicBezTo>
                <a:cubicBezTo>
                  <a:pt x="806866" y="281670"/>
                  <a:pt x="803116" y="277925"/>
                  <a:pt x="799366" y="262947"/>
                </a:cubicBezTo>
                <a:cubicBezTo>
                  <a:pt x="791866" y="262947"/>
                  <a:pt x="773116" y="296647"/>
                  <a:pt x="773116" y="259203"/>
                </a:cubicBezTo>
                <a:cubicBezTo>
                  <a:pt x="773116" y="262947"/>
                  <a:pt x="754365" y="259203"/>
                  <a:pt x="758115" y="285414"/>
                </a:cubicBezTo>
                <a:cubicBezTo>
                  <a:pt x="769365" y="300392"/>
                  <a:pt x="773116" y="266692"/>
                  <a:pt x="776866" y="300392"/>
                </a:cubicBezTo>
                <a:lnTo>
                  <a:pt x="772823" y="290094"/>
                </a:lnTo>
                <a:cubicBezTo>
                  <a:pt x="767725" y="287988"/>
                  <a:pt x="759990" y="306944"/>
                  <a:pt x="754365" y="315369"/>
                </a:cubicBezTo>
                <a:lnTo>
                  <a:pt x="754365" y="302264"/>
                </a:lnTo>
                <a:cubicBezTo>
                  <a:pt x="750615" y="304136"/>
                  <a:pt x="743115" y="300392"/>
                  <a:pt x="739365" y="315369"/>
                </a:cubicBezTo>
                <a:cubicBezTo>
                  <a:pt x="743115" y="307880"/>
                  <a:pt x="739365" y="300392"/>
                  <a:pt x="739365" y="296647"/>
                </a:cubicBezTo>
                <a:lnTo>
                  <a:pt x="732802" y="313029"/>
                </a:lnTo>
                <a:cubicBezTo>
                  <a:pt x="716864" y="326603"/>
                  <a:pt x="731865" y="281670"/>
                  <a:pt x="713114" y="285414"/>
                </a:cubicBezTo>
                <a:lnTo>
                  <a:pt x="726240" y="272309"/>
                </a:lnTo>
                <a:cubicBezTo>
                  <a:pt x="724365" y="274181"/>
                  <a:pt x="720614" y="251714"/>
                  <a:pt x="713114" y="259203"/>
                </a:cubicBezTo>
                <a:cubicBezTo>
                  <a:pt x="709364" y="277925"/>
                  <a:pt x="701864" y="300392"/>
                  <a:pt x="698114" y="315369"/>
                </a:cubicBezTo>
                <a:cubicBezTo>
                  <a:pt x="692506" y="320969"/>
                  <a:pt x="693188" y="305634"/>
                  <a:pt x="690926" y="307256"/>
                </a:cubicBezTo>
                <a:lnTo>
                  <a:pt x="697215" y="294697"/>
                </a:lnTo>
                <a:cubicBezTo>
                  <a:pt x="701864" y="285414"/>
                  <a:pt x="690614" y="259203"/>
                  <a:pt x="679364" y="259203"/>
                </a:cubicBezTo>
                <a:cubicBezTo>
                  <a:pt x="671863" y="266692"/>
                  <a:pt x="660613" y="292903"/>
                  <a:pt x="671863" y="304136"/>
                </a:cubicBezTo>
                <a:cubicBezTo>
                  <a:pt x="664363" y="304136"/>
                  <a:pt x="656863" y="292903"/>
                  <a:pt x="664363" y="277925"/>
                </a:cubicBezTo>
                <a:cubicBezTo>
                  <a:pt x="649363" y="285414"/>
                  <a:pt x="664363" y="300392"/>
                  <a:pt x="653113" y="311625"/>
                </a:cubicBezTo>
                <a:cubicBezTo>
                  <a:pt x="649363" y="296647"/>
                  <a:pt x="634363" y="277925"/>
                  <a:pt x="626862" y="259203"/>
                </a:cubicBezTo>
                <a:cubicBezTo>
                  <a:pt x="638113" y="229248"/>
                  <a:pt x="638113" y="229248"/>
                  <a:pt x="638113" y="229248"/>
                </a:cubicBezTo>
                <a:lnTo>
                  <a:pt x="631550" y="229248"/>
                </a:lnTo>
                <a:cubicBezTo>
                  <a:pt x="641863" y="203037"/>
                  <a:pt x="626862" y="206781"/>
                  <a:pt x="634363" y="180570"/>
                </a:cubicBezTo>
                <a:cubicBezTo>
                  <a:pt x="626862" y="176826"/>
                  <a:pt x="619362" y="184315"/>
                  <a:pt x="615612" y="191803"/>
                </a:cubicBezTo>
                <a:cubicBezTo>
                  <a:pt x="630613" y="236736"/>
                  <a:pt x="596862" y="251714"/>
                  <a:pt x="600612" y="292903"/>
                </a:cubicBezTo>
                <a:cubicBezTo>
                  <a:pt x="578111" y="300392"/>
                  <a:pt x="589362" y="195548"/>
                  <a:pt x="563111" y="255459"/>
                </a:cubicBezTo>
                <a:cubicBezTo>
                  <a:pt x="566861" y="266692"/>
                  <a:pt x="555611" y="296647"/>
                  <a:pt x="570611" y="285414"/>
                </a:cubicBezTo>
                <a:cubicBezTo>
                  <a:pt x="555611" y="281670"/>
                  <a:pt x="559361" y="322858"/>
                  <a:pt x="544361" y="307880"/>
                </a:cubicBezTo>
                <a:cubicBezTo>
                  <a:pt x="555611" y="292903"/>
                  <a:pt x="533111" y="266692"/>
                  <a:pt x="551861" y="244225"/>
                </a:cubicBezTo>
                <a:cubicBezTo>
                  <a:pt x="548111" y="255459"/>
                  <a:pt x="559361" y="255459"/>
                  <a:pt x="563111" y="251714"/>
                </a:cubicBezTo>
                <a:cubicBezTo>
                  <a:pt x="555611" y="236736"/>
                  <a:pt x="563111" y="210525"/>
                  <a:pt x="551861" y="210525"/>
                </a:cubicBezTo>
                <a:cubicBezTo>
                  <a:pt x="540611" y="214270"/>
                  <a:pt x="529360" y="214270"/>
                  <a:pt x="533111" y="236736"/>
                </a:cubicBezTo>
                <a:lnTo>
                  <a:pt x="534810" y="245980"/>
                </a:lnTo>
                <a:cubicBezTo>
                  <a:pt x="537798" y="249140"/>
                  <a:pt x="543423" y="238609"/>
                  <a:pt x="540611" y="255459"/>
                </a:cubicBezTo>
                <a:cubicBezTo>
                  <a:pt x="521860" y="262947"/>
                  <a:pt x="521860" y="229248"/>
                  <a:pt x="510610" y="270436"/>
                </a:cubicBezTo>
                <a:cubicBezTo>
                  <a:pt x="521860" y="266692"/>
                  <a:pt x="525610" y="289158"/>
                  <a:pt x="525610" y="304136"/>
                </a:cubicBezTo>
                <a:lnTo>
                  <a:pt x="512485" y="313965"/>
                </a:lnTo>
                <a:lnTo>
                  <a:pt x="513891" y="302264"/>
                </a:lnTo>
                <a:cubicBezTo>
                  <a:pt x="495610" y="289158"/>
                  <a:pt x="506860" y="326603"/>
                  <a:pt x="488110" y="322858"/>
                </a:cubicBezTo>
                <a:cubicBezTo>
                  <a:pt x="480609" y="292903"/>
                  <a:pt x="480609" y="292903"/>
                  <a:pt x="480609" y="292903"/>
                </a:cubicBezTo>
                <a:cubicBezTo>
                  <a:pt x="484359" y="266692"/>
                  <a:pt x="506860" y="304136"/>
                  <a:pt x="506860" y="262947"/>
                </a:cubicBezTo>
                <a:cubicBezTo>
                  <a:pt x="491860" y="259203"/>
                  <a:pt x="488110" y="281670"/>
                  <a:pt x="476859" y="270436"/>
                </a:cubicBezTo>
                <a:cubicBezTo>
                  <a:pt x="480609" y="266692"/>
                  <a:pt x="484359" y="266692"/>
                  <a:pt x="484359" y="262947"/>
                </a:cubicBezTo>
                <a:cubicBezTo>
                  <a:pt x="480609" y="259203"/>
                  <a:pt x="480609" y="203037"/>
                  <a:pt x="461859" y="236736"/>
                </a:cubicBezTo>
                <a:cubicBezTo>
                  <a:pt x="450609" y="247970"/>
                  <a:pt x="458109" y="251714"/>
                  <a:pt x="458109" y="266692"/>
                </a:cubicBezTo>
                <a:cubicBezTo>
                  <a:pt x="435608" y="270436"/>
                  <a:pt x="428108" y="285414"/>
                  <a:pt x="416858" y="289158"/>
                </a:cubicBezTo>
                <a:cubicBezTo>
                  <a:pt x="420608" y="259203"/>
                  <a:pt x="394358" y="285414"/>
                  <a:pt x="409358" y="255459"/>
                </a:cubicBezTo>
                <a:cubicBezTo>
                  <a:pt x="416858" y="274181"/>
                  <a:pt x="443109" y="270436"/>
                  <a:pt x="450609" y="244225"/>
                </a:cubicBezTo>
                <a:lnTo>
                  <a:pt x="452015" y="228429"/>
                </a:lnTo>
                <a:cubicBezTo>
                  <a:pt x="456937" y="222461"/>
                  <a:pt x="470297" y="238609"/>
                  <a:pt x="473109" y="210525"/>
                </a:cubicBezTo>
                <a:cubicBezTo>
                  <a:pt x="458109" y="210525"/>
                  <a:pt x="458109" y="173081"/>
                  <a:pt x="458109" y="150615"/>
                </a:cubicBezTo>
                <a:cubicBezTo>
                  <a:pt x="454359" y="150615"/>
                  <a:pt x="446859" y="158104"/>
                  <a:pt x="446859" y="161848"/>
                </a:cubicBezTo>
                <a:cubicBezTo>
                  <a:pt x="443109" y="184315"/>
                  <a:pt x="450609" y="184315"/>
                  <a:pt x="446859" y="206781"/>
                </a:cubicBezTo>
                <a:cubicBezTo>
                  <a:pt x="431858" y="199292"/>
                  <a:pt x="413108" y="214270"/>
                  <a:pt x="401858" y="232992"/>
                </a:cubicBezTo>
                <a:cubicBezTo>
                  <a:pt x="398108" y="221759"/>
                  <a:pt x="398108" y="199292"/>
                  <a:pt x="405608" y="199292"/>
                </a:cubicBezTo>
                <a:cubicBezTo>
                  <a:pt x="386857" y="203037"/>
                  <a:pt x="364357" y="199292"/>
                  <a:pt x="341857" y="195548"/>
                </a:cubicBezTo>
                <a:lnTo>
                  <a:pt x="343204" y="211403"/>
                </a:lnTo>
                <a:cubicBezTo>
                  <a:pt x="340332" y="216794"/>
                  <a:pt x="331829" y="214764"/>
                  <a:pt x="327968" y="219090"/>
                </a:cubicBezTo>
                <a:cubicBezTo>
                  <a:pt x="326768" y="208116"/>
                  <a:pt x="325402" y="195934"/>
                  <a:pt x="326856" y="184315"/>
                </a:cubicBezTo>
                <a:lnTo>
                  <a:pt x="320293" y="187708"/>
                </a:lnTo>
                <a:cubicBezTo>
                  <a:pt x="317481" y="184548"/>
                  <a:pt x="323106" y="165592"/>
                  <a:pt x="311856" y="165592"/>
                </a:cubicBezTo>
                <a:cubicBezTo>
                  <a:pt x="300606" y="180570"/>
                  <a:pt x="281855" y="191803"/>
                  <a:pt x="266855" y="199292"/>
                </a:cubicBezTo>
                <a:cubicBezTo>
                  <a:pt x="248105" y="169337"/>
                  <a:pt x="218104" y="195548"/>
                  <a:pt x="199354" y="195548"/>
                </a:cubicBezTo>
                <a:cubicBezTo>
                  <a:pt x="191853" y="180570"/>
                  <a:pt x="195603" y="150615"/>
                  <a:pt x="188103" y="143126"/>
                </a:cubicBezTo>
                <a:cubicBezTo>
                  <a:pt x="176853" y="143126"/>
                  <a:pt x="195603" y="180570"/>
                  <a:pt x="176853" y="165592"/>
                </a:cubicBezTo>
                <a:lnTo>
                  <a:pt x="180134" y="159040"/>
                </a:lnTo>
                <a:cubicBezTo>
                  <a:pt x="173103" y="165592"/>
                  <a:pt x="150602" y="135637"/>
                  <a:pt x="143102" y="180570"/>
                </a:cubicBezTo>
                <a:cubicBezTo>
                  <a:pt x="150602" y="146870"/>
                  <a:pt x="150602" y="146870"/>
                  <a:pt x="150602" y="146870"/>
                </a:cubicBezTo>
                <a:cubicBezTo>
                  <a:pt x="146852" y="143126"/>
                  <a:pt x="143102" y="150615"/>
                  <a:pt x="139352" y="154359"/>
                </a:cubicBezTo>
                <a:cubicBezTo>
                  <a:pt x="139352" y="143126"/>
                  <a:pt x="135602" y="131893"/>
                  <a:pt x="143102" y="124404"/>
                </a:cubicBezTo>
                <a:cubicBezTo>
                  <a:pt x="131852" y="101937"/>
                  <a:pt x="120602" y="128148"/>
                  <a:pt x="109352" y="128148"/>
                </a:cubicBezTo>
                <a:cubicBezTo>
                  <a:pt x="116852" y="150615"/>
                  <a:pt x="116852" y="150615"/>
                  <a:pt x="116852" y="150615"/>
                </a:cubicBezTo>
                <a:cubicBezTo>
                  <a:pt x="94351" y="165592"/>
                  <a:pt x="83101" y="146870"/>
                  <a:pt x="64351" y="150615"/>
                </a:cubicBezTo>
                <a:lnTo>
                  <a:pt x="64351" y="134233"/>
                </a:lnTo>
                <a:lnTo>
                  <a:pt x="54507" y="141722"/>
                </a:lnTo>
                <a:lnTo>
                  <a:pt x="49819" y="121595"/>
                </a:lnTo>
                <a:cubicBezTo>
                  <a:pt x="46538" y="117851"/>
                  <a:pt x="41850" y="118787"/>
                  <a:pt x="38100" y="128148"/>
                </a:cubicBezTo>
                <a:cubicBezTo>
                  <a:pt x="71851" y="79471"/>
                  <a:pt x="71851" y="79471"/>
                  <a:pt x="71851" y="79471"/>
                </a:cubicBezTo>
                <a:cubicBezTo>
                  <a:pt x="79351" y="90704"/>
                  <a:pt x="60601" y="101937"/>
                  <a:pt x="64351" y="124404"/>
                </a:cubicBezTo>
                <a:cubicBezTo>
                  <a:pt x="68101" y="139381"/>
                  <a:pt x="86851" y="135637"/>
                  <a:pt x="90601" y="116915"/>
                </a:cubicBezTo>
                <a:cubicBezTo>
                  <a:pt x="83101" y="113170"/>
                  <a:pt x="83101" y="116915"/>
                  <a:pt x="79351" y="124404"/>
                </a:cubicBezTo>
                <a:cubicBezTo>
                  <a:pt x="75601" y="98193"/>
                  <a:pt x="86851" y="98193"/>
                  <a:pt x="90601" y="79471"/>
                </a:cubicBezTo>
                <a:lnTo>
                  <a:pt x="86912" y="78801"/>
                </a:lnTo>
                <a:cubicBezTo>
                  <a:pt x="92572" y="68177"/>
                  <a:pt x="99534" y="67761"/>
                  <a:pt x="109352" y="64493"/>
                </a:cubicBezTo>
                <a:cubicBezTo>
                  <a:pt x="101851" y="75726"/>
                  <a:pt x="113102" y="83215"/>
                  <a:pt x="109352" y="90704"/>
                </a:cubicBezTo>
                <a:cubicBezTo>
                  <a:pt x="109352" y="68237"/>
                  <a:pt x="120602" y="60749"/>
                  <a:pt x="135602" y="68237"/>
                </a:cubicBezTo>
                <a:cubicBezTo>
                  <a:pt x="146852" y="94448"/>
                  <a:pt x="165603" y="49515"/>
                  <a:pt x="180603" y="57004"/>
                </a:cubicBezTo>
                <a:cubicBezTo>
                  <a:pt x="173103" y="83215"/>
                  <a:pt x="161853" y="101937"/>
                  <a:pt x="154353" y="113170"/>
                </a:cubicBezTo>
                <a:cubicBezTo>
                  <a:pt x="161853" y="124404"/>
                  <a:pt x="165603" y="113170"/>
                  <a:pt x="173103" y="124404"/>
                </a:cubicBezTo>
                <a:cubicBezTo>
                  <a:pt x="180603" y="105682"/>
                  <a:pt x="184353" y="79471"/>
                  <a:pt x="199354" y="68237"/>
                </a:cubicBezTo>
                <a:lnTo>
                  <a:pt x="199354" y="84619"/>
                </a:lnTo>
                <a:cubicBezTo>
                  <a:pt x="210604" y="75726"/>
                  <a:pt x="210604" y="49515"/>
                  <a:pt x="229354" y="53260"/>
                </a:cubicBezTo>
                <a:cubicBezTo>
                  <a:pt x="255605" y="64493"/>
                  <a:pt x="281855" y="64493"/>
                  <a:pt x="304356" y="68237"/>
                </a:cubicBezTo>
                <a:lnTo>
                  <a:pt x="304356" y="84619"/>
                </a:lnTo>
                <a:cubicBezTo>
                  <a:pt x="315606" y="49515"/>
                  <a:pt x="341857" y="71982"/>
                  <a:pt x="356857" y="57004"/>
                </a:cubicBezTo>
                <a:cubicBezTo>
                  <a:pt x="383107" y="75726"/>
                  <a:pt x="413108" y="42026"/>
                  <a:pt x="428108" y="71982"/>
                </a:cubicBezTo>
                <a:cubicBezTo>
                  <a:pt x="473109" y="60749"/>
                  <a:pt x="514360" y="45771"/>
                  <a:pt x="563111" y="57004"/>
                </a:cubicBezTo>
                <a:cubicBezTo>
                  <a:pt x="551861" y="83215"/>
                  <a:pt x="551861" y="83215"/>
                  <a:pt x="551861" y="83215"/>
                </a:cubicBezTo>
                <a:lnTo>
                  <a:pt x="557896" y="76019"/>
                </a:lnTo>
                <a:cubicBezTo>
                  <a:pt x="561939" y="76896"/>
                  <a:pt x="561236" y="97257"/>
                  <a:pt x="566861" y="94448"/>
                </a:cubicBezTo>
                <a:cubicBezTo>
                  <a:pt x="559361" y="71982"/>
                  <a:pt x="578111" y="64493"/>
                  <a:pt x="585612" y="49515"/>
                </a:cubicBezTo>
                <a:cubicBezTo>
                  <a:pt x="608112" y="71982"/>
                  <a:pt x="634363" y="49515"/>
                  <a:pt x="653113" y="30793"/>
                </a:cubicBezTo>
                <a:lnTo>
                  <a:pt x="653113" y="47175"/>
                </a:lnTo>
                <a:cubicBezTo>
                  <a:pt x="675614" y="15815"/>
                  <a:pt x="694364" y="45771"/>
                  <a:pt x="720614" y="53260"/>
                </a:cubicBezTo>
                <a:cubicBezTo>
                  <a:pt x="720614" y="60749"/>
                  <a:pt x="724365" y="79471"/>
                  <a:pt x="731865" y="75726"/>
                </a:cubicBezTo>
                <a:cubicBezTo>
                  <a:pt x="746865" y="45771"/>
                  <a:pt x="754365" y="49515"/>
                  <a:pt x="773116" y="30793"/>
                </a:cubicBezTo>
                <a:cubicBezTo>
                  <a:pt x="788116" y="30793"/>
                  <a:pt x="810616" y="38282"/>
                  <a:pt x="821867" y="53260"/>
                </a:cubicBezTo>
                <a:cubicBezTo>
                  <a:pt x="874368" y="12071"/>
                  <a:pt x="926869" y="42026"/>
                  <a:pt x="983120" y="15815"/>
                </a:cubicBezTo>
                <a:cubicBezTo>
                  <a:pt x="986870" y="38282"/>
                  <a:pt x="986870" y="38282"/>
                  <a:pt x="986870" y="38282"/>
                </a:cubicBezTo>
                <a:cubicBezTo>
                  <a:pt x="1039371" y="-6651"/>
                  <a:pt x="1103123" y="38282"/>
                  <a:pt x="1148123" y="15815"/>
                </a:cubicBezTo>
                <a:cubicBezTo>
                  <a:pt x="1144373" y="53260"/>
                  <a:pt x="1144373" y="53260"/>
                  <a:pt x="1144373" y="53260"/>
                </a:cubicBezTo>
                <a:cubicBezTo>
                  <a:pt x="1155624" y="64493"/>
                  <a:pt x="1174374" y="42026"/>
                  <a:pt x="1170624" y="15815"/>
                </a:cubicBezTo>
                <a:cubicBezTo>
                  <a:pt x="1185624" y="30793"/>
                  <a:pt x="1208125" y="838"/>
                  <a:pt x="1215625" y="30793"/>
                </a:cubicBezTo>
                <a:cubicBezTo>
                  <a:pt x="1230625" y="38282"/>
                  <a:pt x="1234375" y="15815"/>
                  <a:pt x="1245626" y="8326"/>
                </a:cubicBezTo>
                <a:cubicBezTo>
                  <a:pt x="1272400" y="21693"/>
                  <a:pt x="1284240" y="23131"/>
                  <a:pt x="1304900" y="17006"/>
                </a:cubicBezTo>
                <a:cubicBezTo>
                  <a:pt x="1302101" y="25479"/>
                  <a:pt x="1303175" y="38282"/>
                  <a:pt x="1309377" y="38282"/>
                </a:cubicBezTo>
                <a:cubicBezTo>
                  <a:pt x="1320627" y="30793"/>
                  <a:pt x="1346878" y="49515"/>
                  <a:pt x="1335627" y="4582"/>
                </a:cubicBezTo>
                <a:cubicBezTo>
                  <a:pt x="1365628" y="30793"/>
                  <a:pt x="1403129" y="-10396"/>
                  <a:pt x="1433129" y="23304"/>
                </a:cubicBezTo>
                <a:cubicBezTo>
                  <a:pt x="1429379" y="12071"/>
                  <a:pt x="1436880" y="8326"/>
                  <a:pt x="1440630" y="838"/>
                </a:cubicBezTo>
                <a:cubicBezTo>
                  <a:pt x="1466880" y="838"/>
                  <a:pt x="1493131" y="27049"/>
                  <a:pt x="1511881" y="4582"/>
                </a:cubicBezTo>
                <a:cubicBezTo>
                  <a:pt x="1515631" y="12071"/>
                  <a:pt x="1504381" y="27049"/>
                  <a:pt x="1515631" y="27049"/>
                </a:cubicBezTo>
                <a:cubicBezTo>
                  <a:pt x="1523131" y="23304"/>
                  <a:pt x="1515631" y="12071"/>
                  <a:pt x="1523131" y="4582"/>
                </a:cubicBezTo>
                <a:cubicBezTo>
                  <a:pt x="1533444" y="-98"/>
                  <a:pt x="1543757" y="-801"/>
                  <a:pt x="1554011" y="72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9" name="Freeform 19">
            <a:extLst>
              <a:ext uri="{FF2B5EF4-FFF2-40B4-BE49-F238E27FC236}">
                <a16:creationId xmlns:a16="http://schemas.microsoft.com/office/drawing/2014/main" id="{8C1BB5F3-A2F1-4E8D-A127-82462A8A54FF}"/>
              </a:ext>
            </a:extLst>
          </p:cNvPr>
          <p:cNvSpPr>
            <a:spLocks noEditPoints="1"/>
          </p:cNvSpPr>
          <p:nvPr/>
        </p:nvSpPr>
        <p:spPr bwMode="auto">
          <a:xfrm>
            <a:off x="8752194" y="2636880"/>
            <a:ext cx="1979100" cy="954433"/>
          </a:xfrm>
          <a:custGeom>
            <a:avLst/>
            <a:gdLst>
              <a:gd name="T0" fmla="*/ 2147483646 w 236"/>
              <a:gd name="T1" fmla="*/ 2147483646 h 158"/>
              <a:gd name="T2" fmla="*/ 2147483646 w 236"/>
              <a:gd name="T3" fmla="*/ 2147483646 h 158"/>
              <a:gd name="T4" fmla="*/ 2147483646 w 236"/>
              <a:gd name="T5" fmla="*/ 2147483646 h 158"/>
              <a:gd name="T6" fmla="*/ 2147483646 w 236"/>
              <a:gd name="T7" fmla="*/ 2147483646 h 158"/>
              <a:gd name="T8" fmla="*/ 2147483646 w 236"/>
              <a:gd name="T9" fmla="*/ 2147483646 h 158"/>
              <a:gd name="T10" fmla="*/ 2147483646 w 236"/>
              <a:gd name="T11" fmla="*/ 2147483646 h 158"/>
              <a:gd name="T12" fmla="*/ 2147483646 w 236"/>
              <a:gd name="T13" fmla="*/ 2147483646 h 158"/>
              <a:gd name="T14" fmla="*/ 2147483646 w 236"/>
              <a:gd name="T15" fmla="*/ 2147483646 h 158"/>
              <a:gd name="T16" fmla="*/ 2147483646 w 236"/>
              <a:gd name="T17" fmla="*/ 2147483646 h 158"/>
              <a:gd name="T18" fmla="*/ 2147483646 w 236"/>
              <a:gd name="T19" fmla="*/ 2147483646 h 158"/>
              <a:gd name="T20" fmla="*/ 2147483646 w 236"/>
              <a:gd name="T21" fmla="*/ 2147483646 h 158"/>
              <a:gd name="T22" fmla="*/ 2147483646 w 236"/>
              <a:gd name="T23" fmla="*/ 2147483646 h 158"/>
              <a:gd name="T24" fmla="*/ 2147483646 w 236"/>
              <a:gd name="T25" fmla="*/ 2147483646 h 158"/>
              <a:gd name="T26" fmla="*/ 2147483646 w 236"/>
              <a:gd name="T27" fmla="*/ 2147483646 h 158"/>
              <a:gd name="T28" fmla="*/ 2147483646 w 236"/>
              <a:gd name="T29" fmla="*/ 2147483646 h 158"/>
              <a:gd name="T30" fmla="*/ 2147483646 w 236"/>
              <a:gd name="T31" fmla="*/ 2147483646 h 158"/>
              <a:gd name="T32" fmla="*/ 2147483646 w 236"/>
              <a:gd name="T33" fmla="*/ 2147483646 h 158"/>
              <a:gd name="T34" fmla="*/ 2147483646 w 236"/>
              <a:gd name="T35" fmla="*/ 2147483646 h 158"/>
              <a:gd name="T36" fmla="*/ 2147483646 w 236"/>
              <a:gd name="T37" fmla="*/ 2147483646 h 158"/>
              <a:gd name="T38" fmla="*/ 2147483646 w 236"/>
              <a:gd name="T39" fmla="*/ 2147483646 h 158"/>
              <a:gd name="T40" fmla="*/ 2147483646 w 236"/>
              <a:gd name="T41" fmla="*/ 2147483646 h 158"/>
              <a:gd name="T42" fmla="*/ 2147483646 w 236"/>
              <a:gd name="T43" fmla="*/ 2147483646 h 158"/>
              <a:gd name="T44" fmla="*/ 2147483646 w 236"/>
              <a:gd name="T45" fmla="*/ 2147483646 h 158"/>
              <a:gd name="T46" fmla="*/ 2147483646 w 236"/>
              <a:gd name="T47" fmla="*/ 2147483646 h 158"/>
              <a:gd name="T48" fmla="*/ 2147483646 w 236"/>
              <a:gd name="T49" fmla="*/ 2147483646 h 158"/>
              <a:gd name="T50" fmla="*/ 2147483646 w 236"/>
              <a:gd name="T51" fmla="*/ 2147483646 h 158"/>
              <a:gd name="T52" fmla="*/ 2147483646 w 236"/>
              <a:gd name="T53" fmla="*/ 2147483646 h 158"/>
              <a:gd name="T54" fmla="*/ 2147483646 w 236"/>
              <a:gd name="T55" fmla="*/ 2147483646 h 158"/>
              <a:gd name="T56" fmla="*/ 2147483646 w 236"/>
              <a:gd name="T57" fmla="*/ 2147483646 h 158"/>
              <a:gd name="T58" fmla="*/ 2147483646 w 236"/>
              <a:gd name="T59" fmla="*/ 2147483646 h 158"/>
              <a:gd name="T60" fmla="*/ 2147483646 w 236"/>
              <a:gd name="T61" fmla="*/ 2147483646 h 158"/>
              <a:gd name="T62" fmla="*/ 2147483646 w 236"/>
              <a:gd name="T63" fmla="*/ 2147483646 h 158"/>
              <a:gd name="T64" fmla="*/ 2147483646 w 236"/>
              <a:gd name="T65" fmla="*/ 2147483646 h 158"/>
              <a:gd name="T66" fmla="*/ 2147483646 w 236"/>
              <a:gd name="T67" fmla="*/ 2147483646 h 158"/>
              <a:gd name="T68" fmla="*/ 0 w 236"/>
              <a:gd name="T69" fmla="*/ 2147483646 h 158"/>
              <a:gd name="T70" fmla="*/ 2147483646 w 236"/>
              <a:gd name="T71" fmla="*/ 2147483646 h 158"/>
              <a:gd name="T72" fmla="*/ 2147483646 w 236"/>
              <a:gd name="T73" fmla="*/ 2147483646 h 158"/>
              <a:gd name="T74" fmla="*/ 2147483646 w 236"/>
              <a:gd name="T75" fmla="*/ 2147483646 h 158"/>
              <a:gd name="T76" fmla="*/ 2147483646 w 236"/>
              <a:gd name="T77" fmla="*/ 2147483646 h 158"/>
              <a:gd name="T78" fmla="*/ 2147483646 w 236"/>
              <a:gd name="T79" fmla="*/ 2147483646 h 158"/>
              <a:gd name="T80" fmla="*/ 2147483646 w 236"/>
              <a:gd name="T81" fmla="*/ 2147483646 h 158"/>
              <a:gd name="T82" fmla="*/ 2147483646 w 236"/>
              <a:gd name="T83" fmla="*/ 2147483646 h 158"/>
              <a:gd name="T84" fmla="*/ 2147483646 w 236"/>
              <a:gd name="T85" fmla="*/ 2147483646 h 158"/>
              <a:gd name="T86" fmla="*/ 2147483646 w 236"/>
              <a:gd name="T87" fmla="*/ 2147483646 h 158"/>
              <a:gd name="T88" fmla="*/ 2147483646 w 236"/>
              <a:gd name="T89" fmla="*/ 2147483646 h 158"/>
              <a:gd name="T90" fmla="*/ 2147483646 w 236"/>
              <a:gd name="T91" fmla="*/ 2147483646 h 158"/>
              <a:gd name="T92" fmla="*/ 2147483646 w 236"/>
              <a:gd name="T93" fmla="*/ 2147483646 h 158"/>
              <a:gd name="T94" fmla="*/ 2147483646 w 236"/>
              <a:gd name="T95" fmla="*/ 2147483646 h 158"/>
              <a:gd name="T96" fmla="*/ 2147483646 w 236"/>
              <a:gd name="T97" fmla="*/ 2147483646 h 158"/>
              <a:gd name="T98" fmla="*/ 2147483646 w 236"/>
              <a:gd name="T99" fmla="*/ 2147483646 h 158"/>
              <a:gd name="T100" fmla="*/ 2147483646 w 236"/>
              <a:gd name="T101" fmla="*/ 2147483646 h 158"/>
              <a:gd name="T102" fmla="*/ 2147483646 w 236"/>
              <a:gd name="T103" fmla="*/ 2147483646 h 158"/>
              <a:gd name="T104" fmla="*/ 2147483646 w 236"/>
              <a:gd name="T105" fmla="*/ 2147483646 h 158"/>
              <a:gd name="T106" fmla="*/ 2147483646 w 236"/>
              <a:gd name="T107" fmla="*/ 2147483646 h 158"/>
              <a:gd name="T108" fmla="*/ 2147483646 w 236"/>
              <a:gd name="T109" fmla="*/ 2147483646 h 158"/>
              <a:gd name="T110" fmla="*/ 2147483646 w 236"/>
              <a:gd name="T111" fmla="*/ 2147483646 h 158"/>
              <a:gd name="T112" fmla="*/ 2147483646 w 236"/>
              <a:gd name="T113" fmla="*/ 2147483646 h 158"/>
              <a:gd name="T114" fmla="*/ 2147483646 w 236"/>
              <a:gd name="T115" fmla="*/ 2147483646 h 158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236"/>
              <a:gd name="T175" fmla="*/ 0 h 158"/>
              <a:gd name="T176" fmla="*/ 236 w 236"/>
              <a:gd name="T177" fmla="*/ 158 h 158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236" h="158">
                <a:moveTo>
                  <a:pt x="235" y="71"/>
                </a:moveTo>
                <a:cubicBezTo>
                  <a:pt x="235" y="69"/>
                  <a:pt x="234" y="67"/>
                  <a:pt x="233" y="66"/>
                </a:cubicBezTo>
                <a:cubicBezTo>
                  <a:pt x="233" y="67"/>
                  <a:pt x="234" y="66"/>
                  <a:pt x="234" y="67"/>
                </a:cubicBezTo>
                <a:cubicBezTo>
                  <a:pt x="233" y="68"/>
                  <a:pt x="232" y="66"/>
                  <a:pt x="232" y="65"/>
                </a:cubicBezTo>
                <a:cubicBezTo>
                  <a:pt x="232" y="65"/>
                  <a:pt x="232" y="65"/>
                  <a:pt x="232" y="65"/>
                </a:cubicBezTo>
                <a:cubicBezTo>
                  <a:pt x="232" y="63"/>
                  <a:pt x="232" y="62"/>
                  <a:pt x="232" y="61"/>
                </a:cubicBezTo>
                <a:cubicBezTo>
                  <a:pt x="232" y="59"/>
                  <a:pt x="232" y="62"/>
                  <a:pt x="233" y="61"/>
                </a:cubicBezTo>
                <a:cubicBezTo>
                  <a:pt x="234" y="61"/>
                  <a:pt x="234" y="57"/>
                  <a:pt x="234" y="56"/>
                </a:cubicBezTo>
                <a:cubicBezTo>
                  <a:pt x="234" y="56"/>
                  <a:pt x="233" y="55"/>
                  <a:pt x="233" y="55"/>
                </a:cubicBezTo>
                <a:cubicBezTo>
                  <a:pt x="232" y="54"/>
                  <a:pt x="234" y="54"/>
                  <a:pt x="234" y="53"/>
                </a:cubicBezTo>
                <a:cubicBezTo>
                  <a:pt x="231" y="49"/>
                  <a:pt x="231" y="49"/>
                  <a:pt x="231" y="49"/>
                </a:cubicBezTo>
                <a:cubicBezTo>
                  <a:pt x="231" y="49"/>
                  <a:pt x="232" y="48"/>
                  <a:pt x="233" y="49"/>
                </a:cubicBezTo>
                <a:cubicBezTo>
                  <a:pt x="232" y="46"/>
                  <a:pt x="230" y="44"/>
                  <a:pt x="229" y="42"/>
                </a:cubicBezTo>
                <a:cubicBezTo>
                  <a:pt x="230" y="41"/>
                  <a:pt x="229" y="38"/>
                  <a:pt x="229" y="37"/>
                </a:cubicBezTo>
                <a:cubicBezTo>
                  <a:pt x="230" y="36"/>
                  <a:pt x="229" y="38"/>
                  <a:pt x="229" y="38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1" y="39"/>
                  <a:pt x="232" y="36"/>
                  <a:pt x="233" y="37"/>
                </a:cubicBezTo>
                <a:cubicBezTo>
                  <a:pt x="232" y="36"/>
                  <a:pt x="233" y="32"/>
                  <a:pt x="233" y="29"/>
                </a:cubicBezTo>
                <a:cubicBezTo>
                  <a:pt x="231" y="31"/>
                  <a:pt x="232" y="26"/>
                  <a:pt x="230" y="26"/>
                </a:cubicBezTo>
                <a:cubicBezTo>
                  <a:pt x="230" y="23"/>
                  <a:pt x="232" y="24"/>
                  <a:pt x="232" y="23"/>
                </a:cubicBezTo>
                <a:cubicBezTo>
                  <a:pt x="231" y="20"/>
                  <a:pt x="231" y="17"/>
                  <a:pt x="231" y="14"/>
                </a:cubicBezTo>
                <a:cubicBezTo>
                  <a:pt x="232" y="15"/>
                  <a:pt x="233" y="15"/>
                  <a:pt x="231" y="14"/>
                </a:cubicBezTo>
                <a:cubicBezTo>
                  <a:pt x="231" y="14"/>
                  <a:pt x="231" y="14"/>
                  <a:pt x="231" y="14"/>
                </a:cubicBezTo>
                <a:cubicBezTo>
                  <a:pt x="232" y="14"/>
                  <a:pt x="232" y="14"/>
                  <a:pt x="232" y="14"/>
                </a:cubicBezTo>
                <a:cubicBezTo>
                  <a:pt x="231" y="12"/>
                  <a:pt x="231" y="7"/>
                  <a:pt x="230" y="5"/>
                </a:cubicBezTo>
                <a:cubicBezTo>
                  <a:pt x="230" y="5"/>
                  <a:pt x="230" y="5"/>
                  <a:pt x="231" y="5"/>
                </a:cubicBezTo>
                <a:cubicBezTo>
                  <a:pt x="228" y="0"/>
                  <a:pt x="230" y="6"/>
                  <a:pt x="227" y="5"/>
                </a:cubicBezTo>
                <a:cubicBezTo>
                  <a:pt x="228" y="4"/>
                  <a:pt x="228" y="4"/>
                  <a:pt x="228" y="4"/>
                </a:cubicBezTo>
                <a:cubicBezTo>
                  <a:pt x="226" y="5"/>
                  <a:pt x="224" y="3"/>
                  <a:pt x="222" y="5"/>
                </a:cubicBezTo>
                <a:cubicBezTo>
                  <a:pt x="222" y="5"/>
                  <a:pt x="222" y="4"/>
                  <a:pt x="222" y="4"/>
                </a:cubicBezTo>
                <a:cubicBezTo>
                  <a:pt x="222" y="4"/>
                  <a:pt x="221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18" y="5"/>
                  <a:pt x="217" y="5"/>
                  <a:pt x="216" y="6"/>
                </a:cubicBezTo>
                <a:cubicBezTo>
                  <a:pt x="216" y="6"/>
                  <a:pt x="216" y="5"/>
                  <a:pt x="217" y="5"/>
                </a:cubicBezTo>
                <a:cubicBezTo>
                  <a:pt x="215" y="4"/>
                  <a:pt x="215" y="6"/>
                  <a:pt x="213" y="6"/>
                </a:cubicBezTo>
                <a:cubicBezTo>
                  <a:pt x="212" y="6"/>
                  <a:pt x="211" y="5"/>
                  <a:pt x="212" y="5"/>
                </a:cubicBezTo>
                <a:cubicBezTo>
                  <a:pt x="211" y="6"/>
                  <a:pt x="208" y="6"/>
                  <a:pt x="207" y="7"/>
                </a:cubicBezTo>
                <a:cubicBezTo>
                  <a:pt x="207" y="6"/>
                  <a:pt x="206" y="6"/>
                  <a:pt x="205" y="6"/>
                </a:cubicBezTo>
                <a:cubicBezTo>
                  <a:pt x="194" y="7"/>
                  <a:pt x="184" y="7"/>
                  <a:pt x="173" y="10"/>
                </a:cubicBezTo>
                <a:cubicBezTo>
                  <a:pt x="172" y="8"/>
                  <a:pt x="176" y="8"/>
                  <a:pt x="175" y="7"/>
                </a:cubicBezTo>
                <a:cubicBezTo>
                  <a:pt x="175" y="9"/>
                  <a:pt x="173" y="8"/>
                  <a:pt x="170" y="8"/>
                </a:cubicBezTo>
                <a:cubicBezTo>
                  <a:pt x="170" y="8"/>
                  <a:pt x="170" y="8"/>
                  <a:pt x="170" y="8"/>
                </a:cubicBezTo>
                <a:cubicBezTo>
                  <a:pt x="168" y="9"/>
                  <a:pt x="168" y="8"/>
                  <a:pt x="166" y="8"/>
                </a:cubicBezTo>
                <a:cubicBezTo>
                  <a:pt x="166" y="9"/>
                  <a:pt x="166" y="9"/>
                  <a:pt x="166" y="9"/>
                </a:cubicBezTo>
                <a:cubicBezTo>
                  <a:pt x="165" y="10"/>
                  <a:pt x="163" y="7"/>
                  <a:pt x="162" y="9"/>
                </a:cubicBezTo>
                <a:cubicBezTo>
                  <a:pt x="161" y="8"/>
                  <a:pt x="161" y="8"/>
                  <a:pt x="161" y="8"/>
                </a:cubicBezTo>
                <a:cubicBezTo>
                  <a:pt x="159" y="10"/>
                  <a:pt x="158" y="7"/>
                  <a:pt x="157" y="9"/>
                </a:cubicBezTo>
                <a:cubicBezTo>
                  <a:pt x="157" y="9"/>
                  <a:pt x="157" y="9"/>
                  <a:pt x="157" y="9"/>
                </a:cubicBezTo>
                <a:cubicBezTo>
                  <a:pt x="154" y="8"/>
                  <a:pt x="152" y="11"/>
                  <a:pt x="151" y="10"/>
                </a:cubicBezTo>
                <a:cubicBezTo>
                  <a:pt x="148" y="10"/>
                  <a:pt x="146" y="10"/>
                  <a:pt x="146" y="12"/>
                </a:cubicBezTo>
                <a:cubicBezTo>
                  <a:pt x="145" y="11"/>
                  <a:pt x="145" y="10"/>
                  <a:pt x="146" y="10"/>
                </a:cubicBezTo>
                <a:cubicBezTo>
                  <a:pt x="138" y="11"/>
                  <a:pt x="129" y="11"/>
                  <a:pt x="122" y="13"/>
                </a:cubicBezTo>
                <a:cubicBezTo>
                  <a:pt x="121" y="13"/>
                  <a:pt x="122" y="13"/>
                  <a:pt x="122" y="12"/>
                </a:cubicBezTo>
                <a:cubicBezTo>
                  <a:pt x="118" y="14"/>
                  <a:pt x="113" y="11"/>
                  <a:pt x="110" y="14"/>
                </a:cubicBezTo>
                <a:cubicBezTo>
                  <a:pt x="109" y="15"/>
                  <a:pt x="109" y="15"/>
                  <a:pt x="109" y="15"/>
                </a:cubicBezTo>
                <a:cubicBezTo>
                  <a:pt x="108" y="15"/>
                  <a:pt x="108" y="14"/>
                  <a:pt x="107" y="13"/>
                </a:cubicBezTo>
                <a:cubicBezTo>
                  <a:pt x="106" y="14"/>
                  <a:pt x="103" y="14"/>
                  <a:pt x="102" y="15"/>
                </a:cubicBezTo>
                <a:cubicBezTo>
                  <a:pt x="102" y="14"/>
                  <a:pt x="102" y="14"/>
                  <a:pt x="102" y="14"/>
                </a:cubicBezTo>
                <a:cubicBezTo>
                  <a:pt x="100" y="14"/>
                  <a:pt x="98" y="15"/>
                  <a:pt x="96" y="15"/>
                </a:cubicBezTo>
                <a:cubicBezTo>
                  <a:pt x="97" y="14"/>
                  <a:pt x="97" y="14"/>
                  <a:pt x="97" y="14"/>
                </a:cubicBezTo>
                <a:cubicBezTo>
                  <a:pt x="86" y="12"/>
                  <a:pt x="73" y="11"/>
                  <a:pt x="65" y="13"/>
                </a:cubicBezTo>
                <a:cubicBezTo>
                  <a:pt x="63" y="14"/>
                  <a:pt x="64" y="11"/>
                  <a:pt x="63" y="12"/>
                </a:cubicBezTo>
                <a:cubicBezTo>
                  <a:pt x="54" y="14"/>
                  <a:pt x="44" y="10"/>
                  <a:pt x="36" y="13"/>
                </a:cubicBezTo>
                <a:cubicBezTo>
                  <a:pt x="30" y="13"/>
                  <a:pt x="28" y="17"/>
                  <a:pt x="28" y="17"/>
                </a:cubicBezTo>
                <a:cubicBezTo>
                  <a:pt x="43" y="17"/>
                  <a:pt x="56" y="19"/>
                  <a:pt x="71" y="21"/>
                </a:cubicBezTo>
                <a:cubicBezTo>
                  <a:pt x="76" y="21"/>
                  <a:pt x="82" y="21"/>
                  <a:pt x="87" y="21"/>
                </a:cubicBezTo>
                <a:cubicBezTo>
                  <a:pt x="106" y="21"/>
                  <a:pt x="126" y="24"/>
                  <a:pt x="145" y="21"/>
                </a:cubicBezTo>
                <a:cubicBezTo>
                  <a:pt x="144" y="21"/>
                  <a:pt x="145" y="20"/>
                  <a:pt x="146" y="20"/>
                </a:cubicBezTo>
                <a:cubicBezTo>
                  <a:pt x="147" y="20"/>
                  <a:pt x="147" y="20"/>
                  <a:pt x="147" y="20"/>
                </a:cubicBezTo>
                <a:cubicBezTo>
                  <a:pt x="148" y="19"/>
                  <a:pt x="148" y="19"/>
                  <a:pt x="148" y="19"/>
                </a:cubicBezTo>
                <a:cubicBezTo>
                  <a:pt x="150" y="19"/>
                  <a:pt x="149" y="20"/>
                  <a:pt x="148" y="21"/>
                </a:cubicBezTo>
                <a:cubicBezTo>
                  <a:pt x="156" y="20"/>
                  <a:pt x="163" y="19"/>
                  <a:pt x="170" y="19"/>
                </a:cubicBezTo>
                <a:cubicBezTo>
                  <a:pt x="171" y="18"/>
                  <a:pt x="174" y="19"/>
                  <a:pt x="174" y="17"/>
                </a:cubicBezTo>
                <a:cubicBezTo>
                  <a:pt x="175" y="17"/>
                  <a:pt x="174" y="18"/>
                  <a:pt x="174" y="18"/>
                </a:cubicBezTo>
                <a:cubicBezTo>
                  <a:pt x="180" y="17"/>
                  <a:pt x="180" y="17"/>
                  <a:pt x="185" y="18"/>
                </a:cubicBezTo>
                <a:cubicBezTo>
                  <a:pt x="195" y="18"/>
                  <a:pt x="205" y="17"/>
                  <a:pt x="215" y="16"/>
                </a:cubicBezTo>
                <a:cubicBezTo>
                  <a:pt x="220" y="15"/>
                  <a:pt x="220" y="15"/>
                  <a:pt x="220" y="15"/>
                </a:cubicBezTo>
                <a:cubicBezTo>
                  <a:pt x="220" y="19"/>
                  <a:pt x="220" y="19"/>
                  <a:pt x="220" y="19"/>
                </a:cubicBezTo>
                <a:cubicBezTo>
                  <a:pt x="221" y="39"/>
                  <a:pt x="223" y="59"/>
                  <a:pt x="222" y="80"/>
                </a:cubicBezTo>
                <a:cubicBezTo>
                  <a:pt x="225" y="83"/>
                  <a:pt x="223" y="88"/>
                  <a:pt x="225" y="91"/>
                </a:cubicBezTo>
                <a:cubicBezTo>
                  <a:pt x="225" y="91"/>
                  <a:pt x="225" y="91"/>
                  <a:pt x="225" y="91"/>
                </a:cubicBezTo>
                <a:cubicBezTo>
                  <a:pt x="225" y="94"/>
                  <a:pt x="224" y="95"/>
                  <a:pt x="223" y="99"/>
                </a:cubicBezTo>
                <a:cubicBezTo>
                  <a:pt x="224" y="99"/>
                  <a:pt x="223" y="101"/>
                  <a:pt x="224" y="100"/>
                </a:cubicBezTo>
                <a:cubicBezTo>
                  <a:pt x="226" y="102"/>
                  <a:pt x="222" y="103"/>
                  <a:pt x="223" y="105"/>
                </a:cubicBezTo>
                <a:cubicBezTo>
                  <a:pt x="222" y="105"/>
                  <a:pt x="224" y="105"/>
                  <a:pt x="223" y="105"/>
                </a:cubicBezTo>
                <a:cubicBezTo>
                  <a:pt x="224" y="110"/>
                  <a:pt x="223" y="104"/>
                  <a:pt x="220" y="110"/>
                </a:cubicBezTo>
                <a:cubicBezTo>
                  <a:pt x="221" y="117"/>
                  <a:pt x="219" y="129"/>
                  <a:pt x="217" y="130"/>
                </a:cubicBezTo>
                <a:cubicBezTo>
                  <a:pt x="217" y="130"/>
                  <a:pt x="217" y="130"/>
                  <a:pt x="217" y="130"/>
                </a:cubicBezTo>
                <a:cubicBezTo>
                  <a:pt x="215" y="128"/>
                  <a:pt x="214" y="132"/>
                  <a:pt x="213" y="131"/>
                </a:cubicBezTo>
                <a:cubicBezTo>
                  <a:pt x="213" y="131"/>
                  <a:pt x="213" y="131"/>
                  <a:pt x="214" y="130"/>
                </a:cubicBezTo>
                <a:cubicBezTo>
                  <a:pt x="209" y="131"/>
                  <a:pt x="207" y="133"/>
                  <a:pt x="203" y="133"/>
                </a:cubicBezTo>
                <a:cubicBezTo>
                  <a:pt x="200" y="135"/>
                  <a:pt x="195" y="134"/>
                  <a:pt x="193" y="136"/>
                </a:cubicBezTo>
                <a:cubicBezTo>
                  <a:pt x="193" y="135"/>
                  <a:pt x="191" y="135"/>
                  <a:pt x="190" y="135"/>
                </a:cubicBezTo>
                <a:cubicBezTo>
                  <a:pt x="188" y="138"/>
                  <a:pt x="183" y="135"/>
                  <a:pt x="181" y="138"/>
                </a:cubicBezTo>
                <a:cubicBezTo>
                  <a:pt x="181" y="137"/>
                  <a:pt x="181" y="137"/>
                  <a:pt x="181" y="137"/>
                </a:cubicBezTo>
                <a:cubicBezTo>
                  <a:pt x="171" y="140"/>
                  <a:pt x="160" y="140"/>
                  <a:pt x="150" y="142"/>
                </a:cubicBezTo>
                <a:cubicBezTo>
                  <a:pt x="145" y="143"/>
                  <a:pt x="138" y="141"/>
                  <a:pt x="132" y="142"/>
                </a:cubicBezTo>
                <a:cubicBezTo>
                  <a:pt x="131" y="143"/>
                  <a:pt x="132" y="143"/>
                  <a:pt x="131" y="144"/>
                </a:cubicBezTo>
                <a:cubicBezTo>
                  <a:pt x="129" y="144"/>
                  <a:pt x="131" y="143"/>
                  <a:pt x="130" y="142"/>
                </a:cubicBezTo>
                <a:cubicBezTo>
                  <a:pt x="127" y="144"/>
                  <a:pt x="123" y="142"/>
                  <a:pt x="119" y="142"/>
                </a:cubicBezTo>
                <a:cubicBezTo>
                  <a:pt x="118" y="143"/>
                  <a:pt x="117" y="143"/>
                  <a:pt x="118" y="143"/>
                </a:cubicBezTo>
                <a:cubicBezTo>
                  <a:pt x="113" y="142"/>
                  <a:pt x="107" y="144"/>
                  <a:pt x="103" y="142"/>
                </a:cubicBezTo>
                <a:cubicBezTo>
                  <a:pt x="104" y="145"/>
                  <a:pt x="100" y="144"/>
                  <a:pt x="99" y="144"/>
                </a:cubicBezTo>
                <a:cubicBezTo>
                  <a:pt x="98" y="144"/>
                  <a:pt x="98" y="143"/>
                  <a:pt x="98" y="143"/>
                </a:cubicBezTo>
                <a:cubicBezTo>
                  <a:pt x="95" y="143"/>
                  <a:pt x="93" y="143"/>
                  <a:pt x="89" y="142"/>
                </a:cubicBezTo>
                <a:cubicBezTo>
                  <a:pt x="87" y="142"/>
                  <a:pt x="87" y="143"/>
                  <a:pt x="84" y="143"/>
                </a:cubicBezTo>
                <a:cubicBezTo>
                  <a:pt x="83" y="141"/>
                  <a:pt x="80" y="142"/>
                  <a:pt x="78" y="142"/>
                </a:cubicBezTo>
                <a:cubicBezTo>
                  <a:pt x="78" y="143"/>
                  <a:pt x="75" y="144"/>
                  <a:pt x="73" y="143"/>
                </a:cubicBezTo>
                <a:cubicBezTo>
                  <a:pt x="74" y="141"/>
                  <a:pt x="74" y="141"/>
                  <a:pt x="74" y="141"/>
                </a:cubicBezTo>
                <a:cubicBezTo>
                  <a:pt x="67" y="142"/>
                  <a:pt x="57" y="138"/>
                  <a:pt x="49" y="139"/>
                </a:cubicBezTo>
                <a:cubicBezTo>
                  <a:pt x="48" y="138"/>
                  <a:pt x="48" y="138"/>
                  <a:pt x="48" y="138"/>
                </a:cubicBezTo>
                <a:cubicBezTo>
                  <a:pt x="40" y="139"/>
                  <a:pt x="32" y="135"/>
                  <a:pt x="24" y="136"/>
                </a:cubicBezTo>
                <a:cubicBezTo>
                  <a:pt x="22" y="135"/>
                  <a:pt x="18" y="134"/>
                  <a:pt x="16" y="134"/>
                </a:cubicBezTo>
                <a:cubicBezTo>
                  <a:pt x="16" y="134"/>
                  <a:pt x="16" y="134"/>
                  <a:pt x="15" y="134"/>
                </a:cubicBezTo>
                <a:cubicBezTo>
                  <a:pt x="17" y="131"/>
                  <a:pt x="18" y="129"/>
                  <a:pt x="17" y="126"/>
                </a:cubicBezTo>
                <a:cubicBezTo>
                  <a:pt x="18" y="126"/>
                  <a:pt x="18" y="126"/>
                  <a:pt x="18" y="126"/>
                </a:cubicBezTo>
                <a:cubicBezTo>
                  <a:pt x="17" y="123"/>
                  <a:pt x="17" y="119"/>
                  <a:pt x="18" y="115"/>
                </a:cubicBezTo>
                <a:cubicBezTo>
                  <a:pt x="18" y="114"/>
                  <a:pt x="18" y="111"/>
                  <a:pt x="17" y="112"/>
                </a:cubicBezTo>
                <a:cubicBezTo>
                  <a:pt x="16" y="111"/>
                  <a:pt x="18" y="112"/>
                  <a:pt x="17" y="110"/>
                </a:cubicBezTo>
                <a:cubicBezTo>
                  <a:pt x="19" y="112"/>
                  <a:pt x="19" y="112"/>
                  <a:pt x="19" y="112"/>
                </a:cubicBezTo>
                <a:cubicBezTo>
                  <a:pt x="20" y="104"/>
                  <a:pt x="20" y="98"/>
                  <a:pt x="20" y="90"/>
                </a:cubicBezTo>
                <a:cubicBezTo>
                  <a:pt x="22" y="88"/>
                  <a:pt x="20" y="83"/>
                  <a:pt x="21" y="79"/>
                </a:cubicBezTo>
                <a:cubicBezTo>
                  <a:pt x="21" y="77"/>
                  <a:pt x="22" y="73"/>
                  <a:pt x="20" y="71"/>
                </a:cubicBezTo>
                <a:cubicBezTo>
                  <a:pt x="21" y="71"/>
                  <a:pt x="21" y="71"/>
                  <a:pt x="21" y="71"/>
                </a:cubicBezTo>
                <a:cubicBezTo>
                  <a:pt x="21" y="67"/>
                  <a:pt x="21" y="63"/>
                  <a:pt x="22" y="59"/>
                </a:cubicBezTo>
                <a:cubicBezTo>
                  <a:pt x="22" y="56"/>
                  <a:pt x="21" y="56"/>
                  <a:pt x="20" y="54"/>
                </a:cubicBezTo>
                <a:cubicBezTo>
                  <a:pt x="21" y="54"/>
                  <a:pt x="21" y="54"/>
                  <a:pt x="21" y="54"/>
                </a:cubicBezTo>
                <a:cubicBezTo>
                  <a:pt x="20" y="52"/>
                  <a:pt x="19" y="52"/>
                  <a:pt x="18" y="51"/>
                </a:cubicBezTo>
                <a:cubicBezTo>
                  <a:pt x="19" y="49"/>
                  <a:pt x="18" y="49"/>
                  <a:pt x="18" y="47"/>
                </a:cubicBezTo>
                <a:cubicBezTo>
                  <a:pt x="19" y="49"/>
                  <a:pt x="20" y="50"/>
                  <a:pt x="21" y="51"/>
                </a:cubicBezTo>
                <a:cubicBezTo>
                  <a:pt x="22" y="49"/>
                  <a:pt x="19" y="46"/>
                  <a:pt x="21" y="44"/>
                </a:cubicBezTo>
                <a:cubicBezTo>
                  <a:pt x="21" y="42"/>
                  <a:pt x="21" y="40"/>
                  <a:pt x="19" y="40"/>
                </a:cubicBezTo>
                <a:cubicBezTo>
                  <a:pt x="20" y="41"/>
                  <a:pt x="20" y="39"/>
                  <a:pt x="21" y="40"/>
                </a:cubicBezTo>
                <a:cubicBezTo>
                  <a:pt x="20" y="38"/>
                  <a:pt x="20" y="37"/>
                  <a:pt x="20" y="36"/>
                </a:cubicBezTo>
                <a:cubicBezTo>
                  <a:pt x="20" y="37"/>
                  <a:pt x="20" y="37"/>
                  <a:pt x="20" y="37"/>
                </a:cubicBezTo>
                <a:cubicBezTo>
                  <a:pt x="19" y="37"/>
                  <a:pt x="19" y="35"/>
                  <a:pt x="17" y="35"/>
                </a:cubicBezTo>
                <a:cubicBezTo>
                  <a:pt x="18" y="36"/>
                  <a:pt x="18" y="36"/>
                  <a:pt x="18" y="37"/>
                </a:cubicBezTo>
                <a:cubicBezTo>
                  <a:pt x="17" y="37"/>
                  <a:pt x="16" y="34"/>
                  <a:pt x="17" y="34"/>
                </a:cubicBezTo>
                <a:cubicBezTo>
                  <a:pt x="18" y="33"/>
                  <a:pt x="19" y="35"/>
                  <a:pt x="19" y="34"/>
                </a:cubicBezTo>
                <a:cubicBezTo>
                  <a:pt x="17" y="30"/>
                  <a:pt x="17" y="30"/>
                  <a:pt x="17" y="30"/>
                </a:cubicBezTo>
                <a:cubicBezTo>
                  <a:pt x="17" y="30"/>
                  <a:pt x="17" y="32"/>
                  <a:pt x="16" y="32"/>
                </a:cubicBezTo>
                <a:cubicBezTo>
                  <a:pt x="17" y="33"/>
                  <a:pt x="17" y="33"/>
                  <a:pt x="17" y="33"/>
                </a:cubicBezTo>
                <a:cubicBezTo>
                  <a:pt x="16" y="33"/>
                  <a:pt x="16" y="33"/>
                  <a:pt x="16" y="33"/>
                </a:cubicBezTo>
                <a:cubicBezTo>
                  <a:pt x="16" y="36"/>
                  <a:pt x="15" y="39"/>
                  <a:pt x="16" y="42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2"/>
                  <a:pt x="19" y="44"/>
                  <a:pt x="18" y="46"/>
                </a:cubicBezTo>
                <a:cubicBezTo>
                  <a:pt x="17" y="45"/>
                  <a:pt x="17" y="45"/>
                  <a:pt x="16" y="45"/>
                </a:cubicBezTo>
                <a:cubicBezTo>
                  <a:pt x="16" y="46"/>
                  <a:pt x="17" y="46"/>
                  <a:pt x="17" y="47"/>
                </a:cubicBezTo>
                <a:cubicBezTo>
                  <a:pt x="15" y="46"/>
                  <a:pt x="15" y="46"/>
                  <a:pt x="15" y="46"/>
                </a:cubicBezTo>
                <a:cubicBezTo>
                  <a:pt x="17" y="47"/>
                  <a:pt x="16" y="51"/>
                  <a:pt x="16" y="52"/>
                </a:cubicBezTo>
                <a:cubicBezTo>
                  <a:pt x="16" y="51"/>
                  <a:pt x="16" y="51"/>
                  <a:pt x="16" y="51"/>
                </a:cubicBezTo>
                <a:cubicBezTo>
                  <a:pt x="15" y="54"/>
                  <a:pt x="17" y="51"/>
                  <a:pt x="17" y="53"/>
                </a:cubicBezTo>
                <a:cubicBezTo>
                  <a:pt x="17" y="54"/>
                  <a:pt x="15" y="53"/>
                  <a:pt x="14" y="55"/>
                </a:cubicBezTo>
                <a:cubicBezTo>
                  <a:pt x="14" y="58"/>
                  <a:pt x="16" y="62"/>
                  <a:pt x="14" y="65"/>
                </a:cubicBezTo>
                <a:cubicBezTo>
                  <a:pt x="14" y="68"/>
                  <a:pt x="15" y="70"/>
                  <a:pt x="16" y="73"/>
                </a:cubicBezTo>
                <a:cubicBezTo>
                  <a:pt x="16" y="75"/>
                  <a:pt x="14" y="72"/>
                  <a:pt x="15" y="75"/>
                </a:cubicBezTo>
                <a:cubicBezTo>
                  <a:pt x="14" y="74"/>
                  <a:pt x="13" y="75"/>
                  <a:pt x="13" y="75"/>
                </a:cubicBezTo>
                <a:cubicBezTo>
                  <a:pt x="13" y="75"/>
                  <a:pt x="12" y="79"/>
                  <a:pt x="14" y="77"/>
                </a:cubicBezTo>
                <a:cubicBezTo>
                  <a:pt x="14" y="80"/>
                  <a:pt x="13" y="84"/>
                  <a:pt x="13" y="87"/>
                </a:cubicBezTo>
                <a:cubicBezTo>
                  <a:pt x="13" y="86"/>
                  <a:pt x="12" y="86"/>
                  <a:pt x="11" y="87"/>
                </a:cubicBezTo>
                <a:cubicBezTo>
                  <a:pt x="12" y="88"/>
                  <a:pt x="13" y="91"/>
                  <a:pt x="12" y="94"/>
                </a:cubicBezTo>
                <a:cubicBezTo>
                  <a:pt x="14" y="94"/>
                  <a:pt x="14" y="93"/>
                  <a:pt x="15" y="93"/>
                </a:cubicBezTo>
                <a:cubicBezTo>
                  <a:pt x="15" y="94"/>
                  <a:pt x="15" y="94"/>
                  <a:pt x="15" y="95"/>
                </a:cubicBezTo>
                <a:cubicBezTo>
                  <a:pt x="14" y="95"/>
                  <a:pt x="12" y="95"/>
                  <a:pt x="12" y="97"/>
                </a:cubicBezTo>
                <a:cubicBezTo>
                  <a:pt x="10" y="97"/>
                  <a:pt x="12" y="93"/>
                  <a:pt x="10" y="94"/>
                </a:cubicBezTo>
                <a:cubicBezTo>
                  <a:pt x="9" y="93"/>
                  <a:pt x="9" y="89"/>
                  <a:pt x="10" y="88"/>
                </a:cubicBezTo>
                <a:cubicBezTo>
                  <a:pt x="9" y="85"/>
                  <a:pt x="10" y="89"/>
                  <a:pt x="8" y="89"/>
                </a:cubicBezTo>
                <a:cubicBezTo>
                  <a:pt x="8" y="91"/>
                  <a:pt x="9" y="92"/>
                  <a:pt x="9" y="95"/>
                </a:cubicBezTo>
                <a:cubicBezTo>
                  <a:pt x="10" y="95"/>
                  <a:pt x="10" y="94"/>
                  <a:pt x="11" y="95"/>
                </a:cubicBezTo>
                <a:cubicBezTo>
                  <a:pt x="12" y="98"/>
                  <a:pt x="9" y="99"/>
                  <a:pt x="9" y="99"/>
                </a:cubicBezTo>
                <a:cubicBezTo>
                  <a:pt x="9" y="98"/>
                  <a:pt x="9" y="98"/>
                  <a:pt x="9" y="98"/>
                </a:cubicBezTo>
                <a:cubicBezTo>
                  <a:pt x="8" y="100"/>
                  <a:pt x="9" y="100"/>
                  <a:pt x="9" y="102"/>
                </a:cubicBezTo>
                <a:cubicBezTo>
                  <a:pt x="6" y="103"/>
                  <a:pt x="9" y="99"/>
                  <a:pt x="7" y="98"/>
                </a:cubicBezTo>
                <a:cubicBezTo>
                  <a:pt x="6" y="100"/>
                  <a:pt x="6" y="100"/>
                  <a:pt x="6" y="100"/>
                </a:cubicBezTo>
                <a:cubicBezTo>
                  <a:pt x="5" y="103"/>
                  <a:pt x="7" y="101"/>
                  <a:pt x="6" y="104"/>
                </a:cubicBezTo>
                <a:cubicBezTo>
                  <a:pt x="6" y="103"/>
                  <a:pt x="6" y="103"/>
                  <a:pt x="6" y="103"/>
                </a:cubicBezTo>
                <a:cubicBezTo>
                  <a:pt x="6" y="105"/>
                  <a:pt x="6" y="105"/>
                  <a:pt x="6" y="105"/>
                </a:cubicBezTo>
                <a:cubicBezTo>
                  <a:pt x="7" y="105"/>
                  <a:pt x="8" y="105"/>
                  <a:pt x="8" y="103"/>
                </a:cubicBezTo>
                <a:cubicBezTo>
                  <a:pt x="10" y="105"/>
                  <a:pt x="8" y="105"/>
                  <a:pt x="8" y="107"/>
                </a:cubicBezTo>
                <a:cubicBezTo>
                  <a:pt x="9" y="108"/>
                  <a:pt x="8" y="106"/>
                  <a:pt x="10" y="106"/>
                </a:cubicBezTo>
                <a:cubicBezTo>
                  <a:pt x="11" y="106"/>
                  <a:pt x="10" y="108"/>
                  <a:pt x="11" y="109"/>
                </a:cubicBezTo>
                <a:cubicBezTo>
                  <a:pt x="10" y="112"/>
                  <a:pt x="9" y="110"/>
                  <a:pt x="8" y="111"/>
                </a:cubicBezTo>
                <a:cubicBezTo>
                  <a:pt x="8" y="111"/>
                  <a:pt x="8" y="109"/>
                  <a:pt x="9" y="109"/>
                </a:cubicBezTo>
                <a:cubicBezTo>
                  <a:pt x="8" y="107"/>
                  <a:pt x="6" y="110"/>
                  <a:pt x="5" y="108"/>
                </a:cubicBezTo>
                <a:cubicBezTo>
                  <a:pt x="4" y="110"/>
                  <a:pt x="6" y="110"/>
                  <a:pt x="6" y="111"/>
                </a:cubicBezTo>
                <a:cubicBezTo>
                  <a:pt x="6" y="111"/>
                  <a:pt x="7" y="112"/>
                  <a:pt x="8" y="111"/>
                </a:cubicBezTo>
                <a:cubicBezTo>
                  <a:pt x="11" y="115"/>
                  <a:pt x="5" y="113"/>
                  <a:pt x="5" y="117"/>
                </a:cubicBezTo>
                <a:cubicBezTo>
                  <a:pt x="7" y="116"/>
                  <a:pt x="7" y="122"/>
                  <a:pt x="10" y="119"/>
                </a:cubicBezTo>
                <a:cubicBezTo>
                  <a:pt x="10" y="120"/>
                  <a:pt x="11" y="121"/>
                  <a:pt x="10" y="122"/>
                </a:cubicBezTo>
                <a:cubicBezTo>
                  <a:pt x="9" y="121"/>
                  <a:pt x="9" y="124"/>
                  <a:pt x="8" y="122"/>
                </a:cubicBezTo>
                <a:cubicBezTo>
                  <a:pt x="8" y="123"/>
                  <a:pt x="8" y="123"/>
                  <a:pt x="8" y="123"/>
                </a:cubicBezTo>
                <a:cubicBezTo>
                  <a:pt x="6" y="121"/>
                  <a:pt x="6" y="121"/>
                  <a:pt x="6" y="121"/>
                </a:cubicBezTo>
                <a:cubicBezTo>
                  <a:pt x="5" y="122"/>
                  <a:pt x="4" y="124"/>
                  <a:pt x="3" y="125"/>
                </a:cubicBezTo>
                <a:cubicBezTo>
                  <a:pt x="3" y="126"/>
                  <a:pt x="4" y="124"/>
                  <a:pt x="4" y="126"/>
                </a:cubicBezTo>
                <a:cubicBezTo>
                  <a:pt x="4" y="126"/>
                  <a:pt x="3" y="127"/>
                  <a:pt x="3" y="128"/>
                </a:cubicBezTo>
                <a:cubicBezTo>
                  <a:pt x="4" y="126"/>
                  <a:pt x="5" y="128"/>
                  <a:pt x="5" y="129"/>
                </a:cubicBezTo>
                <a:cubicBezTo>
                  <a:pt x="5" y="131"/>
                  <a:pt x="3" y="132"/>
                  <a:pt x="3" y="132"/>
                </a:cubicBezTo>
                <a:cubicBezTo>
                  <a:pt x="2" y="130"/>
                  <a:pt x="2" y="130"/>
                  <a:pt x="2" y="130"/>
                </a:cubicBezTo>
                <a:cubicBezTo>
                  <a:pt x="3" y="131"/>
                  <a:pt x="1" y="130"/>
                  <a:pt x="1" y="132"/>
                </a:cubicBezTo>
                <a:cubicBezTo>
                  <a:pt x="2" y="132"/>
                  <a:pt x="3" y="133"/>
                  <a:pt x="4" y="134"/>
                </a:cubicBezTo>
                <a:cubicBezTo>
                  <a:pt x="4" y="135"/>
                  <a:pt x="3" y="136"/>
                  <a:pt x="3" y="136"/>
                </a:cubicBezTo>
                <a:cubicBezTo>
                  <a:pt x="3" y="134"/>
                  <a:pt x="3" y="134"/>
                  <a:pt x="3" y="134"/>
                </a:cubicBezTo>
                <a:cubicBezTo>
                  <a:pt x="3" y="135"/>
                  <a:pt x="2" y="135"/>
                  <a:pt x="1" y="135"/>
                </a:cubicBezTo>
                <a:cubicBezTo>
                  <a:pt x="1" y="136"/>
                  <a:pt x="1" y="136"/>
                  <a:pt x="1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1" y="138"/>
                  <a:pt x="1" y="138"/>
                  <a:pt x="1" y="137"/>
                </a:cubicBezTo>
                <a:cubicBezTo>
                  <a:pt x="2" y="139"/>
                  <a:pt x="4" y="142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9" y="147"/>
                  <a:pt x="9" y="147"/>
                  <a:pt x="9" y="147"/>
                </a:cubicBezTo>
                <a:cubicBezTo>
                  <a:pt x="10" y="147"/>
                  <a:pt x="10" y="148"/>
                  <a:pt x="9" y="148"/>
                </a:cubicBezTo>
                <a:cubicBezTo>
                  <a:pt x="10" y="147"/>
                  <a:pt x="11" y="148"/>
                  <a:pt x="12" y="148"/>
                </a:cubicBezTo>
                <a:cubicBezTo>
                  <a:pt x="12" y="148"/>
                  <a:pt x="12" y="148"/>
                  <a:pt x="12" y="148"/>
                </a:cubicBezTo>
                <a:cubicBezTo>
                  <a:pt x="13" y="148"/>
                  <a:pt x="15" y="147"/>
                  <a:pt x="15" y="148"/>
                </a:cubicBezTo>
                <a:cubicBezTo>
                  <a:pt x="15" y="146"/>
                  <a:pt x="14" y="148"/>
                  <a:pt x="13" y="147"/>
                </a:cubicBezTo>
                <a:cubicBezTo>
                  <a:pt x="12" y="145"/>
                  <a:pt x="15" y="146"/>
                  <a:pt x="15" y="146"/>
                </a:cubicBezTo>
                <a:cubicBezTo>
                  <a:pt x="15" y="148"/>
                  <a:pt x="18" y="147"/>
                  <a:pt x="19" y="147"/>
                </a:cubicBezTo>
                <a:cubicBezTo>
                  <a:pt x="20" y="148"/>
                  <a:pt x="20" y="148"/>
                  <a:pt x="20" y="149"/>
                </a:cubicBezTo>
                <a:cubicBezTo>
                  <a:pt x="21" y="147"/>
                  <a:pt x="21" y="147"/>
                  <a:pt x="21" y="147"/>
                </a:cubicBezTo>
                <a:cubicBezTo>
                  <a:pt x="21" y="150"/>
                  <a:pt x="24" y="147"/>
                  <a:pt x="25" y="148"/>
                </a:cubicBezTo>
                <a:cubicBezTo>
                  <a:pt x="24" y="149"/>
                  <a:pt x="24" y="150"/>
                  <a:pt x="25" y="150"/>
                </a:cubicBezTo>
                <a:cubicBezTo>
                  <a:pt x="24" y="148"/>
                  <a:pt x="28" y="149"/>
                  <a:pt x="27" y="147"/>
                </a:cubicBezTo>
                <a:cubicBezTo>
                  <a:pt x="30" y="148"/>
                  <a:pt x="26" y="149"/>
                  <a:pt x="27" y="151"/>
                </a:cubicBezTo>
                <a:cubicBezTo>
                  <a:pt x="29" y="150"/>
                  <a:pt x="30" y="152"/>
                  <a:pt x="31" y="151"/>
                </a:cubicBezTo>
                <a:cubicBezTo>
                  <a:pt x="29" y="150"/>
                  <a:pt x="31" y="150"/>
                  <a:pt x="32" y="149"/>
                </a:cubicBezTo>
                <a:cubicBezTo>
                  <a:pt x="34" y="149"/>
                  <a:pt x="31" y="150"/>
                  <a:pt x="33" y="151"/>
                </a:cubicBezTo>
                <a:cubicBezTo>
                  <a:pt x="34" y="150"/>
                  <a:pt x="35" y="149"/>
                  <a:pt x="34" y="148"/>
                </a:cubicBezTo>
                <a:cubicBezTo>
                  <a:pt x="35" y="149"/>
                  <a:pt x="37" y="148"/>
                  <a:pt x="38" y="149"/>
                </a:cubicBezTo>
                <a:cubicBezTo>
                  <a:pt x="39" y="150"/>
                  <a:pt x="35" y="149"/>
                  <a:pt x="36" y="150"/>
                </a:cubicBezTo>
                <a:cubicBezTo>
                  <a:pt x="39" y="151"/>
                  <a:pt x="38" y="148"/>
                  <a:pt x="41" y="148"/>
                </a:cubicBezTo>
                <a:cubicBezTo>
                  <a:pt x="40" y="147"/>
                  <a:pt x="42" y="145"/>
                  <a:pt x="43" y="145"/>
                </a:cubicBezTo>
                <a:cubicBezTo>
                  <a:pt x="46" y="145"/>
                  <a:pt x="42" y="145"/>
                  <a:pt x="43" y="147"/>
                </a:cubicBezTo>
                <a:cubicBezTo>
                  <a:pt x="44" y="147"/>
                  <a:pt x="44" y="147"/>
                  <a:pt x="44" y="147"/>
                </a:cubicBezTo>
                <a:cubicBezTo>
                  <a:pt x="46" y="149"/>
                  <a:pt x="40" y="149"/>
                  <a:pt x="41" y="151"/>
                </a:cubicBezTo>
                <a:cubicBezTo>
                  <a:pt x="43" y="151"/>
                  <a:pt x="43" y="151"/>
                  <a:pt x="43" y="151"/>
                </a:cubicBezTo>
                <a:cubicBezTo>
                  <a:pt x="42" y="151"/>
                  <a:pt x="42" y="152"/>
                  <a:pt x="42" y="153"/>
                </a:cubicBezTo>
                <a:cubicBezTo>
                  <a:pt x="43" y="151"/>
                  <a:pt x="46" y="153"/>
                  <a:pt x="46" y="153"/>
                </a:cubicBezTo>
                <a:cubicBezTo>
                  <a:pt x="46" y="151"/>
                  <a:pt x="45" y="153"/>
                  <a:pt x="45" y="152"/>
                </a:cubicBezTo>
                <a:cubicBezTo>
                  <a:pt x="47" y="152"/>
                  <a:pt x="48" y="150"/>
                  <a:pt x="50" y="151"/>
                </a:cubicBezTo>
                <a:cubicBezTo>
                  <a:pt x="48" y="152"/>
                  <a:pt x="50" y="153"/>
                  <a:pt x="49" y="153"/>
                </a:cubicBezTo>
                <a:cubicBezTo>
                  <a:pt x="51" y="154"/>
                  <a:pt x="50" y="152"/>
                  <a:pt x="52" y="153"/>
                </a:cubicBezTo>
                <a:cubicBezTo>
                  <a:pt x="51" y="153"/>
                  <a:pt x="51" y="153"/>
                  <a:pt x="51" y="153"/>
                </a:cubicBezTo>
                <a:cubicBezTo>
                  <a:pt x="57" y="154"/>
                  <a:pt x="65" y="155"/>
                  <a:pt x="71" y="153"/>
                </a:cubicBezTo>
                <a:cubicBezTo>
                  <a:pt x="72" y="154"/>
                  <a:pt x="73" y="155"/>
                  <a:pt x="76" y="156"/>
                </a:cubicBezTo>
                <a:cubicBezTo>
                  <a:pt x="75" y="155"/>
                  <a:pt x="77" y="155"/>
                  <a:pt x="77" y="154"/>
                </a:cubicBezTo>
                <a:cubicBezTo>
                  <a:pt x="79" y="156"/>
                  <a:pt x="79" y="156"/>
                  <a:pt x="79" y="156"/>
                </a:cubicBezTo>
                <a:cubicBezTo>
                  <a:pt x="80" y="157"/>
                  <a:pt x="83" y="156"/>
                  <a:pt x="85" y="155"/>
                </a:cubicBezTo>
                <a:cubicBezTo>
                  <a:pt x="85" y="156"/>
                  <a:pt x="85" y="156"/>
                  <a:pt x="85" y="156"/>
                </a:cubicBezTo>
                <a:cubicBezTo>
                  <a:pt x="87" y="157"/>
                  <a:pt x="87" y="156"/>
                  <a:pt x="87" y="155"/>
                </a:cubicBezTo>
                <a:cubicBezTo>
                  <a:pt x="88" y="156"/>
                  <a:pt x="88" y="156"/>
                  <a:pt x="88" y="156"/>
                </a:cubicBezTo>
                <a:cubicBezTo>
                  <a:pt x="89" y="155"/>
                  <a:pt x="89" y="155"/>
                  <a:pt x="89" y="155"/>
                </a:cubicBezTo>
                <a:cubicBezTo>
                  <a:pt x="90" y="155"/>
                  <a:pt x="92" y="155"/>
                  <a:pt x="92" y="157"/>
                </a:cubicBezTo>
                <a:cubicBezTo>
                  <a:pt x="93" y="157"/>
                  <a:pt x="93" y="156"/>
                  <a:pt x="93" y="156"/>
                </a:cubicBezTo>
                <a:cubicBezTo>
                  <a:pt x="94" y="157"/>
                  <a:pt x="99" y="157"/>
                  <a:pt x="101" y="157"/>
                </a:cubicBezTo>
                <a:cubicBezTo>
                  <a:pt x="100" y="156"/>
                  <a:pt x="100" y="156"/>
                  <a:pt x="100" y="155"/>
                </a:cubicBezTo>
                <a:cubicBezTo>
                  <a:pt x="101" y="153"/>
                  <a:pt x="101" y="155"/>
                  <a:pt x="102" y="154"/>
                </a:cubicBezTo>
                <a:cubicBezTo>
                  <a:pt x="102" y="155"/>
                  <a:pt x="103" y="156"/>
                  <a:pt x="102" y="156"/>
                </a:cubicBezTo>
                <a:cubicBezTo>
                  <a:pt x="106" y="158"/>
                  <a:pt x="111" y="157"/>
                  <a:pt x="116" y="157"/>
                </a:cubicBezTo>
                <a:cubicBezTo>
                  <a:pt x="117" y="157"/>
                  <a:pt x="117" y="157"/>
                  <a:pt x="117" y="156"/>
                </a:cubicBezTo>
                <a:cubicBezTo>
                  <a:pt x="120" y="158"/>
                  <a:pt x="124" y="156"/>
                  <a:pt x="127" y="157"/>
                </a:cubicBezTo>
                <a:cubicBezTo>
                  <a:pt x="127" y="156"/>
                  <a:pt x="128" y="154"/>
                  <a:pt x="129" y="154"/>
                </a:cubicBezTo>
                <a:cubicBezTo>
                  <a:pt x="131" y="153"/>
                  <a:pt x="130" y="156"/>
                  <a:pt x="132" y="157"/>
                </a:cubicBezTo>
                <a:cubicBezTo>
                  <a:pt x="133" y="156"/>
                  <a:pt x="135" y="156"/>
                  <a:pt x="135" y="156"/>
                </a:cubicBezTo>
                <a:cubicBezTo>
                  <a:pt x="135" y="156"/>
                  <a:pt x="135" y="156"/>
                  <a:pt x="135" y="156"/>
                </a:cubicBezTo>
                <a:cubicBezTo>
                  <a:pt x="136" y="155"/>
                  <a:pt x="138" y="155"/>
                  <a:pt x="139" y="155"/>
                </a:cubicBezTo>
                <a:cubicBezTo>
                  <a:pt x="139" y="156"/>
                  <a:pt x="139" y="156"/>
                  <a:pt x="139" y="156"/>
                </a:cubicBezTo>
                <a:cubicBezTo>
                  <a:pt x="140" y="156"/>
                  <a:pt x="142" y="156"/>
                  <a:pt x="143" y="156"/>
                </a:cubicBezTo>
                <a:cubicBezTo>
                  <a:pt x="143" y="155"/>
                  <a:pt x="146" y="156"/>
                  <a:pt x="147" y="154"/>
                </a:cubicBezTo>
                <a:cubicBezTo>
                  <a:pt x="147" y="155"/>
                  <a:pt x="146" y="155"/>
                  <a:pt x="147" y="155"/>
                </a:cubicBezTo>
                <a:cubicBezTo>
                  <a:pt x="147" y="154"/>
                  <a:pt x="147" y="154"/>
                  <a:pt x="147" y="154"/>
                </a:cubicBezTo>
                <a:cubicBezTo>
                  <a:pt x="149" y="154"/>
                  <a:pt x="149" y="154"/>
                  <a:pt x="149" y="154"/>
                </a:cubicBezTo>
                <a:cubicBezTo>
                  <a:pt x="149" y="155"/>
                  <a:pt x="149" y="155"/>
                  <a:pt x="148" y="156"/>
                </a:cubicBezTo>
                <a:cubicBezTo>
                  <a:pt x="150" y="156"/>
                  <a:pt x="149" y="155"/>
                  <a:pt x="150" y="154"/>
                </a:cubicBezTo>
                <a:cubicBezTo>
                  <a:pt x="151" y="153"/>
                  <a:pt x="151" y="154"/>
                  <a:pt x="152" y="155"/>
                </a:cubicBezTo>
                <a:cubicBezTo>
                  <a:pt x="152" y="155"/>
                  <a:pt x="151" y="154"/>
                  <a:pt x="151" y="155"/>
                </a:cubicBezTo>
                <a:cubicBezTo>
                  <a:pt x="150" y="156"/>
                  <a:pt x="152" y="155"/>
                  <a:pt x="152" y="156"/>
                </a:cubicBezTo>
                <a:cubicBezTo>
                  <a:pt x="152" y="156"/>
                  <a:pt x="152" y="154"/>
                  <a:pt x="153" y="154"/>
                </a:cubicBezTo>
                <a:cubicBezTo>
                  <a:pt x="154" y="154"/>
                  <a:pt x="157" y="154"/>
                  <a:pt x="157" y="155"/>
                </a:cubicBezTo>
                <a:cubicBezTo>
                  <a:pt x="158" y="154"/>
                  <a:pt x="159" y="154"/>
                  <a:pt x="159" y="154"/>
                </a:cubicBezTo>
                <a:cubicBezTo>
                  <a:pt x="158" y="153"/>
                  <a:pt x="157" y="153"/>
                  <a:pt x="157" y="153"/>
                </a:cubicBezTo>
                <a:cubicBezTo>
                  <a:pt x="157" y="152"/>
                  <a:pt x="159" y="152"/>
                  <a:pt x="159" y="152"/>
                </a:cubicBezTo>
                <a:cubicBezTo>
                  <a:pt x="159" y="153"/>
                  <a:pt x="159" y="153"/>
                  <a:pt x="159" y="153"/>
                </a:cubicBezTo>
                <a:cubicBezTo>
                  <a:pt x="159" y="152"/>
                  <a:pt x="161" y="152"/>
                  <a:pt x="160" y="152"/>
                </a:cubicBezTo>
                <a:cubicBezTo>
                  <a:pt x="162" y="153"/>
                  <a:pt x="162" y="153"/>
                  <a:pt x="162" y="153"/>
                </a:cubicBezTo>
                <a:cubicBezTo>
                  <a:pt x="162" y="152"/>
                  <a:pt x="164" y="152"/>
                  <a:pt x="165" y="151"/>
                </a:cubicBezTo>
                <a:cubicBezTo>
                  <a:pt x="166" y="153"/>
                  <a:pt x="165" y="154"/>
                  <a:pt x="167" y="154"/>
                </a:cubicBezTo>
                <a:cubicBezTo>
                  <a:pt x="169" y="152"/>
                  <a:pt x="169" y="152"/>
                  <a:pt x="169" y="152"/>
                </a:cubicBezTo>
                <a:cubicBezTo>
                  <a:pt x="170" y="152"/>
                  <a:pt x="171" y="152"/>
                  <a:pt x="170" y="153"/>
                </a:cubicBezTo>
                <a:cubicBezTo>
                  <a:pt x="174" y="153"/>
                  <a:pt x="174" y="149"/>
                  <a:pt x="177" y="150"/>
                </a:cubicBezTo>
                <a:cubicBezTo>
                  <a:pt x="176" y="152"/>
                  <a:pt x="177" y="152"/>
                  <a:pt x="179" y="152"/>
                </a:cubicBezTo>
                <a:cubicBezTo>
                  <a:pt x="179" y="152"/>
                  <a:pt x="179" y="151"/>
                  <a:pt x="179" y="151"/>
                </a:cubicBezTo>
                <a:cubicBezTo>
                  <a:pt x="179" y="150"/>
                  <a:pt x="179" y="152"/>
                  <a:pt x="177" y="151"/>
                </a:cubicBezTo>
                <a:cubicBezTo>
                  <a:pt x="177" y="150"/>
                  <a:pt x="178" y="151"/>
                  <a:pt x="179" y="150"/>
                </a:cubicBezTo>
                <a:cubicBezTo>
                  <a:pt x="182" y="153"/>
                  <a:pt x="188" y="149"/>
                  <a:pt x="193" y="149"/>
                </a:cubicBezTo>
                <a:cubicBezTo>
                  <a:pt x="192" y="148"/>
                  <a:pt x="194" y="149"/>
                  <a:pt x="195" y="148"/>
                </a:cubicBezTo>
                <a:cubicBezTo>
                  <a:pt x="195" y="150"/>
                  <a:pt x="198" y="147"/>
                  <a:pt x="199" y="148"/>
                </a:cubicBezTo>
                <a:cubicBezTo>
                  <a:pt x="198" y="146"/>
                  <a:pt x="198" y="146"/>
                  <a:pt x="198" y="146"/>
                </a:cubicBezTo>
                <a:cubicBezTo>
                  <a:pt x="201" y="147"/>
                  <a:pt x="202" y="143"/>
                  <a:pt x="204" y="144"/>
                </a:cubicBezTo>
                <a:cubicBezTo>
                  <a:pt x="205" y="144"/>
                  <a:pt x="203" y="146"/>
                  <a:pt x="203" y="146"/>
                </a:cubicBezTo>
                <a:cubicBezTo>
                  <a:pt x="205" y="147"/>
                  <a:pt x="208" y="143"/>
                  <a:pt x="210" y="145"/>
                </a:cubicBezTo>
                <a:cubicBezTo>
                  <a:pt x="210" y="144"/>
                  <a:pt x="209" y="143"/>
                  <a:pt x="211" y="142"/>
                </a:cubicBezTo>
                <a:cubicBezTo>
                  <a:pt x="212" y="142"/>
                  <a:pt x="215" y="142"/>
                  <a:pt x="215" y="142"/>
                </a:cubicBezTo>
                <a:cubicBezTo>
                  <a:pt x="216" y="142"/>
                  <a:pt x="216" y="141"/>
                  <a:pt x="218" y="141"/>
                </a:cubicBezTo>
                <a:cubicBezTo>
                  <a:pt x="218" y="142"/>
                  <a:pt x="217" y="142"/>
                  <a:pt x="217" y="142"/>
                </a:cubicBezTo>
                <a:cubicBezTo>
                  <a:pt x="219" y="142"/>
                  <a:pt x="220" y="141"/>
                  <a:pt x="222" y="140"/>
                </a:cubicBezTo>
                <a:cubicBezTo>
                  <a:pt x="223" y="140"/>
                  <a:pt x="223" y="140"/>
                  <a:pt x="223" y="140"/>
                </a:cubicBezTo>
                <a:cubicBezTo>
                  <a:pt x="228" y="137"/>
                  <a:pt x="226" y="138"/>
                  <a:pt x="227" y="137"/>
                </a:cubicBezTo>
                <a:cubicBezTo>
                  <a:pt x="228" y="135"/>
                  <a:pt x="230" y="133"/>
                  <a:pt x="230" y="132"/>
                </a:cubicBezTo>
                <a:cubicBezTo>
                  <a:pt x="229" y="130"/>
                  <a:pt x="232" y="128"/>
                  <a:pt x="230" y="128"/>
                </a:cubicBezTo>
                <a:cubicBezTo>
                  <a:pt x="230" y="128"/>
                  <a:pt x="231" y="127"/>
                  <a:pt x="231" y="127"/>
                </a:cubicBezTo>
                <a:cubicBezTo>
                  <a:pt x="231" y="126"/>
                  <a:pt x="229" y="125"/>
                  <a:pt x="229" y="124"/>
                </a:cubicBezTo>
                <a:cubicBezTo>
                  <a:pt x="231" y="125"/>
                  <a:pt x="231" y="125"/>
                  <a:pt x="231" y="125"/>
                </a:cubicBezTo>
                <a:cubicBezTo>
                  <a:pt x="232" y="125"/>
                  <a:pt x="232" y="122"/>
                  <a:pt x="233" y="121"/>
                </a:cubicBezTo>
                <a:cubicBezTo>
                  <a:pt x="231" y="122"/>
                  <a:pt x="233" y="120"/>
                  <a:pt x="232" y="120"/>
                </a:cubicBezTo>
                <a:cubicBezTo>
                  <a:pt x="232" y="118"/>
                  <a:pt x="232" y="118"/>
                  <a:pt x="232" y="118"/>
                </a:cubicBezTo>
                <a:cubicBezTo>
                  <a:pt x="232" y="116"/>
                  <a:pt x="231" y="118"/>
                  <a:pt x="231" y="115"/>
                </a:cubicBezTo>
                <a:cubicBezTo>
                  <a:pt x="231" y="114"/>
                  <a:pt x="233" y="115"/>
                  <a:pt x="233" y="116"/>
                </a:cubicBezTo>
                <a:cubicBezTo>
                  <a:pt x="234" y="114"/>
                  <a:pt x="233" y="113"/>
                  <a:pt x="233" y="112"/>
                </a:cubicBezTo>
                <a:cubicBezTo>
                  <a:pt x="233" y="112"/>
                  <a:pt x="233" y="112"/>
                  <a:pt x="233" y="112"/>
                </a:cubicBezTo>
                <a:cubicBezTo>
                  <a:pt x="233" y="112"/>
                  <a:pt x="233" y="112"/>
                  <a:pt x="233" y="112"/>
                </a:cubicBezTo>
                <a:cubicBezTo>
                  <a:pt x="233" y="111"/>
                  <a:pt x="233" y="111"/>
                  <a:pt x="233" y="110"/>
                </a:cubicBezTo>
                <a:cubicBezTo>
                  <a:pt x="233" y="110"/>
                  <a:pt x="233" y="110"/>
                  <a:pt x="233" y="110"/>
                </a:cubicBezTo>
                <a:cubicBezTo>
                  <a:pt x="233" y="111"/>
                  <a:pt x="233" y="111"/>
                  <a:pt x="233" y="111"/>
                </a:cubicBezTo>
                <a:cubicBezTo>
                  <a:pt x="233" y="111"/>
                  <a:pt x="233" y="111"/>
                  <a:pt x="233" y="110"/>
                </a:cubicBezTo>
                <a:cubicBezTo>
                  <a:pt x="234" y="110"/>
                  <a:pt x="234" y="110"/>
                  <a:pt x="234" y="110"/>
                </a:cubicBezTo>
                <a:cubicBezTo>
                  <a:pt x="234" y="109"/>
                  <a:pt x="234" y="109"/>
                  <a:pt x="234" y="109"/>
                </a:cubicBezTo>
                <a:cubicBezTo>
                  <a:pt x="235" y="109"/>
                  <a:pt x="235" y="109"/>
                  <a:pt x="235" y="109"/>
                </a:cubicBezTo>
                <a:cubicBezTo>
                  <a:pt x="235" y="108"/>
                  <a:pt x="234" y="106"/>
                  <a:pt x="234" y="106"/>
                </a:cubicBezTo>
                <a:cubicBezTo>
                  <a:pt x="235" y="102"/>
                  <a:pt x="235" y="96"/>
                  <a:pt x="234" y="94"/>
                </a:cubicBezTo>
                <a:cubicBezTo>
                  <a:pt x="234" y="94"/>
                  <a:pt x="235" y="94"/>
                  <a:pt x="234" y="94"/>
                </a:cubicBezTo>
                <a:cubicBezTo>
                  <a:pt x="234" y="93"/>
                  <a:pt x="233" y="91"/>
                  <a:pt x="234" y="91"/>
                </a:cubicBezTo>
                <a:cubicBezTo>
                  <a:pt x="234" y="90"/>
                  <a:pt x="235" y="90"/>
                  <a:pt x="235" y="88"/>
                </a:cubicBezTo>
                <a:cubicBezTo>
                  <a:pt x="235" y="88"/>
                  <a:pt x="234" y="88"/>
                  <a:pt x="234" y="88"/>
                </a:cubicBezTo>
                <a:cubicBezTo>
                  <a:pt x="236" y="85"/>
                  <a:pt x="233" y="81"/>
                  <a:pt x="234" y="77"/>
                </a:cubicBezTo>
                <a:cubicBezTo>
                  <a:pt x="235" y="78"/>
                  <a:pt x="235" y="78"/>
                  <a:pt x="235" y="79"/>
                </a:cubicBezTo>
                <a:cubicBezTo>
                  <a:pt x="235" y="76"/>
                  <a:pt x="235" y="73"/>
                  <a:pt x="233" y="70"/>
                </a:cubicBezTo>
                <a:cubicBezTo>
                  <a:pt x="234" y="71"/>
                  <a:pt x="234" y="71"/>
                  <a:pt x="235" y="71"/>
                </a:cubicBezTo>
                <a:close/>
                <a:moveTo>
                  <a:pt x="233" y="107"/>
                </a:moveTo>
                <a:cubicBezTo>
                  <a:pt x="233" y="107"/>
                  <a:pt x="233" y="108"/>
                  <a:pt x="233" y="108"/>
                </a:cubicBezTo>
                <a:cubicBezTo>
                  <a:pt x="233" y="108"/>
                  <a:pt x="233" y="107"/>
                  <a:pt x="233" y="107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lIns="36000" tIns="72000" rIns="36000" bIns="36000" anchor="ctr" anchorCtr="1"/>
          <a:lstStyle>
            <a:lvl1pPr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l-PL" sz="1200" dirty="0" err="1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ThROTTLE</a:t>
            </a: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 ANGLE 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Max : 20◦</a:t>
            </a:r>
          </a:p>
          <a:p>
            <a:pPr algn="ctr">
              <a:spcBef>
                <a:spcPct val="0"/>
              </a:spcBef>
              <a:buClr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Min : 6◦</a:t>
            </a:r>
          </a:p>
          <a:p>
            <a:pPr algn="ctr">
              <a:spcBef>
                <a:spcPct val="0"/>
              </a:spcBef>
              <a:buClr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Mean : 14◦</a:t>
            </a:r>
          </a:p>
        </p:txBody>
      </p:sp>
      <p:sp>
        <p:nvSpPr>
          <p:cNvPr id="90" name="Pięciokąt 1">
            <a:extLst>
              <a:ext uri="{FF2B5EF4-FFF2-40B4-BE49-F238E27FC236}">
                <a16:creationId xmlns:a16="http://schemas.microsoft.com/office/drawing/2014/main" id="{D55F2984-CE9F-405F-82ED-C225F759CB55}"/>
              </a:ext>
            </a:extLst>
          </p:cNvPr>
          <p:cNvSpPr/>
          <p:nvPr/>
        </p:nvSpPr>
        <p:spPr>
          <a:xfrm rot="5400000">
            <a:off x="9563321" y="3019470"/>
            <a:ext cx="437129" cy="2487324"/>
          </a:xfrm>
          <a:prstGeom prst="homePlate">
            <a:avLst>
              <a:gd name="adj" fmla="val 31349"/>
            </a:avLst>
          </a:prstGeom>
          <a:solidFill>
            <a:srgbClr val="15979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1" name="Prostokąt zaokrąglony 70">
            <a:extLst>
              <a:ext uri="{FF2B5EF4-FFF2-40B4-BE49-F238E27FC236}">
                <a16:creationId xmlns:a16="http://schemas.microsoft.com/office/drawing/2014/main" id="{638CDC2E-145E-4C64-B5F8-801BC1D28B81}"/>
              </a:ext>
            </a:extLst>
          </p:cNvPr>
          <p:cNvSpPr/>
          <p:nvPr/>
        </p:nvSpPr>
        <p:spPr>
          <a:xfrm>
            <a:off x="8538224" y="4030708"/>
            <a:ext cx="2487325" cy="1501895"/>
          </a:xfrm>
          <a:prstGeom prst="roundRect">
            <a:avLst>
              <a:gd name="adj" fmla="val 0"/>
            </a:avLst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latin typeface="Calibri"/>
            </a:endParaRPr>
          </a:p>
        </p:txBody>
      </p:sp>
      <p:sp>
        <p:nvSpPr>
          <p:cNvPr id="92" name="Prostokąt 35">
            <a:extLst>
              <a:ext uri="{FF2B5EF4-FFF2-40B4-BE49-F238E27FC236}">
                <a16:creationId xmlns:a16="http://schemas.microsoft.com/office/drawing/2014/main" id="{50FAFA5D-8ACE-4502-81A4-CCFE38484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5888" y="4110373"/>
            <a:ext cx="190114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350" b="1" kern="0" dirty="0">
                <a:solidFill>
                  <a:schemeClr val="bg1"/>
                </a:solidFill>
              </a:rPr>
              <a:t>Metrics = ∑ Errors</a:t>
            </a:r>
            <a:endParaRPr lang="en-US" sz="1350" kern="0" dirty="0">
              <a:solidFill>
                <a:schemeClr val="bg1"/>
              </a:solidFill>
            </a:endParaRPr>
          </a:p>
        </p:txBody>
      </p:sp>
      <p:sp>
        <p:nvSpPr>
          <p:cNvPr id="93" name="Freeform 6">
            <a:extLst>
              <a:ext uri="{FF2B5EF4-FFF2-40B4-BE49-F238E27FC236}">
                <a16:creationId xmlns:a16="http://schemas.microsoft.com/office/drawing/2014/main" id="{EA43A68D-630C-4441-A0B3-4AAD762E9F4B}"/>
              </a:ext>
            </a:extLst>
          </p:cNvPr>
          <p:cNvSpPr>
            <a:spLocks/>
          </p:cNvSpPr>
          <p:nvPr/>
        </p:nvSpPr>
        <p:spPr bwMode="auto">
          <a:xfrm>
            <a:off x="8825888" y="5365168"/>
            <a:ext cx="1720216" cy="48740"/>
          </a:xfrm>
          <a:custGeom>
            <a:avLst/>
            <a:gdLst/>
            <a:ahLst/>
            <a:cxnLst/>
            <a:rect l="l" t="t" r="r" b="b"/>
            <a:pathLst>
              <a:path w="4230688" h="323122">
                <a:moveTo>
                  <a:pt x="690731" y="306944"/>
                </a:moveTo>
                <a:lnTo>
                  <a:pt x="690926" y="307256"/>
                </a:lnTo>
                <a:lnTo>
                  <a:pt x="686864" y="315369"/>
                </a:lnTo>
                <a:close/>
                <a:moveTo>
                  <a:pt x="616109" y="299788"/>
                </a:moveTo>
                <a:cubicBezTo>
                  <a:pt x="619443" y="298845"/>
                  <a:pt x="622300" y="299788"/>
                  <a:pt x="622300" y="307328"/>
                </a:cubicBezTo>
                <a:cubicBezTo>
                  <a:pt x="618490" y="296017"/>
                  <a:pt x="603250" y="322409"/>
                  <a:pt x="607060" y="303558"/>
                </a:cubicBezTo>
                <a:cubicBezTo>
                  <a:pt x="608965" y="303558"/>
                  <a:pt x="612775" y="300730"/>
                  <a:pt x="616109" y="299788"/>
                </a:cubicBezTo>
                <a:close/>
                <a:moveTo>
                  <a:pt x="454554" y="292247"/>
                </a:moveTo>
                <a:lnTo>
                  <a:pt x="458259" y="304649"/>
                </a:lnTo>
                <a:cubicBezTo>
                  <a:pt x="457333" y="307130"/>
                  <a:pt x="454555" y="308122"/>
                  <a:pt x="450850" y="308122"/>
                </a:cubicBezTo>
                <a:cubicBezTo>
                  <a:pt x="450850" y="300185"/>
                  <a:pt x="454554" y="296216"/>
                  <a:pt x="454554" y="292247"/>
                </a:cubicBezTo>
                <a:close/>
                <a:moveTo>
                  <a:pt x="2509981" y="291195"/>
                </a:moveTo>
                <a:cubicBezTo>
                  <a:pt x="2510643" y="295092"/>
                  <a:pt x="2510774" y="299730"/>
                  <a:pt x="2512484" y="299730"/>
                </a:cubicBezTo>
                <a:cubicBezTo>
                  <a:pt x="2507667" y="302090"/>
                  <a:pt x="2510680" y="295245"/>
                  <a:pt x="2509981" y="291195"/>
                </a:cubicBezTo>
                <a:close/>
                <a:moveTo>
                  <a:pt x="2509608" y="289487"/>
                </a:moveTo>
                <a:cubicBezTo>
                  <a:pt x="2510101" y="289846"/>
                  <a:pt x="2510261" y="290465"/>
                  <a:pt x="2509981" y="291195"/>
                </a:cubicBezTo>
                <a:close/>
                <a:moveTo>
                  <a:pt x="2508837" y="285953"/>
                </a:moveTo>
                <a:lnTo>
                  <a:pt x="2509608" y="289487"/>
                </a:lnTo>
                <a:cubicBezTo>
                  <a:pt x="2509109" y="288352"/>
                  <a:pt x="2507723" y="287980"/>
                  <a:pt x="2505075" y="288845"/>
                </a:cubicBezTo>
                <a:close/>
                <a:moveTo>
                  <a:pt x="679450" y="284309"/>
                </a:moveTo>
                <a:lnTo>
                  <a:pt x="686859" y="284309"/>
                </a:lnTo>
                <a:cubicBezTo>
                  <a:pt x="690563" y="291929"/>
                  <a:pt x="683154" y="299549"/>
                  <a:pt x="683154" y="303359"/>
                </a:cubicBezTo>
                <a:close/>
                <a:moveTo>
                  <a:pt x="2260205" y="270417"/>
                </a:moveTo>
                <a:lnTo>
                  <a:pt x="2260348" y="270933"/>
                </a:lnTo>
                <a:cubicBezTo>
                  <a:pt x="2259948" y="271294"/>
                  <a:pt x="2259525" y="271348"/>
                  <a:pt x="2259116" y="271149"/>
                </a:cubicBezTo>
                <a:close/>
                <a:moveTo>
                  <a:pt x="1943100" y="266847"/>
                </a:moveTo>
                <a:lnTo>
                  <a:pt x="1951038" y="270022"/>
                </a:lnTo>
                <a:lnTo>
                  <a:pt x="1943100" y="277959"/>
                </a:lnTo>
                <a:close/>
                <a:moveTo>
                  <a:pt x="461169" y="262084"/>
                </a:moveTo>
                <a:cubicBezTo>
                  <a:pt x="464326" y="262084"/>
                  <a:pt x="467484" y="266907"/>
                  <a:pt x="470500" y="272792"/>
                </a:cubicBezTo>
                <a:cubicBezTo>
                  <a:pt x="466196" y="271480"/>
                  <a:pt x="458226" y="276212"/>
                  <a:pt x="461169" y="262084"/>
                </a:cubicBezTo>
                <a:close/>
                <a:moveTo>
                  <a:pt x="2291359" y="258271"/>
                </a:moveTo>
                <a:lnTo>
                  <a:pt x="2285073" y="260734"/>
                </a:lnTo>
                <a:lnTo>
                  <a:pt x="2288147" y="262947"/>
                </a:lnTo>
                <a:close/>
                <a:moveTo>
                  <a:pt x="2540015" y="246594"/>
                </a:moveTo>
                <a:lnTo>
                  <a:pt x="2539403" y="247970"/>
                </a:lnTo>
                <a:cubicBezTo>
                  <a:pt x="2539350" y="247837"/>
                  <a:pt x="2539298" y="247705"/>
                  <a:pt x="2539361" y="247530"/>
                </a:cubicBezTo>
                <a:close/>
                <a:moveTo>
                  <a:pt x="322813" y="246039"/>
                </a:moveTo>
                <a:lnTo>
                  <a:pt x="324000" y="247581"/>
                </a:lnTo>
                <a:lnTo>
                  <a:pt x="315606" y="255459"/>
                </a:lnTo>
                <a:cubicBezTo>
                  <a:pt x="318418" y="247970"/>
                  <a:pt x="320762" y="245629"/>
                  <a:pt x="322813" y="246039"/>
                </a:cubicBezTo>
                <a:close/>
                <a:moveTo>
                  <a:pt x="385763" y="236684"/>
                </a:moveTo>
                <a:cubicBezTo>
                  <a:pt x="385763" y="247797"/>
                  <a:pt x="367620" y="258909"/>
                  <a:pt x="360363" y="258909"/>
                </a:cubicBezTo>
                <a:close/>
                <a:moveTo>
                  <a:pt x="2543621" y="235332"/>
                </a:moveTo>
                <a:cubicBezTo>
                  <a:pt x="2544090" y="234630"/>
                  <a:pt x="2545028" y="234864"/>
                  <a:pt x="2546903" y="236736"/>
                </a:cubicBezTo>
                <a:lnTo>
                  <a:pt x="2540015" y="246594"/>
                </a:lnTo>
                <a:cubicBezTo>
                  <a:pt x="2544698" y="246705"/>
                  <a:pt x="2542302" y="237309"/>
                  <a:pt x="2543621" y="235332"/>
                </a:cubicBezTo>
                <a:close/>
                <a:moveTo>
                  <a:pt x="327595" y="234205"/>
                </a:moveTo>
                <a:cubicBezTo>
                  <a:pt x="338579" y="242162"/>
                  <a:pt x="345486" y="267175"/>
                  <a:pt x="341857" y="281670"/>
                </a:cubicBezTo>
                <a:cubicBezTo>
                  <a:pt x="334356" y="277925"/>
                  <a:pt x="341857" y="266692"/>
                  <a:pt x="338106" y="259203"/>
                </a:cubicBezTo>
                <a:lnTo>
                  <a:pt x="333009" y="262304"/>
                </a:lnTo>
                <a:cubicBezTo>
                  <a:pt x="330303" y="259202"/>
                  <a:pt x="327768" y="250108"/>
                  <a:pt x="324000" y="247581"/>
                </a:cubicBezTo>
                <a:cubicBezTo>
                  <a:pt x="327203" y="244428"/>
                  <a:pt x="328089" y="239669"/>
                  <a:pt x="327595" y="234205"/>
                </a:cubicBezTo>
                <a:close/>
                <a:moveTo>
                  <a:pt x="315384" y="224438"/>
                </a:moveTo>
                <a:cubicBezTo>
                  <a:pt x="316310" y="226705"/>
                  <a:pt x="317236" y="230334"/>
                  <a:pt x="319088" y="232148"/>
                </a:cubicBezTo>
                <a:cubicBezTo>
                  <a:pt x="315384" y="232148"/>
                  <a:pt x="311679" y="243034"/>
                  <a:pt x="307975" y="235777"/>
                </a:cubicBezTo>
                <a:cubicBezTo>
                  <a:pt x="311679" y="235777"/>
                  <a:pt x="311679" y="228520"/>
                  <a:pt x="311679" y="224891"/>
                </a:cubicBezTo>
                <a:close/>
                <a:moveTo>
                  <a:pt x="327968" y="219090"/>
                </a:moveTo>
                <a:cubicBezTo>
                  <a:pt x="328116" y="224506"/>
                  <a:pt x="328449" y="229613"/>
                  <a:pt x="327595" y="234205"/>
                </a:cubicBezTo>
                <a:lnTo>
                  <a:pt x="326856" y="232992"/>
                </a:lnTo>
                <a:cubicBezTo>
                  <a:pt x="324907" y="225208"/>
                  <a:pt x="325744" y="221216"/>
                  <a:pt x="327968" y="219090"/>
                </a:cubicBezTo>
                <a:close/>
                <a:moveTo>
                  <a:pt x="2805113" y="203347"/>
                </a:moveTo>
                <a:lnTo>
                  <a:pt x="2809876" y="228747"/>
                </a:lnTo>
                <a:lnTo>
                  <a:pt x="2805113" y="231922"/>
                </a:lnTo>
                <a:close/>
                <a:moveTo>
                  <a:pt x="2480" y="63779"/>
                </a:moveTo>
                <a:lnTo>
                  <a:pt x="7937" y="68409"/>
                </a:lnTo>
                <a:cubicBezTo>
                  <a:pt x="-7938" y="72114"/>
                  <a:pt x="15875" y="90634"/>
                  <a:pt x="0" y="75818"/>
                </a:cubicBezTo>
                <a:close/>
                <a:moveTo>
                  <a:pt x="26988" y="63647"/>
                </a:moveTo>
                <a:cubicBezTo>
                  <a:pt x="30560" y="78656"/>
                  <a:pt x="41276" y="86161"/>
                  <a:pt x="30560" y="104922"/>
                </a:cubicBezTo>
                <a:cubicBezTo>
                  <a:pt x="30560" y="93665"/>
                  <a:pt x="26988" y="74904"/>
                  <a:pt x="26988" y="63647"/>
                </a:cubicBezTo>
                <a:close/>
                <a:moveTo>
                  <a:pt x="1999391" y="27049"/>
                </a:moveTo>
                <a:cubicBezTo>
                  <a:pt x="1997398" y="29323"/>
                  <a:pt x="1995384" y="31165"/>
                  <a:pt x="1992094" y="30903"/>
                </a:cubicBezTo>
                <a:lnTo>
                  <a:pt x="1991891" y="30793"/>
                </a:lnTo>
                <a:cubicBezTo>
                  <a:pt x="1995641" y="27049"/>
                  <a:pt x="1995641" y="27049"/>
                  <a:pt x="1999391" y="27049"/>
                </a:cubicBezTo>
                <a:close/>
                <a:moveTo>
                  <a:pt x="1305627" y="12071"/>
                </a:moveTo>
                <a:cubicBezTo>
                  <a:pt x="1305633" y="12074"/>
                  <a:pt x="1305705" y="12110"/>
                  <a:pt x="1306564" y="12539"/>
                </a:cubicBezTo>
                <a:lnTo>
                  <a:pt x="1313127" y="15815"/>
                </a:lnTo>
                <a:cubicBezTo>
                  <a:pt x="1310304" y="16621"/>
                  <a:pt x="1307654" y="17339"/>
                  <a:pt x="1304900" y="17006"/>
                </a:cubicBezTo>
                <a:close/>
                <a:moveTo>
                  <a:pt x="1554011" y="721"/>
                </a:moveTo>
                <a:cubicBezTo>
                  <a:pt x="1584773" y="5284"/>
                  <a:pt x="1615008" y="29857"/>
                  <a:pt x="1643134" y="27049"/>
                </a:cubicBezTo>
                <a:cubicBezTo>
                  <a:pt x="1710635" y="4582"/>
                  <a:pt x="1781887" y="19560"/>
                  <a:pt x="1845638" y="15815"/>
                </a:cubicBezTo>
                <a:lnTo>
                  <a:pt x="1842357" y="25644"/>
                </a:lnTo>
                <a:cubicBezTo>
                  <a:pt x="1864388" y="-6651"/>
                  <a:pt x="1890639" y="60749"/>
                  <a:pt x="1909389" y="12071"/>
                </a:cubicBezTo>
                <a:cubicBezTo>
                  <a:pt x="1916890" y="19560"/>
                  <a:pt x="1931890" y="15815"/>
                  <a:pt x="1924390" y="34537"/>
                </a:cubicBezTo>
                <a:cubicBezTo>
                  <a:pt x="1941717" y="13777"/>
                  <a:pt x="1968650" y="50570"/>
                  <a:pt x="1992094" y="30903"/>
                </a:cubicBezTo>
                <a:cubicBezTo>
                  <a:pt x="2014497" y="53137"/>
                  <a:pt x="2036954" y="27092"/>
                  <a:pt x="2063143" y="45771"/>
                </a:cubicBezTo>
                <a:cubicBezTo>
                  <a:pt x="2063143" y="49515"/>
                  <a:pt x="2055642" y="49515"/>
                  <a:pt x="2055642" y="60749"/>
                </a:cubicBezTo>
                <a:cubicBezTo>
                  <a:pt x="2066893" y="75726"/>
                  <a:pt x="2081893" y="23304"/>
                  <a:pt x="2085643" y="64493"/>
                </a:cubicBezTo>
                <a:cubicBezTo>
                  <a:pt x="2089393" y="64493"/>
                  <a:pt x="2089393" y="45771"/>
                  <a:pt x="2085643" y="45771"/>
                </a:cubicBezTo>
                <a:cubicBezTo>
                  <a:pt x="2141894" y="64493"/>
                  <a:pt x="2205646" y="38282"/>
                  <a:pt x="2265647" y="30793"/>
                </a:cubicBezTo>
                <a:cubicBezTo>
                  <a:pt x="2306898" y="57004"/>
                  <a:pt x="2265647" y="101937"/>
                  <a:pt x="2299398" y="71982"/>
                </a:cubicBezTo>
                <a:cubicBezTo>
                  <a:pt x="2303148" y="70110"/>
                  <a:pt x="2303148" y="58876"/>
                  <a:pt x="2303148" y="64493"/>
                </a:cubicBezTo>
                <a:cubicBezTo>
                  <a:pt x="2314398" y="53260"/>
                  <a:pt x="2321898" y="113170"/>
                  <a:pt x="2333148" y="90704"/>
                </a:cubicBezTo>
                <a:cubicBezTo>
                  <a:pt x="2329398" y="64493"/>
                  <a:pt x="2336898" y="75726"/>
                  <a:pt x="2336898" y="60749"/>
                </a:cubicBezTo>
                <a:cubicBezTo>
                  <a:pt x="2363149" y="79471"/>
                  <a:pt x="2366899" y="101937"/>
                  <a:pt x="2389399" y="83215"/>
                </a:cubicBezTo>
                <a:lnTo>
                  <a:pt x="2389399" y="93044"/>
                </a:lnTo>
                <a:cubicBezTo>
                  <a:pt x="2411900" y="57004"/>
                  <a:pt x="2441901" y="79471"/>
                  <a:pt x="2460651" y="34537"/>
                </a:cubicBezTo>
                <a:cubicBezTo>
                  <a:pt x="2595654" y="30793"/>
                  <a:pt x="2723156" y="12071"/>
                  <a:pt x="2854409" y="8326"/>
                </a:cubicBezTo>
                <a:cubicBezTo>
                  <a:pt x="2981912" y="23304"/>
                  <a:pt x="3109415" y="4582"/>
                  <a:pt x="3240667" y="34537"/>
                </a:cubicBezTo>
                <a:cubicBezTo>
                  <a:pt x="3266918" y="68237"/>
                  <a:pt x="3270668" y="68237"/>
                  <a:pt x="3304419" y="57004"/>
                </a:cubicBezTo>
                <a:cubicBezTo>
                  <a:pt x="3304419" y="60749"/>
                  <a:pt x="3300669" y="60749"/>
                  <a:pt x="3304419" y="68237"/>
                </a:cubicBezTo>
                <a:cubicBezTo>
                  <a:pt x="3304419" y="38282"/>
                  <a:pt x="3326919" y="64493"/>
                  <a:pt x="3330669" y="38282"/>
                </a:cubicBezTo>
                <a:cubicBezTo>
                  <a:pt x="3379420" y="45771"/>
                  <a:pt x="3424421" y="38282"/>
                  <a:pt x="3473172" y="38282"/>
                </a:cubicBezTo>
                <a:cubicBezTo>
                  <a:pt x="3465672" y="42026"/>
                  <a:pt x="3461922" y="64493"/>
                  <a:pt x="3469422" y="64493"/>
                </a:cubicBezTo>
                <a:lnTo>
                  <a:pt x="3479266" y="48111"/>
                </a:lnTo>
                <a:lnTo>
                  <a:pt x="3480672" y="52323"/>
                </a:lnTo>
                <a:cubicBezTo>
                  <a:pt x="3488172" y="49515"/>
                  <a:pt x="3495673" y="34537"/>
                  <a:pt x="3488172" y="27049"/>
                </a:cubicBezTo>
                <a:cubicBezTo>
                  <a:pt x="3615675" y="4582"/>
                  <a:pt x="3735678" y="68237"/>
                  <a:pt x="3859430" y="64493"/>
                </a:cubicBezTo>
                <a:cubicBezTo>
                  <a:pt x="3885681" y="75726"/>
                  <a:pt x="3926932" y="68237"/>
                  <a:pt x="3960682" y="60749"/>
                </a:cubicBezTo>
                <a:cubicBezTo>
                  <a:pt x="4050684" y="101937"/>
                  <a:pt x="4136936" y="139381"/>
                  <a:pt x="4230688" y="113170"/>
                </a:cubicBezTo>
                <a:cubicBezTo>
                  <a:pt x="4230653" y="113346"/>
                  <a:pt x="4215644" y="188081"/>
                  <a:pt x="4178187" y="206781"/>
                </a:cubicBezTo>
                <a:cubicBezTo>
                  <a:pt x="4125686" y="274181"/>
                  <a:pt x="4061934" y="203037"/>
                  <a:pt x="4005683" y="244225"/>
                </a:cubicBezTo>
                <a:cubicBezTo>
                  <a:pt x="3998183" y="244225"/>
                  <a:pt x="4009433" y="206781"/>
                  <a:pt x="3994433" y="214270"/>
                </a:cubicBezTo>
                <a:cubicBezTo>
                  <a:pt x="3938182" y="266692"/>
                  <a:pt x="3855680" y="232992"/>
                  <a:pt x="3791929" y="188059"/>
                </a:cubicBezTo>
                <a:lnTo>
                  <a:pt x="3795210" y="178230"/>
                </a:lnTo>
                <a:cubicBezTo>
                  <a:pt x="3784429" y="169337"/>
                  <a:pt x="3769428" y="206781"/>
                  <a:pt x="3754428" y="199292"/>
                </a:cubicBezTo>
                <a:cubicBezTo>
                  <a:pt x="3754428" y="191803"/>
                  <a:pt x="3758178" y="188059"/>
                  <a:pt x="3758178" y="180570"/>
                </a:cubicBezTo>
                <a:cubicBezTo>
                  <a:pt x="3754428" y="203037"/>
                  <a:pt x="3731928" y="188059"/>
                  <a:pt x="3728177" y="203037"/>
                </a:cubicBezTo>
                <a:cubicBezTo>
                  <a:pt x="3720677" y="195548"/>
                  <a:pt x="3724427" y="180570"/>
                  <a:pt x="3716927" y="169337"/>
                </a:cubicBezTo>
                <a:cubicBezTo>
                  <a:pt x="3709427" y="195548"/>
                  <a:pt x="3709427" y="195548"/>
                  <a:pt x="3709427" y="195548"/>
                </a:cubicBezTo>
                <a:cubicBezTo>
                  <a:pt x="3686927" y="251714"/>
                  <a:pt x="3656926" y="188059"/>
                  <a:pt x="3630675" y="218014"/>
                </a:cubicBezTo>
                <a:cubicBezTo>
                  <a:pt x="3630675" y="210525"/>
                  <a:pt x="3634426" y="206781"/>
                  <a:pt x="3630675" y="203037"/>
                </a:cubicBezTo>
                <a:cubicBezTo>
                  <a:pt x="3585674" y="236736"/>
                  <a:pt x="3529423" y="225503"/>
                  <a:pt x="3476922" y="240481"/>
                </a:cubicBezTo>
                <a:cubicBezTo>
                  <a:pt x="3480672" y="229248"/>
                  <a:pt x="3480672" y="214270"/>
                  <a:pt x="3480672" y="206781"/>
                </a:cubicBezTo>
                <a:cubicBezTo>
                  <a:pt x="3476922" y="229248"/>
                  <a:pt x="3458172" y="236736"/>
                  <a:pt x="3446922" y="240481"/>
                </a:cubicBezTo>
                <a:cubicBezTo>
                  <a:pt x="3439421" y="214270"/>
                  <a:pt x="3420671" y="262947"/>
                  <a:pt x="3405671" y="247970"/>
                </a:cubicBezTo>
                <a:lnTo>
                  <a:pt x="3409421" y="244225"/>
                </a:lnTo>
                <a:lnTo>
                  <a:pt x="3399987" y="252884"/>
                </a:lnTo>
                <a:cubicBezTo>
                  <a:pt x="3392076" y="252884"/>
                  <a:pt x="3387858" y="233929"/>
                  <a:pt x="3379420" y="259203"/>
                </a:cubicBezTo>
                <a:lnTo>
                  <a:pt x="3372858" y="242821"/>
                </a:lnTo>
                <a:cubicBezTo>
                  <a:pt x="3368170" y="274181"/>
                  <a:pt x="3356920" y="218014"/>
                  <a:pt x="3345669" y="236736"/>
                </a:cubicBezTo>
                <a:lnTo>
                  <a:pt x="3345669" y="243289"/>
                </a:lnTo>
                <a:cubicBezTo>
                  <a:pt x="3338169" y="255459"/>
                  <a:pt x="3334419" y="236736"/>
                  <a:pt x="3323169" y="240481"/>
                </a:cubicBezTo>
                <a:cubicBezTo>
                  <a:pt x="3304419" y="244225"/>
                  <a:pt x="3293168" y="225503"/>
                  <a:pt x="3293168" y="255459"/>
                </a:cubicBezTo>
                <a:cubicBezTo>
                  <a:pt x="3285668" y="229248"/>
                  <a:pt x="3311919" y="244225"/>
                  <a:pt x="3300669" y="210525"/>
                </a:cubicBezTo>
                <a:cubicBezTo>
                  <a:pt x="3236917" y="236736"/>
                  <a:pt x="3165666" y="229248"/>
                  <a:pt x="3101914" y="229248"/>
                </a:cubicBezTo>
                <a:cubicBezTo>
                  <a:pt x="3094414" y="218014"/>
                  <a:pt x="3090664" y="214270"/>
                  <a:pt x="3086914" y="203037"/>
                </a:cubicBezTo>
                <a:cubicBezTo>
                  <a:pt x="3079414" y="206781"/>
                  <a:pt x="3064414" y="206781"/>
                  <a:pt x="3056913" y="221759"/>
                </a:cubicBezTo>
                <a:cubicBezTo>
                  <a:pt x="3060663" y="221759"/>
                  <a:pt x="3053163" y="206781"/>
                  <a:pt x="3049413" y="206781"/>
                </a:cubicBezTo>
                <a:cubicBezTo>
                  <a:pt x="3038163" y="195548"/>
                  <a:pt x="3034413" y="236736"/>
                  <a:pt x="3023163" y="221759"/>
                </a:cubicBezTo>
                <a:cubicBezTo>
                  <a:pt x="3026913" y="214270"/>
                  <a:pt x="3030663" y="206781"/>
                  <a:pt x="3026913" y="195548"/>
                </a:cubicBezTo>
                <a:cubicBezTo>
                  <a:pt x="3015663" y="218014"/>
                  <a:pt x="3000662" y="214270"/>
                  <a:pt x="2989412" y="221759"/>
                </a:cubicBezTo>
                <a:cubicBezTo>
                  <a:pt x="2989412" y="214270"/>
                  <a:pt x="2993162" y="214270"/>
                  <a:pt x="2993162" y="203037"/>
                </a:cubicBezTo>
                <a:cubicBezTo>
                  <a:pt x="2978162" y="229248"/>
                  <a:pt x="2966912" y="199292"/>
                  <a:pt x="2951911" y="214270"/>
                </a:cubicBezTo>
                <a:lnTo>
                  <a:pt x="2958474" y="197888"/>
                </a:lnTo>
                <a:cubicBezTo>
                  <a:pt x="2940661" y="176826"/>
                  <a:pt x="2951911" y="232992"/>
                  <a:pt x="2933161" y="218014"/>
                </a:cubicBezTo>
                <a:cubicBezTo>
                  <a:pt x="2936911" y="214270"/>
                  <a:pt x="2936911" y="206781"/>
                  <a:pt x="2936911" y="199292"/>
                </a:cubicBezTo>
                <a:cubicBezTo>
                  <a:pt x="2921911" y="229248"/>
                  <a:pt x="2895660" y="218014"/>
                  <a:pt x="2876910" y="229248"/>
                </a:cubicBezTo>
                <a:lnTo>
                  <a:pt x="2876910" y="221759"/>
                </a:lnTo>
                <a:cubicBezTo>
                  <a:pt x="2861909" y="225503"/>
                  <a:pt x="2843159" y="214270"/>
                  <a:pt x="2820658" y="229248"/>
                </a:cubicBezTo>
                <a:cubicBezTo>
                  <a:pt x="2813158" y="221759"/>
                  <a:pt x="2824409" y="188059"/>
                  <a:pt x="2805658" y="191803"/>
                </a:cubicBezTo>
                <a:cubicBezTo>
                  <a:pt x="2805658" y="225503"/>
                  <a:pt x="2771907" y="206781"/>
                  <a:pt x="2783158" y="244225"/>
                </a:cubicBezTo>
                <a:cubicBezTo>
                  <a:pt x="2768157" y="236736"/>
                  <a:pt x="2741907" y="225503"/>
                  <a:pt x="2730657" y="236736"/>
                </a:cubicBezTo>
                <a:cubicBezTo>
                  <a:pt x="2738157" y="221759"/>
                  <a:pt x="2723156" y="195548"/>
                  <a:pt x="2738157" y="191803"/>
                </a:cubicBezTo>
                <a:lnTo>
                  <a:pt x="2728313" y="175421"/>
                </a:lnTo>
                <a:lnTo>
                  <a:pt x="2730188" y="167055"/>
                </a:lnTo>
                <a:cubicBezTo>
                  <a:pt x="2735637" y="166880"/>
                  <a:pt x="2735813" y="165124"/>
                  <a:pt x="2734407" y="158104"/>
                </a:cubicBezTo>
                <a:cubicBezTo>
                  <a:pt x="2726906" y="161848"/>
                  <a:pt x="2708156" y="173081"/>
                  <a:pt x="2700656" y="169337"/>
                </a:cubicBezTo>
                <a:cubicBezTo>
                  <a:pt x="2689406" y="188059"/>
                  <a:pt x="2678155" y="225503"/>
                  <a:pt x="2655655" y="229248"/>
                </a:cubicBezTo>
                <a:cubicBezTo>
                  <a:pt x="2666905" y="218014"/>
                  <a:pt x="2651905" y="191803"/>
                  <a:pt x="2659405" y="188059"/>
                </a:cubicBezTo>
                <a:cubicBezTo>
                  <a:pt x="2629404" y="247970"/>
                  <a:pt x="2629404" y="247970"/>
                  <a:pt x="2629404" y="247970"/>
                </a:cubicBezTo>
                <a:cubicBezTo>
                  <a:pt x="2621904" y="251714"/>
                  <a:pt x="2625654" y="221759"/>
                  <a:pt x="2618154" y="232992"/>
                </a:cubicBezTo>
                <a:cubicBezTo>
                  <a:pt x="2618154" y="240481"/>
                  <a:pt x="2614404" y="247970"/>
                  <a:pt x="2610654" y="251714"/>
                </a:cubicBezTo>
                <a:cubicBezTo>
                  <a:pt x="2606904" y="247970"/>
                  <a:pt x="2580653" y="259203"/>
                  <a:pt x="2580653" y="229248"/>
                </a:cubicBezTo>
                <a:cubicBezTo>
                  <a:pt x="2576903" y="214270"/>
                  <a:pt x="2591904" y="221759"/>
                  <a:pt x="2584404" y="210525"/>
                </a:cubicBezTo>
                <a:cubicBezTo>
                  <a:pt x="2569403" y="210525"/>
                  <a:pt x="2569403" y="221759"/>
                  <a:pt x="2558153" y="221759"/>
                </a:cubicBezTo>
                <a:cubicBezTo>
                  <a:pt x="2550706" y="210578"/>
                  <a:pt x="2532167" y="228984"/>
                  <a:pt x="2539361" y="247530"/>
                </a:cubicBezTo>
                <a:cubicBezTo>
                  <a:pt x="2533690" y="258667"/>
                  <a:pt x="2524493" y="262947"/>
                  <a:pt x="2513152" y="262947"/>
                </a:cubicBezTo>
                <a:cubicBezTo>
                  <a:pt x="2516902" y="255459"/>
                  <a:pt x="2516902" y="247970"/>
                  <a:pt x="2520652" y="236736"/>
                </a:cubicBezTo>
                <a:cubicBezTo>
                  <a:pt x="2502633" y="261926"/>
                  <a:pt x="2484613" y="269824"/>
                  <a:pt x="2466587" y="280360"/>
                </a:cubicBezTo>
                <a:cubicBezTo>
                  <a:pt x="2468386" y="274645"/>
                  <a:pt x="2470872" y="264979"/>
                  <a:pt x="2473190" y="262123"/>
                </a:cubicBezTo>
                <a:cubicBezTo>
                  <a:pt x="2451767" y="242997"/>
                  <a:pt x="2426306" y="288367"/>
                  <a:pt x="2404400" y="259203"/>
                </a:cubicBezTo>
                <a:cubicBezTo>
                  <a:pt x="2408150" y="255460"/>
                  <a:pt x="2408150" y="281670"/>
                  <a:pt x="2408150" y="277925"/>
                </a:cubicBezTo>
                <a:cubicBezTo>
                  <a:pt x="2396900" y="274181"/>
                  <a:pt x="2396900" y="251714"/>
                  <a:pt x="2389399" y="259203"/>
                </a:cubicBezTo>
                <a:cubicBezTo>
                  <a:pt x="2389399" y="247970"/>
                  <a:pt x="2378149" y="262947"/>
                  <a:pt x="2370649" y="266692"/>
                </a:cubicBezTo>
                <a:cubicBezTo>
                  <a:pt x="2370329" y="264717"/>
                  <a:pt x="2372364" y="259203"/>
                  <a:pt x="2374399" y="259203"/>
                </a:cubicBezTo>
                <a:cubicBezTo>
                  <a:pt x="2366899" y="270436"/>
                  <a:pt x="2321898" y="289158"/>
                  <a:pt x="2295647" y="270436"/>
                </a:cubicBezTo>
                <a:cubicBezTo>
                  <a:pt x="2295647" y="277926"/>
                  <a:pt x="2280647" y="300392"/>
                  <a:pt x="2273147" y="300392"/>
                </a:cubicBezTo>
                <a:lnTo>
                  <a:pt x="2276428" y="284010"/>
                </a:lnTo>
                <a:cubicBezTo>
                  <a:pt x="2273981" y="270023"/>
                  <a:pt x="2264263" y="276489"/>
                  <a:pt x="2260348" y="270933"/>
                </a:cubicBezTo>
                <a:lnTo>
                  <a:pt x="2269492" y="267600"/>
                </a:lnTo>
                <a:lnTo>
                  <a:pt x="2270218" y="274532"/>
                </a:lnTo>
                <a:cubicBezTo>
                  <a:pt x="2272115" y="273671"/>
                  <a:pt x="2275789" y="267486"/>
                  <a:pt x="2279674" y="263311"/>
                </a:cubicBezTo>
                <a:cubicBezTo>
                  <a:pt x="2276448" y="264848"/>
                  <a:pt x="2272963" y="266564"/>
                  <a:pt x="2269492" y="267600"/>
                </a:cubicBezTo>
                <a:cubicBezTo>
                  <a:pt x="2269313" y="267288"/>
                  <a:pt x="2269354" y="266995"/>
                  <a:pt x="2269397" y="266692"/>
                </a:cubicBezTo>
                <a:cubicBezTo>
                  <a:pt x="2266331" y="266692"/>
                  <a:pt x="2263266" y="268360"/>
                  <a:pt x="2260205" y="270417"/>
                </a:cubicBezTo>
                <a:cubicBezTo>
                  <a:pt x="2258761" y="269143"/>
                  <a:pt x="2258147" y="266735"/>
                  <a:pt x="2258147" y="262947"/>
                </a:cubicBezTo>
                <a:lnTo>
                  <a:pt x="2259116" y="271149"/>
                </a:lnTo>
                <a:cubicBezTo>
                  <a:pt x="2251292" y="276558"/>
                  <a:pt x="2243469" y="283455"/>
                  <a:pt x="2235646" y="270436"/>
                </a:cubicBezTo>
                <a:cubicBezTo>
                  <a:pt x="2239396" y="274181"/>
                  <a:pt x="2243146" y="240481"/>
                  <a:pt x="2235646" y="244225"/>
                </a:cubicBezTo>
                <a:cubicBezTo>
                  <a:pt x="2220646" y="247970"/>
                  <a:pt x="2231896" y="251714"/>
                  <a:pt x="2216896" y="259203"/>
                </a:cubicBezTo>
                <a:lnTo>
                  <a:pt x="2210333" y="265756"/>
                </a:lnTo>
                <a:lnTo>
                  <a:pt x="2205528" y="275936"/>
                </a:lnTo>
                <a:cubicBezTo>
                  <a:pt x="2200958" y="279095"/>
                  <a:pt x="2195333" y="268564"/>
                  <a:pt x="2198145" y="285414"/>
                </a:cubicBezTo>
                <a:cubicBezTo>
                  <a:pt x="2198145" y="270436"/>
                  <a:pt x="2175645" y="296647"/>
                  <a:pt x="2179395" y="262947"/>
                </a:cubicBezTo>
                <a:cubicBezTo>
                  <a:pt x="2179395" y="236736"/>
                  <a:pt x="2179395" y="236736"/>
                  <a:pt x="2179395" y="236736"/>
                </a:cubicBezTo>
                <a:cubicBezTo>
                  <a:pt x="2171895" y="240481"/>
                  <a:pt x="2168145" y="262947"/>
                  <a:pt x="2160645" y="274181"/>
                </a:cubicBezTo>
                <a:cubicBezTo>
                  <a:pt x="2160645" y="274120"/>
                  <a:pt x="2160645" y="266677"/>
                  <a:pt x="2160645" y="262947"/>
                </a:cubicBezTo>
                <a:cubicBezTo>
                  <a:pt x="2156895" y="304136"/>
                  <a:pt x="2141894" y="259203"/>
                  <a:pt x="2134394" y="289158"/>
                </a:cubicBezTo>
                <a:cubicBezTo>
                  <a:pt x="2119394" y="277925"/>
                  <a:pt x="2096893" y="289158"/>
                  <a:pt x="2089393" y="262947"/>
                </a:cubicBezTo>
                <a:cubicBezTo>
                  <a:pt x="2078143" y="274181"/>
                  <a:pt x="2066893" y="289158"/>
                  <a:pt x="2055642" y="281670"/>
                </a:cubicBezTo>
                <a:cubicBezTo>
                  <a:pt x="2055642" y="277925"/>
                  <a:pt x="2059393" y="274181"/>
                  <a:pt x="2063143" y="266692"/>
                </a:cubicBezTo>
                <a:cubicBezTo>
                  <a:pt x="2051892" y="255459"/>
                  <a:pt x="2051892" y="266692"/>
                  <a:pt x="2044392" y="270436"/>
                </a:cubicBezTo>
                <a:cubicBezTo>
                  <a:pt x="2044392" y="266692"/>
                  <a:pt x="2029392" y="247970"/>
                  <a:pt x="2018142" y="232992"/>
                </a:cubicBezTo>
                <a:cubicBezTo>
                  <a:pt x="2006891" y="244225"/>
                  <a:pt x="2010642" y="266692"/>
                  <a:pt x="2010642" y="277925"/>
                </a:cubicBezTo>
                <a:cubicBezTo>
                  <a:pt x="1999391" y="240481"/>
                  <a:pt x="1976891" y="304136"/>
                  <a:pt x="1965641" y="266692"/>
                </a:cubicBezTo>
                <a:cubicBezTo>
                  <a:pt x="1969391" y="262947"/>
                  <a:pt x="1980641" y="247970"/>
                  <a:pt x="1973141" y="240481"/>
                </a:cubicBezTo>
                <a:cubicBezTo>
                  <a:pt x="1961891" y="199292"/>
                  <a:pt x="1950640" y="266692"/>
                  <a:pt x="1935640" y="247970"/>
                </a:cubicBezTo>
                <a:cubicBezTo>
                  <a:pt x="1935640" y="281670"/>
                  <a:pt x="1935640" y="281670"/>
                  <a:pt x="1935640" y="281670"/>
                </a:cubicBezTo>
                <a:cubicBezTo>
                  <a:pt x="1931890" y="259203"/>
                  <a:pt x="1913139" y="300392"/>
                  <a:pt x="1913139" y="266692"/>
                </a:cubicBezTo>
                <a:cubicBezTo>
                  <a:pt x="1909389" y="277925"/>
                  <a:pt x="1894389" y="255459"/>
                  <a:pt x="1898139" y="285414"/>
                </a:cubicBezTo>
                <a:cubicBezTo>
                  <a:pt x="1868139" y="259203"/>
                  <a:pt x="1826888" y="300392"/>
                  <a:pt x="1811887" y="244225"/>
                </a:cubicBezTo>
                <a:cubicBezTo>
                  <a:pt x="1808137" y="247970"/>
                  <a:pt x="1800637" y="240481"/>
                  <a:pt x="1800637" y="259203"/>
                </a:cubicBezTo>
                <a:lnTo>
                  <a:pt x="1805559" y="265522"/>
                </a:lnTo>
                <a:cubicBezTo>
                  <a:pt x="1809778" y="265521"/>
                  <a:pt x="1811887" y="250778"/>
                  <a:pt x="1811887" y="259203"/>
                </a:cubicBezTo>
                <a:cubicBezTo>
                  <a:pt x="1808137" y="259203"/>
                  <a:pt x="1808137" y="266692"/>
                  <a:pt x="1808137" y="270436"/>
                </a:cubicBezTo>
                <a:cubicBezTo>
                  <a:pt x="1800637" y="262947"/>
                  <a:pt x="1793137" y="262947"/>
                  <a:pt x="1800637" y="236736"/>
                </a:cubicBezTo>
                <a:cubicBezTo>
                  <a:pt x="1781887" y="214270"/>
                  <a:pt x="1781887" y="289158"/>
                  <a:pt x="1755636" y="277925"/>
                </a:cubicBezTo>
                <a:cubicBezTo>
                  <a:pt x="1759386" y="262947"/>
                  <a:pt x="1755636" y="259203"/>
                  <a:pt x="1748136" y="259203"/>
                </a:cubicBezTo>
                <a:cubicBezTo>
                  <a:pt x="1733136" y="281670"/>
                  <a:pt x="1733136" y="281670"/>
                  <a:pt x="1733136" y="281670"/>
                </a:cubicBezTo>
                <a:cubicBezTo>
                  <a:pt x="1718135" y="277925"/>
                  <a:pt x="1725636" y="251714"/>
                  <a:pt x="1725636" y="229248"/>
                </a:cubicBezTo>
                <a:cubicBezTo>
                  <a:pt x="1718135" y="232992"/>
                  <a:pt x="1706885" y="232992"/>
                  <a:pt x="1703135" y="247970"/>
                </a:cubicBezTo>
                <a:cubicBezTo>
                  <a:pt x="1695635" y="221759"/>
                  <a:pt x="1695635" y="221759"/>
                  <a:pt x="1695635" y="221759"/>
                </a:cubicBezTo>
                <a:cubicBezTo>
                  <a:pt x="1703135" y="240481"/>
                  <a:pt x="1688135" y="232992"/>
                  <a:pt x="1684385" y="240481"/>
                </a:cubicBezTo>
                <a:lnTo>
                  <a:pt x="1687666" y="233928"/>
                </a:lnTo>
                <a:cubicBezTo>
                  <a:pt x="1684385" y="225503"/>
                  <a:pt x="1676885" y="229248"/>
                  <a:pt x="1673134" y="232992"/>
                </a:cubicBezTo>
                <a:cubicBezTo>
                  <a:pt x="1673134" y="244225"/>
                  <a:pt x="1680635" y="251714"/>
                  <a:pt x="1688135" y="255459"/>
                </a:cubicBezTo>
                <a:cubicBezTo>
                  <a:pt x="1680635" y="266692"/>
                  <a:pt x="1676885" y="262947"/>
                  <a:pt x="1669384" y="274181"/>
                </a:cubicBezTo>
                <a:cubicBezTo>
                  <a:pt x="1673134" y="251714"/>
                  <a:pt x="1658134" y="259203"/>
                  <a:pt x="1650634" y="255459"/>
                </a:cubicBezTo>
                <a:cubicBezTo>
                  <a:pt x="1643134" y="251714"/>
                  <a:pt x="1639384" y="274181"/>
                  <a:pt x="1639384" y="274181"/>
                </a:cubicBezTo>
                <a:cubicBezTo>
                  <a:pt x="1639384" y="262947"/>
                  <a:pt x="1624383" y="274181"/>
                  <a:pt x="1631884" y="255459"/>
                </a:cubicBezTo>
                <a:cubicBezTo>
                  <a:pt x="1635634" y="251714"/>
                  <a:pt x="1639384" y="266692"/>
                  <a:pt x="1643134" y="259203"/>
                </a:cubicBezTo>
                <a:cubicBezTo>
                  <a:pt x="1639384" y="247970"/>
                  <a:pt x="1639384" y="229248"/>
                  <a:pt x="1628134" y="244225"/>
                </a:cubicBezTo>
                <a:cubicBezTo>
                  <a:pt x="1620633" y="255459"/>
                  <a:pt x="1628134" y="285414"/>
                  <a:pt x="1613133" y="274181"/>
                </a:cubicBezTo>
                <a:cubicBezTo>
                  <a:pt x="1616883" y="266692"/>
                  <a:pt x="1620633" y="259203"/>
                  <a:pt x="1624383" y="251714"/>
                </a:cubicBezTo>
                <a:lnTo>
                  <a:pt x="1611258" y="241885"/>
                </a:lnTo>
                <a:lnTo>
                  <a:pt x="1609383" y="256863"/>
                </a:lnTo>
                <a:cubicBezTo>
                  <a:pt x="1605633" y="255459"/>
                  <a:pt x="1609383" y="251714"/>
                  <a:pt x="1605633" y="247970"/>
                </a:cubicBezTo>
                <a:cubicBezTo>
                  <a:pt x="1601883" y="270436"/>
                  <a:pt x="1586883" y="255459"/>
                  <a:pt x="1583133" y="277925"/>
                </a:cubicBezTo>
                <a:cubicBezTo>
                  <a:pt x="1575632" y="281670"/>
                  <a:pt x="1568132" y="262947"/>
                  <a:pt x="1560632" y="262947"/>
                </a:cubicBezTo>
                <a:cubicBezTo>
                  <a:pt x="1553132" y="247970"/>
                  <a:pt x="1541882" y="255459"/>
                  <a:pt x="1534382" y="270436"/>
                </a:cubicBezTo>
                <a:cubicBezTo>
                  <a:pt x="1530631" y="262947"/>
                  <a:pt x="1519381" y="266692"/>
                  <a:pt x="1515631" y="277925"/>
                </a:cubicBezTo>
                <a:cubicBezTo>
                  <a:pt x="1504381" y="262947"/>
                  <a:pt x="1511881" y="203037"/>
                  <a:pt x="1500631" y="225503"/>
                </a:cubicBezTo>
                <a:cubicBezTo>
                  <a:pt x="1489381" y="225503"/>
                  <a:pt x="1481880" y="262947"/>
                  <a:pt x="1485631" y="274181"/>
                </a:cubicBezTo>
                <a:cubicBezTo>
                  <a:pt x="1463130" y="262947"/>
                  <a:pt x="1440630" y="292903"/>
                  <a:pt x="1421879" y="262947"/>
                </a:cubicBezTo>
                <a:cubicBezTo>
                  <a:pt x="1418129" y="270436"/>
                  <a:pt x="1421879" y="274181"/>
                  <a:pt x="1414379" y="277925"/>
                </a:cubicBezTo>
                <a:cubicBezTo>
                  <a:pt x="1384378" y="270436"/>
                  <a:pt x="1346878" y="300392"/>
                  <a:pt x="1324377" y="262947"/>
                </a:cubicBezTo>
                <a:cubicBezTo>
                  <a:pt x="1335627" y="251714"/>
                  <a:pt x="1328127" y="240481"/>
                  <a:pt x="1328127" y="229248"/>
                </a:cubicBezTo>
                <a:lnTo>
                  <a:pt x="1323733" y="234689"/>
                </a:lnTo>
                <a:lnTo>
                  <a:pt x="1320107" y="228699"/>
                </a:lnTo>
                <a:cubicBezTo>
                  <a:pt x="1319162" y="227492"/>
                  <a:pt x="1318283" y="229248"/>
                  <a:pt x="1316877" y="240481"/>
                </a:cubicBezTo>
                <a:cubicBezTo>
                  <a:pt x="1316877" y="259203"/>
                  <a:pt x="1313127" y="270436"/>
                  <a:pt x="1324377" y="277925"/>
                </a:cubicBezTo>
                <a:cubicBezTo>
                  <a:pt x="1305627" y="285414"/>
                  <a:pt x="1275626" y="285414"/>
                  <a:pt x="1268126" y="266692"/>
                </a:cubicBezTo>
                <a:cubicBezTo>
                  <a:pt x="1271876" y="274181"/>
                  <a:pt x="1268126" y="281670"/>
                  <a:pt x="1264376" y="285414"/>
                </a:cubicBezTo>
                <a:lnTo>
                  <a:pt x="1257344" y="260139"/>
                </a:lnTo>
                <a:cubicBezTo>
                  <a:pt x="1253126" y="256395"/>
                  <a:pt x="1247501" y="257331"/>
                  <a:pt x="1241875" y="262947"/>
                </a:cubicBezTo>
                <a:lnTo>
                  <a:pt x="1241875" y="279329"/>
                </a:lnTo>
                <a:lnTo>
                  <a:pt x="1235313" y="265288"/>
                </a:lnTo>
                <a:cubicBezTo>
                  <a:pt x="1230625" y="266693"/>
                  <a:pt x="1226875" y="300392"/>
                  <a:pt x="1219375" y="281670"/>
                </a:cubicBezTo>
                <a:cubicBezTo>
                  <a:pt x="1219375" y="274181"/>
                  <a:pt x="1219375" y="266692"/>
                  <a:pt x="1215625" y="262947"/>
                </a:cubicBezTo>
                <a:cubicBezTo>
                  <a:pt x="1204375" y="277925"/>
                  <a:pt x="1189374" y="300392"/>
                  <a:pt x="1178124" y="285414"/>
                </a:cubicBezTo>
                <a:cubicBezTo>
                  <a:pt x="1170624" y="259203"/>
                  <a:pt x="1170624" y="259203"/>
                  <a:pt x="1170624" y="259203"/>
                </a:cubicBezTo>
                <a:cubicBezTo>
                  <a:pt x="1166874" y="262947"/>
                  <a:pt x="1155624" y="277925"/>
                  <a:pt x="1166874" y="285414"/>
                </a:cubicBezTo>
                <a:cubicBezTo>
                  <a:pt x="1148123" y="270436"/>
                  <a:pt x="1133123" y="266692"/>
                  <a:pt x="1129373" y="244225"/>
                </a:cubicBezTo>
                <a:cubicBezTo>
                  <a:pt x="1091872" y="296647"/>
                  <a:pt x="1043121" y="296647"/>
                  <a:pt x="1005620" y="292903"/>
                </a:cubicBezTo>
                <a:lnTo>
                  <a:pt x="1008902" y="283074"/>
                </a:lnTo>
                <a:lnTo>
                  <a:pt x="1003137" y="279278"/>
                </a:lnTo>
                <a:cubicBezTo>
                  <a:pt x="999292" y="282372"/>
                  <a:pt x="999995" y="301328"/>
                  <a:pt x="994370" y="292903"/>
                </a:cubicBezTo>
                <a:cubicBezTo>
                  <a:pt x="998120" y="281670"/>
                  <a:pt x="986870" y="266692"/>
                  <a:pt x="994370" y="251714"/>
                </a:cubicBezTo>
                <a:cubicBezTo>
                  <a:pt x="983120" y="236736"/>
                  <a:pt x="975620" y="274181"/>
                  <a:pt x="968120" y="277925"/>
                </a:cubicBezTo>
                <a:lnTo>
                  <a:pt x="967651" y="284419"/>
                </a:lnTo>
                <a:lnTo>
                  <a:pt x="971342" y="280668"/>
                </a:lnTo>
                <a:cubicBezTo>
                  <a:pt x="972573" y="279680"/>
                  <a:pt x="973276" y="280733"/>
                  <a:pt x="971870" y="289158"/>
                </a:cubicBezTo>
                <a:cubicBezTo>
                  <a:pt x="971870" y="296647"/>
                  <a:pt x="953119" y="274181"/>
                  <a:pt x="949369" y="300392"/>
                </a:cubicBezTo>
                <a:cubicBezTo>
                  <a:pt x="945619" y="292903"/>
                  <a:pt x="949369" y="274181"/>
                  <a:pt x="949369" y="262947"/>
                </a:cubicBezTo>
                <a:lnTo>
                  <a:pt x="942807" y="272777"/>
                </a:lnTo>
                <a:cubicBezTo>
                  <a:pt x="930619" y="244225"/>
                  <a:pt x="968120" y="221759"/>
                  <a:pt x="956869" y="184315"/>
                </a:cubicBezTo>
                <a:lnTo>
                  <a:pt x="950307" y="187591"/>
                </a:lnTo>
                <a:cubicBezTo>
                  <a:pt x="941869" y="158104"/>
                  <a:pt x="971870" y="154359"/>
                  <a:pt x="953119" y="146870"/>
                </a:cubicBezTo>
                <a:cubicBezTo>
                  <a:pt x="941869" y="158104"/>
                  <a:pt x="934369" y="195548"/>
                  <a:pt x="941869" y="206781"/>
                </a:cubicBezTo>
                <a:cubicBezTo>
                  <a:pt x="923119" y="214270"/>
                  <a:pt x="930619" y="270436"/>
                  <a:pt x="908118" y="266692"/>
                </a:cubicBezTo>
                <a:cubicBezTo>
                  <a:pt x="904368" y="251714"/>
                  <a:pt x="926869" y="262947"/>
                  <a:pt x="923119" y="244225"/>
                </a:cubicBezTo>
                <a:cubicBezTo>
                  <a:pt x="915619" y="221759"/>
                  <a:pt x="904368" y="255459"/>
                  <a:pt x="893118" y="247970"/>
                </a:cubicBezTo>
                <a:cubicBezTo>
                  <a:pt x="904368" y="255459"/>
                  <a:pt x="896868" y="281670"/>
                  <a:pt x="889368" y="285414"/>
                </a:cubicBezTo>
                <a:cubicBezTo>
                  <a:pt x="878118" y="274181"/>
                  <a:pt x="896868" y="262947"/>
                  <a:pt x="881868" y="259203"/>
                </a:cubicBezTo>
                <a:cubicBezTo>
                  <a:pt x="878118" y="274181"/>
                  <a:pt x="863117" y="285414"/>
                  <a:pt x="878118" y="296647"/>
                </a:cubicBezTo>
                <a:lnTo>
                  <a:pt x="872434" y="309519"/>
                </a:lnTo>
                <a:cubicBezTo>
                  <a:pt x="866633" y="312327"/>
                  <a:pt x="860305" y="291967"/>
                  <a:pt x="851867" y="311625"/>
                </a:cubicBezTo>
                <a:cubicBezTo>
                  <a:pt x="848117" y="289158"/>
                  <a:pt x="870618" y="259203"/>
                  <a:pt x="851867" y="244225"/>
                </a:cubicBezTo>
                <a:cubicBezTo>
                  <a:pt x="855617" y="266692"/>
                  <a:pt x="833117" y="274181"/>
                  <a:pt x="840617" y="311625"/>
                </a:cubicBezTo>
                <a:cubicBezTo>
                  <a:pt x="833117" y="304136"/>
                  <a:pt x="833117" y="285414"/>
                  <a:pt x="840617" y="270436"/>
                </a:cubicBezTo>
                <a:cubicBezTo>
                  <a:pt x="829367" y="255459"/>
                  <a:pt x="814366" y="311625"/>
                  <a:pt x="814366" y="266692"/>
                </a:cubicBezTo>
                <a:cubicBezTo>
                  <a:pt x="810616" y="289158"/>
                  <a:pt x="810616" y="289158"/>
                  <a:pt x="810616" y="289158"/>
                </a:cubicBezTo>
                <a:cubicBezTo>
                  <a:pt x="806866" y="281670"/>
                  <a:pt x="803116" y="277925"/>
                  <a:pt x="799366" y="262947"/>
                </a:cubicBezTo>
                <a:cubicBezTo>
                  <a:pt x="791866" y="262947"/>
                  <a:pt x="773116" y="296647"/>
                  <a:pt x="773116" y="259203"/>
                </a:cubicBezTo>
                <a:cubicBezTo>
                  <a:pt x="773116" y="262947"/>
                  <a:pt x="754365" y="259203"/>
                  <a:pt x="758115" y="285414"/>
                </a:cubicBezTo>
                <a:cubicBezTo>
                  <a:pt x="769365" y="300392"/>
                  <a:pt x="773116" y="266692"/>
                  <a:pt x="776866" y="300392"/>
                </a:cubicBezTo>
                <a:lnTo>
                  <a:pt x="772823" y="290094"/>
                </a:lnTo>
                <a:cubicBezTo>
                  <a:pt x="767725" y="287988"/>
                  <a:pt x="759990" y="306944"/>
                  <a:pt x="754365" y="315369"/>
                </a:cubicBezTo>
                <a:lnTo>
                  <a:pt x="754365" y="302264"/>
                </a:lnTo>
                <a:cubicBezTo>
                  <a:pt x="750615" y="304136"/>
                  <a:pt x="743115" y="300392"/>
                  <a:pt x="739365" y="315369"/>
                </a:cubicBezTo>
                <a:cubicBezTo>
                  <a:pt x="743115" y="307880"/>
                  <a:pt x="739365" y="300392"/>
                  <a:pt x="739365" y="296647"/>
                </a:cubicBezTo>
                <a:lnTo>
                  <a:pt x="732802" y="313029"/>
                </a:lnTo>
                <a:cubicBezTo>
                  <a:pt x="716864" y="326603"/>
                  <a:pt x="731865" y="281670"/>
                  <a:pt x="713114" y="285414"/>
                </a:cubicBezTo>
                <a:lnTo>
                  <a:pt x="726240" y="272309"/>
                </a:lnTo>
                <a:cubicBezTo>
                  <a:pt x="724365" y="274181"/>
                  <a:pt x="720614" y="251714"/>
                  <a:pt x="713114" y="259203"/>
                </a:cubicBezTo>
                <a:cubicBezTo>
                  <a:pt x="709364" y="277925"/>
                  <a:pt x="701864" y="300392"/>
                  <a:pt x="698114" y="315369"/>
                </a:cubicBezTo>
                <a:cubicBezTo>
                  <a:pt x="692506" y="320969"/>
                  <a:pt x="693188" y="305634"/>
                  <a:pt x="690926" y="307256"/>
                </a:cubicBezTo>
                <a:lnTo>
                  <a:pt x="697215" y="294697"/>
                </a:lnTo>
                <a:cubicBezTo>
                  <a:pt x="701864" y="285414"/>
                  <a:pt x="690614" y="259203"/>
                  <a:pt x="679364" y="259203"/>
                </a:cubicBezTo>
                <a:cubicBezTo>
                  <a:pt x="671863" y="266692"/>
                  <a:pt x="660613" y="292903"/>
                  <a:pt x="671863" y="304136"/>
                </a:cubicBezTo>
                <a:cubicBezTo>
                  <a:pt x="664363" y="304136"/>
                  <a:pt x="656863" y="292903"/>
                  <a:pt x="664363" y="277925"/>
                </a:cubicBezTo>
                <a:cubicBezTo>
                  <a:pt x="649363" y="285414"/>
                  <a:pt x="664363" y="300392"/>
                  <a:pt x="653113" y="311625"/>
                </a:cubicBezTo>
                <a:cubicBezTo>
                  <a:pt x="649363" y="296647"/>
                  <a:pt x="634363" y="277925"/>
                  <a:pt x="626862" y="259203"/>
                </a:cubicBezTo>
                <a:cubicBezTo>
                  <a:pt x="638113" y="229248"/>
                  <a:pt x="638113" y="229248"/>
                  <a:pt x="638113" y="229248"/>
                </a:cubicBezTo>
                <a:lnTo>
                  <a:pt x="631550" y="229248"/>
                </a:lnTo>
                <a:cubicBezTo>
                  <a:pt x="641863" y="203037"/>
                  <a:pt x="626862" y="206781"/>
                  <a:pt x="634363" y="180570"/>
                </a:cubicBezTo>
                <a:cubicBezTo>
                  <a:pt x="626862" y="176826"/>
                  <a:pt x="619362" y="184315"/>
                  <a:pt x="615612" y="191803"/>
                </a:cubicBezTo>
                <a:cubicBezTo>
                  <a:pt x="630613" y="236736"/>
                  <a:pt x="596862" y="251714"/>
                  <a:pt x="600612" y="292903"/>
                </a:cubicBezTo>
                <a:cubicBezTo>
                  <a:pt x="578111" y="300392"/>
                  <a:pt x="589362" y="195548"/>
                  <a:pt x="563111" y="255459"/>
                </a:cubicBezTo>
                <a:cubicBezTo>
                  <a:pt x="566861" y="266692"/>
                  <a:pt x="555611" y="296647"/>
                  <a:pt x="570611" y="285414"/>
                </a:cubicBezTo>
                <a:cubicBezTo>
                  <a:pt x="555611" y="281670"/>
                  <a:pt x="559361" y="322858"/>
                  <a:pt x="544361" y="307880"/>
                </a:cubicBezTo>
                <a:cubicBezTo>
                  <a:pt x="555611" y="292903"/>
                  <a:pt x="533111" y="266692"/>
                  <a:pt x="551861" y="244225"/>
                </a:cubicBezTo>
                <a:cubicBezTo>
                  <a:pt x="548111" y="255459"/>
                  <a:pt x="559361" y="255459"/>
                  <a:pt x="563111" y="251714"/>
                </a:cubicBezTo>
                <a:cubicBezTo>
                  <a:pt x="555611" y="236736"/>
                  <a:pt x="563111" y="210525"/>
                  <a:pt x="551861" y="210525"/>
                </a:cubicBezTo>
                <a:cubicBezTo>
                  <a:pt x="540611" y="214270"/>
                  <a:pt x="529360" y="214270"/>
                  <a:pt x="533111" y="236736"/>
                </a:cubicBezTo>
                <a:lnTo>
                  <a:pt x="534810" y="245980"/>
                </a:lnTo>
                <a:cubicBezTo>
                  <a:pt x="537798" y="249140"/>
                  <a:pt x="543423" y="238609"/>
                  <a:pt x="540611" y="255459"/>
                </a:cubicBezTo>
                <a:cubicBezTo>
                  <a:pt x="521860" y="262947"/>
                  <a:pt x="521860" y="229248"/>
                  <a:pt x="510610" y="270436"/>
                </a:cubicBezTo>
                <a:cubicBezTo>
                  <a:pt x="521860" y="266692"/>
                  <a:pt x="525610" y="289158"/>
                  <a:pt x="525610" y="304136"/>
                </a:cubicBezTo>
                <a:lnTo>
                  <a:pt x="512485" y="313965"/>
                </a:lnTo>
                <a:lnTo>
                  <a:pt x="513891" y="302264"/>
                </a:lnTo>
                <a:cubicBezTo>
                  <a:pt x="495610" y="289158"/>
                  <a:pt x="506860" y="326603"/>
                  <a:pt x="488110" y="322858"/>
                </a:cubicBezTo>
                <a:cubicBezTo>
                  <a:pt x="480609" y="292903"/>
                  <a:pt x="480609" y="292903"/>
                  <a:pt x="480609" y="292903"/>
                </a:cubicBezTo>
                <a:cubicBezTo>
                  <a:pt x="484359" y="266692"/>
                  <a:pt x="506860" y="304136"/>
                  <a:pt x="506860" y="262947"/>
                </a:cubicBezTo>
                <a:cubicBezTo>
                  <a:pt x="491860" y="259203"/>
                  <a:pt x="488110" y="281670"/>
                  <a:pt x="476859" y="270436"/>
                </a:cubicBezTo>
                <a:cubicBezTo>
                  <a:pt x="480609" y="266692"/>
                  <a:pt x="484359" y="266692"/>
                  <a:pt x="484359" y="262947"/>
                </a:cubicBezTo>
                <a:cubicBezTo>
                  <a:pt x="480609" y="259203"/>
                  <a:pt x="480609" y="203037"/>
                  <a:pt x="461859" y="236736"/>
                </a:cubicBezTo>
                <a:cubicBezTo>
                  <a:pt x="450609" y="247970"/>
                  <a:pt x="458109" y="251714"/>
                  <a:pt x="458109" y="266692"/>
                </a:cubicBezTo>
                <a:cubicBezTo>
                  <a:pt x="435608" y="270436"/>
                  <a:pt x="428108" y="285414"/>
                  <a:pt x="416858" y="289158"/>
                </a:cubicBezTo>
                <a:cubicBezTo>
                  <a:pt x="420608" y="259203"/>
                  <a:pt x="394358" y="285414"/>
                  <a:pt x="409358" y="255459"/>
                </a:cubicBezTo>
                <a:cubicBezTo>
                  <a:pt x="416858" y="274181"/>
                  <a:pt x="443109" y="270436"/>
                  <a:pt x="450609" y="244225"/>
                </a:cubicBezTo>
                <a:lnTo>
                  <a:pt x="452015" y="228429"/>
                </a:lnTo>
                <a:cubicBezTo>
                  <a:pt x="456937" y="222461"/>
                  <a:pt x="470297" y="238609"/>
                  <a:pt x="473109" y="210525"/>
                </a:cubicBezTo>
                <a:cubicBezTo>
                  <a:pt x="458109" y="210525"/>
                  <a:pt x="458109" y="173081"/>
                  <a:pt x="458109" y="150615"/>
                </a:cubicBezTo>
                <a:cubicBezTo>
                  <a:pt x="454359" y="150615"/>
                  <a:pt x="446859" y="158104"/>
                  <a:pt x="446859" y="161848"/>
                </a:cubicBezTo>
                <a:cubicBezTo>
                  <a:pt x="443109" y="184315"/>
                  <a:pt x="450609" y="184315"/>
                  <a:pt x="446859" y="206781"/>
                </a:cubicBezTo>
                <a:cubicBezTo>
                  <a:pt x="431858" y="199292"/>
                  <a:pt x="413108" y="214270"/>
                  <a:pt x="401858" y="232992"/>
                </a:cubicBezTo>
                <a:cubicBezTo>
                  <a:pt x="398108" y="221759"/>
                  <a:pt x="398108" y="199292"/>
                  <a:pt x="405608" y="199292"/>
                </a:cubicBezTo>
                <a:cubicBezTo>
                  <a:pt x="386857" y="203037"/>
                  <a:pt x="364357" y="199292"/>
                  <a:pt x="341857" y="195548"/>
                </a:cubicBezTo>
                <a:lnTo>
                  <a:pt x="343204" y="211403"/>
                </a:lnTo>
                <a:cubicBezTo>
                  <a:pt x="340332" y="216794"/>
                  <a:pt x="331829" y="214764"/>
                  <a:pt x="327968" y="219090"/>
                </a:cubicBezTo>
                <a:cubicBezTo>
                  <a:pt x="326768" y="208116"/>
                  <a:pt x="325402" y="195934"/>
                  <a:pt x="326856" y="184315"/>
                </a:cubicBezTo>
                <a:lnTo>
                  <a:pt x="320293" y="187708"/>
                </a:lnTo>
                <a:cubicBezTo>
                  <a:pt x="317481" y="184548"/>
                  <a:pt x="323106" y="165592"/>
                  <a:pt x="311856" y="165592"/>
                </a:cubicBezTo>
                <a:cubicBezTo>
                  <a:pt x="300606" y="180570"/>
                  <a:pt x="281855" y="191803"/>
                  <a:pt x="266855" y="199292"/>
                </a:cubicBezTo>
                <a:cubicBezTo>
                  <a:pt x="248105" y="169337"/>
                  <a:pt x="218104" y="195548"/>
                  <a:pt x="199354" y="195548"/>
                </a:cubicBezTo>
                <a:cubicBezTo>
                  <a:pt x="191853" y="180570"/>
                  <a:pt x="195603" y="150615"/>
                  <a:pt x="188103" y="143126"/>
                </a:cubicBezTo>
                <a:cubicBezTo>
                  <a:pt x="176853" y="143126"/>
                  <a:pt x="195603" y="180570"/>
                  <a:pt x="176853" y="165592"/>
                </a:cubicBezTo>
                <a:lnTo>
                  <a:pt x="180134" y="159040"/>
                </a:lnTo>
                <a:cubicBezTo>
                  <a:pt x="173103" y="165592"/>
                  <a:pt x="150602" y="135637"/>
                  <a:pt x="143102" y="180570"/>
                </a:cubicBezTo>
                <a:cubicBezTo>
                  <a:pt x="150602" y="146870"/>
                  <a:pt x="150602" y="146870"/>
                  <a:pt x="150602" y="146870"/>
                </a:cubicBezTo>
                <a:cubicBezTo>
                  <a:pt x="146852" y="143126"/>
                  <a:pt x="143102" y="150615"/>
                  <a:pt x="139352" y="154359"/>
                </a:cubicBezTo>
                <a:cubicBezTo>
                  <a:pt x="139352" y="143126"/>
                  <a:pt x="135602" y="131893"/>
                  <a:pt x="143102" y="124404"/>
                </a:cubicBezTo>
                <a:cubicBezTo>
                  <a:pt x="131852" y="101937"/>
                  <a:pt x="120602" y="128148"/>
                  <a:pt x="109352" y="128148"/>
                </a:cubicBezTo>
                <a:cubicBezTo>
                  <a:pt x="116852" y="150615"/>
                  <a:pt x="116852" y="150615"/>
                  <a:pt x="116852" y="150615"/>
                </a:cubicBezTo>
                <a:cubicBezTo>
                  <a:pt x="94351" y="165592"/>
                  <a:pt x="83101" y="146870"/>
                  <a:pt x="64351" y="150615"/>
                </a:cubicBezTo>
                <a:lnTo>
                  <a:pt x="64351" y="134233"/>
                </a:lnTo>
                <a:lnTo>
                  <a:pt x="54507" y="141722"/>
                </a:lnTo>
                <a:lnTo>
                  <a:pt x="49819" y="121595"/>
                </a:lnTo>
                <a:cubicBezTo>
                  <a:pt x="46538" y="117851"/>
                  <a:pt x="41850" y="118787"/>
                  <a:pt x="38100" y="128148"/>
                </a:cubicBezTo>
                <a:cubicBezTo>
                  <a:pt x="71851" y="79471"/>
                  <a:pt x="71851" y="79471"/>
                  <a:pt x="71851" y="79471"/>
                </a:cubicBezTo>
                <a:cubicBezTo>
                  <a:pt x="79351" y="90704"/>
                  <a:pt x="60601" y="101937"/>
                  <a:pt x="64351" y="124404"/>
                </a:cubicBezTo>
                <a:cubicBezTo>
                  <a:pt x="68101" y="139381"/>
                  <a:pt x="86851" y="135637"/>
                  <a:pt x="90601" y="116915"/>
                </a:cubicBezTo>
                <a:cubicBezTo>
                  <a:pt x="83101" y="113170"/>
                  <a:pt x="83101" y="116915"/>
                  <a:pt x="79351" y="124404"/>
                </a:cubicBezTo>
                <a:cubicBezTo>
                  <a:pt x="75601" y="98193"/>
                  <a:pt x="86851" y="98193"/>
                  <a:pt x="90601" y="79471"/>
                </a:cubicBezTo>
                <a:lnTo>
                  <a:pt x="86912" y="78801"/>
                </a:lnTo>
                <a:cubicBezTo>
                  <a:pt x="92572" y="68177"/>
                  <a:pt x="99534" y="67761"/>
                  <a:pt x="109352" y="64493"/>
                </a:cubicBezTo>
                <a:cubicBezTo>
                  <a:pt x="101851" y="75726"/>
                  <a:pt x="113102" y="83215"/>
                  <a:pt x="109352" y="90704"/>
                </a:cubicBezTo>
                <a:cubicBezTo>
                  <a:pt x="109352" y="68237"/>
                  <a:pt x="120602" y="60749"/>
                  <a:pt x="135602" y="68237"/>
                </a:cubicBezTo>
                <a:cubicBezTo>
                  <a:pt x="146852" y="94448"/>
                  <a:pt x="165603" y="49515"/>
                  <a:pt x="180603" y="57004"/>
                </a:cubicBezTo>
                <a:cubicBezTo>
                  <a:pt x="173103" y="83215"/>
                  <a:pt x="161853" y="101937"/>
                  <a:pt x="154353" y="113170"/>
                </a:cubicBezTo>
                <a:cubicBezTo>
                  <a:pt x="161853" y="124404"/>
                  <a:pt x="165603" y="113170"/>
                  <a:pt x="173103" y="124404"/>
                </a:cubicBezTo>
                <a:cubicBezTo>
                  <a:pt x="180603" y="105682"/>
                  <a:pt x="184353" y="79471"/>
                  <a:pt x="199354" y="68237"/>
                </a:cubicBezTo>
                <a:lnTo>
                  <a:pt x="199354" y="84619"/>
                </a:lnTo>
                <a:cubicBezTo>
                  <a:pt x="210604" y="75726"/>
                  <a:pt x="210604" y="49515"/>
                  <a:pt x="229354" y="53260"/>
                </a:cubicBezTo>
                <a:cubicBezTo>
                  <a:pt x="255605" y="64493"/>
                  <a:pt x="281855" y="64493"/>
                  <a:pt x="304356" y="68237"/>
                </a:cubicBezTo>
                <a:lnTo>
                  <a:pt x="304356" y="84619"/>
                </a:lnTo>
                <a:cubicBezTo>
                  <a:pt x="315606" y="49515"/>
                  <a:pt x="341857" y="71982"/>
                  <a:pt x="356857" y="57004"/>
                </a:cubicBezTo>
                <a:cubicBezTo>
                  <a:pt x="383107" y="75726"/>
                  <a:pt x="413108" y="42026"/>
                  <a:pt x="428108" y="71982"/>
                </a:cubicBezTo>
                <a:cubicBezTo>
                  <a:pt x="473109" y="60749"/>
                  <a:pt x="514360" y="45771"/>
                  <a:pt x="563111" y="57004"/>
                </a:cubicBezTo>
                <a:cubicBezTo>
                  <a:pt x="551861" y="83215"/>
                  <a:pt x="551861" y="83215"/>
                  <a:pt x="551861" y="83215"/>
                </a:cubicBezTo>
                <a:lnTo>
                  <a:pt x="557896" y="76019"/>
                </a:lnTo>
                <a:cubicBezTo>
                  <a:pt x="561939" y="76896"/>
                  <a:pt x="561236" y="97257"/>
                  <a:pt x="566861" y="94448"/>
                </a:cubicBezTo>
                <a:cubicBezTo>
                  <a:pt x="559361" y="71982"/>
                  <a:pt x="578111" y="64493"/>
                  <a:pt x="585612" y="49515"/>
                </a:cubicBezTo>
                <a:cubicBezTo>
                  <a:pt x="608112" y="71982"/>
                  <a:pt x="634363" y="49515"/>
                  <a:pt x="653113" y="30793"/>
                </a:cubicBezTo>
                <a:lnTo>
                  <a:pt x="653113" y="47175"/>
                </a:lnTo>
                <a:cubicBezTo>
                  <a:pt x="675614" y="15815"/>
                  <a:pt x="694364" y="45771"/>
                  <a:pt x="720614" y="53260"/>
                </a:cubicBezTo>
                <a:cubicBezTo>
                  <a:pt x="720614" y="60749"/>
                  <a:pt x="724365" y="79471"/>
                  <a:pt x="731865" y="75726"/>
                </a:cubicBezTo>
                <a:cubicBezTo>
                  <a:pt x="746865" y="45771"/>
                  <a:pt x="754365" y="49515"/>
                  <a:pt x="773116" y="30793"/>
                </a:cubicBezTo>
                <a:cubicBezTo>
                  <a:pt x="788116" y="30793"/>
                  <a:pt x="810616" y="38282"/>
                  <a:pt x="821867" y="53260"/>
                </a:cubicBezTo>
                <a:cubicBezTo>
                  <a:pt x="874368" y="12071"/>
                  <a:pt x="926869" y="42026"/>
                  <a:pt x="983120" y="15815"/>
                </a:cubicBezTo>
                <a:cubicBezTo>
                  <a:pt x="986870" y="38282"/>
                  <a:pt x="986870" y="38282"/>
                  <a:pt x="986870" y="38282"/>
                </a:cubicBezTo>
                <a:cubicBezTo>
                  <a:pt x="1039371" y="-6651"/>
                  <a:pt x="1103123" y="38282"/>
                  <a:pt x="1148123" y="15815"/>
                </a:cubicBezTo>
                <a:cubicBezTo>
                  <a:pt x="1144373" y="53260"/>
                  <a:pt x="1144373" y="53260"/>
                  <a:pt x="1144373" y="53260"/>
                </a:cubicBezTo>
                <a:cubicBezTo>
                  <a:pt x="1155624" y="64493"/>
                  <a:pt x="1174374" y="42026"/>
                  <a:pt x="1170624" y="15815"/>
                </a:cubicBezTo>
                <a:cubicBezTo>
                  <a:pt x="1185624" y="30793"/>
                  <a:pt x="1208125" y="838"/>
                  <a:pt x="1215625" y="30793"/>
                </a:cubicBezTo>
                <a:cubicBezTo>
                  <a:pt x="1230625" y="38282"/>
                  <a:pt x="1234375" y="15815"/>
                  <a:pt x="1245626" y="8326"/>
                </a:cubicBezTo>
                <a:cubicBezTo>
                  <a:pt x="1272400" y="21693"/>
                  <a:pt x="1284240" y="23131"/>
                  <a:pt x="1304900" y="17006"/>
                </a:cubicBezTo>
                <a:cubicBezTo>
                  <a:pt x="1302101" y="25479"/>
                  <a:pt x="1303175" y="38282"/>
                  <a:pt x="1309377" y="38282"/>
                </a:cubicBezTo>
                <a:cubicBezTo>
                  <a:pt x="1320627" y="30793"/>
                  <a:pt x="1346878" y="49515"/>
                  <a:pt x="1335627" y="4582"/>
                </a:cubicBezTo>
                <a:cubicBezTo>
                  <a:pt x="1365628" y="30793"/>
                  <a:pt x="1403129" y="-10396"/>
                  <a:pt x="1433129" y="23304"/>
                </a:cubicBezTo>
                <a:cubicBezTo>
                  <a:pt x="1429379" y="12071"/>
                  <a:pt x="1436880" y="8326"/>
                  <a:pt x="1440630" y="838"/>
                </a:cubicBezTo>
                <a:cubicBezTo>
                  <a:pt x="1466880" y="838"/>
                  <a:pt x="1493131" y="27049"/>
                  <a:pt x="1511881" y="4582"/>
                </a:cubicBezTo>
                <a:cubicBezTo>
                  <a:pt x="1515631" y="12071"/>
                  <a:pt x="1504381" y="27049"/>
                  <a:pt x="1515631" y="27049"/>
                </a:cubicBezTo>
                <a:cubicBezTo>
                  <a:pt x="1523131" y="23304"/>
                  <a:pt x="1515631" y="12071"/>
                  <a:pt x="1523131" y="4582"/>
                </a:cubicBezTo>
                <a:cubicBezTo>
                  <a:pt x="1533444" y="-98"/>
                  <a:pt x="1543757" y="-801"/>
                  <a:pt x="1554011" y="72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4" name="Freeform 19">
            <a:extLst>
              <a:ext uri="{FF2B5EF4-FFF2-40B4-BE49-F238E27FC236}">
                <a16:creationId xmlns:a16="http://schemas.microsoft.com/office/drawing/2014/main" id="{86A93AAF-6524-42FC-8CD5-499DC813E2F6}"/>
              </a:ext>
            </a:extLst>
          </p:cNvPr>
          <p:cNvSpPr>
            <a:spLocks noEditPoints="1"/>
          </p:cNvSpPr>
          <p:nvPr/>
        </p:nvSpPr>
        <p:spPr bwMode="auto">
          <a:xfrm>
            <a:off x="8772708" y="4477403"/>
            <a:ext cx="1962907" cy="880583"/>
          </a:xfrm>
          <a:custGeom>
            <a:avLst/>
            <a:gdLst>
              <a:gd name="T0" fmla="*/ 2147483646 w 236"/>
              <a:gd name="T1" fmla="*/ 2147483646 h 158"/>
              <a:gd name="T2" fmla="*/ 2147483646 w 236"/>
              <a:gd name="T3" fmla="*/ 2147483646 h 158"/>
              <a:gd name="T4" fmla="*/ 2147483646 w 236"/>
              <a:gd name="T5" fmla="*/ 2147483646 h 158"/>
              <a:gd name="T6" fmla="*/ 2147483646 w 236"/>
              <a:gd name="T7" fmla="*/ 2147483646 h 158"/>
              <a:gd name="T8" fmla="*/ 2147483646 w 236"/>
              <a:gd name="T9" fmla="*/ 2147483646 h 158"/>
              <a:gd name="T10" fmla="*/ 2147483646 w 236"/>
              <a:gd name="T11" fmla="*/ 2147483646 h 158"/>
              <a:gd name="T12" fmla="*/ 2147483646 w 236"/>
              <a:gd name="T13" fmla="*/ 2147483646 h 158"/>
              <a:gd name="T14" fmla="*/ 2147483646 w 236"/>
              <a:gd name="T15" fmla="*/ 2147483646 h 158"/>
              <a:gd name="T16" fmla="*/ 2147483646 w 236"/>
              <a:gd name="T17" fmla="*/ 2147483646 h 158"/>
              <a:gd name="T18" fmla="*/ 2147483646 w 236"/>
              <a:gd name="T19" fmla="*/ 2147483646 h 158"/>
              <a:gd name="T20" fmla="*/ 2147483646 w 236"/>
              <a:gd name="T21" fmla="*/ 2147483646 h 158"/>
              <a:gd name="T22" fmla="*/ 2147483646 w 236"/>
              <a:gd name="T23" fmla="*/ 2147483646 h 158"/>
              <a:gd name="T24" fmla="*/ 2147483646 w 236"/>
              <a:gd name="T25" fmla="*/ 2147483646 h 158"/>
              <a:gd name="T26" fmla="*/ 2147483646 w 236"/>
              <a:gd name="T27" fmla="*/ 2147483646 h 158"/>
              <a:gd name="T28" fmla="*/ 2147483646 w 236"/>
              <a:gd name="T29" fmla="*/ 2147483646 h 158"/>
              <a:gd name="T30" fmla="*/ 2147483646 w 236"/>
              <a:gd name="T31" fmla="*/ 2147483646 h 158"/>
              <a:gd name="T32" fmla="*/ 2147483646 w 236"/>
              <a:gd name="T33" fmla="*/ 2147483646 h 158"/>
              <a:gd name="T34" fmla="*/ 2147483646 w 236"/>
              <a:gd name="T35" fmla="*/ 2147483646 h 158"/>
              <a:gd name="T36" fmla="*/ 2147483646 w 236"/>
              <a:gd name="T37" fmla="*/ 2147483646 h 158"/>
              <a:gd name="T38" fmla="*/ 2147483646 w 236"/>
              <a:gd name="T39" fmla="*/ 2147483646 h 158"/>
              <a:gd name="T40" fmla="*/ 2147483646 w 236"/>
              <a:gd name="T41" fmla="*/ 2147483646 h 158"/>
              <a:gd name="T42" fmla="*/ 2147483646 w 236"/>
              <a:gd name="T43" fmla="*/ 2147483646 h 158"/>
              <a:gd name="T44" fmla="*/ 2147483646 w 236"/>
              <a:gd name="T45" fmla="*/ 2147483646 h 158"/>
              <a:gd name="T46" fmla="*/ 2147483646 w 236"/>
              <a:gd name="T47" fmla="*/ 2147483646 h 158"/>
              <a:gd name="T48" fmla="*/ 2147483646 w 236"/>
              <a:gd name="T49" fmla="*/ 2147483646 h 158"/>
              <a:gd name="T50" fmla="*/ 2147483646 w 236"/>
              <a:gd name="T51" fmla="*/ 2147483646 h 158"/>
              <a:gd name="T52" fmla="*/ 2147483646 w 236"/>
              <a:gd name="T53" fmla="*/ 2147483646 h 158"/>
              <a:gd name="T54" fmla="*/ 2147483646 w 236"/>
              <a:gd name="T55" fmla="*/ 2147483646 h 158"/>
              <a:gd name="T56" fmla="*/ 2147483646 w 236"/>
              <a:gd name="T57" fmla="*/ 2147483646 h 158"/>
              <a:gd name="T58" fmla="*/ 2147483646 w 236"/>
              <a:gd name="T59" fmla="*/ 2147483646 h 158"/>
              <a:gd name="T60" fmla="*/ 2147483646 w 236"/>
              <a:gd name="T61" fmla="*/ 2147483646 h 158"/>
              <a:gd name="T62" fmla="*/ 2147483646 w 236"/>
              <a:gd name="T63" fmla="*/ 2147483646 h 158"/>
              <a:gd name="T64" fmla="*/ 2147483646 w 236"/>
              <a:gd name="T65" fmla="*/ 2147483646 h 158"/>
              <a:gd name="T66" fmla="*/ 2147483646 w 236"/>
              <a:gd name="T67" fmla="*/ 2147483646 h 158"/>
              <a:gd name="T68" fmla="*/ 0 w 236"/>
              <a:gd name="T69" fmla="*/ 2147483646 h 158"/>
              <a:gd name="T70" fmla="*/ 2147483646 w 236"/>
              <a:gd name="T71" fmla="*/ 2147483646 h 158"/>
              <a:gd name="T72" fmla="*/ 2147483646 w 236"/>
              <a:gd name="T73" fmla="*/ 2147483646 h 158"/>
              <a:gd name="T74" fmla="*/ 2147483646 w 236"/>
              <a:gd name="T75" fmla="*/ 2147483646 h 158"/>
              <a:gd name="T76" fmla="*/ 2147483646 w 236"/>
              <a:gd name="T77" fmla="*/ 2147483646 h 158"/>
              <a:gd name="T78" fmla="*/ 2147483646 w 236"/>
              <a:gd name="T79" fmla="*/ 2147483646 h 158"/>
              <a:gd name="T80" fmla="*/ 2147483646 w 236"/>
              <a:gd name="T81" fmla="*/ 2147483646 h 158"/>
              <a:gd name="T82" fmla="*/ 2147483646 w 236"/>
              <a:gd name="T83" fmla="*/ 2147483646 h 158"/>
              <a:gd name="T84" fmla="*/ 2147483646 w 236"/>
              <a:gd name="T85" fmla="*/ 2147483646 h 158"/>
              <a:gd name="T86" fmla="*/ 2147483646 w 236"/>
              <a:gd name="T87" fmla="*/ 2147483646 h 158"/>
              <a:gd name="T88" fmla="*/ 2147483646 w 236"/>
              <a:gd name="T89" fmla="*/ 2147483646 h 158"/>
              <a:gd name="T90" fmla="*/ 2147483646 w 236"/>
              <a:gd name="T91" fmla="*/ 2147483646 h 158"/>
              <a:gd name="T92" fmla="*/ 2147483646 w 236"/>
              <a:gd name="T93" fmla="*/ 2147483646 h 158"/>
              <a:gd name="T94" fmla="*/ 2147483646 w 236"/>
              <a:gd name="T95" fmla="*/ 2147483646 h 158"/>
              <a:gd name="T96" fmla="*/ 2147483646 w 236"/>
              <a:gd name="T97" fmla="*/ 2147483646 h 158"/>
              <a:gd name="T98" fmla="*/ 2147483646 w 236"/>
              <a:gd name="T99" fmla="*/ 2147483646 h 158"/>
              <a:gd name="T100" fmla="*/ 2147483646 w 236"/>
              <a:gd name="T101" fmla="*/ 2147483646 h 158"/>
              <a:gd name="T102" fmla="*/ 2147483646 w 236"/>
              <a:gd name="T103" fmla="*/ 2147483646 h 158"/>
              <a:gd name="T104" fmla="*/ 2147483646 w 236"/>
              <a:gd name="T105" fmla="*/ 2147483646 h 158"/>
              <a:gd name="T106" fmla="*/ 2147483646 w 236"/>
              <a:gd name="T107" fmla="*/ 2147483646 h 158"/>
              <a:gd name="T108" fmla="*/ 2147483646 w 236"/>
              <a:gd name="T109" fmla="*/ 2147483646 h 158"/>
              <a:gd name="T110" fmla="*/ 2147483646 w 236"/>
              <a:gd name="T111" fmla="*/ 2147483646 h 158"/>
              <a:gd name="T112" fmla="*/ 2147483646 w 236"/>
              <a:gd name="T113" fmla="*/ 2147483646 h 158"/>
              <a:gd name="T114" fmla="*/ 2147483646 w 236"/>
              <a:gd name="T115" fmla="*/ 2147483646 h 158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236"/>
              <a:gd name="T175" fmla="*/ 0 h 158"/>
              <a:gd name="T176" fmla="*/ 236 w 236"/>
              <a:gd name="T177" fmla="*/ 158 h 158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236" h="158">
                <a:moveTo>
                  <a:pt x="235" y="71"/>
                </a:moveTo>
                <a:cubicBezTo>
                  <a:pt x="235" y="69"/>
                  <a:pt x="234" y="67"/>
                  <a:pt x="233" y="66"/>
                </a:cubicBezTo>
                <a:cubicBezTo>
                  <a:pt x="233" y="67"/>
                  <a:pt x="234" y="66"/>
                  <a:pt x="234" y="67"/>
                </a:cubicBezTo>
                <a:cubicBezTo>
                  <a:pt x="233" y="68"/>
                  <a:pt x="232" y="66"/>
                  <a:pt x="232" y="65"/>
                </a:cubicBezTo>
                <a:cubicBezTo>
                  <a:pt x="232" y="65"/>
                  <a:pt x="232" y="65"/>
                  <a:pt x="232" y="65"/>
                </a:cubicBezTo>
                <a:cubicBezTo>
                  <a:pt x="232" y="63"/>
                  <a:pt x="232" y="62"/>
                  <a:pt x="232" y="61"/>
                </a:cubicBezTo>
                <a:cubicBezTo>
                  <a:pt x="232" y="59"/>
                  <a:pt x="232" y="62"/>
                  <a:pt x="233" y="61"/>
                </a:cubicBezTo>
                <a:cubicBezTo>
                  <a:pt x="234" y="61"/>
                  <a:pt x="234" y="57"/>
                  <a:pt x="234" y="56"/>
                </a:cubicBezTo>
                <a:cubicBezTo>
                  <a:pt x="234" y="56"/>
                  <a:pt x="233" y="55"/>
                  <a:pt x="233" y="55"/>
                </a:cubicBezTo>
                <a:cubicBezTo>
                  <a:pt x="232" y="54"/>
                  <a:pt x="234" y="54"/>
                  <a:pt x="234" y="53"/>
                </a:cubicBezTo>
                <a:cubicBezTo>
                  <a:pt x="231" y="49"/>
                  <a:pt x="231" y="49"/>
                  <a:pt x="231" y="49"/>
                </a:cubicBezTo>
                <a:cubicBezTo>
                  <a:pt x="231" y="49"/>
                  <a:pt x="232" y="48"/>
                  <a:pt x="233" y="49"/>
                </a:cubicBezTo>
                <a:cubicBezTo>
                  <a:pt x="232" y="46"/>
                  <a:pt x="230" y="44"/>
                  <a:pt x="229" y="42"/>
                </a:cubicBezTo>
                <a:cubicBezTo>
                  <a:pt x="230" y="41"/>
                  <a:pt x="229" y="38"/>
                  <a:pt x="229" y="37"/>
                </a:cubicBezTo>
                <a:cubicBezTo>
                  <a:pt x="230" y="36"/>
                  <a:pt x="229" y="38"/>
                  <a:pt x="229" y="38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1" y="39"/>
                  <a:pt x="232" y="36"/>
                  <a:pt x="233" y="37"/>
                </a:cubicBezTo>
                <a:cubicBezTo>
                  <a:pt x="232" y="36"/>
                  <a:pt x="233" y="32"/>
                  <a:pt x="233" y="29"/>
                </a:cubicBezTo>
                <a:cubicBezTo>
                  <a:pt x="231" y="31"/>
                  <a:pt x="232" y="26"/>
                  <a:pt x="230" y="26"/>
                </a:cubicBezTo>
                <a:cubicBezTo>
                  <a:pt x="230" y="23"/>
                  <a:pt x="232" y="24"/>
                  <a:pt x="232" y="23"/>
                </a:cubicBezTo>
                <a:cubicBezTo>
                  <a:pt x="231" y="20"/>
                  <a:pt x="231" y="17"/>
                  <a:pt x="231" y="14"/>
                </a:cubicBezTo>
                <a:cubicBezTo>
                  <a:pt x="232" y="15"/>
                  <a:pt x="233" y="15"/>
                  <a:pt x="231" y="14"/>
                </a:cubicBezTo>
                <a:cubicBezTo>
                  <a:pt x="231" y="14"/>
                  <a:pt x="231" y="14"/>
                  <a:pt x="231" y="14"/>
                </a:cubicBezTo>
                <a:cubicBezTo>
                  <a:pt x="232" y="14"/>
                  <a:pt x="232" y="14"/>
                  <a:pt x="232" y="14"/>
                </a:cubicBezTo>
                <a:cubicBezTo>
                  <a:pt x="231" y="12"/>
                  <a:pt x="231" y="7"/>
                  <a:pt x="230" y="5"/>
                </a:cubicBezTo>
                <a:cubicBezTo>
                  <a:pt x="230" y="5"/>
                  <a:pt x="230" y="5"/>
                  <a:pt x="231" y="5"/>
                </a:cubicBezTo>
                <a:cubicBezTo>
                  <a:pt x="228" y="0"/>
                  <a:pt x="230" y="6"/>
                  <a:pt x="227" y="5"/>
                </a:cubicBezTo>
                <a:cubicBezTo>
                  <a:pt x="228" y="4"/>
                  <a:pt x="228" y="4"/>
                  <a:pt x="228" y="4"/>
                </a:cubicBezTo>
                <a:cubicBezTo>
                  <a:pt x="226" y="5"/>
                  <a:pt x="224" y="3"/>
                  <a:pt x="222" y="5"/>
                </a:cubicBezTo>
                <a:cubicBezTo>
                  <a:pt x="222" y="5"/>
                  <a:pt x="222" y="4"/>
                  <a:pt x="222" y="4"/>
                </a:cubicBezTo>
                <a:cubicBezTo>
                  <a:pt x="222" y="4"/>
                  <a:pt x="221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18" y="5"/>
                  <a:pt x="217" y="5"/>
                  <a:pt x="216" y="6"/>
                </a:cubicBezTo>
                <a:cubicBezTo>
                  <a:pt x="216" y="6"/>
                  <a:pt x="216" y="5"/>
                  <a:pt x="217" y="5"/>
                </a:cubicBezTo>
                <a:cubicBezTo>
                  <a:pt x="215" y="4"/>
                  <a:pt x="215" y="6"/>
                  <a:pt x="213" y="6"/>
                </a:cubicBezTo>
                <a:cubicBezTo>
                  <a:pt x="212" y="6"/>
                  <a:pt x="211" y="5"/>
                  <a:pt x="212" y="5"/>
                </a:cubicBezTo>
                <a:cubicBezTo>
                  <a:pt x="211" y="6"/>
                  <a:pt x="208" y="6"/>
                  <a:pt x="207" y="7"/>
                </a:cubicBezTo>
                <a:cubicBezTo>
                  <a:pt x="207" y="6"/>
                  <a:pt x="206" y="6"/>
                  <a:pt x="205" y="6"/>
                </a:cubicBezTo>
                <a:cubicBezTo>
                  <a:pt x="194" y="7"/>
                  <a:pt x="184" y="7"/>
                  <a:pt x="173" y="10"/>
                </a:cubicBezTo>
                <a:cubicBezTo>
                  <a:pt x="172" y="8"/>
                  <a:pt x="176" y="8"/>
                  <a:pt x="175" y="7"/>
                </a:cubicBezTo>
                <a:cubicBezTo>
                  <a:pt x="175" y="9"/>
                  <a:pt x="173" y="8"/>
                  <a:pt x="170" y="8"/>
                </a:cubicBezTo>
                <a:cubicBezTo>
                  <a:pt x="170" y="8"/>
                  <a:pt x="170" y="8"/>
                  <a:pt x="170" y="8"/>
                </a:cubicBezTo>
                <a:cubicBezTo>
                  <a:pt x="168" y="9"/>
                  <a:pt x="168" y="8"/>
                  <a:pt x="166" y="8"/>
                </a:cubicBezTo>
                <a:cubicBezTo>
                  <a:pt x="166" y="9"/>
                  <a:pt x="166" y="9"/>
                  <a:pt x="166" y="9"/>
                </a:cubicBezTo>
                <a:cubicBezTo>
                  <a:pt x="165" y="10"/>
                  <a:pt x="163" y="7"/>
                  <a:pt x="162" y="9"/>
                </a:cubicBezTo>
                <a:cubicBezTo>
                  <a:pt x="161" y="8"/>
                  <a:pt x="161" y="8"/>
                  <a:pt x="161" y="8"/>
                </a:cubicBezTo>
                <a:cubicBezTo>
                  <a:pt x="159" y="10"/>
                  <a:pt x="158" y="7"/>
                  <a:pt x="157" y="9"/>
                </a:cubicBezTo>
                <a:cubicBezTo>
                  <a:pt x="157" y="9"/>
                  <a:pt x="157" y="9"/>
                  <a:pt x="157" y="9"/>
                </a:cubicBezTo>
                <a:cubicBezTo>
                  <a:pt x="154" y="8"/>
                  <a:pt x="152" y="11"/>
                  <a:pt x="151" y="10"/>
                </a:cubicBezTo>
                <a:cubicBezTo>
                  <a:pt x="148" y="10"/>
                  <a:pt x="146" y="10"/>
                  <a:pt x="146" y="12"/>
                </a:cubicBezTo>
                <a:cubicBezTo>
                  <a:pt x="145" y="11"/>
                  <a:pt x="145" y="10"/>
                  <a:pt x="146" y="10"/>
                </a:cubicBezTo>
                <a:cubicBezTo>
                  <a:pt x="138" y="11"/>
                  <a:pt x="129" y="11"/>
                  <a:pt x="122" y="13"/>
                </a:cubicBezTo>
                <a:cubicBezTo>
                  <a:pt x="121" y="13"/>
                  <a:pt x="122" y="13"/>
                  <a:pt x="122" y="12"/>
                </a:cubicBezTo>
                <a:cubicBezTo>
                  <a:pt x="118" y="14"/>
                  <a:pt x="113" y="11"/>
                  <a:pt x="110" y="14"/>
                </a:cubicBezTo>
                <a:cubicBezTo>
                  <a:pt x="109" y="15"/>
                  <a:pt x="109" y="15"/>
                  <a:pt x="109" y="15"/>
                </a:cubicBezTo>
                <a:cubicBezTo>
                  <a:pt x="108" y="15"/>
                  <a:pt x="108" y="14"/>
                  <a:pt x="107" y="13"/>
                </a:cubicBezTo>
                <a:cubicBezTo>
                  <a:pt x="106" y="14"/>
                  <a:pt x="103" y="14"/>
                  <a:pt x="102" y="15"/>
                </a:cubicBezTo>
                <a:cubicBezTo>
                  <a:pt x="102" y="14"/>
                  <a:pt x="102" y="14"/>
                  <a:pt x="102" y="14"/>
                </a:cubicBezTo>
                <a:cubicBezTo>
                  <a:pt x="100" y="14"/>
                  <a:pt x="98" y="15"/>
                  <a:pt x="96" y="15"/>
                </a:cubicBezTo>
                <a:cubicBezTo>
                  <a:pt x="97" y="14"/>
                  <a:pt x="97" y="14"/>
                  <a:pt x="97" y="14"/>
                </a:cubicBezTo>
                <a:cubicBezTo>
                  <a:pt x="86" y="12"/>
                  <a:pt x="73" y="11"/>
                  <a:pt x="65" y="13"/>
                </a:cubicBezTo>
                <a:cubicBezTo>
                  <a:pt x="63" y="14"/>
                  <a:pt x="64" y="11"/>
                  <a:pt x="63" y="12"/>
                </a:cubicBezTo>
                <a:cubicBezTo>
                  <a:pt x="54" y="14"/>
                  <a:pt x="44" y="10"/>
                  <a:pt x="36" y="13"/>
                </a:cubicBezTo>
                <a:cubicBezTo>
                  <a:pt x="30" y="13"/>
                  <a:pt x="28" y="17"/>
                  <a:pt x="28" y="17"/>
                </a:cubicBezTo>
                <a:cubicBezTo>
                  <a:pt x="43" y="17"/>
                  <a:pt x="56" y="19"/>
                  <a:pt x="71" y="21"/>
                </a:cubicBezTo>
                <a:cubicBezTo>
                  <a:pt x="76" y="21"/>
                  <a:pt x="82" y="21"/>
                  <a:pt x="87" y="21"/>
                </a:cubicBezTo>
                <a:cubicBezTo>
                  <a:pt x="106" y="21"/>
                  <a:pt x="126" y="24"/>
                  <a:pt x="145" y="21"/>
                </a:cubicBezTo>
                <a:cubicBezTo>
                  <a:pt x="144" y="21"/>
                  <a:pt x="145" y="20"/>
                  <a:pt x="146" y="20"/>
                </a:cubicBezTo>
                <a:cubicBezTo>
                  <a:pt x="147" y="20"/>
                  <a:pt x="147" y="20"/>
                  <a:pt x="147" y="20"/>
                </a:cubicBezTo>
                <a:cubicBezTo>
                  <a:pt x="148" y="19"/>
                  <a:pt x="148" y="19"/>
                  <a:pt x="148" y="19"/>
                </a:cubicBezTo>
                <a:cubicBezTo>
                  <a:pt x="150" y="19"/>
                  <a:pt x="149" y="20"/>
                  <a:pt x="148" y="21"/>
                </a:cubicBezTo>
                <a:cubicBezTo>
                  <a:pt x="156" y="20"/>
                  <a:pt x="163" y="19"/>
                  <a:pt x="170" y="19"/>
                </a:cubicBezTo>
                <a:cubicBezTo>
                  <a:pt x="171" y="18"/>
                  <a:pt x="174" y="19"/>
                  <a:pt x="174" y="17"/>
                </a:cubicBezTo>
                <a:cubicBezTo>
                  <a:pt x="175" y="17"/>
                  <a:pt x="174" y="18"/>
                  <a:pt x="174" y="18"/>
                </a:cubicBezTo>
                <a:cubicBezTo>
                  <a:pt x="180" y="17"/>
                  <a:pt x="180" y="17"/>
                  <a:pt x="185" y="18"/>
                </a:cubicBezTo>
                <a:cubicBezTo>
                  <a:pt x="195" y="18"/>
                  <a:pt x="205" y="17"/>
                  <a:pt x="215" y="16"/>
                </a:cubicBezTo>
                <a:cubicBezTo>
                  <a:pt x="220" y="15"/>
                  <a:pt x="220" y="15"/>
                  <a:pt x="220" y="15"/>
                </a:cubicBezTo>
                <a:cubicBezTo>
                  <a:pt x="220" y="19"/>
                  <a:pt x="220" y="19"/>
                  <a:pt x="220" y="19"/>
                </a:cubicBezTo>
                <a:cubicBezTo>
                  <a:pt x="221" y="39"/>
                  <a:pt x="223" y="59"/>
                  <a:pt x="222" y="80"/>
                </a:cubicBezTo>
                <a:cubicBezTo>
                  <a:pt x="225" y="83"/>
                  <a:pt x="223" y="88"/>
                  <a:pt x="225" y="91"/>
                </a:cubicBezTo>
                <a:cubicBezTo>
                  <a:pt x="225" y="91"/>
                  <a:pt x="225" y="91"/>
                  <a:pt x="225" y="91"/>
                </a:cubicBezTo>
                <a:cubicBezTo>
                  <a:pt x="225" y="94"/>
                  <a:pt x="224" y="95"/>
                  <a:pt x="223" y="99"/>
                </a:cubicBezTo>
                <a:cubicBezTo>
                  <a:pt x="224" y="99"/>
                  <a:pt x="223" y="101"/>
                  <a:pt x="224" y="100"/>
                </a:cubicBezTo>
                <a:cubicBezTo>
                  <a:pt x="226" y="102"/>
                  <a:pt x="222" y="103"/>
                  <a:pt x="223" y="105"/>
                </a:cubicBezTo>
                <a:cubicBezTo>
                  <a:pt x="222" y="105"/>
                  <a:pt x="224" y="105"/>
                  <a:pt x="223" y="105"/>
                </a:cubicBezTo>
                <a:cubicBezTo>
                  <a:pt x="224" y="110"/>
                  <a:pt x="223" y="104"/>
                  <a:pt x="220" y="110"/>
                </a:cubicBezTo>
                <a:cubicBezTo>
                  <a:pt x="221" y="117"/>
                  <a:pt x="219" y="129"/>
                  <a:pt x="217" y="130"/>
                </a:cubicBezTo>
                <a:cubicBezTo>
                  <a:pt x="217" y="130"/>
                  <a:pt x="217" y="130"/>
                  <a:pt x="217" y="130"/>
                </a:cubicBezTo>
                <a:cubicBezTo>
                  <a:pt x="215" y="128"/>
                  <a:pt x="214" y="132"/>
                  <a:pt x="213" y="131"/>
                </a:cubicBezTo>
                <a:cubicBezTo>
                  <a:pt x="213" y="131"/>
                  <a:pt x="213" y="131"/>
                  <a:pt x="214" y="130"/>
                </a:cubicBezTo>
                <a:cubicBezTo>
                  <a:pt x="209" y="131"/>
                  <a:pt x="207" y="133"/>
                  <a:pt x="203" y="133"/>
                </a:cubicBezTo>
                <a:cubicBezTo>
                  <a:pt x="200" y="135"/>
                  <a:pt x="195" y="134"/>
                  <a:pt x="193" y="136"/>
                </a:cubicBezTo>
                <a:cubicBezTo>
                  <a:pt x="193" y="135"/>
                  <a:pt x="191" y="135"/>
                  <a:pt x="190" y="135"/>
                </a:cubicBezTo>
                <a:cubicBezTo>
                  <a:pt x="188" y="138"/>
                  <a:pt x="183" y="135"/>
                  <a:pt x="181" y="138"/>
                </a:cubicBezTo>
                <a:cubicBezTo>
                  <a:pt x="181" y="137"/>
                  <a:pt x="181" y="137"/>
                  <a:pt x="181" y="137"/>
                </a:cubicBezTo>
                <a:cubicBezTo>
                  <a:pt x="171" y="140"/>
                  <a:pt x="160" y="140"/>
                  <a:pt x="150" y="142"/>
                </a:cubicBezTo>
                <a:cubicBezTo>
                  <a:pt x="145" y="143"/>
                  <a:pt x="138" y="141"/>
                  <a:pt x="132" y="142"/>
                </a:cubicBezTo>
                <a:cubicBezTo>
                  <a:pt x="131" y="143"/>
                  <a:pt x="132" y="143"/>
                  <a:pt x="131" y="144"/>
                </a:cubicBezTo>
                <a:cubicBezTo>
                  <a:pt x="129" y="144"/>
                  <a:pt x="131" y="143"/>
                  <a:pt x="130" y="142"/>
                </a:cubicBezTo>
                <a:cubicBezTo>
                  <a:pt x="127" y="144"/>
                  <a:pt x="123" y="142"/>
                  <a:pt x="119" y="142"/>
                </a:cubicBezTo>
                <a:cubicBezTo>
                  <a:pt x="118" y="143"/>
                  <a:pt x="117" y="143"/>
                  <a:pt x="118" y="143"/>
                </a:cubicBezTo>
                <a:cubicBezTo>
                  <a:pt x="113" y="142"/>
                  <a:pt x="107" y="144"/>
                  <a:pt x="103" y="142"/>
                </a:cubicBezTo>
                <a:cubicBezTo>
                  <a:pt x="104" y="145"/>
                  <a:pt x="100" y="144"/>
                  <a:pt x="99" y="144"/>
                </a:cubicBezTo>
                <a:cubicBezTo>
                  <a:pt x="98" y="144"/>
                  <a:pt x="98" y="143"/>
                  <a:pt x="98" y="143"/>
                </a:cubicBezTo>
                <a:cubicBezTo>
                  <a:pt x="95" y="143"/>
                  <a:pt x="93" y="143"/>
                  <a:pt x="89" y="142"/>
                </a:cubicBezTo>
                <a:cubicBezTo>
                  <a:pt x="87" y="142"/>
                  <a:pt x="87" y="143"/>
                  <a:pt x="84" y="143"/>
                </a:cubicBezTo>
                <a:cubicBezTo>
                  <a:pt x="83" y="141"/>
                  <a:pt x="80" y="142"/>
                  <a:pt x="78" y="142"/>
                </a:cubicBezTo>
                <a:cubicBezTo>
                  <a:pt x="78" y="143"/>
                  <a:pt x="75" y="144"/>
                  <a:pt x="73" y="143"/>
                </a:cubicBezTo>
                <a:cubicBezTo>
                  <a:pt x="74" y="141"/>
                  <a:pt x="74" y="141"/>
                  <a:pt x="74" y="141"/>
                </a:cubicBezTo>
                <a:cubicBezTo>
                  <a:pt x="67" y="142"/>
                  <a:pt x="57" y="138"/>
                  <a:pt x="49" y="139"/>
                </a:cubicBezTo>
                <a:cubicBezTo>
                  <a:pt x="48" y="138"/>
                  <a:pt x="48" y="138"/>
                  <a:pt x="48" y="138"/>
                </a:cubicBezTo>
                <a:cubicBezTo>
                  <a:pt x="40" y="139"/>
                  <a:pt x="32" y="135"/>
                  <a:pt x="24" y="136"/>
                </a:cubicBezTo>
                <a:cubicBezTo>
                  <a:pt x="22" y="135"/>
                  <a:pt x="18" y="134"/>
                  <a:pt x="16" y="134"/>
                </a:cubicBezTo>
                <a:cubicBezTo>
                  <a:pt x="16" y="134"/>
                  <a:pt x="16" y="134"/>
                  <a:pt x="15" y="134"/>
                </a:cubicBezTo>
                <a:cubicBezTo>
                  <a:pt x="17" y="131"/>
                  <a:pt x="18" y="129"/>
                  <a:pt x="17" y="126"/>
                </a:cubicBezTo>
                <a:cubicBezTo>
                  <a:pt x="18" y="126"/>
                  <a:pt x="18" y="126"/>
                  <a:pt x="18" y="126"/>
                </a:cubicBezTo>
                <a:cubicBezTo>
                  <a:pt x="17" y="123"/>
                  <a:pt x="17" y="119"/>
                  <a:pt x="18" y="115"/>
                </a:cubicBezTo>
                <a:cubicBezTo>
                  <a:pt x="18" y="114"/>
                  <a:pt x="18" y="111"/>
                  <a:pt x="17" y="112"/>
                </a:cubicBezTo>
                <a:cubicBezTo>
                  <a:pt x="16" y="111"/>
                  <a:pt x="18" y="112"/>
                  <a:pt x="17" y="110"/>
                </a:cubicBezTo>
                <a:cubicBezTo>
                  <a:pt x="19" y="112"/>
                  <a:pt x="19" y="112"/>
                  <a:pt x="19" y="112"/>
                </a:cubicBezTo>
                <a:cubicBezTo>
                  <a:pt x="20" y="104"/>
                  <a:pt x="20" y="98"/>
                  <a:pt x="20" y="90"/>
                </a:cubicBezTo>
                <a:cubicBezTo>
                  <a:pt x="22" y="88"/>
                  <a:pt x="20" y="83"/>
                  <a:pt x="21" y="79"/>
                </a:cubicBezTo>
                <a:cubicBezTo>
                  <a:pt x="21" y="77"/>
                  <a:pt x="22" y="73"/>
                  <a:pt x="20" y="71"/>
                </a:cubicBezTo>
                <a:cubicBezTo>
                  <a:pt x="21" y="71"/>
                  <a:pt x="21" y="71"/>
                  <a:pt x="21" y="71"/>
                </a:cubicBezTo>
                <a:cubicBezTo>
                  <a:pt x="21" y="67"/>
                  <a:pt x="21" y="63"/>
                  <a:pt x="22" y="59"/>
                </a:cubicBezTo>
                <a:cubicBezTo>
                  <a:pt x="22" y="56"/>
                  <a:pt x="21" y="56"/>
                  <a:pt x="20" y="54"/>
                </a:cubicBezTo>
                <a:cubicBezTo>
                  <a:pt x="21" y="54"/>
                  <a:pt x="21" y="54"/>
                  <a:pt x="21" y="54"/>
                </a:cubicBezTo>
                <a:cubicBezTo>
                  <a:pt x="20" y="52"/>
                  <a:pt x="19" y="52"/>
                  <a:pt x="18" y="51"/>
                </a:cubicBezTo>
                <a:cubicBezTo>
                  <a:pt x="19" y="49"/>
                  <a:pt x="18" y="49"/>
                  <a:pt x="18" y="47"/>
                </a:cubicBezTo>
                <a:cubicBezTo>
                  <a:pt x="19" y="49"/>
                  <a:pt x="20" y="50"/>
                  <a:pt x="21" y="51"/>
                </a:cubicBezTo>
                <a:cubicBezTo>
                  <a:pt x="22" y="49"/>
                  <a:pt x="19" y="46"/>
                  <a:pt x="21" y="44"/>
                </a:cubicBezTo>
                <a:cubicBezTo>
                  <a:pt x="21" y="42"/>
                  <a:pt x="21" y="40"/>
                  <a:pt x="19" y="40"/>
                </a:cubicBezTo>
                <a:cubicBezTo>
                  <a:pt x="20" y="41"/>
                  <a:pt x="20" y="39"/>
                  <a:pt x="21" y="40"/>
                </a:cubicBezTo>
                <a:cubicBezTo>
                  <a:pt x="20" y="38"/>
                  <a:pt x="20" y="37"/>
                  <a:pt x="20" y="36"/>
                </a:cubicBezTo>
                <a:cubicBezTo>
                  <a:pt x="20" y="37"/>
                  <a:pt x="20" y="37"/>
                  <a:pt x="20" y="37"/>
                </a:cubicBezTo>
                <a:cubicBezTo>
                  <a:pt x="19" y="37"/>
                  <a:pt x="19" y="35"/>
                  <a:pt x="17" y="35"/>
                </a:cubicBezTo>
                <a:cubicBezTo>
                  <a:pt x="18" y="36"/>
                  <a:pt x="18" y="36"/>
                  <a:pt x="18" y="37"/>
                </a:cubicBezTo>
                <a:cubicBezTo>
                  <a:pt x="17" y="37"/>
                  <a:pt x="16" y="34"/>
                  <a:pt x="17" y="34"/>
                </a:cubicBezTo>
                <a:cubicBezTo>
                  <a:pt x="18" y="33"/>
                  <a:pt x="19" y="35"/>
                  <a:pt x="19" y="34"/>
                </a:cubicBezTo>
                <a:cubicBezTo>
                  <a:pt x="17" y="30"/>
                  <a:pt x="17" y="30"/>
                  <a:pt x="17" y="30"/>
                </a:cubicBezTo>
                <a:cubicBezTo>
                  <a:pt x="17" y="30"/>
                  <a:pt x="17" y="32"/>
                  <a:pt x="16" y="32"/>
                </a:cubicBezTo>
                <a:cubicBezTo>
                  <a:pt x="17" y="33"/>
                  <a:pt x="17" y="33"/>
                  <a:pt x="17" y="33"/>
                </a:cubicBezTo>
                <a:cubicBezTo>
                  <a:pt x="16" y="33"/>
                  <a:pt x="16" y="33"/>
                  <a:pt x="16" y="33"/>
                </a:cubicBezTo>
                <a:cubicBezTo>
                  <a:pt x="16" y="36"/>
                  <a:pt x="15" y="39"/>
                  <a:pt x="16" y="42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2"/>
                  <a:pt x="19" y="44"/>
                  <a:pt x="18" y="46"/>
                </a:cubicBezTo>
                <a:cubicBezTo>
                  <a:pt x="17" y="45"/>
                  <a:pt x="17" y="45"/>
                  <a:pt x="16" y="45"/>
                </a:cubicBezTo>
                <a:cubicBezTo>
                  <a:pt x="16" y="46"/>
                  <a:pt x="17" y="46"/>
                  <a:pt x="17" y="47"/>
                </a:cubicBezTo>
                <a:cubicBezTo>
                  <a:pt x="15" y="46"/>
                  <a:pt x="15" y="46"/>
                  <a:pt x="15" y="46"/>
                </a:cubicBezTo>
                <a:cubicBezTo>
                  <a:pt x="17" y="47"/>
                  <a:pt x="16" y="51"/>
                  <a:pt x="16" y="52"/>
                </a:cubicBezTo>
                <a:cubicBezTo>
                  <a:pt x="16" y="51"/>
                  <a:pt x="16" y="51"/>
                  <a:pt x="16" y="51"/>
                </a:cubicBezTo>
                <a:cubicBezTo>
                  <a:pt x="15" y="54"/>
                  <a:pt x="17" y="51"/>
                  <a:pt x="17" y="53"/>
                </a:cubicBezTo>
                <a:cubicBezTo>
                  <a:pt x="17" y="54"/>
                  <a:pt x="15" y="53"/>
                  <a:pt x="14" y="55"/>
                </a:cubicBezTo>
                <a:cubicBezTo>
                  <a:pt x="14" y="58"/>
                  <a:pt x="16" y="62"/>
                  <a:pt x="14" y="65"/>
                </a:cubicBezTo>
                <a:cubicBezTo>
                  <a:pt x="14" y="68"/>
                  <a:pt x="15" y="70"/>
                  <a:pt x="16" y="73"/>
                </a:cubicBezTo>
                <a:cubicBezTo>
                  <a:pt x="16" y="75"/>
                  <a:pt x="14" y="72"/>
                  <a:pt x="15" y="75"/>
                </a:cubicBezTo>
                <a:cubicBezTo>
                  <a:pt x="14" y="74"/>
                  <a:pt x="13" y="75"/>
                  <a:pt x="13" y="75"/>
                </a:cubicBezTo>
                <a:cubicBezTo>
                  <a:pt x="13" y="75"/>
                  <a:pt x="12" y="79"/>
                  <a:pt x="14" y="77"/>
                </a:cubicBezTo>
                <a:cubicBezTo>
                  <a:pt x="14" y="80"/>
                  <a:pt x="13" y="84"/>
                  <a:pt x="13" y="87"/>
                </a:cubicBezTo>
                <a:cubicBezTo>
                  <a:pt x="13" y="86"/>
                  <a:pt x="12" y="86"/>
                  <a:pt x="11" y="87"/>
                </a:cubicBezTo>
                <a:cubicBezTo>
                  <a:pt x="12" y="88"/>
                  <a:pt x="13" y="91"/>
                  <a:pt x="12" y="94"/>
                </a:cubicBezTo>
                <a:cubicBezTo>
                  <a:pt x="14" y="94"/>
                  <a:pt x="14" y="93"/>
                  <a:pt x="15" y="93"/>
                </a:cubicBezTo>
                <a:cubicBezTo>
                  <a:pt x="15" y="94"/>
                  <a:pt x="15" y="94"/>
                  <a:pt x="15" y="95"/>
                </a:cubicBezTo>
                <a:cubicBezTo>
                  <a:pt x="14" y="95"/>
                  <a:pt x="12" y="95"/>
                  <a:pt x="12" y="97"/>
                </a:cubicBezTo>
                <a:cubicBezTo>
                  <a:pt x="10" y="97"/>
                  <a:pt x="12" y="93"/>
                  <a:pt x="10" y="94"/>
                </a:cubicBezTo>
                <a:cubicBezTo>
                  <a:pt x="9" y="93"/>
                  <a:pt x="9" y="89"/>
                  <a:pt x="10" y="88"/>
                </a:cubicBezTo>
                <a:cubicBezTo>
                  <a:pt x="9" y="85"/>
                  <a:pt x="10" y="89"/>
                  <a:pt x="8" y="89"/>
                </a:cubicBezTo>
                <a:cubicBezTo>
                  <a:pt x="8" y="91"/>
                  <a:pt x="9" y="92"/>
                  <a:pt x="9" y="95"/>
                </a:cubicBezTo>
                <a:cubicBezTo>
                  <a:pt x="10" y="95"/>
                  <a:pt x="10" y="94"/>
                  <a:pt x="11" y="95"/>
                </a:cubicBezTo>
                <a:cubicBezTo>
                  <a:pt x="12" y="98"/>
                  <a:pt x="9" y="99"/>
                  <a:pt x="9" y="99"/>
                </a:cubicBezTo>
                <a:cubicBezTo>
                  <a:pt x="9" y="98"/>
                  <a:pt x="9" y="98"/>
                  <a:pt x="9" y="98"/>
                </a:cubicBezTo>
                <a:cubicBezTo>
                  <a:pt x="8" y="100"/>
                  <a:pt x="9" y="100"/>
                  <a:pt x="9" y="102"/>
                </a:cubicBezTo>
                <a:cubicBezTo>
                  <a:pt x="6" y="103"/>
                  <a:pt x="9" y="99"/>
                  <a:pt x="7" y="98"/>
                </a:cubicBezTo>
                <a:cubicBezTo>
                  <a:pt x="6" y="100"/>
                  <a:pt x="6" y="100"/>
                  <a:pt x="6" y="100"/>
                </a:cubicBezTo>
                <a:cubicBezTo>
                  <a:pt x="5" y="103"/>
                  <a:pt x="7" y="101"/>
                  <a:pt x="6" y="104"/>
                </a:cubicBezTo>
                <a:cubicBezTo>
                  <a:pt x="6" y="103"/>
                  <a:pt x="6" y="103"/>
                  <a:pt x="6" y="103"/>
                </a:cubicBezTo>
                <a:cubicBezTo>
                  <a:pt x="6" y="105"/>
                  <a:pt x="6" y="105"/>
                  <a:pt x="6" y="105"/>
                </a:cubicBezTo>
                <a:cubicBezTo>
                  <a:pt x="7" y="105"/>
                  <a:pt x="8" y="105"/>
                  <a:pt x="8" y="103"/>
                </a:cubicBezTo>
                <a:cubicBezTo>
                  <a:pt x="10" y="105"/>
                  <a:pt x="8" y="105"/>
                  <a:pt x="8" y="107"/>
                </a:cubicBezTo>
                <a:cubicBezTo>
                  <a:pt x="9" y="108"/>
                  <a:pt x="8" y="106"/>
                  <a:pt x="10" y="106"/>
                </a:cubicBezTo>
                <a:cubicBezTo>
                  <a:pt x="11" y="106"/>
                  <a:pt x="10" y="108"/>
                  <a:pt x="11" y="109"/>
                </a:cubicBezTo>
                <a:cubicBezTo>
                  <a:pt x="10" y="112"/>
                  <a:pt x="9" y="110"/>
                  <a:pt x="8" y="111"/>
                </a:cubicBezTo>
                <a:cubicBezTo>
                  <a:pt x="8" y="111"/>
                  <a:pt x="8" y="109"/>
                  <a:pt x="9" y="109"/>
                </a:cubicBezTo>
                <a:cubicBezTo>
                  <a:pt x="8" y="107"/>
                  <a:pt x="6" y="110"/>
                  <a:pt x="5" y="108"/>
                </a:cubicBezTo>
                <a:cubicBezTo>
                  <a:pt x="4" y="110"/>
                  <a:pt x="6" y="110"/>
                  <a:pt x="6" y="111"/>
                </a:cubicBezTo>
                <a:cubicBezTo>
                  <a:pt x="6" y="111"/>
                  <a:pt x="7" y="112"/>
                  <a:pt x="8" y="111"/>
                </a:cubicBezTo>
                <a:cubicBezTo>
                  <a:pt x="11" y="115"/>
                  <a:pt x="5" y="113"/>
                  <a:pt x="5" y="117"/>
                </a:cubicBezTo>
                <a:cubicBezTo>
                  <a:pt x="7" y="116"/>
                  <a:pt x="7" y="122"/>
                  <a:pt x="10" y="119"/>
                </a:cubicBezTo>
                <a:cubicBezTo>
                  <a:pt x="10" y="120"/>
                  <a:pt x="11" y="121"/>
                  <a:pt x="10" y="122"/>
                </a:cubicBezTo>
                <a:cubicBezTo>
                  <a:pt x="9" y="121"/>
                  <a:pt x="9" y="124"/>
                  <a:pt x="8" y="122"/>
                </a:cubicBezTo>
                <a:cubicBezTo>
                  <a:pt x="8" y="123"/>
                  <a:pt x="8" y="123"/>
                  <a:pt x="8" y="123"/>
                </a:cubicBezTo>
                <a:cubicBezTo>
                  <a:pt x="6" y="121"/>
                  <a:pt x="6" y="121"/>
                  <a:pt x="6" y="121"/>
                </a:cubicBezTo>
                <a:cubicBezTo>
                  <a:pt x="5" y="122"/>
                  <a:pt x="4" y="124"/>
                  <a:pt x="3" y="125"/>
                </a:cubicBezTo>
                <a:cubicBezTo>
                  <a:pt x="3" y="126"/>
                  <a:pt x="4" y="124"/>
                  <a:pt x="4" y="126"/>
                </a:cubicBezTo>
                <a:cubicBezTo>
                  <a:pt x="4" y="126"/>
                  <a:pt x="3" y="127"/>
                  <a:pt x="3" y="128"/>
                </a:cubicBezTo>
                <a:cubicBezTo>
                  <a:pt x="4" y="126"/>
                  <a:pt x="5" y="128"/>
                  <a:pt x="5" y="129"/>
                </a:cubicBezTo>
                <a:cubicBezTo>
                  <a:pt x="5" y="131"/>
                  <a:pt x="3" y="132"/>
                  <a:pt x="3" y="132"/>
                </a:cubicBezTo>
                <a:cubicBezTo>
                  <a:pt x="2" y="130"/>
                  <a:pt x="2" y="130"/>
                  <a:pt x="2" y="130"/>
                </a:cubicBezTo>
                <a:cubicBezTo>
                  <a:pt x="3" y="131"/>
                  <a:pt x="1" y="130"/>
                  <a:pt x="1" y="132"/>
                </a:cubicBezTo>
                <a:cubicBezTo>
                  <a:pt x="2" y="132"/>
                  <a:pt x="3" y="133"/>
                  <a:pt x="4" y="134"/>
                </a:cubicBezTo>
                <a:cubicBezTo>
                  <a:pt x="4" y="135"/>
                  <a:pt x="3" y="136"/>
                  <a:pt x="3" y="136"/>
                </a:cubicBezTo>
                <a:cubicBezTo>
                  <a:pt x="3" y="134"/>
                  <a:pt x="3" y="134"/>
                  <a:pt x="3" y="134"/>
                </a:cubicBezTo>
                <a:cubicBezTo>
                  <a:pt x="3" y="135"/>
                  <a:pt x="2" y="135"/>
                  <a:pt x="1" y="135"/>
                </a:cubicBezTo>
                <a:cubicBezTo>
                  <a:pt x="1" y="136"/>
                  <a:pt x="1" y="136"/>
                  <a:pt x="1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1" y="138"/>
                  <a:pt x="1" y="138"/>
                  <a:pt x="1" y="137"/>
                </a:cubicBezTo>
                <a:cubicBezTo>
                  <a:pt x="2" y="139"/>
                  <a:pt x="4" y="142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9" y="147"/>
                  <a:pt x="9" y="147"/>
                  <a:pt x="9" y="147"/>
                </a:cubicBezTo>
                <a:cubicBezTo>
                  <a:pt x="10" y="147"/>
                  <a:pt x="10" y="148"/>
                  <a:pt x="9" y="148"/>
                </a:cubicBezTo>
                <a:cubicBezTo>
                  <a:pt x="10" y="147"/>
                  <a:pt x="11" y="148"/>
                  <a:pt x="12" y="148"/>
                </a:cubicBezTo>
                <a:cubicBezTo>
                  <a:pt x="12" y="148"/>
                  <a:pt x="12" y="148"/>
                  <a:pt x="12" y="148"/>
                </a:cubicBezTo>
                <a:cubicBezTo>
                  <a:pt x="13" y="148"/>
                  <a:pt x="15" y="147"/>
                  <a:pt x="15" y="148"/>
                </a:cubicBezTo>
                <a:cubicBezTo>
                  <a:pt x="15" y="146"/>
                  <a:pt x="14" y="148"/>
                  <a:pt x="13" y="147"/>
                </a:cubicBezTo>
                <a:cubicBezTo>
                  <a:pt x="12" y="145"/>
                  <a:pt x="15" y="146"/>
                  <a:pt x="15" y="146"/>
                </a:cubicBezTo>
                <a:cubicBezTo>
                  <a:pt x="15" y="148"/>
                  <a:pt x="18" y="147"/>
                  <a:pt x="19" y="147"/>
                </a:cubicBezTo>
                <a:cubicBezTo>
                  <a:pt x="20" y="148"/>
                  <a:pt x="20" y="148"/>
                  <a:pt x="20" y="149"/>
                </a:cubicBezTo>
                <a:cubicBezTo>
                  <a:pt x="21" y="147"/>
                  <a:pt x="21" y="147"/>
                  <a:pt x="21" y="147"/>
                </a:cubicBezTo>
                <a:cubicBezTo>
                  <a:pt x="21" y="150"/>
                  <a:pt x="24" y="147"/>
                  <a:pt x="25" y="148"/>
                </a:cubicBezTo>
                <a:cubicBezTo>
                  <a:pt x="24" y="149"/>
                  <a:pt x="24" y="150"/>
                  <a:pt x="25" y="150"/>
                </a:cubicBezTo>
                <a:cubicBezTo>
                  <a:pt x="24" y="148"/>
                  <a:pt x="28" y="149"/>
                  <a:pt x="27" y="147"/>
                </a:cubicBezTo>
                <a:cubicBezTo>
                  <a:pt x="30" y="148"/>
                  <a:pt x="26" y="149"/>
                  <a:pt x="27" y="151"/>
                </a:cubicBezTo>
                <a:cubicBezTo>
                  <a:pt x="29" y="150"/>
                  <a:pt x="30" y="152"/>
                  <a:pt x="31" y="151"/>
                </a:cubicBezTo>
                <a:cubicBezTo>
                  <a:pt x="29" y="150"/>
                  <a:pt x="31" y="150"/>
                  <a:pt x="32" y="149"/>
                </a:cubicBezTo>
                <a:cubicBezTo>
                  <a:pt x="34" y="149"/>
                  <a:pt x="31" y="150"/>
                  <a:pt x="33" y="151"/>
                </a:cubicBezTo>
                <a:cubicBezTo>
                  <a:pt x="34" y="150"/>
                  <a:pt x="35" y="149"/>
                  <a:pt x="34" y="148"/>
                </a:cubicBezTo>
                <a:cubicBezTo>
                  <a:pt x="35" y="149"/>
                  <a:pt x="37" y="148"/>
                  <a:pt x="38" y="149"/>
                </a:cubicBezTo>
                <a:cubicBezTo>
                  <a:pt x="39" y="150"/>
                  <a:pt x="35" y="149"/>
                  <a:pt x="36" y="150"/>
                </a:cubicBezTo>
                <a:cubicBezTo>
                  <a:pt x="39" y="151"/>
                  <a:pt x="38" y="148"/>
                  <a:pt x="41" y="148"/>
                </a:cubicBezTo>
                <a:cubicBezTo>
                  <a:pt x="40" y="147"/>
                  <a:pt x="42" y="145"/>
                  <a:pt x="43" y="145"/>
                </a:cubicBezTo>
                <a:cubicBezTo>
                  <a:pt x="46" y="145"/>
                  <a:pt x="42" y="145"/>
                  <a:pt x="43" y="147"/>
                </a:cubicBezTo>
                <a:cubicBezTo>
                  <a:pt x="44" y="147"/>
                  <a:pt x="44" y="147"/>
                  <a:pt x="44" y="147"/>
                </a:cubicBezTo>
                <a:cubicBezTo>
                  <a:pt x="46" y="149"/>
                  <a:pt x="40" y="149"/>
                  <a:pt x="41" y="151"/>
                </a:cubicBezTo>
                <a:cubicBezTo>
                  <a:pt x="43" y="151"/>
                  <a:pt x="43" y="151"/>
                  <a:pt x="43" y="151"/>
                </a:cubicBezTo>
                <a:cubicBezTo>
                  <a:pt x="42" y="151"/>
                  <a:pt x="42" y="152"/>
                  <a:pt x="42" y="153"/>
                </a:cubicBezTo>
                <a:cubicBezTo>
                  <a:pt x="43" y="151"/>
                  <a:pt x="46" y="153"/>
                  <a:pt x="46" y="153"/>
                </a:cubicBezTo>
                <a:cubicBezTo>
                  <a:pt x="46" y="151"/>
                  <a:pt x="45" y="153"/>
                  <a:pt x="45" y="152"/>
                </a:cubicBezTo>
                <a:cubicBezTo>
                  <a:pt x="47" y="152"/>
                  <a:pt x="48" y="150"/>
                  <a:pt x="50" y="151"/>
                </a:cubicBezTo>
                <a:cubicBezTo>
                  <a:pt x="48" y="152"/>
                  <a:pt x="50" y="153"/>
                  <a:pt x="49" y="153"/>
                </a:cubicBezTo>
                <a:cubicBezTo>
                  <a:pt x="51" y="154"/>
                  <a:pt x="50" y="152"/>
                  <a:pt x="52" y="153"/>
                </a:cubicBezTo>
                <a:cubicBezTo>
                  <a:pt x="51" y="153"/>
                  <a:pt x="51" y="153"/>
                  <a:pt x="51" y="153"/>
                </a:cubicBezTo>
                <a:cubicBezTo>
                  <a:pt x="57" y="154"/>
                  <a:pt x="65" y="155"/>
                  <a:pt x="71" y="153"/>
                </a:cubicBezTo>
                <a:cubicBezTo>
                  <a:pt x="72" y="154"/>
                  <a:pt x="73" y="155"/>
                  <a:pt x="76" y="156"/>
                </a:cubicBezTo>
                <a:cubicBezTo>
                  <a:pt x="75" y="155"/>
                  <a:pt x="77" y="155"/>
                  <a:pt x="77" y="154"/>
                </a:cubicBezTo>
                <a:cubicBezTo>
                  <a:pt x="79" y="156"/>
                  <a:pt x="79" y="156"/>
                  <a:pt x="79" y="156"/>
                </a:cubicBezTo>
                <a:cubicBezTo>
                  <a:pt x="80" y="157"/>
                  <a:pt x="83" y="156"/>
                  <a:pt x="85" y="155"/>
                </a:cubicBezTo>
                <a:cubicBezTo>
                  <a:pt x="85" y="156"/>
                  <a:pt x="85" y="156"/>
                  <a:pt x="85" y="156"/>
                </a:cubicBezTo>
                <a:cubicBezTo>
                  <a:pt x="87" y="157"/>
                  <a:pt x="87" y="156"/>
                  <a:pt x="87" y="155"/>
                </a:cubicBezTo>
                <a:cubicBezTo>
                  <a:pt x="88" y="156"/>
                  <a:pt x="88" y="156"/>
                  <a:pt x="88" y="156"/>
                </a:cubicBezTo>
                <a:cubicBezTo>
                  <a:pt x="89" y="155"/>
                  <a:pt x="89" y="155"/>
                  <a:pt x="89" y="155"/>
                </a:cubicBezTo>
                <a:cubicBezTo>
                  <a:pt x="90" y="155"/>
                  <a:pt x="92" y="155"/>
                  <a:pt x="92" y="157"/>
                </a:cubicBezTo>
                <a:cubicBezTo>
                  <a:pt x="93" y="157"/>
                  <a:pt x="93" y="156"/>
                  <a:pt x="93" y="156"/>
                </a:cubicBezTo>
                <a:cubicBezTo>
                  <a:pt x="94" y="157"/>
                  <a:pt x="99" y="157"/>
                  <a:pt x="101" y="157"/>
                </a:cubicBezTo>
                <a:cubicBezTo>
                  <a:pt x="100" y="156"/>
                  <a:pt x="100" y="156"/>
                  <a:pt x="100" y="155"/>
                </a:cubicBezTo>
                <a:cubicBezTo>
                  <a:pt x="101" y="153"/>
                  <a:pt x="101" y="155"/>
                  <a:pt x="102" y="154"/>
                </a:cubicBezTo>
                <a:cubicBezTo>
                  <a:pt x="102" y="155"/>
                  <a:pt x="103" y="156"/>
                  <a:pt x="102" y="156"/>
                </a:cubicBezTo>
                <a:cubicBezTo>
                  <a:pt x="106" y="158"/>
                  <a:pt x="111" y="157"/>
                  <a:pt x="116" y="157"/>
                </a:cubicBezTo>
                <a:cubicBezTo>
                  <a:pt x="117" y="157"/>
                  <a:pt x="117" y="157"/>
                  <a:pt x="117" y="156"/>
                </a:cubicBezTo>
                <a:cubicBezTo>
                  <a:pt x="120" y="158"/>
                  <a:pt x="124" y="156"/>
                  <a:pt x="127" y="157"/>
                </a:cubicBezTo>
                <a:cubicBezTo>
                  <a:pt x="127" y="156"/>
                  <a:pt x="128" y="154"/>
                  <a:pt x="129" y="154"/>
                </a:cubicBezTo>
                <a:cubicBezTo>
                  <a:pt x="131" y="153"/>
                  <a:pt x="130" y="156"/>
                  <a:pt x="132" y="157"/>
                </a:cubicBezTo>
                <a:cubicBezTo>
                  <a:pt x="133" y="156"/>
                  <a:pt x="135" y="156"/>
                  <a:pt x="135" y="156"/>
                </a:cubicBezTo>
                <a:cubicBezTo>
                  <a:pt x="135" y="156"/>
                  <a:pt x="135" y="156"/>
                  <a:pt x="135" y="156"/>
                </a:cubicBezTo>
                <a:cubicBezTo>
                  <a:pt x="136" y="155"/>
                  <a:pt x="138" y="155"/>
                  <a:pt x="139" y="155"/>
                </a:cubicBezTo>
                <a:cubicBezTo>
                  <a:pt x="139" y="156"/>
                  <a:pt x="139" y="156"/>
                  <a:pt x="139" y="156"/>
                </a:cubicBezTo>
                <a:cubicBezTo>
                  <a:pt x="140" y="156"/>
                  <a:pt x="142" y="156"/>
                  <a:pt x="143" y="156"/>
                </a:cubicBezTo>
                <a:cubicBezTo>
                  <a:pt x="143" y="155"/>
                  <a:pt x="146" y="156"/>
                  <a:pt x="147" y="154"/>
                </a:cubicBezTo>
                <a:cubicBezTo>
                  <a:pt x="147" y="155"/>
                  <a:pt x="146" y="155"/>
                  <a:pt x="147" y="155"/>
                </a:cubicBezTo>
                <a:cubicBezTo>
                  <a:pt x="147" y="154"/>
                  <a:pt x="147" y="154"/>
                  <a:pt x="147" y="154"/>
                </a:cubicBezTo>
                <a:cubicBezTo>
                  <a:pt x="149" y="154"/>
                  <a:pt x="149" y="154"/>
                  <a:pt x="149" y="154"/>
                </a:cubicBezTo>
                <a:cubicBezTo>
                  <a:pt x="149" y="155"/>
                  <a:pt x="149" y="155"/>
                  <a:pt x="148" y="156"/>
                </a:cubicBezTo>
                <a:cubicBezTo>
                  <a:pt x="150" y="156"/>
                  <a:pt x="149" y="155"/>
                  <a:pt x="150" y="154"/>
                </a:cubicBezTo>
                <a:cubicBezTo>
                  <a:pt x="151" y="153"/>
                  <a:pt x="151" y="154"/>
                  <a:pt x="152" y="155"/>
                </a:cubicBezTo>
                <a:cubicBezTo>
                  <a:pt x="152" y="155"/>
                  <a:pt x="151" y="154"/>
                  <a:pt x="151" y="155"/>
                </a:cubicBezTo>
                <a:cubicBezTo>
                  <a:pt x="150" y="156"/>
                  <a:pt x="152" y="155"/>
                  <a:pt x="152" y="156"/>
                </a:cubicBezTo>
                <a:cubicBezTo>
                  <a:pt x="152" y="156"/>
                  <a:pt x="152" y="154"/>
                  <a:pt x="153" y="154"/>
                </a:cubicBezTo>
                <a:cubicBezTo>
                  <a:pt x="154" y="154"/>
                  <a:pt x="157" y="154"/>
                  <a:pt x="157" y="155"/>
                </a:cubicBezTo>
                <a:cubicBezTo>
                  <a:pt x="158" y="154"/>
                  <a:pt x="159" y="154"/>
                  <a:pt x="159" y="154"/>
                </a:cubicBezTo>
                <a:cubicBezTo>
                  <a:pt x="158" y="153"/>
                  <a:pt x="157" y="153"/>
                  <a:pt x="157" y="153"/>
                </a:cubicBezTo>
                <a:cubicBezTo>
                  <a:pt x="157" y="152"/>
                  <a:pt x="159" y="152"/>
                  <a:pt x="159" y="152"/>
                </a:cubicBezTo>
                <a:cubicBezTo>
                  <a:pt x="159" y="153"/>
                  <a:pt x="159" y="153"/>
                  <a:pt x="159" y="153"/>
                </a:cubicBezTo>
                <a:cubicBezTo>
                  <a:pt x="159" y="152"/>
                  <a:pt x="161" y="152"/>
                  <a:pt x="160" y="152"/>
                </a:cubicBezTo>
                <a:cubicBezTo>
                  <a:pt x="162" y="153"/>
                  <a:pt x="162" y="153"/>
                  <a:pt x="162" y="153"/>
                </a:cubicBezTo>
                <a:cubicBezTo>
                  <a:pt x="162" y="152"/>
                  <a:pt x="164" y="152"/>
                  <a:pt x="165" y="151"/>
                </a:cubicBezTo>
                <a:cubicBezTo>
                  <a:pt x="166" y="153"/>
                  <a:pt x="165" y="154"/>
                  <a:pt x="167" y="154"/>
                </a:cubicBezTo>
                <a:cubicBezTo>
                  <a:pt x="169" y="152"/>
                  <a:pt x="169" y="152"/>
                  <a:pt x="169" y="152"/>
                </a:cubicBezTo>
                <a:cubicBezTo>
                  <a:pt x="170" y="152"/>
                  <a:pt x="171" y="152"/>
                  <a:pt x="170" y="153"/>
                </a:cubicBezTo>
                <a:cubicBezTo>
                  <a:pt x="174" y="153"/>
                  <a:pt x="174" y="149"/>
                  <a:pt x="177" y="150"/>
                </a:cubicBezTo>
                <a:cubicBezTo>
                  <a:pt x="176" y="152"/>
                  <a:pt x="177" y="152"/>
                  <a:pt x="179" y="152"/>
                </a:cubicBezTo>
                <a:cubicBezTo>
                  <a:pt x="179" y="152"/>
                  <a:pt x="179" y="151"/>
                  <a:pt x="179" y="151"/>
                </a:cubicBezTo>
                <a:cubicBezTo>
                  <a:pt x="179" y="150"/>
                  <a:pt x="179" y="152"/>
                  <a:pt x="177" y="151"/>
                </a:cubicBezTo>
                <a:cubicBezTo>
                  <a:pt x="177" y="150"/>
                  <a:pt x="178" y="151"/>
                  <a:pt x="179" y="150"/>
                </a:cubicBezTo>
                <a:cubicBezTo>
                  <a:pt x="182" y="153"/>
                  <a:pt x="188" y="149"/>
                  <a:pt x="193" y="149"/>
                </a:cubicBezTo>
                <a:cubicBezTo>
                  <a:pt x="192" y="148"/>
                  <a:pt x="194" y="149"/>
                  <a:pt x="195" y="148"/>
                </a:cubicBezTo>
                <a:cubicBezTo>
                  <a:pt x="195" y="150"/>
                  <a:pt x="198" y="147"/>
                  <a:pt x="199" y="148"/>
                </a:cubicBezTo>
                <a:cubicBezTo>
                  <a:pt x="198" y="146"/>
                  <a:pt x="198" y="146"/>
                  <a:pt x="198" y="146"/>
                </a:cubicBezTo>
                <a:cubicBezTo>
                  <a:pt x="201" y="147"/>
                  <a:pt x="202" y="143"/>
                  <a:pt x="204" y="144"/>
                </a:cubicBezTo>
                <a:cubicBezTo>
                  <a:pt x="205" y="144"/>
                  <a:pt x="203" y="146"/>
                  <a:pt x="203" y="146"/>
                </a:cubicBezTo>
                <a:cubicBezTo>
                  <a:pt x="205" y="147"/>
                  <a:pt x="208" y="143"/>
                  <a:pt x="210" y="145"/>
                </a:cubicBezTo>
                <a:cubicBezTo>
                  <a:pt x="210" y="144"/>
                  <a:pt x="209" y="143"/>
                  <a:pt x="211" y="142"/>
                </a:cubicBezTo>
                <a:cubicBezTo>
                  <a:pt x="212" y="142"/>
                  <a:pt x="215" y="142"/>
                  <a:pt x="215" y="142"/>
                </a:cubicBezTo>
                <a:cubicBezTo>
                  <a:pt x="216" y="142"/>
                  <a:pt x="216" y="141"/>
                  <a:pt x="218" y="141"/>
                </a:cubicBezTo>
                <a:cubicBezTo>
                  <a:pt x="218" y="142"/>
                  <a:pt x="217" y="142"/>
                  <a:pt x="217" y="142"/>
                </a:cubicBezTo>
                <a:cubicBezTo>
                  <a:pt x="219" y="142"/>
                  <a:pt x="220" y="141"/>
                  <a:pt x="222" y="140"/>
                </a:cubicBezTo>
                <a:cubicBezTo>
                  <a:pt x="223" y="140"/>
                  <a:pt x="223" y="140"/>
                  <a:pt x="223" y="140"/>
                </a:cubicBezTo>
                <a:cubicBezTo>
                  <a:pt x="228" y="137"/>
                  <a:pt x="226" y="138"/>
                  <a:pt x="227" y="137"/>
                </a:cubicBezTo>
                <a:cubicBezTo>
                  <a:pt x="228" y="135"/>
                  <a:pt x="230" y="133"/>
                  <a:pt x="230" y="132"/>
                </a:cubicBezTo>
                <a:cubicBezTo>
                  <a:pt x="229" y="130"/>
                  <a:pt x="232" y="128"/>
                  <a:pt x="230" y="128"/>
                </a:cubicBezTo>
                <a:cubicBezTo>
                  <a:pt x="230" y="128"/>
                  <a:pt x="231" y="127"/>
                  <a:pt x="231" y="127"/>
                </a:cubicBezTo>
                <a:cubicBezTo>
                  <a:pt x="231" y="126"/>
                  <a:pt x="229" y="125"/>
                  <a:pt x="229" y="124"/>
                </a:cubicBezTo>
                <a:cubicBezTo>
                  <a:pt x="231" y="125"/>
                  <a:pt x="231" y="125"/>
                  <a:pt x="231" y="125"/>
                </a:cubicBezTo>
                <a:cubicBezTo>
                  <a:pt x="232" y="125"/>
                  <a:pt x="232" y="122"/>
                  <a:pt x="233" y="121"/>
                </a:cubicBezTo>
                <a:cubicBezTo>
                  <a:pt x="231" y="122"/>
                  <a:pt x="233" y="120"/>
                  <a:pt x="232" y="120"/>
                </a:cubicBezTo>
                <a:cubicBezTo>
                  <a:pt x="232" y="118"/>
                  <a:pt x="232" y="118"/>
                  <a:pt x="232" y="118"/>
                </a:cubicBezTo>
                <a:cubicBezTo>
                  <a:pt x="232" y="116"/>
                  <a:pt x="231" y="118"/>
                  <a:pt x="231" y="115"/>
                </a:cubicBezTo>
                <a:cubicBezTo>
                  <a:pt x="231" y="114"/>
                  <a:pt x="233" y="115"/>
                  <a:pt x="233" y="116"/>
                </a:cubicBezTo>
                <a:cubicBezTo>
                  <a:pt x="234" y="114"/>
                  <a:pt x="233" y="113"/>
                  <a:pt x="233" y="112"/>
                </a:cubicBezTo>
                <a:cubicBezTo>
                  <a:pt x="233" y="112"/>
                  <a:pt x="233" y="112"/>
                  <a:pt x="233" y="112"/>
                </a:cubicBezTo>
                <a:cubicBezTo>
                  <a:pt x="233" y="112"/>
                  <a:pt x="233" y="112"/>
                  <a:pt x="233" y="112"/>
                </a:cubicBezTo>
                <a:cubicBezTo>
                  <a:pt x="233" y="111"/>
                  <a:pt x="233" y="111"/>
                  <a:pt x="233" y="110"/>
                </a:cubicBezTo>
                <a:cubicBezTo>
                  <a:pt x="233" y="110"/>
                  <a:pt x="233" y="110"/>
                  <a:pt x="233" y="110"/>
                </a:cubicBezTo>
                <a:cubicBezTo>
                  <a:pt x="233" y="111"/>
                  <a:pt x="233" y="111"/>
                  <a:pt x="233" y="111"/>
                </a:cubicBezTo>
                <a:cubicBezTo>
                  <a:pt x="233" y="111"/>
                  <a:pt x="233" y="111"/>
                  <a:pt x="233" y="110"/>
                </a:cubicBezTo>
                <a:cubicBezTo>
                  <a:pt x="234" y="110"/>
                  <a:pt x="234" y="110"/>
                  <a:pt x="234" y="110"/>
                </a:cubicBezTo>
                <a:cubicBezTo>
                  <a:pt x="234" y="109"/>
                  <a:pt x="234" y="109"/>
                  <a:pt x="234" y="109"/>
                </a:cubicBezTo>
                <a:cubicBezTo>
                  <a:pt x="235" y="109"/>
                  <a:pt x="235" y="109"/>
                  <a:pt x="235" y="109"/>
                </a:cubicBezTo>
                <a:cubicBezTo>
                  <a:pt x="235" y="108"/>
                  <a:pt x="234" y="106"/>
                  <a:pt x="234" y="106"/>
                </a:cubicBezTo>
                <a:cubicBezTo>
                  <a:pt x="235" y="102"/>
                  <a:pt x="235" y="96"/>
                  <a:pt x="234" y="94"/>
                </a:cubicBezTo>
                <a:cubicBezTo>
                  <a:pt x="234" y="94"/>
                  <a:pt x="235" y="94"/>
                  <a:pt x="234" y="94"/>
                </a:cubicBezTo>
                <a:cubicBezTo>
                  <a:pt x="234" y="93"/>
                  <a:pt x="233" y="91"/>
                  <a:pt x="234" y="91"/>
                </a:cubicBezTo>
                <a:cubicBezTo>
                  <a:pt x="234" y="90"/>
                  <a:pt x="235" y="90"/>
                  <a:pt x="235" y="88"/>
                </a:cubicBezTo>
                <a:cubicBezTo>
                  <a:pt x="235" y="88"/>
                  <a:pt x="234" y="88"/>
                  <a:pt x="234" y="88"/>
                </a:cubicBezTo>
                <a:cubicBezTo>
                  <a:pt x="236" y="85"/>
                  <a:pt x="233" y="81"/>
                  <a:pt x="234" y="77"/>
                </a:cubicBezTo>
                <a:cubicBezTo>
                  <a:pt x="235" y="78"/>
                  <a:pt x="235" y="78"/>
                  <a:pt x="235" y="79"/>
                </a:cubicBezTo>
                <a:cubicBezTo>
                  <a:pt x="235" y="76"/>
                  <a:pt x="235" y="73"/>
                  <a:pt x="233" y="70"/>
                </a:cubicBezTo>
                <a:cubicBezTo>
                  <a:pt x="234" y="71"/>
                  <a:pt x="234" y="71"/>
                  <a:pt x="235" y="71"/>
                </a:cubicBezTo>
                <a:close/>
                <a:moveTo>
                  <a:pt x="233" y="107"/>
                </a:moveTo>
                <a:cubicBezTo>
                  <a:pt x="233" y="107"/>
                  <a:pt x="233" y="108"/>
                  <a:pt x="233" y="108"/>
                </a:cubicBezTo>
                <a:cubicBezTo>
                  <a:pt x="233" y="108"/>
                  <a:pt x="233" y="107"/>
                  <a:pt x="233" y="107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lIns="36000" tIns="72000" rIns="36000" bIns="36000" anchor="ctr" anchorCtr="1"/>
          <a:lstStyle>
            <a:lvl1pPr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pl-PL" sz="1200" dirty="0">
              <a:solidFill>
                <a:schemeClr val="bg1"/>
              </a:solidFill>
              <a:latin typeface="Segoe Print" pitchFamily="2" charset="0"/>
              <a:cs typeface="Arial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175F221-F9DE-4EB6-AD10-E4B2E3C3DDE0}"/>
              </a:ext>
            </a:extLst>
          </p:cNvPr>
          <p:cNvSpPr/>
          <p:nvPr/>
        </p:nvSpPr>
        <p:spPr>
          <a:xfrm>
            <a:off x="8971312" y="4721400"/>
            <a:ext cx="15513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ClrTx/>
              <a:buNone/>
            </a:pPr>
            <a:r>
              <a:rPr lang="en-US" altLang="pl-PL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2.85e+06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7169AE-4B16-4363-8ED9-DE94021AA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34" y="1010860"/>
            <a:ext cx="6562725" cy="4695825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01F8C8C6-7A88-4AE1-8735-616B8ADFC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34" y="1041066"/>
            <a:ext cx="2232419" cy="157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533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25B2E2-517D-4F3B-9C91-1CCFCE6E8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32" y="1010860"/>
            <a:ext cx="6534150" cy="46767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5EC902-B46E-4296-92D1-762E8E6CE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162" y="179211"/>
            <a:ext cx="5052046" cy="656038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FMINCON : Initial gain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{</a:t>
            </a:r>
            <a:r>
              <a:rPr lang="en-US" dirty="0" err="1">
                <a:solidFill>
                  <a:schemeClr val="tx1"/>
                </a:solidFill>
              </a:rPr>
              <a:t>kp</a:t>
            </a:r>
            <a:r>
              <a:rPr lang="en-US" dirty="0">
                <a:solidFill>
                  <a:schemeClr val="tx1"/>
                </a:solidFill>
              </a:rPr>
              <a:t>: 0.225, </a:t>
            </a:r>
            <a:r>
              <a:rPr lang="en-US" dirty="0" err="1">
                <a:solidFill>
                  <a:schemeClr val="tx1"/>
                </a:solidFill>
              </a:rPr>
              <a:t>ki</a:t>
            </a:r>
            <a:r>
              <a:rPr lang="en-US" dirty="0">
                <a:solidFill>
                  <a:schemeClr val="tx1"/>
                </a:solidFill>
              </a:rPr>
              <a:t>: 0.01, </a:t>
            </a:r>
            <a:r>
              <a:rPr lang="en-US" dirty="0" err="1">
                <a:solidFill>
                  <a:schemeClr val="tx1"/>
                </a:solidFill>
              </a:rPr>
              <a:t>Kd</a:t>
            </a:r>
            <a:r>
              <a:rPr lang="en-US" dirty="0">
                <a:solidFill>
                  <a:schemeClr val="tx1"/>
                </a:solidFill>
              </a:rPr>
              <a:t>: 4.25}</a:t>
            </a:r>
          </a:p>
        </p:txBody>
      </p:sp>
      <p:sp>
        <p:nvSpPr>
          <p:cNvPr id="37" name="Pięciokąt 1">
            <a:extLst>
              <a:ext uri="{FF2B5EF4-FFF2-40B4-BE49-F238E27FC236}">
                <a16:creationId xmlns:a16="http://schemas.microsoft.com/office/drawing/2014/main" id="{DBACC98B-7110-4190-94C1-A1C017B5CB5F}"/>
              </a:ext>
            </a:extLst>
          </p:cNvPr>
          <p:cNvSpPr/>
          <p:nvPr/>
        </p:nvSpPr>
        <p:spPr>
          <a:xfrm rot="5400000">
            <a:off x="9506935" y="-716562"/>
            <a:ext cx="482493" cy="2554737"/>
          </a:xfrm>
          <a:prstGeom prst="homePlate">
            <a:avLst>
              <a:gd name="adj" fmla="val 31349"/>
            </a:avLst>
          </a:prstGeom>
          <a:solidFill>
            <a:srgbClr val="15979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38" name="Prostokąt zaokrąglony 70">
            <a:extLst>
              <a:ext uri="{FF2B5EF4-FFF2-40B4-BE49-F238E27FC236}">
                <a16:creationId xmlns:a16="http://schemas.microsoft.com/office/drawing/2014/main" id="{7E229A6E-A2AF-48AD-92BA-418892CECD95}"/>
              </a:ext>
            </a:extLst>
          </p:cNvPr>
          <p:cNvSpPr/>
          <p:nvPr/>
        </p:nvSpPr>
        <p:spPr>
          <a:xfrm>
            <a:off x="8470814" y="305701"/>
            <a:ext cx="2554738" cy="1657759"/>
          </a:xfrm>
          <a:prstGeom prst="roundRect">
            <a:avLst>
              <a:gd name="adj" fmla="val 0"/>
            </a:avLst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latin typeface="Calibri"/>
            </a:endParaRPr>
          </a:p>
        </p:txBody>
      </p:sp>
      <p:sp>
        <p:nvSpPr>
          <p:cNvPr id="39" name="Prostokąt 35">
            <a:extLst>
              <a:ext uri="{FF2B5EF4-FFF2-40B4-BE49-F238E27FC236}">
                <a16:creationId xmlns:a16="http://schemas.microsoft.com/office/drawing/2014/main" id="{599F46B1-17DB-4A93-9895-18E625495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8477" y="385367"/>
            <a:ext cx="19526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>
                <a:solidFill>
                  <a:schemeClr val="bg1"/>
                </a:solidFill>
              </a:rPr>
              <a:t>Signal Statistics</a:t>
            </a:r>
            <a:endParaRPr lang="en-US" sz="1400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3" name="Freeform 6">
            <a:extLst>
              <a:ext uri="{FF2B5EF4-FFF2-40B4-BE49-F238E27FC236}">
                <a16:creationId xmlns:a16="http://schemas.microsoft.com/office/drawing/2014/main" id="{8C61E593-F342-4C27-8E64-363FF7427A43}"/>
              </a:ext>
            </a:extLst>
          </p:cNvPr>
          <p:cNvSpPr>
            <a:spLocks/>
          </p:cNvSpPr>
          <p:nvPr/>
        </p:nvSpPr>
        <p:spPr bwMode="auto">
          <a:xfrm>
            <a:off x="8758477" y="1640161"/>
            <a:ext cx="1766838" cy="53798"/>
          </a:xfrm>
          <a:custGeom>
            <a:avLst/>
            <a:gdLst/>
            <a:ahLst/>
            <a:cxnLst/>
            <a:rect l="l" t="t" r="r" b="b"/>
            <a:pathLst>
              <a:path w="4230688" h="323122">
                <a:moveTo>
                  <a:pt x="690731" y="306944"/>
                </a:moveTo>
                <a:lnTo>
                  <a:pt x="690926" y="307256"/>
                </a:lnTo>
                <a:lnTo>
                  <a:pt x="686864" y="315369"/>
                </a:lnTo>
                <a:close/>
                <a:moveTo>
                  <a:pt x="616109" y="299788"/>
                </a:moveTo>
                <a:cubicBezTo>
                  <a:pt x="619443" y="298845"/>
                  <a:pt x="622300" y="299788"/>
                  <a:pt x="622300" y="307328"/>
                </a:cubicBezTo>
                <a:cubicBezTo>
                  <a:pt x="618490" y="296017"/>
                  <a:pt x="603250" y="322409"/>
                  <a:pt x="607060" y="303558"/>
                </a:cubicBezTo>
                <a:cubicBezTo>
                  <a:pt x="608965" y="303558"/>
                  <a:pt x="612775" y="300730"/>
                  <a:pt x="616109" y="299788"/>
                </a:cubicBezTo>
                <a:close/>
                <a:moveTo>
                  <a:pt x="454554" y="292247"/>
                </a:moveTo>
                <a:lnTo>
                  <a:pt x="458259" y="304649"/>
                </a:lnTo>
                <a:cubicBezTo>
                  <a:pt x="457333" y="307130"/>
                  <a:pt x="454555" y="308122"/>
                  <a:pt x="450850" y="308122"/>
                </a:cubicBezTo>
                <a:cubicBezTo>
                  <a:pt x="450850" y="300185"/>
                  <a:pt x="454554" y="296216"/>
                  <a:pt x="454554" y="292247"/>
                </a:cubicBezTo>
                <a:close/>
                <a:moveTo>
                  <a:pt x="2509981" y="291195"/>
                </a:moveTo>
                <a:cubicBezTo>
                  <a:pt x="2510643" y="295092"/>
                  <a:pt x="2510774" y="299730"/>
                  <a:pt x="2512484" y="299730"/>
                </a:cubicBezTo>
                <a:cubicBezTo>
                  <a:pt x="2507667" y="302090"/>
                  <a:pt x="2510680" y="295245"/>
                  <a:pt x="2509981" y="291195"/>
                </a:cubicBezTo>
                <a:close/>
                <a:moveTo>
                  <a:pt x="2509608" y="289487"/>
                </a:moveTo>
                <a:cubicBezTo>
                  <a:pt x="2510101" y="289846"/>
                  <a:pt x="2510261" y="290465"/>
                  <a:pt x="2509981" y="291195"/>
                </a:cubicBezTo>
                <a:close/>
                <a:moveTo>
                  <a:pt x="2508837" y="285953"/>
                </a:moveTo>
                <a:lnTo>
                  <a:pt x="2509608" y="289487"/>
                </a:lnTo>
                <a:cubicBezTo>
                  <a:pt x="2509109" y="288352"/>
                  <a:pt x="2507723" y="287980"/>
                  <a:pt x="2505075" y="288845"/>
                </a:cubicBezTo>
                <a:close/>
                <a:moveTo>
                  <a:pt x="679450" y="284309"/>
                </a:moveTo>
                <a:lnTo>
                  <a:pt x="686859" y="284309"/>
                </a:lnTo>
                <a:cubicBezTo>
                  <a:pt x="690563" y="291929"/>
                  <a:pt x="683154" y="299549"/>
                  <a:pt x="683154" y="303359"/>
                </a:cubicBezTo>
                <a:close/>
                <a:moveTo>
                  <a:pt x="2260205" y="270417"/>
                </a:moveTo>
                <a:lnTo>
                  <a:pt x="2260348" y="270933"/>
                </a:lnTo>
                <a:cubicBezTo>
                  <a:pt x="2259948" y="271294"/>
                  <a:pt x="2259525" y="271348"/>
                  <a:pt x="2259116" y="271149"/>
                </a:cubicBezTo>
                <a:close/>
                <a:moveTo>
                  <a:pt x="1943100" y="266847"/>
                </a:moveTo>
                <a:lnTo>
                  <a:pt x="1951038" y="270022"/>
                </a:lnTo>
                <a:lnTo>
                  <a:pt x="1943100" y="277959"/>
                </a:lnTo>
                <a:close/>
                <a:moveTo>
                  <a:pt x="461169" y="262084"/>
                </a:moveTo>
                <a:cubicBezTo>
                  <a:pt x="464326" y="262084"/>
                  <a:pt x="467484" y="266907"/>
                  <a:pt x="470500" y="272792"/>
                </a:cubicBezTo>
                <a:cubicBezTo>
                  <a:pt x="466196" y="271480"/>
                  <a:pt x="458226" y="276212"/>
                  <a:pt x="461169" y="262084"/>
                </a:cubicBezTo>
                <a:close/>
                <a:moveTo>
                  <a:pt x="2291359" y="258271"/>
                </a:moveTo>
                <a:lnTo>
                  <a:pt x="2285073" y="260734"/>
                </a:lnTo>
                <a:lnTo>
                  <a:pt x="2288147" y="262947"/>
                </a:lnTo>
                <a:close/>
                <a:moveTo>
                  <a:pt x="2540015" y="246594"/>
                </a:moveTo>
                <a:lnTo>
                  <a:pt x="2539403" y="247970"/>
                </a:lnTo>
                <a:cubicBezTo>
                  <a:pt x="2539350" y="247837"/>
                  <a:pt x="2539298" y="247705"/>
                  <a:pt x="2539361" y="247530"/>
                </a:cubicBezTo>
                <a:close/>
                <a:moveTo>
                  <a:pt x="322813" y="246039"/>
                </a:moveTo>
                <a:lnTo>
                  <a:pt x="324000" y="247581"/>
                </a:lnTo>
                <a:lnTo>
                  <a:pt x="315606" y="255459"/>
                </a:lnTo>
                <a:cubicBezTo>
                  <a:pt x="318418" y="247970"/>
                  <a:pt x="320762" y="245629"/>
                  <a:pt x="322813" y="246039"/>
                </a:cubicBezTo>
                <a:close/>
                <a:moveTo>
                  <a:pt x="385763" y="236684"/>
                </a:moveTo>
                <a:cubicBezTo>
                  <a:pt x="385763" y="247797"/>
                  <a:pt x="367620" y="258909"/>
                  <a:pt x="360363" y="258909"/>
                </a:cubicBezTo>
                <a:close/>
                <a:moveTo>
                  <a:pt x="2543621" y="235332"/>
                </a:moveTo>
                <a:cubicBezTo>
                  <a:pt x="2544090" y="234630"/>
                  <a:pt x="2545028" y="234864"/>
                  <a:pt x="2546903" y="236736"/>
                </a:cubicBezTo>
                <a:lnTo>
                  <a:pt x="2540015" y="246594"/>
                </a:lnTo>
                <a:cubicBezTo>
                  <a:pt x="2544698" y="246705"/>
                  <a:pt x="2542302" y="237309"/>
                  <a:pt x="2543621" y="235332"/>
                </a:cubicBezTo>
                <a:close/>
                <a:moveTo>
                  <a:pt x="327595" y="234205"/>
                </a:moveTo>
                <a:cubicBezTo>
                  <a:pt x="338579" y="242162"/>
                  <a:pt x="345486" y="267175"/>
                  <a:pt x="341857" y="281670"/>
                </a:cubicBezTo>
                <a:cubicBezTo>
                  <a:pt x="334356" y="277925"/>
                  <a:pt x="341857" y="266692"/>
                  <a:pt x="338106" y="259203"/>
                </a:cubicBezTo>
                <a:lnTo>
                  <a:pt x="333009" y="262304"/>
                </a:lnTo>
                <a:cubicBezTo>
                  <a:pt x="330303" y="259202"/>
                  <a:pt x="327768" y="250108"/>
                  <a:pt x="324000" y="247581"/>
                </a:cubicBezTo>
                <a:cubicBezTo>
                  <a:pt x="327203" y="244428"/>
                  <a:pt x="328089" y="239669"/>
                  <a:pt x="327595" y="234205"/>
                </a:cubicBezTo>
                <a:close/>
                <a:moveTo>
                  <a:pt x="315384" y="224438"/>
                </a:moveTo>
                <a:cubicBezTo>
                  <a:pt x="316310" y="226705"/>
                  <a:pt x="317236" y="230334"/>
                  <a:pt x="319088" y="232148"/>
                </a:cubicBezTo>
                <a:cubicBezTo>
                  <a:pt x="315384" y="232148"/>
                  <a:pt x="311679" y="243034"/>
                  <a:pt x="307975" y="235777"/>
                </a:cubicBezTo>
                <a:cubicBezTo>
                  <a:pt x="311679" y="235777"/>
                  <a:pt x="311679" y="228520"/>
                  <a:pt x="311679" y="224891"/>
                </a:cubicBezTo>
                <a:close/>
                <a:moveTo>
                  <a:pt x="327968" y="219090"/>
                </a:moveTo>
                <a:cubicBezTo>
                  <a:pt x="328116" y="224506"/>
                  <a:pt x="328449" y="229613"/>
                  <a:pt x="327595" y="234205"/>
                </a:cubicBezTo>
                <a:lnTo>
                  <a:pt x="326856" y="232992"/>
                </a:lnTo>
                <a:cubicBezTo>
                  <a:pt x="324907" y="225208"/>
                  <a:pt x="325744" y="221216"/>
                  <a:pt x="327968" y="219090"/>
                </a:cubicBezTo>
                <a:close/>
                <a:moveTo>
                  <a:pt x="2805113" y="203347"/>
                </a:moveTo>
                <a:lnTo>
                  <a:pt x="2809876" y="228747"/>
                </a:lnTo>
                <a:lnTo>
                  <a:pt x="2805113" y="231922"/>
                </a:lnTo>
                <a:close/>
                <a:moveTo>
                  <a:pt x="2480" y="63779"/>
                </a:moveTo>
                <a:lnTo>
                  <a:pt x="7937" y="68409"/>
                </a:lnTo>
                <a:cubicBezTo>
                  <a:pt x="-7938" y="72114"/>
                  <a:pt x="15875" y="90634"/>
                  <a:pt x="0" y="75818"/>
                </a:cubicBezTo>
                <a:close/>
                <a:moveTo>
                  <a:pt x="26988" y="63647"/>
                </a:moveTo>
                <a:cubicBezTo>
                  <a:pt x="30560" y="78656"/>
                  <a:pt x="41276" y="86161"/>
                  <a:pt x="30560" y="104922"/>
                </a:cubicBezTo>
                <a:cubicBezTo>
                  <a:pt x="30560" y="93665"/>
                  <a:pt x="26988" y="74904"/>
                  <a:pt x="26988" y="63647"/>
                </a:cubicBezTo>
                <a:close/>
                <a:moveTo>
                  <a:pt x="1999391" y="27049"/>
                </a:moveTo>
                <a:cubicBezTo>
                  <a:pt x="1997398" y="29323"/>
                  <a:pt x="1995384" y="31165"/>
                  <a:pt x="1992094" y="30903"/>
                </a:cubicBezTo>
                <a:lnTo>
                  <a:pt x="1991891" y="30793"/>
                </a:lnTo>
                <a:cubicBezTo>
                  <a:pt x="1995641" y="27049"/>
                  <a:pt x="1995641" y="27049"/>
                  <a:pt x="1999391" y="27049"/>
                </a:cubicBezTo>
                <a:close/>
                <a:moveTo>
                  <a:pt x="1305627" y="12071"/>
                </a:moveTo>
                <a:cubicBezTo>
                  <a:pt x="1305633" y="12074"/>
                  <a:pt x="1305705" y="12110"/>
                  <a:pt x="1306564" y="12539"/>
                </a:cubicBezTo>
                <a:lnTo>
                  <a:pt x="1313127" y="15815"/>
                </a:lnTo>
                <a:cubicBezTo>
                  <a:pt x="1310304" y="16621"/>
                  <a:pt x="1307654" y="17339"/>
                  <a:pt x="1304900" y="17006"/>
                </a:cubicBezTo>
                <a:close/>
                <a:moveTo>
                  <a:pt x="1554011" y="721"/>
                </a:moveTo>
                <a:cubicBezTo>
                  <a:pt x="1584773" y="5284"/>
                  <a:pt x="1615008" y="29857"/>
                  <a:pt x="1643134" y="27049"/>
                </a:cubicBezTo>
                <a:cubicBezTo>
                  <a:pt x="1710635" y="4582"/>
                  <a:pt x="1781887" y="19560"/>
                  <a:pt x="1845638" y="15815"/>
                </a:cubicBezTo>
                <a:lnTo>
                  <a:pt x="1842357" y="25644"/>
                </a:lnTo>
                <a:cubicBezTo>
                  <a:pt x="1864388" y="-6651"/>
                  <a:pt x="1890639" y="60749"/>
                  <a:pt x="1909389" y="12071"/>
                </a:cubicBezTo>
                <a:cubicBezTo>
                  <a:pt x="1916890" y="19560"/>
                  <a:pt x="1931890" y="15815"/>
                  <a:pt x="1924390" y="34537"/>
                </a:cubicBezTo>
                <a:cubicBezTo>
                  <a:pt x="1941717" y="13777"/>
                  <a:pt x="1968650" y="50570"/>
                  <a:pt x="1992094" y="30903"/>
                </a:cubicBezTo>
                <a:cubicBezTo>
                  <a:pt x="2014497" y="53137"/>
                  <a:pt x="2036954" y="27092"/>
                  <a:pt x="2063143" y="45771"/>
                </a:cubicBezTo>
                <a:cubicBezTo>
                  <a:pt x="2063143" y="49515"/>
                  <a:pt x="2055642" y="49515"/>
                  <a:pt x="2055642" y="60749"/>
                </a:cubicBezTo>
                <a:cubicBezTo>
                  <a:pt x="2066893" y="75726"/>
                  <a:pt x="2081893" y="23304"/>
                  <a:pt x="2085643" y="64493"/>
                </a:cubicBezTo>
                <a:cubicBezTo>
                  <a:pt x="2089393" y="64493"/>
                  <a:pt x="2089393" y="45771"/>
                  <a:pt x="2085643" y="45771"/>
                </a:cubicBezTo>
                <a:cubicBezTo>
                  <a:pt x="2141894" y="64493"/>
                  <a:pt x="2205646" y="38282"/>
                  <a:pt x="2265647" y="30793"/>
                </a:cubicBezTo>
                <a:cubicBezTo>
                  <a:pt x="2306898" y="57004"/>
                  <a:pt x="2265647" y="101937"/>
                  <a:pt x="2299398" y="71982"/>
                </a:cubicBezTo>
                <a:cubicBezTo>
                  <a:pt x="2303148" y="70110"/>
                  <a:pt x="2303148" y="58876"/>
                  <a:pt x="2303148" y="64493"/>
                </a:cubicBezTo>
                <a:cubicBezTo>
                  <a:pt x="2314398" y="53260"/>
                  <a:pt x="2321898" y="113170"/>
                  <a:pt x="2333148" y="90704"/>
                </a:cubicBezTo>
                <a:cubicBezTo>
                  <a:pt x="2329398" y="64493"/>
                  <a:pt x="2336898" y="75726"/>
                  <a:pt x="2336898" y="60749"/>
                </a:cubicBezTo>
                <a:cubicBezTo>
                  <a:pt x="2363149" y="79471"/>
                  <a:pt x="2366899" y="101937"/>
                  <a:pt x="2389399" y="83215"/>
                </a:cubicBezTo>
                <a:lnTo>
                  <a:pt x="2389399" y="93044"/>
                </a:lnTo>
                <a:cubicBezTo>
                  <a:pt x="2411900" y="57004"/>
                  <a:pt x="2441901" y="79471"/>
                  <a:pt x="2460651" y="34537"/>
                </a:cubicBezTo>
                <a:cubicBezTo>
                  <a:pt x="2595654" y="30793"/>
                  <a:pt x="2723156" y="12071"/>
                  <a:pt x="2854409" y="8326"/>
                </a:cubicBezTo>
                <a:cubicBezTo>
                  <a:pt x="2981912" y="23304"/>
                  <a:pt x="3109415" y="4582"/>
                  <a:pt x="3240667" y="34537"/>
                </a:cubicBezTo>
                <a:cubicBezTo>
                  <a:pt x="3266918" y="68237"/>
                  <a:pt x="3270668" y="68237"/>
                  <a:pt x="3304419" y="57004"/>
                </a:cubicBezTo>
                <a:cubicBezTo>
                  <a:pt x="3304419" y="60749"/>
                  <a:pt x="3300669" y="60749"/>
                  <a:pt x="3304419" y="68237"/>
                </a:cubicBezTo>
                <a:cubicBezTo>
                  <a:pt x="3304419" y="38282"/>
                  <a:pt x="3326919" y="64493"/>
                  <a:pt x="3330669" y="38282"/>
                </a:cubicBezTo>
                <a:cubicBezTo>
                  <a:pt x="3379420" y="45771"/>
                  <a:pt x="3424421" y="38282"/>
                  <a:pt x="3473172" y="38282"/>
                </a:cubicBezTo>
                <a:cubicBezTo>
                  <a:pt x="3465672" y="42026"/>
                  <a:pt x="3461922" y="64493"/>
                  <a:pt x="3469422" y="64493"/>
                </a:cubicBezTo>
                <a:lnTo>
                  <a:pt x="3479266" y="48111"/>
                </a:lnTo>
                <a:lnTo>
                  <a:pt x="3480672" y="52323"/>
                </a:lnTo>
                <a:cubicBezTo>
                  <a:pt x="3488172" y="49515"/>
                  <a:pt x="3495673" y="34537"/>
                  <a:pt x="3488172" y="27049"/>
                </a:cubicBezTo>
                <a:cubicBezTo>
                  <a:pt x="3615675" y="4582"/>
                  <a:pt x="3735678" y="68237"/>
                  <a:pt x="3859430" y="64493"/>
                </a:cubicBezTo>
                <a:cubicBezTo>
                  <a:pt x="3885681" y="75726"/>
                  <a:pt x="3926932" y="68237"/>
                  <a:pt x="3960682" y="60749"/>
                </a:cubicBezTo>
                <a:cubicBezTo>
                  <a:pt x="4050684" y="101937"/>
                  <a:pt x="4136936" y="139381"/>
                  <a:pt x="4230688" y="113170"/>
                </a:cubicBezTo>
                <a:cubicBezTo>
                  <a:pt x="4230653" y="113346"/>
                  <a:pt x="4215644" y="188081"/>
                  <a:pt x="4178187" y="206781"/>
                </a:cubicBezTo>
                <a:cubicBezTo>
                  <a:pt x="4125686" y="274181"/>
                  <a:pt x="4061934" y="203037"/>
                  <a:pt x="4005683" y="244225"/>
                </a:cubicBezTo>
                <a:cubicBezTo>
                  <a:pt x="3998183" y="244225"/>
                  <a:pt x="4009433" y="206781"/>
                  <a:pt x="3994433" y="214270"/>
                </a:cubicBezTo>
                <a:cubicBezTo>
                  <a:pt x="3938182" y="266692"/>
                  <a:pt x="3855680" y="232992"/>
                  <a:pt x="3791929" y="188059"/>
                </a:cubicBezTo>
                <a:lnTo>
                  <a:pt x="3795210" y="178230"/>
                </a:lnTo>
                <a:cubicBezTo>
                  <a:pt x="3784429" y="169337"/>
                  <a:pt x="3769428" y="206781"/>
                  <a:pt x="3754428" y="199292"/>
                </a:cubicBezTo>
                <a:cubicBezTo>
                  <a:pt x="3754428" y="191803"/>
                  <a:pt x="3758178" y="188059"/>
                  <a:pt x="3758178" y="180570"/>
                </a:cubicBezTo>
                <a:cubicBezTo>
                  <a:pt x="3754428" y="203037"/>
                  <a:pt x="3731928" y="188059"/>
                  <a:pt x="3728177" y="203037"/>
                </a:cubicBezTo>
                <a:cubicBezTo>
                  <a:pt x="3720677" y="195548"/>
                  <a:pt x="3724427" y="180570"/>
                  <a:pt x="3716927" y="169337"/>
                </a:cubicBezTo>
                <a:cubicBezTo>
                  <a:pt x="3709427" y="195548"/>
                  <a:pt x="3709427" y="195548"/>
                  <a:pt x="3709427" y="195548"/>
                </a:cubicBezTo>
                <a:cubicBezTo>
                  <a:pt x="3686927" y="251714"/>
                  <a:pt x="3656926" y="188059"/>
                  <a:pt x="3630675" y="218014"/>
                </a:cubicBezTo>
                <a:cubicBezTo>
                  <a:pt x="3630675" y="210525"/>
                  <a:pt x="3634426" y="206781"/>
                  <a:pt x="3630675" y="203037"/>
                </a:cubicBezTo>
                <a:cubicBezTo>
                  <a:pt x="3585674" y="236736"/>
                  <a:pt x="3529423" y="225503"/>
                  <a:pt x="3476922" y="240481"/>
                </a:cubicBezTo>
                <a:cubicBezTo>
                  <a:pt x="3480672" y="229248"/>
                  <a:pt x="3480672" y="214270"/>
                  <a:pt x="3480672" y="206781"/>
                </a:cubicBezTo>
                <a:cubicBezTo>
                  <a:pt x="3476922" y="229248"/>
                  <a:pt x="3458172" y="236736"/>
                  <a:pt x="3446922" y="240481"/>
                </a:cubicBezTo>
                <a:cubicBezTo>
                  <a:pt x="3439421" y="214270"/>
                  <a:pt x="3420671" y="262947"/>
                  <a:pt x="3405671" y="247970"/>
                </a:cubicBezTo>
                <a:lnTo>
                  <a:pt x="3409421" y="244225"/>
                </a:lnTo>
                <a:lnTo>
                  <a:pt x="3399987" y="252884"/>
                </a:lnTo>
                <a:cubicBezTo>
                  <a:pt x="3392076" y="252884"/>
                  <a:pt x="3387858" y="233929"/>
                  <a:pt x="3379420" y="259203"/>
                </a:cubicBezTo>
                <a:lnTo>
                  <a:pt x="3372858" y="242821"/>
                </a:lnTo>
                <a:cubicBezTo>
                  <a:pt x="3368170" y="274181"/>
                  <a:pt x="3356920" y="218014"/>
                  <a:pt x="3345669" y="236736"/>
                </a:cubicBezTo>
                <a:lnTo>
                  <a:pt x="3345669" y="243289"/>
                </a:lnTo>
                <a:cubicBezTo>
                  <a:pt x="3338169" y="255459"/>
                  <a:pt x="3334419" y="236736"/>
                  <a:pt x="3323169" y="240481"/>
                </a:cubicBezTo>
                <a:cubicBezTo>
                  <a:pt x="3304419" y="244225"/>
                  <a:pt x="3293168" y="225503"/>
                  <a:pt x="3293168" y="255459"/>
                </a:cubicBezTo>
                <a:cubicBezTo>
                  <a:pt x="3285668" y="229248"/>
                  <a:pt x="3311919" y="244225"/>
                  <a:pt x="3300669" y="210525"/>
                </a:cubicBezTo>
                <a:cubicBezTo>
                  <a:pt x="3236917" y="236736"/>
                  <a:pt x="3165666" y="229248"/>
                  <a:pt x="3101914" y="229248"/>
                </a:cubicBezTo>
                <a:cubicBezTo>
                  <a:pt x="3094414" y="218014"/>
                  <a:pt x="3090664" y="214270"/>
                  <a:pt x="3086914" y="203037"/>
                </a:cubicBezTo>
                <a:cubicBezTo>
                  <a:pt x="3079414" y="206781"/>
                  <a:pt x="3064414" y="206781"/>
                  <a:pt x="3056913" y="221759"/>
                </a:cubicBezTo>
                <a:cubicBezTo>
                  <a:pt x="3060663" y="221759"/>
                  <a:pt x="3053163" y="206781"/>
                  <a:pt x="3049413" y="206781"/>
                </a:cubicBezTo>
                <a:cubicBezTo>
                  <a:pt x="3038163" y="195548"/>
                  <a:pt x="3034413" y="236736"/>
                  <a:pt x="3023163" y="221759"/>
                </a:cubicBezTo>
                <a:cubicBezTo>
                  <a:pt x="3026913" y="214270"/>
                  <a:pt x="3030663" y="206781"/>
                  <a:pt x="3026913" y="195548"/>
                </a:cubicBezTo>
                <a:cubicBezTo>
                  <a:pt x="3015663" y="218014"/>
                  <a:pt x="3000662" y="214270"/>
                  <a:pt x="2989412" y="221759"/>
                </a:cubicBezTo>
                <a:cubicBezTo>
                  <a:pt x="2989412" y="214270"/>
                  <a:pt x="2993162" y="214270"/>
                  <a:pt x="2993162" y="203037"/>
                </a:cubicBezTo>
                <a:cubicBezTo>
                  <a:pt x="2978162" y="229248"/>
                  <a:pt x="2966912" y="199292"/>
                  <a:pt x="2951911" y="214270"/>
                </a:cubicBezTo>
                <a:lnTo>
                  <a:pt x="2958474" y="197888"/>
                </a:lnTo>
                <a:cubicBezTo>
                  <a:pt x="2940661" y="176826"/>
                  <a:pt x="2951911" y="232992"/>
                  <a:pt x="2933161" y="218014"/>
                </a:cubicBezTo>
                <a:cubicBezTo>
                  <a:pt x="2936911" y="214270"/>
                  <a:pt x="2936911" y="206781"/>
                  <a:pt x="2936911" y="199292"/>
                </a:cubicBezTo>
                <a:cubicBezTo>
                  <a:pt x="2921911" y="229248"/>
                  <a:pt x="2895660" y="218014"/>
                  <a:pt x="2876910" y="229248"/>
                </a:cubicBezTo>
                <a:lnTo>
                  <a:pt x="2876910" y="221759"/>
                </a:lnTo>
                <a:cubicBezTo>
                  <a:pt x="2861909" y="225503"/>
                  <a:pt x="2843159" y="214270"/>
                  <a:pt x="2820658" y="229248"/>
                </a:cubicBezTo>
                <a:cubicBezTo>
                  <a:pt x="2813158" y="221759"/>
                  <a:pt x="2824409" y="188059"/>
                  <a:pt x="2805658" y="191803"/>
                </a:cubicBezTo>
                <a:cubicBezTo>
                  <a:pt x="2805658" y="225503"/>
                  <a:pt x="2771907" y="206781"/>
                  <a:pt x="2783158" y="244225"/>
                </a:cubicBezTo>
                <a:cubicBezTo>
                  <a:pt x="2768157" y="236736"/>
                  <a:pt x="2741907" y="225503"/>
                  <a:pt x="2730657" y="236736"/>
                </a:cubicBezTo>
                <a:cubicBezTo>
                  <a:pt x="2738157" y="221759"/>
                  <a:pt x="2723156" y="195548"/>
                  <a:pt x="2738157" y="191803"/>
                </a:cubicBezTo>
                <a:lnTo>
                  <a:pt x="2728313" y="175421"/>
                </a:lnTo>
                <a:lnTo>
                  <a:pt x="2730188" y="167055"/>
                </a:lnTo>
                <a:cubicBezTo>
                  <a:pt x="2735637" y="166880"/>
                  <a:pt x="2735813" y="165124"/>
                  <a:pt x="2734407" y="158104"/>
                </a:cubicBezTo>
                <a:cubicBezTo>
                  <a:pt x="2726906" y="161848"/>
                  <a:pt x="2708156" y="173081"/>
                  <a:pt x="2700656" y="169337"/>
                </a:cubicBezTo>
                <a:cubicBezTo>
                  <a:pt x="2689406" y="188059"/>
                  <a:pt x="2678155" y="225503"/>
                  <a:pt x="2655655" y="229248"/>
                </a:cubicBezTo>
                <a:cubicBezTo>
                  <a:pt x="2666905" y="218014"/>
                  <a:pt x="2651905" y="191803"/>
                  <a:pt x="2659405" y="188059"/>
                </a:cubicBezTo>
                <a:cubicBezTo>
                  <a:pt x="2629404" y="247970"/>
                  <a:pt x="2629404" y="247970"/>
                  <a:pt x="2629404" y="247970"/>
                </a:cubicBezTo>
                <a:cubicBezTo>
                  <a:pt x="2621904" y="251714"/>
                  <a:pt x="2625654" y="221759"/>
                  <a:pt x="2618154" y="232992"/>
                </a:cubicBezTo>
                <a:cubicBezTo>
                  <a:pt x="2618154" y="240481"/>
                  <a:pt x="2614404" y="247970"/>
                  <a:pt x="2610654" y="251714"/>
                </a:cubicBezTo>
                <a:cubicBezTo>
                  <a:pt x="2606904" y="247970"/>
                  <a:pt x="2580653" y="259203"/>
                  <a:pt x="2580653" y="229248"/>
                </a:cubicBezTo>
                <a:cubicBezTo>
                  <a:pt x="2576903" y="214270"/>
                  <a:pt x="2591904" y="221759"/>
                  <a:pt x="2584404" y="210525"/>
                </a:cubicBezTo>
                <a:cubicBezTo>
                  <a:pt x="2569403" y="210525"/>
                  <a:pt x="2569403" y="221759"/>
                  <a:pt x="2558153" y="221759"/>
                </a:cubicBezTo>
                <a:cubicBezTo>
                  <a:pt x="2550706" y="210578"/>
                  <a:pt x="2532167" y="228984"/>
                  <a:pt x="2539361" y="247530"/>
                </a:cubicBezTo>
                <a:cubicBezTo>
                  <a:pt x="2533690" y="258667"/>
                  <a:pt x="2524493" y="262947"/>
                  <a:pt x="2513152" y="262947"/>
                </a:cubicBezTo>
                <a:cubicBezTo>
                  <a:pt x="2516902" y="255459"/>
                  <a:pt x="2516902" y="247970"/>
                  <a:pt x="2520652" y="236736"/>
                </a:cubicBezTo>
                <a:cubicBezTo>
                  <a:pt x="2502633" y="261926"/>
                  <a:pt x="2484613" y="269824"/>
                  <a:pt x="2466587" y="280360"/>
                </a:cubicBezTo>
                <a:cubicBezTo>
                  <a:pt x="2468386" y="274645"/>
                  <a:pt x="2470872" y="264979"/>
                  <a:pt x="2473190" y="262123"/>
                </a:cubicBezTo>
                <a:cubicBezTo>
                  <a:pt x="2451767" y="242997"/>
                  <a:pt x="2426306" y="288367"/>
                  <a:pt x="2404400" y="259203"/>
                </a:cubicBezTo>
                <a:cubicBezTo>
                  <a:pt x="2408150" y="255460"/>
                  <a:pt x="2408150" y="281670"/>
                  <a:pt x="2408150" y="277925"/>
                </a:cubicBezTo>
                <a:cubicBezTo>
                  <a:pt x="2396900" y="274181"/>
                  <a:pt x="2396900" y="251714"/>
                  <a:pt x="2389399" y="259203"/>
                </a:cubicBezTo>
                <a:cubicBezTo>
                  <a:pt x="2389399" y="247970"/>
                  <a:pt x="2378149" y="262947"/>
                  <a:pt x="2370649" y="266692"/>
                </a:cubicBezTo>
                <a:cubicBezTo>
                  <a:pt x="2370329" y="264717"/>
                  <a:pt x="2372364" y="259203"/>
                  <a:pt x="2374399" y="259203"/>
                </a:cubicBezTo>
                <a:cubicBezTo>
                  <a:pt x="2366899" y="270436"/>
                  <a:pt x="2321898" y="289158"/>
                  <a:pt x="2295647" y="270436"/>
                </a:cubicBezTo>
                <a:cubicBezTo>
                  <a:pt x="2295647" y="277926"/>
                  <a:pt x="2280647" y="300392"/>
                  <a:pt x="2273147" y="300392"/>
                </a:cubicBezTo>
                <a:lnTo>
                  <a:pt x="2276428" y="284010"/>
                </a:lnTo>
                <a:cubicBezTo>
                  <a:pt x="2273981" y="270023"/>
                  <a:pt x="2264263" y="276489"/>
                  <a:pt x="2260348" y="270933"/>
                </a:cubicBezTo>
                <a:lnTo>
                  <a:pt x="2269492" y="267600"/>
                </a:lnTo>
                <a:lnTo>
                  <a:pt x="2270218" y="274532"/>
                </a:lnTo>
                <a:cubicBezTo>
                  <a:pt x="2272115" y="273671"/>
                  <a:pt x="2275789" y="267486"/>
                  <a:pt x="2279674" y="263311"/>
                </a:cubicBezTo>
                <a:cubicBezTo>
                  <a:pt x="2276448" y="264848"/>
                  <a:pt x="2272963" y="266564"/>
                  <a:pt x="2269492" y="267600"/>
                </a:cubicBezTo>
                <a:cubicBezTo>
                  <a:pt x="2269313" y="267288"/>
                  <a:pt x="2269354" y="266995"/>
                  <a:pt x="2269397" y="266692"/>
                </a:cubicBezTo>
                <a:cubicBezTo>
                  <a:pt x="2266331" y="266692"/>
                  <a:pt x="2263266" y="268360"/>
                  <a:pt x="2260205" y="270417"/>
                </a:cubicBezTo>
                <a:cubicBezTo>
                  <a:pt x="2258761" y="269143"/>
                  <a:pt x="2258147" y="266735"/>
                  <a:pt x="2258147" y="262947"/>
                </a:cubicBezTo>
                <a:lnTo>
                  <a:pt x="2259116" y="271149"/>
                </a:lnTo>
                <a:cubicBezTo>
                  <a:pt x="2251292" y="276558"/>
                  <a:pt x="2243469" y="283455"/>
                  <a:pt x="2235646" y="270436"/>
                </a:cubicBezTo>
                <a:cubicBezTo>
                  <a:pt x="2239396" y="274181"/>
                  <a:pt x="2243146" y="240481"/>
                  <a:pt x="2235646" y="244225"/>
                </a:cubicBezTo>
                <a:cubicBezTo>
                  <a:pt x="2220646" y="247970"/>
                  <a:pt x="2231896" y="251714"/>
                  <a:pt x="2216896" y="259203"/>
                </a:cubicBezTo>
                <a:lnTo>
                  <a:pt x="2210333" y="265756"/>
                </a:lnTo>
                <a:lnTo>
                  <a:pt x="2205528" y="275936"/>
                </a:lnTo>
                <a:cubicBezTo>
                  <a:pt x="2200958" y="279095"/>
                  <a:pt x="2195333" y="268564"/>
                  <a:pt x="2198145" y="285414"/>
                </a:cubicBezTo>
                <a:cubicBezTo>
                  <a:pt x="2198145" y="270436"/>
                  <a:pt x="2175645" y="296647"/>
                  <a:pt x="2179395" y="262947"/>
                </a:cubicBezTo>
                <a:cubicBezTo>
                  <a:pt x="2179395" y="236736"/>
                  <a:pt x="2179395" y="236736"/>
                  <a:pt x="2179395" y="236736"/>
                </a:cubicBezTo>
                <a:cubicBezTo>
                  <a:pt x="2171895" y="240481"/>
                  <a:pt x="2168145" y="262947"/>
                  <a:pt x="2160645" y="274181"/>
                </a:cubicBezTo>
                <a:cubicBezTo>
                  <a:pt x="2160645" y="274120"/>
                  <a:pt x="2160645" y="266677"/>
                  <a:pt x="2160645" y="262947"/>
                </a:cubicBezTo>
                <a:cubicBezTo>
                  <a:pt x="2156895" y="304136"/>
                  <a:pt x="2141894" y="259203"/>
                  <a:pt x="2134394" y="289158"/>
                </a:cubicBezTo>
                <a:cubicBezTo>
                  <a:pt x="2119394" y="277925"/>
                  <a:pt x="2096893" y="289158"/>
                  <a:pt x="2089393" y="262947"/>
                </a:cubicBezTo>
                <a:cubicBezTo>
                  <a:pt x="2078143" y="274181"/>
                  <a:pt x="2066893" y="289158"/>
                  <a:pt x="2055642" y="281670"/>
                </a:cubicBezTo>
                <a:cubicBezTo>
                  <a:pt x="2055642" y="277925"/>
                  <a:pt x="2059393" y="274181"/>
                  <a:pt x="2063143" y="266692"/>
                </a:cubicBezTo>
                <a:cubicBezTo>
                  <a:pt x="2051892" y="255459"/>
                  <a:pt x="2051892" y="266692"/>
                  <a:pt x="2044392" y="270436"/>
                </a:cubicBezTo>
                <a:cubicBezTo>
                  <a:pt x="2044392" y="266692"/>
                  <a:pt x="2029392" y="247970"/>
                  <a:pt x="2018142" y="232992"/>
                </a:cubicBezTo>
                <a:cubicBezTo>
                  <a:pt x="2006891" y="244225"/>
                  <a:pt x="2010642" y="266692"/>
                  <a:pt x="2010642" y="277925"/>
                </a:cubicBezTo>
                <a:cubicBezTo>
                  <a:pt x="1999391" y="240481"/>
                  <a:pt x="1976891" y="304136"/>
                  <a:pt x="1965641" y="266692"/>
                </a:cubicBezTo>
                <a:cubicBezTo>
                  <a:pt x="1969391" y="262947"/>
                  <a:pt x="1980641" y="247970"/>
                  <a:pt x="1973141" y="240481"/>
                </a:cubicBezTo>
                <a:cubicBezTo>
                  <a:pt x="1961891" y="199292"/>
                  <a:pt x="1950640" y="266692"/>
                  <a:pt x="1935640" y="247970"/>
                </a:cubicBezTo>
                <a:cubicBezTo>
                  <a:pt x="1935640" y="281670"/>
                  <a:pt x="1935640" y="281670"/>
                  <a:pt x="1935640" y="281670"/>
                </a:cubicBezTo>
                <a:cubicBezTo>
                  <a:pt x="1931890" y="259203"/>
                  <a:pt x="1913139" y="300392"/>
                  <a:pt x="1913139" y="266692"/>
                </a:cubicBezTo>
                <a:cubicBezTo>
                  <a:pt x="1909389" y="277925"/>
                  <a:pt x="1894389" y="255459"/>
                  <a:pt x="1898139" y="285414"/>
                </a:cubicBezTo>
                <a:cubicBezTo>
                  <a:pt x="1868139" y="259203"/>
                  <a:pt x="1826888" y="300392"/>
                  <a:pt x="1811887" y="244225"/>
                </a:cubicBezTo>
                <a:cubicBezTo>
                  <a:pt x="1808137" y="247970"/>
                  <a:pt x="1800637" y="240481"/>
                  <a:pt x="1800637" y="259203"/>
                </a:cubicBezTo>
                <a:lnTo>
                  <a:pt x="1805559" y="265522"/>
                </a:lnTo>
                <a:cubicBezTo>
                  <a:pt x="1809778" y="265521"/>
                  <a:pt x="1811887" y="250778"/>
                  <a:pt x="1811887" y="259203"/>
                </a:cubicBezTo>
                <a:cubicBezTo>
                  <a:pt x="1808137" y="259203"/>
                  <a:pt x="1808137" y="266692"/>
                  <a:pt x="1808137" y="270436"/>
                </a:cubicBezTo>
                <a:cubicBezTo>
                  <a:pt x="1800637" y="262947"/>
                  <a:pt x="1793137" y="262947"/>
                  <a:pt x="1800637" y="236736"/>
                </a:cubicBezTo>
                <a:cubicBezTo>
                  <a:pt x="1781887" y="214270"/>
                  <a:pt x="1781887" y="289158"/>
                  <a:pt x="1755636" y="277925"/>
                </a:cubicBezTo>
                <a:cubicBezTo>
                  <a:pt x="1759386" y="262947"/>
                  <a:pt x="1755636" y="259203"/>
                  <a:pt x="1748136" y="259203"/>
                </a:cubicBezTo>
                <a:cubicBezTo>
                  <a:pt x="1733136" y="281670"/>
                  <a:pt x="1733136" y="281670"/>
                  <a:pt x="1733136" y="281670"/>
                </a:cubicBezTo>
                <a:cubicBezTo>
                  <a:pt x="1718135" y="277925"/>
                  <a:pt x="1725636" y="251714"/>
                  <a:pt x="1725636" y="229248"/>
                </a:cubicBezTo>
                <a:cubicBezTo>
                  <a:pt x="1718135" y="232992"/>
                  <a:pt x="1706885" y="232992"/>
                  <a:pt x="1703135" y="247970"/>
                </a:cubicBezTo>
                <a:cubicBezTo>
                  <a:pt x="1695635" y="221759"/>
                  <a:pt x="1695635" y="221759"/>
                  <a:pt x="1695635" y="221759"/>
                </a:cubicBezTo>
                <a:cubicBezTo>
                  <a:pt x="1703135" y="240481"/>
                  <a:pt x="1688135" y="232992"/>
                  <a:pt x="1684385" y="240481"/>
                </a:cubicBezTo>
                <a:lnTo>
                  <a:pt x="1687666" y="233928"/>
                </a:lnTo>
                <a:cubicBezTo>
                  <a:pt x="1684385" y="225503"/>
                  <a:pt x="1676885" y="229248"/>
                  <a:pt x="1673134" y="232992"/>
                </a:cubicBezTo>
                <a:cubicBezTo>
                  <a:pt x="1673134" y="244225"/>
                  <a:pt x="1680635" y="251714"/>
                  <a:pt x="1688135" y="255459"/>
                </a:cubicBezTo>
                <a:cubicBezTo>
                  <a:pt x="1680635" y="266692"/>
                  <a:pt x="1676885" y="262947"/>
                  <a:pt x="1669384" y="274181"/>
                </a:cubicBezTo>
                <a:cubicBezTo>
                  <a:pt x="1673134" y="251714"/>
                  <a:pt x="1658134" y="259203"/>
                  <a:pt x="1650634" y="255459"/>
                </a:cubicBezTo>
                <a:cubicBezTo>
                  <a:pt x="1643134" y="251714"/>
                  <a:pt x="1639384" y="274181"/>
                  <a:pt x="1639384" y="274181"/>
                </a:cubicBezTo>
                <a:cubicBezTo>
                  <a:pt x="1639384" y="262947"/>
                  <a:pt x="1624383" y="274181"/>
                  <a:pt x="1631884" y="255459"/>
                </a:cubicBezTo>
                <a:cubicBezTo>
                  <a:pt x="1635634" y="251714"/>
                  <a:pt x="1639384" y="266692"/>
                  <a:pt x="1643134" y="259203"/>
                </a:cubicBezTo>
                <a:cubicBezTo>
                  <a:pt x="1639384" y="247970"/>
                  <a:pt x="1639384" y="229248"/>
                  <a:pt x="1628134" y="244225"/>
                </a:cubicBezTo>
                <a:cubicBezTo>
                  <a:pt x="1620633" y="255459"/>
                  <a:pt x="1628134" y="285414"/>
                  <a:pt x="1613133" y="274181"/>
                </a:cubicBezTo>
                <a:cubicBezTo>
                  <a:pt x="1616883" y="266692"/>
                  <a:pt x="1620633" y="259203"/>
                  <a:pt x="1624383" y="251714"/>
                </a:cubicBezTo>
                <a:lnTo>
                  <a:pt x="1611258" y="241885"/>
                </a:lnTo>
                <a:lnTo>
                  <a:pt x="1609383" y="256863"/>
                </a:lnTo>
                <a:cubicBezTo>
                  <a:pt x="1605633" y="255459"/>
                  <a:pt x="1609383" y="251714"/>
                  <a:pt x="1605633" y="247970"/>
                </a:cubicBezTo>
                <a:cubicBezTo>
                  <a:pt x="1601883" y="270436"/>
                  <a:pt x="1586883" y="255459"/>
                  <a:pt x="1583133" y="277925"/>
                </a:cubicBezTo>
                <a:cubicBezTo>
                  <a:pt x="1575632" y="281670"/>
                  <a:pt x="1568132" y="262947"/>
                  <a:pt x="1560632" y="262947"/>
                </a:cubicBezTo>
                <a:cubicBezTo>
                  <a:pt x="1553132" y="247970"/>
                  <a:pt x="1541882" y="255459"/>
                  <a:pt x="1534382" y="270436"/>
                </a:cubicBezTo>
                <a:cubicBezTo>
                  <a:pt x="1530631" y="262947"/>
                  <a:pt x="1519381" y="266692"/>
                  <a:pt x="1515631" y="277925"/>
                </a:cubicBezTo>
                <a:cubicBezTo>
                  <a:pt x="1504381" y="262947"/>
                  <a:pt x="1511881" y="203037"/>
                  <a:pt x="1500631" y="225503"/>
                </a:cubicBezTo>
                <a:cubicBezTo>
                  <a:pt x="1489381" y="225503"/>
                  <a:pt x="1481880" y="262947"/>
                  <a:pt x="1485631" y="274181"/>
                </a:cubicBezTo>
                <a:cubicBezTo>
                  <a:pt x="1463130" y="262947"/>
                  <a:pt x="1440630" y="292903"/>
                  <a:pt x="1421879" y="262947"/>
                </a:cubicBezTo>
                <a:cubicBezTo>
                  <a:pt x="1418129" y="270436"/>
                  <a:pt x="1421879" y="274181"/>
                  <a:pt x="1414379" y="277925"/>
                </a:cubicBezTo>
                <a:cubicBezTo>
                  <a:pt x="1384378" y="270436"/>
                  <a:pt x="1346878" y="300392"/>
                  <a:pt x="1324377" y="262947"/>
                </a:cubicBezTo>
                <a:cubicBezTo>
                  <a:pt x="1335627" y="251714"/>
                  <a:pt x="1328127" y="240481"/>
                  <a:pt x="1328127" y="229248"/>
                </a:cubicBezTo>
                <a:lnTo>
                  <a:pt x="1323733" y="234689"/>
                </a:lnTo>
                <a:lnTo>
                  <a:pt x="1320107" y="228699"/>
                </a:lnTo>
                <a:cubicBezTo>
                  <a:pt x="1319162" y="227492"/>
                  <a:pt x="1318283" y="229248"/>
                  <a:pt x="1316877" y="240481"/>
                </a:cubicBezTo>
                <a:cubicBezTo>
                  <a:pt x="1316877" y="259203"/>
                  <a:pt x="1313127" y="270436"/>
                  <a:pt x="1324377" y="277925"/>
                </a:cubicBezTo>
                <a:cubicBezTo>
                  <a:pt x="1305627" y="285414"/>
                  <a:pt x="1275626" y="285414"/>
                  <a:pt x="1268126" y="266692"/>
                </a:cubicBezTo>
                <a:cubicBezTo>
                  <a:pt x="1271876" y="274181"/>
                  <a:pt x="1268126" y="281670"/>
                  <a:pt x="1264376" y="285414"/>
                </a:cubicBezTo>
                <a:lnTo>
                  <a:pt x="1257344" y="260139"/>
                </a:lnTo>
                <a:cubicBezTo>
                  <a:pt x="1253126" y="256395"/>
                  <a:pt x="1247501" y="257331"/>
                  <a:pt x="1241875" y="262947"/>
                </a:cubicBezTo>
                <a:lnTo>
                  <a:pt x="1241875" y="279329"/>
                </a:lnTo>
                <a:lnTo>
                  <a:pt x="1235313" y="265288"/>
                </a:lnTo>
                <a:cubicBezTo>
                  <a:pt x="1230625" y="266693"/>
                  <a:pt x="1226875" y="300392"/>
                  <a:pt x="1219375" y="281670"/>
                </a:cubicBezTo>
                <a:cubicBezTo>
                  <a:pt x="1219375" y="274181"/>
                  <a:pt x="1219375" y="266692"/>
                  <a:pt x="1215625" y="262947"/>
                </a:cubicBezTo>
                <a:cubicBezTo>
                  <a:pt x="1204375" y="277925"/>
                  <a:pt x="1189374" y="300392"/>
                  <a:pt x="1178124" y="285414"/>
                </a:cubicBezTo>
                <a:cubicBezTo>
                  <a:pt x="1170624" y="259203"/>
                  <a:pt x="1170624" y="259203"/>
                  <a:pt x="1170624" y="259203"/>
                </a:cubicBezTo>
                <a:cubicBezTo>
                  <a:pt x="1166874" y="262947"/>
                  <a:pt x="1155624" y="277925"/>
                  <a:pt x="1166874" y="285414"/>
                </a:cubicBezTo>
                <a:cubicBezTo>
                  <a:pt x="1148123" y="270436"/>
                  <a:pt x="1133123" y="266692"/>
                  <a:pt x="1129373" y="244225"/>
                </a:cubicBezTo>
                <a:cubicBezTo>
                  <a:pt x="1091872" y="296647"/>
                  <a:pt x="1043121" y="296647"/>
                  <a:pt x="1005620" y="292903"/>
                </a:cubicBezTo>
                <a:lnTo>
                  <a:pt x="1008902" y="283074"/>
                </a:lnTo>
                <a:lnTo>
                  <a:pt x="1003137" y="279278"/>
                </a:lnTo>
                <a:cubicBezTo>
                  <a:pt x="999292" y="282372"/>
                  <a:pt x="999995" y="301328"/>
                  <a:pt x="994370" y="292903"/>
                </a:cubicBezTo>
                <a:cubicBezTo>
                  <a:pt x="998120" y="281670"/>
                  <a:pt x="986870" y="266692"/>
                  <a:pt x="994370" y="251714"/>
                </a:cubicBezTo>
                <a:cubicBezTo>
                  <a:pt x="983120" y="236736"/>
                  <a:pt x="975620" y="274181"/>
                  <a:pt x="968120" y="277925"/>
                </a:cubicBezTo>
                <a:lnTo>
                  <a:pt x="967651" y="284419"/>
                </a:lnTo>
                <a:lnTo>
                  <a:pt x="971342" y="280668"/>
                </a:lnTo>
                <a:cubicBezTo>
                  <a:pt x="972573" y="279680"/>
                  <a:pt x="973276" y="280733"/>
                  <a:pt x="971870" y="289158"/>
                </a:cubicBezTo>
                <a:cubicBezTo>
                  <a:pt x="971870" y="296647"/>
                  <a:pt x="953119" y="274181"/>
                  <a:pt x="949369" y="300392"/>
                </a:cubicBezTo>
                <a:cubicBezTo>
                  <a:pt x="945619" y="292903"/>
                  <a:pt x="949369" y="274181"/>
                  <a:pt x="949369" y="262947"/>
                </a:cubicBezTo>
                <a:lnTo>
                  <a:pt x="942807" y="272777"/>
                </a:lnTo>
                <a:cubicBezTo>
                  <a:pt x="930619" y="244225"/>
                  <a:pt x="968120" y="221759"/>
                  <a:pt x="956869" y="184315"/>
                </a:cubicBezTo>
                <a:lnTo>
                  <a:pt x="950307" y="187591"/>
                </a:lnTo>
                <a:cubicBezTo>
                  <a:pt x="941869" y="158104"/>
                  <a:pt x="971870" y="154359"/>
                  <a:pt x="953119" y="146870"/>
                </a:cubicBezTo>
                <a:cubicBezTo>
                  <a:pt x="941869" y="158104"/>
                  <a:pt x="934369" y="195548"/>
                  <a:pt x="941869" y="206781"/>
                </a:cubicBezTo>
                <a:cubicBezTo>
                  <a:pt x="923119" y="214270"/>
                  <a:pt x="930619" y="270436"/>
                  <a:pt x="908118" y="266692"/>
                </a:cubicBezTo>
                <a:cubicBezTo>
                  <a:pt x="904368" y="251714"/>
                  <a:pt x="926869" y="262947"/>
                  <a:pt x="923119" y="244225"/>
                </a:cubicBezTo>
                <a:cubicBezTo>
                  <a:pt x="915619" y="221759"/>
                  <a:pt x="904368" y="255459"/>
                  <a:pt x="893118" y="247970"/>
                </a:cubicBezTo>
                <a:cubicBezTo>
                  <a:pt x="904368" y="255459"/>
                  <a:pt x="896868" y="281670"/>
                  <a:pt x="889368" y="285414"/>
                </a:cubicBezTo>
                <a:cubicBezTo>
                  <a:pt x="878118" y="274181"/>
                  <a:pt x="896868" y="262947"/>
                  <a:pt x="881868" y="259203"/>
                </a:cubicBezTo>
                <a:cubicBezTo>
                  <a:pt x="878118" y="274181"/>
                  <a:pt x="863117" y="285414"/>
                  <a:pt x="878118" y="296647"/>
                </a:cubicBezTo>
                <a:lnTo>
                  <a:pt x="872434" y="309519"/>
                </a:lnTo>
                <a:cubicBezTo>
                  <a:pt x="866633" y="312327"/>
                  <a:pt x="860305" y="291967"/>
                  <a:pt x="851867" y="311625"/>
                </a:cubicBezTo>
                <a:cubicBezTo>
                  <a:pt x="848117" y="289158"/>
                  <a:pt x="870618" y="259203"/>
                  <a:pt x="851867" y="244225"/>
                </a:cubicBezTo>
                <a:cubicBezTo>
                  <a:pt x="855617" y="266692"/>
                  <a:pt x="833117" y="274181"/>
                  <a:pt x="840617" y="311625"/>
                </a:cubicBezTo>
                <a:cubicBezTo>
                  <a:pt x="833117" y="304136"/>
                  <a:pt x="833117" y="285414"/>
                  <a:pt x="840617" y="270436"/>
                </a:cubicBezTo>
                <a:cubicBezTo>
                  <a:pt x="829367" y="255459"/>
                  <a:pt x="814366" y="311625"/>
                  <a:pt x="814366" y="266692"/>
                </a:cubicBezTo>
                <a:cubicBezTo>
                  <a:pt x="810616" y="289158"/>
                  <a:pt x="810616" y="289158"/>
                  <a:pt x="810616" y="289158"/>
                </a:cubicBezTo>
                <a:cubicBezTo>
                  <a:pt x="806866" y="281670"/>
                  <a:pt x="803116" y="277925"/>
                  <a:pt x="799366" y="262947"/>
                </a:cubicBezTo>
                <a:cubicBezTo>
                  <a:pt x="791866" y="262947"/>
                  <a:pt x="773116" y="296647"/>
                  <a:pt x="773116" y="259203"/>
                </a:cubicBezTo>
                <a:cubicBezTo>
                  <a:pt x="773116" y="262947"/>
                  <a:pt x="754365" y="259203"/>
                  <a:pt x="758115" y="285414"/>
                </a:cubicBezTo>
                <a:cubicBezTo>
                  <a:pt x="769365" y="300392"/>
                  <a:pt x="773116" y="266692"/>
                  <a:pt x="776866" y="300392"/>
                </a:cubicBezTo>
                <a:lnTo>
                  <a:pt x="772823" y="290094"/>
                </a:lnTo>
                <a:cubicBezTo>
                  <a:pt x="767725" y="287988"/>
                  <a:pt x="759990" y="306944"/>
                  <a:pt x="754365" y="315369"/>
                </a:cubicBezTo>
                <a:lnTo>
                  <a:pt x="754365" y="302264"/>
                </a:lnTo>
                <a:cubicBezTo>
                  <a:pt x="750615" y="304136"/>
                  <a:pt x="743115" y="300392"/>
                  <a:pt x="739365" y="315369"/>
                </a:cubicBezTo>
                <a:cubicBezTo>
                  <a:pt x="743115" y="307880"/>
                  <a:pt x="739365" y="300392"/>
                  <a:pt x="739365" y="296647"/>
                </a:cubicBezTo>
                <a:lnTo>
                  <a:pt x="732802" y="313029"/>
                </a:lnTo>
                <a:cubicBezTo>
                  <a:pt x="716864" y="326603"/>
                  <a:pt x="731865" y="281670"/>
                  <a:pt x="713114" y="285414"/>
                </a:cubicBezTo>
                <a:lnTo>
                  <a:pt x="726240" y="272309"/>
                </a:lnTo>
                <a:cubicBezTo>
                  <a:pt x="724365" y="274181"/>
                  <a:pt x="720614" y="251714"/>
                  <a:pt x="713114" y="259203"/>
                </a:cubicBezTo>
                <a:cubicBezTo>
                  <a:pt x="709364" y="277925"/>
                  <a:pt x="701864" y="300392"/>
                  <a:pt x="698114" y="315369"/>
                </a:cubicBezTo>
                <a:cubicBezTo>
                  <a:pt x="692506" y="320969"/>
                  <a:pt x="693188" y="305634"/>
                  <a:pt x="690926" y="307256"/>
                </a:cubicBezTo>
                <a:lnTo>
                  <a:pt x="697215" y="294697"/>
                </a:lnTo>
                <a:cubicBezTo>
                  <a:pt x="701864" y="285414"/>
                  <a:pt x="690614" y="259203"/>
                  <a:pt x="679364" y="259203"/>
                </a:cubicBezTo>
                <a:cubicBezTo>
                  <a:pt x="671863" y="266692"/>
                  <a:pt x="660613" y="292903"/>
                  <a:pt x="671863" y="304136"/>
                </a:cubicBezTo>
                <a:cubicBezTo>
                  <a:pt x="664363" y="304136"/>
                  <a:pt x="656863" y="292903"/>
                  <a:pt x="664363" y="277925"/>
                </a:cubicBezTo>
                <a:cubicBezTo>
                  <a:pt x="649363" y="285414"/>
                  <a:pt x="664363" y="300392"/>
                  <a:pt x="653113" y="311625"/>
                </a:cubicBezTo>
                <a:cubicBezTo>
                  <a:pt x="649363" y="296647"/>
                  <a:pt x="634363" y="277925"/>
                  <a:pt x="626862" y="259203"/>
                </a:cubicBezTo>
                <a:cubicBezTo>
                  <a:pt x="638113" y="229248"/>
                  <a:pt x="638113" y="229248"/>
                  <a:pt x="638113" y="229248"/>
                </a:cubicBezTo>
                <a:lnTo>
                  <a:pt x="631550" y="229248"/>
                </a:lnTo>
                <a:cubicBezTo>
                  <a:pt x="641863" y="203037"/>
                  <a:pt x="626862" y="206781"/>
                  <a:pt x="634363" y="180570"/>
                </a:cubicBezTo>
                <a:cubicBezTo>
                  <a:pt x="626862" y="176826"/>
                  <a:pt x="619362" y="184315"/>
                  <a:pt x="615612" y="191803"/>
                </a:cubicBezTo>
                <a:cubicBezTo>
                  <a:pt x="630613" y="236736"/>
                  <a:pt x="596862" y="251714"/>
                  <a:pt x="600612" y="292903"/>
                </a:cubicBezTo>
                <a:cubicBezTo>
                  <a:pt x="578111" y="300392"/>
                  <a:pt x="589362" y="195548"/>
                  <a:pt x="563111" y="255459"/>
                </a:cubicBezTo>
                <a:cubicBezTo>
                  <a:pt x="566861" y="266692"/>
                  <a:pt x="555611" y="296647"/>
                  <a:pt x="570611" y="285414"/>
                </a:cubicBezTo>
                <a:cubicBezTo>
                  <a:pt x="555611" y="281670"/>
                  <a:pt x="559361" y="322858"/>
                  <a:pt x="544361" y="307880"/>
                </a:cubicBezTo>
                <a:cubicBezTo>
                  <a:pt x="555611" y="292903"/>
                  <a:pt x="533111" y="266692"/>
                  <a:pt x="551861" y="244225"/>
                </a:cubicBezTo>
                <a:cubicBezTo>
                  <a:pt x="548111" y="255459"/>
                  <a:pt x="559361" y="255459"/>
                  <a:pt x="563111" y="251714"/>
                </a:cubicBezTo>
                <a:cubicBezTo>
                  <a:pt x="555611" y="236736"/>
                  <a:pt x="563111" y="210525"/>
                  <a:pt x="551861" y="210525"/>
                </a:cubicBezTo>
                <a:cubicBezTo>
                  <a:pt x="540611" y="214270"/>
                  <a:pt x="529360" y="214270"/>
                  <a:pt x="533111" y="236736"/>
                </a:cubicBezTo>
                <a:lnTo>
                  <a:pt x="534810" y="245980"/>
                </a:lnTo>
                <a:cubicBezTo>
                  <a:pt x="537798" y="249140"/>
                  <a:pt x="543423" y="238609"/>
                  <a:pt x="540611" y="255459"/>
                </a:cubicBezTo>
                <a:cubicBezTo>
                  <a:pt x="521860" y="262947"/>
                  <a:pt x="521860" y="229248"/>
                  <a:pt x="510610" y="270436"/>
                </a:cubicBezTo>
                <a:cubicBezTo>
                  <a:pt x="521860" y="266692"/>
                  <a:pt x="525610" y="289158"/>
                  <a:pt x="525610" y="304136"/>
                </a:cubicBezTo>
                <a:lnTo>
                  <a:pt x="512485" y="313965"/>
                </a:lnTo>
                <a:lnTo>
                  <a:pt x="513891" y="302264"/>
                </a:lnTo>
                <a:cubicBezTo>
                  <a:pt x="495610" y="289158"/>
                  <a:pt x="506860" y="326603"/>
                  <a:pt x="488110" y="322858"/>
                </a:cubicBezTo>
                <a:cubicBezTo>
                  <a:pt x="480609" y="292903"/>
                  <a:pt x="480609" y="292903"/>
                  <a:pt x="480609" y="292903"/>
                </a:cubicBezTo>
                <a:cubicBezTo>
                  <a:pt x="484359" y="266692"/>
                  <a:pt x="506860" y="304136"/>
                  <a:pt x="506860" y="262947"/>
                </a:cubicBezTo>
                <a:cubicBezTo>
                  <a:pt x="491860" y="259203"/>
                  <a:pt x="488110" y="281670"/>
                  <a:pt x="476859" y="270436"/>
                </a:cubicBezTo>
                <a:cubicBezTo>
                  <a:pt x="480609" y="266692"/>
                  <a:pt x="484359" y="266692"/>
                  <a:pt x="484359" y="262947"/>
                </a:cubicBezTo>
                <a:cubicBezTo>
                  <a:pt x="480609" y="259203"/>
                  <a:pt x="480609" y="203037"/>
                  <a:pt x="461859" y="236736"/>
                </a:cubicBezTo>
                <a:cubicBezTo>
                  <a:pt x="450609" y="247970"/>
                  <a:pt x="458109" y="251714"/>
                  <a:pt x="458109" y="266692"/>
                </a:cubicBezTo>
                <a:cubicBezTo>
                  <a:pt x="435608" y="270436"/>
                  <a:pt x="428108" y="285414"/>
                  <a:pt x="416858" y="289158"/>
                </a:cubicBezTo>
                <a:cubicBezTo>
                  <a:pt x="420608" y="259203"/>
                  <a:pt x="394358" y="285414"/>
                  <a:pt x="409358" y="255459"/>
                </a:cubicBezTo>
                <a:cubicBezTo>
                  <a:pt x="416858" y="274181"/>
                  <a:pt x="443109" y="270436"/>
                  <a:pt x="450609" y="244225"/>
                </a:cubicBezTo>
                <a:lnTo>
                  <a:pt x="452015" y="228429"/>
                </a:lnTo>
                <a:cubicBezTo>
                  <a:pt x="456937" y="222461"/>
                  <a:pt x="470297" y="238609"/>
                  <a:pt x="473109" y="210525"/>
                </a:cubicBezTo>
                <a:cubicBezTo>
                  <a:pt x="458109" y="210525"/>
                  <a:pt x="458109" y="173081"/>
                  <a:pt x="458109" y="150615"/>
                </a:cubicBezTo>
                <a:cubicBezTo>
                  <a:pt x="454359" y="150615"/>
                  <a:pt x="446859" y="158104"/>
                  <a:pt x="446859" y="161848"/>
                </a:cubicBezTo>
                <a:cubicBezTo>
                  <a:pt x="443109" y="184315"/>
                  <a:pt x="450609" y="184315"/>
                  <a:pt x="446859" y="206781"/>
                </a:cubicBezTo>
                <a:cubicBezTo>
                  <a:pt x="431858" y="199292"/>
                  <a:pt x="413108" y="214270"/>
                  <a:pt x="401858" y="232992"/>
                </a:cubicBezTo>
                <a:cubicBezTo>
                  <a:pt x="398108" y="221759"/>
                  <a:pt x="398108" y="199292"/>
                  <a:pt x="405608" y="199292"/>
                </a:cubicBezTo>
                <a:cubicBezTo>
                  <a:pt x="386857" y="203037"/>
                  <a:pt x="364357" y="199292"/>
                  <a:pt x="341857" y="195548"/>
                </a:cubicBezTo>
                <a:lnTo>
                  <a:pt x="343204" y="211403"/>
                </a:lnTo>
                <a:cubicBezTo>
                  <a:pt x="340332" y="216794"/>
                  <a:pt x="331829" y="214764"/>
                  <a:pt x="327968" y="219090"/>
                </a:cubicBezTo>
                <a:cubicBezTo>
                  <a:pt x="326768" y="208116"/>
                  <a:pt x="325402" y="195934"/>
                  <a:pt x="326856" y="184315"/>
                </a:cubicBezTo>
                <a:lnTo>
                  <a:pt x="320293" y="187708"/>
                </a:lnTo>
                <a:cubicBezTo>
                  <a:pt x="317481" y="184548"/>
                  <a:pt x="323106" y="165592"/>
                  <a:pt x="311856" y="165592"/>
                </a:cubicBezTo>
                <a:cubicBezTo>
                  <a:pt x="300606" y="180570"/>
                  <a:pt x="281855" y="191803"/>
                  <a:pt x="266855" y="199292"/>
                </a:cubicBezTo>
                <a:cubicBezTo>
                  <a:pt x="248105" y="169337"/>
                  <a:pt x="218104" y="195548"/>
                  <a:pt x="199354" y="195548"/>
                </a:cubicBezTo>
                <a:cubicBezTo>
                  <a:pt x="191853" y="180570"/>
                  <a:pt x="195603" y="150615"/>
                  <a:pt x="188103" y="143126"/>
                </a:cubicBezTo>
                <a:cubicBezTo>
                  <a:pt x="176853" y="143126"/>
                  <a:pt x="195603" y="180570"/>
                  <a:pt x="176853" y="165592"/>
                </a:cubicBezTo>
                <a:lnTo>
                  <a:pt x="180134" y="159040"/>
                </a:lnTo>
                <a:cubicBezTo>
                  <a:pt x="173103" y="165592"/>
                  <a:pt x="150602" y="135637"/>
                  <a:pt x="143102" y="180570"/>
                </a:cubicBezTo>
                <a:cubicBezTo>
                  <a:pt x="150602" y="146870"/>
                  <a:pt x="150602" y="146870"/>
                  <a:pt x="150602" y="146870"/>
                </a:cubicBezTo>
                <a:cubicBezTo>
                  <a:pt x="146852" y="143126"/>
                  <a:pt x="143102" y="150615"/>
                  <a:pt x="139352" y="154359"/>
                </a:cubicBezTo>
                <a:cubicBezTo>
                  <a:pt x="139352" y="143126"/>
                  <a:pt x="135602" y="131893"/>
                  <a:pt x="143102" y="124404"/>
                </a:cubicBezTo>
                <a:cubicBezTo>
                  <a:pt x="131852" y="101937"/>
                  <a:pt x="120602" y="128148"/>
                  <a:pt x="109352" y="128148"/>
                </a:cubicBezTo>
                <a:cubicBezTo>
                  <a:pt x="116852" y="150615"/>
                  <a:pt x="116852" y="150615"/>
                  <a:pt x="116852" y="150615"/>
                </a:cubicBezTo>
                <a:cubicBezTo>
                  <a:pt x="94351" y="165592"/>
                  <a:pt x="83101" y="146870"/>
                  <a:pt x="64351" y="150615"/>
                </a:cubicBezTo>
                <a:lnTo>
                  <a:pt x="64351" y="134233"/>
                </a:lnTo>
                <a:lnTo>
                  <a:pt x="54507" y="141722"/>
                </a:lnTo>
                <a:lnTo>
                  <a:pt x="49819" y="121595"/>
                </a:lnTo>
                <a:cubicBezTo>
                  <a:pt x="46538" y="117851"/>
                  <a:pt x="41850" y="118787"/>
                  <a:pt x="38100" y="128148"/>
                </a:cubicBezTo>
                <a:cubicBezTo>
                  <a:pt x="71851" y="79471"/>
                  <a:pt x="71851" y="79471"/>
                  <a:pt x="71851" y="79471"/>
                </a:cubicBezTo>
                <a:cubicBezTo>
                  <a:pt x="79351" y="90704"/>
                  <a:pt x="60601" y="101937"/>
                  <a:pt x="64351" y="124404"/>
                </a:cubicBezTo>
                <a:cubicBezTo>
                  <a:pt x="68101" y="139381"/>
                  <a:pt x="86851" y="135637"/>
                  <a:pt x="90601" y="116915"/>
                </a:cubicBezTo>
                <a:cubicBezTo>
                  <a:pt x="83101" y="113170"/>
                  <a:pt x="83101" y="116915"/>
                  <a:pt x="79351" y="124404"/>
                </a:cubicBezTo>
                <a:cubicBezTo>
                  <a:pt x="75601" y="98193"/>
                  <a:pt x="86851" y="98193"/>
                  <a:pt x="90601" y="79471"/>
                </a:cubicBezTo>
                <a:lnTo>
                  <a:pt x="86912" y="78801"/>
                </a:lnTo>
                <a:cubicBezTo>
                  <a:pt x="92572" y="68177"/>
                  <a:pt x="99534" y="67761"/>
                  <a:pt x="109352" y="64493"/>
                </a:cubicBezTo>
                <a:cubicBezTo>
                  <a:pt x="101851" y="75726"/>
                  <a:pt x="113102" y="83215"/>
                  <a:pt x="109352" y="90704"/>
                </a:cubicBezTo>
                <a:cubicBezTo>
                  <a:pt x="109352" y="68237"/>
                  <a:pt x="120602" y="60749"/>
                  <a:pt x="135602" y="68237"/>
                </a:cubicBezTo>
                <a:cubicBezTo>
                  <a:pt x="146852" y="94448"/>
                  <a:pt x="165603" y="49515"/>
                  <a:pt x="180603" y="57004"/>
                </a:cubicBezTo>
                <a:cubicBezTo>
                  <a:pt x="173103" y="83215"/>
                  <a:pt x="161853" y="101937"/>
                  <a:pt x="154353" y="113170"/>
                </a:cubicBezTo>
                <a:cubicBezTo>
                  <a:pt x="161853" y="124404"/>
                  <a:pt x="165603" y="113170"/>
                  <a:pt x="173103" y="124404"/>
                </a:cubicBezTo>
                <a:cubicBezTo>
                  <a:pt x="180603" y="105682"/>
                  <a:pt x="184353" y="79471"/>
                  <a:pt x="199354" y="68237"/>
                </a:cubicBezTo>
                <a:lnTo>
                  <a:pt x="199354" y="84619"/>
                </a:lnTo>
                <a:cubicBezTo>
                  <a:pt x="210604" y="75726"/>
                  <a:pt x="210604" y="49515"/>
                  <a:pt x="229354" y="53260"/>
                </a:cubicBezTo>
                <a:cubicBezTo>
                  <a:pt x="255605" y="64493"/>
                  <a:pt x="281855" y="64493"/>
                  <a:pt x="304356" y="68237"/>
                </a:cubicBezTo>
                <a:lnTo>
                  <a:pt x="304356" y="84619"/>
                </a:lnTo>
                <a:cubicBezTo>
                  <a:pt x="315606" y="49515"/>
                  <a:pt x="341857" y="71982"/>
                  <a:pt x="356857" y="57004"/>
                </a:cubicBezTo>
                <a:cubicBezTo>
                  <a:pt x="383107" y="75726"/>
                  <a:pt x="413108" y="42026"/>
                  <a:pt x="428108" y="71982"/>
                </a:cubicBezTo>
                <a:cubicBezTo>
                  <a:pt x="473109" y="60749"/>
                  <a:pt x="514360" y="45771"/>
                  <a:pt x="563111" y="57004"/>
                </a:cubicBezTo>
                <a:cubicBezTo>
                  <a:pt x="551861" y="83215"/>
                  <a:pt x="551861" y="83215"/>
                  <a:pt x="551861" y="83215"/>
                </a:cubicBezTo>
                <a:lnTo>
                  <a:pt x="557896" y="76019"/>
                </a:lnTo>
                <a:cubicBezTo>
                  <a:pt x="561939" y="76896"/>
                  <a:pt x="561236" y="97257"/>
                  <a:pt x="566861" y="94448"/>
                </a:cubicBezTo>
                <a:cubicBezTo>
                  <a:pt x="559361" y="71982"/>
                  <a:pt x="578111" y="64493"/>
                  <a:pt x="585612" y="49515"/>
                </a:cubicBezTo>
                <a:cubicBezTo>
                  <a:pt x="608112" y="71982"/>
                  <a:pt x="634363" y="49515"/>
                  <a:pt x="653113" y="30793"/>
                </a:cubicBezTo>
                <a:lnTo>
                  <a:pt x="653113" y="47175"/>
                </a:lnTo>
                <a:cubicBezTo>
                  <a:pt x="675614" y="15815"/>
                  <a:pt x="694364" y="45771"/>
                  <a:pt x="720614" y="53260"/>
                </a:cubicBezTo>
                <a:cubicBezTo>
                  <a:pt x="720614" y="60749"/>
                  <a:pt x="724365" y="79471"/>
                  <a:pt x="731865" y="75726"/>
                </a:cubicBezTo>
                <a:cubicBezTo>
                  <a:pt x="746865" y="45771"/>
                  <a:pt x="754365" y="49515"/>
                  <a:pt x="773116" y="30793"/>
                </a:cubicBezTo>
                <a:cubicBezTo>
                  <a:pt x="788116" y="30793"/>
                  <a:pt x="810616" y="38282"/>
                  <a:pt x="821867" y="53260"/>
                </a:cubicBezTo>
                <a:cubicBezTo>
                  <a:pt x="874368" y="12071"/>
                  <a:pt x="926869" y="42026"/>
                  <a:pt x="983120" y="15815"/>
                </a:cubicBezTo>
                <a:cubicBezTo>
                  <a:pt x="986870" y="38282"/>
                  <a:pt x="986870" y="38282"/>
                  <a:pt x="986870" y="38282"/>
                </a:cubicBezTo>
                <a:cubicBezTo>
                  <a:pt x="1039371" y="-6651"/>
                  <a:pt x="1103123" y="38282"/>
                  <a:pt x="1148123" y="15815"/>
                </a:cubicBezTo>
                <a:cubicBezTo>
                  <a:pt x="1144373" y="53260"/>
                  <a:pt x="1144373" y="53260"/>
                  <a:pt x="1144373" y="53260"/>
                </a:cubicBezTo>
                <a:cubicBezTo>
                  <a:pt x="1155624" y="64493"/>
                  <a:pt x="1174374" y="42026"/>
                  <a:pt x="1170624" y="15815"/>
                </a:cubicBezTo>
                <a:cubicBezTo>
                  <a:pt x="1185624" y="30793"/>
                  <a:pt x="1208125" y="838"/>
                  <a:pt x="1215625" y="30793"/>
                </a:cubicBezTo>
                <a:cubicBezTo>
                  <a:pt x="1230625" y="38282"/>
                  <a:pt x="1234375" y="15815"/>
                  <a:pt x="1245626" y="8326"/>
                </a:cubicBezTo>
                <a:cubicBezTo>
                  <a:pt x="1272400" y="21693"/>
                  <a:pt x="1284240" y="23131"/>
                  <a:pt x="1304900" y="17006"/>
                </a:cubicBezTo>
                <a:cubicBezTo>
                  <a:pt x="1302101" y="25479"/>
                  <a:pt x="1303175" y="38282"/>
                  <a:pt x="1309377" y="38282"/>
                </a:cubicBezTo>
                <a:cubicBezTo>
                  <a:pt x="1320627" y="30793"/>
                  <a:pt x="1346878" y="49515"/>
                  <a:pt x="1335627" y="4582"/>
                </a:cubicBezTo>
                <a:cubicBezTo>
                  <a:pt x="1365628" y="30793"/>
                  <a:pt x="1403129" y="-10396"/>
                  <a:pt x="1433129" y="23304"/>
                </a:cubicBezTo>
                <a:cubicBezTo>
                  <a:pt x="1429379" y="12071"/>
                  <a:pt x="1436880" y="8326"/>
                  <a:pt x="1440630" y="838"/>
                </a:cubicBezTo>
                <a:cubicBezTo>
                  <a:pt x="1466880" y="838"/>
                  <a:pt x="1493131" y="27049"/>
                  <a:pt x="1511881" y="4582"/>
                </a:cubicBezTo>
                <a:cubicBezTo>
                  <a:pt x="1515631" y="12071"/>
                  <a:pt x="1504381" y="27049"/>
                  <a:pt x="1515631" y="27049"/>
                </a:cubicBezTo>
                <a:cubicBezTo>
                  <a:pt x="1523131" y="23304"/>
                  <a:pt x="1515631" y="12071"/>
                  <a:pt x="1523131" y="4582"/>
                </a:cubicBezTo>
                <a:cubicBezTo>
                  <a:pt x="1533444" y="-98"/>
                  <a:pt x="1543757" y="-801"/>
                  <a:pt x="1554011" y="72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" name="Freeform 19">
            <a:extLst>
              <a:ext uri="{FF2B5EF4-FFF2-40B4-BE49-F238E27FC236}">
                <a16:creationId xmlns:a16="http://schemas.microsoft.com/office/drawing/2014/main" id="{E7E914C5-C2D0-4DAC-BDD8-EFEC16F512B9}"/>
              </a:ext>
            </a:extLst>
          </p:cNvPr>
          <p:cNvSpPr>
            <a:spLocks noEditPoints="1"/>
          </p:cNvSpPr>
          <p:nvPr/>
        </p:nvSpPr>
        <p:spPr bwMode="auto">
          <a:xfrm>
            <a:off x="8705297" y="752396"/>
            <a:ext cx="2016107" cy="971968"/>
          </a:xfrm>
          <a:custGeom>
            <a:avLst/>
            <a:gdLst>
              <a:gd name="T0" fmla="*/ 2147483646 w 236"/>
              <a:gd name="T1" fmla="*/ 2147483646 h 158"/>
              <a:gd name="T2" fmla="*/ 2147483646 w 236"/>
              <a:gd name="T3" fmla="*/ 2147483646 h 158"/>
              <a:gd name="T4" fmla="*/ 2147483646 w 236"/>
              <a:gd name="T5" fmla="*/ 2147483646 h 158"/>
              <a:gd name="T6" fmla="*/ 2147483646 w 236"/>
              <a:gd name="T7" fmla="*/ 2147483646 h 158"/>
              <a:gd name="T8" fmla="*/ 2147483646 w 236"/>
              <a:gd name="T9" fmla="*/ 2147483646 h 158"/>
              <a:gd name="T10" fmla="*/ 2147483646 w 236"/>
              <a:gd name="T11" fmla="*/ 2147483646 h 158"/>
              <a:gd name="T12" fmla="*/ 2147483646 w 236"/>
              <a:gd name="T13" fmla="*/ 2147483646 h 158"/>
              <a:gd name="T14" fmla="*/ 2147483646 w 236"/>
              <a:gd name="T15" fmla="*/ 2147483646 h 158"/>
              <a:gd name="T16" fmla="*/ 2147483646 w 236"/>
              <a:gd name="T17" fmla="*/ 2147483646 h 158"/>
              <a:gd name="T18" fmla="*/ 2147483646 w 236"/>
              <a:gd name="T19" fmla="*/ 2147483646 h 158"/>
              <a:gd name="T20" fmla="*/ 2147483646 w 236"/>
              <a:gd name="T21" fmla="*/ 2147483646 h 158"/>
              <a:gd name="T22" fmla="*/ 2147483646 w 236"/>
              <a:gd name="T23" fmla="*/ 2147483646 h 158"/>
              <a:gd name="T24" fmla="*/ 2147483646 w 236"/>
              <a:gd name="T25" fmla="*/ 2147483646 h 158"/>
              <a:gd name="T26" fmla="*/ 2147483646 w 236"/>
              <a:gd name="T27" fmla="*/ 2147483646 h 158"/>
              <a:gd name="T28" fmla="*/ 2147483646 w 236"/>
              <a:gd name="T29" fmla="*/ 2147483646 h 158"/>
              <a:gd name="T30" fmla="*/ 2147483646 w 236"/>
              <a:gd name="T31" fmla="*/ 2147483646 h 158"/>
              <a:gd name="T32" fmla="*/ 2147483646 w 236"/>
              <a:gd name="T33" fmla="*/ 2147483646 h 158"/>
              <a:gd name="T34" fmla="*/ 2147483646 w 236"/>
              <a:gd name="T35" fmla="*/ 2147483646 h 158"/>
              <a:gd name="T36" fmla="*/ 2147483646 w 236"/>
              <a:gd name="T37" fmla="*/ 2147483646 h 158"/>
              <a:gd name="T38" fmla="*/ 2147483646 w 236"/>
              <a:gd name="T39" fmla="*/ 2147483646 h 158"/>
              <a:gd name="T40" fmla="*/ 2147483646 w 236"/>
              <a:gd name="T41" fmla="*/ 2147483646 h 158"/>
              <a:gd name="T42" fmla="*/ 2147483646 w 236"/>
              <a:gd name="T43" fmla="*/ 2147483646 h 158"/>
              <a:gd name="T44" fmla="*/ 2147483646 w 236"/>
              <a:gd name="T45" fmla="*/ 2147483646 h 158"/>
              <a:gd name="T46" fmla="*/ 2147483646 w 236"/>
              <a:gd name="T47" fmla="*/ 2147483646 h 158"/>
              <a:gd name="T48" fmla="*/ 2147483646 w 236"/>
              <a:gd name="T49" fmla="*/ 2147483646 h 158"/>
              <a:gd name="T50" fmla="*/ 2147483646 w 236"/>
              <a:gd name="T51" fmla="*/ 2147483646 h 158"/>
              <a:gd name="T52" fmla="*/ 2147483646 w 236"/>
              <a:gd name="T53" fmla="*/ 2147483646 h 158"/>
              <a:gd name="T54" fmla="*/ 2147483646 w 236"/>
              <a:gd name="T55" fmla="*/ 2147483646 h 158"/>
              <a:gd name="T56" fmla="*/ 2147483646 w 236"/>
              <a:gd name="T57" fmla="*/ 2147483646 h 158"/>
              <a:gd name="T58" fmla="*/ 2147483646 w 236"/>
              <a:gd name="T59" fmla="*/ 2147483646 h 158"/>
              <a:gd name="T60" fmla="*/ 2147483646 w 236"/>
              <a:gd name="T61" fmla="*/ 2147483646 h 158"/>
              <a:gd name="T62" fmla="*/ 2147483646 w 236"/>
              <a:gd name="T63" fmla="*/ 2147483646 h 158"/>
              <a:gd name="T64" fmla="*/ 2147483646 w 236"/>
              <a:gd name="T65" fmla="*/ 2147483646 h 158"/>
              <a:gd name="T66" fmla="*/ 2147483646 w 236"/>
              <a:gd name="T67" fmla="*/ 2147483646 h 158"/>
              <a:gd name="T68" fmla="*/ 0 w 236"/>
              <a:gd name="T69" fmla="*/ 2147483646 h 158"/>
              <a:gd name="T70" fmla="*/ 2147483646 w 236"/>
              <a:gd name="T71" fmla="*/ 2147483646 h 158"/>
              <a:gd name="T72" fmla="*/ 2147483646 w 236"/>
              <a:gd name="T73" fmla="*/ 2147483646 h 158"/>
              <a:gd name="T74" fmla="*/ 2147483646 w 236"/>
              <a:gd name="T75" fmla="*/ 2147483646 h 158"/>
              <a:gd name="T76" fmla="*/ 2147483646 w 236"/>
              <a:gd name="T77" fmla="*/ 2147483646 h 158"/>
              <a:gd name="T78" fmla="*/ 2147483646 w 236"/>
              <a:gd name="T79" fmla="*/ 2147483646 h 158"/>
              <a:gd name="T80" fmla="*/ 2147483646 w 236"/>
              <a:gd name="T81" fmla="*/ 2147483646 h 158"/>
              <a:gd name="T82" fmla="*/ 2147483646 w 236"/>
              <a:gd name="T83" fmla="*/ 2147483646 h 158"/>
              <a:gd name="T84" fmla="*/ 2147483646 w 236"/>
              <a:gd name="T85" fmla="*/ 2147483646 h 158"/>
              <a:gd name="T86" fmla="*/ 2147483646 w 236"/>
              <a:gd name="T87" fmla="*/ 2147483646 h 158"/>
              <a:gd name="T88" fmla="*/ 2147483646 w 236"/>
              <a:gd name="T89" fmla="*/ 2147483646 h 158"/>
              <a:gd name="T90" fmla="*/ 2147483646 w 236"/>
              <a:gd name="T91" fmla="*/ 2147483646 h 158"/>
              <a:gd name="T92" fmla="*/ 2147483646 w 236"/>
              <a:gd name="T93" fmla="*/ 2147483646 h 158"/>
              <a:gd name="T94" fmla="*/ 2147483646 w 236"/>
              <a:gd name="T95" fmla="*/ 2147483646 h 158"/>
              <a:gd name="T96" fmla="*/ 2147483646 w 236"/>
              <a:gd name="T97" fmla="*/ 2147483646 h 158"/>
              <a:gd name="T98" fmla="*/ 2147483646 w 236"/>
              <a:gd name="T99" fmla="*/ 2147483646 h 158"/>
              <a:gd name="T100" fmla="*/ 2147483646 w 236"/>
              <a:gd name="T101" fmla="*/ 2147483646 h 158"/>
              <a:gd name="T102" fmla="*/ 2147483646 w 236"/>
              <a:gd name="T103" fmla="*/ 2147483646 h 158"/>
              <a:gd name="T104" fmla="*/ 2147483646 w 236"/>
              <a:gd name="T105" fmla="*/ 2147483646 h 158"/>
              <a:gd name="T106" fmla="*/ 2147483646 w 236"/>
              <a:gd name="T107" fmla="*/ 2147483646 h 158"/>
              <a:gd name="T108" fmla="*/ 2147483646 w 236"/>
              <a:gd name="T109" fmla="*/ 2147483646 h 158"/>
              <a:gd name="T110" fmla="*/ 2147483646 w 236"/>
              <a:gd name="T111" fmla="*/ 2147483646 h 158"/>
              <a:gd name="T112" fmla="*/ 2147483646 w 236"/>
              <a:gd name="T113" fmla="*/ 2147483646 h 158"/>
              <a:gd name="T114" fmla="*/ 2147483646 w 236"/>
              <a:gd name="T115" fmla="*/ 2147483646 h 158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236"/>
              <a:gd name="T175" fmla="*/ 0 h 158"/>
              <a:gd name="T176" fmla="*/ 236 w 236"/>
              <a:gd name="T177" fmla="*/ 158 h 158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236" h="158">
                <a:moveTo>
                  <a:pt x="235" y="71"/>
                </a:moveTo>
                <a:cubicBezTo>
                  <a:pt x="235" y="69"/>
                  <a:pt x="234" y="67"/>
                  <a:pt x="233" y="66"/>
                </a:cubicBezTo>
                <a:cubicBezTo>
                  <a:pt x="233" y="67"/>
                  <a:pt x="234" y="66"/>
                  <a:pt x="234" y="67"/>
                </a:cubicBezTo>
                <a:cubicBezTo>
                  <a:pt x="233" y="68"/>
                  <a:pt x="232" y="66"/>
                  <a:pt x="232" y="65"/>
                </a:cubicBezTo>
                <a:cubicBezTo>
                  <a:pt x="232" y="65"/>
                  <a:pt x="232" y="65"/>
                  <a:pt x="232" y="65"/>
                </a:cubicBezTo>
                <a:cubicBezTo>
                  <a:pt x="232" y="63"/>
                  <a:pt x="232" y="62"/>
                  <a:pt x="232" y="61"/>
                </a:cubicBezTo>
                <a:cubicBezTo>
                  <a:pt x="232" y="59"/>
                  <a:pt x="232" y="62"/>
                  <a:pt x="233" y="61"/>
                </a:cubicBezTo>
                <a:cubicBezTo>
                  <a:pt x="234" y="61"/>
                  <a:pt x="234" y="57"/>
                  <a:pt x="234" y="56"/>
                </a:cubicBezTo>
                <a:cubicBezTo>
                  <a:pt x="234" y="56"/>
                  <a:pt x="233" y="55"/>
                  <a:pt x="233" y="55"/>
                </a:cubicBezTo>
                <a:cubicBezTo>
                  <a:pt x="232" y="54"/>
                  <a:pt x="234" y="54"/>
                  <a:pt x="234" y="53"/>
                </a:cubicBezTo>
                <a:cubicBezTo>
                  <a:pt x="231" y="49"/>
                  <a:pt x="231" y="49"/>
                  <a:pt x="231" y="49"/>
                </a:cubicBezTo>
                <a:cubicBezTo>
                  <a:pt x="231" y="49"/>
                  <a:pt x="232" y="48"/>
                  <a:pt x="233" y="49"/>
                </a:cubicBezTo>
                <a:cubicBezTo>
                  <a:pt x="232" y="46"/>
                  <a:pt x="230" y="44"/>
                  <a:pt x="229" y="42"/>
                </a:cubicBezTo>
                <a:cubicBezTo>
                  <a:pt x="230" y="41"/>
                  <a:pt x="229" y="38"/>
                  <a:pt x="229" y="37"/>
                </a:cubicBezTo>
                <a:cubicBezTo>
                  <a:pt x="230" y="36"/>
                  <a:pt x="229" y="38"/>
                  <a:pt x="229" y="38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1" y="39"/>
                  <a:pt x="232" y="36"/>
                  <a:pt x="233" y="37"/>
                </a:cubicBezTo>
                <a:cubicBezTo>
                  <a:pt x="232" y="36"/>
                  <a:pt x="233" y="32"/>
                  <a:pt x="233" y="29"/>
                </a:cubicBezTo>
                <a:cubicBezTo>
                  <a:pt x="231" y="31"/>
                  <a:pt x="232" y="26"/>
                  <a:pt x="230" y="26"/>
                </a:cubicBezTo>
                <a:cubicBezTo>
                  <a:pt x="230" y="23"/>
                  <a:pt x="232" y="24"/>
                  <a:pt x="232" y="23"/>
                </a:cubicBezTo>
                <a:cubicBezTo>
                  <a:pt x="231" y="20"/>
                  <a:pt x="231" y="17"/>
                  <a:pt x="231" y="14"/>
                </a:cubicBezTo>
                <a:cubicBezTo>
                  <a:pt x="232" y="15"/>
                  <a:pt x="233" y="15"/>
                  <a:pt x="231" y="14"/>
                </a:cubicBezTo>
                <a:cubicBezTo>
                  <a:pt x="231" y="14"/>
                  <a:pt x="231" y="14"/>
                  <a:pt x="231" y="14"/>
                </a:cubicBezTo>
                <a:cubicBezTo>
                  <a:pt x="232" y="14"/>
                  <a:pt x="232" y="14"/>
                  <a:pt x="232" y="14"/>
                </a:cubicBezTo>
                <a:cubicBezTo>
                  <a:pt x="231" y="12"/>
                  <a:pt x="231" y="7"/>
                  <a:pt x="230" y="5"/>
                </a:cubicBezTo>
                <a:cubicBezTo>
                  <a:pt x="230" y="5"/>
                  <a:pt x="230" y="5"/>
                  <a:pt x="231" y="5"/>
                </a:cubicBezTo>
                <a:cubicBezTo>
                  <a:pt x="228" y="0"/>
                  <a:pt x="230" y="6"/>
                  <a:pt x="227" y="5"/>
                </a:cubicBezTo>
                <a:cubicBezTo>
                  <a:pt x="228" y="4"/>
                  <a:pt x="228" y="4"/>
                  <a:pt x="228" y="4"/>
                </a:cubicBezTo>
                <a:cubicBezTo>
                  <a:pt x="226" y="5"/>
                  <a:pt x="224" y="3"/>
                  <a:pt x="222" y="5"/>
                </a:cubicBezTo>
                <a:cubicBezTo>
                  <a:pt x="222" y="5"/>
                  <a:pt x="222" y="4"/>
                  <a:pt x="222" y="4"/>
                </a:cubicBezTo>
                <a:cubicBezTo>
                  <a:pt x="222" y="4"/>
                  <a:pt x="221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18" y="5"/>
                  <a:pt x="217" y="5"/>
                  <a:pt x="216" y="6"/>
                </a:cubicBezTo>
                <a:cubicBezTo>
                  <a:pt x="216" y="6"/>
                  <a:pt x="216" y="5"/>
                  <a:pt x="217" y="5"/>
                </a:cubicBezTo>
                <a:cubicBezTo>
                  <a:pt x="215" y="4"/>
                  <a:pt x="215" y="6"/>
                  <a:pt x="213" y="6"/>
                </a:cubicBezTo>
                <a:cubicBezTo>
                  <a:pt x="212" y="6"/>
                  <a:pt x="211" y="5"/>
                  <a:pt x="212" y="5"/>
                </a:cubicBezTo>
                <a:cubicBezTo>
                  <a:pt x="211" y="6"/>
                  <a:pt x="208" y="6"/>
                  <a:pt x="207" y="7"/>
                </a:cubicBezTo>
                <a:cubicBezTo>
                  <a:pt x="207" y="6"/>
                  <a:pt x="206" y="6"/>
                  <a:pt x="205" y="6"/>
                </a:cubicBezTo>
                <a:cubicBezTo>
                  <a:pt x="194" y="7"/>
                  <a:pt x="184" y="7"/>
                  <a:pt x="173" y="10"/>
                </a:cubicBezTo>
                <a:cubicBezTo>
                  <a:pt x="172" y="8"/>
                  <a:pt x="176" y="8"/>
                  <a:pt x="175" y="7"/>
                </a:cubicBezTo>
                <a:cubicBezTo>
                  <a:pt x="175" y="9"/>
                  <a:pt x="173" y="8"/>
                  <a:pt x="170" y="8"/>
                </a:cubicBezTo>
                <a:cubicBezTo>
                  <a:pt x="170" y="8"/>
                  <a:pt x="170" y="8"/>
                  <a:pt x="170" y="8"/>
                </a:cubicBezTo>
                <a:cubicBezTo>
                  <a:pt x="168" y="9"/>
                  <a:pt x="168" y="8"/>
                  <a:pt x="166" y="8"/>
                </a:cubicBezTo>
                <a:cubicBezTo>
                  <a:pt x="166" y="9"/>
                  <a:pt x="166" y="9"/>
                  <a:pt x="166" y="9"/>
                </a:cubicBezTo>
                <a:cubicBezTo>
                  <a:pt x="165" y="10"/>
                  <a:pt x="163" y="7"/>
                  <a:pt x="162" y="9"/>
                </a:cubicBezTo>
                <a:cubicBezTo>
                  <a:pt x="161" y="8"/>
                  <a:pt x="161" y="8"/>
                  <a:pt x="161" y="8"/>
                </a:cubicBezTo>
                <a:cubicBezTo>
                  <a:pt x="159" y="10"/>
                  <a:pt x="158" y="7"/>
                  <a:pt x="157" y="9"/>
                </a:cubicBezTo>
                <a:cubicBezTo>
                  <a:pt x="157" y="9"/>
                  <a:pt x="157" y="9"/>
                  <a:pt x="157" y="9"/>
                </a:cubicBezTo>
                <a:cubicBezTo>
                  <a:pt x="154" y="8"/>
                  <a:pt x="152" y="11"/>
                  <a:pt x="151" y="10"/>
                </a:cubicBezTo>
                <a:cubicBezTo>
                  <a:pt x="148" y="10"/>
                  <a:pt x="146" y="10"/>
                  <a:pt x="146" y="12"/>
                </a:cubicBezTo>
                <a:cubicBezTo>
                  <a:pt x="145" y="11"/>
                  <a:pt x="145" y="10"/>
                  <a:pt x="146" y="10"/>
                </a:cubicBezTo>
                <a:cubicBezTo>
                  <a:pt x="138" y="11"/>
                  <a:pt x="129" y="11"/>
                  <a:pt x="122" y="13"/>
                </a:cubicBezTo>
                <a:cubicBezTo>
                  <a:pt x="121" y="13"/>
                  <a:pt x="122" y="13"/>
                  <a:pt x="122" y="12"/>
                </a:cubicBezTo>
                <a:cubicBezTo>
                  <a:pt x="118" y="14"/>
                  <a:pt x="113" y="11"/>
                  <a:pt x="110" y="14"/>
                </a:cubicBezTo>
                <a:cubicBezTo>
                  <a:pt x="109" y="15"/>
                  <a:pt x="109" y="15"/>
                  <a:pt x="109" y="15"/>
                </a:cubicBezTo>
                <a:cubicBezTo>
                  <a:pt x="108" y="15"/>
                  <a:pt x="108" y="14"/>
                  <a:pt x="107" y="13"/>
                </a:cubicBezTo>
                <a:cubicBezTo>
                  <a:pt x="106" y="14"/>
                  <a:pt x="103" y="14"/>
                  <a:pt x="102" y="15"/>
                </a:cubicBezTo>
                <a:cubicBezTo>
                  <a:pt x="102" y="14"/>
                  <a:pt x="102" y="14"/>
                  <a:pt x="102" y="14"/>
                </a:cubicBezTo>
                <a:cubicBezTo>
                  <a:pt x="100" y="14"/>
                  <a:pt x="98" y="15"/>
                  <a:pt x="96" y="15"/>
                </a:cubicBezTo>
                <a:cubicBezTo>
                  <a:pt x="97" y="14"/>
                  <a:pt x="97" y="14"/>
                  <a:pt x="97" y="14"/>
                </a:cubicBezTo>
                <a:cubicBezTo>
                  <a:pt x="86" y="12"/>
                  <a:pt x="73" y="11"/>
                  <a:pt x="65" y="13"/>
                </a:cubicBezTo>
                <a:cubicBezTo>
                  <a:pt x="63" y="14"/>
                  <a:pt x="64" y="11"/>
                  <a:pt x="63" y="12"/>
                </a:cubicBezTo>
                <a:cubicBezTo>
                  <a:pt x="54" y="14"/>
                  <a:pt x="44" y="10"/>
                  <a:pt x="36" y="13"/>
                </a:cubicBezTo>
                <a:cubicBezTo>
                  <a:pt x="30" y="13"/>
                  <a:pt x="28" y="17"/>
                  <a:pt x="28" y="17"/>
                </a:cubicBezTo>
                <a:cubicBezTo>
                  <a:pt x="43" y="17"/>
                  <a:pt x="56" y="19"/>
                  <a:pt x="71" y="21"/>
                </a:cubicBezTo>
                <a:cubicBezTo>
                  <a:pt x="76" y="21"/>
                  <a:pt x="82" y="21"/>
                  <a:pt x="87" y="21"/>
                </a:cubicBezTo>
                <a:cubicBezTo>
                  <a:pt x="106" y="21"/>
                  <a:pt x="126" y="24"/>
                  <a:pt x="145" y="21"/>
                </a:cubicBezTo>
                <a:cubicBezTo>
                  <a:pt x="144" y="21"/>
                  <a:pt x="145" y="20"/>
                  <a:pt x="146" y="20"/>
                </a:cubicBezTo>
                <a:cubicBezTo>
                  <a:pt x="147" y="20"/>
                  <a:pt x="147" y="20"/>
                  <a:pt x="147" y="20"/>
                </a:cubicBezTo>
                <a:cubicBezTo>
                  <a:pt x="148" y="19"/>
                  <a:pt x="148" y="19"/>
                  <a:pt x="148" y="19"/>
                </a:cubicBezTo>
                <a:cubicBezTo>
                  <a:pt x="150" y="19"/>
                  <a:pt x="149" y="20"/>
                  <a:pt x="148" y="21"/>
                </a:cubicBezTo>
                <a:cubicBezTo>
                  <a:pt x="156" y="20"/>
                  <a:pt x="163" y="19"/>
                  <a:pt x="170" y="19"/>
                </a:cubicBezTo>
                <a:cubicBezTo>
                  <a:pt x="171" y="18"/>
                  <a:pt x="174" y="19"/>
                  <a:pt x="174" y="17"/>
                </a:cubicBezTo>
                <a:cubicBezTo>
                  <a:pt x="175" y="17"/>
                  <a:pt x="174" y="18"/>
                  <a:pt x="174" y="18"/>
                </a:cubicBezTo>
                <a:cubicBezTo>
                  <a:pt x="180" y="17"/>
                  <a:pt x="180" y="17"/>
                  <a:pt x="185" y="18"/>
                </a:cubicBezTo>
                <a:cubicBezTo>
                  <a:pt x="195" y="18"/>
                  <a:pt x="205" y="17"/>
                  <a:pt x="215" y="16"/>
                </a:cubicBezTo>
                <a:cubicBezTo>
                  <a:pt x="220" y="15"/>
                  <a:pt x="220" y="15"/>
                  <a:pt x="220" y="15"/>
                </a:cubicBezTo>
                <a:cubicBezTo>
                  <a:pt x="220" y="19"/>
                  <a:pt x="220" y="19"/>
                  <a:pt x="220" y="19"/>
                </a:cubicBezTo>
                <a:cubicBezTo>
                  <a:pt x="221" y="39"/>
                  <a:pt x="223" y="59"/>
                  <a:pt x="222" y="80"/>
                </a:cubicBezTo>
                <a:cubicBezTo>
                  <a:pt x="225" y="83"/>
                  <a:pt x="223" y="88"/>
                  <a:pt x="225" y="91"/>
                </a:cubicBezTo>
                <a:cubicBezTo>
                  <a:pt x="225" y="91"/>
                  <a:pt x="225" y="91"/>
                  <a:pt x="225" y="91"/>
                </a:cubicBezTo>
                <a:cubicBezTo>
                  <a:pt x="225" y="94"/>
                  <a:pt x="224" y="95"/>
                  <a:pt x="223" y="99"/>
                </a:cubicBezTo>
                <a:cubicBezTo>
                  <a:pt x="224" y="99"/>
                  <a:pt x="223" y="101"/>
                  <a:pt x="224" y="100"/>
                </a:cubicBezTo>
                <a:cubicBezTo>
                  <a:pt x="226" y="102"/>
                  <a:pt x="222" y="103"/>
                  <a:pt x="223" y="105"/>
                </a:cubicBezTo>
                <a:cubicBezTo>
                  <a:pt x="222" y="105"/>
                  <a:pt x="224" y="105"/>
                  <a:pt x="223" y="105"/>
                </a:cubicBezTo>
                <a:cubicBezTo>
                  <a:pt x="224" y="110"/>
                  <a:pt x="223" y="104"/>
                  <a:pt x="220" y="110"/>
                </a:cubicBezTo>
                <a:cubicBezTo>
                  <a:pt x="221" y="117"/>
                  <a:pt x="219" y="129"/>
                  <a:pt x="217" y="130"/>
                </a:cubicBezTo>
                <a:cubicBezTo>
                  <a:pt x="217" y="130"/>
                  <a:pt x="217" y="130"/>
                  <a:pt x="217" y="130"/>
                </a:cubicBezTo>
                <a:cubicBezTo>
                  <a:pt x="215" y="128"/>
                  <a:pt x="214" y="132"/>
                  <a:pt x="213" y="131"/>
                </a:cubicBezTo>
                <a:cubicBezTo>
                  <a:pt x="213" y="131"/>
                  <a:pt x="213" y="131"/>
                  <a:pt x="214" y="130"/>
                </a:cubicBezTo>
                <a:cubicBezTo>
                  <a:pt x="209" y="131"/>
                  <a:pt x="207" y="133"/>
                  <a:pt x="203" y="133"/>
                </a:cubicBezTo>
                <a:cubicBezTo>
                  <a:pt x="200" y="135"/>
                  <a:pt x="195" y="134"/>
                  <a:pt x="193" y="136"/>
                </a:cubicBezTo>
                <a:cubicBezTo>
                  <a:pt x="193" y="135"/>
                  <a:pt x="191" y="135"/>
                  <a:pt x="190" y="135"/>
                </a:cubicBezTo>
                <a:cubicBezTo>
                  <a:pt x="188" y="138"/>
                  <a:pt x="183" y="135"/>
                  <a:pt x="181" y="138"/>
                </a:cubicBezTo>
                <a:cubicBezTo>
                  <a:pt x="181" y="137"/>
                  <a:pt x="181" y="137"/>
                  <a:pt x="181" y="137"/>
                </a:cubicBezTo>
                <a:cubicBezTo>
                  <a:pt x="171" y="140"/>
                  <a:pt x="160" y="140"/>
                  <a:pt x="150" y="142"/>
                </a:cubicBezTo>
                <a:cubicBezTo>
                  <a:pt x="145" y="143"/>
                  <a:pt x="138" y="141"/>
                  <a:pt x="132" y="142"/>
                </a:cubicBezTo>
                <a:cubicBezTo>
                  <a:pt x="131" y="143"/>
                  <a:pt x="132" y="143"/>
                  <a:pt x="131" y="144"/>
                </a:cubicBezTo>
                <a:cubicBezTo>
                  <a:pt x="129" y="144"/>
                  <a:pt x="131" y="143"/>
                  <a:pt x="130" y="142"/>
                </a:cubicBezTo>
                <a:cubicBezTo>
                  <a:pt x="127" y="144"/>
                  <a:pt x="123" y="142"/>
                  <a:pt x="119" y="142"/>
                </a:cubicBezTo>
                <a:cubicBezTo>
                  <a:pt x="118" y="143"/>
                  <a:pt x="117" y="143"/>
                  <a:pt x="118" y="143"/>
                </a:cubicBezTo>
                <a:cubicBezTo>
                  <a:pt x="113" y="142"/>
                  <a:pt x="107" y="144"/>
                  <a:pt x="103" y="142"/>
                </a:cubicBezTo>
                <a:cubicBezTo>
                  <a:pt x="104" y="145"/>
                  <a:pt x="100" y="144"/>
                  <a:pt x="99" y="144"/>
                </a:cubicBezTo>
                <a:cubicBezTo>
                  <a:pt x="98" y="144"/>
                  <a:pt x="98" y="143"/>
                  <a:pt x="98" y="143"/>
                </a:cubicBezTo>
                <a:cubicBezTo>
                  <a:pt x="95" y="143"/>
                  <a:pt x="93" y="143"/>
                  <a:pt x="89" y="142"/>
                </a:cubicBezTo>
                <a:cubicBezTo>
                  <a:pt x="87" y="142"/>
                  <a:pt x="87" y="143"/>
                  <a:pt x="84" y="143"/>
                </a:cubicBezTo>
                <a:cubicBezTo>
                  <a:pt x="83" y="141"/>
                  <a:pt x="80" y="142"/>
                  <a:pt x="78" y="142"/>
                </a:cubicBezTo>
                <a:cubicBezTo>
                  <a:pt x="78" y="143"/>
                  <a:pt x="75" y="144"/>
                  <a:pt x="73" y="143"/>
                </a:cubicBezTo>
                <a:cubicBezTo>
                  <a:pt x="74" y="141"/>
                  <a:pt x="74" y="141"/>
                  <a:pt x="74" y="141"/>
                </a:cubicBezTo>
                <a:cubicBezTo>
                  <a:pt x="67" y="142"/>
                  <a:pt x="57" y="138"/>
                  <a:pt x="49" y="139"/>
                </a:cubicBezTo>
                <a:cubicBezTo>
                  <a:pt x="48" y="138"/>
                  <a:pt x="48" y="138"/>
                  <a:pt x="48" y="138"/>
                </a:cubicBezTo>
                <a:cubicBezTo>
                  <a:pt x="40" y="139"/>
                  <a:pt x="32" y="135"/>
                  <a:pt x="24" y="136"/>
                </a:cubicBezTo>
                <a:cubicBezTo>
                  <a:pt x="22" y="135"/>
                  <a:pt x="18" y="134"/>
                  <a:pt x="16" y="134"/>
                </a:cubicBezTo>
                <a:cubicBezTo>
                  <a:pt x="16" y="134"/>
                  <a:pt x="16" y="134"/>
                  <a:pt x="15" y="134"/>
                </a:cubicBezTo>
                <a:cubicBezTo>
                  <a:pt x="17" y="131"/>
                  <a:pt x="18" y="129"/>
                  <a:pt x="17" y="126"/>
                </a:cubicBezTo>
                <a:cubicBezTo>
                  <a:pt x="18" y="126"/>
                  <a:pt x="18" y="126"/>
                  <a:pt x="18" y="126"/>
                </a:cubicBezTo>
                <a:cubicBezTo>
                  <a:pt x="17" y="123"/>
                  <a:pt x="17" y="119"/>
                  <a:pt x="18" y="115"/>
                </a:cubicBezTo>
                <a:cubicBezTo>
                  <a:pt x="18" y="114"/>
                  <a:pt x="18" y="111"/>
                  <a:pt x="17" y="112"/>
                </a:cubicBezTo>
                <a:cubicBezTo>
                  <a:pt x="16" y="111"/>
                  <a:pt x="18" y="112"/>
                  <a:pt x="17" y="110"/>
                </a:cubicBezTo>
                <a:cubicBezTo>
                  <a:pt x="19" y="112"/>
                  <a:pt x="19" y="112"/>
                  <a:pt x="19" y="112"/>
                </a:cubicBezTo>
                <a:cubicBezTo>
                  <a:pt x="20" y="104"/>
                  <a:pt x="20" y="98"/>
                  <a:pt x="20" y="90"/>
                </a:cubicBezTo>
                <a:cubicBezTo>
                  <a:pt x="22" y="88"/>
                  <a:pt x="20" y="83"/>
                  <a:pt x="21" y="79"/>
                </a:cubicBezTo>
                <a:cubicBezTo>
                  <a:pt x="21" y="77"/>
                  <a:pt x="22" y="73"/>
                  <a:pt x="20" y="71"/>
                </a:cubicBezTo>
                <a:cubicBezTo>
                  <a:pt x="21" y="71"/>
                  <a:pt x="21" y="71"/>
                  <a:pt x="21" y="71"/>
                </a:cubicBezTo>
                <a:cubicBezTo>
                  <a:pt x="21" y="67"/>
                  <a:pt x="21" y="63"/>
                  <a:pt x="22" y="59"/>
                </a:cubicBezTo>
                <a:cubicBezTo>
                  <a:pt x="22" y="56"/>
                  <a:pt x="21" y="56"/>
                  <a:pt x="20" y="54"/>
                </a:cubicBezTo>
                <a:cubicBezTo>
                  <a:pt x="21" y="54"/>
                  <a:pt x="21" y="54"/>
                  <a:pt x="21" y="54"/>
                </a:cubicBezTo>
                <a:cubicBezTo>
                  <a:pt x="20" y="52"/>
                  <a:pt x="19" y="52"/>
                  <a:pt x="18" y="51"/>
                </a:cubicBezTo>
                <a:cubicBezTo>
                  <a:pt x="19" y="49"/>
                  <a:pt x="18" y="49"/>
                  <a:pt x="18" y="47"/>
                </a:cubicBezTo>
                <a:cubicBezTo>
                  <a:pt x="19" y="49"/>
                  <a:pt x="20" y="50"/>
                  <a:pt x="21" y="51"/>
                </a:cubicBezTo>
                <a:cubicBezTo>
                  <a:pt x="22" y="49"/>
                  <a:pt x="19" y="46"/>
                  <a:pt x="21" y="44"/>
                </a:cubicBezTo>
                <a:cubicBezTo>
                  <a:pt x="21" y="42"/>
                  <a:pt x="21" y="40"/>
                  <a:pt x="19" y="40"/>
                </a:cubicBezTo>
                <a:cubicBezTo>
                  <a:pt x="20" y="41"/>
                  <a:pt x="20" y="39"/>
                  <a:pt x="21" y="40"/>
                </a:cubicBezTo>
                <a:cubicBezTo>
                  <a:pt x="20" y="38"/>
                  <a:pt x="20" y="37"/>
                  <a:pt x="20" y="36"/>
                </a:cubicBezTo>
                <a:cubicBezTo>
                  <a:pt x="20" y="37"/>
                  <a:pt x="20" y="37"/>
                  <a:pt x="20" y="37"/>
                </a:cubicBezTo>
                <a:cubicBezTo>
                  <a:pt x="19" y="37"/>
                  <a:pt x="19" y="35"/>
                  <a:pt x="17" y="35"/>
                </a:cubicBezTo>
                <a:cubicBezTo>
                  <a:pt x="18" y="36"/>
                  <a:pt x="18" y="36"/>
                  <a:pt x="18" y="37"/>
                </a:cubicBezTo>
                <a:cubicBezTo>
                  <a:pt x="17" y="37"/>
                  <a:pt x="16" y="34"/>
                  <a:pt x="17" y="34"/>
                </a:cubicBezTo>
                <a:cubicBezTo>
                  <a:pt x="18" y="33"/>
                  <a:pt x="19" y="35"/>
                  <a:pt x="19" y="34"/>
                </a:cubicBezTo>
                <a:cubicBezTo>
                  <a:pt x="17" y="30"/>
                  <a:pt x="17" y="30"/>
                  <a:pt x="17" y="30"/>
                </a:cubicBezTo>
                <a:cubicBezTo>
                  <a:pt x="17" y="30"/>
                  <a:pt x="17" y="32"/>
                  <a:pt x="16" y="32"/>
                </a:cubicBezTo>
                <a:cubicBezTo>
                  <a:pt x="17" y="33"/>
                  <a:pt x="17" y="33"/>
                  <a:pt x="17" y="33"/>
                </a:cubicBezTo>
                <a:cubicBezTo>
                  <a:pt x="16" y="33"/>
                  <a:pt x="16" y="33"/>
                  <a:pt x="16" y="33"/>
                </a:cubicBezTo>
                <a:cubicBezTo>
                  <a:pt x="16" y="36"/>
                  <a:pt x="15" y="39"/>
                  <a:pt x="16" y="42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2"/>
                  <a:pt x="19" y="44"/>
                  <a:pt x="18" y="46"/>
                </a:cubicBezTo>
                <a:cubicBezTo>
                  <a:pt x="17" y="45"/>
                  <a:pt x="17" y="45"/>
                  <a:pt x="16" y="45"/>
                </a:cubicBezTo>
                <a:cubicBezTo>
                  <a:pt x="16" y="46"/>
                  <a:pt x="17" y="46"/>
                  <a:pt x="17" y="47"/>
                </a:cubicBezTo>
                <a:cubicBezTo>
                  <a:pt x="15" y="46"/>
                  <a:pt x="15" y="46"/>
                  <a:pt x="15" y="46"/>
                </a:cubicBezTo>
                <a:cubicBezTo>
                  <a:pt x="17" y="47"/>
                  <a:pt x="16" y="51"/>
                  <a:pt x="16" y="52"/>
                </a:cubicBezTo>
                <a:cubicBezTo>
                  <a:pt x="16" y="51"/>
                  <a:pt x="16" y="51"/>
                  <a:pt x="16" y="51"/>
                </a:cubicBezTo>
                <a:cubicBezTo>
                  <a:pt x="15" y="54"/>
                  <a:pt x="17" y="51"/>
                  <a:pt x="17" y="53"/>
                </a:cubicBezTo>
                <a:cubicBezTo>
                  <a:pt x="17" y="54"/>
                  <a:pt x="15" y="53"/>
                  <a:pt x="14" y="55"/>
                </a:cubicBezTo>
                <a:cubicBezTo>
                  <a:pt x="14" y="58"/>
                  <a:pt x="16" y="62"/>
                  <a:pt x="14" y="65"/>
                </a:cubicBezTo>
                <a:cubicBezTo>
                  <a:pt x="14" y="68"/>
                  <a:pt x="15" y="70"/>
                  <a:pt x="16" y="73"/>
                </a:cubicBezTo>
                <a:cubicBezTo>
                  <a:pt x="16" y="75"/>
                  <a:pt x="14" y="72"/>
                  <a:pt x="15" y="75"/>
                </a:cubicBezTo>
                <a:cubicBezTo>
                  <a:pt x="14" y="74"/>
                  <a:pt x="13" y="75"/>
                  <a:pt x="13" y="75"/>
                </a:cubicBezTo>
                <a:cubicBezTo>
                  <a:pt x="13" y="75"/>
                  <a:pt x="12" y="79"/>
                  <a:pt x="14" y="77"/>
                </a:cubicBezTo>
                <a:cubicBezTo>
                  <a:pt x="14" y="80"/>
                  <a:pt x="13" y="84"/>
                  <a:pt x="13" y="87"/>
                </a:cubicBezTo>
                <a:cubicBezTo>
                  <a:pt x="13" y="86"/>
                  <a:pt x="12" y="86"/>
                  <a:pt x="11" y="87"/>
                </a:cubicBezTo>
                <a:cubicBezTo>
                  <a:pt x="12" y="88"/>
                  <a:pt x="13" y="91"/>
                  <a:pt x="12" y="94"/>
                </a:cubicBezTo>
                <a:cubicBezTo>
                  <a:pt x="14" y="94"/>
                  <a:pt x="14" y="93"/>
                  <a:pt x="15" y="93"/>
                </a:cubicBezTo>
                <a:cubicBezTo>
                  <a:pt x="15" y="94"/>
                  <a:pt x="15" y="94"/>
                  <a:pt x="15" y="95"/>
                </a:cubicBezTo>
                <a:cubicBezTo>
                  <a:pt x="14" y="95"/>
                  <a:pt x="12" y="95"/>
                  <a:pt x="12" y="97"/>
                </a:cubicBezTo>
                <a:cubicBezTo>
                  <a:pt x="10" y="97"/>
                  <a:pt x="12" y="93"/>
                  <a:pt x="10" y="94"/>
                </a:cubicBezTo>
                <a:cubicBezTo>
                  <a:pt x="9" y="93"/>
                  <a:pt x="9" y="89"/>
                  <a:pt x="10" y="88"/>
                </a:cubicBezTo>
                <a:cubicBezTo>
                  <a:pt x="9" y="85"/>
                  <a:pt x="10" y="89"/>
                  <a:pt x="8" y="89"/>
                </a:cubicBezTo>
                <a:cubicBezTo>
                  <a:pt x="8" y="91"/>
                  <a:pt x="9" y="92"/>
                  <a:pt x="9" y="95"/>
                </a:cubicBezTo>
                <a:cubicBezTo>
                  <a:pt x="10" y="95"/>
                  <a:pt x="10" y="94"/>
                  <a:pt x="11" y="95"/>
                </a:cubicBezTo>
                <a:cubicBezTo>
                  <a:pt x="12" y="98"/>
                  <a:pt x="9" y="99"/>
                  <a:pt x="9" y="99"/>
                </a:cubicBezTo>
                <a:cubicBezTo>
                  <a:pt x="9" y="98"/>
                  <a:pt x="9" y="98"/>
                  <a:pt x="9" y="98"/>
                </a:cubicBezTo>
                <a:cubicBezTo>
                  <a:pt x="8" y="100"/>
                  <a:pt x="9" y="100"/>
                  <a:pt x="9" y="102"/>
                </a:cubicBezTo>
                <a:cubicBezTo>
                  <a:pt x="6" y="103"/>
                  <a:pt x="9" y="99"/>
                  <a:pt x="7" y="98"/>
                </a:cubicBezTo>
                <a:cubicBezTo>
                  <a:pt x="6" y="100"/>
                  <a:pt x="6" y="100"/>
                  <a:pt x="6" y="100"/>
                </a:cubicBezTo>
                <a:cubicBezTo>
                  <a:pt x="5" y="103"/>
                  <a:pt x="7" y="101"/>
                  <a:pt x="6" y="104"/>
                </a:cubicBezTo>
                <a:cubicBezTo>
                  <a:pt x="6" y="103"/>
                  <a:pt x="6" y="103"/>
                  <a:pt x="6" y="103"/>
                </a:cubicBezTo>
                <a:cubicBezTo>
                  <a:pt x="6" y="105"/>
                  <a:pt x="6" y="105"/>
                  <a:pt x="6" y="105"/>
                </a:cubicBezTo>
                <a:cubicBezTo>
                  <a:pt x="7" y="105"/>
                  <a:pt x="8" y="105"/>
                  <a:pt x="8" y="103"/>
                </a:cubicBezTo>
                <a:cubicBezTo>
                  <a:pt x="10" y="105"/>
                  <a:pt x="8" y="105"/>
                  <a:pt x="8" y="107"/>
                </a:cubicBezTo>
                <a:cubicBezTo>
                  <a:pt x="9" y="108"/>
                  <a:pt x="8" y="106"/>
                  <a:pt x="10" y="106"/>
                </a:cubicBezTo>
                <a:cubicBezTo>
                  <a:pt x="11" y="106"/>
                  <a:pt x="10" y="108"/>
                  <a:pt x="11" y="109"/>
                </a:cubicBezTo>
                <a:cubicBezTo>
                  <a:pt x="10" y="112"/>
                  <a:pt x="9" y="110"/>
                  <a:pt x="8" y="111"/>
                </a:cubicBezTo>
                <a:cubicBezTo>
                  <a:pt x="8" y="111"/>
                  <a:pt x="8" y="109"/>
                  <a:pt x="9" y="109"/>
                </a:cubicBezTo>
                <a:cubicBezTo>
                  <a:pt x="8" y="107"/>
                  <a:pt x="6" y="110"/>
                  <a:pt x="5" y="108"/>
                </a:cubicBezTo>
                <a:cubicBezTo>
                  <a:pt x="4" y="110"/>
                  <a:pt x="6" y="110"/>
                  <a:pt x="6" y="111"/>
                </a:cubicBezTo>
                <a:cubicBezTo>
                  <a:pt x="6" y="111"/>
                  <a:pt x="7" y="112"/>
                  <a:pt x="8" y="111"/>
                </a:cubicBezTo>
                <a:cubicBezTo>
                  <a:pt x="11" y="115"/>
                  <a:pt x="5" y="113"/>
                  <a:pt x="5" y="117"/>
                </a:cubicBezTo>
                <a:cubicBezTo>
                  <a:pt x="7" y="116"/>
                  <a:pt x="7" y="122"/>
                  <a:pt x="10" y="119"/>
                </a:cubicBezTo>
                <a:cubicBezTo>
                  <a:pt x="10" y="120"/>
                  <a:pt x="11" y="121"/>
                  <a:pt x="10" y="122"/>
                </a:cubicBezTo>
                <a:cubicBezTo>
                  <a:pt x="9" y="121"/>
                  <a:pt x="9" y="124"/>
                  <a:pt x="8" y="122"/>
                </a:cubicBezTo>
                <a:cubicBezTo>
                  <a:pt x="8" y="123"/>
                  <a:pt x="8" y="123"/>
                  <a:pt x="8" y="123"/>
                </a:cubicBezTo>
                <a:cubicBezTo>
                  <a:pt x="6" y="121"/>
                  <a:pt x="6" y="121"/>
                  <a:pt x="6" y="121"/>
                </a:cubicBezTo>
                <a:cubicBezTo>
                  <a:pt x="5" y="122"/>
                  <a:pt x="4" y="124"/>
                  <a:pt x="3" y="125"/>
                </a:cubicBezTo>
                <a:cubicBezTo>
                  <a:pt x="3" y="126"/>
                  <a:pt x="4" y="124"/>
                  <a:pt x="4" y="126"/>
                </a:cubicBezTo>
                <a:cubicBezTo>
                  <a:pt x="4" y="126"/>
                  <a:pt x="3" y="127"/>
                  <a:pt x="3" y="128"/>
                </a:cubicBezTo>
                <a:cubicBezTo>
                  <a:pt x="4" y="126"/>
                  <a:pt x="5" y="128"/>
                  <a:pt x="5" y="129"/>
                </a:cubicBezTo>
                <a:cubicBezTo>
                  <a:pt x="5" y="131"/>
                  <a:pt x="3" y="132"/>
                  <a:pt x="3" y="132"/>
                </a:cubicBezTo>
                <a:cubicBezTo>
                  <a:pt x="2" y="130"/>
                  <a:pt x="2" y="130"/>
                  <a:pt x="2" y="130"/>
                </a:cubicBezTo>
                <a:cubicBezTo>
                  <a:pt x="3" y="131"/>
                  <a:pt x="1" y="130"/>
                  <a:pt x="1" y="132"/>
                </a:cubicBezTo>
                <a:cubicBezTo>
                  <a:pt x="2" y="132"/>
                  <a:pt x="3" y="133"/>
                  <a:pt x="4" y="134"/>
                </a:cubicBezTo>
                <a:cubicBezTo>
                  <a:pt x="4" y="135"/>
                  <a:pt x="3" y="136"/>
                  <a:pt x="3" y="136"/>
                </a:cubicBezTo>
                <a:cubicBezTo>
                  <a:pt x="3" y="134"/>
                  <a:pt x="3" y="134"/>
                  <a:pt x="3" y="134"/>
                </a:cubicBezTo>
                <a:cubicBezTo>
                  <a:pt x="3" y="135"/>
                  <a:pt x="2" y="135"/>
                  <a:pt x="1" y="135"/>
                </a:cubicBezTo>
                <a:cubicBezTo>
                  <a:pt x="1" y="136"/>
                  <a:pt x="1" y="136"/>
                  <a:pt x="1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1" y="138"/>
                  <a:pt x="1" y="138"/>
                  <a:pt x="1" y="137"/>
                </a:cubicBezTo>
                <a:cubicBezTo>
                  <a:pt x="2" y="139"/>
                  <a:pt x="4" y="142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9" y="147"/>
                  <a:pt x="9" y="147"/>
                  <a:pt x="9" y="147"/>
                </a:cubicBezTo>
                <a:cubicBezTo>
                  <a:pt x="10" y="147"/>
                  <a:pt x="10" y="148"/>
                  <a:pt x="9" y="148"/>
                </a:cubicBezTo>
                <a:cubicBezTo>
                  <a:pt x="10" y="147"/>
                  <a:pt x="11" y="148"/>
                  <a:pt x="12" y="148"/>
                </a:cubicBezTo>
                <a:cubicBezTo>
                  <a:pt x="12" y="148"/>
                  <a:pt x="12" y="148"/>
                  <a:pt x="12" y="148"/>
                </a:cubicBezTo>
                <a:cubicBezTo>
                  <a:pt x="13" y="148"/>
                  <a:pt x="15" y="147"/>
                  <a:pt x="15" y="148"/>
                </a:cubicBezTo>
                <a:cubicBezTo>
                  <a:pt x="15" y="146"/>
                  <a:pt x="14" y="148"/>
                  <a:pt x="13" y="147"/>
                </a:cubicBezTo>
                <a:cubicBezTo>
                  <a:pt x="12" y="145"/>
                  <a:pt x="15" y="146"/>
                  <a:pt x="15" y="146"/>
                </a:cubicBezTo>
                <a:cubicBezTo>
                  <a:pt x="15" y="148"/>
                  <a:pt x="18" y="147"/>
                  <a:pt x="19" y="147"/>
                </a:cubicBezTo>
                <a:cubicBezTo>
                  <a:pt x="20" y="148"/>
                  <a:pt x="20" y="148"/>
                  <a:pt x="20" y="149"/>
                </a:cubicBezTo>
                <a:cubicBezTo>
                  <a:pt x="21" y="147"/>
                  <a:pt x="21" y="147"/>
                  <a:pt x="21" y="147"/>
                </a:cubicBezTo>
                <a:cubicBezTo>
                  <a:pt x="21" y="150"/>
                  <a:pt x="24" y="147"/>
                  <a:pt x="25" y="148"/>
                </a:cubicBezTo>
                <a:cubicBezTo>
                  <a:pt x="24" y="149"/>
                  <a:pt x="24" y="150"/>
                  <a:pt x="25" y="150"/>
                </a:cubicBezTo>
                <a:cubicBezTo>
                  <a:pt x="24" y="148"/>
                  <a:pt x="28" y="149"/>
                  <a:pt x="27" y="147"/>
                </a:cubicBezTo>
                <a:cubicBezTo>
                  <a:pt x="30" y="148"/>
                  <a:pt x="26" y="149"/>
                  <a:pt x="27" y="151"/>
                </a:cubicBezTo>
                <a:cubicBezTo>
                  <a:pt x="29" y="150"/>
                  <a:pt x="30" y="152"/>
                  <a:pt x="31" y="151"/>
                </a:cubicBezTo>
                <a:cubicBezTo>
                  <a:pt x="29" y="150"/>
                  <a:pt x="31" y="150"/>
                  <a:pt x="32" y="149"/>
                </a:cubicBezTo>
                <a:cubicBezTo>
                  <a:pt x="34" y="149"/>
                  <a:pt x="31" y="150"/>
                  <a:pt x="33" y="151"/>
                </a:cubicBezTo>
                <a:cubicBezTo>
                  <a:pt x="34" y="150"/>
                  <a:pt x="35" y="149"/>
                  <a:pt x="34" y="148"/>
                </a:cubicBezTo>
                <a:cubicBezTo>
                  <a:pt x="35" y="149"/>
                  <a:pt x="37" y="148"/>
                  <a:pt x="38" y="149"/>
                </a:cubicBezTo>
                <a:cubicBezTo>
                  <a:pt x="39" y="150"/>
                  <a:pt x="35" y="149"/>
                  <a:pt x="36" y="150"/>
                </a:cubicBezTo>
                <a:cubicBezTo>
                  <a:pt x="39" y="151"/>
                  <a:pt x="38" y="148"/>
                  <a:pt x="41" y="148"/>
                </a:cubicBezTo>
                <a:cubicBezTo>
                  <a:pt x="40" y="147"/>
                  <a:pt x="42" y="145"/>
                  <a:pt x="43" y="145"/>
                </a:cubicBezTo>
                <a:cubicBezTo>
                  <a:pt x="46" y="145"/>
                  <a:pt x="42" y="145"/>
                  <a:pt x="43" y="147"/>
                </a:cubicBezTo>
                <a:cubicBezTo>
                  <a:pt x="44" y="147"/>
                  <a:pt x="44" y="147"/>
                  <a:pt x="44" y="147"/>
                </a:cubicBezTo>
                <a:cubicBezTo>
                  <a:pt x="46" y="149"/>
                  <a:pt x="40" y="149"/>
                  <a:pt x="41" y="151"/>
                </a:cubicBezTo>
                <a:cubicBezTo>
                  <a:pt x="43" y="151"/>
                  <a:pt x="43" y="151"/>
                  <a:pt x="43" y="151"/>
                </a:cubicBezTo>
                <a:cubicBezTo>
                  <a:pt x="42" y="151"/>
                  <a:pt x="42" y="152"/>
                  <a:pt x="42" y="153"/>
                </a:cubicBezTo>
                <a:cubicBezTo>
                  <a:pt x="43" y="151"/>
                  <a:pt x="46" y="153"/>
                  <a:pt x="46" y="153"/>
                </a:cubicBezTo>
                <a:cubicBezTo>
                  <a:pt x="46" y="151"/>
                  <a:pt x="45" y="153"/>
                  <a:pt x="45" y="152"/>
                </a:cubicBezTo>
                <a:cubicBezTo>
                  <a:pt x="47" y="152"/>
                  <a:pt x="48" y="150"/>
                  <a:pt x="50" y="151"/>
                </a:cubicBezTo>
                <a:cubicBezTo>
                  <a:pt x="48" y="152"/>
                  <a:pt x="50" y="153"/>
                  <a:pt x="49" y="153"/>
                </a:cubicBezTo>
                <a:cubicBezTo>
                  <a:pt x="51" y="154"/>
                  <a:pt x="50" y="152"/>
                  <a:pt x="52" y="153"/>
                </a:cubicBezTo>
                <a:cubicBezTo>
                  <a:pt x="51" y="153"/>
                  <a:pt x="51" y="153"/>
                  <a:pt x="51" y="153"/>
                </a:cubicBezTo>
                <a:cubicBezTo>
                  <a:pt x="57" y="154"/>
                  <a:pt x="65" y="155"/>
                  <a:pt x="71" y="153"/>
                </a:cubicBezTo>
                <a:cubicBezTo>
                  <a:pt x="72" y="154"/>
                  <a:pt x="73" y="155"/>
                  <a:pt x="76" y="156"/>
                </a:cubicBezTo>
                <a:cubicBezTo>
                  <a:pt x="75" y="155"/>
                  <a:pt x="77" y="155"/>
                  <a:pt x="77" y="154"/>
                </a:cubicBezTo>
                <a:cubicBezTo>
                  <a:pt x="79" y="156"/>
                  <a:pt x="79" y="156"/>
                  <a:pt x="79" y="156"/>
                </a:cubicBezTo>
                <a:cubicBezTo>
                  <a:pt x="80" y="157"/>
                  <a:pt x="83" y="156"/>
                  <a:pt x="85" y="155"/>
                </a:cubicBezTo>
                <a:cubicBezTo>
                  <a:pt x="85" y="156"/>
                  <a:pt x="85" y="156"/>
                  <a:pt x="85" y="156"/>
                </a:cubicBezTo>
                <a:cubicBezTo>
                  <a:pt x="87" y="157"/>
                  <a:pt x="87" y="156"/>
                  <a:pt x="87" y="155"/>
                </a:cubicBezTo>
                <a:cubicBezTo>
                  <a:pt x="88" y="156"/>
                  <a:pt x="88" y="156"/>
                  <a:pt x="88" y="156"/>
                </a:cubicBezTo>
                <a:cubicBezTo>
                  <a:pt x="89" y="155"/>
                  <a:pt x="89" y="155"/>
                  <a:pt x="89" y="155"/>
                </a:cubicBezTo>
                <a:cubicBezTo>
                  <a:pt x="90" y="155"/>
                  <a:pt x="92" y="155"/>
                  <a:pt x="92" y="157"/>
                </a:cubicBezTo>
                <a:cubicBezTo>
                  <a:pt x="93" y="157"/>
                  <a:pt x="93" y="156"/>
                  <a:pt x="93" y="156"/>
                </a:cubicBezTo>
                <a:cubicBezTo>
                  <a:pt x="94" y="157"/>
                  <a:pt x="99" y="157"/>
                  <a:pt x="101" y="157"/>
                </a:cubicBezTo>
                <a:cubicBezTo>
                  <a:pt x="100" y="156"/>
                  <a:pt x="100" y="156"/>
                  <a:pt x="100" y="155"/>
                </a:cubicBezTo>
                <a:cubicBezTo>
                  <a:pt x="101" y="153"/>
                  <a:pt x="101" y="155"/>
                  <a:pt x="102" y="154"/>
                </a:cubicBezTo>
                <a:cubicBezTo>
                  <a:pt x="102" y="155"/>
                  <a:pt x="103" y="156"/>
                  <a:pt x="102" y="156"/>
                </a:cubicBezTo>
                <a:cubicBezTo>
                  <a:pt x="106" y="158"/>
                  <a:pt x="111" y="157"/>
                  <a:pt x="116" y="157"/>
                </a:cubicBezTo>
                <a:cubicBezTo>
                  <a:pt x="117" y="157"/>
                  <a:pt x="117" y="157"/>
                  <a:pt x="117" y="156"/>
                </a:cubicBezTo>
                <a:cubicBezTo>
                  <a:pt x="120" y="158"/>
                  <a:pt x="124" y="156"/>
                  <a:pt x="127" y="157"/>
                </a:cubicBezTo>
                <a:cubicBezTo>
                  <a:pt x="127" y="156"/>
                  <a:pt x="128" y="154"/>
                  <a:pt x="129" y="154"/>
                </a:cubicBezTo>
                <a:cubicBezTo>
                  <a:pt x="131" y="153"/>
                  <a:pt x="130" y="156"/>
                  <a:pt x="132" y="157"/>
                </a:cubicBezTo>
                <a:cubicBezTo>
                  <a:pt x="133" y="156"/>
                  <a:pt x="135" y="156"/>
                  <a:pt x="135" y="156"/>
                </a:cubicBezTo>
                <a:cubicBezTo>
                  <a:pt x="135" y="156"/>
                  <a:pt x="135" y="156"/>
                  <a:pt x="135" y="156"/>
                </a:cubicBezTo>
                <a:cubicBezTo>
                  <a:pt x="136" y="155"/>
                  <a:pt x="138" y="155"/>
                  <a:pt x="139" y="155"/>
                </a:cubicBezTo>
                <a:cubicBezTo>
                  <a:pt x="139" y="156"/>
                  <a:pt x="139" y="156"/>
                  <a:pt x="139" y="156"/>
                </a:cubicBezTo>
                <a:cubicBezTo>
                  <a:pt x="140" y="156"/>
                  <a:pt x="142" y="156"/>
                  <a:pt x="143" y="156"/>
                </a:cubicBezTo>
                <a:cubicBezTo>
                  <a:pt x="143" y="155"/>
                  <a:pt x="146" y="156"/>
                  <a:pt x="147" y="154"/>
                </a:cubicBezTo>
                <a:cubicBezTo>
                  <a:pt x="147" y="155"/>
                  <a:pt x="146" y="155"/>
                  <a:pt x="147" y="155"/>
                </a:cubicBezTo>
                <a:cubicBezTo>
                  <a:pt x="147" y="154"/>
                  <a:pt x="147" y="154"/>
                  <a:pt x="147" y="154"/>
                </a:cubicBezTo>
                <a:cubicBezTo>
                  <a:pt x="149" y="154"/>
                  <a:pt x="149" y="154"/>
                  <a:pt x="149" y="154"/>
                </a:cubicBezTo>
                <a:cubicBezTo>
                  <a:pt x="149" y="155"/>
                  <a:pt x="149" y="155"/>
                  <a:pt x="148" y="156"/>
                </a:cubicBezTo>
                <a:cubicBezTo>
                  <a:pt x="150" y="156"/>
                  <a:pt x="149" y="155"/>
                  <a:pt x="150" y="154"/>
                </a:cubicBezTo>
                <a:cubicBezTo>
                  <a:pt x="151" y="153"/>
                  <a:pt x="151" y="154"/>
                  <a:pt x="152" y="155"/>
                </a:cubicBezTo>
                <a:cubicBezTo>
                  <a:pt x="152" y="155"/>
                  <a:pt x="151" y="154"/>
                  <a:pt x="151" y="155"/>
                </a:cubicBezTo>
                <a:cubicBezTo>
                  <a:pt x="150" y="156"/>
                  <a:pt x="152" y="155"/>
                  <a:pt x="152" y="156"/>
                </a:cubicBezTo>
                <a:cubicBezTo>
                  <a:pt x="152" y="156"/>
                  <a:pt x="152" y="154"/>
                  <a:pt x="153" y="154"/>
                </a:cubicBezTo>
                <a:cubicBezTo>
                  <a:pt x="154" y="154"/>
                  <a:pt x="157" y="154"/>
                  <a:pt x="157" y="155"/>
                </a:cubicBezTo>
                <a:cubicBezTo>
                  <a:pt x="158" y="154"/>
                  <a:pt x="159" y="154"/>
                  <a:pt x="159" y="154"/>
                </a:cubicBezTo>
                <a:cubicBezTo>
                  <a:pt x="158" y="153"/>
                  <a:pt x="157" y="153"/>
                  <a:pt x="157" y="153"/>
                </a:cubicBezTo>
                <a:cubicBezTo>
                  <a:pt x="157" y="152"/>
                  <a:pt x="159" y="152"/>
                  <a:pt x="159" y="152"/>
                </a:cubicBezTo>
                <a:cubicBezTo>
                  <a:pt x="159" y="153"/>
                  <a:pt x="159" y="153"/>
                  <a:pt x="159" y="153"/>
                </a:cubicBezTo>
                <a:cubicBezTo>
                  <a:pt x="159" y="152"/>
                  <a:pt x="161" y="152"/>
                  <a:pt x="160" y="152"/>
                </a:cubicBezTo>
                <a:cubicBezTo>
                  <a:pt x="162" y="153"/>
                  <a:pt x="162" y="153"/>
                  <a:pt x="162" y="153"/>
                </a:cubicBezTo>
                <a:cubicBezTo>
                  <a:pt x="162" y="152"/>
                  <a:pt x="164" y="152"/>
                  <a:pt x="165" y="151"/>
                </a:cubicBezTo>
                <a:cubicBezTo>
                  <a:pt x="166" y="153"/>
                  <a:pt x="165" y="154"/>
                  <a:pt x="167" y="154"/>
                </a:cubicBezTo>
                <a:cubicBezTo>
                  <a:pt x="169" y="152"/>
                  <a:pt x="169" y="152"/>
                  <a:pt x="169" y="152"/>
                </a:cubicBezTo>
                <a:cubicBezTo>
                  <a:pt x="170" y="152"/>
                  <a:pt x="171" y="152"/>
                  <a:pt x="170" y="153"/>
                </a:cubicBezTo>
                <a:cubicBezTo>
                  <a:pt x="174" y="153"/>
                  <a:pt x="174" y="149"/>
                  <a:pt x="177" y="150"/>
                </a:cubicBezTo>
                <a:cubicBezTo>
                  <a:pt x="176" y="152"/>
                  <a:pt x="177" y="152"/>
                  <a:pt x="179" y="152"/>
                </a:cubicBezTo>
                <a:cubicBezTo>
                  <a:pt x="179" y="152"/>
                  <a:pt x="179" y="151"/>
                  <a:pt x="179" y="151"/>
                </a:cubicBezTo>
                <a:cubicBezTo>
                  <a:pt x="179" y="150"/>
                  <a:pt x="179" y="152"/>
                  <a:pt x="177" y="151"/>
                </a:cubicBezTo>
                <a:cubicBezTo>
                  <a:pt x="177" y="150"/>
                  <a:pt x="178" y="151"/>
                  <a:pt x="179" y="150"/>
                </a:cubicBezTo>
                <a:cubicBezTo>
                  <a:pt x="182" y="153"/>
                  <a:pt x="188" y="149"/>
                  <a:pt x="193" y="149"/>
                </a:cubicBezTo>
                <a:cubicBezTo>
                  <a:pt x="192" y="148"/>
                  <a:pt x="194" y="149"/>
                  <a:pt x="195" y="148"/>
                </a:cubicBezTo>
                <a:cubicBezTo>
                  <a:pt x="195" y="150"/>
                  <a:pt x="198" y="147"/>
                  <a:pt x="199" y="148"/>
                </a:cubicBezTo>
                <a:cubicBezTo>
                  <a:pt x="198" y="146"/>
                  <a:pt x="198" y="146"/>
                  <a:pt x="198" y="146"/>
                </a:cubicBezTo>
                <a:cubicBezTo>
                  <a:pt x="201" y="147"/>
                  <a:pt x="202" y="143"/>
                  <a:pt x="204" y="144"/>
                </a:cubicBezTo>
                <a:cubicBezTo>
                  <a:pt x="205" y="144"/>
                  <a:pt x="203" y="146"/>
                  <a:pt x="203" y="146"/>
                </a:cubicBezTo>
                <a:cubicBezTo>
                  <a:pt x="205" y="147"/>
                  <a:pt x="208" y="143"/>
                  <a:pt x="210" y="145"/>
                </a:cubicBezTo>
                <a:cubicBezTo>
                  <a:pt x="210" y="144"/>
                  <a:pt x="209" y="143"/>
                  <a:pt x="211" y="142"/>
                </a:cubicBezTo>
                <a:cubicBezTo>
                  <a:pt x="212" y="142"/>
                  <a:pt x="215" y="142"/>
                  <a:pt x="215" y="142"/>
                </a:cubicBezTo>
                <a:cubicBezTo>
                  <a:pt x="216" y="142"/>
                  <a:pt x="216" y="141"/>
                  <a:pt x="218" y="141"/>
                </a:cubicBezTo>
                <a:cubicBezTo>
                  <a:pt x="218" y="142"/>
                  <a:pt x="217" y="142"/>
                  <a:pt x="217" y="142"/>
                </a:cubicBezTo>
                <a:cubicBezTo>
                  <a:pt x="219" y="142"/>
                  <a:pt x="220" y="141"/>
                  <a:pt x="222" y="140"/>
                </a:cubicBezTo>
                <a:cubicBezTo>
                  <a:pt x="223" y="140"/>
                  <a:pt x="223" y="140"/>
                  <a:pt x="223" y="140"/>
                </a:cubicBezTo>
                <a:cubicBezTo>
                  <a:pt x="228" y="137"/>
                  <a:pt x="226" y="138"/>
                  <a:pt x="227" y="137"/>
                </a:cubicBezTo>
                <a:cubicBezTo>
                  <a:pt x="228" y="135"/>
                  <a:pt x="230" y="133"/>
                  <a:pt x="230" y="132"/>
                </a:cubicBezTo>
                <a:cubicBezTo>
                  <a:pt x="229" y="130"/>
                  <a:pt x="232" y="128"/>
                  <a:pt x="230" y="128"/>
                </a:cubicBezTo>
                <a:cubicBezTo>
                  <a:pt x="230" y="128"/>
                  <a:pt x="231" y="127"/>
                  <a:pt x="231" y="127"/>
                </a:cubicBezTo>
                <a:cubicBezTo>
                  <a:pt x="231" y="126"/>
                  <a:pt x="229" y="125"/>
                  <a:pt x="229" y="124"/>
                </a:cubicBezTo>
                <a:cubicBezTo>
                  <a:pt x="231" y="125"/>
                  <a:pt x="231" y="125"/>
                  <a:pt x="231" y="125"/>
                </a:cubicBezTo>
                <a:cubicBezTo>
                  <a:pt x="232" y="125"/>
                  <a:pt x="232" y="122"/>
                  <a:pt x="233" y="121"/>
                </a:cubicBezTo>
                <a:cubicBezTo>
                  <a:pt x="231" y="122"/>
                  <a:pt x="233" y="120"/>
                  <a:pt x="232" y="120"/>
                </a:cubicBezTo>
                <a:cubicBezTo>
                  <a:pt x="232" y="118"/>
                  <a:pt x="232" y="118"/>
                  <a:pt x="232" y="118"/>
                </a:cubicBezTo>
                <a:cubicBezTo>
                  <a:pt x="232" y="116"/>
                  <a:pt x="231" y="118"/>
                  <a:pt x="231" y="115"/>
                </a:cubicBezTo>
                <a:cubicBezTo>
                  <a:pt x="231" y="114"/>
                  <a:pt x="233" y="115"/>
                  <a:pt x="233" y="116"/>
                </a:cubicBezTo>
                <a:cubicBezTo>
                  <a:pt x="234" y="114"/>
                  <a:pt x="233" y="113"/>
                  <a:pt x="233" y="112"/>
                </a:cubicBezTo>
                <a:cubicBezTo>
                  <a:pt x="233" y="112"/>
                  <a:pt x="233" y="112"/>
                  <a:pt x="233" y="112"/>
                </a:cubicBezTo>
                <a:cubicBezTo>
                  <a:pt x="233" y="112"/>
                  <a:pt x="233" y="112"/>
                  <a:pt x="233" y="112"/>
                </a:cubicBezTo>
                <a:cubicBezTo>
                  <a:pt x="233" y="111"/>
                  <a:pt x="233" y="111"/>
                  <a:pt x="233" y="110"/>
                </a:cubicBezTo>
                <a:cubicBezTo>
                  <a:pt x="233" y="110"/>
                  <a:pt x="233" y="110"/>
                  <a:pt x="233" y="110"/>
                </a:cubicBezTo>
                <a:cubicBezTo>
                  <a:pt x="233" y="111"/>
                  <a:pt x="233" y="111"/>
                  <a:pt x="233" y="111"/>
                </a:cubicBezTo>
                <a:cubicBezTo>
                  <a:pt x="233" y="111"/>
                  <a:pt x="233" y="111"/>
                  <a:pt x="233" y="110"/>
                </a:cubicBezTo>
                <a:cubicBezTo>
                  <a:pt x="234" y="110"/>
                  <a:pt x="234" y="110"/>
                  <a:pt x="234" y="110"/>
                </a:cubicBezTo>
                <a:cubicBezTo>
                  <a:pt x="234" y="109"/>
                  <a:pt x="234" y="109"/>
                  <a:pt x="234" y="109"/>
                </a:cubicBezTo>
                <a:cubicBezTo>
                  <a:pt x="235" y="109"/>
                  <a:pt x="235" y="109"/>
                  <a:pt x="235" y="109"/>
                </a:cubicBezTo>
                <a:cubicBezTo>
                  <a:pt x="235" y="108"/>
                  <a:pt x="234" y="106"/>
                  <a:pt x="234" y="106"/>
                </a:cubicBezTo>
                <a:cubicBezTo>
                  <a:pt x="235" y="102"/>
                  <a:pt x="235" y="96"/>
                  <a:pt x="234" y="94"/>
                </a:cubicBezTo>
                <a:cubicBezTo>
                  <a:pt x="234" y="94"/>
                  <a:pt x="235" y="94"/>
                  <a:pt x="234" y="94"/>
                </a:cubicBezTo>
                <a:cubicBezTo>
                  <a:pt x="234" y="93"/>
                  <a:pt x="233" y="91"/>
                  <a:pt x="234" y="91"/>
                </a:cubicBezTo>
                <a:cubicBezTo>
                  <a:pt x="234" y="90"/>
                  <a:pt x="235" y="90"/>
                  <a:pt x="235" y="88"/>
                </a:cubicBezTo>
                <a:cubicBezTo>
                  <a:pt x="235" y="88"/>
                  <a:pt x="234" y="88"/>
                  <a:pt x="234" y="88"/>
                </a:cubicBezTo>
                <a:cubicBezTo>
                  <a:pt x="236" y="85"/>
                  <a:pt x="233" y="81"/>
                  <a:pt x="234" y="77"/>
                </a:cubicBezTo>
                <a:cubicBezTo>
                  <a:pt x="235" y="78"/>
                  <a:pt x="235" y="78"/>
                  <a:pt x="235" y="79"/>
                </a:cubicBezTo>
                <a:cubicBezTo>
                  <a:pt x="235" y="76"/>
                  <a:pt x="235" y="73"/>
                  <a:pt x="233" y="70"/>
                </a:cubicBezTo>
                <a:cubicBezTo>
                  <a:pt x="234" y="71"/>
                  <a:pt x="234" y="71"/>
                  <a:pt x="235" y="71"/>
                </a:cubicBezTo>
                <a:close/>
                <a:moveTo>
                  <a:pt x="233" y="107"/>
                </a:moveTo>
                <a:cubicBezTo>
                  <a:pt x="233" y="107"/>
                  <a:pt x="233" y="108"/>
                  <a:pt x="233" y="108"/>
                </a:cubicBezTo>
                <a:cubicBezTo>
                  <a:pt x="233" y="108"/>
                  <a:pt x="233" y="107"/>
                  <a:pt x="233" y="107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lIns="36000" tIns="72000" rIns="36000" bIns="36000" anchor="ctr" anchorCtr="1"/>
          <a:lstStyle>
            <a:lvl1pPr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ENGINE SPEED 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Max : 925 RPM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Min : 707 RPM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Mean : 800 RPM</a:t>
            </a:r>
          </a:p>
        </p:txBody>
      </p:sp>
      <p:sp>
        <p:nvSpPr>
          <p:cNvPr id="57" name="Pięciokąt 38">
            <a:extLst>
              <a:ext uri="{FF2B5EF4-FFF2-40B4-BE49-F238E27FC236}">
                <a16:creationId xmlns:a16="http://schemas.microsoft.com/office/drawing/2014/main" id="{99D5217F-E759-434B-8F90-FE288161D8D1}"/>
              </a:ext>
            </a:extLst>
          </p:cNvPr>
          <p:cNvSpPr/>
          <p:nvPr/>
        </p:nvSpPr>
        <p:spPr>
          <a:xfrm>
            <a:off x="6990363" y="5806051"/>
            <a:ext cx="1818322" cy="1008112"/>
          </a:xfrm>
          <a:prstGeom prst="homePlate">
            <a:avLst>
              <a:gd name="adj" fmla="val 31349"/>
            </a:avLst>
          </a:prstGeom>
          <a:solidFill>
            <a:srgbClr val="15979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58" name="Prostokąt 40">
            <a:extLst>
              <a:ext uri="{FF2B5EF4-FFF2-40B4-BE49-F238E27FC236}">
                <a16:creationId xmlns:a16="http://schemas.microsoft.com/office/drawing/2014/main" id="{66525A2A-409A-46F5-BD7E-F81BB02CC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4354" y="5981662"/>
            <a:ext cx="177692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>
                <a:solidFill>
                  <a:schemeClr val="bg1"/>
                </a:solidFill>
                <a:latin typeface="+mn-lt"/>
              </a:rPr>
              <a:t>OBJECTIVE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>
                <a:solidFill>
                  <a:schemeClr val="bg1"/>
                </a:solidFill>
              </a:rPr>
              <a:t>FUNCTION</a:t>
            </a:r>
            <a:endParaRPr lang="en-US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9" name="Prostokąt zaokrąglony 68">
            <a:extLst>
              <a:ext uri="{FF2B5EF4-FFF2-40B4-BE49-F238E27FC236}">
                <a16:creationId xmlns:a16="http://schemas.microsoft.com/office/drawing/2014/main" id="{7D35BE5E-59E9-4B22-8BE5-B222AC4C25F5}"/>
              </a:ext>
            </a:extLst>
          </p:cNvPr>
          <p:cNvSpPr/>
          <p:nvPr/>
        </p:nvSpPr>
        <p:spPr>
          <a:xfrm>
            <a:off x="6999353" y="5802104"/>
            <a:ext cx="5192647" cy="1016846"/>
          </a:xfrm>
          <a:prstGeom prst="roundRect">
            <a:avLst>
              <a:gd name="adj" fmla="val 0"/>
            </a:avLst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kern="0" dirty="0">
              <a:latin typeface="Calibri"/>
            </a:endParaRPr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F10CFC76-685E-4E53-895F-D28B41E58020}"/>
              </a:ext>
            </a:extLst>
          </p:cNvPr>
          <p:cNvSpPr txBox="1">
            <a:spLocks/>
          </p:cNvSpPr>
          <p:nvPr/>
        </p:nvSpPr>
        <p:spPr>
          <a:xfrm>
            <a:off x="830162" y="5953000"/>
            <a:ext cx="5052046" cy="656038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900" b="1" i="0" kern="1200" cap="all" spc="30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FMINCON : FINAL gain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{</a:t>
            </a:r>
            <a:r>
              <a:rPr lang="en-US" dirty="0" err="1">
                <a:solidFill>
                  <a:schemeClr val="tx1"/>
                </a:solidFill>
              </a:rPr>
              <a:t>kp</a:t>
            </a:r>
            <a:r>
              <a:rPr lang="en-US" dirty="0">
                <a:solidFill>
                  <a:schemeClr val="tx1"/>
                </a:solidFill>
              </a:rPr>
              <a:t>: 0.2058, </a:t>
            </a:r>
            <a:r>
              <a:rPr lang="en-US" dirty="0" err="1">
                <a:solidFill>
                  <a:schemeClr val="tx1"/>
                </a:solidFill>
              </a:rPr>
              <a:t>ki</a:t>
            </a:r>
            <a:r>
              <a:rPr lang="en-US" dirty="0">
                <a:solidFill>
                  <a:schemeClr val="tx1"/>
                </a:solidFill>
              </a:rPr>
              <a:t>: 0.0075, </a:t>
            </a:r>
            <a:r>
              <a:rPr lang="en-US" dirty="0" err="1">
                <a:solidFill>
                  <a:schemeClr val="tx1"/>
                </a:solidFill>
              </a:rPr>
              <a:t>Kd</a:t>
            </a:r>
            <a:r>
              <a:rPr lang="en-US" dirty="0">
                <a:solidFill>
                  <a:schemeClr val="tx1"/>
                </a:solidFill>
              </a:rPr>
              <a:t>: 4.2415}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BB701D1-8E91-4A2F-8B4B-404B576CD641}"/>
              </a:ext>
            </a:extLst>
          </p:cNvPr>
          <p:cNvSpPr/>
          <p:nvPr/>
        </p:nvSpPr>
        <p:spPr>
          <a:xfrm>
            <a:off x="9345168" y="6062472"/>
            <a:ext cx="2322576" cy="565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>
                <a:solidFill>
                  <a:schemeClr val="tx1"/>
                </a:solidFill>
              </a:rPr>
              <a:t>T * Norm Square</a:t>
            </a:r>
          </a:p>
        </p:txBody>
      </p:sp>
      <p:sp>
        <p:nvSpPr>
          <p:cNvPr id="85" name="Pięciokąt 1">
            <a:extLst>
              <a:ext uri="{FF2B5EF4-FFF2-40B4-BE49-F238E27FC236}">
                <a16:creationId xmlns:a16="http://schemas.microsoft.com/office/drawing/2014/main" id="{D8E66DA4-7424-4DC3-9929-990759C8E3A3}"/>
              </a:ext>
            </a:extLst>
          </p:cNvPr>
          <p:cNvSpPr/>
          <p:nvPr/>
        </p:nvSpPr>
        <p:spPr>
          <a:xfrm rot="5400000">
            <a:off x="9534736" y="1187017"/>
            <a:ext cx="473789" cy="2507843"/>
          </a:xfrm>
          <a:prstGeom prst="homePlate">
            <a:avLst>
              <a:gd name="adj" fmla="val 31349"/>
            </a:avLst>
          </a:prstGeom>
          <a:solidFill>
            <a:srgbClr val="15979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86" name="Prostokąt zaokrąglony 70">
            <a:extLst>
              <a:ext uri="{FF2B5EF4-FFF2-40B4-BE49-F238E27FC236}">
                <a16:creationId xmlns:a16="http://schemas.microsoft.com/office/drawing/2014/main" id="{33CBDBDD-B0C8-4711-85B7-33FAB00ADEFB}"/>
              </a:ext>
            </a:extLst>
          </p:cNvPr>
          <p:cNvSpPr/>
          <p:nvPr/>
        </p:nvSpPr>
        <p:spPr>
          <a:xfrm>
            <a:off x="8517710" y="2190185"/>
            <a:ext cx="2507844" cy="1627853"/>
          </a:xfrm>
          <a:prstGeom prst="roundRect">
            <a:avLst>
              <a:gd name="adj" fmla="val 0"/>
            </a:avLst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latin typeface="Calibri"/>
            </a:endParaRPr>
          </a:p>
        </p:txBody>
      </p:sp>
      <p:sp>
        <p:nvSpPr>
          <p:cNvPr id="87" name="Prostokąt 35">
            <a:extLst>
              <a:ext uri="{FF2B5EF4-FFF2-40B4-BE49-F238E27FC236}">
                <a16:creationId xmlns:a16="http://schemas.microsoft.com/office/drawing/2014/main" id="{04A54101-AF46-448D-8676-CD492663F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5373" y="2269851"/>
            <a:ext cx="19168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>
                <a:solidFill>
                  <a:schemeClr val="bg1"/>
                </a:solidFill>
              </a:rPr>
              <a:t>Signal Statistics</a:t>
            </a:r>
            <a:endParaRPr lang="en-US" sz="1400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8" name="Freeform 6">
            <a:extLst>
              <a:ext uri="{FF2B5EF4-FFF2-40B4-BE49-F238E27FC236}">
                <a16:creationId xmlns:a16="http://schemas.microsoft.com/office/drawing/2014/main" id="{71D24F43-84EA-442F-AA8E-6E3439038930}"/>
              </a:ext>
            </a:extLst>
          </p:cNvPr>
          <p:cNvSpPr>
            <a:spLocks/>
          </p:cNvSpPr>
          <p:nvPr/>
        </p:nvSpPr>
        <p:spPr bwMode="auto">
          <a:xfrm>
            <a:off x="8805373" y="3524645"/>
            <a:ext cx="1734406" cy="52828"/>
          </a:xfrm>
          <a:custGeom>
            <a:avLst/>
            <a:gdLst/>
            <a:ahLst/>
            <a:cxnLst/>
            <a:rect l="l" t="t" r="r" b="b"/>
            <a:pathLst>
              <a:path w="4230688" h="323122">
                <a:moveTo>
                  <a:pt x="690731" y="306944"/>
                </a:moveTo>
                <a:lnTo>
                  <a:pt x="690926" y="307256"/>
                </a:lnTo>
                <a:lnTo>
                  <a:pt x="686864" y="315369"/>
                </a:lnTo>
                <a:close/>
                <a:moveTo>
                  <a:pt x="616109" y="299788"/>
                </a:moveTo>
                <a:cubicBezTo>
                  <a:pt x="619443" y="298845"/>
                  <a:pt x="622300" y="299788"/>
                  <a:pt x="622300" y="307328"/>
                </a:cubicBezTo>
                <a:cubicBezTo>
                  <a:pt x="618490" y="296017"/>
                  <a:pt x="603250" y="322409"/>
                  <a:pt x="607060" y="303558"/>
                </a:cubicBezTo>
                <a:cubicBezTo>
                  <a:pt x="608965" y="303558"/>
                  <a:pt x="612775" y="300730"/>
                  <a:pt x="616109" y="299788"/>
                </a:cubicBezTo>
                <a:close/>
                <a:moveTo>
                  <a:pt x="454554" y="292247"/>
                </a:moveTo>
                <a:lnTo>
                  <a:pt x="458259" y="304649"/>
                </a:lnTo>
                <a:cubicBezTo>
                  <a:pt x="457333" y="307130"/>
                  <a:pt x="454555" y="308122"/>
                  <a:pt x="450850" y="308122"/>
                </a:cubicBezTo>
                <a:cubicBezTo>
                  <a:pt x="450850" y="300185"/>
                  <a:pt x="454554" y="296216"/>
                  <a:pt x="454554" y="292247"/>
                </a:cubicBezTo>
                <a:close/>
                <a:moveTo>
                  <a:pt x="2509981" y="291195"/>
                </a:moveTo>
                <a:cubicBezTo>
                  <a:pt x="2510643" y="295092"/>
                  <a:pt x="2510774" y="299730"/>
                  <a:pt x="2512484" y="299730"/>
                </a:cubicBezTo>
                <a:cubicBezTo>
                  <a:pt x="2507667" y="302090"/>
                  <a:pt x="2510680" y="295245"/>
                  <a:pt x="2509981" y="291195"/>
                </a:cubicBezTo>
                <a:close/>
                <a:moveTo>
                  <a:pt x="2509608" y="289487"/>
                </a:moveTo>
                <a:cubicBezTo>
                  <a:pt x="2510101" y="289846"/>
                  <a:pt x="2510261" y="290465"/>
                  <a:pt x="2509981" y="291195"/>
                </a:cubicBezTo>
                <a:close/>
                <a:moveTo>
                  <a:pt x="2508837" y="285953"/>
                </a:moveTo>
                <a:lnTo>
                  <a:pt x="2509608" y="289487"/>
                </a:lnTo>
                <a:cubicBezTo>
                  <a:pt x="2509109" y="288352"/>
                  <a:pt x="2507723" y="287980"/>
                  <a:pt x="2505075" y="288845"/>
                </a:cubicBezTo>
                <a:close/>
                <a:moveTo>
                  <a:pt x="679450" y="284309"/>
                </a:moveTo>
                <a:lnTo>
                  <a:pt x="686859" y="284309"/>
                </a:lnTo>
                <a:cubicBezTo>
                  <a:pt x="690563" y="291929"/>
                  <a:pt x="683154" y="299549"/>
                  <a:pt x="683154" y="303359"/>
                </a:cubicBezTo>
                <a:close/>
                <a:moveTo>
                  <a:pt x="2260205" y="270417"/>
                </a:moveTo>
                <a:lnTo>
                  <a:pt x="2260348" y="270933"/>
                </a:lnTo>
                <a:cubicBezTo>
                  <a:pt x="2259948" y="271294"/>
                  <a:pt x="2259525" y="271348"/>
                  <a:pt x="2259116" y="271149"/>
                </a:cubicBezTo>
                <a:close/>
                <a:moveTo>
                  <a:pt x="1943100" y="266847"/>
                </a:moveTo>
                <a:lnTo>
                  <a:pt x="1951038" y="270022"/>
                </a:lnTo>
                <a:lnTo>
                  <a:pt x="1943100" y="277959"/>
                </a:lnTo>
                <a:close/>
                <a:moveTo>
                  <a:pt x="461169" y="262084"/>
                </a:moveTo>
                <a:cubicBezTo>
                  <a:pt x="464326" y="262084"/>
                  <a:pt x="467484" y="266907"/>
                  <a:pt x="470500" y="272792"/>
                </a:cubicBezTo>
                <a:cubicBezTo>
                  <a:pt x="466196" y="271480"/>
                  <a:pt x="458226" y="276212"/>
                  <a:pt x="461169" y="262084"/>
                </a:cubicBezTo>
                <a:close/>
                <a:moveTo>
                  <a:pt x="2291359" y="258271"/>
                </a:moveTo>
                <a:lnTo>
                  <a:pt x="2285073" y="260734"/>
                </a:lnTo>
                <a:lnTo>
                  <a:pt x="2288147" y="262947"/>
                </a:lnTo>
                <a:close/>
                <a:moveTo>
                  <a:pt x="2540015" y="246594"/>
                </a:moveTo>
                <a:lnTo>
                  <a:pt x="2539403" y="247970"/>
                </a:lnTo>
                <a:cubicBezTo>
                  <a:pt x="2539350" y="247837"/>
                  <a:pt x="2539298" y="247705"/>
                  <a:pt x="2539361" y="247530"/>
                </a:cubicBezTo>
                <a:close/>
                <a:moveTo>
                  <a:pt x="322813" y="246039"/>
                </a:moveTo>
                <a:lnTo>
                  <a:pt x="324000" y="247581"/>
                </a:lnTo>
                <a:lnTo>
                  <a:pt x="315606" y="255459"/>
                </a:lnTo>
                <a:cubicBezTo>
                  <a:pt x="318418" y="247970"/>
                  <a:pt x="320762" y="245629"/>
                  <a:pt x="322813" y="246039"/>
                </a:cubicBezTo>
                <a:close/>
                <a:moveTo>
                  <a:pt x="385763" y="236684"/>
                </a:moveTo>
                <a:cubicBezTo>
                  <a:pt x="385763" y="247797"/>
                  <a:pt x="367620" y="258909"/>
                  <a:pt x="360363" y="258909"/>
                </a:cubicBezTo>
                <a:close/>
                <a:moveTo>
                  <a:pt x="2543621" y="235332"/>
                </a:moveTo>
                <a:cubicBezTo>
                  <a:pt x="2544090" y="234630"/>
                  <a:pt x="2545028" y="234864"/>
                  <a:pt x="2546903" y="236736"/>
                </a:cubicBezTo>
                <a:lnTo>
                  <a:pt x="2540015" y="246594"/>
                </a:lnTo>
                <a:cubicBezTo>
                  <a:pt x="2544698" y="246705"/>
                  <a:pt x="2542302" y="237309"/>
                  <a:pt x="2543621" y="235332"/>
                </a:cubicBezTo>
                <a:close/>
                <a:moveTo>
                  <a:pt x="327595" y="234205"/>
                </a:moveTo>
                <a:cubicBezTo>
                  <a:pt x="338579" y="242162"/>
                  <a:pt x="345486" y="267175"/>
                  <a:pt x="341857" y="281670"/>
                </a:cubicBezTo>
                <a:cubicBezTo>
                  <a:pt x="334356" y="277925"/>
                  <a:pt x="341857" y="266692"/>
                  <a:pt x="338106" y="259203"/>
                </a:cubicBezTo>
                <a:lnTo>
                  <a:pt x="333009" y="262304"/>
                </a:lnTo>
                <a:cubicBezTo>
                  <a:pt x="330303" y="259202"/>
                  <a:pt x="327768" y="250108"/>
                  <a:pt x="324000" y="247581"/>
                </a:cubicBezTo>
                <a:cubicBezTo>
                  <a:pt x="327203" y="244428"/>
                  <a:pt x="328089" y="239669"/>
                  <a:pt x="327595" y="234205"/>
                </a:cubicBezTo>
                <a:close/>
                <a:moveTo>
                  <a:pt x="315384" y="224438"/>
                </a:moveTo>
                <a:cubicBezTo>
                  <a:pt x="316310" y="226705"/>
                  <a:pt x="317236" y="230334"/>
                  <a:pt x="319088" y="232148"/>
                </a:cubicBezTo>
                <a:cubicBezTo>
                  <a:pt x="315384" y="232148"/>
                  <a:pt x="311679" y="243034"/>
                  <a:pt x="307975" y="235777"/>
                </a:cubicBezTo>
                <a:cubicBezTo>
                  <a:pt x="311679" y="235777"/>
                  <a:pt x="311679" y="228520"/>
                  <a:pt x="311679" y="224891"/>
                </a:cubicBezTo>
                <a:close/>
                <a:moveTo>
                  <a:pt x="327968" y="219090"/>
                </a:moveTo>
                <a:cubicBezTo>
                  <a:pt x="328116" y="224506"/>
                  <a:pt x="328449" y="229613"/>
                  <a:pt x="327595" y="234205"/>
                </a:cubicBezTo>
                <a:lnTo>
                  <a:pt x="326856" y="232992"/>
                </a:lnTo>
                <a:cubicBezTo>
                  <a:pt x="324907" y="225208"/>
                  <a:pt x="325744" y="221216"/>
                  <a:pt x="327968" y="219090"/>
                </a:cubicBezTo>
                <a:close/>
                <a:moveTo>
                  <a:pt x="2805113" y="203347"/>
                </a:moveTo>
                <a:lnTo>
                  <a:pt x="2809876" y="228747"/>
                </a:lnTo>
                <a:lnTo>
                  <a:pt x="2805113" y="231922"/>
                </a:lnTo>
                <a:close/>
                <a:moveTo>
                  <a:pt x="2480" y="63779"/>
                </a:moveTo>
                <a:lnTo>
                  <a:pt x="7937" y="68409"/>
                </a:lnTo>
                <a:cubicBezTo>
                  <a:pt x="-7938" y="72114"/>
                  <a:pt x="15875" y="90634"/>
                  <a:pt x="0" y="75818"/>
                </a:cubicBezTo>
                <a:close/>
                <a:moveTo>
                  <a:pt x="26988" y="63647"/>
                </a:moveTo>
                <a:cubicBezTo>
                  <a:pt x="30560" y="78656"/>
                  <a:pt x="41276" y="86161"/>
                  <a:pt x="30560" y="104922"/>
                </a:cubicBezTo>
                <a:cubicBezTo>
                  <a:pt x="30560" y="93665"/>
                  <a:pt x="26988" y="74904"/>
                  <a:pt x="26988" y="63647"/>
                </a:cubicBezTo>
                <a:close/>
                <a:moveTo>
                  <a:pt x="1999391" y="27049"/>
                </a:moveTo>
                <a:cubicBezTo>
                  <a:pt x="1997398" y="29323"/>
                  <a:pt x="1995384" y="31165"/>
                  <a:pt x="1992094" y="30903"/>
                </a:cubicBezTo>
                <a:lnTo>
                  <a:pt x="1991891" y="30793"/>
                </a:lnTo>
                <a:cubicBezTo>
                  <a:pt x="1995641" y="27049"/>
                  <a:pt x="1995641" y="27049"/>
                  <a:pt x="1999391" y="27049"/>
                </a:cubicBezTo>
                <a:close/>
                <a:moveTo>
                  <a:pt x="1305627" y="12071"/>
                </a:moveTo>
                <a:cubicBezTo>
                  <a:pt x="1305633" y="12074"/>
                  <a:pt x="1305705" y="12110"/>
                  <a:pt x="1306564" y="12539"/>
                </a:cubicBezTo>
                <a:lnTo>
                  <a:pt x="1313127" y="15815"/>
                </a:lnTo>
                <a:cubicBezTo>
                  <a:pt x="1310304" y="16621"/>
                  <a:pt x="1307654" y="17339"/>
                  <a:pt x="1304900" y="17006"/>
                </a:cubicBezTo>
                <a:close/>
                <a:moveTo>
                  <a:pt x="1554011" y="721"/>
                </a:moveTo>
                <a:cubicBezTo>
                  <a:pt x="1584773" y="5284"/>
                  <a:pt x="1615008" y="29857"/>
                  <a:pt x="1643134" y="27049"/>
                </a:cubicBezTo>
                <a:cubicBezTo>
                  <a:pt x="1710635" y="4582"/>
                  <a:pt x="1781887" y="19560"/>
                  <a:pt x="1845638" y="15815"/>
                </a:cubicBezTo>
                <a:lnTo>
                  <a:pt x="1842357" y="25644"/>
                </a:lnTo>
                <a:cubicBezTo>
                  <a:pt x="1864388" y="-6651"/>
                  <a:pt x="1890639" y="60749"/>
                  <a:pt x="1909389" y="12071"/>
                </a:cubicBezTo>
                <a:cubicBezTo>
                  <a:pt x="1916890" y="19560"/>
                  <a:pt x="1931890" y="15815"/>
                  <a:pt x="1924390" y="34537"/>
                </a:cubicBezTo>
                <a:cubicBezTo>
                  <a:pt x="1941717" y="13777"/>
                  <a:pt x="1968650" y="50570"/>
                  <a:pt x="1992094" y="30903"/>
                </a:cubicBezTo>
                <a:cubicBezTo>
                  <a:pt x="2014497" y="53137"/>
                  <a:pt x="2036954" y="27092"/>
                  <a:pt x="2063143" y="45771"/>
                </a:cubicBezTo>
                <a:cubicBezTo>
                  <a:pt x="2063143" y="49515"/>
                  <a:pt x="2055642" y="49515"/>
                  <a:pt x="2055642" y="60749"/>
                </a:cubicBezTo>
                <a:cubicBezTo>
                  <a:pt x="2066893" y="75726"/>
                  <a:pt x="2081893" y="23304"/>
                  <a:pt x="2085643" y="64493"/>
                </a:cubicBezTo>
                <a:cubicBezTo>
                  <a:pt x="2089393" y="64493"/>
                  <a:pt x="2089393" y="45771"/>
                  <a:pt x="2085643" y="45771"/>
                </a:cubicBezTo>
                <a:cubicBezTo>
                  <a:pt x="2141894" y="64493"/>
                  <a:pt x="2205646" y="38282"/>
                  <a:pt x="2265647" y="30793"/>
                </a:cubicBezTo>
                <a:cubicBezTo>
                  <a:pt x="2306898" y="57004"/>
                  <a:pt x="2265647" y="101937"/>
                  <a:pt x="2299398" y="71982"/>
                </a:cubicBezTo>
                <a:cubicBezTo>
                  <a:pt x="2303148" y="70110"/>
                  <a:pt x="2303148" y="58876"/>
                  <a:pt x="2303148" y="64493"/>
                </a:cubicBezTo>
                <a:cubicBezTo>
                  <a:pt x="2314398" y="53260"/>
                  <a:pt x="2321898" y="113170"/>
                  <a:pt x="2333148" y="90704"/>
                </a:cubicBezTo>
                <a:cubicBezTo>
                  <a:pt x="2329398" y="64493"/>
                  <a:pt x="2336898" y="75726"/>
                  <a:pt x="2336898" y="60749"/>
                </a:cubicBezTo>
                <a:cubicBezTo>
                  <a:pt x="2363149" y="79471"/>
                  <a:pt x="2366899" y="101937"/>
                  <a:pt x="2389399" y="83215"/>
                </a:cubicBezTo>
                <a:lnTo>
                  <a:pt x="2389399" y="93044"/>
                </a:lnTo>
                <a:cubicBezTo>
                  <a:pt x="2411900" y="57004"/>
                  <a:pt x="2441901" y="79471"/>
                  <a:pt x="2460651" y="34537"/>
                </a:cubicBezTo>
                <a:cubicBezTo>
                  <a:pt x="2595654" y="30793"/>
                  <a:pt x="2723156" y="12071"/>
                  <a:pt x="2854409" y="8326"/>
                </a:cubicBezTo>
                <a:cubicBezTo>
                  <a:pt x="2981912" y="23304"/>
                  <a:pt x="3109415" y="4582"/>
                  <a:pt x="3240667" y="34537"/>
                </a:cubicBezTo>
                <a:cubicBezTo>
                  <a:pt x="3266918" y="68237"/>
                  <a:pt x="3270668" y="68237"/>
                  <a:pt x="3304419" y="57004"/>
                </a:cubicBezTo>
                <a:cubicBezTo>
                  <a:pt x="3304419" y="60749"/>
                  <a:pt x="3300669" y="60749"/>
                  <a:pt x="3304419" y="68237"/>
                </a:cubicBezTo>
                <a:cubicBezTo>
                  <a:pt x="3304419" y="38282"/>
                  <a:pt x="3326919" y="64493"/>
                  <a:pt x="3330669" y="38282"/>
                </a:cubicBezTo>
                <a:cubicBezTo>
                  <a:pt x="3379420" y="45771"/>
                  <a:pt x="3424421" y="38282"/>
                  <a:pt x="3473172" y="38282"/>
                </a:cubicBezTo>
                <a:cubicBezTo>
                  <a:pt x="3465672" y="42026"/>
                  <a:pt x="3461922" y="64493"/>
                  <a:pt x="3469422" y="64493"/>
                </a:cubicBezTo>
                <a:lnTo>
                  <a:pt x="3479266" y="48111"/>
                </a:lnTo>
                <a:lnTo>
                  <a:pt x="3480672" y="52323"/>
                </a:lnTo>
                <a:cubicBezTo>
                  <a:pt x="3488172" y="49515"/>
                  <a:pt x="3495673" y="34537"/>
                  <a:pt x="3488172" y="27049"/>
                </a:cubicBezTo>
                <a:cubicBezTo>
                  <a:pt x="3615675" y="4582"/>
                  <a:pt x="3735678" y="68237"/>
                  <a:pt x="3859430" y="64493"/>
                </a:cubicBezTo>
                <a:cubicBezTo>
                  <a:pt x="3885681" y="75726"/>
                  <a:pt x="3926932" y="68237"/>
                  <a:pt x="3960682" y="60749"/>
                </a:cubicBezTo>
                <a:cubicBezTo>
                  <a:pt x="4050684" y="101937"/>
                  <a:pt x="4136936" y="139381"/>
                  <a:pt x="4230688" y="113170"/>
                </a:cubicBezTo>
                <a:cubicBezTo>
                  <a:pt x="4230653" y="113346"/>
                  <a:pt x="4215644" y="188081"/>
                  <a:pt x="4178187" y="206781"/>
                </a:cubicBezTo>
                <a:cubicBezTo>
                  <a:pt x="4125686" y="274181"/>
                  <a:pt x="4061934" y="203037"/>
                  <a:pt x="4005683" y="244225"/>
                </a:cubicBezTo>
                <a:cubicBezTo>
                  <a:pt x="3998183" y="244225"/>
                  <a:pt x="4009433" y="206781"/>
                  <a:pt x="3994433" y="214270"/>
                </a:cubicBezTo>
                <a:cubicBezTo>
                  <a:pt x="3938182" y="266692"/>
                  <a:pt x="3855680" y="232992"/>
                  <a:pt x="3791929" y="188059"/>
                </a:cubicBezTo>
                <a:lnTo>
                  <a:pt x="3795210" y="178230"/>
                </a:lnTo>
                <a:cubicBezTo>
                  <a:pt x="3784429" y="169337"/>
                  <a:pt x="3769428" y="206781"/>
                  <a:pt x="3754428" y="199292"/>
                </a:cubicBezTo>
                <a:cubicBezTo>
                  <a:pt x="3754428" y="191803"/>
                  <a:pt x="3758178" y="188059"/>
                  <a:pt x="3758178" y="180570"/>
                </a:cubicBezTo>
                <a:cubicBezTo>
                  <a:pt x="3754428" y="203037"/>
                  <a:pt x="3731928" y="188059"/>
                  <a:pt x="3728177" y="203037"/>
                </a:cubicBezTo>
                <a:cubicBezTo>
                  <a:pt x="3720677" y="195548"/>
                  <a:pt x="3724427" y="180570"/>
                  <a:pt x="3716927" y="169337"/>
                </a:cubicBezTo>
                <a:cubicBezTo>
                  <a:pt x="3709427" y="195548"/>
                  <a:pt x="3709427" y="195548"/>
                  <a:pt x="3709427" y="195548"/>
                </a:cubicBezTo>
                <a:cubicBezTo>
                  <a:pt x="3686927" y="251714"/>
                  <a:pt x="3656926" y="188059"/>
                  <a:pt x="3630675" y="218014"/>
                </a:cubicBezTo>
                <a:cubicBezTo>
                  <a:pt x="3630675" y="210525"/>
                  <a:pt x="3634426" y="206781"/>
                  <a:pt x="3630675" y="203037"/>
                </a:cubicBezTo>
                <a:cubicBezTo>
                  <a:pt x="3585674" y="236736"/>
                  <a:pt x="3529423" y="225503"/>
                  <a:pt x="3476922" y="240481"/>
                </a:cubicBezTo>
                <a:cubicBezTo>
                  <a:pt x="3480672" y="229248"/>
                  <a:pt x="3480672" y="214270"/>
                  <a:pt x="3480672" y="206781"/>
                </a:cubicBezTo>
                <a:cubicBezTo>
                  <a:pt x="3476922" y="229248"/>
                  <a:pt x="3458172" y="236736"/>
                  <a:pt x="3446922" y="240481"/>
                </a:cubicBezTo>
                <a:cubicBezTo>
                  <a:pt x="3439421" y="214270"/>
                  <a:pt x="3420671" y="262947"/>
                  <a:pt x="3405671" y="247970"/>
                </a:cubicBezTo>
                <a:lnTo>
                  <a:pt x="3409421" y="244225"/>
                </a:lnTo>
                <a:lnTo>
                  <a:pt x="3399987" y="252884"/>
                </a:lnTo>
                <a:cubicBezTo>
                  <a:pt x="3392076" y="252884"/>
                  <a:pt x="3387858" y="233929"/>
                  <a:pt x="3379420" y="259203"/>
                </a:cubicBezTo>
                <a:lnTo>
                  <a:pt x="3372858" y="242821"/>
                </a:lnTo>
                <a:cubicBezTo>
                  <a:pt x="3368170" y="274181"/>
                  <a:pt x="3356920" y="218014"/>
                  <a:pt x="3345669" y="236736"/>
                </a:cubicBezTo>
                <a:lnTo>
                  <a:pt x="3345669" y="243289"/>
                </a:lnTo>
                <a:cubicBezTo>
                  <a:pt x="3338169" y="255459"/>
                  <a:pt x="3334419" y="236736"/>
                  <a:pt x="3323169" y="240481"/>
                </a:cubicBezTo>
                <a:cubicBezTo>
                  <a:pt x="3304419" y="244225"/>
                  <a:pt x="3293168" y="225503"/>
                  <a:pt x="3293168" y="255459"/>
                </a:cubicBezTo>
                <a:cubicBezTo>
                  <a:pt x="3285668" y="229248"/>
                  <a:pt x="3311919" y="244225"/>
                  <a:pt x="3300669" y="210525"/>
                </a:cubicBezTo>
                <a:cubicBezTo>
                  <a:pt x="3236917" y="236736"/>
                  <a:pt x="3165666" y="229248"/>
                  <a:pt x="3101914" y="229248"/>
                </a:cubicBezTo>
                <a:cubicBezTo>
                  <a:pt x="3094414" y="218014"/>
                  <a:pt x="3090664" y="214270"/>
                  <a:pt x="3086914" y="203037"/>
                </a:cubicBezTo>
                <a:cubicBezTo>
                  <a:pt x="3079414" y="206781"/>
                  <a:pt x="3064414" y="206781"/>
                  <a:pt x="3056913" y="221759"/>
                </a:cubicBezTo>
                <a:cubicBezTo>
                  <a:pt x="3060663" y="221759"/>
                  <a:pt x="3053163" y="206781"/>
                  <a:pt x="3049413" y="206781"/>
                </a:cubicBezTo>
                <a:cubicBezTo>
                  <a:pt x="3038163" y="195548"/>
                  <a:pt x="3034413" y="236736"/>
                  <a:pt x="3023163" y="221759"/>
                </a:cubicBezTo>
                <a:cubicBezTo>
                  <a:pt x="3026913" y="214270"/>
                  <a:pt x="3030663" y="206781"/>
                  <a:pt x="3026913" y="195548"/>
                </a:cubicBezTo>
                <a:cubicBezTo>
                  <a:pt x="3015663" y="218014"/>
                  <a:pt x="3000662" y="214270"/>
                  <a:pt x="2989412" y="221759"/>
                </a:cubicBezTo>
                <a:cubicBezTo>
                  <a:pt x="2989412" y="214270"/>
                  <a:pt x="2993162" y="214270"/>
                  <a:pt x="2993162" y="203037"/>
                </a:cubicBezTo>
                <a:cubicBezTo>
                  <a:pt x="2978162" y="229248"/>
                  <a:pt x="2966912" y="199292"/>
                  <a:pt x="2951911" y="214270"/>
                </a:cubicBezTo>
                <a:lnTo>
                  <a:pt x="2958474" y="197888"/>
                </a:lnTo>
                <a:cubicBezTo>
                  <a:pt x="2940661" y="176826"/>
                  <a:pt x="2951911" y="232992"/>
                  <a:pt x="2933161" y="218014"/>
                </a:cubicBezTo>
                <a:cubicBezTo>
                  <a:pt x="2936911" y="214270"/>
                  <a:pt x="2936911" y="206781"/>
                  <a:pt x="2936911" y="199292"/>
                </a:cubicBezTo>
                <a:cubicBezTo>
                  <a:pt x="2921911" y="229248"/>
                  <a:pt x="2895660" y="218014"/>
                  <a:pt x="2876910" y="229248"/>
                </a:cubicBezTo>
                <a:lnTo>
                  <a:pt x="2876910" y="221759"/>
                </a:lnTo>
                <a:cubicBezTo>
                  <a:pt x="2861909" y="225503"/>
                  <a:pt x="2843159" y="214270"/>
                  <a:pt x="2820658" y="229248"/>
                </a:cubicBezTo>
                <a:cubicBezTo>
                  <a:pt x="2813158" y="221759"/>
                  <a:pt x="2824409" y="188059"/>
                  <a:pt x="2805658" y="191803"/>
                </a:cubicBezTo>
                <a:cubicBezTo>
                  <a:pt x="2805658" y="225503"/>
                  <a:pt x="2771907" y="206781"/>
                  <a:pt x="2783158" y="244225"/>
                </a:cubicBezTo>
                <a:cubicBezTo>
                  <a:pt x="2768157" y="236736"/>
                  <a:pt x="2741907" y="225503"/>
                  <a:pt x="2730657" y="236736"/>
                </a:cubicBezTo>
                <a:cubicBezTo>
                  <a:pt x="2738157" y="221759"/>
                  <a:pt x="2723156" y="195548"/>
                  <a:pt x="2738157" y="191803"/>
                </a:cubicBezTo>
                <a:lnTo>
                  <a:pt x="2728313" y="175421"/>
                </a:lnTo>
                <a:lnTo>
                  <a:pt x="2730188" y="167055"/>
                </a:lnTo>
                <a:cubicBezTo>
                  <a:pt x="2735637" y="166880"/>
                  <a:pt x="2735813" y="165124"/>
                  <a:pt x="2734407" y="158104"/>
                </a:cubicBezTo>
                <a:cubicBezTo>
                  <a:pt x="2726906" y="161848"/>
                  <a:pt x="2708156" y="173081"/>
                  <a:pt x="2700656" y="169337"/>
                </a:cubicBezTo>
                <a:cubicBezTo>
                  <a:pt x="2689406" y="188059"/>
                  <a:pt x="2678155" y="225503"/>
                  <a:pt x="2655655" y="229248"/>
                </a:cubicBezTo>
                <a:cubicBezTo>
                  <a:pt x="2666905" y="218014"/>
                  <a:pt x="2651905" y="191803"/>
                  <a:pt x="2659405" y="188059"/>
                </a:cubicBezTo>
                <a:cubicBezTo>
                  <a:pt x="2629404" y="247970"/>
                  <a:pt x="2629404" y="247970"/>
                  <a:pt x="2629404" y="247970"/>
                </a:cubicBezTo>
                <a:cubicBezTo>
                  <a:pt x="2621904" y="251714"/>
                  <a:pt x="2625654" y="221759"/>
                  <a:pt x="2618154" y="232992"/>
                </a:cubicBezTo>
                <a:cubicBezTo>
                  <a:pt x="2618154" y="240481"/>
                  <a:pt x="2614404" y="247970"/>
                  <a:pt x="2610654" y="251714"/>
                </a:cubicBezTo>
                <a:cubicBezTo>
                  <a:pt x="2606904" y="247970"/>
                  <a:pt x="2580653" y="259203"/>
                  <a:pt x="2580653" y="229248"/>
                </a:cubicBezTo>
                <a:cubicBezTo>
                  <a:pt x="2576903" y="214270"/>
                  <a:pt x="2591904" y="221759"/>
                  <a:pt x="2584404" y="210525"/>
                </a:cubicBezTo>
                <a:cubicBezTo>
                  <a:pt x="2569403" y="210525"/>
                  <a:pt x="2569403" y="221759"/>
                  <a:pt x="2558153" y="221759"/>
                </a:cubicBezTo>
                <a:cubicBezTo>
                  <a:pt x="2550706" y="210578"/>
                  <a:pt x="2532167" y="228984"/>
                  <a:pt x="2539361" y="247530"/>
                </a:cubicBezTo>
                <a:cubicBezTo>
                  <a:pt x="2533690" y="258667"/>
                  <a:pt x="2524493" y="262947"/>
                  <a:pt x="2513152" y="262947"/>
                </a:cubicBezTo>
                <a:cubicBezTo>
                  <a:pt x="2516902" y="255459"/>
                  <a:pt x="2516902" y="247970"/>
                  <a:pt x="2520652" y="236736"/>
                </a:cubicBezTo>
                <a:cubicBezTo>
                  <a:pt x="2502633" y="261926"/>
                  <a:pt x="2484613" y="269824"/>
                  <a:pt x="2466587" y="280360"/>
                </a:cubicBezTo>
                <a:cubicBezTo>
                  <a:pt x="2468386" y="274645"/>
                  <a:pt x="2470872" y="264979"/>
                  <a:pt x="2473190" y="262123"/>
                </a:cubicBezTo>
                <a:cubicBezTo>
                  <a:pt x="2451767" y="242997"/>
                  <a:pt x="2426306" y="288367"/>
                  <a:pt x="2404400" y="259203"/>
                </a:cubicBezTo>
                <a:cubicBezTo>
                  <a:pt x="2408150" y="255460"/>
                  <a:pt x="2408150" y="281670"/>
                  <a:pt x="2408150" y="277925"/>
                </a:cubicBezTo>
                <a:cubicBezTo>
                  <a:pt x="2396900" y="274181"/>
                  <a:pt x="2396900" y="251714"/>
                  <a:pt x="2389399" y="259203"/>
                </a:cubicBezTo>
                <a:cubicBezTo>
                  <a:pt x="2389399" y="247970"/>
                  <a:pt x="2378149" y="262947"/>
                  <a:pt x="2370649" y="266692"/>
                </a:cubicBezTo>
                <a:cubicBezTo>
                  <a:pt x="2370329" y="264717"/>
                  <a:pt x="2372364" y="259203"/>
                  <a:pt x="2374399" y="259203"/>
                </a:cubicBezTo>
                <a:cubicBezTo>
                  <a:pt x="2366899" y="270436"/>
                  <a:pt x="2321898" y="289158"/>
                  <a:pt x="2295647" y="270436"/>
                </a:cubicBezTo>
                <a:cubicBezTo>
                  <a:pt x="2295647" y="277926"/>
                  <a:pt x="2280647" y="300392"/>
                  <a:pt x="2273147" y="300392"/>
                </a:cubicBezTo>
                <a:lnTo>
                  <a:pt x="2276428" y="284010"/>
                </a:lnTo>
                <a:cubicBezTo>
                  <a:pt x="2273981" y="270023"/>
                  <a:pt x="2264263" y="276489"/>
                  <a:pt x="2260348" y="270933"/>
                </a:cubicBezTo>
                <a:lnTo>
                  <a:pt x="2269492" y="267600"/>
                </a:lnTo>
                <a:lnTo>
                  <a:pt x="2270218" y="274532"/>
                </a:lnTo>
                <a:cubicBezTo>
                  <a:pt x="2272115" y="273671"/>
                  <a:pt x="2275789" y="267486"/>
                  <a:pt x="2279674" y="263311"/>
                </a:cubicBezTo>
                <a:cubicBezTo>
                  <a:pt x="2276448" y="264848"/>
                  <a:pt x="2272963" y="266564"/>
                  <a:pt x="2269492" y="267600"/>
                </a:cubicBezTo>
                <a:cubicBezTo>
                  <a:pt x="2269313" y="267288"/>
                  <a:pt x="2269354" y="266995"/>
                  <a:pt x="2269397" y="266692"/>
                </a:cubicBezTo>
                <a:cubicBezTo>
                  <a:pt x="2266331" y="266692"/>
                  <a:pt x="2263266" y="268360"/>
                  <a:pt x="2260205" y="270417"/>
                </a:cubicBezTo>
                <a:cubicBezTo>
                  <a:pt x="2258761" y="269143"/>
                  <a:pt x="2258147" y="266735"/>
                  <a:pt x="2258147" y="262947"/>
                </a:cubicBezTo>
                <a:lnTo>
                  <a:pt x="2259116" y="271149"/>
                </a:lnTo>
                <a:cubicBezTo>
                  <a:pt x="2251292" y="276558"/>
                  <a:pt x="2243469" y="283455"/>
                  <a:pt x="2235646" y="270436"/>
                </a:cubicBezTo>
                <a:cubicBezTo>
                  <a:pt x="2239396" y="274181"/>
                  <a:pt x="2243146" y="240481"/>
                  <a:pt x="2235646" y="244225"/>
                </a:cubicBezTo>
                <a:cubicBezTo>
                  <a:pt x="2220646" y="247970"/>
                  <a:pt x="2231896" y="251714"/>
                  <a:pt x="2216896" y="259203"/>
                </a:cubicBezTo>
                <a:lnTo>
                  <a:pt x="2210333" y="265756"/>
                </a:lnTo>
                <a:lnTo>
                  <a:pt x="2205528" y="275936"/>
                </a:lnTo>
                <a:cubicBezTo>
                  <a:pt x="2200958" y="279095"/>
                  <a:pt x="2195333" y="268564"/>
                  <a:pt x="2198145" y="285414"/>
                </a:cubicBezTo>
                <a:cubicBezTo>
                  <a:pt x="2198145" y="270436"/>
                  <a:pt x="2175645" y="296647"/>
                  <a:pt x="2179395" y="262947"/>
                </a:cubicBezTo>
                <a:cubicBezTo>
                  <a:pt x="2179395" y="236736"/>
                  <a:pt x="2179395" y="236736"/>
                  <a:pt x="2179395" y="236736"/>
                </a:cubicBezTo>
                <a:cubicBezTo>
                  <a:pt x="2171895" y="240481"/>
                  <a:pt x="2168145" y="262947"/>
                  <a:pt x="2160645" y="274181"/>
                </a:cubicBezTo>
                <a:cubicBezTo>
                  <a:pt x="2160645" y="274120"/>
                  <a:pt x="2160645" y="266677"/>
                  <a:pt x="2160645" y="262947"/>
                </a:cubicBezTo>
                <a:cubicBezTo>
                  <a:pt x="2156895" y="304136"/>
                  <a:pt x="2141894" y="259203"/>
                  <a:pt x="2134394" y="289158"/>
                </a:cubicBezTo>
                <a:cubicBezTo>
                  <a:pt x="2119394" y="277925"/>
                  <a:pt x="2096893" y="289158"/>
                  <a:pt x="2089393" y="262947"/>
                </a:cubicBezTo>
                <a:cubicBezTo>
                  <a:pt x="2078143" y="274181"/>
                  <a:pt x="2066893" y="289158"/>
                  <a:pt x="2055642" y="281670"/>
                </a:cubicBezTo>
                <a:cubicBezTo>
                  <a:pt x="2055642" y="277925"/>
                  <a:pt x="2059393" y="274181"/>
                  <a:pt x="2063143" y="266692"/>
                </a:cubicBezTo>
                <a:cubicBezTo>
                  <a:pt x="2051892" y="255459"/>
                  <a:pt x="2051892" y="266692"/>
                  <a:pt x="2044392" y="270436"/>
                </a:cubicBezTo>
                <a:cubicBezTo>
                  <a:pt x="2044392" y="266692"/>
                  <a:pt x="2029392" y="247970"/>
                  <a:pt x="2018142" y="232992"/>
                </a:cubicBezTo>
                <a:cubicBezTo>
                  <a:pt x="2006891" y="244225"/>
                  <a:pt x="2010642" y="266692"/>
                  <a:pt x="2010642" y="277925"/>
                </a:cubicBezTo>
                <a:cubicBezTo>
                  <a:pt x="1999391" y="240481"/>
                  <a:pt x="1976891" y="304136"/>
                  <a:pt x="1965641" y="266692"/>
                </a:cubicBezTo>
                <a:cubicBezTo>
                  <a:pt x="1969391" y="262947"/>
                  <a:pt x="1980641" y="247970"/>
                  <a:pt x="1973141" y="240481"/>
                </a:cubicBezTo>
                <a:cubicBezTo>
                  <a:pt x="1961891" y="199292"/>
                  <a:pt x="1950640" y="266692"/>
                  <a:pt x="1935640" y="247970"/>
                </a:cubicBezTo>
                <a:cubicBezTo>
                  <a:pt x="1935640" y="281670"/>
                  <a:pt x="1935640" y="281670"/>
                  <a:pt x="1935640" y="281670"/>
                </a:cubicBezTo>
                <a:cubicBezTo>
                  <a:pt x="1931890" y="259203"/>
                  <a:pt x="1913139" y="300392"/>
                  <a:pt x="1913139" y="266692"/>
                </a:cubicBezTo>
                <a:cubicBezTo>
                  <a:pt x="1909389" y="277925"/>
                  <a:pt x="1894389" y="255459"/>
                  <a:pt x="1898139" y="285414"/>
                </a:cubicBezTo>
                <a:cubicBezTo>
                  <a:pt x="1868139" y="259203"/>
                  <a:pt x="1826888" y="300392"/>
                  <a:pt x="1811887" y="244225"/>
                </a:cubicBezTo>
                <a:cubicBezTo>
                  <a:pt x="1808137" y="247970"/>
                  <a:pt x="1800637" y="240481"/>
                  <a:pt x="1800637" y="259203"/>
                </a:cubicBezTo>
                <a:lnTo>
                  <a:pt x="1805559" y="265522"/>
                </a:lnTo>
                <a:cubicBezTo>
                  <a:pt x="1809778" y="265521"/>
                  <a:pt x="1811887" y="250778"/>
                  <a:pt x="1811887" y="259203"/>
                </a:cubicBezTo>
                <a:cubicBezTo>
                  <a:pt x="1808137" y="259203"/>
                  <a:pt x="1808137" y="266692"/>
                  <a:pt x="1808137" y="270436"/>
                </a:cubicBezTo>
                <a:cubicBezTo>
                  <a:pt x="1800637" y="262947"/>
                  <a:pt x="1793137" y="262947"/>
                  <a:pt x="1800637" y="236736"/>
                </a:cubicBezTo>
                <a:cubicBezTo>
                  <a:pt x="1781887" y="214270"/>
                  <a:pt x="1781887" y="289158"/>
                  <a:pt x="1755636" y="277925"/>
                </a:cubicBezTo>
                <a:cubicBezTo>
                  <a:pt x="1759386" y="262947"/>
                  <a:pt x="1755636" y="259203"/>
                  <a:pt x="1748136" y="259203"/>
                </a:cubicBezTo>
                <a:cubicBezTo>
                  <a:pt x="1733136" y="281670"/>
                  <a:pt x="1733136" y="281670"/>
                  <a:pt x="1733136" y="281670"/>
                </a:cubicBezTo>
                <a:cubicBezTo>
                  <a:pt x="1718135" y="277925"/>
                  <a:pt x="1725636" y="251714"/>
                  <a:pt x="1725636" y="229248"/>
                </a:cubicBezTo>
                <a:cubicBezTo>
                  <a:pt x="1718135" y="232992"/>
                  <a:pt x="1706885" y="232992"/>
                  <a:pt x="1703135" y="247970"/>
                </a:cubicBezTo>
                <a:cubicBezTo>
                  <a:pt x="1695635" y="221759"/>
                  <a:pt x="1695635" y="221759"/>
                  <a:pt x="1695635" y="221759"/>
                </a:cubicBezTo>
                <a:cubicBezTo>
                  <a:pt x="1703135" y="240481"/>
                  <a:pt x="1688135" y="232992"/>
                  <a:pt x="1684385" y="240481"/>
                </a:cubicBezTo>
                <a:lnTo>
                  <a:pt x="1687666" y="233928"/>
                </a:lnTo>
                <a:cubicBezTo>
                  <a:pt x="1684385" y="225503"/>
                  <a:pt x="1676885" y="229248"/>
                  <a:pt x="1673134" y="232992"/>
                </a:cubicBezTo>
                <a:cubicBezTo>
                  <a:pt x="1673134" y="244225"/>
                  <a:pt x="1680635" y="251714"/>
                  <a:pt x="1688135" y="255459"/>
                </a:cubicBezTo>
                <a:cubicBezTo>
                  <a:pt x="1680635" y="266692"/>
                  <a:pt x="1676885" y="262947"/>
                  <a:pt x="1669384" y="274181"/>
                </a:cubicBezTo>
                <a:cubicBezTo>
                  <a:pt x="1673134" y="251714"/>
                  <a:pt x="1658134" y="259203"/>
                  <a:pt x="1650634" y="255459"/>
                </a:cubicBezTo>
                <a:cubicBezTo>
                  <a:pt x="1643134" y="251714"/>
                  <a:pt x="1639384" y="274181"/>
                  <a:pt x="1639384" y="274181"/>
                </a:cubicBezTo>
                <a:cubicBezTo>
                  <a:pt x="1639384" y="262947"/>
                  <a:pt x="1624383" y="274181"/>
                  <a:pt x="1631884" y="255459"/>
                </a:cubicBezTo>
                <a:cubicBezTo>
                  <a:pt x="1635634" y="251714"/>
                  <a:pt x="1639384" y="266692"/>
                  <a:pt x="1643134" y="259203"/>
                </a:cubicBezTo>
                <a:cubicBezTo>
                  <a:pt x="1639384" y="247970"/>
                  <a:pt x="1639384" y="229248"/>
                  <a:pt x="1628134" y="244225"/>
                </a:cubicBezTo>
                <a:cubicBezTo>
                  <a:pt x="1620633" y="255459"/>
                  <a:pt x="1628134" y="285414"/>
                  <a:pt x="1613133" y="274181"/>
                </a:cubicBezTo>
                <a:cubicBezTo>
                  <a:pt x="1616883" y="266692"/>
                  <a:pt x="1620633" y="259203"/>
                  <a:pt x="1624383" y="251714"/>
                </a:cubicBezTo>
                <a:lnTo>
                  <a:pt x="1611258" y="241885"/>
                </a:lnTo>
                <a:lnTo>
                  <a:pt x="1609383" y="256863"/>
                </a:lnTo>
                <a:cubicBezTo>
                  <a:pt x="1605633" y="255459"/>
                  <a:pt x="1609383" y="251714"/>
                  <a:pt x="1605633" y="247970"/>
                </a:cubicBezTo>
                <a:cubicBezTo>
                  <a:pt x="1601883" y="270436"/>
                  <a:pt x="1586883" y="255459"/>
                  <a:pt x="1583133" y="277925"/>
                </a:cubicBezTo>
                <a:cubicBezTo>
                  <a:pt x="1575632" y="281670"/>
                  <a:pt x="1568132" y="262947"/>
                  <a:pt x="1560632" y="262947"/>
                </a:cubicBezTo>
                <a:cubicBezTo>
                  <a:pt x="1553132" y="247970"/>
                  <a:pt x="1541882" y="255459"/>
                  <a:pt x="1534382" y="270436"/>
                </a:cubicBezTo>
                <a:cubicBezTo>
                  <a:pt x="1530631" y="262947"/>
                  <a:pt x="1519381" y="266692"/>
                  <a:pt x="1515631" y="277925"/>
                </a:cubicBezTo>
                <a:cubicBezTo>
                  <a:pt x="1504381" y="262947"/>
                  <a:pt x="1511881" y="203037"/>
                  <a:pt x="1500631" y="225503"/>
                </a:cubicBezTo>
                <a:cubicBezTo>
                  <a:pt x="1489381" y="225503"/>
                  <a:pt x="1481880" y="262947"/>
                  <a:pt x="1485631" y="274181"/>
                </a:cubicBezTo>
                <a:cubicBezTo>
                  <a:pt x="1463130" y="262947"/>
                  <a:pt x="1440630" y="292903"/>
                  <a:pt x="1421879" y="262947"/>
                </a:cubicBezTo>
                <a:cubicBezTo>
                  <a:pt x="1418129" y="270436"/>
                  <a:pt x="1421879" y="274181"/>
                  <a:pt x="1414379" y="277925"/>
                </a:cubicBezTo>
                <a:cubicBezTo>
                  <a:pt x="1384378" y="270436"/>
                  <a:pt x="1346878" y="300392"/>
                  <a:pt x="1324377" y="262947"/>
                </a:cubicBezTo>
                <a:cubicBezTo>
                  <a:pt x="1335627" y="251714"/>
                  <a:pt x="1328127" y="240481"/>
                  <a:pt x="1328127" y="229248"/>
                </a:cubicBezTo>
                <a:lnTo>
                  <a:pt x="1323733" y="234689"/>
                </a:lnTo>
                <a:lnTo>
                  <a:pt x="1320107" y="228699"/>
                </a:lnTo>
                <a:cubicBezTo>
                  <a:pt x="1319162" y="227492"/>
                  <a:pt x="1318283" y="229248"/>
                  <a:pt x="1316877" y="240481"/>
                </a:cubicBezTo>
                <a:cubicBezTo>
                  <a:pt x="1316877" y="259203"/>
                  <a:pt x="1313127" y="270436"/>
                  <a:pt x="1324377" y="277925"/>
                </a:cubicBezTo>
                <a:cubicBezTo>
                  <a:pt x="1305627" y="285414"/>
                  <a:pt x="1275626" y="285414"/>
                  <a:pt x="1268126" y="266692"/>
                </a:cubicBezTo>
                <a:cubicBezTo>
                  <a:pt x="1271876" y="274181"/>
                  <a:pt x="1268126" y="281670"/>
                  <a:pt x="1264376" y="285414"/>
                </a:cubicBezTo>
                <a:lnTo>
                  <a:pt x="1257344" y="260139"/>
                </a:lnTo>
                <a:cubicBezTo>
                  <a:pt x="1253126" y="256395"/>
                  <a:pt x="1247501" y="257331"/>
                  <a:pt x="1241875" y="262947"/>
                </a:cubicBezTo>
                <a:lnTo>
                  <a:pt x="1241875" y="279329"/>
                </a:lnTo>
                <a:lnTo>
                  <a:pt x="1235313" y="265288"/>
                </a:lnTo>
                <a:cubicBezTo>
                  <a:pt x="1230625" y="266693"/>
                  <a:pt x="1226875" y="300392"/>
                  <a:pt x="1219375" y="281670"/>
                </a:cubicBezTo>
                <a:cubicBezTo>
                  <a:pt x="1219375" y="274181"/>
                  <a:pt x="1219375" y="266692"/>
                  <a:pt x="1215625" y="262947"/>
                </a:cubicBezTo>
                <a:cubicBezTo>
                  <a:pt x="1204375" y="277925"/>
                  <a:pt x="1189374" y="300392"/>
                  <a:pt x="1178124" y="285414"/>
                </a:cubicBezTo>
                <a:cubicBezTo>
                  <a:pt x="1170624" y="259203"/>
                  <a:pt x="1170624" y="259203"/>
                  <a:pt x="1170624" y="259203"/>
                </a:cubicBezTo>
                <a:cubicBezTo>
                  <a:pt x="1166874" y="262947"/>
                  <a:pt x="1155624" y="277925"/>
                  <a:pt x="1166874" y="285414"/>
                </a:cubicBezTo>
                <a:cubicBezTo>
                  <a:pt x="1148123" y="270436"/>
                  <a:pt x="1133123" y="266692"/>
                  <a:pt x="1129373" y="244225"/>
                </a:cubicBezTo>
                <a:cubicBezTo>
                  <a:pt x="1091872" y="296647"/>
                  <a:pt x="1043121" y="296647"/>
                  <a:pt x="1005620" y="292903"/>
                </a:cubicBezTo>
                <a:lnTo>
                  <a:pt x="1008902" y="283074"/>
                </a:lnTo>
                <a:lnTo>
                  <a:pt x="1003137" y="279278"/>
                </a:lnTo>
                <a:cubicBezTo>
                  <a:pt x="999292" y="282372"/>
                  <a:pt x="999995" y="301328"/>
                  <a:pt x="994370" y="292903"/>
                </a:cubicBezTo>
                <a:cubicBezTo>
                  <a:pt x="998120" y="281670"/>
                  <a:pt x="986870" y="266692"/>
                  <a:pt x="994370" y="251714"/>
                </a:cubicBezTo>
                <a:cubicBezTo>
                  <a:pt x="983120" y="236736"/>
                  <a:pt x="975620" y="274181"/>
                  <a:pt x="968120" y="277925"/>
                </a:cubicBezTo>
                <a:lnTo>
                  <a:pt x="967651" y="284419"/>
                </a:lnTo>
                <a:lnTo>
                  <a:pt x="971342" y="280668"/>
                </a:lnTo>
                <a:cubicBezTo>
                  <a:pt x="972573" y="279680"/>
                  <a:pt x="973276" y="280733"/>
                  <a:pt x="971870" y="289158"/>
                </a:cubicBezTo>
                <a:cubicBezTo>
                  <a:pt x="971870" y="296647"/>
                  <a:pt x="953119" y="274181"/>
                  <a:pt x="949369" y="300392"/>
                </a:cubicBezTo>
                <a:cubicBezTo>
                  <a:pt x="945619" y="292903"/>
                  <a:pt x="949369" y="274181"/>
                  <a:pt x="949369" y="262947"/>
                </a:cubicBezTo>
                <a:lnTo>
                  <a:pt x="942807" y="272777"/>
                </a:lnTo>
                <a:cubicBezTo>
                  <a:pt x="930619" y="244225"/>
                  <a:pt x="968120" y="221759"/>
                  <a:pt x="956869" y="184315"/>
                </a:cubicBezTo>
                <a:lnTo>
                  <a:pt x="950307" y="187591"/>
                </a:lnTo>
                <a:cubicBezTo>
                  <a:pt x="941869" y="158104"/>
                  <a:pt x="971870" y="154359"/>
                  <a:pt x="953119" y="146870"/>
                </a:cubicBezTo>
                <a:cubicBezTo>
                  <a:pt x="941869" y="158104"/>
                  <a:pt x="934369" y="195548"/>
                  <a:pt x="941869" y="206781"/>
                </a:cubicBezTo>
                <a:cubicBezTo>
                  <a:pt x="923119" y="214270"/>
                  <a:pt x="930619" y="270436"/>
                  <a:pt x="908118" y="266692"/>
                </a:cubicBezTo>
                <a:cubicBezTo>
                  <a:pt x="904368" y="251714"/>
                  <a:pt x="926869" y="262947"/>
                  <a:pt x="923119" y="244225"/>
                </a:cubicBezTo>
                <a:cubicBezTo>
                  <a:pt x="915619" y="221759"/>
                  <a:pt x="904368" y="255459"/>
                  <a:pt x="893118" y="247970"/>
                </a:cubicBezTo>
                <a:cubicBezTo>
                  <a:pt x="904368" y="255459"/>
                  <a:pt x="896868" y="281670"/>
                  <a:pt x="889368" y="285414"/>
                </a:cubicBezTo>
                <a:cubicBezTo>
                  <a:pt x="878118" y="274181"/>
                  <a:pt x="896868" y="262947"/>
                  <a:pt x="881868" y="259203"/>
                </a:cubicBezTo>
                <a:cubicBezTo>
                  <a:pt x="878118" y="274181"/>
                  <a:pt x="863117" y="285414"/>
                  <a:pt x="878118" y="296647"/>
                </a:cubicBezTo>
                <a:lnTo>
                  <a:pt x="872434" y="309519"/>
                </a:lnTo>
                <a:cubicBezTo>
                  <a:pt x="866633" y="312327"/>
                  <a:pt x="860305" y="291967"/>
                  <a:pt x="851867" y="311625"/>
                </a:cubicBezTo>
                <a:cubicBezTo>
                  <a:pt x="848117" y="289158"/>
                  <a:pt x="870618" y="259203"/>
                  <a:pt x="851867" y="244225"/>
                </a:cubicBezTo>
                <a:cubicBezTo>
                  <a:pt x="855617" y="266692"/>
                  <a:pt x="833117" y="274181"/>
                  <a:pt x="840617" y="311625"/>
                </a:cubicBezTo>
                <a:cubicBezTo>
                  <a:pt x="833117" y="304136"/>
                  <a:pt x="833117" y="285414"/>
                  <a:pt x="840617" y="270436"/>
                </a:cubicBezTo>
                <a:cubicBezTo>
                  <a:pt x="829367" y="255459"/>
                  <a:pt x="814366" y="311625"/>
                  <a:pt x="814366" y="266692"/>
                </a:cubicBezTo>
                <a:cubicBezTo>
                  <a:pt x="810616" y="289158"/>
                  <a:pt x="810616" y="289158"/>
                  <a:pt x="810616" y="289158"/>
                </a:cubicBezTo>
                <a:cubicBezTo>
                  <a:pt x="806866" y="281670"/>
                  <a:pt x="803116" y="277925"/>
                  <a:pt x="799366" y="262947"/>
                </a:cubicBezTo>
                <a:cubicBezTo>
                  <a:pt x="791866" y="262947"/>
                  <a:pt x="773116" y="296647"/>
                  <a:pt x="773116" y="259203"/>
                </a:cubicBezTo>
                <a:cubicBezTo>
                  <a:pt x="773116" y="262947"/>
                  <a:pt x="754365" y="259203"/>
                  <a:pt x="758115" y="285414"/>
                </a:cubicBezTo>
                <a:cubicBezTo>
                  <a:pt x="769365" y="300392"/>
                  <a:pt x="773116" y="266692"/>
                  <a:pt x="776866" y="300392"/>
                </a:cubicBezTo>
                <a:lnTo>
                  <a:pt x="772823" y="290094"/>
                </a:lnTo>
                <a:cubicBezTo>
                  <a:pt x="767725" y="287988"/>
                  <a:pt x="759990" y="306944"/>
                  <a:pt x="754365" y="315369"/>
                </a:cubicBezTo>
                <a:lnTo>
                  <a:pt x="754365" y="302264"/>
                </a:lnTo>
                <a:cubicBezTo>
                  <a:pt x="750615" y="304136"/>
                  <a:pt x="743115" y="300392"/>
                  <a:pt x="739365" y="315369"/>
                </a:cubicBezTo>
                <a:cubicBezTo>
                  <a:pt x="743115" y="307880"/>
                  <a:pt x="739365" y="300392"/>
                  <a:pt x="739365" y="296647"/>
                </a:cubicBezTo>
                <a:lnTo>
                  <a:pt x="732802" y="313029"/>
                </a:lnTo>
                <a:cubicBezTo>
                  <a:pt x="716864" y="326603"/>
                  <a:pt x="731865" y="281670"/>
                  <a:pt x="713114" y="285414"/>
                </a:cubicBezTo>
                <a:lnTo>
                  <a:pt x="726240" y="272309"/>
                </a:lnTo>
                <a:cubicBezTo>
                  <a:pt x="724365" y="274181"/>
                  <a:pt x="720614" y="251714"/>
                  <a:pt x="713114" y="259203"/>
                </a:cubicBezTo>
                <a:cubicBezTo>
                  <a:pt x="709364" y="277925"/>
                  <a:pt x="701864" y="300392"/>
                  <a:pt x="698114" y="315369"/>
                </a:cubicBezTo>
                <a:cubicBezTo>
                  <a:pt x="692506" y="320969"/>
                  <a:pt x="693188" y="305634"/>
                  <a:pt x="690926" y="307256"/>
                </a:cubicBezTo>
                <a:lnTo>
                  <a:pt x="697215" y="294697"/>
                </a:lnTo>
                <a:cubicBezTo>
                  <a:pt x="701864" y="285414"/>
                  <a:pt x="690614" y="259203"/>
                  <a:pt x="679364" y="259203"/>
                </a:cubicBezTo>
                <a:cubicBezTo>
                  <a:pt x="671863" y="266692"/>
                  <a:pt x="660613" y="292903"/>
                  <a:pt x="671863" y="304136"/>
                </a:cubicBezTo>
                <a:cubicBezTo>
                  <a:pt x="664363" y="304136"/>
                  <a:pt x="656863" y="292903"/>
                  <a:pt x="664363" y="277925"/>
                </a:cubicBezTo>
                <a:cubicBezTo>
                  <a:pt x="649363" y="285414"/>
                  <a:pt x="664363" y="300392"/>
                  <a:pt x="653113" y="311625"/>
                </a:cubicBezTo>
                <a:cubicBezTo>
                  <a:pt x="649363" y="296647"/>
                  <a:pt x="634363" y="277925"/>
                  <a:pt x="626862" y="259203"/>
                </a:cubicBezTo>
                <a:cubicBezTo>
                  <a:pt x="638113" y="229248"/>
                  <a:pt x="638113" y="229248"/>
                  <a:pt x="638113" y="229248"/>
                </a:cubicBezTo>
                <a:lnTo>
                  <a:pt x="631550" y="229248"/>
                </a:lnTo>
                <a:cubicBezTo>
                  <a:pt x="641863" y="203037"/>
                  <a:pt x="626862" y="206781"/>
                  <a:pt x="634363" y="180570"/>
                </a:cubicBezTo>
                <a:cubicBezTo>
                  <a:pt x="626862" y="176826"/>
                  <a:pt x="619362" y="184315"/>
                  <a:pt x="615612" y="191803"/>
                </a:cubicBezTo>
                <a:cubicBezTo>
                  <a:pt x="630613" y="236736"/>
                  <a:pt x="596862" y="251714"/>
                  <a:pt x="600612" y="292903"/>
                </a:cubicBezTo>
                <a:cubicBezTo>
                  <a:pt x="578111" y="300392"/>
                  <a:pt x="589362" y="195548"/>
                  <a:pt x="563111" y="255459"/>
                </a:cubicBezTo>
                <a:cubicBezTo>
                  <a:pt x="566861" y="266692"/>
                  <a:pt x="555611" y="296647"/>
                  <a:pt x="570611" y="285414"/>
                </a:cubicBezTo>
                <a:cubicBezTo>
                  <a:pt x="555611" y="281670"/>
                  <a:pt x="559361" y="322858"/>
                  <a:pt x="544361" y="307880"/>
                </a:cubicBezTo>
                <a:cubicBezTo>
                  <a:pt x="555611" y="292903"/>
                  <a:pt x="533111" y="266692"/>
                  <a:pt x="551861" y="244225"/>
                </a:cubicBezTo>
                <a:cubicBezTo>
                  <a:pt x="548111" y="255459"/>
                  <a:pt x="559361" y="255459"/>
                  <a:pt x="563111" y="251714"/>
                </a:cubicBezTo>
                <a:cubicBezTo>
                  <a:pt x="555611" y="236736"/>
                  <a:pt x="563111" y="210525"/>
                  <a:pt x="551861" y="210525"/>
                </a:cubicBezTo>
                <a:cubicBezTo>
                  <a:pt x="540611" y="214270"/>
                  <a:pt x="529360" y="214270"/>
                  <a:pt x="533111" y="236736"/>
                </a:cubicBezTo>
                <a:lnTo>
                  <a:pt x="534810" y="245980"/>
                </a:lnTo>
                <a:cubicBezTo>
                  <a:pt x="537798" y="249140"/>
                  <a:pt x="543423" y="238609"/>
                  <a:pt x="540611" y="255459"/>
                </a:cubicBezTo>
                <a:cubicBezTo>
                  <a:pt x="521860" y="262947"/>
                  <a:pt x="521860" y="229248"/>
                  <a:pt x="510610" y="270436"/>
                </a:cubicBezTo>
                <a:cubicBezTo>
                  <a:pt x="521860" y="266692"/>
                  <a:pt x="525610" y="289158"/>
                  <a:pt x="525610" y="304136"/>
                </a:cubicBezTo>
                <a:lnTo>
                  <a:pt x="512485" y="313965"/>
                </a:lnTo>
                <a:lnTo>
                  <a:pt x="513891" y="302264"/>
                </a:lnTo>
                <a:cubicBezTo>
                  <a:pt x="495610" y="289158"/>
                  <a:pt x="506860" y="326603"/>
                  <a:pt x="488110" y="322858"/>
                </a:cubicBezTo>
                <a:cubicBezTo>
                  <a:pt x="480609" y="292903"/>
                  <a:pt x="480609" y="292903"/>
                  <a:pt x="480609" y="292903"/>
                </a:cubicBezTo>
                <a:cubicBezTo>
                  <a:pt x="484359" y="266692"/>
                  <a:pt x="506860" y="304136"/>
                  <a:pt x="506860" y="262947"/>
                </a:cubicBezTo>
                <a:cubicBezTo>
                  <a:pt x="491860" y="259203"/>
                  <a:pt x="488110" y="281670"/>
                  <a:pt x="476859" y="270436"/>
                </a:cubicBezTo>
                <a:cubicBezTo>
                  <a:pt x="480609" y="266692"/>
                  <a:pt x="484359" y="266692"/>
                  <a:pt x="484359" y="262947"/>
                </a:cubicBezTo>
                <a:cubicBezTo>
                  <a:pt x="480609" y="259203"/>
                  <a:pt x="480609" y="203037"/>
                  <a:pt x="461859" y="236736"/>
                </a:cubicBezTo>
                <a:cubicBezTo>
                  <a:pt x="450609" y="247970"/>
                  <a:pt x="458109" y="251714"/>
                  <a:pt x="458109" y="266692"/>
                </a:cubicBezTo>
                <a:cubicBezTo>
                  <a:pt x="435608" y="270436"/>
                  <a:pt x="428108" y="285414"/>
                  <a:pt x="416858" y="289158"/>
                </a:cubicBezTo>
                <a:cubicBezTo>
                  <a:pt x="420608" y="259203"/>
                  <a:pt x="394358" y="285414"/>
                  <a:pt x="409358" y="255459"/>
                </a:cubicBezTo>
                <a:cubicBezTo>
                  <a:pt x="416858" y="274181"/>
                  <a:pt x="443109" y="270436"/>
                  <a:pt x="450609" y="244225"/>
                </a:cubicBezTo>
                <a:lnTo>
                  <a:pt x="452015" y="228429"/>
                </a:lnTo>
                <a:cubicBezTo>
                  <a:pt x="456937" y="222461"/>
                  <a:pt x="470297" y="238609"/>
                  <a:pt x="473109" y="210525"/>
                </a:cubicBezTo>
                <a:cubicBezTo>
                  <a:pt x="458109" y="210525"/>
                  <a:pt x="458109" y="173081"/>
                  <a:pt x="458109" y="150615"/>
                </a:cubicBezTo>
                <a:cubicBezTo>
                  <a:pt x="454359" y="150615"/>
                  <a:pt x="446859" y="158104"/>
                  <a:pt x="446859" y="161848"/>
                </a:cubicBezTo>
                <a:cubicBezTo>
                  <a:pt x="443109" y="184315"/>
                  <a:pt x="450609" y="184315"/>
                  <a:pt x="446859" y="206781"/>
                </a:cubicBezTo>
                <a:cubicBezTo>
                  <a:pt x="431858" y="199292"/>
                  <a:pt x="413108" y="214270"/>
                  <a:pt x="401858" y="232992"/>
                </a:cubicBezTo>
                <a:cubicBezTo>
                  <a:pt x="398108" y="221759"/>
                  <a:pt x="398108" y="199292"/>
                  <a:pt x="405608" y="199292"/>
                </a:cubicBezTo>
                <a:cubicBezTo>
                  <a:pt x="386857" y="203037"/>
                  <a:pt x="364357" y="199292"/>
                  <a:pt x="341857" y="195548"/>
                </a:cubicBezTo>
                <a:lnTo>
                  <a:pt x="343204" y="211403"/>
                </a:lnTo>
                <a:cubicBezTo>
                  <a:pt x="340332" y="216794"/>
                  <a:pt x="331829" y="214764"/>
                  <a:pt x="327968" y="219090"/>
                </a:cubicBezTo>
                <a:cubicBezTo>
                  <a:pt x="326768" y="208116"/>
                  <a:pt x="325402" y="195934"/>
                  <a:pt x="326856" y="184315"/>
                </a:cubicBezTo>
                <a:lnTo>
                  <a:pt x="320293" y="187708"/>
                </a:lnTo>
                <a:cubicBezTo>
                  <a:pt x="317481" y="184548"/>
                  <a:pt x="323106" y="165592"/>
                  <a:pt x="311856" y="165592"/>
                </a:cubicBezTo>
                <a:cubicBezTo>
                  <a:pt x="300606" y="180570"/>
                  <a:pt x="281855" y="191803"/>
                  <a:pt x="266855" y="199292"/>
                </a:cubicBezTo>
                <a:cubicBezTo>
                  <a:pt x="248105" y="169337"/>
                  <a:pt x="218104" y="195548"/>
                  <a:pt x="199354" y="195548"/>
                </a:cubicBezTo>
                <a:cubicBezTo>
                  <a:pt x="191853" y="180570"/>
                  <a:pt x="195603" y="150615"/>
                  <a:pt x="188103" y="143126"/>
                </a:cubicBezTo>
                <a:cubicBezTo>
                  <a:pt x="176853" y="143126"/>
                  <a:pt x="195603" y="180570"/>
                  <a:pt x="176853" y="165592"/>
                </a:cubicBezTo>
                <a:lnTo>
                  <a:pt x="180134" y="159040"/>
                </a:lnTo>
                <a:cubicBezTo>
                  <a:pt x="173103" y="165592"/>
                  <a:pt x="150602" y="135637"/>
                  <a:pt x="143102" y="180570"/>
                </a:cubicBezTo>
                <a:cubicBezTo>
                  <a:pt x="150602" y="146870"/>
                  <a:pt x="150602" y="146870"/>
                  <a:pt x="150602" y="146870"/>
                </a:cubicBezTo>
                <a:cubicBezTo>
                  <a:pt x="146852" y="143126"/>
                  <a:pt x="143102" y="150615"/>
                  <a:pt x="139352" y="154359"/>
                </a:cubicBezTo>
                <a:cubicBezTo>
                  <a:pt x="139352" y="143126"/>
                  <a:pt x="135602" y="131893"/>
                  <a:pt x="143102" y="124404"/>
                </a:cubicBezTo>
                <a:cubicBezTo>
                  <a:pt x="131852" y="101937"/>
                  <a:pt x="120602" y="128148"/>
                  <a:pt x="109352" y="128148"/>
                </a:cubicBezTo>
                <a:cubicBezTo>
                  <a:pt x="116852" y="150615"/>
                  <a:pt x="116852" y="150615"/>
                  <a:pt x="116852" y="150615"/>
                </a:cubicBezTo>
                <a:cubicBezTo>
                  <a:pt x="94351" y="165592"/>
                  <a:pt x="83101" y="146870"/>
                  <a:pt x="64351" y="150615"/>
                </a:cubicBezTo>
                <a:lnTo>
                  <a:pt x="64351" y="134233"/>
                </a:lnTo>
                <a:lnTo>
                  <a:pt x="54507" y="141722"/>
                </a:lnTo>
                <a:lnTo>
                  <a:pt x="49819" y="121595"/>
                </a:lnTo>
                <a:cubicBezTo>
                  <a:pt x="46538" y="117851"/>
                  <a:pt x="41850" y="118787"/>
                  <a:pt x="38100" y="128148"/>
                </a:cubicBezTo>
                <a:cubicBezTo>
                  <a:pt x="71851" y="79471"/>
                  <a:pt x="71851" y="79471"/>
                  <a:pt x="71851" y="79471"/>
                </a:cubicBezTo>
                <a:cubicBezTo>
                  <a:pt x="79351" y="90704"/>
                  <a:pt x="60601" y="101937"/>
                  <a:pt x="64351" y="124404"/>
                </a:cubicBezTo>
                <a:cubicBezTo>
                  <a:pt x="68101" y="139381"/>
                  <a:pt x="86851" y="135637"/>
                  <a:pt x="90601" y="116915"/>
                </a:cubicBezTo>
                <a:cubicBezTo>
                  <a:pt x="83101" y="113170"/>
                  <a:pt x="83101" y="116915"/>
                  <a:pt x="79351" y="124404"/>
                </a:cubicBezTo>
                <a:cubicBezTo>
                  <a:pt x="75601" y="98193"/>
                  <a:pt x="86851" y="98193"/>
                  <a:pt x="90601" y="79471"/>
                </a:cubicBezTo>
                <a:lnTo>
                  <a:pt x="86912" y="78801"/>
                </a:lnTo>
                <a:cubicBezTo>
                  <a:pt x="92572" y="68177"/>
                  <a:pt x="99534" y="67761"/>
                  <a:pt x="109352" y="64493"/>
                </a:cubicBezTo>
                <a:cubicBezTo>
                  <a:pt x="101851" y="75726"/>
                  <a:pt x="113102" y="83215"/>
                  <a:pt x="109352" y="90704"/>
                </a:cubicBezTo>
                <a:cubicBezTo>
                  <a:pt x="109352" y="68237"/>
                  <a:pt x="120602" y="60749"/>
                  <a:pt x="135602" y="68237"/>
                </a:cubicBezTo>
                <a:cubicBezTo>
                  <a:pt x="146852" y="94448"/>
                  <a:pt x="165603" y="49515"/>
                  <a:pt x="180603" y="57004"/>
                </a:cubicBezTo>
                <a:cubicBezTo>
                  <a:pt x="173103" y="83215"/>
                  <a:pt x="161853" y="101937"/>
                  <a:pt x="154353" y="113170"/>
                </a:cubicBezTo>
                <a:cubicBezTo>
                  <a:pt x="161853" y="124404"/>
                  <a:pt x="165603" y="113170"/>
                  <a:pt x="173103" y="124404"/>
                </a:cubicBezTo>
                <a:cubicBezTo>
                  <a:pt x="180603" y="105682"/>
                  <a:pt x="184353" y="79471"/>
                  <a:pt x="199354" y="68237"/>
                </a:cubicBezTo>
                <a:lnTo>
                  <a:pt x="199354" y="84619"/>
                </a:lnTo>
                <a:cubicBezTo>
                  <a:pt x="210604" y="75726"/>
                  <a:pt x="210604" y="49515"/>
                  <a:pt x="229354" y="53260"/>
                </a:cubicBezTo>
                <a:cubicBezTo>
                  <a:pt x="255605" y="64493"/>
                  <a:pt x="281855" y="64493"/>
                  <a:pt x="304356" y="68237"/>
                </a:cubicBezTo>
                <a:lnTo>
                  <a:pt x="304356" y="84619"/>
                </a:lnTo>
                <a:cubicBezTo>
                  <a:pt x="315606" y="49515"/>
                  <a:pt x="341857" y="71982"/>
                  <a:pt x="356857" y="57004"/>
                </a:cubicBezTo>
                <a:cubicBezTo>
                  <a:pt x="383107" y="75726"/>
                  <a:pt x="413108" y="42026"/>
                  <a:pt x="428108" y="71982"/>
                </a:cubicBezTo>
                <a:cubicBezTo>
                  <a:pt x="473109" y="60749"/>
                  <a:pt x="514360" y="45771"/>
                  <a:pt x="563111" y="57004"/>
                </a:cubicBezTo>
                <a:cubicBezTo>
                  <a:pt x="551861" y="83215"/>
                  <a:pt x="551861" y="83215"/>
                  <a:pt x="551861" y="83215"/>
                </a:cubicBezTo>
                <a:lnTo>
                  <a:pt x="557896" y="76019"/>
                </a:lnTo>
                <a:cubicBezTo>
                  <a:pt x="561939" y="76896"/>
                  <a:pt x="561236" y="97257"/>
                  <a:pt x="566861" y="94448"/>
                </a:cubicBezTo>
                <a:cubicBezTo>
                  <a:pt x="559361" y="71982"/>
                  <a:pt x="578111" y="64493"/>
                  <a:pt x="585612" y="49515"/>
                </a:cubicBezTo>
                <a:cubicBezTo>
                  <a:pt x="608112" y="71982"/>
                  <a:pt x="634363" y="49515"/>
                  <a:pt x="653113" y="30793"/>
                </a:cubicBezTo>
                <a:lnTo>
                  <a:pt x="653113" y="47175"/>
                </a:lnTo>
                <a:cubicBezTo>
                  <a:pt x="675614" y="15815"/>
                  <a:pt x="694364" y="45771"/>
                  <a:pt x="720614" y="53260"/>
                </a:cubicBezTo>
                <a:cubicBezTo>
                  <a:pt x="720614" y="60749"/>
                  <a:pt x="724365" y="79471"/>
                  <a:pt x="731865" y="75726"/>
                </a:cubicBezTo>
                <a:cubicBezTo>
                  <a:pt x="746865" y="45771"/>
                  <a:pt x="754365" y="49515"/>
                  <a:pt x="773116" y="30793"/>
                </a:cubicBezTo>
                <a:cubicBezTo>
                  <a:pt x="788116" y="30793"/>
                  <a:pt x="810616" y="38282"/>
                  <a:pt x="821867" y="53260"/>
                </a:cubicBezTo>
                <a:cubicBezTo>
                  <a:pt x="874368" y="12071"/>
                  <a:pt x="926869" y="42026"/>
                  <a:pt x="983120" y="15815"/>
                </a:cubicBezTo>
                <a:cubicBezTo>
                  <a:pt x="986870" y="38282"/>
                  <a:pt x="986870" y="38282"/>
                  <a:pt x="986870" y="38282"/>
                </a:cubicBezTo>
                <a:cubicBezTo>
                  <a:pt x="1039371" y="-6651"/>
                  <a:pt x="1103123" y="38282"/>
                  <a:pt x="1148123" y="15815"/>
                </a:cubicBezTo>
                <a:cubicBezTo>
                  <a:pt x="1144373" y="53260"/>
                  <a:pt x="1144373" y="53260"/>
                  <a:pt x="1144373" y="53260"/>
                </a:cubicBezTo>
                <a:cubicBezTo>
                  <a:pt x="1155624" y="64493"/>
                  <a:pt x="1174374" y="42026"/>
                  <a:pt x="1170624" y="15815"/>
                </a:cubicBezTo>
                <a:cubicBezTo>
                  <a:pt x="1185624" y="30793"/>
                  <a:pt x="1208125" y="838"/>
                  <a:pt x="1215625" y="30793"/>
                </a:cubicBezTo>
                <a:cubicBezTo>
                  <a:pt x="1230625" y="38282"/>
                  <a:pt x="1234375" y="15815"/>
                  <a:pt x="1245626" y="8326"/>
                </a:cubicBezTo>
                <a:cubicBezTo>
                  <a:pt x="1272400" y="21693"/>
                  <a:pt x="1284240" y="23131"/>
                  <a:pt x="1304900" y="17006"/>
                </a:cubicBezTo>
                <a:cubicBezTo>
                  <a:pt x="1302101" y="25479"/>
                  <a:pt x="1303175" y="38282"/>
                  <a:pt x="1309377" y="38282"/>
                </a:cubicBezTo>
                <a:cubicBezTo>
                  <a:pt x="1320627" y="30793"/>
                  <a:pt x="1346878" y="49515"/>
                  <a:pt x="1335627" y="4582"/>
                </a:cubicBezTo>
                <a:cubicBezTo>
                  <a:pt x="1365628" y="30793"/>
                  <a:pt x="1403129" y="-10396"/>
                  <a:pt x="1433129" y="23304"/>
                </a:cubicBezTo>
                <a:cubicBezTo>
                  <a:pt x="1429379" y="12071"/>
                  <a:pt x="1436880" y="8326"/>
                  <a:pt x="1440630" y="838"/>
                </a:cubicBezTo>
                <a:cubicBezTo>
                  <a:pt x="1466880" y="838"/>
                  <a:pt x="1493131" y="27049"/>
                  <a:pt x="1511881" y="4582"/>
                </a:cubicBezTo>
                <a:cubicBezTo>
                  <a:pt x="1515631" y="12071"/>
                  <a:pt x="1504381" y="27049"/>
                  <a:pt x="1515631" y="27049"/>
                </a:cubicBezTo>
                <a:cubicBezTo>
                  <a:pt x="1523131" y="23304"/>
                  <a:pt x="1515631" y="12071"/>
                  <a:pt x="1523131" y="4582"/>
                </a:cubicBezTo>
                <a:cubicBezTo>
                  <a:pt x="1533444" y="-98"/>
                  <a:pt x="1543757" y="-801"/>
                  <a:pt x="1554011" y="72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9" name="Freeform 19">
            <a:extLst>
              <a:ext uri="{FF2B5EF4-FFF2-40B4-BE49-F238E27FC236}">
                <a16:creationId xmlns:a16="http://schemas.microsoft.com/office/drawing/2014/main" id="{8C1BB5F3-A2F1-4E8D-A127-82462A8A54FF}"/>
              </a:ext>
            </a:extLst>
          </p:cNvPr>
          <p:cNvSpPr>
            <a:spLocks noEditPoints="1"/>
          </p:cNvSpPr>
          <p:nvPr/>
        </p:nvSpPr>
        <p:spPr bwMode="auto">
          <a:xfrm>
            <a:off x="8752194" y="2636880"/>
            <a:ext cx="1979100" cy="954433"/>
          </a:xfrm>
          <a:custGeom>
            <a:avLst/>
            <a:gdLst>
              <a:gd name="T0" fmla="*/ 2147483646 w 236"/>
              <a:gd name="T1" fmla="*/ 2147483646 h 158"/>
              <a:gd name="T2" fmla="*/ 2147483646 w 236"/>
              <a:gd name="T3" fmla="*/ 2147483646 h 158"/>
              <a:gd name="T4" fmla="*/ 2147483646 w 236"/>
              <a:gd name="T5" fmla="*/ 2147483646 h 158"/>
              <a:gd name="T6" fmla="*/ 2147483646 w 236"/>
              <a:gd name="T7" fmla="*/ 2147483646 h 158"/>
              <a:gd name="T8" fmla="*/ 2147483646 w 236"/>
              <a:gd name="T9" fmla="*/ 2147483646 h 158"/>
              <a:gd name="T10" fmla="*/ 2147483646 w 236"/>
              <a:gd name="T11" fmla="*/ 2147483646 h 158"/>
              <a:gd name="T12" fmla="*/ 2147483646 w 236"/>
              <a:gd name="T13" fmla="*/ 2147483646 h 158"/>
              <a:gd name="T14" fmla="*/ 2147483646 w 236"/>
              <a:gd name="T15" fmla="*/ 2147483646 h 158"/>
              <a:gd name="T16" fmla="*/ 2147483646 w 236"/>
              <a:gd name="T17" fmla="*/ 2147483646 h 158"/>
              <a:gd name="T18" fmla="*/ 2147483646 w 236"/>
              <a:gd name="T19" fmla="*/ 2147483646 h 158"/>
              <a:gd name="T20" fmla="*/ 2147483646 w 236"/>
              <a:gd name="T21" fmla="*/ 2147483646 h 158"/>
              <a:gd name="T22" fmla="*/ 2147483646 w 236"/>
              <a:gd name="T23" fmla="*/ 2147483646 h 158"/>
              <a:gd name="T24" fmla="*/ 2147483646 w 236"/>
              <a:gd name="T25" fmla="*/ 2147483646 h 158"/>
              <a:gd name="T26" fmla="*/ 2147483646 w 236"/>
              <a:gd name="T27" fmla="*/ 2147483646 h 158"/>
              <a:gd name="T28" fmla="*/ 2147483646 w 236"/>
              <a:gd name="T29" fmla="*/ 2147483646 h 158"/>
              <a:gd name="T30" fmla="*/ 2147483646 w 236"/>
              <a:gd name="T31" fmla="*/ 2147483646 h 158"/>
              <a:gd name="T32" fmla="*/ 2147483646 w 236"/>
              <a:gd name="T33" fmla="*/ 2147483646 h 158"/>
              <a:gd name="T34" fmla="*/ 2147483646 w 236"/>
              <a:gd name="T35" fmla="*/ 2147483646 h 158"/>
              <a:gd name="T36" fmla="*/ 2147483646 w 236"/>
              <a:gd name="T37" fmla="*/ 2147483646 h 158"/>
              <a:gd name="T38" fmla="*/ 2147483646 w 236"/>
              <a:gd name="T39" fmla="*/ 2147483646 h 158"/>
              <a:gd name="T40" fmla="*/ 2147483646 w 236"/>
              <a:gd name="T41" fmla="*/ 2147483646 h 158"/>
              <a:gd name="T42" fmla="*/ 2147483646 w 236"/>
              <a:gd name="T43" fmla="*/ 2147483646 h 158"/>
              <a:gd name="T44" fmla="*/ 2147483646 w 236"/>
              <a:gd name="T45" fmla="*/ 2147483646 h 158"/>
              <a:gd name="T46" fmla="*/ 2147483646 w 236"/>
              <a:gd name="T47" fmla="*/ 2147483646 h 158"/>
              <a:gd name="T48" fmla="*/ 2147483646 w 236"/>
              <a:gd name="T49" fmla="*/ 2147483646 h 158"/>
              <a:gd name="T50" fmla="*/ 2147483646 w 236"/>
              <a:gd name="T51" fmla="*/ 2147483646 h 158"/>
              <a:gd name="T52" fmla="*/ 2147483646 w 236"/>
              <a:gd name="T53" fmla="*/ 2147483646 h 158"/>
              <a:gd name="T54" fmla="*/ 2147483646 w 236"/>
              <a:gd name="T55" fmla="*/ 2147483646 h 158"/>
              <a:gd name="T56" fmla="*/ 2147483646 w 236"/>
              <a:gd name="T57" fmla="*/ 2147483646 h 158"/>
              <a:gd name="T58" fmla="*/ 2147483646 w 236"/>
              <a:gd name="T59" fmla="*/ 2147483646 h 158"/>
              <a:gd name="T60" fmla="*/ 2147483646 w 236"/>
              <a:gd name="T61" fmla="*/ 2147483646 h 158"/>
              <a:gd name="T62" fmla="*/ 2147483646 w 236"/>
              <a:gd name="T63" fmla="*/ 2147483646 h 158"/>
              <a:gd name="T64" fmla="*/ 2147483646 w 236"/>
              <a:gd name="T65" fmla="*/ 2147483646 h 158"/>
              <a:gd name="T66" fmla="*/ 2147483646 w 236"/>
              <a:gd name="T67" fmla="*/ 2147483646 h 158"/>
              <a:gd name="T68" fmla="*/ 0 w 236"/>
              <a:gd name="T69" fmla="*/ 2147483646 h 158"/>
              <a:gd name="T70" fmla="*/ 2147483646 w 236"/>
              <a:gd name="T71" fmla="*/ 2147483646 h 158"/>
              <a:gd name="T72" fmla="*/ 2147483646 w 236"/>
              <a:gd name="T73" fmla="*/ 2147483646 h 158"/>
              <a:gd name="T74" fmla="*/ 2147483646 w 236"/>
              <a:gd name="T75" fmla="*/ 2147483646 h 158"/>
              <a:gd name="T76" fmla="*/ 2147483646 w 236"/>
              <a:gd name="T77" fmla="*/ 2147483646 h 158"/>
              <a:gd name="T78" fmla="*/ 2147483646 w 236"/>
              <a:gd name="T79" fmla="*/ 2147483646 h 158"/>
              <a:gd name="T80" fmla="*/ 2147483646 w 236"/>
              <a:gd name="T81" fmla="*/ 2147483646 h 158"/>
              <a:gd name="T82" fmla="*/ 2147483646 w 236"/>
              <a:gd name="T83" fmla="*/ 2147483646 h 158"/>
              <a:gd name="T84" fmla="*/ 2147483646 w 236"/>
              <a:gd name="T85" fmla="*/ 2147483646 h 158"/>
              <a:gd name="T86" fmla="*/ 2147483646 w 236"/>
              <a:gd name="T87" fmla="*/ 2147483646 h 158"/>
              <a:gd name="T88" fmla="*/ 2147483646 w 236"/>
              <a:gd name="T89" fmla="*/ 2147483646 h 158"/>
              <a:gd name="T90" fmla="*/ 2147483646 w 236"/>
              <a:gd name="T91" fmla="*/ 2147483646 h 158"/>
              <a:gd name="T92" fmla="*/ 2147483646 w 236"/>
              <a:gd name="T93" fmla="*/ 2147483646 h 158"/>
              <a:gd name="T94" fmla="*/ 2147483646 w 236"/>
              <a:gd name="T95" fmla="*/ 2147483646 h 158"/>
              <a:gd name="T96" fmla="*/ 2147483646 w 236"/>
              <a:gd name="T97" fmla="*/ 2147483646 h 158"/>
              <a:gd name="T98" fmla="*/ 2147483646 w 236"/>
              <a:gd name="T99" fmla="*/ 2147483646 h 158"/>
              <a:gd name="T100" fmla="*/ 2147483646 w 236"/>
              <a:gd name="T101" fmla="*/ 2147483646 h 158"/>
              <a:gd name="T102" fmla="*/ 2147483646 w 236"/>
              <a:gd name="T103" fmla="*/ 2147483646 h 158"/>
              <a:gd name="T104" fmla="*/ 2147483646 w 236"/>
              <a:gd name="T105" fmla="*/ 2147483646 h 158"/>
              <a:gd name="T106" fmla="*/ 2147483646 w 236"/>
              <a:gd name="T107" fmla="*/ 2147483646 h 158"/>
              <a:gd name="T108" fmla="*/ 2147483646 w 236"/>
              <a:gd name="T109" fmla="*/ 2147483646 h 158"/>
              <a:gd name="T110" fmla="*/ 2147483646 w 236"/>
              <a:gd name="T111" fmla="*/ 2147483646 h 158"/>
              <a:gd name="T112" fmla="*/ 2147483646 w 236"/>
              <a:gd name="T113" fmla="*/ 2147483646 h 158"/>
              <a:gd name="T114" fmla="*/ 2147483646 w 236"/>
              <a:gd name="T115" fmla="*/ 2147483646 h 158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236"/>
              <a:gd name="T175" fmla="*/ 0 h 158"/>
              <a:gd name="T176" fmla="*/ 236 w 236"/>
              <a:gd name="T177" fmla="*/ 158 h 158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236" h="158">
                <a:moveTo>
                  <a:pt x="235" y="71"/>
                </a:moveTo>
                <a:cubicBezTo>
                  <a:pt x="235" y="69"/>
                  <a:pt x="234" y="67"/>
                  <a:pt x="233" y="66"/>
                </a:cubicBezTo>
                <a:cubicBezTo>
                  <a:pt x="233" y="67"/>
                  <a:pt x="234" y="66"/>
                  <a:pt x="234" y="67"/>
                </a:cubicBezTo>
                <a:cubicBezTo>
                  <a:pt x="233" y="68"/>
                  <a:pt x="232" y="66"/>
                  <a:pt x="232" y="65"/>
                </a:cubicBezTo>
                <a:cubicBezTo>
                  <a:pt x="232" y="65"/>
                  <a:pt x="232" y="65"/>
                  <a:pt x="232" y="65"/>
                </a:cubicBezTo>
                <a:cubicBezTo>
                  <a:pt x="232" y="63"/>
                  <a:pt x="232" y="62"/>
                  <a:pt x="232" y="61"/>
                </a:cubicBezTo>
                <a:cubicBezTo>
                  <a:pt x="232" y="59"/>
                  <a:pt x="232" y="62"/>
                  <a:pt x="233" y="61"/>
                </a:cubicBezTo>
                <a:cubicBezTo>
                  <a:pt x="234" y="61"/>
                  <a:pt x="234" y="57"/>
                  <a:pt x="234" y="56"/>
                </a:cubicBezTo>
                <a:cubicBezTo>
                  <a:pt x="234" y="56"/>
                  <a:pt x="233" y="55"/>
                  <a:pt x="233" y="55"/>
                </a:cubicBezTo>
                <a:cubicBezTo>
                  <a:pt x="232" y="54"/>
                  <a:pt x="234" y="54"/>
                  <a:pt x="234" y="53"/>
                </a:cubicBezTo>
                <a:cubicBezTo>
                  <a:pt x="231" y="49"/>
                  <a:pt x="231" y="49"/>
                  <a:pt x="231" y="49"/>
                </a:cubicBezTo>
                <a:cubicBezTo>
                  <a:pt x="231" y="49"/>
                  <a:pt x="232" y="48"/>
                  <a:pt x="233" y="49"/>
                </a:cubicBezTo>
                <a:cubicBezTo>
                  <a:pt x="232" y="46"/>
                  <a:pt x="230" y="44"/>
                  <a:pt x="229" y="42"/>
                </a:cubicBezTo>
                <a:cubicBezTo>
                  <a:pt x="230" y="41"/>
                  <a:pt x="229" y="38"/>
                  <a:pt x="229" y="37"/>
                </a:cubicBezTo>
                <a:cubicBezTo>
                  <a:pt x="230" y="36"/>
                  <a:pt x="229" y="38"/>
                  <a:pt x="229" y="38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1" y="39"/>
                  <a:pt x="232" y="36"/>
                  <a:pt x="233" y="37"/>
                </a:cubicBezTo>
                <a:cubicBezTo>
                  <a:pt x="232" y="36"/>
                  <a:pt x="233" y="32"/>
                  <a:pt x="233" y="29"/>
                </a:cubicBezTo>
                <a:cubicBezTo>
                  <a:pt x="231" y="31"/>
                  <a:pt x="232" y="26"/>
                  <a:pt x="230" y="26"/>
                </a:cubicBezTo>
                <a:cubicBezTo>
                  <a:pt x="230" y="23"/>
                  <a:pt x="232" y="24"/>
                  <a:pt x="232" y="23"/>
                </a:cubicBezTo>
                <a:cubicBezTo>
                  <a:pt x="231" y="20"/>
                  <a:pt x="231" y="17"/>
                  <a:pt x="231" y="14"/>
                </a:cubicBezTo>
                <a:cubicBezTo>
                  <a:pt x="232" y="15"/>
                  <a:pt x="233" y="15"/>
                  <a:pt x="231" y="14"/>
                </a:cubicBezTo>
                <a:cubicBezTo>
                  <a:pt x="231" y="14"/>
                  <a:pt x="231" y="14"/>
                  <a:pt x="231" y="14"/>
                </a:cubicBezTo>
                <a:cubicBezTo>
                  <a:pt x="232" y="14"/>
                  <a:pt x="232" y="14"/>
                  <a:pt x="232" y="14"/>
                </a:cubicBezTo>
                <a:cubicBezTo>
                  <a:pt x="231" y="12"/>
                  <a:pt x="231" y="7"/>
                  <a:pt x="230" y="5"/>
                </a:cubicBezTo>
                <a:cubicBezTo>
                  <a:pt x="230" y="5"/>
                  <a:pt x="230" y="5"/>
                  <a:pt x="231" y="5"/>
                </a:cubicBezTo>
                <a:cubicBezTo>
                  <a:pt x="228" y="0"/>
                  <a:pt x="230" y="6"/>
                  <a:pt x="227" y="5"/>
                </a:cubicBezTo>
                <a:cubicBezTo>
                  <a:pt x="228" y="4"/>
                  <a:pt x="228" y="4"/>
                  <a:pt x="228" y="4"/>
                </a:cubicBezTo>
                <a:cubicBezTo>
                  <a:pt x="226" y="5"/>
                  <a:pt x="224" y="3"/>
                  <a:pt x="222" y="5"/>
                </a:cubicBezTo>
                <a:cubicBezTo>
                  <a:pt x="222" y="5"/>
                  <a:pt x="222" y="4"/>
                  <a:pt x="222" y="4"/>
                </a:cubicBezTo>
                <a:cubicBezTo>
                  <a:pt x="222" y="4"/>
                  <a:pt x="221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18" y="5"/>
                  <a:pt x="217" y="5"/>
                  <a:pt x="216" y="6"/>
                </a:cubicBezTo>
                <a:cubicBezTo>
                  <a:pt x="216" y="6"/>
                  <a:pt x="216" y="5"/>
                  <a:pt x="217" y="5"/>
                </a:cubicBezTo>
                <a:cubicBezTo>
                  <a:pt x="215" y="4"/>
                  <a:pt x="215" y="6"/>
                  <a:pt x="213" y="6"/>
                </a:cubicBezTo>
                <a:cubicBezTo>
                  <a:pt x="212" y="6"/>
                  <a:pt x="211" y="5"/>
                  <a:pt x="212" y="5"/>
                </a:cubicBezTo>
                <a:cubicBezTo>
                  <a:pt x="211" y="6"/>
                  <a:pt x="208" y="6"/>
                  <a:pt x="207" y="7"/>
                </a:cubicBezTo>
                <a:cubicBezTo>
                  <a:pt x="207" y="6"/>
                  <a:pt x="206" y="6"/>
                  <a:pt x="205" y="6"/>
                </a:cubicBezTo>
                <a:cubicBezTo>
                  <a:pt x="194" y="7"/>
                  <a:pt x="184" y="7"/>
                  <a:pt x="173" y="10"/>
                </a:cubicBezTo>
                <a:cubicBezTo>
                  <a:pt x="172" y="8"/>
                  <a:pt x="176" y="8"/>
                  <a:pt x="175" y="7"/>
                </a:cubicBezTo>
                <a:cubicBezTo>
                  <a:pt x="175" y="9"/>
                  <a:pt x="173" y="8"/>
                  <a:pt x="170" y="8"/>
                </a:cubicBezTo>
                <a:cubicBezTo>
                  <a:pt x="170" y="8"/>
                  <a:pt x="170" y="8"/>
                  <a:pt x="170" y="8"/>
                </a:cubicBezTo>
                <a:cubicBezTo>
                  <a:pt x="168" y="9"/>
                  <a:pt x="168" y="8"/>
                  <a:pt x="166" y="8"/>
                </a:cubicBezTo>
                <a:cubicBezTo>
                  <a:pt x="166" y="9"/>
                  <a:pt x="166" y="9"/>
                  <a:pt x="166" y="9"/>
                </a:cubicBezTo>
                <a:cubicBezTo>
                  <a:pt x="165" y="10"/>
                  <a:pt x="163" y="7"/>
                  <a:pt x="162" y="9"/>
                </a:cubicBezTo>
                <a:cubicBezTo>
                  <a:pt x="161" y="8"/>
                  <a:pt x="161" y="8"/>
                  <a:pt x="161" y="8"/>
                </a:cubicBezTo>
                <a:cubicBezTo>
                  <a:pt x="159" y="10"/>
                  <a:pt x="158" y="7"/>
                  <a:pt x="157" y="9"/>
                </a:cubicBezTo>
                <a:cubicBezTo>
                  <a:pt x="157" y="9"/>
                  <a:pt x="157" y="9"/>
                  <a:pt x="157" y="9"/>
                </a:cubicBezTo>
                <a:cubicBezTo>
                  <a:pt x="154" y="8"/>
                  <a:pt x="152" y="11"/>
                  <a:pt x="151" y="10"/>
                </a:cubicBezTo>
                <a:cubicBezTo>
                  <a:pt x="148" y="10"/>
                  <a:pt x="146" y="10"/>
                  <a:pt x="146" y="12"/>
                </a:cubicBezTo>
                <a:cubicBezTo>
                  <a:pt x="145" y="11"/>
                  <a:pt x="145" y="10"/>
                  <a:pt x="146" y="10"/>
                </a:cubicBezTo>
                <a:cubicBezTo>
                  <a:pt x="138" y="11"/>
                  <a:pt x="129" y="11"/>
                  <a:pt x="122" y="13"/>
                </a:cubicBezTo>
                <a:cubicBezTo>
                  <a:pt x="121" y="13"/>
                  <a:pt x="122" y="13"/>
                  <a:pt x="122" y="12"/>
                </a:cubicBezTo>
                <a:cubicBezTo>
                  <a:pt x="118" y="14"/>
                  <a:pt x="113" y="11"/>
                  <a:pt x="110" y="14"/>
                </a:cubicBezTo>
                <a:cubicBezTo>
                  <a:pt x="109" y="15"/>
                  <a:pt x="109" y="15"/>
                  <a:pt x="109" y="15"/>
                </a:cubicBezTo>
                <a:cubicBezTo>
                  <a:pt x="108" y="15"/>
                  <a:pt x="108" y="14"/>
                  <a:pt x="107" y="13"/>
                </a:cubicBezTo>
                <a:cubicBezTo>
                  <a:pt x="106" y="14"/>
                  <a:pt x="103" y="14"/>
                  <a:pt x="102" y="15"/>
                </a:cubicBezTo>
                <a:cubicBezTo>
                  <a:pt x="102" y="14"/>
                  <a:pt x="102" y="14"/>
                  <a:pt x="102" y="14"/>
                </a:cubicBezTo>
                <a:cubicBezTo>
                  <a:pt x="100" y="14"/>
                  <a:pt x="98" y="15"/>
                  <a:pt x="96" y="15"/>
                </a:cubicBezTo>
                <a:cubicBezTo>
                  <a:pt x="97" y="14"/>
                  <a:pt x="97" y="14"/>
                  <a:pt x="97" y="14"/>
                </a:cubicBezTo>
                <a:cubicBezTo>
                  <a:pt x="86" y="12"/>
                  <a:pt x="73" y="11"/>
                  <a:pt x="65" y="13"/>
                </a:cubicBezTo>
                <a:cubicBezTo>
                  <a:pt x="63" y="14"/>
                  <a:pt x="64" y="11"/>
                  <a:pt x="63" y="12"/>
                </a:cubicBezTo>
                <a:cubicBezTo>
                  <a:pt x="54" y="14"/>
                  <a:pt x="44" y="10"/>
                  <a:pt x="36" y="13"/>
                </a:cubicBezTo>
                <a:cubicBezTo>
                  <a:pt x="30" y="13"/>
                  <a:pt x="28" y="17"/>
                  <a:pt x="28" y="17"/>
                </a:cubicBezTo>
                <a:cubicBezTo>
                  <a:pt x="43" y="17"/>
                  <a:pt x="56" y="19"/>
                  <a:pt x="71" y="21"/>
                </a:cubicBezTo>
                <a:cubicBezTo>
                  <a:pt x="76" y="21"/>
                  <a:pt x="82" y="21"/>
                  <a:pt x="87" y="21"/>
                </a:cubicBezTo>
                <a:cubicBezTo>
                  <a:pt x="106" y="21"/>
                  <a:pt x="126" y="24"/>
                  <a:pt x="145" y="21"/>
                </a:cubicBezTo>
                <a:cubicBezTo>
                  <a:pt x="144" y="21"/>
                  <a:pt x="145" y="20"/>
                  <a:pt x="146" y="20"/>
                </a:cubicBezTo>
                <a:cubicBezTo>
                  <a:pt x="147" y="20"/>
                  <a:pt x="147" y="20"/>
                  <a:pt x="147" y="20"/>
                </a:cubicBezTo>
                <a:cubicBezTo>
                  <a:pt x="148" y="19"/>
                  <a:pt x="148" y="19"/>
                  <a:pt x="148" y="19"/>
                </a:cubicBezTo>
                <a:cubicBezTo>
                  <a:pt x="150" y="19"/>
                  <a:pt x="149" y="20"/>
                  <a:pt x="148" y="21"/>
                </a:cubicBezTo>
                <a:cubicBezTo>
                  <a:pt x="156" y="20"/>
                  <a:pt x="163" y="19"/>
                  <a:pt x="170" y="19"/>
                </a:cubicBezTo>
                <a:cubicBezTo>
                  <a:pt x="171" y="18"/>
                  <a:pt x="174" y="19"/>
                  <a:pt x="174" y="17"/>
                </a:cubicBezTo>
                <a:cubicBezTo>
                  <a:pt x="175" y="17"/>
                  <a:pt x="174" y="18"/>
                  <a:pt x="174" y="18"/>
                </a:cubicBezTo>
                <a:cubicBezTo>
                  <a:pt x="180" y="17"/>
                  <a:pt x="180" y="17"/>
                  <a:pt x="185" y="18"/>
                </a:cubicBezTo>
                <a:cubicBezTo>
                  <a:pt x="195" y="18"/>
                  <a:pt x="205" y="17"/>
                  <a:pt x="215" y="16"/>
                </a:cubicBezTo>
                <a:cubicBezTo>
                  <a:pt x="220" y="15"/>
                  <a:pt x="220" y="15"/>
                  <a:pt x="220" y="15"/>
                </a:cubicBezTo>
                <a:cubicBezTo>
                  <a:pt x="220" y="19"/>
                  <a:pt x="220" y="19"/>
                  <a:pt x="220" y="19"/>
                </a:cubicBezTo>
                <a:cubicBezTo>
                  <a:pt x="221" y="39"/>
                  <a:pt x="223" y="59"/>
                  <a:pt x="222" y="80"/>
                </a:cubicBezTo>
                <a:cubicBezTo>
                  <a:pt x="225" y="83"/>
                  <a:pt x="223" y="88"/>
                  <a:pt x="225" y="91"/>
                </a:cubicBezTo>
                <a:cubicBezTo>
                  <a:pt x="225" y="91"/>
                  <a:pt x="225" y="91"/>
                  <a:pt x="225" y="91"/>
                </a:cubicBezTo>
                <a:cubicBezTo>
                  <a:pt x="225" y="94"/>
                  <a:pt x="224" y="95"/>
                  <a:pt x="223" y="99"/>
                </a:cubicBezTo>
                <a:cubicBezTo>
                  <a:pt x="224" y="99"/>
                  <a:pt x="223" y="101"/>
                  <a:pt x="224" y="100"/>
                </a:cubicBezTo>
                <a:cubicBezTo>
                  <a:pt x="226" y="102"/>
                  <a:pt x="222" y="103"/>
                  <a:pt x="223" y="105"/>
                </a:cubicBezTo>
                <a:cubicBezTo>
                  <a:pt x="222" y="105"/>
                  <a:pt x="224" y="105"/>
                  <a:pt x="223" y="105"/>
                </a:cubicBezTo>
                <a:cubicBezTo>
                  <a:pt x="224" y="110"/>
                  <a:pt x="223" y="104"/>
                  <a:pt x="220" y="110"/>
                </a:cubicBezTo>
                <a:cubicBezTo>
                  <a:pt x="221" y="117"/>
                  <a:pt x="219" y="129"/>
                  <a:pt x="217" y="130"/>
                </a:cubicBezTo>
                <a:cubicBezTo>
                  <a:pt x="217" y="130"/>
                  <a:pt x="217" y="130"/>
                  <a:pt x="217" y="130"/>
                </a:cubicBezTo>
                <a:cubicBezTo>
                  <a:pt x="215" y="128"/>
                  <a:pt x="214" y="132"/>
                  <a:pt x="213" y="131"/>
                </a:cubicBezTo>
                <a:cubicBezTo>
                  <a:pt x="213" y="131"/>
                  <a:pt x="213" y="131"/>
                  <a:pt x="214" y="130"/>
                </a:cubicBezTo>
                <a:cubicBezTo>
                  <a:pt x="209" y="131"/>
                  <a:pt x="207" y="133"/>
                  <a:pt x="203" y="133"/>
                </a:cubicBezTo>
                <a:cubicBezTo>
                  <a:pt x="200" y="135"/>
                  <a:pt x="195" y="134"/>
                  <a:pt x="193" y="136"/>
                </a:cubicBezTo>
                <a:cubicBezTo>
                  <a:pt x="193" y="135"/>
                  <a:pt x="191" y="135"/>
                  <a:pt x="190" y="135"/>
                </a:cubicBezTo>
                <a:cubicBezTo>
                  <a:pt x="188" y="138"/>
                  <a:pt x="183" y="135"/>
                  <a:pt x="181" y="138"/>
                </a:cubicBezTo>
                <a:cubicBezTo>
                  <a:pt x="181" y="137"/>
                  <a:pt x="181" y="137"/>
                  <a:pt x="181" y="137"/>
                </a:cubicBezTo>
                <a:cubicBezTo>
                  <a:pt x="171" y="140"/>
                  <a:pt x="160" y="140"/>
                  <a:pt x="150" y="142"/>
                </a:cubicBezTo>
                <a:cubicBezTo>
                  <a:pt x="145" y="143"/>
                  <a:pt x="138" y="141"/>
                  <a:pt x="132" y="142"/>
                </a:cubicBezTo>
                <a:cubicBezTo>
                  <a:pt x="131" y="143"/>
                  <a:pt x="132" y="143"/>
                  <a:pt x="131" y="144"/>
                </a:cubicBezTo>
                <a:cubicBezTo>
                  <a:pt x="129" y="144"/>
                  <a:pt x="131" y="143"/>
                  <a:pt x="130" y="142"/>
                </a:cubicBezTo>
                <a:cubicBezTo>
                  <a:pt x="127" y="144"/>
                  <a:pt x="123" y="142"/>
                  <a:pt x="119" y="142"/>
                </a:cubicBezTo>
                <a:cubicBezTo>
                  <a:pt x="118" y="143"/>
                  <a:pt x="117" y="143"/>
                  <a:pt x="118" y="143"/>
                </a:cubicBezTo>
                <a:cubicBezTo>
                  <a:pt x="113" y="142"/>
                  <a:pt x="107" y="144"/>
                  <a:pt x="103" y="142"/>
                </a:cubicBezTo>
                <a:cubicBezTo>
                  <a:pt x="104" y="145"/>
                  <a:pt x="100" y="144"/>
                  <a:pt x="99" y="144"/>
                </a:cubicBezTo>
                <a:cubicBezTo>
                  <a:pt x="98" y="144"/>
                  <a:pt x="98" y="143"/>
                  <a:pt x="98" y="143"/>
                </a:cubicBezTo>
                <a:cubicBezTo>
                  <a:pt x="95" y="143"/>
                  <a:pt x="93" y="143"/>
                  <a:pt x="89" y="142"/>
                </a:cubicBezTo>
                <a:cubicBezTo>
                  <a:pt x="87" y="142"/>
                  <a:pt x="87" y="143"/>
                  <a:pt x="84" y="143"/>
                </a:cubicBezTo>
                <a:cubicBezTo>
                  <a:pt x="83" y="141"/>
                  <a:pt x="80" y="142"/>
                  <a:pt x="78" y="142"/>
                </a:cubicBezTo>
                <a:cubicBezTo>
                  <a:pt x="78" y="143"/>
                  <a:pt x="75" y="144"/>
                  <a:pt x="73" y="143"/>
                </a:cubicBezTo>
                <a:cubicBezTo>
                  <a:pt x="74" y="141"/>
                  <a:pt x="74" y="141"/>
                  <a:pt x="74" y="141"/>
                </a:cubicBezTo>
                <a:cubicBezTo>
                  <a:pt x="67" y="142"/>
                  <a:pt x="57" y="138"/>
                  <a:pt x="49" y="139"/>
                </a:cubicBezTo>
                <a:cubicBezTo>
                  <a:pt x="48" y="138"/>
                  <a:pt x="48" y="138"/>
                  <a:pt x="48" y="138"/>
                </a:cubicBezTo>
                <a:cubicBezTo>
                  <a:pt x="40" y="139"/>
                  <a:pt x="32" y="135"/>
                  <a:pt x="24" y="136"/>
                </a:cubicBezTo>
                <a:cubicBezTo>
                  <a:pt x="22" y="135"/>
                  <a:pt x="18" y="134"/>
                  <a:pt x="16" y="134"/>
                </a:cubicBezTo>
                <a:cubicBezTo>
                  <a:pt x="16" y="134"/>
                  <a:pt x="16" y="134"/>
                  <a:pt x="15" y="134"/>
                </a:cubicBezTo>
                <a:cubicBezTo>
                  <a:pt x="17" y="131"/>
                  <a:pt x="18" y="129"/>
                  <a:pt x="17" y="126"/>
                </a:cubicBezTo>
                <a:cubicBezTo>
                  <a:pt x="18" y="126"/>
                  <a:pt x="18" y="126"/>
                  <a:pt x="18" y="126"/>
                </a:cubicBezTo>
                <a:cubicBezTo>
                  <a:pt x="17" y="123"/>
                  <a:pt x="17" y="119"/>
                  <a:pt x="18" y="115"/>
                </a:cubicBezTo>
                <a:cubicBezTo>
                  <a:pt x="18" y="114"/>
                  <a:pt x="18" y="111"/>
                  <a:pt x="17" y="112"/>
                </a:cubicBezTo>
                <a:cubicBezTo>
                  <a:pt x="16" y="111"/>
                  <a:pt x="18" y="112"/>
                  <a:pt x="17" y="110"/>
                </a:cubicBezTo>
                <a:cubicBezTo>
                  <a:pt x="19" y="112"/>
                  <a:pt x="19" y="112"/>
                  <a:pt x="19" y="112"/>
                </a:cubicBezTo>
                <a:cubicBezTo>
                  <a:pt x="20" y="104"/>
                  <a:pt x="20" y="98"/>
                  <a:pt x="20" y="90"/>
                </a:cubicBezTo>
                <a:cubicBezTo>
                  <a:pt x="22" y="88"/>
                  <a:pt x="20" y="83"/>
                  <a:pt x="21" y="79"/>
                </a:cubicBezTo>
                <a:cubicBezTo>
                  <a:pt x="21" y="77"/>
                  <a:pt x="22" y="73"/>
                  <a:pt x="20" y="71"/>
                </a:cubicBezTo>
                <a:cubicBezTo>
                  <a:pt x="21" y="71"/>
                  <a:pt x="21" y="71"/>
                  <a:pt x="21" y="71"/>
                </a:cubicBezTo>
                <a:cubicBezTo>
                  <a:pt x="21" y="67"/>
                  <a:pt x="21" y="63"/>
                  <a:pt x="22" y="59"/>
                </a:cubicBezTo>
                <a:cubicBezTo>
                  <a:pt x="22" y="56"/>
                  <a:pt x="21" y="56"/>
                  <a:pt x="20" y="54"/>
                </a:cubicBezTo>
                <a:cubicBezTo>
                  <a:pt x="21" y="54"/>
                  <a:pt x="21" y="54"/>
                  <a:pt x="21" y="54"/>
                </a:cubicBezTo>
                <a:cubicBezTo>
                  <a:pt x="20" y="52"/>
                  <a:pt x="19" y="52"/>
                  <a:pt x="18" y="51"/>
                </a:cubicBezTo>
                <a:cubicBezTo>
                  <a:pt x="19" y="49"/>
                  <a:pt x="18" y="49"/>
                  <a:pt x="18" y="47"/>
                </a:cubicBezTo>
                <a:cubicBezTo>
                  <a:pt x="19" y="49"/>
                  <a:pt x="20" y="50"/>
                  <a:pt x="21" y="51"/>
                </a:cubicBezTo>
                <a:cubicBezTo>
                  <a:pt x="22" y="49"/>
                  <a:pt x="19" y="46"/>
                  <a:pt x="21" y="44"/>
                </a:cubicBezTo>
                <a:cubicBezTo>
                  <a:pt x="21" y="42"/>
                  <a:pt x="21" y="40"/>
                  <a:pt x="19" y="40"/>
                </a:cubicBezTo>
                <a:cubicBezTo>
                  <a:pt x="20" y="41"/>
                  <a:pt x="20" y="39"/>
                  <a:pt x="21" y="40"/>
                </a:cubicBezTo>
                <a:cubicBezTo>
                  <a:pt x="20" y="38"/>
                  <a:pt x="20" y="37"/>
                  <a:pt x="20" y="36"/>
                </a:cubicBezTo>
                <a:cubicBezTo>
                  <a:pt x="20" y="37"/>
                  <a:pt x="20" y="37"/>
                  <a:pt x="20" y="37"/>
                </a:cubicBezTo>
                <a:cubicBezTo>
                  <a:pt x="19" y="37"/>
                  <a:pt x="19" y="35"/>
                  <a:pt x="17" y="35"/>
                </a:cubicBezTo>
                <a:cubicBezTo>
                  <a:pt x="18" y="36"/>
                  <a:pt x="18" y="36"/>
                  <a:pt x="18" y="37"/>
                </a:cubicBezTo>
                <a:cubicBezTo>
                  <a:pt x="17" y="37"/>
                  <a:pt x="16" y="34"/>
                  <a:pt x="17" y="34"/>
                </a:cubicBezTo>
                <a:cubicBezTo>
                  <a:pt x="18" y="33"/>
                  <a:pt x="19" y="35"/>
                  <a:pt x="19" y="34"/>
                </a:cubicBezTo>
                <a:cubicBezTo>
                  <a:pt x="17" y="30"/>
                  <a:pt x="17" y="30"/>
                  <a:pt x="17" y="30"/>
                </a:cubicBezTo>
                <a:cubicBezTo>
                  <a:pt x="17" y="30"/>
                  <a:pt x="17" y="32"/>
                  <a:pt x="16" y="32"/>
                </a:cubicBezTo>
                <a:cubicBezTo>
                  <a:pt x="17" y="33"/>
                  <a:pt x="17" y="33"/>
                  <a:pt x="17" y="33"/>
                </a:cubicBezTo>
                <a:cubicBezTo>
                  <a:pt x="16" y="33"/>
                  <a:pt x="16" y="33"/>
                  <a:pt x="16" y="33"/>
                </a:cubicBezTo>
                <a:cubicBezTo>
                  <a:pt x="16" y="36"/>
                  <a:pt x="15" y="39"/>
                  <a:pt x="16" y="42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2"/>
                  <a:pt x="19" y="44"/>
                  <a:pt x="18" y="46"/>
                </a:cubicBezTo>
                <a:cubicBezTo>
                  <a:pt x="17" y="45"/>
                  <a:pt x="17" y="45"/>
                  <a:pt x="16" y="45"/>
                </a:cubicBezTo>
                <a:cubicBezTo>
                  <a:pt x="16" y="46"/>
                  <a:pt x="17" y="46"/>
                  <a:pt x="17" y="47"/>
                </a:cubicBezTo>
                <a:cubicBezTo>
                  <a:pt x="15" y="46"/>
                  <a:pt x="15" y="46"/>
                  <a:pt x="15" y="46"/>
                </a:cubicBezTo>
                <a:cubicBezTo>
                  <a:pt x="17" y="47"/>
                  <a:pt x="16" y="51"/>
                  <a:pt x="16" y="52"/>
                </a:cubicBezTo>
                <a:cubicBezTo>
                  <a:pt x="16" y="51"/>
                  <a:pt x="16" y="51"/>
                  <a:pt x="16" y="51"/>
                </a:cubicBezTo>
                <a:cubicBezTo>
                  <a:pt x="15" y="54"/>
                  <a:pt x="17" y="51"/>
                  <a:pt x="17" y="53"/>
                </a:cubicBezTo>
                <a:cubicBezTo>
                  <a:pt x="17" y="54"/>
                  <a:pt x="15" y="53"/>
                  <a:pt x="14" y="55"/>
                </a:cubicBezTo>
                <a:cubicBezTo>
                  <a:pt x="14" y="58"/>
                  <a:pt x="16" y="62"/>
                  <a:pt x="14" y="65"/>
                </a:cubicBezTo>
                <a:cubicBezTo>
                  <a:pt x="14" y="68"/>
                  <a:pt x="15" y="70"/>
                  <a:pt x="16" y="73"/>
                </a:cubicBezTo>
                <a:cubicBezTo>
                  <a:pt x="16" y="75"/>
                  <a:pt x="14" y="72"/>
                  <a:pt x="15" y="75"/>
                </a:cubicBezTo>
                <a:cubicBezTo>
                  <a:pt x="14" y="74"/>
                  <a:pt x="13" y="75"/>
                  <a:pt x="13" y="75"/>
                </a:cubicBezTo>
                <a:cubicBezTo>
                  <a:pt x="13" y="75"/>
                  <a:pt x="12" y="79"/>
                  <a:pt x="14" y="77"/>
                </a:cubicBezTo>
                <a:cubicBezTo>
                  <a:pt x="14" y="80"/>
                  <a:pt x="13" y="84"/>
                  <a:pt x="13" y="87"/>
                </a:cubicBezTo>
                <a:cubicBezTo>
                  <a:pt x="13" y="86"/>
                  <a:pt x="12" y="86"/>
                  <a:pt x="11" y="87"/>
                </a:cubicBezTo>
                <a:cubicBezTo>
                  <a:pt x="12" y="88"/>
                  <a:pt x="13" y="91"/>
                  <a:pt x="12" y="94"/>
                </a:cubicBezTo>
                <a:cubicBezTo>
                  <a:pt x="14" y="94"/>
                  <a:pt x="14" y="93"/>
                  <a:pt x="15" y="93"/>
                </a:cubicBezTo>
                <a:cubicBezTo>
                  <a:pt x="15" y="94"/>
                  <a:pt x="15" y="94"/>
                  <a:pt x="15" y="95"/>
                </a:cubicBezTo>
                <a:cubicBezTo>
                  <a:pt x="14" y="95"/>
                  <a:pt x="12" y="95"/>
                  <a:pt x="12" y="97"/>
                </a:cubicBezTo>
                <a:cubicBezTo>
                  <a:pt x="10" y="97"/>
                  <a:pt x="12" y="93"/>
                  <a:pt x="10" y="94"/>
                </a:cubicBezTo>
                <a:cubicBezTo>
                  <a:pt x="9" y="93"/>
                  <a:pt x="9" y="89"/>
                  <a:pt x="10" y="88"/>
                </a:cubicBezTo>
                <a:cubicBezTo>
                  <a:pt x="9" y="85"/>
                  <a:pt x="10" y="89"/>
                  <a:pt x="8" y="89"/>
                </a:cubicBezTo>
                <a:cubicBezTo>
                  <a:pt x="8" y="91"/>
                  <a:pt x="9" y="92"/>
                  <a:pt x="9" y="95"/>
                </a:cubicBezTo>
                <a:cubicBezTo>
                  <a:pt x="10" y="95"/>
                  <a:pt x="10" y="94"/>
                  <a:pt x="11" y="95"/>
                </a:cubicBezTo>
                <a:cubicBezTo>
                  <a:pt x="12" y="98"/>
                  <a:pt x="9" y="99"/>
                  <a:pt x="9" y="99"/>
                </a:cubicBezTo>
                <a:cubicBezTo>
                  <a:pt x="9" y="98"/>
                  <a:pt x="9" y="98"/>
                  <a:pt x="9" y="98"/>
                </a:cubicBezTo>
                <a:cubicBezTo>
                  <a:pt x="8" y="100"/>
                  <a:pt x="9" y="100"/>
                  <a:pt x="9" y="102"/>
                </a:cubicBezTo>
                <a:cubicBezTo>
                  <a:pt x="6" y="103"/>
                  <a:pt x="9" y="99"/>
                  <a:pt x="7" y="98"/>
                </a:cubicBezTo>
                <a:cubicBezTo>
                  <a:pt x="6" y="100"/>
                  <a:pt x="6" y="100"/>
                  <a:pt x="6" y="100"/>
                </a:cubicBezTo>
                <a:cubicBezTo>
                  <a:pt x="5" y="103"/>
                  <a:pt x="7" y="101"/>
                  <a:pt x="6" y="104"/>
                </a:cubicBezTo>
                <a:cubicBezTo>
                  <a:pt x="6" y="103"/>
                  <a:pt x="6" y="103"/>
                  <a:pt x="6" y="103"/>
                </a:cubicBezTo>
                <a:cubicBezTo>
                  <a:pt x="6" y="105"/>
                  <a:pt x="6" y="105"/>
                  <a:pt x="6" y="105"/>
                </a:cubicBezTo>
                <a:cubicBezTo>
                  <a:pt x="7" y="105"/>
                  <a:pt x="8" y="105"/>
                  <a:pt x="8" y="103"/>
                </a:cubicBezTo>
                <a:cubicBezTo>
                  <a:pt x="10" y="105"/>
                  <a:pt x="8" y="105"/>
                  <a:pt x="8" y="107"/>
                </a:cubicBezTo>
                <a:cubicBezTo>
                  <a:pt x="9" y="108"/>
                  <a:pt x="8" y="106"/>
                  <a:pt x="10" y="106"/>
                </a:cubicBezTo>
                <a:cubicBezTo>
                  <a:pt x="11" y="106"/>
                  <a:pt x="10" y="108"/>
                  <a:pt x="11" y="109"/>
                </a:cubicBezTo>
                <a:cubicBezTo>
                  <a:pt x="10" y="112"/>
                  <a:pt x="9" y="110"/>
                  <a:pt x="8" y="111"/>
                </a:cubicBezTo>
                <a:cubicBezTo>
                  <a:pt x="8" y="111"/>
                  <a:pt x="8" y="109"/>
                  <a:pt x="9" y="109"/>
                </a:cubicBezTo>
                <a:cubicBezTo>
                  <a:pt x="8" y="107"/>
                  <a:pt x="6" y="110"/>
                  <a:pt x="5" y="108"/>
                </a:cubicBezTo>
                <a:cubicBezTo>
                  <a:pt x="4" y="110"/>
                  <a:pt x="6" y="110"/>
                  <a:pt x="6" y="111"/>
                </a:cubicBezTo>
                <a:cubicBezTo>
                  <a:pt x="6" y="111"/>
                  <a:pt x="7" y="112"/>
                  <a:pt x="8" y="111"/>
                </a:cubicBezTo>
                <a:cubicBezTo>
                  <a:pt x="11" y="115"/>
                  <a:pt x="5" y="113"/>
                  <a:pt x="5" y="117"/>
                </a:cubicBezTo>
                <a:cubicBezTo>
                  <a:pt x="7" y="116"/>
                  <a:pt x="7" y="122"/>
                  <a:pt x="10" y="119"/>
                </a:cubicBezTo>
                <a:cubicBezTo>
                  <a:pt x="10" y="120"/>
                  <a:pt x="11" y="121"/>
                  <a:pt x="10" y="122"/>
                </a:cubicBezTo>
                <a:cubicBezTo>
                  <a:pt x="9" y="121"/>
                  <a:pt x="9" y="124"/>
                  <a:pt x="8" y="122"/>
                </a:cubicBezTo>
                <a:cubicBezTo>
                  <a:pt x="8" y="123"/>
                  <a:pt x="8" y="123"/>
                  <a:pt x="8" y="123"/>
                </a:cubicBezTo>
                <a:cubicBezTo>
                  <a:pt x="6" y="121"/>
                  <a:pt x="6" y="121"/>
                  <a:pt x="6" y="121"/>
                </a:cubicBezTo>
                <a:cubicBezTo>
                  <a:pt x="5" y="122"/>
                  <a:pt x="4" y="124"/>
                  <a:pt x="3" y="125"/>
                </a:cubicBezTo>
                <a:cubicBezTo>
                  <a:pt x="3" y="126"/>
                  <a:pt x="4" y="124"/>
                  <a:pt x="4" y="126"/>
                </a:cubicBezTo>
                <a:cubicBezTo>
                  <a:pt x="4" y="126"/>
                  <a:pt x="3" y="127"/>
                  <a:pt x="3" y="128"/>
                </a:cubicBezTo>
                <a:cubicBezTo>
                  <a:pt x="4" y="126"/>
                  <a:pt x="5" y="128"/>
                  <a:pt x="5" y="129"/>
                </a:cubicBezTo>
                <a:cubicBezTo>
                  <a:pt x="5" y="131"/>
                  <a:pt x="3" y="132"/>
                  <a:pt x="3" y="132"/>
                </a:cubicBezTo>
                <a:cubicBezTo>
                  <a:pt x="2" y="130"/>
                  <a:pt x="2" y="130"/>
                  <a:pt x="2" y="130"/>
                </a:cubicBezTo>
                <a:cubicBezTo>
                  <a:pt x="3" y="131"/>
                  <a:pt x="1" y="130"/>
                  <a:pt x="1" y="132"/>
                </a:cubicBezTo>
                <a:cubicBezTo>
                  <a:pt x="2" y="132"/>
                  <a:pt x="3" y="133"/>
                  <a:pt x="4" y="134"/>
                </a:cubicBezTo>
                <a:cubicBezTo>
                  <a:pt x="4" y="135"/>
                  <a:pt x="3" y="136"/>
                  <a:pt x="3" y="136"/>
                </a:cubicBezTo>
                <a:cubicBezTo>
                  <a:pt x="3" y="134"/>
                  <a:pt x="3" y="134"/>
                  <a:pt x="3" y="134"/>
                </a:cubicBezTo>
                <a:cubicBezTo>
                  <a:pt x="3" y="135"/>
                  <a:pt x="2" y="135"/>
                  <a:pt x="1" y="135"/>
                </a:cubicBezTo>
                <a:cubicBezTo>
                  <a:pt x="1" y="136"/>
                  <a:pt x="1" y="136"/>
                  <a:pt x="1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1" y="138"/>
                  <a:pt x="1" y="138"/>
                  <a:pt x="1" y="137"/>
                </a:cubicBezTo>
                <a:cubicBezTo>
                  <a:pt x="2" y="139"/>
                  <a:pt x="4" y="142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9" y="147"/>
                  <a:pt x="9" y="147"/>
                  <a:pt x="9" y="147"/>
                </a:cubicBezTo>
                <a:cubicBezTo>
                  <a:pt x="10" y="147"/>
                  <a:pt x="10" y="148"/>
                  <a:pt x="9" y="148"/>
                </a:cubicBezTo>
                <a:cubicBezTo>
                  <a:pt x="10" y="147"/>
                  <a:pt x="11" y="148"/>
                  <a:pt x="12" y="148"/>
                </a:cubicBezTo>
                <a:cubicBezTo>
                  <a:pt x="12" y="148"/>
                  <a:pt x="12" y="148"/>
                  <a:pt x="12" y="148"/>
                </a:cubicBezTo>
                <a:cubicBezTo>
                  <a:pt x="13" y="148"/>
                  <a:pt x="15" y="147"/>
                  <a:pt x="15" y="148"/>
                </a:cubicBezTo>
                <a:cubicBezTo>
                  <a:pt x="15" y="146"/>
                  <a:pt x="14" y="148"/>
                  <a:pt x="13" y="147"/>
                </a:cubicBezTo>
                <a:cubicBezTo>
                  <a:pt x="12" y="145"/>
                  <a:pt x="15" y="146"/>
                  <a:pt x="15" y="146"/>
                </a:cubicBezTo>
                <a:cubicBezTo>
                  <a:pt x="15" y="148"/>
                  <a:pt x="18" y="147"/>
                  <a:pt x="19" y="147"/>
                </a:cubicBezTo>
                <a:cubicBezTo>
                  <a:pt x="20" y="148"/>
                  <a:pt x="20" y="148"/>
                  <a:pt x="20" y="149"/>
                </a:cubicBezTo>
                <a:cubicBezTo>
                  <a:pt x="21" y="147"/>
                  <a:pt x="21" y="147"/>
                  <a:pt x="21" y="147"/>
                </a:cubicBezTo>
                <a:cubicBezTo>
                  <a:pt x="21" y="150"/>
                  <a:pt x="24" y="147"/>
                  <a:pt x="25" y="148"/>
                </a:cubicBezTo>
                <a:cubicBezTo>
                  <a:pt x="24" y="149"/>
                  <a:pt x="24" y="150"/>
                  <a:pt x="25" y="150"/>
                </a:cubicBezTo>
                <a:cubicBezTo>
                  <a:pt x="24" y="148"/>
                  <a:pt x="28" y="149"/>
                  <a:pt x="27" y="147"/>
                </a:cubicBezTo>
                <a:cubicBezTo>
                  <a:pt x="30" y="148"/>
                  <a:pt x="26" y="149"/>
                  <a:pt x="27" y="151"/>
                </a:cubicBezTo>
                <a:cubicBezTo>
                  <a:pt x="29" y="150"/>
                  <a:pt x="30" y="152"/>
                  <a:pt x="31" y="151"/>
                </a:cubicBezTo>
                <a:cubicBezTo>
                  <a:pt x="29" y="150"/>
                  <a:pt x="31" y="150"/>
                  <a:pt x="32" y="149"/>
                </a:cubicBezTo>
                <a:cubicBezTo>
                  <a:pt x="34" y="149"/>
                  <a:pt x="31" y="150"/>
                  <a:pt x="33" y="151"/>
                </a:cubicBezTo>
                <a:cubicBezTo>
                  <a:pt x="34" y="150"/>
                  <a:pt x="35" y="149"/>
                  <a:pt x="34" y="148"/>
                </a:cubicBezTo>
                <a:cubicBezTo>
                  <a:pt x="35" y="149"/>
                  <a:pt x="37" y="148"/>
                  <a:pt x="38" y="149"/>
                </a:cubicBezTo>
                <a:cubicBezTo>
                  <a:pt x="39" y="150"/>
                  <a:pt x="35" y="149"/>
                  <a:pt x="36" y="150"/>
                </a:cubicBezTo>
                <a:cubicBezTo>
                  <a:pt x="39" y="151"/>
                  <a:pt x="38" y="148"/>
                  <a:pt x="41" y="148"/>
                </a:cubicBezTo>
                <a:cubicBezTo>
                  <a:pt x="40" y="147"/>
                  <a:pt x="42" y="145"/>
                  <a:pt x="43" y="145"/>
                </a:cubicBezTo>
                <a:cubicBezTo>
                  <a:pt x="46" y="145"/>
                  <a:pt x="42" y="145"/>
                  <a:pt x="43" y="147"/>
                </a:cubicBezTo>
                <a:cubicBezTo>
                  <a:pt x="44" y="147"/>
                  <a:pt x="44" y="147"/>
                  <a:pt x="44" y="147"/>
                </a:cubicBezTo>
                <a:cubicBezTo>
                  <a:pt x="46" y="149"/>
                  <a:pt x="40" y="149"/>
                  <a:pt x="41" y="151"/>
                </a:cubicBezTo>
                <a:cubicBezTo>
                  <a:pt x="43" y="151"/>
                  <a:pt x="43" y="151"/>
                  <a:pt x="43" y="151"/>
                </a:cubicBezTo>
                <a:cubicBezTo>
                  <a:pt x="42" y="151"/>
                  <a:pt x="42" y="152"/>
                  <a:pt x="42" y="153"/>
                </a:cubicBezTo>
                <a:cubicBezTo>
                  <a:pt x="43" y="151"/>
                  <a:pt x="46" y="153"/>
                  <a:pt x="46" y="153"/>
                </a:cubicBezTo>
                <a:cubicBezTo>
                  <a:pt x="46" y="151"/>
                  <a:pt x="45" y="153"/>
                  <a:pt x="45" y="152"/>
                </a:cubicBezTo>
                <a:cubicBezTo>
                  <a:pt x="47" y="152"/>
                  <a:pt x="48" y="150"/>
                  <a:pt x="50" y="151"/>
                </a:cubicBezTo>
                <a:cubicBezTo>
                  <a:pt x="48" y="152"/>
                  <a:pt x="50" y="153"/>
                  <a:pt x="49" y="153"/>
                </a:cubicBezTo>
                <a:cubicBezTo>
                  <a:pt x="51" y="154"/>
                  <a:pt x="50" y="152"/>
                  <a:pt x="52" y="153"/>
                </a:cubicBezTo>
                <a:cubicBezTo>
                  <a:pt x="51" y="153"/>
                  <a:pt x="51" y="153"/>
                  <a:pt x="51" y="153"/>
                </a:cubicBezTo>
                <a:cubicBezTo>
                  <a:pt x="57" y="154"/>
                  <a:pt x="65" y="155"/>
                  <a:pt x="71" y="153"/>
                </a:cubicBezTo>
                <a:cubicBezTo>
                  <a:pt x="72" y="154"/>
                  <a:pt x="73" y="155"/>
                  <a:pt x="76" y="156"/>
                </a:cubicBezTo>
                <a:cubicBezTo>
                  <a:pt x="75" y="155"/>
                  <a:pt x="77" y="155"/>
                  <a:pt x="77" y="154"/>
                </a:cubicBezTo>
                <a:cubicBezTo>
                  <a:pt x="79" y="156"/>
                  <a:pt x="79" y="156"/>
                  <a:pt x="79" y="156"/>
                </a:cubicBezTo>
                <a:cubicBezTo>
                  <a:pt x="80" y="157"/>
                  <a:pt x="83" y="156"/>
                  <a:pt x="85" y="155"/>
                </a:cubicBezTo>
                <a:cubicBezTo>
                  <a:pt x="85" y="156"/>
                  <a:pt x="85" y="156"/>
                  <a:pt x="85" y="156"/>
                </a:cubicBezTo>
                <a:cubicBezTo>
                  <a:pt x="87" y="157"/>
                  <a:pt x="87" y="156"/>
                  <a:pt x="87" y="155"/>
                </a:cubicBezTo>
                <a:cubicBezTo>
                  <a:pt x="88" y="156"/>
                  <a:pt x="88" y="156"/>
                  <a:pt x="88" y="156"/>
                </a:cubicBezTo>
                <a:cubicBezTo>
                  <a:pt x="89" y="155"/>
                  <a:pt x="89" y="155"/>
                  <a:pt x="89" y="155"/>
                </a:cubicBezTo>
                <a:cubicBezTo>
                  <a:pt x="90" y="155"/>
                  <a:pt x="92" y="155"/>
                  <a:pt x="92" y="157"/>
                </a:cubicBezTo>
                <a:cubicBezTo>
                  <a:pt x="93" y="157"/>
                  <a:pt x="93" y="156"/>
                  <a:pt x="93" y="156"/>
                </a:cubicBezTo>
                <a:cubicBezTo>
                  <a:pt x="94" y="157"/>
                  <a:pt x="99" y="157"/>
                  <a:pt x="101" y="157"/>
                </a:cubicBezTo>
                <a:cubicBezTo>
                  <a:pt x="100" y="156"/>
                  <a:pt x="100" y="156"/>
                  <a:pt x="100" y="155"/>
                </a:cubicBezTo>
                <a:cubicBezTo>
                  <a:pt x="101" y="153"/>
                  <a:pt x="101" y="155"/>
                  <a:pt x="102" y="154"/>
                </a:cubicBezTo>
                <a:cubicBezTo>
                  <a:pt x="102" y="155"/>
                  <a:pt x="103" y="156"/>
                  <a:pt x="102" y="156"/>
                </a:cubicBezTo>
                <a:cubicBezTo>
                  <a:pt x="106" y="158"/>
                  <a:pt x="111" y="157"/>
                  <a:pt x="116" y="157"/>
                </a:cubicBezTo>
                <a:cubicBezTo>
                  <a:pt x="117" y="157"/>
                  <a:pt x="117" y="157"/>
                  <a:pt x="117" y="156"/>
                </a:cubicBezTo>
                <a:cubicBezTo>
                  <a:pt x="120" y="158"/>
                  <a:pt x="124" y="156"/>
                  <a:pt x="127" y="157"/>
                </a:cubicBezTo>
                <a:cubicBezTo>
                  <a:pt x="127" y="156"/>
                  <a:pt x="128" y="154"/>
                  <a:pt x="129" y="154"/>
                </a:cubicBezTo>
                <a:cubicBezTo>
                  <a:pt x="131" y="153"/>
                  <a:pt x="130" y="156"/>
                  <a:pt x="132" y="157"/>
                </a:cubicBezTo>
                <a:cubicBezTo>
                  <a:pt x="133" y="156"/>
                  <a:pt x="135" y="156"/>
                  <a:pt x="135" y="156"/>
                </a:cubicBezTo>
                <a:cubicBezTo>
                  <a:pt x="135" y="156"/>
                  <a:pt x="135" y="156"/>
                  <a:pt x="135" y="156"/>
                </a:cubicBezTo>
                <a:cubicBezTo>
                  <a:pt x="136" y="155"/>
                  <a:pt x="138" y="155"/>
                  <a:pt x="139" y="155"/>
                </a:cubicBezTo>
                <a:cubicBezTo>
                  <a:pt x="139" y="156"/>
                  <a:pt x="139" y="156"/>
                  <a:pt x="139" y="156"/>
                </a:cubicBezTo>
                <a:cubicBezTo>
                  <a:pt x="140" y="156"/>
                  <a:pt x="142" y="156"/>
                  <a:pt x="143" y="156"/>
                </a:cubicBezTo>
                <a:cubicBezTo>
                  <a:pt x="143" y="155"/>
                  <a:pt x="146" y="156"/>
                  <a:pt x="147" y="154"/>
                </a:cubicBezTo>
                <a:cubicBezTo>
                  <a:pt x="147" y="155"/>
                  <a:pt x="146" y="155"/>
                  <a:pt x="147" y="155"/>
                </a:cubicBezTo>
                <a:cubicBezTo>
                  <a:pt x="147" y="154"/>
                  <a:pt x="147" y="154"/>
                  <a:pt x="147" y="154"/>
                </a:cubicBezTo>
                <a:cubicBezTo>
                  <a:pt x="149" y="154"/>
                  <a:pt x="149" y="154"/>
                  <a:pt x="149" y="154"/>
                </a:cubicBezTo>
                <a:cubicBezTo>
                  <a:pt x="149" y="155"/>
                  <a:pt x="149" y="155"/>
                  <a:pt x="148" y="156"/>
                </a:cubicBezTo>
                <a:cubicBezTo>
                  <a:pt x="150" y="156"/>
                  <a:pt x="149" y="155"/>
                  <a:pt x="150" y="154"/>
                </a:cubicBezTo>
                <a:cubicBezTo>
                  <a:pt x="151" y="153"/>
                  <a:pt x="151" y="154"/>
                  <a:pt x="152" y="155"/>
                </a:cubicBezTo>
                <a:cubicBezTo>
                  <a:pt x="152" y="155"/>
                  <a:pt x="151" y="154"/>
                  <a:pt x="151" y="155"/>
                </a:cubicBezTo>
                <a:cubicBezTo>
                  <a:pt x="150" y="156"/>
                  <a:pt x="152" y="155"/>
                  <a:pt x="152" y="156"/>
                </a:cubicBezTo>
                <a:cubicBezTo>
                  <a:pt x="152" y="156"/>
                  <a:pt x="152" y="154"/>
                  <a:pt x="153" y="154"/>
                </a:cubicBezTo>
                <a:cubicBezTo>
                  <a:pt x="154" y="154"/>
                  <a:pt x="157" y="154"/>
                  <a:pt x="157" y="155"/>
                </a:cubicBezTo>
                <a:cubicBezTo>
                  <a:pt x="158" y="154"/>
                  <a:pt x="159" y="154"/>
                  <a:pt x="159" y="154"/>
                </a:cubicBezTo>
                <a:cubicBezTo>
                  <a:pt x="158" y="153"/>
                  <a:pt x="157" y="153"/>
                  <a:pt x="157" y="153"/>
                </a:cubicBezTo>
                <a:cubicBezTo>
                  <a:pt x="157" y="152"/>
                  <a:pt x="159" y="152"/>
                  <a:pt x="159" y="152"/>
                </a:cubicBezTo>
                <a:cubicBezTo>
                  <a:pt x="159" y="153"/>
                  <a:pt x="159" y="153"/>
                  <a:pt x="159" y="153"/>
                </a:cubicBezTo>
                <a:cubicBezTo>
                  <a:pt x="159" y="152"/>
                  <a:pt x="161" y="152"/>
                  <a:pt x="160" y="152"/>
                </a:cubicBezTo>
                <a:cubicBezTo>
                  <a:pt x="162" y="153"/>
                  <a:pt x="162" y="153"/>
                  <a:pt x="162" y="153"/>
                </a:cubicBezTo>
                <a:cubicBezTo>
                  <a:pt x="162" y="152"/>
                  <a:pt x="164" y="152"/>
                  <a:pt x="165" y="151"/>
                </a:cubicBezTo>
                <a:cubicBezTo>
                  <a:pt x="166" y="153"/>
                  <a:pt x="165" y="154"/>
                  <a:pt x="167" y="154"/>
                </a:cubicBezTo>
                <a:cubicBezTo>
                  <a:pt x="169" y="152"/>
                  <a:pt x="169" y="152"/>
                  <a:pt x="169" y="152"/>
                </a:cubicBezTo>
                <a:cubicBezTo>
                  <a:pt x="170" y="152"/>
                  <a:pt x="171" y="152"/>
                  <a:pt x="170" y="153"/>
                </a:cubicBezTo>
                <a:cubicBezTo>
                  <a:pt x="174" y="153"/>
                  <a:pt x="174" y="149"/>
                  <a:pt x="177" y="150"/>
                </a:cubicBezTo>
                <a:cubicBezTo>
                  <a:pt x="176" y="152"/>
                  <a:pt x="177" y="152"/>
                  <a:pt x="179" y="152"/>
                </a:cubicBezTo>
                <a:cubicBezTo>
                  <a:pt x="179" y="152"/>
                  <a:pt x="179" y="151"/>
                  <a:pt x="179" y="151"/>
                </a:cubicBezTo>
                <a:cubicBezTo>
                  <a:pt x="179" y="150"/>
                  <a:pt x="179" y="152"/>
                  <a:pt x="177" y="151"/>
                </a:cubicBezTo>
                <a:cubicBezTo>
                  <a:pt x="177" y="150"/>
                  <a:pt x="178" y="151"/>
                  <a:pt x="179" y="150"/>
                </a:cubicBezTo>
                <a:cubicBezTo>
                  <a:pt x="182" y="153"/>
                  <a:pt x="188" y="149"/>
                  <a:pt x="193" y="149"/>
                </a:cubicBezTo>
                <a:cubicBezTo>
                  <a:pt x="192" y="148"/>
                  <a:pt x="194" y="149"/>
                  <a:pt x="195" y="148"/>
                </a:cubicBezTo>
                <a:cubicBezTo>
                  <a:pt x="195" y="150"/>
                  <a:pt x="198" y="147"/>
                  <a:pt x="199" y="148"/>
                </a:cubicBezTo>
                <a:cubicBezTo>
                  <a:pt x="198" y="146"/>
                  <a:pt x="198" y="146"/>
                  <a:pt x="198" y="146"/>
                </a:cubicBezTo>
                <a:cubicBezTo>
                  <a:pt x="201" y="147"/>
                  <a:pt x="202" y="143"/>
                  <a:pt x="204" y="144"/>
                </a:cubicBezTo>
                <a:cubicBezTo>
                  <a:pt x="205" y="144"/>
                  <a:pt x="203" y="146"/>
                  <a:pt x="203" y="146"/>
                </a:cubicBezTo>
                <a:cubicBezTo>
                  <a:pt x="205" y="147"/>
                  <a:pt x="208" y="143"/>
                  <a:pt x="210" y="145"/>
                </a:cubicBezTo>
                <a:cubicBezTo>
                  <a:pt x="210" y="144"/>
                  <a:pt x="209" y="143"/>
                  <a:pt x="211" y="142"/>
                </a:cubicBezTo>
                <a:cubicBezTo>
                  <a:pt x="212" y="142"/>
                  <a:pt x="215" y="142"/>
                  <a:pt x="215" y="142"/>
                </a:cubicBezTo>
                <a:cubicBezTo>
                  <a:pt x="216" y="142"/>
                  <a:pt x="216" y="141"/>
                  <a:pt x="218" y="141"/>
                </a:cubicBezTo>
                <a:cubicBezTo>
                  <a:pt x="218" y="142"/>
                  <a:pt x="217" y="142"/>
                  <a:pt x="217" y="142"/>
                </a:cubicBezTo>
                <a:cubicBezTo>
                  <a:pt x="219" y="142"/>
                  <a:pt x="220" y="141"/>
                  <a:pt x="222" y="140"/>
                </a:cubicBezTo>
                <a:cubicBezTo>
                  <a:pt x="223" y="140"/>
                  <a:pt x="223" y="140"/>
                  <a:pt x="223" y="140"/>
                </a:cubicBezTo>
                <a:cubicBezTo>
                  <a:pt x="228" y="137"/>
                  <a:pt x="226" y="138"/>
                  <a:pt x="227" y="137"/>
                </a:cubicBezTo>
                <a:cubicBezTo>
                  <a:pt x="228" y="135"/>
                  <a:pt x="230" y="133"/>
                  <a:pt x="230" y="132"/>
                </a:cubicBezTo>
                <a:cubicBezTo>
                  <a:pt x="229" y="130"/>
                  <a:pt x="232" y="128"/>
                  <a:pt x="230" y="128"/>
                </a:cubicBezTo>
                <a:cubicBezTo>
                  <a:pt x="230" y="128"/>
                  <a:pt x="231" y="127"/>
                  <a:pt x="231" y="127"/>
                </a:cubicBezTo>
                <a:cubicBezTo>
                  <a:pt x="231" y="126"/>
                  <a:pt x="229" y="125"/>
                  <a:pt x="229" y="124"/>
                </a:cubicBezTo>
                <a:cubicBezTo>
                  <a:pt x="231" y="125"/>
                  <a:pt x="231" y="125"/>
                  <a:pt x="231" y="125"/>
                </a:cubicBezTo>
                <a:cubicBezTo>
                  <a:pt x="232" y="125"/>
                  <a:pt x="232" y="122"/>
                  <a:pt x="233" y="121"/>
                </a:cubicBezTo>
                <a:cubicBezTo>
                  <a:pt x="231" y="122"/>
                  <a:pt x="233" y="120"/>
                  <a:pt x="232" y="120"/>
                </a:cubicBezTo>
                <a:cubicBezTo>
                  <a:pt x="232" y="118"/>
                  <a:pt x="232" y="118"/>
                  <a:pt x="232" y="118"/>
                </a:cubicBezTo>
                <a:cubicBezTo>
                  <a:pt x="232" y="116"/>
                  <a:pt x="231" y="118"/>
                  <a:pt x="231" y="115"/>
                </a:cubicBezTo>
                <a:cubicBezTo>
                  <a:pt x="231" y="114"/>
                  <a:pt x="233" y="115"/>
                  <a:pt x="233" y="116"/>
                </a:cubicBezTo>
                <a:cubicBezTo>
                  <a:pt x="234" y="114"/>
                  <a:pt x="233" y="113"/>
                  <a:pt x="233" y="112"/>
                </a:cubicBezTo>
                <a:cubicBezTo>
                  <a:pt x="233" y="112"/>
                  <a:pt x="233" y="112"/>
                  <a:pt x="233" y="112"/>
                </a:cubicBezTo>
                <a:cubicBezTo>
                  <a:pt x="233" y="112"/>
                  <a:pt x="233" y="112"/>
                  <a:pt x="233" y="112"/>
                </a:cubicBezTo>
                <a:cubicBezTo>
                  <a:pt x="233" y="111"/>
                  <a:pt x="233" y="111"/>
                  <a:pt x="233" y="110"/>
                </a:cubicBezTo>
                <a:cubicBezTo>
                  <a:pt x="233" y="110"/>
                  <a:pt x="233" y="110"/>
                  <a:pt x="233" y="110"/>
                </a:cubicBezTo>
                <a:cubicBezTo>
                  <a:pt x="233" y="111"/>
                  <a:pt x="233" y="111"/>
                  <a:pt x="233" y="111"/>
                </a:cubicBezTo>
                <a:cubicBezTo>
                  <a:pt x="233" y="111"/>
                  <a:pt x="233" y="111"/>
                  <a:pt x="233" y="110"/>
                </a:cubicBezTo>
                <a:cubicBezTo>
                  <a:pt x="234" y="110"/>
                  <a:pt x="234" y="110"/>
                  <a:pt x="234" y="110"/>
                </a:cubicBezTo>
                <a:cubicBezTo>
                  <a:pt x="234" y="109"/>
                  <a:pt x="234" y="109"/>
                  <a:pt x="234" y="109"/>
                </a:cubicBezTo>
                <a:cubicBezTo>
                  <a:pt x="235" y="109"/>
                  <a:pt x="235" y="109"/>
                  <a:pt x="235" y="109"/>
                </a:cubicBezTo>
                <a:cubicBezTo>
                  <a:pt x="235" y="108"/>
                  <a:pt x="234" y="106"/>
                  <a:pt x="234" y="106"/>
                </a:cubicBezTo>
                <a:cubicBezTo>
                  <a:pt x="235" y="102"/>
                  <a:pt x="235" y="96"/>
                  <a:pt x="234" y="94"/>
                </a:cubicBezTo>
                <a:cubicBezTo>
                  <a:pt x="234" y="94"/>
                  <a:pt x="235" y="94"/>
                  <a:pt x="234" y="94"/>
                </a:cubicBezTo>
                <a:cubicBezTo>
                  <a:pt x="234" y="93"/>
                  <a:pt x="233" y="91"/>
                  <a:pt x="234" y="91"/>
                </a:cubicBezTo>
                <a:cubicBezTo>
                  <a:pt x="234" y="90"/>
                  <a:pt x="235" y="90"/>
                  <a:pt x="235" y="88"/>
                </a:cubicBezTo>
                <a:cubicBezTo>
                  <a:pt x="235" y="88"/>
                  <a:pt x="234" y="88"/>
                  <a:pt x="234" y="88"/>
                </a:cubicBezTo>
                <a:cubicBezTo>
                  <a:pt x="236" y="85"/>
                  <a:pt x="233" y="81"/>
                  <a:pt x="234" y="77"/>
                </a:cubicBezTo>
                <a:cubicBezTo>
                  <a:pt x="235" y="78"/>
                  <a:pt x="235" y="78"/>
                  <a:pt x="235" y="79"/>
                </a:cubicBezTo>
                <a:cubicBezTo>
                  <a:pt x="235" y="76"/>
                  <a:pt x="235" y="73"/>
                  <a:pt x="233" y="70"/>
                </a:cubicBezTo>
                <a:cubicBezTo>
                  <a:pt x="234" y="71"/>
                  <a:pt x="234" y="71"/>
                  <a:pt x="235" y="71"/>
                </a:cubicBezTo>
                <a:close/>
                <a:moveTo>
                  <a:pt x="233" y="107"/>
                </a:moveTo>
                <a:cubicBezTo>
                  <a:pt x="233" y="107"/>
                  <a:pt x="233" y="108"/>
                  <a:pt x="233" y="108"/>
                </a:cubicBezTo>
                <a:cubicBezTo>
                  <a:pt x="233" y="108"/>
                  <a:pt x="233" y="107"/>
                  <a:pt x="233" y="107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lIns="36000" tIns="72000" rIns="36000" bIns="36000" anchor="ctr" anchorCtr="1"/>
          <a:lstStyle>
            <a:lvl1pPr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l-PL" sz="1200" dirty="0" err="1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ThROTTLE</a:t>
            </a: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 ANGLE 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Max : 20◦</a:t>
            </a:r>
          </a:p>
          <a:p>
            <a:pPr algn="ctr">
              <a:spcBef>
                <a:spcPct val="0"/>
              </a:spcBef>
              <a:buClr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Min : 6◦</a:t>
            </a:r>
          </a:p>
          <a:p>
            <a:pPr algn="ctr">
              <a:spcBef>
                <a:spcPct val="0"/>
              </a:spcBef>
              <a:buClr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Mean : 11.7◦</a:t>
            </a:r>
          </a:p>
        </p:txBody>
      </p:sp>
      <p:sp>
        <p:nvSpPr>
          <p:cNvPr id="90" name="Pięciokąt 1">
            <a:extLst>
              <a:ext uri="{FF2B5EF4-FFF2-40B4-BE49-F238E27FC236}">
                <a16:creationId xmlns:a16="http://schemas.microsoft.com/office/drawing/2014/main" id="{D55F2984-CE9F-405F-82ED-C225F759CB55}"/>
              </a:ext>
            </a:extLst>
          </p:cNvPr>
          <p:cNvSpPr/>
          <p:nvPr/>
        </p:nvSpPr>
        <p:spPr>
          <a:xfrm rot="5400000">
            <a:off x="9563321" y="3019470"/>
            <a:ext cx="437129" cy="2487324"/>
          </a:xfrm>
          <a:prstGeom prst="homePlate">
            <a:avLst>
              <a:gd name="adj" fmla="val 31349"/>
            </a:avLst>
          </a:prstGeom>
          <a:solidFill>
            <a:srgbClr val="15979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1" name="Prostokąt zaokrąglony 70">
            <a:extLst>
              <a:ext uri="{FF2B5EF4-FFF2-40B4-BE49-F238E27FC236}">
                <a16:creationId xmlns:a16="http://schemas.microsoft.com/office/drawing/2014/main" id="{638CDC2E-145E-4C64-B5F8-801BC1D28B81}"/>
              </a:ext>
            </a:extLst>
          </p:cNvPr>
          <p:cNvSpPr/>
          <p:nvPr/>
        </p:nvSpPr>
        <p:spPr>
          <a:xfrm>
            <a:off x="8538224" y="4030708"/>
            <a:ext cx="2487325" cy="1501895"/>
          </a:xfrm>
          <a:prstGeom prst="roundRect">
            <a:avLst>
              <a:gd name="adj" fmla="val 0"/>
            </a:avLst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latin typeface="Calibri"/>
            </a:endParaRPr>
          </a:p>
        </p:txBody>
      </p:sp>
      <p:sp>
        <p:nvSpPr>
          <p:cNvPr id="92" name="Prostokąt 35">
            <a:extLst>
              <a:ext uri="{FF2B5EF4-FFF2-40B4-BE49-F238E27FC236}">
                <a16:creationId xmlns:a16="http://schemas.microsoft.com/office/drawing/2014/main" id="{50FAFA5D-8ACE-4502-81A4-CCFE38484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5888" y="4110373"/>
            <a:ext cx="190114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350" b="1" kern="0" dirty="0">
                <a:solidFill>
                  <a:schemeClr val="bg1"/>
                </a:solidFill>
              </a:rPr>
              <a:t>Metrics = ∑ Errors</a:t>
            </a:r>
            <a:endParaRPr lang="en-US" sz="1350" kern="0" dirty="0">
              <a:solidFill>
                <a:schemeClr val="bg1"/>
              </a:solidFill>
            </a:endParaRPr>
          </a:p>
        </p:txBody>
      </p:sp>
      <p:sp>
        <p:nvSpPr>
          <p:cNvPr id="93" name="Freeform 6">
            <a:extLst>
              <a:ext uri="{FF2B5EF4-FFF2-40B4-BE49-F238E27FC236}">
                <a16:creationId xmlns:a16="http://schemas.microsoft.com/office/drawing/2014/main" id="{EA43A68D-630C-4441-A0B3-4AAD762E9F4B}"/>
              </a:ext>
            </a:extLst>
          </p:cNvPr>
          <p:cNvSpPr>
            <a:spLocks/>
          </p:cNvSpPr>
          <p:nvPr/>
        </p:nvSpPr>
        <p:spPr bwMode="auto">
          <a:xfrm>
            <a:off x="8825888" y="5365168"/>
            <a:ext cx="1720216" cy="48740"/>
          </a:xfrm>
          <a:custGeom>
            <a:avLst/>
            <a:gdLst/>
            <a:ahLst/>
            <a:cxnLst/>
            <a:rect l="l" t="t" r="r" b="b"/>
            <a:pathLst>
              <a:path w="4230688" h="323122">
                <a:moveTo>
                  <a:pt x="690731" y="306944"/>
                </a:moveTo>
                <a:lnTo>
                  <a:pt x="690926" y="307256"/>
                </a:lnTo>
                <a:lnTo>
                  <a:pt x="686864" y="315369"/>
                </a:lnTo>
                <a:close/>
                <a:moveTo>
                  <a:pt x="616109" y="299788"/>
                </a:moveTo>
                <a:cubicBezTo>
                  <a:pt x="619443" y="298845"/>
                  <a:pt x="622300" y="299788"/>
                  <a:pt x="622300" y="307328"/>
                </a:cubicBezTo>
                <a:cubicBezTo>
                  <a:pt x="618490" y="296017"/>
                  <a:pt x="603250" y="322409"/>
                  <a:pt x="607060" y="303558"/>
                </a:cubicBezTo>
                <a:cubicBezTo>
                  <a:pt x="608965" y="303558"/>
                  <a:pt x="612775" y="300730"/>
                  <a:pt x="616109" y="299788"/>
                </a:cubicBezTo>
                <a:close/>
                <a:moveTo>
                  <a:pt x="454554" y="292247"/>
                </a:moveTo>
                <a:lnTo>
                  <a:pt x="458259" y="304649"/>
                </a:lnTo>
                <a:cubicBezTo>
                  <a:pt x="457333" y="307130"/>
                  <a:pt x="454555" y="308122"/>
                  <a:pt x="450850" y="308122"/>
                </a:cubicBezTo>
                <a:cubicBezTo>
                  <a:pt x="450850" y="300185"/>
                  <a:pt x="454554" y="296216"/>
                  <a:pt x="454554" y="292247"/>
                </a:cubicBezTo>
                <a:close/>
                <a:moveTo>
                  <a:pt x="2509981" y="291195"/>
                </a:moveTo>
                <a:cubicBezTo>
                  <a:pt x="2510643" y="295092"/>
                  <a:pt x="2510774" y="299730"/>
                  <a:pt x="2512484" y="299730"/>
                </a:cubicBezTo>
                <a:cubicBezTo>
                  <a:pt x="2507667" y="302090"/>
                  <a:pt x="2510680" y="295245"/>
                  <a:pt x="2509981" y="291195"/>
                </a:cubicBezTo>
                <a:close/>
                <a:moveTo>
                  <a:pt x="2509608" y="289487"/>
                </a:moveTo>
                <a:cubicBezTo>
                  <a:pt x="2510101" y="289846"/>
                  <a:pt x="2510261" y="290465"/>
                  <a:pt x="2509981" y="291195"/>
                </a:cubicBezTo>
                <a:close/>
                <a:moveTo>
                  <a:pt x="2508837" y="285953"/>
                </a:moveTo>
                <a:lnTo>
                  <a:pt x="2509608" y="289487"/>
                </a:lnTo>
                <a:cubicBezTo>
                  <a:pt x="2509109" y="288352"/>
                  <a:pt x="2507723" y="287980"/>
                  <a:pt x="2505075" y="288845"/>
                </a:cubicBezTo>
                <a:close/>
                <a:moveTo>
                  <a:pt x="679450" y="284309"/>
                </a:moveTo>
                <a:lnTo>
                  <a:pt x="686859" y="284309"/>
                </a:lnTo>
                <a:cubicBezTo>
                  <a:pt x="690563" y="291929"/>
                  <a:pt x="683154" y="299549"/>
                  <a:pt x="683154" y="303359"/>
                </a:cubicBezTo>
                <a:close/>
                <a:moveTo>
                  <a:pt x="2260205" y="270417"/>
                </a:moveTo>
                <a:lnTo>
                  <a:pt x="2260348" y="270933"/>
                </a:lnTo>
                <a:cubicBezTo>
                  <a:pt x="2259948" y="271294"/>
                  <a:pt x="2259525" y="271348"/>
                  <a:pt x="2259116" y="271149"/>
                </a:cubicBezTo>
                <a:close/>
                <a:moveTo>
                  <a:pt x="1943100" y="266847"/>
                </a:moveTo>
                <a:lnTo>
                  <a:pt x="1951038" y="270022"/>
                </a:lnTo>
                <a:lnTo>
                  <a:pt x="1943100" y="277959"/>
                </a:lnTo>
                <a:close/>
                <a:moveTo>
                  <a:pt x="461169" y="262084"/>
                </a:moveTo>
                <a:cubicBezTo>
                  <a:pt x="464326" y="262084"/>
                  <a:pt x="467484" y="266907"/>
                  <a:pt x="470500" y="272792"/>
                </a:cubicBezTo>
                <a:cubicBezTo>
                  <a:pt x="466196" y="271480"/>
                  <a:pt x="458226" y="276212"/>
                  <a:pt x="461169" y="262084"/>
                </a:cubicBezTo>
                <a:close/>
                <a:moveTo>
                  <a:pt x="2291359" y="258271"/>
                </a:moveTo>
                <a:lnTo>
                  <a:pt x="2285073" y="260734"/>
                </a:lnTo>
                <a:lnTo>
                  <a:pt x="2288147" y="262947"/>
                </a:lnTo>
                <a:close/>
                <a:moveTo>
                  <a:pt x="2540015" y="246594"/>
                </a:moveTo>
                <a:lnTo>
                  <a:pt x="2539403" y="247970"/>
                </a:lnTo>
                <a:cubicBezTo>
                  <a:pt x="2539350" y="247837"/>
                  <a:pt x="2539298" y="247705"/>
                  <a:pt x="2539361" y="247530"/>
                </a:cubicBezTo>
                <a:close/>
                <a:moveTo>
                  <a:pt x="322813" y="246039"/>
                </a:moveTo>
                <a:lnTo>
                  <a:pt x="324000" y="247581"/>
                </a:lnTo>
                <a:lnTo>
                  <a:pt x="315606" y="255459"/>
                </a:lnTo>
                <a:cubicBezTo>
                  <a:pt x="318418" y="247970"/>
                  <a:pt x="320762" y="245629"/>
                  <a:pt x="322813" y="246039"/>
                </a:cubicBezTo>
                <a:close/>
                <a:moveTo>
                  <a:pt x="385763" y="236684"/>
                </a:moveTo>
                <a:cubicBezTo>
                  <a:pt x="385763" y="247797"/>
                  <a:pt x="367620" y="258909"/>
                  <a:pt x="360363" y="258909"/>
                </a:cubicBezTo>
                <a:close/>
                <a:moveTo>
                  <a:pt x="2543621" y="235332"/>
                </a:moveTo>
                <a:cubicBezTo>
                  <a:pt x="2544090" y="234630"/>
                  <a:pt x="2545028" y="234864"/>
                  <a:pt x="2546903" y="236736"/>
                </a:cubicBezTo>
                <a:lnTo>
                  <a:pt x="2540015" y="246594"/>
                </a:lnTo>
                <a:cubicBezTo>
                  <a:pt x="2544698" y="246705"/>
                  <a:pt x="2542302" y="237309"/>
                  <a:pt x="2543621" y="235332"/>
                </a:cubicBezTo>
                <a:close/>
                <a:moveTo>
                  <a:pt x="327595" y="234205"/>
                </a:moveTo>
                <a:cubicBezTo>
                  <a:pt x="338579" y="242162"/>
                  <a:pt x="345486" y="267175"/>
                  <a:pt x="341857" y="281670"/>
                </a:cubicBezTo>
                <a:cubicBezTo>
                  <a:pt x="334356" y="277925"/>
                  <a:pt x="341857" y="266692"/>
                  <a:pt x="338106" y="259203"/>
                </a:cubicBezTo>
                <a:lnTo>
                  <a:pt x="333009" y="262304"/>
                </a:lnTo>
                <a:cubicBezTo>
                  <a:pt x="330303" y="259202"/>
                  <a:pt x="327768" y="250108"/>
                  <a:pt x="324000" y="247581"/>
                </a:cubicBezTo>
                <a:cubicBezTo>
                  <a:pt x="327203" y="244428"/>
                  <a:pt x="328089" y="239669"/>
                  <a:pt x="327595" y="234205"/>
                </a:cubicBezTo>
                <a:close/>
                <a:moveTo>
                  <a:pt x="315384" y="224438"/>
                </a:moveTo>
                <a:cubicBezTo>
                  <a:pt x="316310" y="226705"/>
                  <a:pt x="317236" y="230334"/>
                  <a:pt x="319088" y="232148"/>
                </a:cubicBezTo>
                <a:cubicBezTo>
                  <a:pt x="315384" y="232148"/>
                  <a:pt x="311679" y="243034"/>
                  <a:pt x="307975" y="235777"/>
                </a:cubicBezTo>
                <a:cubicBezTo>
                  <a:pt x="311679" y="235777"/>
                  <a:pt x="311679" y="228520"/>
                  <a:pt x="311679" y="224891"/>
                </a:cubicBezTo>
                <a:close/>
                <a:moveTo>
                  <a:pt x="327968" y="219090"/>
                </a:moveTo>
                <a:cubicBezTo>
                  <a:pt x="328116" y="224506"/>
                  <a:pt x="328449" y="229613"/>
                  <a:pt x="327595" y="234205"/>
                </a:cubicBezTo>
                <a:lnTo>
                  <a:pt x="326856" y="232992"/>
                </a:lnTo>
                <a:cubicBezTo>
                  <a:pt x="324907" y="225208"/>
                  <a:pt x="325744" y="221216"/>
                  <a:pt x="327968" y="219090"/>
                </a:cubicBezTo>
                <a:close/>
                <a:moveTo>
                  <a:pt x="2805113" y="203347"/>
                </a:moveTo>
                <a:lnTo>
                  <a:pt x="2809876" y="228747"/>
                </a:lnTo>
                <a:lnTo>
                  <a:pt x="2805113" y="231922"/>
                </a:lnTo>
                <a:close/>
                <a:moveTo>
                  <a:pt x="2480" y="63779"/>
                </a:moveTo>
                <a:lnTo>
                  <a:pt x="7937" y="68409"/>
                </a:lnTo>
                <a:cubicBezTo>
                  <a:pt x="-7938" y="72114"/>
                  <a:pt x="15875" y="90634"/>
                  <a:pt x="0" y="75818"/>
                </a:cubicBezTo>
                <a:close/>
                <a:moveTo>
                  <a:pt x="26988" y="63647"/>
                </a:moveTo>
                <a:cubicBezTo>
                  <a:pt x="30560" y="78656"/>
                  <a:pt x="41276" y="86161"/>
                  <a:pt x="30560" y="104922"/>
                </a:cubicBezTo>
                <a:cubicBezTo>
                  <a:pt x="30560" y="93665"/>
                  <a:pt x="26988" y="74904"/>
                  <a:pt x="26988" y="63647"/>
                </a:cubicBezTo>
                <a:close/>
                <a:moveTo>
                  <a:pt x="1999391" y="27049"/>
                </a:moveTo>
                <a:cubicBezTo>
                  <a:pt x="1997398" y="29323"/>
                  <a:pt x="1995384" y="31165"/>
                  <a:pt x="1992094" y="30903"/>
                </a:cubicBezTo>
                <a:lnTo>
                  <a:pt x="1991891" y="30793"/>
                </a:lnTo>
                <a:cubicBezTo>
                  <a:pt x="1995641" y="27049"/>
                  <a:pt x="1995641" y="27049"/>
                  <a:pt x="1999391" y="27049"/>
                </a:cubicBezTo>
                <a:close/>
                <a:moveTo>
                  <a:pt x="1305627" y="12071"/>
                </a:moveTo>
                <a:cubicBezTo>
                  <a:pt x="1305633" y="12074"/>
                  <a:pt x="1305705" y="12110"/>
                  <a:pt x="1306564" y="12539"/>
                </a:cubicBezTo>
                <a:lnTo>
                  <a:pt x="1313127" y="15815"/>
                </a:lnTo>
                <a:cubicBezTo>
                  <a:pt x="1310304" y="16621"/>
                  <a:pt x="1307654" y="17339"/>
                  <a:pt x="1304900" y="17006"/>
                </a:cubicBezTo>
                <a:close/>
                <a:moveTo>
                  <a:pt x="1554011" y="721"/>
                </a:moveTo>
                <a:cubicBezTo>
                  <a:pt x="1584773" y="5284"/>
                  <a:pt x="1615008" y="29857"/>
                  <a:pt x="1643134" y="27049"/>
                </a:cubicBezTo>
                <a:cubicBezTo>
                  <a:pt x="1710635" y="4582"/>
                  <a:pt x="1781887" y="19560"/>
                  <a:pt x="1845638" y="15815"/>
                </a:cubicBezTo>
                <a:lnTo>
                  <a:pt x="1842357" y="25644"/>
                </a:lnTo>
                <a:cubicBezTo>
                  <a:pt x="1864388" y="-6651"/>
                  <a:pt x="1890639" y="60749"/>
                  <a:pt x="1909389" y="12071"/>
                </a:cubicBezTo>
                <a:cubicBezTo>
                  <a:pt x="1916890" y="19560"/>
                  <a:pt x="1931890" y="15815"/>
                  <a:pt x="1924390" y="34537"/>
                </a:cubicBezTo>
                <a:cubicBezTo>
                  <a:pt x="1941717" y="13777"/>
                  <a:pt x="1968650" y="50570"/>
                  <a:pt x="1992094" y="30903"/>
                </a:cubicBezTo>
                <a:cubicBezTo>
                  <a:pt x="2014497" y="53137"/>
                  <a:pt x="2036954" y="27092"/>
                  <a:pt x="2063143" y="45771"/>
                </a:cubicBezTo>
                <a:cubicBezTo>
                  <a:pt x="2063143" y="49515"/>
                  <a:pt x="2055642" y="49515"/>
                  <a:pt x="2055642" y="60749"/>
                </a:cubicBezTo>
                <a:cubicBezTo>
                  <a:pt x="2066893" y="75726"/>
                  <a:pt x="2081893" y="23304"/>
                  <a:pt x="2085643" y="64493"/>
                </a:cubicBezTo>
                <a:cubicBezTo>
                  <a:pt x="2089393" y="64493"/>
                  <a:pt x="2089393" y="45771"/>
                  <a:pt x="2085643" y="45771"/>
                </a:cubicBezTo>
                <a:cubicBezTo>
                  <a:pt x="2141894" y="64493"/>
                  <a:pt x="2205646" y="38282"/>
                  <a:pt x="2265647" y="30793"/>
                </a:cubicBezTo>
                <a:cubicBezTo>
                  <a:pt x="2306898" y="57004"/>
                  <a:pt x="2265647" y="101937"/>
                  <a:pt x="2299398" y="71982"/>
                </a:cubicBezTo>
                <a:cubicBezTo>
                  <a:pt x="2303148" y="70110"/>
                  <a:pt x="2303148" y="58876"/>
                  <a:pt x="2303148" y="64493"/>
                </a:cubicBezTo>
                <a:cubicBezTo>
                  <a:pt x="2314398" y="53260"/>
                  <a:pt x="2321898" y="113170"/>
                  <a:pt x="2333148" y="90704"/>
                </a:cubicBezTo>
                <a:cubicBezTo>
                  <a:pt x="2329398" y="64493"/>
                  <a:pt x="2336898" y="75726"/>
                  <a:pt x="2336898" y="60749"/>
                </a:cubicBezTo>
                <a:cubicBezTo>
                  <a:pt x="2363149" y="79471"/>
                  <a:pt x="2366899" y="101937"/>
                  <a:pt x="2389399" y="83215"/>
                </a:cubicBezTo>
                <a:lnTo>
                  <a:pt x="2389399" y="93044"/>
                </a:lnTo>
                <a:cubicBezTo>
                  <a:pt x="2411900" y="57004"/>
                  <a:pt x="2441901" y="79471"/>
                  <a:pt x="2460651" y="34537"/>
                </a:cubicBezTo>
                <a:cubicBezTo>
                  <a:pt x="2595654" y="30793"/>
                  <a:pt x="2723156" y="12071"/>
                  <a:pt x="2854409" y="8326"/>
                </a:cubicBezTo>
                <a:cubicBezTo>
                  <a:pt x="2981912" y="23304"/>
                  <a:pt x="3109415" y="4582"/>
                  <a:pt x="3240667" y="34537"/>
                </a:cubicBezTo>
                <a:cubicBezTo>
                  <a:pt x="3266918" y="68237"/>
                  <a:pt x="3270668" y="68237"/>
                  <a:pt x="3304419" y="57004"/>
                </a:cubicBezTo>
                <a:cubicBezTo>
                  <a:pt x="3304419" y="60749"/>
                  <a:pt x="3300669" y="60749"/>
                  <a:pt x="3304419" y="68237"/>
                </a:cubicBezTo>
                <a:cubicBezTo>
                  <a:pt x="3304419" y="38282"/>
                  <a:pt x="3326919" y="64493"/>
                  <a:pt x="3330669" y="38282"/>
                </a:cubicBezTo>
                <a:cubicBezTo>
                  <a:pt x="3379420" y="45771"/>
                  <a:pt x="3424421" y="38282"/>
                  <a:pt x="3473172" y="38282"/>
                </a:cubicBezTo>
                <a:cubicBezTo>
                  <a:pt x="3465672" y="42026"/>
                  <a:pt x="3461922" y="64493"/>
                  <a:pt x="3469422" y="64493"/>
                </a:cubicBezTo>
                <a:lnTo>
                  <a:pt x="3479266" y="48111"/>
                </a:lnTo>
                <a:lnTo>
                  <a:pt x="3480672" y="52323"/>
                </a:lnTo>
                <a:cubicBezTo>
                  <a:pt x="3488172" y="49515"/>
                  <a:pt x="3495673" y="34537"/>
                  <a:pt x="3488172" y="27049"/>
                </a:cubicBezTo>
                <a:cubicBezTo>
                  <a:pt x="3615675" y="4582"/>
                  <a:pt x="3735678" y="68237"/>
                  <a:pt x="3859430" y="64493"/>
                </a:cubicBezTo>
                <a:cubicBezTo>
                  <a:pt x="3885681" y="75726"/>
                  <a:pt x="3926932" y="68237"/>
                  <a:pt x="3960682" y="60749"/>
                </a:cubicBezTo>
                <a:cubicBezTo>
                  <a:pt x="4050684" y="101937"/>
                  <a:pt x="4136936" y="139381"/>
                  <a:pt x="4230688" y="113170"/>
                </a:cubicBezTo>
                <a:cubicBezTo>
                  <a:pt x="4230653" y="113346"/>
                  <a:pt x="4215644" y="188081"/>
                  <a:pt x="4178187" y="206781"/>
                </a:cubicBezTo>
                <a:cubicBezTo>
                  <a:pt x="4125686" y="274181"/>
                  <a:pt x="4061934" y="203037"/>
                  <a:pt x="4005683" y="244225"/>
                </a:cubicBezTo>
                <a:cubicBezTo>
                  <a:pt x="3998183" y="244225"/>
                  <a:pt x="4009433" y="206781"/>
                  <a:pt x="3994433" y="214270"/>
                </a:cubicBezTo>
                <a:cubicBezTo>
                  <a:pt x="3938182" y="266692"/>
                  <a:pt x="3855680" y="232992"/>
                  <a:pt x="3791929" y="188059"/>
                </a:cubicBezTo>
                <a:lnTo>
                  <a:pt x="3795210" y="178230"/>
                </a:lnTo>
                <a:cubicBezTo>
                  <a:pt x="3784429" y="169337"/>
                  <a:pt x="3769428" y="206781"/>
                  <a:pt x="3754428" y="199292"/>
                </a:cubicBezTo>
                <a:cubicBezTo>
                  <a:pt x="3754428" y="191803"/>
                  <a:pt x="3758178" y="188059"/>
                  <a:pt x="3758178" y="180570"/>
                </a:cubicBezTo>
                <a:cubicBezTo>
                  <a:pt x="3754428" y="203037"/>
                  <a:pt x="3731928" y="188059"/>
                  <a:pt x="3728177" y="203037"/>
                </a:cubicBezTo>
                <a:cubicBezTo>
                  <a:pt x="3720677" y="195548"/>
                  <a:pt x="3724427" y="180570"/>
                  <a:pt x="3716927" y="169337"/>
                </a:cubicBezTo>
                <a:cubicBezTo>
                  <a:pt x="3709427" y="195548"/>
                  <a:pt x="3709427" y="195548"/>
                  <a:pt x="3709427" y="195548"/>
                </a:cubicBezTo>
                <a:cubicBezTo>
                  <a:pt x="3686927" y="251714"/>
                  <a:pt x="3656926" y="188059"/>
                  <a:pt x="3630675" y="218014"/>
                </a:cubicBezTo>
                <a:cubicBezTo>
                  <a:pt x="3630675" y="210525"/>
                  <a:pt x="3634426" y="206781"/>
                  <a:pt x="3630675" y="203037"/>
                </a:cubicBezTo>
                <a:cubicBezTo>
                  <a:pt x="3585674" y="236736"/>
                  <a:pt x="3529423" y="225503"/>
                  <a:pt x="3476922" y="240481"/>
                </a:cubicBezTo>
                <a:cubicBezTo>
                  <a:pt x="3480672" y="229248"/>
                  <a:pt x="3480672" y="214270"/>
                  <a:pt x="3480672" y="206781"/>
                </a:cubicBezTo>
                <a:cubicBezTo>
                  <a:pt x="3476922" y="229248"/>
                  <a:pt x="3458172" y="236736"/>
                  <a:pt x="3446922" y="240481"/>
                </a:cubicBezTo>
                <a:cubicBezTo>
                  <a:pt x="3439421" y="214270"/>
                  <a:pt x="3420671" y="262947"/>
                  <a:pt x="3405671" y="247970"/>
                </a:cubicBezTo>
                <a:lnTo>
                  <a:pt x="3409421" y="244225"/>
                </a:lnTo>
                <a:lnTo>
                  <a:pt x="3399987" y="252884"/>
                </a:lnTo>
                <a:cubicBezTo>
                  <a:pt x="3392076" y="252884"/>
                  <a:pt x="3387858" y="233929"/>
                  <a:pt x="3379420" y="259203"/>
                </a:cubicBezTo>
                <a:lnTo>
                  <a:pt x="3372858" y="242821"/>
                </a:lnTo>
                <a:cubicBezTo>
                  <a:pt x="3368170" y="274181"/>
                  <a:pt x="3356920" y="218014"/>
                  <a:pt x="3345669" y="236736"/>
                </a:cubicBezTo>
                <a:lnTo>
                  <a:pt x="3345669" y="243289"/>
                </a:lnTo>
                <a:cubicBezTo>
                  <a:pt x="3338169" y="255459"/>
                  <a:pt x="3334419" y="236736"/>
                  <a:pt x="3323169" y="240481"/>
                </a:cubicBezTo>
                <a:cubicBezTo>
                  <a:pt x="3304419" y="244225"/>
                  <a:pt x="3293168" y="225503"/>
                  <a:pt x="3293168" y="255459"/>
                </a:cubicBezTo>
                <a:cubicBezTo>
                  <a:pt x="3285668" y="229248"/>
                  <a:pt x="3311919" y="244225"/>
                  <a:pt x="3300669" y="210525"/>
                </a:cubicBezTo>
                <a:cubicBezTo>
                  <a:pt x="3236917" y="236736"/>
                  <a:pt x="3165666" y="229248"/>
                  <a:pt x="3101914" y="229248"/>
                </a:cubicBezTo>
                <a:cubicBezTo>
                  <a:pt x="3094414" y="218014"/>
                  <a:pt x="3090664" y="214270"/>
                  <a:pt x="3086914" y="203037"/>
                </a:cubicBezTo>
                <a:cubicBezTo>
                  <a:pt x="3079414" y="206781"/>
                  <a:pt x="3064414" y="206781"/>
                  <a:pt x="3056913" y="221759"/>
                </a:cubicBezTo>
                <a:cubicBezTo>
                  <a:pt x="3060663" y="221759"/>
                  <a:pt x="3053163" y="206781"/>
                  <a:pt x="3049413" y="206781"/>
                </a:cubicBezTo>
                <a:cubicBezTo>
                  <a:pt x="3038163" y="195548"/>
                  <a:pt x="3034413" y="236736"/>
                  <a:pt x="3023163" y="221759"/>
                </a:cubicBezTo>
                <a:cubicBezTo>
                  <a:pt x="3026913" y="214270"/>
                  <a:pt x="3030663" y="206781"/>
                  <a:pt x="3026913" y="195548"/>
                </a:cubicBezTo>
                <a:cubicBezTo>
                  <a:pt x="3015663" y="218014"/>
                  <a:pt x="3000662" y="214270"/>
                  <a:pt x="2989412" y="221759"/>
                </a:cubicBezTo>
                <a:cubicBezTo>
                  <a:pt x="2989412" y="214270"/>
                  <a:pt x="2993162" y="214270"/>
                  <a:pt x="2993162" y="203037"/>
                </a:cubicBezTo>
                <a:cubicBezTo>
                  <a:pt x="2978162" y="229248"/>
                  <a:pt x="2966912" y="199292"/>
                  <a:pt x="2951911" y="214270"/>
                </a:cubicBezTo>
                <a:lnTo>
                  <a:pt x="2958474" y="197888"/>
                </a:lnTo>
                <a:cubicBezTo>
                  <a:pt x="2940661" y="176826"/>
                  <a:pt x="2951911" y="232992"/>
                  <a:pt x="2933161" y="218014"/>
                </a:cubicBezTo>
                <a:cubicBezTo>
                  <a:pt x="2936911" y="214270"/>
                  <a:pt x="2936911" y="206781"/>
                  <a:pt x="2936911" y="199292"/>
                </a:cubicBezTo>
                <a:cubicBezTo>
                  <a:pt x="2921911" y="229248"/>
                  <a:pt x="2895660" y="218014"/>
                  <a:pt x="2876910" y="229248"/>
                </a:cubicBezTo>
                <a:lnTo>
                  <a:pt x="2876910" y="221759"/>
                </a:lnTo>
                <a:cubicBezTo>
                  <a:pt x="2861909" y="225503"/>
                  <a:pt x="2843159" y="214270"/>
                  <a:pt x="2820658" y="229248"/>
                </a:cubicBezTo>
                <a:cubicBezTo>
                  <a:pt x="2813158" y="221759"/>
                  <a:pt x="2824409" y="188059"/>
                  <a:pt x="2805658" y="191803"/>
                </a:cubicBezTo>
                <a:cubicBezTo>
                  <a:pt x="2805658" y="225503"/>
                  <a:pt x="2771907" y="206781"/>
                  <a:pt x="2783158" y="244225"/>
                </a:cubicBezTo>
                <a:cubicBezTo>
                  <a:pt x="2768157" y="236736"/>
                  <a:pt x="2741907" y="225503"/>
                  <a:pt x="2730657" y="236736"/>
                </a:cubicBezTo>
                <a:cubicBezTo>
                  <a:pt x="2738157" y="221759"/>
                  <a:pt x="2723156" y="195548"/>
                  <a:pt x="2738157" y="191803"/>
                </a:cubicBezTo>
                <a:lnTo>
                  <a:pt x="2728313" y="175421"/>
                </a:lnTo>
                <a:lnTo>
                  <a:pt x="2730188" y="167055"/>
                </a:lnTo>
                <a:cubicBezTo>
                  <a:pt x="2735637" y="166880"/>
                  <a:pt x="2735813" y="165124"/>
                  <a:pt x="2734407" y="158104"/>
                </a:cubicBezTo>
                <a:cubicBezTo>
                  <a:pt x="2726906" y="161848"/>
                  <a:pt x="2708156" y="173081"/>
                  <a:pt x="2700656" y="169337"/>
                </a:cubicBezTo>
                <a:cubicBezTo>
                  <a:pt x="2689406" y="188059"/>
                  <a:pt x="2678155" y="225503"/>
                  <a:pt x="2655655" y="229248"/>
                </a:cubicBezTo>
                <a:cubicBezTo>
                  <a:pt x="2666905" y="218014"/>
                  <a:pt x="2651905" y="191803"/>
                  <a:pt x="2659405" y="188059"/>
                </a:cubicBezTo>
                <a:cubicBezTo>
                  <a:pt x="2629404" y="247970"/>
                  <a:pt x="2629404" y="247970"/>
                  <a:pt x="2629404" y="247970"/>
                </a:cubicBezTo>
                <a:cubicBezTo>
                  <a:pt x="2621904" y="251714"/>
                  <a:pt x="2625654" y="221759"/>
                  <a:pt x="2618154" y="232992"/>
                </a:cubicBezTo>
                <a:cubicBezTo>
                  <a:pt x="2618154" y="240481"/>
                  <a:pt x="2614404" y="247970"/>
                  <a:pt x="2610654" y="251714"/>
                </a:cubicBezTo>
                <a:cubicBezTo>
                  <a:pt x="2606904" y="247970"/>
                  <a:pt x="2580653" y="259203"/>
                  <a:pt x="2580653" y="229248"/>
                </a:cubicBezTo>
                <a:cubicBezTo>
                  <a:pt x="2576903" y="214270"/>
                  <a:pt x="2591904" y="221759"/>
                  <a:pt x="2584404" y="210525"/>
                </a:cubicBezTo>
                <a:cubicBezTo>
                  <a:pt x="2569403" y="210525"/>
                  <a:pt x="2569403" y="221759"/>
                  <a:pt x="2558153" y="221759"/>
                </a:cubicBezTo>
                <a:cubicBezTo>
                  <a:pt x="2550706" y="210578"/>
                  <a:pt x="2532167" y="228984"/>
                  <a:pt x="2539361" y="247530"/>
                </a:cubicBezTo>
                <a:cubicBezTo>
                  <a:pt x="2533690" y="258667"/>
                  <a:pt x="2524493" y="262947"/>
                  <a:pt x="2513152" y="262947"/>
                </a:cubicBezTo>
                <a:cubicBezTo>
                  <a:pt x="2516902" y="255459"/>
                  <a:pt x="2516902" y="247970"/>
                  <a:pt x="2520652" y="236736"/>
                </a:cubicBezTo>
                <a:cubicBezTo>
                  <a:pt x="2502633" y="261926"/>
                  <a:pt x="2484613" y="269824"/>
                  <a:pt x="2466587" y="280360"/>
                </a:cubicBezTo>
                <a:cubicBezTo>
                  <a:pt x="2468386" y="274645"/>
                  <a:pt x="2470872" y="264979"/>
                  <a:pt x="2473190" y="262123"/>
                </a:cubicBezTo>
                <a:cubicBezTo>
                  <a:pt x="2451767" y="242997"/>
                  <a:pt x="2426306" y="288367"/>
                  <a:pt x="2404400" y="259203"/>
                </a:cubicBezTo>
                <a:cubicBezTo>
                  <a:pt x="2408150" y="255460"/>
                  <a:pt x="2408150" y="281670"/>
                  <a:pt x="2408150" y="277925"/>
                </a:cubicBezTo>
                <a:cubicBezTo>
                  <a:pt x="2396900" y="274181"/>
                  <a:pt x="2396900" y="251714"/>
                  <a:pt x="2389399" y="259203"/>
                </a:cubicBezTo>
                <a:cubicBezTo>
                  <a:pt x="2389399" y="247970"/>
                  <a:pt x="2378149" y="262947"/>
                  <a:pt x="2370649" y="266692"/>
                </a:cubicBezTo>
                <a:cubicBezTo>
                  <a:pt x="2370329" y="264717"/>
                  <a:pt x="2372364" y="259203"/>
                  <a:pt x="2374399" y="259203"/>
                </a:cubicBezTo>
                <a:cubicBezTo>
                  <a:pt x="2366899" y="270436"/>
                  <a:pt x="2321898" y="289158"/>
                  <a:pt x="2295647" y="270436"/>
                </a:cubicBezTo>
                <a:cubicBezTo>
                  <a:pt x="2295647" y="277926"/>
                  <a:pt x="2280647" y="300392"/>
                  <a:pt x="2273147" y="300392"/>
                </a:cubicBezTo>
                <a:lnTo>
                  <a:pt x="2276428" y="284010"/>
                </a:lnTo>
                <a:cubicBezTo>
                  <a:pt x="2273981" y="270023"/>
                  <a:pt x="2264263" y="276489"/>
                  <a:pt x="2260348" y="270933"/>
                </a:cubicBezTo>
                <a:lnTo>
                  <a:pt x="2269492" y="267600"/>
                </a:lnTo>
                <a:lnTo>
                  <a:pt x="2270218" y="274532"/>
                </a:lnTo>
                <a:cubicBezTo>
                  <a:pt x="2272115" y="273671"/>
                  <a:pt x="2275789" y="267486"/>
                  <a:pt x="2279674" y="263311"/>
                </a:cubicBezTo>
                <a:cubicBezTo>
                  <a:pt x="2276448" y="264848"/>
                  <a:pt x="2272963" y="266564"/>
                  <a:pt x="2269492" y="267600"/>
                </a:cubicBezTo>
                <a:cubicBezTo>
                  <a:pt x="2269313" y="267288"/>
                  <a:pt x="2269354" y="266995"/>
                  <a:pt x="2269397" y="266692"/>
                </a:cubicBezTo>
                <a:cubicBezTo>
                  <a:pt x="2266331" y="266692"/>
                  <a:pt x="2263266" y="268360"/>
                  <a:pt x="2260205" y="270417"/>
                </a:cubicBezTo>
                <a:cubicBezTo>
                  <a:pt x="2258761" y="269143"/>
                  <a:pt x="2258147" y="266735"/>
                  <a:pt x="2258147" y="262947"/>
                </a:cubicBezTo>
                <a:lnTo>
                  <a:pt x="2259116" y="271149"/>
                </a:lnTo>
                <a:cubicBezTo>
                  <a:pt x="2251292" y="276558"/>
                  <a:pt x="2243469" y="283455"/>
                  <a:pt x="2235646" y="270436"/>
                </a:cubicBezTo>
                <a:cubicBezTo>
                  <a:pt x="2239396" y="274181"/>
                  <a:pt x="2243146" y="240481"/>
                  <a:pt x="2235646" y="244225"/>
                </a:cubicBezTo>
                <a:cubicBezTo>
                  <a:pt x="2220646" y="247970"/>
                  <a:pt x="2231896" y="251714"/>
                  <a:pt x="2216896" y="259203"/>
                </a:cubicBezTo>
                <a:lnTo>
                  <a:pt x="2210333" y="265756"/>
                </a:lnTo>
                <a:lnTo>
                  <a:pt x="2205528" y="275936"/>
                </a:lnTo>
                <a:cubicBezTo>
                  <a:pt x="2200958" y="279095"/>
                  <a:pt x="2195333" y="268564"/>
                  <a:pt x="2198145" y="285414"/>
                </a:cubicBezTo>
                <a:cubicBezTo>
                  <a:pt x="2198145" y="270436"/>
                  <a:pt x="2175645" y="296647"/>
                  <a:pt x="2179395" y="262947"/>
                </a:cubicBezTo>
                <a:cubicBezTo>
                  <a:pt x="2179395" y="236736"/>
                  <a:pt x="2179395" y="236736"/>
                  <a:pt x="2179395" y="236736"/>
                </a:cubicBezTo>
                <a:cubicBezTo>
                  <a:pt x="2171895" y="240481"/>
                  <a:pt x="2168145" y="262947"/>
                  <a:pt x="2160645" y="274181"/>
                </a:cubicBezTo>
                <a:cubicBezTo>
                  <a:pt x="2160645" y="274120"/>
                  <a:pt x="2160645" y="266677"/>
                  <a:pt x="2160645" y="262947"/>
                </a:cubicBezTo>
                <a:cubicBezTo>
                  <a:pt x="2156895" y="304136"/>
                  <a:pt x="2141894" y="259203"/>
                  <a:pt x="2134394" y="289158"/>
                </a:cubicBezTo>
                <a:cubicBezTo>
                  <a:pt x="2119394" y="277925"/>
                  <a:pt x="2096893" y="289158"/>
                  <a:pt x="2089393" y="262947"/>
                </a:cubicBezTo>
                <a:cubicBezTo>
                  <a:pt x="2078143" y="274181"/>
                  <a:pt x="2066893" y="289158"/>
                  <a:pt x="2055642" y="281670"/>
                </a:cubicBezTo>
                <a:cubicBezTo>
                  <a:pt x="2055642" y="277925"/>
                  <a:pt x="2059393" y="274181"/>
                  <a:pt x="2063143" y="266692"/>
                </a:cubicBezTo>
                <a:cubicBezTo>
                  <a:pt x="2051892" y="255459"/>
                  <a:pt x="2051892" y="266692"/>
                  <a:pt x="2044392" y="270436"/>
                </a:cubicBezTo>
                <a:cubicBezTo>
                  <a:pt x="2044392" y="266692"/>
                  <a:pt x="2029392" y="247970"/>
                  <a:pt x="2018142" y="232992"/>
                </a:cubicBezTo>
                <a:cubicBezTo>
                  <a:pt x="2006891" y="244225"/>
                  <a:pt x="2010642" y="266692"/>
                  <a:pt x="2010642" y="277925"/>
                </a:cubicBezTo>
                <a:cubicBezTo>
                  <a:pt x="1999391" y="240481"/>
                  <a:pt x="1976891" y="304136"/>
                  <a:pt x="1965641" y="266692"/>
                </a:cubicBezTo>
                <a:cubicBezTo>
                  <a:pt x="1969391" y="262947"/>
                  <a:pt x="1980641" y="247970"/>
                  <a:pt x="1973141" y="240481"/>
                </a:cubicBezTo>
                <a:cubicBezTo>
                  <a:pt x="1961891" y="199292"/>
                  <a:pt x="1950640" y="266692"/>
                  <a:pt x="1935640" y="247970"/>
                </a:cubicBezTo>
                <a:cubicBezTo>
                  <a:pt x="1935640" y="281670"/>
                  <a:pt x="1935640" y="281670"/>
                  <a:pt x="1935640" y="281670"/>
                </a:cubicBezTo>
                <a:cubicBezTo>
                  <a:pt x="1931890" y="259203"/>
                  <a:pt x="1913139" y="300392"/>
                  <a:pt x="1913139" y="266692"/>
                </a:cubicBezTo>
                <a:cubicBezTo>
                  <a:pt x="1909389" y="277925"/>
                  <a:pt x="1894389" y="255459"/>
                  <a:pt x="1898139" y="285414"/>
                </a:cubicBezTo>
                <a:cubicBezTo>
                  <a:pt x="1868139" y="259203"/>
                  <a:pt x="1826888" y="300392"/>
                  <a:pt x="1811887" y="244225"/>
                </a:cubicBezTo>
                <a:cubicBezTo>
                  <a:pt x="1808137" y="247970"/>
                  <a:pt x="1800637" y="240481"/>
                  <a:pt x="1800637" y="259203"/>
                </a:cubicBezTo>
                <a:lnTo>
                  <a:pt x="1805559" y="265522"/>
                </a:lnTo>
                <a:cubicBezTo>
                  <a:pt x="1809778" y="265521"/>
                  <a:pt x="1811887" y="250778"/>
                  <a:pt x="1811887" y="259203"/>
                </a:cubicBezTo>
                <a:cubicBezTo>
                  <a:pt x="1808137" y="259203"/>
                  <a:pt x="1808137" y="266692"/>
                  <a:pt x="1808137" y="270436"/>
                </a:cubicBezTo>
                <a:cubicBezTo>
                  <a:pt x="1800637" y="262947"/>
                  <a:pt x="1793137" y="262947"/>
                  <a:pt x="1800637" y="236736"/>
                </a:cubicBezTo>
                <a:cubicBezTo>
                  <a:pt x="1781887" y="214270"/>
                  <a:pt x="1781887" y="289158"/>
                  <a:pt x="1755636" y="277925"/>
                </a:cubicBezTo>
                <a:cubicBezTo>
                  <a:pt x="1759386" y="262947"/>
                  <a:pt x="1755636" y="259203"/>
                  <a:pt x="1748136" y="259203"/>
                </a:cubicBezTo>
                <a:cubicBezTo>
                  <a:pt x="1733136" y="281670"/>
                  <a:pt x="1733136" y="281670"/>
                  <a:pt x="1733136" y="281670"/>
                </a:cubicBezTo>
                <a:cubicBezTo>
                  <a:pt x="1718135" y="277925"/>
                  <a:pt x="1725636" y="251714"/>
                  <a:pt x="1725636" y="229248"/>
                </a:cubicBezTo>
                <a:cubicBezTo>
                  <a:pt x="1718135" y="232992"/>
                  <a:pt x="1706885" y="232992"/>
                  <a:pt x="1703135" y="247970"/>
                </a:cubicBezTo>
                <a:cubicBezTo>
                  <a:pt x="1695635" y="221759"/>
                  <a:pt x="1695635" y="221759"/>
                  <a:pt x="1695635" y="221759"/>
                </a:cubicBezTo>
                <a:cubicBezTo>
                  <a:pt x="1703135" y="240481"/>
                  <a:pt x="1688135" y="232992"/>
                  <a:pt x="1684385" y="240481"/>
                </a:cubicBezTo>
                <a:lnTo>
                  <a:pt x="1687666" y="233928"/>
                </a:lnTo>
                <a:cubicBezTo>
                  <a:pt x="1684385" y="225503"/>
                  <a:pt x="1676885" y="229248"/>
                  <a:pt x="1673134" y="232992"/>
                </a:cubicBezTo>
                <a:cubicBezTo>
                  <a:pt x="1673134" y="244225"/>
                  <a:pt x="1680635" y="251714"/>
                  <a:pt x="1688135" y="255459"/>
                </a:cubicBezTo>
                <a:cubicBezTo>
                  <a:pt x="1680635" y="266692"/>
                  <a:pt x="1676885" y="262947"/>
                  <a:pt x="1669384" y="274181"/>
                </a:cubicBezTo>
                <a:cubicBezTo>
                  <a:pt x="1673134" y="251714"/>
                  <a:pt x="1658134" y="259203"/>
                  <a:pt x="1650634" y="255459"/>
                </a:cubicBezTo>
                <a:cubicBezTo>
                  <a:pt x="1643134" y="251714"/>
                  <a:pt x="1639384" y="274181"/>
                  <a:pt x="1639384" y="274181"/>
                </a:cubicBezTo>
                <a:cubicBezTo>
                  <a:pt x="1639384" y="262947"/>
                  <a:pt x="1624383" y="274181"/>
                  <a:pt x="1631884" y="255459"/>
                </a:cubicBezTo>
                <a:cubicBezTo>
                  <a:pt x="1635634" y="251714"/>
                  <a:pt x="1639384" y="266692"/>
                  <a:pt x="1643134" y="259203"/>
                </a:cubicBezTo>
                <a:cubicBezTo>
                  <a:pt x="1639384" y="247970"/>
                  <a:pt x="1639384" y="229248"/>
                  <a:pt x="1628134" y="244225"/>
                </a:cubicBezTo>
                <a:cubicBezTo>
                  <a:pt x="1620633" y="255459"/>
                  <a:pt x="1628134" y="285414"/>
                  <a:pt x="1613133" y="274181"/>
                </a:cubicBezTo>
                <a:cubicBezTo>
                  <a:pt x="1616883" y="266692"/>
                  <a:pt x="1620633" y="259203"/>
                  <a:pt x="1624383" y="251714"/>
                </a:cubicBezTo>
                <a:lnTo>
                  <a:pt x="1611258" y="241885"/>
                </a:lnTo>
                <a:lnTo>
                  <a:pt x="1609383" y="256863"/>
                </a:lnTo>
                <a:cubicBezTo>
                  <a:pt x="1605633" y="255459"/>
                  <a:pt x="1609383" y="251714"/>
                  <a:pt x="1605633" y="247970"/>
                </a:cubicBezTo>
                <a:cubicBezTo>
                  <a:pt x="1601883" y="270436"/>
                  <a:pt x="1586883" y="255459"/>
                  <a:pt x="1583133" y="277925"/>
                </a:cubicBezTo>
                <a:cubicBezTo>
                  <a:pt x="1575632" y="281670"/>
                  <a:pt x="1568132" y="262947"/>
                  <a:pt x="1560632" y="262947"/>
                </a:cubicBezTo>
                <a:cubicBezTo>
                  <a:pt x="1553132" y="247970"/>
                  <a:pt x="1541882" y="255459"/>
                  <a:pt x="1534382" y="270436"/>
                </a:cubicBezTo>
                <a:cubicBezTo>
                  <a:pt x="1530631" y="262947"/>
                  <a:pt x="1519381" y="266692"/>
                  <a:pt x="1515631" y="277925"/>
                </a:cubicBezTo>
                <a:cubicBezTo>
                  <a:pt x="1504381" y="262947"/>
                  <a:pt x="1511881" y="203037"/>
                  <a:pt x="1500631" y="225503"/>
                </a:cubicBezTo>
                <a:cubicBezTo>
                  <a:pt x="1489381" y="225503"/>
                  <a:pt x="1481880" y="262947"/>
                  <a:pt x="1485631" y="274181"/>
                </a:cubicBezTo>
                <a:cubicBezTo>
                  <a:pt x="1463130" y="262947"/>
                  <a:pt x="1440630" y="292903"/>
                  <a:pt x="1421879" y="262947"/>
                </a:cubicBezTo>
                <a:cubicBezTo>
                  <a:pt x="1418129" y="270436"/>
                  <a:pt x="1421879" y="274181"/>
                  <a:pt x="1414379" y="277925"/>
                </a:cubicBezTo>
                <a:cubicBezTo>
                  <a:pt x="1384378" y="270436"/>
                  <a:pt x="1346878" y="300392"/>
                  <a:pt x="1324377" y="262947"/>
                </a:cubicBezTo>
                <a:cubicBezTo>
                  <a:pt x="1335627" y="251714"/>
                  <a:pt x="1328127" y="240481"/>
                  <a:pt x="1328127" y="229248"/>
                </a:cubicBezTo>
                <a:lnTo>
                  <a:pt x="1323733" y="234689"/>
                </a:lnTo>
                <a:lnTo>
                  <a:pt x="1320107" y="228699"/>
                </a:lnTo>
                <a:cubicBezTo>
                  <a:pt x="1319162" y="227492"/>
                  <a:pt x="1318283" y="229248"/>
                  <a:pt x="1316877" y="240481"/>
                </a:cubicBezTo>
                <a:cubicBezTo>
                  <a:pt x="1316877" y="259203"/>
                  <a:pt x="1313127" y="270436"/>
                  <a:pt x="1324377" y="277925"/>
                </a:cubicBezTo>
                <a:cubicBezTo>
                  <a:pt x="1305627" y="285414"/>
                  <a:pt x="1275626" y="285414"/>
                  <a:pt x="1268126" y="266692"/>
                </a:cubicBezTo>
                <a:cubicBezTo>
                  <a:pt x="1271876" y="274181"/>
                  <a:pt x="1268126" y="281670"/>
                  <a:pt x="1264376" y="285414"/>
                </a:cubicBezTo>
                <a:lnTo>
                  <a:pt x="1257344" y="260139"/>
                </a:lnTo>
                <a:cubicBezTo>
                  <a:pt x="1253126" y="256395"/>
                  <a:pt x="1247501" y="257331"/>
                  <a:pt x="1241875" y="262947"/>
                </a:cubicBezTo>
                <a:lnTo>
                  <a:pt x="1241875" y="279329"/>
                </a:lnTo>
                <a:lnTo>
                  <a:pt x="1235313" y="265288"/>
                </a:lnTo>
                <a:cubicBezTo>
                  <a:pt x="1230625" y="266693"/>
                  <a:pt x="1226875" y="300392"/>
                  <a:pt x="1219375" y="281670"/>
                </a:cubicBezTo>
                <a:cubicBezTo>
                  <a:pt x="1219375" y="274181"/>
                  <a:pt x="1219375" y="266692"/>
                  <a:pt x="1215625" y="262947"/>
                </a:cubicBezTo>
                <a:cubicBezTo>
                  <a:pt x="1204375" y="277925"/>
                  <a:pt x="1189374" y="300392"/>
                  <a:pt x="1178124" y="285414"/>
                </a:cubicBezTo>
                <a:cubicBezTo>
                  <a:pt x="1170624" y="259203"/>
                  <a:pt x="1170624" y="259203"/>
                  <a:pt x="1170624" y="259203"/>
                </a:cubicBezTo>
                <a:cubicBezTo>
                  <a:pt x="1166874" y="262947"/>
                  <a:pt x="1155624" y="277925"/>
                  <a:pt x="1166874" y="285414"/>
                </a:cubicBezTo>
                <a:cubicBezTo>
                  <a:pt x="1148123" y="270436"/>
                  <a:pt x="1133123" y="266692"/>
                  <a:pt x="1129373" y="244225"/>
                </a:cubicBezTo>
                <a:cubicBezTo>
                  <a:pt x="1091872" y="296647"/>
                  <a:pt x="1043121" y="296647"/>
                  <a:pt x="1005620" y="292903"/>
                </a:cubicBezTo>
                <a:lnTo>
                  <a:pt x="1008902" y="283074"/>
                </a:lnTo>
                <a:lnTo>
                  <a:pt x="1003137" y="279278"/>
                </a:lnTo>
                <a:cubicBezTo>
                  <a:pt x="999292" y="282372"/>
                  <a:pt x="999995" y="301328"/>
                  <a:pt x="994370" y="292903"/>
                </a:cubicBezTo>
                <a:cubicBezTo>
                  <a:pt x="998120" y="281670"/>
                  <a:pt x="986870" y="266692"/>
                  <a:pt x="994370" y="251714"/>
                </a:cubicBezTo>
                <a:cubicBezTo>
                  <a:pt x="983120" y="236736"/>
                  <a:pt x="975620" y="274181"/>
                  <a:pt x="968120" y="277925"/>
                </a:cubicBezTo>
                <a:lnTo>
                  <a:pt x="967651" y="284419"/>
                </a:lnTo>
                <a:lnTo>
                  <a:pt x="971342" y="280668"/>
                </a:lnTo>
                <a:cubicBezTo>
                  <a:pt x="972573" y="279680"/>
                  <a:pt x="973276" y="280733"/>
                  <a:pt x="971870" y="289158"/>
                </a:cubicBezTo>
                <a:cubicBezTo>
                  <a:pt x="971870" y="296647"/>
                  <a:pt x="953119" y="274181"/>
                  <a:pt x="949369" y="300392"/>
                </a:cubicBezTo>
                <a:cubicBezTo>
                  <a:pt x="945619" y="292903"/>
                  <a:pt x="949369" y="274181"/>
                  <a:pt x="949369" y="262947"/>
                </a:cubicBezTo>
                <a:lnTo>
                  <a:pt x="942807" y="272777"/>
                </a:lnTo>
                <a:cubicBezTo>
                  <a:pt x="930619" y="244225"/>
                  <a:pt x="968120" y="221759"/>
                  <a:pt x="956869" y="184315"/>
                </a:cubicBezTo>
                <a:lnTo>
                  <a:pt x="950307" y="187591"/>
                </a:lnTo>
                <a:cubicBezTo>
                  <a:pt x="941869" y="158104"/>
                  <a:pt x="971870" y="154359"/>
                  <a:pt x="953119" y="146870"/>
                </a:cubicBezTo>
                <a:cubicBezTo>
                  <a:pt x="941869" y="158104"/>
                  <a:pt x="934369" y="195548"/>
                  <a:pt x="941869" y="206781"/>
                </a:cubicBezTo>
                <a:cubicBezTo>
                  <a:pt x="923119" y="214270"/>
                  <a:pt x="930619" y="270436"/>
                  <a:pt x="908118" y="266692"/>
                </a:cubicBezTo>
                <a:cubicBezTo>
                  <a:pt x="904368" y="251714"/>
                  <a:pt x="926869" y="262947"/>
                  <a:pt x="923119" y="244225"/>
                </a:cubicBezTo>
                <a:cubicBezTo>
                  <a:pt x="915619" y="221759"/>
                  <a:pt x="904368" y="255459"/>
                  <a:pt x="893118" y="247970"/>
                </a:cubicBezTo>
                <a:cubicBezTo>
                  <a:pt x="904368" y="255459"/>
                  <a:pt x="896868" y="281670"/>
                  <a:pt x="889368" y="285414"/>
                </a:cubicBezTo>
                <a:cubicBezTo>
                  <a:pt x="878118" y="274181"/>
                  <a:pt x="896868" y="262947"/>
                  <a:pt x="881868" y="259203"/>
                </a:cubicBezTo>
                <a:cubicBezTo>
                  <a:pt x="878118" y="274181"/>
                  <a:pt x="863117" y="285414"/>
                  <a:pt x="878118" y="296647"/>
                </a:cubicBezTo>
                <a:lnTo>
                  <a:pt x="872434" y="309519"/>
                </a:lnTo>
                <a:cubicBezTo>
                  <a:pt x="866633" y="312327"/>
                  <a:pt x="860305" y="291967"/>
                  <a:pt x="851867" y="311625"/>
                </a:cubicBezTo>
                <a:cubicBezTo>
                  <a:pt x="848117" y="289158"/>
                  <a:pt x="870618" y="259203"/>
                  <a:pt x="851867" y="244225"/>
                </a:cubicBezTo>
                <a:cubicBezTo>
                  <a:pt x="855617" y="266692"/>
                  <a:pt x="833117" y="274181"/>
                  <a:pt x="840617" y="311625"/>
                </a:cubicBezTo>
                <a:cubicBezTo>
                  <a:pt x="833117" y="304136"/>
                  <a:pt x="833117" y="285414"/>
                  <a:pt x="840617" y="270436"/>
                </a:cubicBezTo>
                <a:cubicBezTo>
                  <a:pt x="829367" y="255459"/>
                  <a:pt x="814366" y="311625"/>
                  <a:pt x="814366" y="266692"/>
                </a:cubicBezTo>
                <a:cubicBezTo>
                  <a:pt x="810616" y="289158"/>
                  <a:pt x="810616" y="289158"/>
                  <a:pt x="810616" y="289158"/>
                </a:cubicBezTo>
                <a:cubicBezTo>
                  <a:pt x="806866" y="281670"/>
                  <a:pt x="803116" y="277925"/>
                  <a:pt x="799366" y="262947"/>
                </a:cubicBezTo>
                <a:cubicBezTo>
                  <a:pt x="791866" y="262947"/>
                  <a:pt x="773116" y="296647"/>
                  <a:pt x="773116" y="259203"/>
                </a:cubicBezTo>
                <a:cubicBezTo>
                  <a:pt x="773116" y="262947"/>
                  <a:pt x="754365" y="259203"/>
                  <a:pt x="758115" y="285414"/>
                </a:cubicBezTo>
                <a:cubicBezTo>
                  <a:pt x="769365" y="300392"/>
                  <a:pt x="773116" y="266692"/>
                  <a:pt x="776866" y="300392"/>
                </a:cubicBezTo>
                <a:lnTo>
                  <a:pt x="772823" y="290094"/>
                </a:lnTo>
                <a:cubicBezTo>
                  <a:pt x="767725" y="287988"/>
                  <a:pt x="759990" y="306944"/>
                  <a:pt x="754365" y="315369"/>
                </a:cubicBezTo>
                <a:lnTo>
                  <a:pt x="754365" y="302264"/>
                </a:lnTo>
                <a:cubicBezTo>
                  <a:pt x="750615" y="304136"/>
                  <a:pt x="743115" y="300392"/>
                  <a:pt x="739365" y="315369"/>
                </a:cubicBezTo>
                <a:cubicBezTo>
                  <a:pt x="743115" y="307880"/>
                  <a:pt x="739365" y="300392"/>
                  <a:pt x="739365" y="296647"/>
                </a:cubicBezTo>
                <a:lnTo>
                  <a:pt x="732802" y="313029"/>
                </a:lnTo>
                <a:cubicBezTo>
                  <a:pt x="716864" y="326603"/>
                  <a:pt x="731865" y="281670"/>
                  <a:pt x="713114" y="285414"/>
                </a:cubicBezTo>
                <a:lnTo>
                  <a:pt x="726240" y="272309"/>
                </a:lnTo>
                <a:cubicBezTo>
                  <a:pt x="724365" y="274181"/>
                  <a:pt x="720614" y="251714"/>
                  <a:pt x="713114" y="259203"/>
                </a:cubicBezTo>
                <a:cubicBezTo>
                  <a:pt x="709364" y="277925"/>
                  <a:pt x="701864" y="300392"/>
                  <a:pt x="698114" y="315369"/>
                </a:cubicBezTo>
                <a:cubicBezTo>
                  <a:pt x="692506" y="320969"/>
                  <a:pt x="693188" y="305634"/>
                  <a:pt x="690926" y="307256"/>
                </a:cubicBezTo>
                <a:lnTo>
                  <a:pt x="697215" y="294697"/>
                </a:lnTo>
                <a:cubicBezTo>
                  <a:pt x="701864" y="285414"/>
                  <a:pt x="690614" y="259203"/>
                  <a:pt x="679364" y="259203"/>
                </a:cubicBezTo>
                <a:cubicBezTo>
                  <a:pt x="671863" y="266692"/>
                  <a:pt x="660613" y="292903"/>
                  <a:pt x="671863" y="304136"/>
                </a:cubicBezTo>
                <a:cubicBezTo>
                  <a:pt x="664363" y="304136"/>
                  <a:pt x="656863" y="292903"/>
                  <a:pt x="664363" y="277925"/>
                </a:cubicBezTo>
                <a:cubicBezTo>
                  <a:pt x="649363" y="285414"/>
                  <a:pt x="664363" y="300392"/>
                  <a:pt x="653113" y="311625"/>
                </a:cubicBezTo>
                <a:cubicBezTo>
                  <a:pt x="649363" y="296647"/>
                  <a:pt x="634363" y="277925"/>
                  <a:pt x="626862" y="259203"/>
                </a:cubicBezTo>
                <a:cubicBezTo>
                  <a:pt x="638113" y="229248"/>
                  <a:pt x="638113" y="229248"/>
                  <a:pt x="638113" y="229248"/>
                </a:cubicBezTo>
                <a:lnTo>
                  <a:pt x="631550" y="229248"/>
                </a:lnTo>
                <a:cubicBezTo>
                  <a:pt x="641863" y="203037"/>
                  <a:pt x="626862" y="206781"/>
                  <a:pt x="634363" y="180570"/>
                </a:cubicBezTo>
                <a:cubicBezTo>
                  <a:pt x="626862" y="176826"/>
                  <a:pt x="619362" y="184315"/>
                  <a:pt x="615612" y="191803"/>
                </a:cubicBezTo>
                <a:cubicBezTo>
                  <a:pt x="630613" y="236736"/>
                  <a:pt x="596862" y="251714"/>
                  <a:pt x="600612" y="292903"/>
                </a:cubicBezTo>
                <a:cubicBezTo>
                  <a:pt x="578111" y="300392"/>
                  <a:pt x="589362" y="195548"/>
                  <a:pt x="563111" y="255459"/>
                </a:cubicBezTo>
                <a:cubicBezTo>
                  <a:pt x="566861" y="266692"/>
                  <a:pt x="555611" y="296647"/>
                  <a:pt x="570611" y="285414"/>
                </a:cubicBezTo>
                <a:cubicBezTo>
                  <a:pt x="555611" y="281670"/>
                  <a:pt x="559361" y="322858"/>
                  <a:pt x="544361" y="307880"/>
                </a:cubicBezTo>
                <a:cubicBezTo>
                  <a:pt x="555611" y="292903"/>
                  <a:pt x="533111" y="266692"/>
                  <a:pt x="551861" y="244225"/>
                </a:cubicBezTo>
                <a:cubicBezTo>
                  <a:pt x="548111" y="255459"/>
                  <a:pt x="559361" y="255459"/>
                  <a:pt x="563111" y="251714"/>
                </a:cubicBezTo>
                <a:cubicBezTo>
                  <a:pt x="555611" y="236736"/>
                  <a:pt x="563111" y="210525"/>
                  <a:pt x="551861" y="210525"/>
                </a:cubicBezTo>
                <a:cubicBezTo>
                  <a:pt x="540611" y="214270"/>
                  <a:pt x="529360" y="214270"/>
                  <a:pt x="533111" y="236736"/>
                </a:cubicBezTo>
                <a:lnTo>
                  <a:pt x="534810" y="245980"/>
                </a:lnTo>
                <a:cubicBezTo>
                  <a:pt x="537798" y="249140"/>
                  <a:pt x="543423" y="238609"/>
                  <a:pt x="540611" y="255459"/>
                </a:cubicBezTo>
                <a:cubicBezTo>
                  <a:pt x="521860" y="262947"/>
                  <a:pt x="521860" y="229248"/>
                  <a:pt x="510610" y="270436"/>
                </a:cubicBezTo>
                <a:cubicBezTo>
                  <a:pt x="521860" y="266692"/>
                  <a:pt x="525610" y="289158"/>
                  <a:pt x="525610" y="304136"/>
                </a:cubicBezTo>
                <a:lnTo>
                  <a:pt x="512485" y="313965"/>
                </a:lnTo>
                <a:lnTo>
                  <a:pt x="513891" y="302264"/>
                </a:lnTo>
                <a:cubicBezTo>
                  <a:pt x="495610" y="289158"/>
                  <a:pt x="506860" y="326603"/>
                  <a:pt x="488110" y="322858"/>
                </a:cubicBezTo>
                <a:cubicBezTo>
                  <a:pt x="480609" y="292903"/>
                  <a:pt x="480609" y="292903"/>
                  <a:pt x="480609" y="292903"/>
                </a:cubicBezTo>
                <a:cubicBezTo>
                  <a:pt x="484359" y="266692"/>
                  <a:pt x="506860" y="304136"/>
                  <a:pt x="506860" y="262947"/>
                </a:cubicBezTo>
                <a:cubicBezTo>
                  <a:pt x="491860" y="259203"/>
                  <a:pt x="488110" y="281670"/>
                  <a:pt x="476859" y="270436"/>
                </a:cubicBezTo>
                <a:cubicBezTo>
                  <a:pt x="480609" y="266692"/>
                  <a:pt x="484359" y="266692"/>
                  <a:pt x="484359" y="262947"/>
                </a:cubicBezTo>
                <a:cubicBezTo>
                  <a:pt x="480609" y="259203"/>
                  <a:pt x="480609" y="203037"/>
                  <a:pt x="461859" y="236736"/>
                </a:cubicBezTo>
                <a:cubicBezTo>
                  <a:pt x="450609" y="247970"/>
                  <a:pt x="458109" y="251714"/>
                  <a:pt x="458109" y="266692"/>
                </a:cubicBezTo>
                <a:cubicBezTo>
                  <a:pt x="435608" y="270436"/>
                  <a:pt x="428108" y="285414"/>
                  <a:pt x="416858" y="289158"/>
                </a:cubicBezTo>
                <a:cubicBezTo>
                  <a:pt x="420608" y="259203"/>
                  <a:pt x="394358" y="285414"/>
                  <a:pt x="409358" y="255459"/>
                </a:cubicBezTo>
                <a:cubicBezTo>
                  <a:pt x="416858" y="274181"/>
                  <a:pt x="443109" y="270436"/>
                  <a:pt x="450609" y="244225"/>
                </a:cubicBezTo>
                <a:lnTo>
                  <a:pt x="452015" y="228429"/>
                </a:lnTo>
                <a:cubicBezTo>
                  <a:pt x="456937" y="222461"/>
                  <a:pt x="470297" y="238609"/>
                  <a:pt x="473109" y="210525"/>
                </a:cubicBezTo>
                <a:cubicBezTo>
                  <a:pt x="458109" y="210525"/>
                  <a:pt x="458109" y="173081"/>
                  <a:pt x="458109" y="150615"/>
                </a:cubicBezTo>
                <a:cubicBezTo>
                  <a:pt x="454359" y="150615"/>
                  <a:pt x="446859" y="158104"/>
                  <a:pt x="446859" y="161848"/>
                </a:cubicBezTo>
                <a:cubicBezTo>
                  <a:pt x="443109" y="184315"/>
                  <a:pt x="450609" y="184315"/>
                  <a:pt x="446859" y="206781"/>
                </a:cubicBezTo>
                <a:cubicBezTo>
                  <a:pt x="431858" y="199292"/>
                  <a:pt x="413108" y="214270"/>
                  <a:pt x="401858" y="232992"/>
                </a:cubicBezTo>
                <a:cubicBezTo>
                  <a:pt x="398108" y="221759"/>
                  <a:pt x="398108" y="199292"/>
                  <a:pt x="405608" y="199292"/>
                </a:cubicBezTo>
                <a:cubicBezTo>
                  <a:pt x="386857" y="203037"/>
                  <a:pt x="364357" y="199292"/>
                  <a:pt x="341857" y="195548"/>
                </a:cubicBezTo>
                <a:lnTo>
                  <a:pt x="343204" y="211403"/>
                </a:lnTo>
                <a:cubicBezTo>
                  <a:pt x="340332" y="216794"/>
                  <a:pt x="331829" y="214764"/>
                  <a:pt x="327968" y="219090"/>
                </a:cubicBezTo>
                <a:cubicBezTo>
                  <a:pt x="326768" y="208116"/>
                  <a:pt x="325402" y="195934"/>
                  <a:pt x="326856" y="184315"/>
                </a:cubicBezTo>
                <a:lnTo>
                  <a:pt x="320293" y="187708"/>
                </a:lnTo>
                <a:cubicBezTo>
                  <a:pt x="317481" y="184548"/>
                  <a:pt x="323106" y="165592"/>
                  <a:pt x="311856" y="165592"/>
                </a:cubicBezTo>
                <a:cubicBezTo>
                  <a:pt x="300606" y="180570"/>
                  <a:pt x="281855" y="191803"/>
                  <a:pt x="266855" y="199292"/>
                </a:cubicBezTo>
                <a:cubicBezTo>
                  <a:pt x="248105" y="169337"/>
                  <a:pt x="218104" y="195548"/>
                  <a:pt x="199354" y="195548"/>
                </a:cubicBezTo>
                <a:cubicBezTo>
                  <a:pt x="191853" y="180570"/>
                  <a:pt x="195603" y="150615"/>
                  <a:pt x="188103" y="143126"/>
                </a:cubicBezTo>
                <a:cubicBezTo>
                  <a:pt x="176853" y="143126"/>
                  <a:pt x="195603" y="180570"/>
                  <a:pt x="176853" y="165592"/>
                </a:cubicBezTo>
                <a:lnTo>
                  <a:pt x="180134" y="159040"/>
                </a:lnTo>
                <a:cubicBezTo>
                  <a:pt x="173103" y="165592"/>
                  <a:pt x="150602" y="135637"/>
                  <a:pt x="143102" y="180570"/>
                </a:cubicBezTo>
                <a:cubicBezTo>
                  <a:pt x="150602" y="146870"/>
                  <a:pt x="150602" y="146870"/>
                  <a:pt x="150602" y="146870"/>
                </a:cubicBezTo>
                <a:cubicBezTo>
                  <a:pt x="146852" y="143126"/>
                  <a:pt x="143102" y="150615"/>
                  <a:pt x="139352" y="154359"/>
                </a:cubicBezTo>
                <a:cubicBezTo>
                  <a:pt x="139352" y="143126"/>
                  <a:pt x="135602" y="131893"/>
                  <a:pt x="143102" y="124404"/>
                </a:cubicBezTo>
                <a:cubicBezTo>
                  <a:pt x="131852" y="101937"/>
                  <a:pt x="120602" y="128148"/>
                  <a:pt x="109352" y="128148"/>
                </a:cubicBezTo>
                <a:cubicBezTo>
                  <a:pt x="116852" y="150615"/>
                  <a:pt x="116852" y="150615"/>
                  <a:pt x="116852" y="150615"/>
                </a:cubicBezTo>
                <a:cubicBezTo>
                  <a:pt x="94351" y="165592"/>
                  <a:pt x="83101" y="146870"/>
                  <a:pt x="64351" y="150615"/>
                </a:cubicBezTo>
                <a:lnTo>
                  <a:pt x="64351" y="134233"/>
                </a:lnTo>
                <a:lnTo>
                  <a:pt x="54507" y="141722"/>
                </a:lnTo>
                <a:lnTo>
                  <a:pt x="49819" y="121595"/>
                </a:lnTo>
                <a:cubicBezTo>
                  <a:pt x="46538" y="117851"/>
                  <a:pt x="41850" y="118787"/>
                  <a:pt x="38100" y="128148"/>
                </a:cubicBezTo>
                <a:cubicBezTo>
                  <a:pt x="71851" y="79471"/>
                  <a:pt x="71851" y="79471"/>
                  <a:pt x="71851" y="79471"/>
                </a:cubicBezTo>
                <a:cubicBezTo>
                  <a:pt x="79351" y="90704"/>
                  <a:pt x="60601" y="101937"/>
                  <a:pt x="64351" y="124404"/>
                </a:cubicBezTo>
                <a:cubicBezTo>
                  <a:pt x="68101" y="139381"/>
                  <a:pt x="86851" y="135637"/>
                  <a:pt x="90601" y="116915"/>
                </a:cubicBezTo>
                <a:cubicBezTo>
                  <a:pt x="83101" y="113170"/>
                  <a:pt x="83101" y="116915"/>
                  <a:pt x="79351" y="124404"/>
                </a:cubicBezTo>
                <a:cubicBezTo>
                  <a:pt x="75601" y="98193"/>
                  <a:pt x="86851" y="98193"/>
                  <a:pt x="90601" y="79471"/>
                </a:cubicBezTo>
                <a:lnTo>
                  <a:pt x="86912" y="78801"/>
                </a:lnTo>
                <a:cubicBezTo>
                  <a:pt x="92572" y="68177"/>
                  <a:pt x="99534" y="67761"/>
                  <a:pt x="109352" y="64493"/>
                </a:cubicBezTo>
                <a:cubicBezTo>
                  <a:pt x="101851" y="75726"/>
                  <a:pt x="113102" y="83215"/>
                  <a:pt x="109352" y="90704"/>
                </a:cubicBezTo>
                <a:cubicBezTo>
                  <a:pt x="109352" y="68237"/>
                  <a:pt x="120602" y="60749"/>
                  <a:pt x="135602" y="68237"/>
                </a:cubicBezTo>
                <a:cubicBezTo>
                  <a:pt x="146852" y="94448"/>
                  <a:pt x="165603" y="49515"/>
                  <a:pt x="180603" y="57004"/>
                </a:cubicBezTo>
                <a:cubicBezTo>
                  <a:pt x="173103" y="83215"/>
                  <a:pt x="161853" y="101937"/>
                  <a:pt x="154353" y="113170"/>
                </a:cubicBezTo>
                <a:cubicBezTo>
                  <a:pt x="161853" y="124404"/>
                  <a:pt x="165603" y="113170"/>
                  <a:pt x="173103" y="124404"/>
                </a:cubicBezTo>
                <a:cubicBezTo>
                  <a:pt x="180603" y="105682"/>
                  <a:pt x="184353" y="79471"/>
                  <a:pt x="199354" y="68237"/>
                </a:cubicBezTo>
                <a:lnTo>
                  <a:pt x="199354" y="84619"/>
                </a:lnTo>
                <a:cubicBezTo>
                  <a:pt x="210604" y="75726"/>
                  <a:pt x="210604" y="49515"/>
                  <a:pt x="229354" y="53260"/>
                </a:cubicBezTo>
                <a:cubicBezTo>
                  <a:pt x="255605" y="64493"/>
                  <a:pt x="281855" y="64493"/>
                  <a:pt x="304356" y="68237"/>
                </a:cubicBezTo>
                <a:lnTo>
                  <a:pt x="304356" y="84619"/>
                </a:lnTo>
                <a:cubicBezTo>
                  <a:pt x="315606" y="49515"/>
                  <a:pt x="341857" y="71982"/>
                  <a:pt x="356857" y="57004"/>
                </a:cubicBezTo>
                <a:cubicBezTo>
                  <a:pt x="383107" y="75726"/>
                  <a:pt x="413108" y="42026"/>
                  <a:pt x="428108" y="71982"/>
                </a:cubicBezTo>
                <a:cubicBezTo>
                  <a:pt x="473109" y="60749"/>
                  <a:pt x="514360" y="45771"/>
                  <a:pt x="563111" y="57004"/>
                </a:cubicBezTo>
                <a:cubicBezTo>
                  <a:pt x="551861" y="83215"/>
                  <a:pt x="551861" y="83215"/>
                  <a:pt x="551861" y="83215"/>
                </a:cubicBezTo>
                <a:lnTo>
                  <a:pt x="557896" y="76019"/>
                </a:lnTo>
                <a:cubicBezTo>
                  <a:pt x="561939" y="76896"/>
                  <a:pt x="561236" y="97257"/>
                  <a:pt x="566861" y="94448"/>
                </a:cubicBezTo>
                <a:cubicBezTo>
                  <a:pt x="559361" y="71982"/>
                  <a:pt x="578111" y="64493"/>
                  <a:pt x="585612" y="49515"/>
                </a:cubicBezTo>
                <a:cubicBezTo>
                  <a:pt x="608112" y="71982"/>
                  <a:pt x="634363" y="49515"/>
                  <a:pt x="653113" y="30793"/>
                </a:cubicBezTo>
                <a:lnTo>
                  <a:pt x="653113" y="47175"/>
                </a:lnTo>
                <a:cubicBezTo>
                  <a:pt x="675614" y="15815"/>
                  <a:pt x="694364" y="45771"/>
                  <a:pt x="720614" y="53260"/>
                </a:cubicBezTo>
                <a:cubicBezTo>
                  <a:pt x="720614" y="60749"/>
                  <a:pt x="724365" y="79471"/>
                  <a:pt x="731865" y="75726"/>
                </a:cubicBezTo>
                <a:cubicBezTo>
                  <a:pt x="746865" y="45771"/>
                  <a:pt x="754365" y="49515"/>
                  <a:pt x="773116" y="30793"/>
                </a:cubicBezTo>
                <a:cubicBezTo>
                  <a:pt x="788116" y="30793"/>
                  <a:pt x="810616" y="38282"/>
                  <a:pt x="821867" y="53260"/>
                </a:cubicBezTo>
                <a:cubicBezTo>
                  <a:pt x="874368" y="12071"/>
                  <a:pt x="926869" y="42026"/>
                  <a:pt x="983120" y="15815"/>
                </a:cubicBezTo>
                <a:cubicBezTo>
                  <a:pt x="986870" y="38282"/>
                  <a:pt x="986870" y="38282"/>
                  <a:pt x="986870" y="38282"/>
                </a:cubicBezTo>
                <a:cubicBezTo>
                  <a:pt x="1039371" y="-6651"/>
                  <a:pt x="1103123" y="38282"/>
                  <a:pt x="1148123" y="15815"/>
                </a:cubicBezTo>
                <a:cubicBezTo>
                  <a:pt x="1144373" y="53260"/>
                  <a:pt x="1144373" y="53260"/>
                  <a:pt x="1144373" y="53260"/>
                </a:cubicBezTo>
                <a:cubicBezTo>
                  <a:pt x="1155624" y="64493"/>
                  <a:pt x="1174374" y="42026"/>
                  <a:pt x="1170624" y="15815"/>
                </a:cubicBezTo>
                <a:cubicBezTo>
                  <a:pt x="1185624" y="30793"/>
                  <a:pt x="1208125" y="838"/>
                  <a:pt x="1215625" y="30793"/>
                </a:cubicBezTo>
                <a:cubicBezTo>
                  <a:pt x="1230625" y="38282"/>
                  <a:pt x="1234375" y="15815"/>
                  <a:pt x="1245626" y="8326"/>
                </a:cubicBezTo>
                <a:cubicBezTo>
                  <a:pt x="1272400" y="21693"/>
                  <a:pt x="1284240" y="23131"/>
                  <a:pt x="1304900" y="17006"/>
                </a:cubicBezTo>
                <a:cubicBezTo>
                  <a:pt x="1302101" y="25479"/>
                  <a:pt x="1303175" y="38282"/>
                  <a:pt x="1309377" y="38282"/>
                </a:cubicBezTo>
                <a:cubicBezTo>
                  <a:pt x="1320627" y="30793"/>
                  <a:pt x="1346878" y="49515"/>
                  <a:pt x="1335627" y="4582"/>
                </a:cubicBezTo>
                <a:cubicBezTo>
                  <a:pt x="1365628" y="30793"/>
                  <a:pt x="1403129" y="-10396"/>
                  <a:pt x="1433129" y="23304"/>
                </a:cubicBezTo>
                <a:cubicBezTo>
                  <a:pt x="1429379" y="12071"/>
                  <a:pt x="1436880" y="8326"/>
                  <a:pt x="1440630" y="838"/>
                </a:cubicBezTo>
                <a:cubicBezTo>
                  <a:pt x="1466880" y="838"/>
                  <a:pt x="1493131" y="27049"/>
                  <a:pt x="1511881" y="4582"/>
                </a:cubicBezTo>
                <a:cubicBezTo>
                  <a:pt x="1515631" y="12071"/>
                  <a:pt x="1504381" y="27049"/>
                  <a:pt x="1515631" y="27049"/>
                </a:cubicBezTo>
                <a:cubicBezTo>
                  <a:pt x="1523131" y="23304"/>
                  <a:pt x="1515631" y="12071"/>
                  <a:pt x="1523131" y="4582"/>
                </a:cubicBezTo>
                <a:cubicBezTo>
                  <a:pt x="1533444" y="-98"/>
                  <a:pt x="1543757" y="-801"/>
                  <a:pt x="1554011" y="72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4" name="Freeform 19">
            <a:extLst>
              <a:ext uri="{FF2B5EF4-FFF2-40B4-BE49-F238E27FC236}">
                <a16:creationId xmlns:a16="http://schemas.microsoft.com/office/drawing/2014/main" id="{86A93AAF-6524-42FC-8CD5-499DC813E2F6}"/>
              </a:ext>
            </a:extLst>
          </p:cNvPr>
          <p:cNvSpPr>
            <a:spLocks noEditPoints="1"/>
          </p:cNvSpPr>
          <p:nvPr/>
        </p:nvSpPr>
        <p:spPr bwMode="auto">
          <a:xfrm>
            <a:off x="8772708" y="4477403"/>
            <a:ext cx="1962907" cy="880583"/>
          </a:xfrm>
          <a:custGeom>
            <a:avLst/>
            <a:gdLst>
              <a:gd name="T0" fmla="*/ 2147483646 w 236"/>
              <a:gd name="T1" fmla="*/ 2147483646 h 158"/>
              <a:gd name="T2" fmla="*/ 2147483646 w 236"/>
              <a:gd name="T3" fmla="*/ 2147483646 h 158"/>
              <a:gd name="T4" fmla="*/ 2147483646 w 236"/>
              <a:gd name="T5" fmla="*/ 2147483646 h 158"/>
              <a:gd name="T6" fmla="*/ 2147483646 w 236"/>
              <a:gd name="T7" fmla="*/ 2147483646 h 158"/>
              <a:gd name="T8" fmla="*/ 2147483646 w 236"/>
              <a:gd name="T9" fmla="*/ 2147483646 h 158"/>
              <a:gd name="T10" fmla="*/ 2147483646 w 236"/>
              <a:gd name="T11" fmla="*/ 2147483646 h 158"/>
              <a:gd name="T12" fmla="*/ 2147483646 w 236"/>
              <a:gd name="T13" fmla="*/ 2147483646 h 158"/>
              <a:gd name="T14" fmla="*/ 2147483646 w 236"/>
              <a:gd name="T15" fmla="*/ 2147483646 h 158"/>
              <a:gd name="T16" fmla="*/ 2147483646 w 236"/>
              <a:gd name="T17" fmla="*/ 2147483646 h 158"/>
              <a:gd name="T18" fmla="*/ 2147483646 w 236"/>
              <a:gd name="T19" fmla="*/ 2147483646 h 158"/>
              <a:gd name="T20" fmla="*/ 2147483646 w 236"/>
              <a:gd name="T21" fmla="*/ 2147483646 h 158"/>
              <a:gd name="T22" fmla="*/ 2147483646 w 236"/>
              <a:gd name="T23" fmla="*/ 2147483646 h 158"/>
              <a:gd name="T24" fmla="*/ 2147483646 w 236"/>
              <a:gd name="T25" fmla="*/ 2147483646 h 158"/>
              <a:gd name="T26" fmla="*/ 2147483646 w 236"/>
              <a:gd name="T27" fmla="*/ 2147483646 h 158"/>
              <a:gd name="T28" fmla="*/ 2147483646 w 236"/>
              <a:gd name="T29" fmla="*/ 2147483646 h 158"/>
              <a:gd name="T30" fmla="*/ 2147483646 w 236"/>
              <a:gd name="T31" fmla="*/ 2147483646 h 158"/>
              <a:gd name="T32" fmla="*/ 2147483646 w 236"/>
              <a:gd name="T33" fmla="*/ 2147483646 h 158"/>
              <a:gd name="T34" fmla="*/ 2147483646 w 236"/>
              <a:gd name="T35" fmla="*/ 2147483646 h 158"/>
              <a:gd name="T36" fmla="*/ 2147483646 w 236"/>
              <a:gd name="T37" fmla="*/ 2147483646 h 158"/>
              <a:gd name="T38" fmla="*/ 2147483646 w 236"/>
              <a:gd name="T39" fmla="*/ 2147483646 h 158"/>
              <a:gd name="T40" fmla="*/ 2147483646 w 236"/>
              <a:gd name="T41" fmla="*/ 2147483646 h 158"/>
              <a:gd name="T42" fmla="*/ 2147483646 w 236"/>
              <a:gd name="T43" fmla="*/ 2147483646 h 158"/>
              <a:gd name="T44" fmla="*/ 2147483646 w 236"/>
              <a:gd name="T45" fmla="*/ 2147483646 h 158"/>
              <a:gd name="T46" fmla="*/ 2147483646 w 236"/>
              <a:gd name="T47" fmla="*/ 2147483646 h 158"/>
              <a:gd name="T48" fmla="*/ 2147483646 w 236"/>
              <a:gd name="T49" fmla="*/ 2147483646 h 158"/>
              <a:gd name="T50" fmla="*/ 2147483646 w 236"/>
              <a:gd name="T51" fmla="*/ 2147483646 h 158"/>
              <a:gd name="T52" fmla="*/ 2147483646 w 236"/>
              <a:gd name="T53" fmla="*/ 2147483646 h 158"/>
              <a:gd name="T54" fmla="*/ 2147483646 w 236"/>
              <a:gd name="T55" fmla="*/ 2147483646 h 158"/>
              <a:gd name="T56" fmla="*/ 2147483646 w 236"/>
              <a:gd name="T57" fmla="*/ 2147483646 h 158"/>
              <a:gd name="T58" fmla="*/ 2147483646 w 236"/>
              <a:gd name="T59" fmla="*/ 2147483646 h 158"/>
              <a:gd name="T60" fmla="*/ 2147483646 w 236"/>
              <a:gd name="T61" fmla="*/ 2147483646 h 158"/>
              <a:gd name="T62" fmla="*/ 2147483646 w 236"/>
              <a:gd name="T63" fmla="*/ 2147483646 h 158"/>
              <a:gd name="T64" fmla="*/ 2147483646 w 236"/>
              <a:gd name="T65" fmla="*/ 2147483646 h 158"/>
              <a:gd name="T66" fmla="*/ 2147483646 w 236"/>
              <a:gd name="T67" fmla="*/ 2147483646 h 158"/>
              <a:gd name="T68" fmla="*/ 0 w 236"/>
              <a:gd name="T69" fmla="*/ 2147483646 h 158"/>
              <a:gd name="T70" fmla="*/ 2147483646 w 236"/>
              <a:gd name="T71" fmla="*/ 2147483646 h 158"/>
              <a:gd name="T72" fmla="*/ 2147483646 w 236"/>
              <a:gd name="T73" fmla="*/ 2147483646 h 158"/>
              <a:gd name="T74" fmla="*/ 2147483646 w 236"/>
              <a:gd name="T75" fmla="*/ 2147483646 h 158"/>
              <a:gd name="T76" fmla="*/ 2147483646 w 236"/>
              <a:gd name="T77" fmla="*/ 2147483646 h 158"/>
              <a:gd name="T78" fmla="*/ 2147483646 w 236"/>
              <a:gd name="T79" fmla="*/ 2147483646 h 158"/>
              <a:gd name="T80" fmla="*/ 2147483646 w 236"/>
              <a:gd name="T81" fmla="*/ 2147483646 h 158"/>
              <a:gd name="T82" fmla="*/ 2147483646 w 236"/>
              <a:gd name="T83" fmla="*/ 2147483646 h 158"/>
              <a:gd name="T84" fmla="*/ 2147483646 w 236"/>
              <a:gd name="T85" fmla="*/ 2147483646 h 158"/>
              <a:gd name="T86" fmla="*/ 2147483646 w 236"/>
              <a:gd name="T87" fmla="*/ 2147483646 h 158"/>
              <a:gd name="T88" fmla="*/ 2147483646 w 236"/>
              <a:gd name="T89" fmla="*/ 2147483646 h 158"/>
              <a:gd name="T90" fmla="*/ 2147483646 w 236"/>
              <a:gd name="T91" fmla="*/ 2147483646 h 158"/>
              <a:gd name="T92" fmla="*/ 2147483646 w 236"/>
              <a:gd name="T93" fmla="*/ 2147483646 h 158"/>
              <a:gd name="T94" fmla="*/ 2147483646 w 236"/>
              <a:gd name="T95" fmla="*/ 2147483646 h 158"/>
              <a:gd name="T96" fmla="*/ 2147483646 w 236"/>
              <a:gd name="T97" fmla="*/ 2147483646 h 158"/>
              <a:gd name="T98" fmla="*/ 2147483646 w 236"/>
              <a:gd name="T99" fmla="*/ 2147483646 h 158"/>
              <a:gd name="T100" fmla="*/ 2147483646 w 236"/>
              <a:gd name="T101" fmla="*/ 2147483646 h 158"/>
              <a:gd name="T102" fmla="*/ 2147483646 w 236"/>
              <a:gd name="T103" fmla="*/ 2147483646 h 158"/>
              <a:gd name="T104" fmla="*/ 2147483646 w 236"/>
              <a:gd name="T105" fmla="*/ 2147483646 h 158"/>
              <a:gd name="T106" fmla="*/ 2147483646 w 236"/>
              <a:gd name="T107" fmla="*/ 2147483646 h 158"/>
              <a:gd name="T108" fmla="*/ 2147483646 w 236"/>
              <a:gd name="T109" fmla="*/ 2147483646 h 158"/>
              <a:gd name="T110" fmla="*/ 2147483646 w 236"/>
              <a:gd name="T111" fmla="*/ 2147483646 h 158"/>
              <a:gd name="T112" fmla="*/ 2147483646 w 236"/>
              <a:gd name="T113" fmla="*/ 2147483646 h 158"/>
              <a:gd name="T114" fmla="*/ 2147483646 w 236"/>
              <a:gd name="T115" fmla="*/ 2147483646 h 158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236"/>
              <a:gd name="T175" fmla="*/ 0 h 158"/>
              <a:gd name="T176" fmla="*/ 236 w 236"/>
              <a:gd name="T177" fmla="*/ 158 h 158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236" h="158">
                <a:moveTo>
                  <a:pt x="235" y="71"/>
                </a:moveTo>
                <a:cubicBezTo>
                  <a:pt x="235" y="69"/>
                  <a:pt x="234" y="67"/>
                  <a:pt x="233" y="66"/>
                </a:cubicBezTo>
                <a:cubicBezTo>
                  <a:pt x="233" y="67"/>
                  <a:pt x="234" y="66"/>
                  <a:pt x="234" y="67"/>
                </a:cubicBezTo>
                <a:cubicBezTo>
                  <a:pt x="233" y="68"/>
                  <a:pt x="232" y="66"/>
                  <a:pt x="232" y="65"/>
                </a:cubicBezTo>
                <a:cubicBezTo>
                  <a:pt x="232" y="65"/>
                  <a:pt x="232" y="65"/>
                  <a:pt x="232" y="65"/>
                </a:cubicBezTo>
                <a:cubicBezTo>
                  <a:pt x="232" y="63"/>
                  <a:pt x="232" y="62"/>
                  <a:pt x="232" y="61"/>
                </a:cubicBezTo>
                <a:cubicBezTo>
                  <a:pt x="232" y="59"/>
                  <a:pt x="232" y="62"/>
                  <a:pt x="233" y="61"/>
                </a:cubicBezTo>
                <a:cubicBezTo>
                  <a:pt x="234" y="61"/>
                  <a:pt x="234" y="57"/>
                  <a:pt x="234" y="56"/>
                </a:cubicBezTo>
                <a:cubicBezTo>
                  <a:pt x="234" y="56"/>
                  <a:pt x="233" y="55"/>
                  <a:pt x="233" y="55"/>
                </a:cubicBezTo>
                <a:cubicBezTo>
                  <a:pt x="232" y="54"/>
                  <a:pt x="234" y="54"/>
                  <a:pt x="234" y="53"/>
                </a:cubicBezTo>
                <a:cubicBezTo>
                  <a:pt x="231" y="49"/>
                  <a:pt x="231" y="49"/>
                  <a:pt x="231" y="49"/>
                </a:cubicBezTo>
                <a:cubicBezTo>
                  <a:pt x="231" y="49"/>
                  <a:pt x="232" y="48"/>
                  <a:pt x="233" y="49"/>
                </a:cubicBezTo>
                <a:cubicBezTo>
                  <a:pt x="232" y="46"/>
                  <a:pt x="230" y="44"/>
                  <a:pt x="229" y="42"/>
                </a:cubicBezTo>
                <a:cubicBezTo>
                  <a:pt x="230" y="41"/>
                  <a:pt x="229" y="38"/>
                  <a:pt x="229" y="37"/>
                </a:cubicBezTo>
                <a:cubicBezTo>
                  <a:pt x="230" y="36"/>
                  <a:pt x="229" y="38"/>
                  <a:pt x="229" y="38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1" y="39"/>
                  <a:pt x="232" y="36"/>
                  <a:pt x="233" y="37"/>
                </a:cubicBezTo>
                <a:cubicBezTo>
                  <a:pt x="232" y="36"/>
                  <a:pt x="233" y="32"/>
                  <a:pt x="233" y="29"/>
                </a:cubicBezTo>
                <a:cubicBezTo>
                  <a:pt x="231" y="31"/>
                  <a:pt x="232" y="26"/>
                  <a:pt x="230" y="26"/>
                </a:cubicBezTo>
                <a:cubicBezTo>
                  <a:pt x="230" y="23"/>
                  <a:pt x="232" y="24"/>
                  <a:pt x="232" y="23"/>
                </a:cubicBezTo>
                <a:cubicBezTo>
                  <a:pt x="231" y="20"/>
                  <a:pt x="231" y="17"/>
                  <a:pt x="231" y="14"/>
                </a:cubicBezTo>
                <a:cubicBezTo>
                  <a:pt x="232" y="15"/>
                  <a:pt x="233" y="15"/>
                  <a:pt x="231" y="14"/>
                </a:cubicBezTo>
                <a:cubicBezTo>
                  <a:pt x="231" y="14"/>
                  <a:pt x="231" y="14"/>
                  <a:pt x="231" y="14"/>
                </a:cubicBezTo>
                <a:cubicBezTo>
                  <a:pt x="232" y="14"/>
                  <a:pt x="232" y="14"/>
                  <a:pt x="232" y="14"/>
                </a:cubicBezTo>
                <a:cubicBezTo>
                  <a:pt x="231" y="12"/>
                  <a:pt x="231" y="7"/>
                  <a:pt x="230" y="5"/>
                </a:cubicBezTo>
                <a:cubicBezTo>
                  <a:pt x="230" y="5"/>
                  <a:pt x="230" y="5"/>
                  <a:pt x="231" y="5"/>
                </a:cubicBezTo>
                <a:cubicBezTo>
                  <a:pt x="228" y="0"/>
                  <a:pt x="230" y="6"/>
                  <a:pt x="227" y="5"/>
                </a:cubicBezTo>
                <a:cubicBezTo>
                  <a:pt x="228" y="4"/>
                  <a:pt x="228" y="4"/>
                  <a:pt x="228" y="4"/>
                </a:cubicBezTo>
                <a:cubicBezTo>
                  <a:pt x="226" y="5"/>
                  <a:pt x="224" y="3"/>
                  <a:pt x="222" y="5"/>
                </a:cubicBezTo>
                <a:cubicBezTo>
                  <a:pt x="222" y="5"/>
                  <a:pt x="222" y="4"/>
                  <a:pt x="222" y="4"/>
                </a:cubicBezTo>
                <a:cubicBezTo>
                  <a:pt x="222" y="4"/>
                  <a:pt x="221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18" y="5"/>
                  <a:pt x="217" y="5"/>
                  <a:pt x="216" y="6"/>
                </a:cubicBezTo>
                <a:cubicBezTo>
                  <a:pt x="216" y="6"/>
                  <a:pt x="216" y="5"/>
                  <a:pt x="217" y="5"/>
                </a:cubicBezTo>
                <a:cubicBezTo>
                  <a:pt x="215" y="4"/>
                  <a:pt x="215" y="6"/>
                  <a:pt x="213" y="6"/>
                </a:cubicBezTo>
                <a:cubicBezTo>
                  <a:pt x="212" y="6"/>
                  <a:pt x="211" y="5"/>
                  <a:pt x="212" y="5"/>
                </a:cubicBezTo>
                <a:cubicBezTo>
                  <a:pt x="211" y="6"/>
                  <a:pt x="208" y="6"/>
                  <a:pt x="207" y="7"/>
                </a:cubicBezTo>
                <a:cubicBezTo>
                  <a:pt x="207" y="6"/>
                  <a:pt x="206" y="6"/>
                  <a:pt x="205" y="6"/>
                </a:cubicBezTo>
                <a:cubicBezTo>
                  <a:pt x="194" y="7"/>
                  <a:pt x="184" y="7"/>
                  <a:pt x="173" y="10"/>
                </a:cubicBezTo>
                <a:cubicBezTo>
                  <a:pt x="172" y="8"/>
                  <a:pt x="176" y="8"/>
                  <a:pt x="175" y="7"/>
                </a:cubicBezTo>
                <a:cubicBezTo>
                  <a:pt x="175" y="9"/>
                  <a:pt x="173" y="8"/>
                  <a:pt x="170" y="8"/>
                </a:cubicBezTo>
                <a:cubicBezTo>
                  <a:pt x="170" y="8"/>
                  <a:pt x="170" y="8"/>
                  <a:pt x="170" y="8"/>
                </a:cubicBezTo>
                <a:cubicBezTo>
                  <a:pt x="168" y="9"/>
                  <a:pt x="168" y="8"/>
                  <a:pt x="166" y="8"/>
                </a:cubicBezTo>
                <a:cubicBezTo>
                  <a:pt x="166" y="9"/>
                  <a:pt x="166" y="9"/>
                  <a:pt x="166" y="9"/>
                </a:cubicBezTo>
                <a:cubicBezTo>
                  <a:pt x="165" y="10"/>
                  <a:pt x="163" y="7"/>
                  <a:pt x="162" y="9"/>
                </a:cubicBezTo>
                <a:cubicBezTo>
                  <a:pt x="161" y="8"/>
                  <a:pt x="161" y="8"/>
                  <a:pt x="161" y="8"/>
                </a:cubicBezTo>
                <a:cubicBezTo>
                  <a:pt x="159" y="10"/>
                  <a:pt x="158" y="7"/>
                  <a:pt x="157" y="9"/>
                </a:cubicBezTo>
                <a:cubicBezTo>
                  <a:pt x="157" y="9"/>
                  <a:pt x="157" y="9"/>
                  <a:pt x="157" y="9"/>
                </a:cubicBezTo>
                <a:cubicBezTo>
                  <a:pt x="154" y="8"/>
                  <a:pt x="152" y="11"/>
                  <a:pt x="151" y="10"/>
                </a:cubicBezTo>
                <a:cubicBezTo>
                  <a:pt x="148" y="10"/>
                  <a:pt x="146" y="10"/>
                  <a:pt x="146" y="12"/>
                </a:cubicBezTo>
                <a:cubicBezTo>
                  <a:pt x="145" y="11"/>
                  <a:pt x="145" y="10"/>
                  <a:pt x="146" y="10"/>
                </a:cubicBezTo>
                <a:cubicBezTo>
                  <a:pt x="138" y="11"/>
                  <a:pt x="129" y="11"/>
                  <a:pt x="122" y="13"/>
                </a:cubicBezTo>
                <a:cubicBezTo>
                  <a:pt x="121" y="13"/>
                  <a:pt x="122" y="13"/>
                  <a:pt x="122" y="12"/>
                </a:cubicBezTo>
                <a:cubicBezTo>
                  <a:pt x="118" y="14"/>
                  <a:pt x="113" y="11"/>
                  <a:pt x="110" y="14"/>
                </a:cubicBezTo>
                <a:cubicBezTo>
                  <a:pt x="109" y="15"/>
                  <a:pt x="109" y="15"/>
                  <a:pt x="109" y="15"/>
                </a:cubicBezTo>
                <a:cubicBezTo>
                  <a:pt x="108" y="15"/>
                  <a:pt x="108" y="14"/>
                  <a:pt x="107" y="13"/>
                </a:cubicBezTo>
                <a:cubicBezTo>
                  <a:pt x="106" y="14"/>
                  <a:pt x="103" y="14"/>
                  <a:pt x="102" y="15"/>
                </a:cubicBezTo>
                <a:cubicBezTo>
                  <a:pt x="102" y="14"/>
                  <a:pt x="102" y="14"/>
                  <a:pt x="102" y="14"/>
                </a:cubicBezTo>
                <a:cubicBezTo>
                  <a:pt x="100" y="14"/>
                  <a:pt x="98" y="15"/>
                  <a:pt x="96" y="15"/>
                </a:cubicBezTo>
                <a:cubicBezTo>
                  <a:pt x="97" y="14"/>
                  <a:pt x="97" y="14"/>
                  <a:pt x="97" y="14"/>
                </a:cubicBezTo>
                <a:cubicBezTo>
                  <a:pt x="86" y="12"/>
                  <a:pt x="73" y="11"/>
                  <a:pt x="65" y="13"/>
                </a:cubicBezTo>
                <a:cubicBezTo>
                  <a:pt x="63" y="14"/>
                  <a:pt x="64" y="11"/>
                  <a:pt x="63" y="12"/>
                </a:cubicBezTo>
                <a:cubicBezTo>
                  <a:pt x="54" y="14"/>
                  <a:pt x="44" y="10"/>
                  <a:pt x="36" y="13"/>
                </a:cubicBezTo>
                <a:cubicBezTo>
                  <a:pt x="30" y="13"/>
                  <a:pt x="28" y="17"/>
                  <a:pt x="28" y="17"/>
                </a:cubicBezTo>
                <a:cubicBezTo>
                  <a:pt x="43" y="17"/>
                  <a:pt x="56" y="19"/>
                  <a:pt x="71" y="21"/>
                </a:cubicBezTo>
                <a:cubicBezTo>
                  <a:pt x="76" y="21"/>
                  <a:pt x="82" y="21"/>
                  <a:pt x="87" y="21"/>
                </a:cubicBezTo>
                <a:cubicBezTo>
                  <a:pt x="106" y="21"/>
                  <a:pt x="126" y="24"/>
                  <a:pt x="145" y="21"/>
                </a:cubicBezTo>
                <a:cubicBezTo>
                  <a:pt x="144" y="21"/>
                  <a:pt x="145" y="20"/>
                  <a:pt x="146" y="20"/>
                </a:cubicBezTo>
                <a:cubicBezTo>
                  <a:pt x="147" y="20"/>
                  <a:pt x="147" y="20"/>
                  <a:pt x="147" y="20"/>
                </a:cubicBezTo>
                <a:cubicBezTo>
                  <a:pt x="148" y="19"/>
                  <a:pt x="148" y="19"/>
                  <a:pt x="148" y="19"/>
                </a:cubicBezTo>
                <a:cubicBezTo>
                  <a:pt x="150" y="19"/>
                  <a:pt x="149" y="20"/>
                  <a:pt x="148" y="21"/>
                </a:cubicBezTo>
                <a:cubicBezTo>
                  <a:pt x="156" y="20"/>
                  <a:pt x="163" y="19"/>
                  <a:pt x="170" y="19"/>
                </a:cubicBezTo>
                <a:cubicBezTo>
                  <a:pt x="171" y="18"/>
                  <a:pt x="174" y="19"/>
                  <a:pt x="174" y="17"/>
                </a:cubicBezTo>
                <a:cubicBezTo>
                  <a:pt x="175" y="17"/>
                  <a:pt x="174" y="18"/>
                  <a:pt x="174" y="18"/>
                </a:cubicBezTo>
                <a:cubicBezTo>
                  <a:pt x="180" y="17"/>
                  <a:pt x="180" y="17"/>
                  <a:pt x="185" y="18"/>
                </a:cubicBezTo>
                <a:cubicBezTo>
                  <a:pt x="195" y="18"/>
                  <a:pt x="205" y="17"/>
                  <a:pt x="215" y="16"/>
                </a:cubicBezTo>
                <a:cubicBezTo>
                  <a:pt x="220" y="15"/>
                  <a:pt x="220" y="15"/>
                  <a:pt x="220" y="15"/>
                </a:cubicBezTo>
                <a:cubicBezTo>
                  <a:pt x="220" y="19"/>
                  <a:pt x="220" y="19"/>
                  <a:pt x="220" y="19"/>
                </a:cubicBezTo>
                <a:cubicBezTo>
                  <a:pt x="221" y="39"/>
                  <a:pt x="223" y="59"/>
                  <a:pt x="222" y="80"/>
                </a:cubicBezTo>
                <a:cubicBezTo>
                  <a:pt x="225" y="83"/>
                  <a:pt x="223" y="88"/>
                  <a:pt x="225" y="91"/>
                </a:cubicBezTo>
                <a:cubicBezTo>
                  <a:pt x="225" y="91"/>
                  <a:pt x="225" y="91"/>
                  <a:pt x="225" y="91"/>
                </a:cubicBezTo>
                <a:cubicBezTo>
                  <a:pt x="225" y="94"/>
                  <a:pt x="224" y="95"/>
                  <a:pt x="223" y="99"/>
                </a:cubicBezTo>
                <a:cubicBezTo>
                  <a:pt x="224" y="99"/>
                  <a:pt x="223" y="101"/>
                  <a:pt x="224" y="100"/>
                </a:cubicBezTo>
                <a:cubicBezTo>
                  <a:pt x="226" y="102"/>
                  <a:pt x="222" y="103"/>
                  <a:pt x="223" y="105"/>
                </a:cubicBezTo>
                <a:cubicBezTo>
                  <a:pt x="222" y="105"/>
                  <a:pt x="224" y="105"/>
                  <a:pt x="223" y="105"/>
                </a:cubicBezTo>
                <a:cubicBezTo>
                  <a:pt x="224" y="110"/>
                  <a:pt x="223" y="104"/>
                  <a:pt x="220" y="110"/>
                </a:cubicBezTo>
                <a:cubicBezTo>
                  <a:pt x="221" y="117"/>
                  <a:pt x="219" y="129"/>
                  <a:pt x="217" y="130"/>
                </a:cubicBezTo>
                <a:cubicBezTo>
                  <a:pt x="217" y="130"/>
                  <a:pt x="217" y="130"/>
                  <a:pt x="217" y="130"/>
                </a:cubicBezTo>
                <a:cubicBezTo>
                  <a:pt x="215" y="128"/>
                  <a:pt x="214" y="132"/>
                  <a:pt x="213" y="131"/>
                </a:cubicBezTo>
                <a:cubicBezTo>
                  <a:pt x="213" y="131"/>
                  <a:pt x="213" y="131"/>
                  <a:pt x="214" y="130"/>
                </a:cubicBezTo>
                <a:cubicBezTo>
                  <a:pt x="209" y="131"/>
                  <a:pt x="207" y="133"/>
                  <a:pt x="203" y="133"/>
                </a:cubicBezTo>
                <a:cubicBezTo>
                  <a:pt x="200" y="135"/>
                  <a:pt x="195" y="134"/>
                  <a:pt x="193" y="136"/>
                </a:cubicBezTo>
                <a:cubicBezTo>
                  <a:pt x="193" y="135"/>
                  <a:pt x="191" y="135"/>
                  <a:pt x="190" y="135"/>
                </a:cubicBezTo>
                <a:cubicBezTo>
                  <a:pt x="188" y="138"/>
                  <a:pt x="183" y="135"/>
                  <a:pt x="181" y="138"/>
                </a:cubicBezTo>
                <a:cubicBezTo>
                  <a:pt x="181" y="137"/>
                  <a:pt x="181" y="137"/>
                  <a:pt x="181" y="137"/>
                </a:cubicBezTo>
                <a:cubicBezTo>
                  <a:pt x="171" y="140"/>
                  <a:pt x="160" y="140"/>
                  <a:pt x="150" y="142"/>
                </a:cubicBezTo>
                <a:cubicBezTo>
                  <a:pt x="145" y="143"/>
                  <a:pt x="138" y="141"/>
                  <a:pt x="132" y="142"/>
                </a:cubicBezTo>
                <a:cubicBezTo>
                  <a:pt x="131" y="143"/>
                  <a:pt x="132" y="143"/>
                  <a:pt x="131" y="144"/>
                </a:cubicBezTo>
                <a:cubicBezTo>
                  <a:pt x="129" y="144"/>
                  <a:pt x="131" y="143"/>
                  <a:pt x="130" y="142"/>
                </a:cubicBezTo>
                <a:cubicBezTo>
                  <a:pt x="127" y="144"/>
                  <a:pt x="123" y="142"/>
                  <a:pt x="119" y="142"/>
                </a:cubicBezTo>
                <a:cubicBezTo>
                  <a:pt x="118" y="143"/>
                  <a:pt x="117" y="143"/>
                  <a:pt x="118" y="143"/>
                </a:cubicBezTo>
                <a:cubicBezTo>
                  <a:pt x="113" y="142"/>
                  <a:pt x="107" y="144"/>
                  <a:pt x="103" y="142"/>
                </a:cubicBezTo>
                <a:cubicBezTo>
                  <a:pt x="104" y="145"/>
                  <a:pt x="100" y="144"/>
                  <a:pt x="99" y="144"/>
                </a:cubicBezTo>
                <a:cubicBezTo>
                  <a:pt x="98" y="144"/>
                  <a:pt x="98" y="143"/>
                  <a:pt x="98" y="143"/>
                </a:cubicBezTo>
                <a:cubicBezTo>
                  <a:pt x="95" y="143"/>
                  <a:pt x="93" y="143"/>
                  <a:pt x="89" y="142"/>
                </a:cubicBezTo>
                <a:cubicBezTo>
                  <a:pt x="87" y="142"/>
                  <a:pt x="87" y="143"/>
                  <a:pt x="84" y="143"/>
                </a:cubicBezTo>
                <a:cubicBezTo>
                  <a:pt x="83" y="141"/>
                  <a:pt x="80" y="142"/>
                  <a:pt x="78" y="142"/>
                </a:cubicBezTo>
                <a:cubicBezTo>
                  <a:pt x="78" y="143"/>
                  <a:pt x="75" y="144"/>
                  <a:pt x="73" y="143"/>
                </a:cubicBezTo>
                <a:cubicBezTo>
                  <a:pt x="74" y="141"/>
                  <a:pt x="74" y="141"/>
                  <a:pt x="74" y="141"/>
                </a:cubicBezTo>
                <a:cubicBezTo>
                  <a:pt x="67" y="142"/>
                  <a:pt x="57" y="138"/>
                  <a:pt x="49" y="139"/>
                </a:cubicBezTo>
                <a:cubicBezTo>
                  <a:pt x="48" y="138"/>
                  <a:pt x="48" y="138"/>
                  <a:pt x="48" y="138"/>
                </a:cubicBezTo>
                <a:cubicBezTo>
                  <a:pt x="40" y="139"/>
                  <a:pt x="32" y="135"/>
                  <a:pt x="24" y="136"/>
                </a:cubicBezTo>
                <a:cubicBezTo>
                  <a:pt x="22" y="135"/>
                  <a:pt x="18" y="134"/>
                  <a:pt x="16" y="134"/>
                </a:cubicBezTo>
                <a:cubicBezTo>
                  <a:pt x="16" y="134"/>
                  <a:pt x="16" y="134"/>
                  <a:pt x="15" y="134"/>
                </a:cubicBezTo>
                <a:cubicBezTo>
                  <a:pt x="17" y="131"/>
                  <a:pt x="18" y="129"/>
                  <a:pt x="17" y="126"/>
                </a:cubicBezTo>
                <a:cubicBezTo>
                  <a:pt x="18" y="126"/>
                  <a:pt x="18" y="126"/>
                  <a:pt x="18" y="126"/>
                </a:cubicBezTo>
                <a:cubicBezTo>
                  <a:pt x="17" y="123"/>
                  <a:pt x="17" y="119"/>
                  <a:pt x="18" y="115"/>
                </a:cubicBezTo>
                <a:cubicBezTo>
                  <a:pt x="18" y="114"/>
                  <a:pt x="18" y="111"/>
                  <a:pt x="17" y="112"/>
                </a:cubicBezTo>
                <a:cubicBezTo>
                  <a:pt x="16" y="111"/>
                  <a:pt x="18" y="112"/>
                  <a:pt x="17" y="110"/>
                </a:cubicBezTo>
                <a:cubicBezTo>
                  <a:pt x="19" y="112"/>
                  <a:pt x="19" y="112"/>
                  <a:pt x="19" y="112"/>
                </a:cubicBezTo>
                <a:cubicBezTo>
                  <a:pt x="20" y="104"/>
                  <a:pt x="20" y="98"/>
                  <a:pt x="20" y="90"/>
                </a:cubicBezTo>
                <a:cubicBezTo>
                  <a:pt x="22" y="88"/>
                  <a:pt x="20" y="83"/>
                  <a:pt x="21" y="79"/>
                </a:cubicBezTo>
                <a:cubicBezTo>
                  <a:pt x="21" y="77"/>
                  <a:pt x="22" y="73"/>
                  <a:pt x="20" y="71"/>
                </a:cubicBezTo>
                <a:cubicBezTo>
                  <a:pt x="21" y="71"/>
                  <a:pt x="21" y="71"/>
                  <a:pt x="21" y="71"/>
                </a:cubicBezTo>
                <a:cubicBezTo>
                  <a:pt x="21" y="67"/>
                  <a:pt x="21" y="63"/>
                  <a:pt x="22" y="59"/>
                </a:cubicBezTo>
                <a:cubicBezTo>
                  <a:pt x="22" y="56"/>
                  <a:pt x="21" y="56"/>
                  <a:pt x="20" y="54"/>
                </a:cubicBezTo>
                <a:cubicBezTo>
                  <a:pt x="21" y="54"/>
                  <a:pt x="21" y="54"/>
                  <a:pt x="21" y="54"/>
                </a:cubicBezTo>
                <a:cubicBezTo>
                  <a:pt x="20" y="52"/>
                  <a:pt x="19" y="52"/>
                  <a:pt x="18" y="51"/>
                </a:cubicBezTo>
                <a:cubicBezTo>
                  <a:pt x="19" y="49"/>
                  <a:pt x="18" y="49"/>
                  <a:pt x="18" y="47"/>
                </a:cubicBezTo>
                <a:cubicBezTo>
                  <a:pt x="19" y="49"/>
                  <a:pt x="20" y="50"/>
                  <a:pt x="21" y="51"/>
                </a:cubicBezTo>
                <a:cubicBezTo>
                  <a:pt x="22" y="49"/>
                  <a:pt x="19" y="46"/>
                  <a:pt x="21" y="44"/>
                </a:cubicBezTo>
                <a:cubicBezTo>
                  <a:pt x="21" y="42"/>
                  <a:pt x="21" y="40"/>
                  <a:pt x="19" y="40"/>
                </a:cubicBezTo>
                <a:cubicBezTo>
                  <a:pt x="20" y="41"/>
                  <a:pt x="20" y="39"/>
                  <a:pt x="21" y="40"/>
                </a:cubicBezTo>
                <a:cubicBezTo>
                  <a:pt x="20" y="38"/>
                  <a:pt x="20" y="37"/>
                  <a:pt x="20" y="36"/>
                </a:cubicBezTo>
                <a:cubicBezTo>
                  <a:pt x="20" y="37"/>
                  <a:pt x="20" y="37"/>
                  <a:pt x="20" y="37"/>
                </a:cubicBezTo>
                <a:cubicBezTo>
                  <a:pt x="19" y="37"/>
                  <a:pt x="19" y="35"/>
                  <a:pt x="17" y="35"/>
                </a:cubicBezTo>
                <a:cubicBezTo>
                  <a:pt x="18" y="36"/>
                  <a:pt x="18" y="36"/>
                  <a:pt x="18" y="37"/>
                </a:cubicBezTo>
                <a:cubicBezTo>
                  <a:pt x="17" y="37"/>
                  <a:pt x="16" y="34"/>
                  <a:pt x="17" y="34"/>
                </a:cubicBezTo>
                <a:cubicBezTo>
                  <a:pt x="18" y="33"/>
                  <a:pt x="19" y="35"/>
                  <a:pt x="19" y="34"/>
                </a:cubicBezTo>
                <a:cubicBezTo>
                  <a:pt x="17" y="30"/>
                  <a:pt x="17" y="30"/>
                  <a:pt x="17" y="30"/>
                </a:cubicBezTo>
                <a:cubicBezTo>
                  <a:pt x="17" y="30"/>
                  <a:pt x="17" y="32"/>
                  <a:pt x="16" y="32"/>
                </a:cubicBezTo>
                <a:cubicBezTo>
                  <a:pt x="17" y="33"/>
                  <a:pt x="17" y="33"/>
                  <a:pt x="17" y="33"/>
                </a:cubicBezTo>
                <a:cubicBezTo>
                  <a:pt x="16" y="33"/>
                  <a:pt x="16" y="33"/>
                  <a:pt x="16" y="33"/>
                </a:cubicBezTo>
                <a:cubicBezTo>
                  <a:pt x="16" y="36"/>
                  <a:pt x="15" y="39"/>
                  <a:pt x="16" y="42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2"/>
                  <a:pt x="19" y="44"/>
                  <a:pt x="18" y="46"/>
                </a:cubicBezTo>
                <a:cubicBezTo>
                  <a:pt x="17" y="45"/>
                  <a:pt x="17" y="45"/>
                  <a:pt x="16" y="45"/>
                </a:cubicBezTo>
                <a:cubicBezTo>
                  <a:pt x="16" y="46"/>
                  <a:pt x="17" y="46"/>
                  <a:pt x="17" y="47"/>
                </a:cubicBezTo>
                <a:cubicBezTo>
                  <a:pt x="15" y="46"/>
                  <a:pt x="15" y="46"/>
                  <a:pt x="15" y="46"/>
                </a:cubicBezTo>
                <a:cubicBezTo>
                  <a:pt x="17" y="47"/>
                  <a:pt x="16" y="51"/>
                  <a:pt x="16" y="52"/>
                </a:cubicBezTo>
                <a:cubicBezTo>
                  <a:pt x="16" y="51"/>
                  <a:pt x="16" y="51"/>
                  <a:pt x="16" y="51"/>
                </a:cubicBezTo>
                <a:cubicBezTo>
                  <a:pt x="15" y="54"/>
                  <a:pt x="17" y="51"/>
                  <a:pt x="17" y="53"/>
                </a:cubicBezTo>
                <a:cubicBezTo>
                  <a:pt x="17" y="54"/>
                  <a:pt x="15" y="53"/>
                  <a:pt x="14" y="55"/>
                </a:cubicBezTo>
                <a:cubicBezTo>
                  <a:pt x="14" y="58"/>
                  <a:pt x="16" y="62"/>
                  <a:pt x="14" y="65"/>
                </a:cubicBezTo>
                <a:cubicBezTo>
                  <a:pt x="14" y="68"/>
                  <a:pt x="15" y="70"/>
                  <a:pt x="16" y="73"/>
                </a:cubicBezTo>
                <a:cubicBezTo>
                  <a:pt x="16" y="75"/>
                  <a:pt x="14" y="72"/>
                  <a:pt x="15" y="75"/>
                </a:cubicBezTo>
                <a:cubicBezTo>
                  <a:pt x="14" y="74"/>
                  <a:pt x="13" y="75"/>
                  <a:pt x="13" y="75"/>
                </a:cubicBezTo>
                <a:cubicBezTo>
                  <a:pt x="13" y="75"/>
                  <a:pt x="12" y="79"/>
                  <a:pt x="14" y="77"/>
                </a:cubicBezTo>
                <a:cubicBezTo>
                  <a:pt x="14" y="80"/>
                  <a:pt x="13" y="84"/>
                  <a:pt x="13" y="87"/>
                </a:cubicBezTo>
                <a:cubicBezTo>
                  <a:pt x="13" y="86"/>
                  <a:pt x="12" y="86"/>
                  <a:pt x="11" y="87"/>
                </a:cubicBezTo>
                <a:cubicBezTo>
                  <a:pt x="12" y="88"/>
                  <a:pt x="13" y="91"/>
                  <a:pt x="12" y="94"/>
                </a:cubicBezTo>
                <a:cubicBezTo>
                  <a:pt x="14" y="94"/>
                  <a:pt x="14" y="93"/>
                  <a:pt x="15" y="93"/>
                </a:cubicBezTo>
                <a:cubicBezTo>
                  <a:pt x="15" y="94"/>
                  <a:pt x="15" y="94"/>
                  <a:pt x="15" y="95"/>
                </a:cubicBezTo>
                <a:cubicBezTo>
                  <a:pt x="14" y="95"/>
                  <a:pt x="12" y="95"/>
                  <a:pt x="12" y="97"/>
                </a:cubicBezTo>
                <a:cubicBezTo>
                  <a:pt x="10" y="97"/>
                  <a:pt x="12" y="93"/>
                  <a:pt x="10" y="94"/>
                </a:cubicBezTo>
                <a:cubicBezTo>
                  <a:pt x="9" y="93"/>
                  <a:pt x="9" y="89"/>
                  <a:pt x="10" y="88"/>
                </a:cubicBezTo>
                <a:cubicBezTo>
                  <a:pt x="9" y="85"/>
                  <a:pt x="10" y="89"/>
                  <a:pt x="8" y="89"/>
                </a:cubicBezTo>
                <a:cubicBezTo>
                  <a:pt x="8" y="91"/>
                  <a:pt x="9" y="92"/>
                  <a:pt x="9" y="95"/>
                </a:cubicBezTo>
                <a:cubicBezTo>
                  <a:pt x="10" y="95"/>
                  <a:pt x="10" y="94"/>
                  <a:pt x="11" y="95"/>
                </a:cubicBezTo>
                <a:cubicBezTo>
                  <a:pt x="12" y="98"/>
                  <a:pt x="9" y="99"/>
                  <a:pt x="9" y="99"/>
                </a:cubicBezTo>
                <a:cubicBezTo>
                  <a:pt x="9" y="98"/>
                  <a:pt x="9" y="98"/>
                  <a:pt x="9" y="98"/>
                </a:cubicBezTo>
                <a:cubicBezTo>
                  <a:pt x="8" y="100"/>
                  <a:pt x="9" y="100"/>
                  <a:pt x="9" y="102"/>
                </a:cubicBezTo>
                <a:cubicBezTo>
                  <a:pt x="6" y="103"/>
                  <a:pt x="9" y="99"/>
                  <a:pt x="7" y="98"/>
                </a:cubicBezTo>
                <a:cubicBezTo>
                  <a:pt x="6" y="100"/>
                  <a:pt x="6" y="100"/>
                  <a:pt x="6" y="100"/>
                </a:cubicBezTo>
                <a:cubicBezTo>
                  <a:pt x="5" y="103"/>
                  <a:pt x="7" y="101"/>
                  <a:pt x="6" y="104"/>
                </a:cubicBezTo>
                <a:cubicBezTo>
                  <a:pt x="6" y="103"/>
                  <a:pt x="6" y="103"/>
                  <a:pt x="6" y="103"/>
                </a:cubicBezTo>
                <a:cubicBezTo>
                  <a:pt x="6" y="105"/>
                  <a:pt x="6" y="105"/>
                  <a:pt x="6" y="105"/>
                </a:cubicBezTo>
                <a:cubicBezTo>
                  <a:pt x="7" y="105"/>
                  <a:pt x="8" y="105"/>
                  <a:pt x="8" y="103"/>
                </a:cubicBezTo>
                <a:cubicBezTo>
                  <a:pt x="10" y="105"/>
                  <a:pt x="8" y="105"/>
                  <a:pt x="8" y="107"/>
                </a:cubicBezTo>
                <a:cubicBezTo>
                  <a:pt x="9" y="108"/>
                  <a:pt x="8" y="106"/>
                  <a:pt x="10" y="106"/>
                </a:cubicBezTo>
                <a:cubicBezTo>
                  <a:pt x="11" y="106"/>
                  <a:pt x="10" y="108"/>
                  <a:pt x="11" y="109"/>
                </a:cubicBezTo>
                <a:cubicBezTo>
                  <a:pt x="10" y="112"/>
                  <a:pt x="9" y="110"/>
                  <a:pt x="8" y="111"/>
                </a:cubicBezTo>
                <a:cubicBezTo>
                  <a:pt x="8" y="111"/>
                  <a:pt x="8" y="109"/>
                  <a:pt x="9" y="109"/>
                </a:cubicBezTo>
                <a:cubicBezTo>
                  <a:pt x="8" y="107"/>
                  <a:pt x="6" y="110"/>
                  <a:pt x="5" y="108"/>
                </a:cubicBezTo>
                <a:cubicBezTo>
                  <a:pt x="4" y="110"/>
                  <a:pt x="6" y="110"/>
                  <a:pt x="6" y="111"/>
                </a:cubicBezTo>
                <a:cubicBezTo>
                  <a:pt x="6" y="111"/>
                  <a:pt x="7" y="112"/>
                  <a:pt x="8" y="111"/>
                </a:cubicBezTo>
                <a:cubicBezTo>
                  <a:pt x="11" y="115"/>
                  <a:pt x="5" y="113"/>
                  <a:pt x="5" y="117"/>
                </a:cubicBezTo>
                <a:cubicBezTo>
                  <a:pt x="7" y="116"/>
                  <a:pt x="7" y="122"/>
                  <a:pt x="10" y="119"/>
                </a:cubicBezTo>
                <a:cubicBezTo>
                  <a:pt x="10" y="120"/>
                  <a:pt x="11" y="121"/>
                  <a:pt x="10" y="122"/>
                </a:cubicBezTo>
                <a:cubicBezTo>
                  <a:pt x="9" y="121"/>
                  <a:pt x="9" y="124"/>
                  <a:pt x="8" y="122"/>
                </a:cubicBezTo>
                <a:cubicBezTo>
                  <a:pt x="8" y="123"/>
                  <a:pt x="8" y="123"/>
                  <a:pt x="8" y="123"/>
                </a:cubicBezTo>
                <a:cubicBezTo>
                  <a:pt x="6" y="121"/>
                  <a:pt x="6" y="121"/>
                  <a:pt x="6" y="121"/>
                </a:cubicBezTo>
                <a:cubicBezTo>
                  <a:pt x="5" y="122"/>
                  <a:pt x="4" y="124"/>
                  <a:pt x="3" y="125"/>
                </a:cubicBezTo>
                <a:cubicBezTo>
                  <a:pt x="3" y="126"/>
                  <a:pt x="4" y="124"/>
                  <a:pt x="4" y="126"/>
                </a:cubicBezTo>
                <a:cubicBezTo>
                  <a:pt x="4" y="126"/>
                  <a:pt x="3" y="127"/>
                  <a:pt x="3" y="128"/>
                </a:cubicBezTo>
                <a:cubicBezTo>
                  <a:pt x="4" y="126"/>
                  <a:pt x="5" y="128"/>
                  <a:pt x="5" y="129"/>
                </a:cubicBezTo>
                <a:cubicBezTo>
                  <a:pt x="5" y="131"/>
                  <a:pt x="3" y="132"/>
                  <a:pt x="3" y="132"/>
                </a:cubicBezTo>
                <a:cubicBezTo>
                  <a:pt x="2" y="130"/>
                  <a:pt x="2" y="130"/>
                  <a:pt x="2" y="130"/>
                </a:cubicBezTo>
                <a:cubicBezTo>
                  <a:pt x="3" y="131"/>
                  <a:pt x="1" y="130"/>
                  <a:pt x="1" y="132"/>
                </a:cubicBezTo>
                <a:cubicBezTo>
                  <a:pt x="2" y="132"/>
                  <a:pt x="3" y="133"/>
                  <a:pt x="4" y="134"/>
                </a:cubicBezTo>
                <a:cubicBezTo>
                  <a:pt x="4" y="135"/>
                  <a:pt x="3" y="136"/>
                  <a:pt x="3" y="136"/>
                </a:cubicBezTo>
                <a:cubicBezTo>
                  <a:pt x="3" y="134"/>
                  <a:pt x="3" y="134"/>
                  <a:pt x="3" y="134"/>
                </a:cubicBezTo>
                <a:cubicBezTo>
                  <a:pt x="3" y="135"/>
                  <a:pt x="2" y="135"/>
                  <a:pt x="1" y="135"/>
                </a:cubicBezTo>
                <a:cubicBezTo>
                  <a:pt x="1" y="136"/>
                  <a:pt x="1" y="136"/>
                  <a:pt x="1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1" y="138"/>
                  <a:pt x="1" y="138"/>
                  <a:pt x="1" y="137"/>
                </a:cubicBezTo>
                <a:cubicBezTo>
                  <a:pt x="2" y="139"/>
                  <a:pt x="4" y="142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9" y="147"/>
                  <a:pt x="9" y="147"/>
                  <a:pt x="9" y="147"/>
                </a:cubicBezTo>
                <a:cubicBezTo>
                  <a:pt x="10" y="147"/>
                  <a:pt x="10" y="148"/>
                  <a:pt x="9" y="148"/>
                </a:cubicBezTo>
                <a:cubicBezTo>
                  <a:pt x="10" y="147"/>
                  <a:pt x="11" y="148"/>
                  <a:pt x="12" y="148"/>
                </a:cubicBezTo>
                <a:cubicBezTo>
                  <a:pt x="12" y="148"/>
                  <a:pt x="12" y="148"/>
                  <a:pt x="12" y="148"/>
                </a:cubicBezTo>
                <a:cubicBezTo>
                  <a:pt x="13" y="148"/>
                  <a:pt x="15" y="147"/>
                  <a:pt x="15" y="148"/>
                </a:cubicBezTo>
                <a:cubicBezTo>
                  <a:pt x="15" y="146"/>
                  <a:pt x="14" y="148"/>
                  <a:pt x="13" y="147"/>
                </a:cubicBezTo>
                <a:cubicBezTo>
                  <a:pt x="12" y="145"/>
                  <a:pt x="15" y="146"/>
                  <a:pt x="15" y="146"/>
                </a:cubicBezTo>
                <a:cubicBezTo>
                  <a:pt x="15" y="148"/>
                  <a:pt x="18" y="147"/>
                  <a:pt x="19" y="147"/>
                </a:cubicBezTo>
                <a:cubicBezTo>
                  <a:pt x="20" y="148"/>
                  <a:pt x="20" y="148"/>
                  <a:pt x="20" y="149"/>
                </a:cubicBezTo>
                <a:cubicBezTo>
                  <a:pt x="21" y="147"/>
                  <a:pt x="21" y="147"/>
                  <a:pt x="21" y="147"/>
                </a:cubicBezTo>
                <a:cubicBezTo>
                  <a:pt x="21" y="150"/>
                  <a:pt x="24" y="147"/>
                  <a:pt x="25" y="148"/>
                </a:cubicBezTo>
                <a:cubicBezTo>
                  <a:pt x="24" y="149"/>
                  <a:pt x="24" y="150"/>
                  <a:pt x="25" y="150"/>
                </a:cubicBezTo>
                <a:cubicBezTo>
                  <a:pt x="24" y="148"/>
                  <a:pt x="28" y="149"/>
                  <a:pt x="27" y="147"/>
                </a:cubicBezTo>
                <a:cubicBezTo>
                  <a:pt x="30" y="148"/>
                  <a:pt x="26" y="149"/>
                  <a:pt x="27" y="151"/>
                </a:cubicBezTo>
                <a:cubicBezTo>
                  <a:pt x="29" y="150"/>
                  <a:pt x="30" y="152"/>
                  <a:pt x="31" y="151"/>
                </a:cubicBezTo>
                <a:cubicBezTo>
                  <a:pt x="29" y="150"/>
                  <a:pt x="31" y="150"/>
                  <a:pt x="32" y="149"/>
                </a:cubicBezTo>
                <a:cubicBezTo>
                  <a:pt x="34" y="149"/>
                  <a:pt x="31" y="150"/>
                  <a:pt x="33" y="151"/>
                </a:cubicBezTo>
                <a:cubicBezTo>
                  <a:pt x="34" y="150"/>
                  <a:pt x="35" y="149"/>
                  <a:pt x="34" y="148"/>
                </a:cubicBezTo>
                <a:cubicBezTo>
                  <a:pt x="35" y="149"/>
                  <a:pt x="37" y="148"/>
                  <a:pt x="38" y="149"/>
                </a:cubicBezTo>
                <a:cubicBezTo>
                  <a:pt x="39" y="150"/>
                  <a:pt x="35" y="149"/>
                  <a:pt x="36" y="150"/>
                </a:cubicBezTo>
                <a:cubicBezTo>
                  <a:pt x="39" y="151"/>
                  <a:pt x="38" y="148"/>
                  <a:pt x="41" y="148"/>
                </a:cubicBezTo>
                <a:cubicBezTo>
                  <a:pt x="40" y="147"/>
                  <a:pt x="42" y="145"/>
                  <a:pt x="43" y="145"/>
                </a:cubicBezTo>
                <a:cubicBezTo>
                  <a:pt x="46" y="145"/>
                  <a:pt x="42" y="145"/>
                  <a:pt x="43" y="147"/>
                </a:cubicBezTo>
                <a:cubicBezTo>
                  <a:pt x="44" y="147"/>
                  <a:pt x="44" y="147"/>
                  <a:pt x="44" y="147"/>
                </a:cubicBezTo>
                <a:cubicBezTo>
                  <a:pt x="46" y="149"/>
                  <a:pt x="40" y="149"/>
                  <a:pt x="41" y="151"/>
                </a:cubicBezTo>
                <a:cubicBezTo>
                  <a:pt x="43" y="151"/>
                  <a:pt x="43" y="151"/>
                  <a:pt x="43" y="151"/>
                </a:cubicBezTo>
                <a:cubicBezTo>
                  <a:pt x="42" y="151"/>
                  <a:pt x="42" y="152"/>
                  <a:pt x="42" y="153"/>
                </a:cubicBezTo>
                <a:cubicBezTo>
                  <a:pt x="43" y="151"/>
                  <a:pt x="46" y="153"/>
                  <a:pt x="46" y="153"/>
                </a:cubicBezTo>
                <a:cubicBezTo>
                  <a:pt x="46" y="151"/>
                  <a:pt x="45" y="153"/>
                  <a:pt x="45" y="152"/>
                </a:cubicBezTo>
                <a:cubicBezTo>
                  <a:pt x="47" y="152"/>
                  <a:pt x="48" y="150"/>
                  <a:pt x="50" y="151"/>
                </a:cubicBezTo>
                <a:cubicBezTo>
                  <a:pt x="48" y="152"/>
                  <a:pt x="50" y="153"/>
                  <a:pt x="49" y="153"/>
                </a:cubicBezTo>
                <a:cubicBezTo>
                  <a:pt x="51" y="154"/>
                  <a:pt x="50" y="152"/>
                  <a:pt x="52" y="153"/>
                </a:cubicBezTo>
                <a:cubicBezTo>
                  <a:pt x="51" y="153"/>
                  <a:pt x="51" y="153"/>
                  <a:pt x="51" y="153"/>
                </a:cubicBezTo>
                <a:cubicBezTo>
                  <a:pt x="57" y="154"/>
                  <a:pt x="65" y="155"/>
                  <a:pt x="71" y="153"/>
                </a:cubicBezTo>
                <a:cubicBezTo>
                  <a:pt x="72" y="154"/>
                  <a:pt x="73" y="155"/>
                  <a:pt x="76" y="156"/>
                </a:cubicBezTo>
                <a:cubicBezTo>
                  <a:pt x="75" y="155"/>
                  <a:pt x="77" y="155"/>
                  <a:pt x="77" y="154"/>
                </a:cubicBezTo>
                <a:cubicBezTo>
                  <a:pt x="79" y="156"/>
                  <a:pt x="79" y="156"/>
                  <a:pt x="79" y="156"/>
                </a:cubicBezTo>
                <a:cubicBezTo>
                  <a:pt x="80" y="157"/>
                  <a:pt x="83" y="156"/>
                  <a:pt x="85" y="155"/>
                </a:cubicBezTo>
                <a:cubicBezTo>
                  <a:pt x="85" y="156"/>
                  <a:pt x="85" y="156"/>
                  <a:pt x="85" y="156"/>
                </a:cubicBezTo>
                <a:cubicBezTo>
                  <a:pt x="87" y="157"/>
                  <a:pt x="87" y="156"/>
                  <a:pt x="87" y="155"/>
                </a:cubicBezTo>
                <a:cubicBezTo>
                  <a:pt x="88" y="156"/>
                  <a:pt x="88" y="156"/>
                  <a:pt x="88" y="156"/>
                </a:cubicBezTo>
                <a:cubicBezTo>
                  <a:pt x="89" y="155"/>
                  <a:pt x="89" y="155"/>
                  <a:pt x="89" y="155"/>
                </a:cubicBezTo>
                <a:cubicBezTo>
                  <a:pt x="90" y="155"/>
                  <a:pt x="92" y="155"/>
                  <a:pt x="92" y="157"/>
                </a:cubicBezTo>
                <a:cubicBezTo>
                  <a:pt x="93" y="157"/>
                  <a:pt x="93" y="156"/>
                  <a:pt x="93" y="156"/>
                </a:cubicBezTo>
                <a:cubicBezTo>
                  <a:pt x="94" y="157"/>
                  <a:pt x="99" y="157"/>
                  <a:pt x="101" y="157"/>
                </a:cubicBezTo>
                <a:cubicBezTo>
                  <a:pt x="100" y="156"/>
                  <a:pt x="100" y="156"/>
                  <a:pt x="100" y="155"/>
                </a:cubicBezTo>
                <a:cubicBezTo>
                  <a:pt x="101" y="153"/>
                  <a:pt x="101" y="155"/>
                  <a:pt x="102" y="154"/>
                </a:cubicBezTo>
                <a:cubicBezTo>
                  <a:pt x="102" y="155"/>
                  <a:pt x="103" y="156"/>
                  <a:pt x="102" y="156"/>
                </a:cubicBezTo>
                <a:cubicBezTo>
                  <a:pt x="106" y="158"/>
                  <a:pt x="111" y="157"/>
                  <a:pt x="116" y="157"/>
                </a:cubicBezTo>
                <a:cubicBezTo>
                  <a:pt x="117" y="157"/>
                  <a:pt x="117" y="157"/>
                  <a:pt x="117" y="156"/>
                </a:cubicBezTo>
                <a:cubicBezTo>
                  <a:pt x="120" y="158"/>
                  <a:pt x="124" y="156"/>
                  <a:pt x="127" y="157"/>
                </a:cubicBezTo>
                <a:cubicBezTo>
                  <a:pt x="127" y="156"/>
                  <a:pt x="128" y="154"/>
                  <a:pt x="129" y="154"/>
                </a:cubicBezTo>
                <a:cubicBezTo>
                  <a:pt x="131" y="153"/>
                  <a:pt x="130" y="156"/>
                  <a:pt x="132" y="157"/>
                </a:cubicBezTo>
                <a:cubicBezTo>
                  <a:pt x="133" y="156"/>
                  <a:pt x="135" y="156"/>
                  <a:pt x="135" y="156"/>
                </a:cubicBezTo>
                <a:cubicBezTo>
                  <a:pt x="135" y="156"/>
                  <a:pt x="135" y="156"/>
                  <a:pt x="135" y="156"/>
                </a:cubicBezTo>
                <a:cubicBezTo>
                  <a:pt x="136" y="155"/>
                  <a:pt x="138" y="155"/>
                  <a:pt x="139" y="155"/>
                </a:cubicBezTo>
                <a:cubicBezTo>
                  <a:pt x="139" y="156"/>
                  <a:pt x="139" y="156"/>
                  <a:pt x="139" y="156"/>
                </a:cubicBezTo>
                <a:cubicBezTo>
                  <a:pt x="140" y="156"/>
                  <a:pt x="142" y="156"/>
                  <a:pt x="143" y="156"/>
                </a:cubicBezTo>
                <a:cubicBezTo>
                  <a:pt x="143" y="155"/>
                  <a:pt x="146" y="156"/>
                  <a:pt x="147" y="154"/>
                </a:cubicBezTo>
                <a:cubicBezTo>
                  <a:pt x="147" y="155"/>
                  <a:pt x="146" y="155"/>
                  <a:pt x="147" y="155"/>
                </a:cubicBezTo>
                <a:cubicBezTo>
                  <a:pt x="147" y="154"/>
                  <a:pt x="147" y="154"/>
                  <a:pt x="147" y="154"/>
                </a:cubicBezTo>
                <a:cubicBezTo>
                  <a:pt x="149" y="154"/>
                  <a:pt x="149" y="154"/>
                  <a:pt x="149" y="154"/>
                </a:cubicBezTo>
                <a:cubicBezTo>
                  <a:pt x="149" y="155"/>
                  <a:pt x="149" y="155"/>
                  <a:pt x="148" y="156"/>
                </a:cubicBezTo>
                <a:cubicBezTo>
                  <a:pt x="150" y="156"/>
                  <a:pt x="149" y="155"/>
                  <a:pt x="150" y="154"/>
                </a:cubicBezTo>
                <a:cubicBezTo>
                  <a:pt x="151" y="153"/>
                  <a:pt x="151" y="154"/>
                  <a:pt x="152" y="155"/>
                </a:cubicBezTo>
                <a:cubicBezTo>
                  <a:pt x="152" y="155"/>
                  <a:pt x="151" y="154"/>
                  <a:pt x="151" y="155"/>
                </a:cubicBezTo>
                <a:cubicBezTo>
                  <a:pt x="150" y="156"/>
                  <a:pt x="152" y="155"/>
                  <a:pt x="152" y="156"/>
                </a:cubicBezTo>
                <a:cubicBezTo>
                  <a:pt x="152" y="156"/>
                  <a:pt x="152" y="154"/>
                  <a:pt x="153" y="154"/>
                </a:cubicBezTo>
                <a:cubicBezTo>
                  <a:pt x="154" y="154"/>
                  <a:pt x="157" y="154"/>
                  <a:pt x="157" y="155"/>
                </a:cubicBezTo>
                <a:cubicBezTo>
                  <a:pt x="158" y="154"/>
                  <a:pt x="159" y="154"/>
                  <a:pt x="159" y="154"/>
                </a:cubicBezTo>
                <a:cubicBezTo>
                  <a:pt x="158" y="153"/>
                  <a:pt x="157" y="153"/>
                  <a:pt x="157" y="153"/>
                </a:cubicBezTo>
                <a:cubicBezTo>
                  <a:pt x="157" y="152"/>
                  <a:pt x="159" y="152"/>
                  <a:pt x="159" y="152"/>
                </a:cubicBezTo>
                <a:cubicBezTo>
                  <a:pt x="159" y="153"/>
                  <a:pt x="159" y="153"/>
                  <a:pt x="159" y="153"/>
                </a:cubicBezTo>
                <a:cubicBezTo>
                  <a:pt x="159" y="152"/>
                  <a:pt x="161" y="152"/>
                  <a:pt x="160" y="152"/>
                </a:cubicBezTo>
                <a:cubicBezTo>
                  <a:pt x="162" y="153"/>
                  <a:pt x="162" y="153"/>
                  <a:pt x="162" y="153"/>
                </a:cubicBezTo>
                <a:cubicBezTo>
                  <a:pt x="162" y="152"/>
                  <a:pt x="164" y="152"/>
                  <a:pt x="165" y="151"/>
                </a:cubicBezTo>
                <a:cubicBezTo>
                  <a:pt x="166" y="153"/>
                  <a:pt x="165" y="154"/>
                  <a:pt x="167" y="154"/>
                </a:cubicBezTo>
                <a:cubicBezTo>
                  <a:pt x="169" y="152"/>
                  <a:pt x="169" y="152"/>
                  <a:pt x="169" y="152"/>
                </a:cubicBezTo>
                <a:cubicBezTo>
                  <a:pt x="170" y="152"/>
                  <a:pt x="171" y="152"/>
                  <a:pt x="170" y="153"/>
                </a:cubicBezTo>
                <a:cubicBezTo>
                  <a:pt x="174" y="153"/>
                  <a:pt x="174" y="149"/>
                  <a:pt x="177" y="150"/>
                </a:cubicBezTo>
                <a:cubicBezTo>
                  <a:pt x="176" y="152"/>
                  <a:pt x="177" y="152"/>
                  <a:pt x="179" y="152"/>
                </a:cubicBezTo>
                <a:cubicBezTo>
                  <a:pt x="179" y="152"/>
                  <a:pt x="179" y="151"/>
                  <a:pt x="179" y="151"/>
                </a:cubicBezTo>
                <a:cubicBezTo>
                  <a:pt x="179" y="150"/>
                  <a:pt x="179" y="152"/>
                  <a:pt x="177" y="151"/>
                </a:cubicBezTo>
                <a:cubicBezTo>
                  <a:pt x="177" y="150"/>
                  <a:pt x="178" y="151"/>
                  <a:pt x="179" y="150"/>
                </a:cubicBezTo>
                <a:cubicBezTo>
                  <a:pt x="182" y="153"/>
                  <a:pt x="188" y="149"/>
                  <a:pt x="193" y="149"/>
                </a:cubicBezTo>
                <a:cubicBezTo>
                  <a:pt x="192" y="148"/>
                  <a:pt x="194" y="149"/>
                  <a:pt x="195" y="148"/>
                </a:cubicBezTo>
                <a:cubicBezTo>
                  <a:pt x="195" y="150"/>
                  <a:pt x="198" y="147"/>
                  <a:pt x="199" y="148"/>
                </a:cubicBezTo>
                <a:cubicBezTo>
                  <a:pt x="198" y="146"/>
                  <a:pt x="198" y="146"/>
                  <a:pt x="198" y="146"/>
                </a:cubicBezTo>
                <a:cubicBezTo>
                  <a:pt x="201" y="147"/>
                  <a:pt x="202" y="143"/>
                  <a:pt x="204" y="144"/>
                </a:cubicBezTo>
                <a:cubicBezTo>
                  <a:pt x="205" y="144"/>
                  <a:pt x="203" y="146"/>
                  <a:pt x="203" y="146"/>
                </a:cubicBezTo>
                <a:cubicBezTo>
                  <a:pt x="205" y="147"/>
                  <a:pt x="208" y="143"/>
                  <a:pt x="210" y="145"/>
                </a:cubicBezTo>
                <a:cubicBezTo>
                  <a:pt x="210" y="144"/>
                  <a:pt x="209" y="143"/>
                  <a:pt x="211" y="142"/>
                </a:cubicBezTo>
                <a:cubicBezTo>
                  <a:pt x="212" y="142"/>
                  <a:pt x="215" y="142"/>
                  <a:pt x="215" y="142"/>
                </a:cubicBezTo>
                <a:cubicBezTo>
                  <a:pt x="216" y="142"/>
                  <a:pt x="216" y="141"/>
                  <a:pt x="218" y="141"/>
                </a:cubicBezTo>
                <a:cubicBezTo>
                  <a:pt x="218" y="142"/>
                  <a:pt x="217" y="142"/>
                  <a:pt x="217" y="142"/>
                </a:cubicBezTo>
                <a:cubicBezTo>
                  <a:pt x="219" y="142"/>
                  <a:pt x="220" y="141"/>
                  <a:pt x="222" y="140"/>
                </a:cubicBezTo>
                <a:cubicBezTo>
                  <a:pt x="223" y="140"/>
                  <a:pt x="223" y="140"/>
                  <a:pt x="223" y="140"/>
                </a:cubicBezTo>
                <a:cubicBezTo>
                  <a:pt x="228" y="137"/>
                  <a:pt x="226" y="138"/>
                  <a:pt x="227" y="137"/>
                </a:cubicBezTo>
                <a:cubicBezTo>
                  <a:pt x="228" y="135"/>
                  <a:pt x="230" y="133"/>
                  <a:pt x="230" y="132"/>
                </a:cubicBezTo>
                <a:cubicBezTo>
                  <a:pt x="229" y="130"/>
                  <a:pt x="232" y="128"/>
                  <a:pt x="230" y="128"/>
                </a:cubicBezTo>
                <a:cubicBezTo>
                  <a:pt x="230" y="128"/>
                  <a:pt x="231" y="127"/>
                  <a:pt x="231" y="127"/>
                </a:cubicBezTo>
                <a:cubicBezTo>
                  <a:pt x="231" y="126"/>
                  <a:pt x="229" y="125"/>
                  <a:pt x="229" y="124"/>
                </a:cubicBezTo>
                <a:cubicBezTo>
                  <a:pt x="231" y="125"/>
                  <a:pt x="231" y="125"/>
                  <a:pt x="231" y="125"/>
                </a:cubicBezTo>
                <a:cubicBezTo>
                  <a:pt x="232" y="125"/>
                  <a:pt x="232" y="122"/>
                  <a:pt x="233" y="121"/>
                </a:cubicBezTo>
                <a:cubicBezTo>
                  <a:pt x="231" y="122"/>
                  <a:pt x="233" y="120"/>
                  <a:pt x="232" y="120"/>
                </a:cubicBezTo>
                <a:cubicBezTo>
                  <a:pt x="232" y="118"/>
                  <a:pt x="232" y="118"/>
                  <a:pt x="232" y="118"/>
                </a:cubicBezTo>
                <a:cubicBezTo>
                  <a:pt x="232" y="116"/>
                  <a:pt x="231" y="118"/>
                  <a:pt x="231" y="115"/>
                </a:cubicBezTo>
                <a:cubicBezTo>
                  <a:pt x="231" y="114"/>
                  <a:pt x="233" y="115"/>
                  <a:pt x="233" y="116"/>
                </a:cubicBezTo>
                <a:cubicBezTo>
                  <a:pt x="234" y="114"/>
                  <a:pt x="233" y="113"/>
                  <a:pt x="233" y="112"/>
                </a:cubicBezTo>
                <a:cubicBezTo>
                  <a:pt x="233" y="112"/>
                  <a:pt x="233" y="112"/>
                  <a:pt x="233" y="112"/>
                </a:cubicBezTo>
                <a:cubicBezTo>
                  <a:pt x="233" y="112"/>
                  <a:pt x="233" y="112"/>
                  <a:pt x="233" y="112"/>
                </a:cubicBezTo>
                <a:cubicBezTo>
                  <a:pt x="233" y="111"/>
                  <a:pt x="233" y="111"/>
                  <a:pt x="233" y="110"/>
                </a:cubicBezTo>
                <a:cubicBezTo>
                  <a:pt x="233" y="110"/>
                  <a:pt x="233" y="110"/>
                  <a:pt x="233" y="110"/>
                </a:cubicBezTo>
                <a:cubicBezTo>
                  <a:pt x="233" y="111"/>
                  <a:pt x="233" y="111"/>
                  <a:pt x="233" y="111"/>
                </a:cubicBezTo>
                <a:cubicBezTo>
                  <a:pt x="233" y="111"/>
                  <a:pt x="233" y="111"/>
                  <a:pt x="233" y="110"/>
                </a:cubicBezTo>
                <a:cubicBezTo>
                  <a:pt x="234" y="110"/>
                  <a:pt x="234" y="110"/>
                  <a:pt x="234" y="110"/>
                </a:cubicBezTo>
                <a:cubicBezTo>
                  <a:pt x="234" y="109"/>
                  <a:pt x="234" y="109"/>
                  <a:pt x="234" y="109"/>
                </a:cubicBezTo>
                <a:cubicBezTo>
                  <a:pt x="235" y="109"/>
                  <a:pt x="235" y="109"/>
                  <a:pt x="235" y="109"/>
                </a:cubicBezTo>
                <a:cubicBezTo>
                  <a:pt x="235" y="108"/>
                  <a:pt x="234" y="106"/>
                  <a:pt x="234" y="106"/>
                </a:cubicBezTo>
                <a:cubicBezTo>
                  <a:pt x="235" y="102"/>
                  <a:pt x="235" y="96"/>
                  <a:pt x="234" y="94"/>
                </a:cubicBezTo>
                <a:cubicBezTo>
                  <a:pt x="234" y="94"/>
                  <a:pt x="235" y="94"/>
                  <a:pt x="234" y="94"/>
                </a:cubicBezTo>
                <a:cubicBezTo>
                  <a:pt x="234" y="93"/>
                  <a:pt x="233" y="91"/>
                  <a:pt x="234" y="91"/>
                </a:cubicBezTo>
                <a:cubicBezTo>
                  <a:pt x="234" y="90"/>
                  <a:pt x="235" y="90"/>
                  <a:pt x="235" y="88"/>
                </a:cubicBezTo>
                <a:cubicBezTo>
                  <a:pt x="235" y="88"/>
                  <a:pt x="234" y="88"/>
                  <a:pt x="234" y="88"/>
                </a:cubicBezTo>
                <a:cubicBezTo>
                  <a:pt x="236" y="85"/>
                  <a:pt x="233" y="81"/>
                  <a:pt x="234" y="77"/>
                </a:cubicBezTo>
                <a:cubicBezTo>
                  <a:pt x="235" y="78"/>
                  <a:pt x="235" y="78"/>
                  <a:pt x="235" y="79"/>
                </a:cubicBezTo>
                <a:cubicBezTo>
                  <a:pt x="235" y="76"/>
                  <a:pt x="235" y="73"/>
                  <a:pt x="233" y="70"/>
                </a:cubicBezTo>
                <a:cubicBezTo>
                  <a:pt x="234" y="71"/>
                  <a:pt x="234" y="71"/>
                  <a:pt x="235" y="71"/>
                </a:cubicBezTo>
                <a:close/>
                <a:moveTo>
                  <a:pt x="233" y="107"/>
                </a:moveTo>
                <a:cubicBezTo>
                  <a:pt x="233" y="107"/>
                  <a:pt x="233" y="108"/>
                  <a:pt x="233" y="108"/>
                </a:cubicBezTo>
                <a:cubicBezTo>
                  <a:pt x="233" y="108"/>
                  <a:pt x="233" y="107"/>
                  <a:pt x="233" y="107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lIns="36000" tIns="72000" rIns="36000" bIns="36000" anchor="ctr" anchorCtr="1"/>
          <a:lstStyle>
            <a:lvl1pPr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pl-PL" sz="1200" dirty="0">
              <a:solidFill>
                <a:schemeClr val="bg1"/>
              </a:solidFill>
              <a:latin typeface="Segoe Print" pitchFamily="2" charset="0"/>
              <a:cs typeface="Arial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175F221-F9DE-4EB6-AD10-E4B2E3C3DDE0}"/>
              </a:ext>
            </a:extLst>
          </p:cNvPr>
          <p:cNvSpPr/>
          <p:nvPr/>
        </p:nvSpPr>
        <p:spPr>
          <a:xfrm>
            <a:off x="8971312" y="4721400"/>
            <a:ext cx="15513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ClrTx/>
              <a:buNone/>
            </a:pPr>
            <a:r>
              <a:rPr lang="en-US" altLang="pl-PL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2.83e+06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85FC46-6847-47FC-BE2B-92FE65D1E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32" y="1010860"/>
            <a:ext cx="2609850" cy="180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07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a 16"/>
          <p:cNvGrpSpPr/>
          <p:nvPr/>
        </p:nvGrpSpPr>
        <p:grpSpPr>
          <a:xfrm>
            <a:off x="3359696" y="6021288"/>
            <a:ext cx="4610398" cy="487456"/>
            <a:chOff x="3575720" y="5445224"/>
            <a:chExt cx="4382826" cy="487456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3575720" y="5445224"/>
              <a:ext cx="4230688" cy="323122"/>
            </a:xfrm>
            <a:custGeom>
              <a:avLst/>
              <a:gdLst/>
              <a:ahLst/>
              <a:cxnLst/>
              <a:rect l="l" t="t" r="r" b="b"/>
              <a:pathLst>
                <a:path w="4230688" h="323122">
                  <a:moveTo>
                    <a:pt x="690731" y="306944"/>
                  </a:moveTo>
                  <a:lnTo>
                    <a:pt x="690926" y="307256"/>
                  </a:lnTo>
                  <a:lnTo>
                    <a:pt x="686864" y="315369"/>
                  </a:lnTo>
                  <a:close/>
                  <a:moveTo>
                    <a:pt x="616109" y="299788"/>
                  </a:moveTo>
                  <a:cubicBezTo>
                    <a:pt x="619443" y="298845"/>
                    <a:pt x="622300" y="299788"/>
                    <a:pt x="622300" y="307328"/>
                  </a:cubicBezTo>
                  <a:cubicBezTo>
                    <a:pt x="618490" y="296017"/>
                    <a:pt x="603250" y="322409"/>
                    <a:pt x="607060" y="303558"/>
                  </a:cubicBezTo>
                  <a:cubicBezTo>
                    <a:pt x="608965" y="303558"/>
                    <a:pt x="612775" y="300730"/>
                    <a:pt x="616109" y="299788"/>
                  </a:cubicBezTo>
                  <a:close/>
                  <a:moveTo>
                    <a:pt x="454554" y="292247"/>
                  </a:moveTo>
                  <a:lnTo>
                    <a:pt x="458259" y="304649"/>
                  </a:lnTo>
                  <a:cubicBezTo>
                    <a:pt x="457333" y="307130"/>
                    <a:pt x="454555" y="308122"/>
                    <a:pt x="450850" y="308122"/>
                  </a:cubicBezTo>
                  <a:cubicBezTo>
                    <a:pt x="450850" y="300185"/>
                    <a:pt x="454554" y="296216"/>
                    <a:pt x="454554" y="292247"/>
                  </a:cubicBezTo>
                  <a:close/>
                  <a:moveTo>
                    <a:pt x="2509981" y="291195"/>
                  </a:moveTo>
                  <a:cubicBezTo>
                    <a:pt x="2510643" y="295092"/>
                    <a:pt x="2510774" y="299730"/>
                    <a:pt x="2512484" y="299730"/>
                  </a:cubicBezTo>
                  <a:cubicBezTo>
                    <a:pt x="2507667" y="302090"/>
                    <a:pt x="2510680" y="295245"/>
                    <a:pt x="2509981" y="291195"/>
                  </a:cubicBezTo>
                  <a:close/>
                  <a:moveTo>
                    <a:pt x="2509608" y="289487"/>
                  </a:moveTo>
                  <a:cubicBezTo>
                    <a:pt x="2510101" y="289846"/>
                    <a:pt x="2510261" y="290465"/>
                    <a:pt x="2509981" y="291195"/>
                  </a:cubicBezTo>
                  <a:close/>
                  <a:moveTo>
                    <a:pt x="2508837" y="285953"/>
                  </a:moveTo>
                  <a:lnTo>
                    <a:pt x="2509608" y="289487"/>
                  </a:lnTo>
                  <a:cubicBezTo>
                    <a:pt x="2509109" y="288352"/>
                    <a:pt x="2507723" y="287980"/>
                    <a:pt x="2505075" y="288845"/>
                  </a:cubicBezTo>
                  <a:close/>
                  <a:moveTo>
                    <a:pt x="679450" y="284309"/>
                  </a:moveTo>
                  <a:lnTo>
                    <a:pt x="686859" y="284309"/>
                  </a:lnTo>
                  <a:cubicBezTo>
                    <a:pt x="690563" y="291929"/>
                    <a:pt x="683154" y="299549"/>
                    <a:pt x="683154" y="303359"/>
                  </a:cubicBezTo>
                  <a:close/>
                  <a:moveTo>
                    <a:pt x="2260205" y="270417"/>
                  </a:moveTo>
                  <a:lnTo>
                    <a:pt x="2260348" y="270933"/>
                  </a:lnTo>
                  <a:cubicBezTo>
                    <a:pt x="2259948" y="271294"/>
                    <a:pt x="2259525" y="271348"/>
                    <a:pt x="2259116" y="271149"/>
                  </a:cubicBezTo>
                  <a:close/>
                  <a:moveTo>
                    <a:pt x="1943100" y="266847"/>
                  </a:moveTo>
                  <a:lnTo>
                    <a:pt x="1951038" y="270022"/>
                  </a:lnTo>
                  <a:lnTo>
                    <a:pt x="1943100" y="277959"/>
                  </a:lnTo>
                  <a:close/>
                  <a:moveTo>
                    <a:pt x="461169" y="262084"/>
                  </a:moveTo>
                  <a:cubicBezTo>
                    <a:pt x="464326" y="262084"/>
                    <a:pt x="467484" y="266907"/>
                    <a:pt x="470500" y="272792"/>
                  </a:cubicBezTo>
                  <a:cubicBezTo>
                    <a:pt x="466196" y="271480"/>
                    <a:pt x="458226" y="276212"/>
                    <a:pt x="461169" y="262084"/>
                  </a:cubicBezTo>
                  <a:close/>
                  <a:moveTo>
                    <a:pt x="2291359" y="258271"/>
                  </a:moveTo>
                  <a:lnTo>
                    <a:pt x="2285073" y="260734"/>
                  </a:lnTo>
                  <a:lnTo>
                    <a:pt x="2288147" y="262947"/>
                  </a:lnTo>
                  <a:close/>
                  <a:moveTo>
                    <a:pt x="2540015" y="246594"/>
                  </a:moveTo>
                  <a:lnTo>
                    <a:pt x="2539403" y="247970"/>
                  </a:lnTo>
                  <a:cubicBezTo>
                    <a:pt x="2539350" y="247837"/>
                    <a:pt x="2539298" y="247705"/>
                    <a:pt x="2539361" y="247530"/>
                  </a:cubicBezTo>
                  <a:close/>
                  <a:moveTo>
                    <a:pt x="322813" y="246039"/>
                  </a:moveTo>
                  <a:lnTo>
                    <a:pt x="324000" y="247581"/>
                  </a:lnTo>
                  <a:lnTo>
                    <a:pt x="315606" y="255459"/>
                  </a:lnTo>
                  <a:cubicBezTo>
                    <a:pt x="318418" y="247970"/>
                    <a:pt x="320762" y="245629"/>
                    <a:pt x="322813" y="246039"/>
                  </a:cubicBezTo>
                  <a:close/>
                  <a:moveTo>
                    <a:pt x="385763" y="236684"/>
                  </a:moveTo>
                  <a:cubicBezTo>
                    <a:pt x="385763" y="247797"/>
                    <a:pt x="367620" y="258909"/>
                    <a:pt x="360363" y="258909"/>
                  </a:cubicBezTo>
                  <a:close/>
                  <a:moveTo>
                    <a:pt x="2543621" y="235332"/>
                  </a:moveTo>
                  <a:cubicBezTo>
                    <a:pt x="2544090" y="234630"/>
                    <a:pt x="2545028" y="234864"/>
                    <a:pt x="2546903" y="236736"/>
                  </a:cubicBezTo>
                  <a:lnTo>
                    <a:pt x="2540015" y="246594"/>
                  </a:lnTo>
                  <a:cubicBezTo>
                    <a:pt x="2544698" y="246705"/>
                    <a:pt x="2542302" y="237309"/>
                    <a:pt x="2543621" y="235332"/>
                  </a:cubicBezTo>
                  <a:close/>
                  <a:moveTo>
                    <a:pt x="327595" y="234205"/>
                  </a:moveTo>
                  <a:cubicBezTo>
                    <a:pt x="338579" y="242162"/>
                    <a:pt x="345486" y="267175"/>
                    <a:pt x="341857" y="281670"/>
                  </a:cubicBezTo>
                  <a:cubicBezTo>
                    <a:pt x="334356" y="277925"/>
                    <a:pt x="341857" y="266692"/>
                    <a:pt x="338106" y="259203"/>
                  </a:cubicBezTo>
                  <a:lnTo>
                    <a:pt x="333009" y="262304"/>
                  </a:lnTo>
                  <a:cubicBezTo>
                    <a:pt x="330303" y="259202"/>
                    <a:pt x="327768" y="250108"/>
                    <a:pt x="324000" y="247581"/>
                  </a:cubicBezTo>
                  <a:cubicBezTo>
                    <a:pt x="327203" y="244428"/>
                    <a:pt x="328089" y="239669"/>
                    <a:pt x="327595" y="234205"/>
                  </a:cubicBezTo>
                  <a:close/>
                  <a:moveTo>
                    <a:pt x="315384" y="224438"/>
                  </a:moveTo>
                  <a:cubicBezTo>
                    <a:pt x="316310" y="226705"/>
                    <a:pt x="317236" y="230334"/>
                    <a:pt x="319088" y="232148"/>
                  </a:cubicBezTo>
                  <a:cubicBezTo>
                    <a:pt x="315384" y="232148"/>
                    <a:pt x="311679" y="243034"/>
                    <a:pt x="307975" y="235777"/>
                  </a:cubicBezTo>
                  <a:cubicBezTo>
                    <a:pt x="311679" y="235777"/>
                    <a:pt x="311679" y="228520"/>
                    <a:pt x="311679" y="224891"/>
                  </a:cubicBezTo>
                  <a:close/>
                  <a:moveTo>
                    <a:pt x="327968" y="219090"/>
                  </a:moveTo>
                  <a:cubicBezTo>
                    <a:pt x="328116" y="224506"/>
                    <a:pt x="328449" y="229613"/>
                    <a:pt x="327595" y="234205"/>
                  </a:cubicBezTo>
                  <a:lnTo>
                    <a:pt x="326856" y="232992"/>
                  </a:lnTo>
                  <a:cubicBezTo>
                    <a:pt x="324907" y="225208"/>
                    <a:pt x="325744" y="221216"/>
                    <a:pt x="327968" y="219090"/>
                  </a:cubicBezTo>
                  <a:close/>
                  <a:moveTo>
                    <a:pt x="2805113" y="203347"/>
                  </a:moveTo>
                  <a:lnTo>
                    <a:pt x="2809876" y="228747"/>
                  </a:lnTo>
                  <a:lnTo>
                    <a:pt x="2805113" y="231922"/>
                  </a:lnTo>
                  <a:close/>
                  <a:moveTo>
                    <a:pt x="2480" y="63779"/>
                  </a:moveTo>
                  <a:lnTo>
                    <a:pt x="7937" y="68409"/>
                  </a:lnTo>
                  <a:cubicBezTo>
                    <a:pt x="-7938" y="72114"/>
                    <a:pt x="15875" y="90634"/>
                    <a:pt x="0" y="75818"/>
                  </a:cubicBezTo>
                  <a:close/>
                  <a:moveTo>
                    <a:pt x="26988" y="63647"/>
                  </a:moveTo>
                  <a:cubicBezTo>
                    <a:pt x="30560" y="78656"/>
                    <a:pt x="41276" y="86161"/>
                    <a:pt x="30560" y="104922"/>
                  </a:cubicBezTo>
                  <a:cubicBezTo>
                    <a:pt x="30560" y="93665"/>
                    <a:pt x="26988" y="74904"/>
                    <a:pt x="26988" y="63647"/>
                  </a:cubicBezTo>
                  <a:close/>
                  <a:moveTo>
                    <a:pt x="1999391" y="27049"/>
                  </a:moveTo>
                  <a:cubicBezTo>
                    <a:pt x="1997398" y="29323"/>
                    <a:pt x="1995384" y="31165"/>
                    <a:pt x="1992094" y="30903"/>
                  </a:cubicBezTo>
                  <a:lnTo>
                    <a:pt x="1991891" y="30793"/>
                  </a:lnTo>
                  <a:cubicBezTo>
                    <a:pt x="1995641" y="27049"/>
                    <a:pt x="1995641" y="27049"/>
                    <a:pt x="1999391" y="27049"/>
                  </a:cubicBezTo>
                  <a:close/>
                  <a:moveTo>
                    <a:pt x="1305627" y="12071"/>
                  </a:moveTo>
                  <a:cubicBezTo>
                    <a:pt x="1305633" y="12074"/>
                    <a:pt x="1305705" y="12110"/>
                    <a:pt x="1306564" y="12539"/>
                  </a:cubicBezTo>
                  <a:lnTo>
                    <a:pt x="1313127" y="15815"/>
                  </a:lnTo>
                  <a:cubicBezTo>
                    <a:pt x="1310304" y="16621"/>
                    <a:pt x="1307654" y="17339"/>
                    <a:pt x="1304900" y="17006"/>
                  </a:cubicBezTo>
                  <a:close/>
                  <a:moveTo>
                    <a:pt x="1554011" y="721"/>
                  </a:moveTo>
                  <a:cubicBezTo>
                    <a:pt x="1584773" y="5284"/>
                    <a:pt x="1615008" y="29857"/>
                    <a:pt x="1643134" y="27049"/>
                  </a:cubicBezTo>
                  <a:cubicBezTo>
                    <a:pt x="1710635" y="4582"/>
                    <a:pt x="1781887" y="19560"/>
                    <a:pt x="1845638" y="15815"/>
                  </a:cubicBezTo>
                  <a:lnTo>
                    <a:pt x="1842357" y="25644"/>
                  </a:lnTo>
                  <a:cubicBezTo>
                    <a:pt x="1864388" y="-6651"/>
                    <a:pt x="1890639" y="60749"/>
                    <a:pt x="1909389" y="12071"/>
                  </a:cubicBezTo>
                  <a:cubicBezTo>
                    <a:pt x="1916890" y="19560"/>
                    <a:pt x="1931890" y="15815"/>
                    <a:pt x="1924390" y="34537"/>
                  </a:cubicBezTo>
                  <a:cubicBezTo>
                    <a:pt x="1941717" y="13777"/>
                    <a:pt x="1968650" y="50570"/>
                    <a:pt x="1992094" y="30903"/>
                  </a:cubicBezTo>
                  <a:cubicBezTo>
                    <a:pt x="2014497" y="53137"/>
                    <a:pt x="2036954" y="27092"/>
                    <a:pt x="2063143" y="45771"/>
                  </a:cubicBezTo>
                  <a:cubicBezTo>
                    <a:pt x="2063143" y="49515"/>
                    <a:pt x="2055642" y="49515"/>
                    <a:pt x="2055642" y="60749"/>
                  </a:cubicBezTo>
                  <a:cubicBezTo>
                    <a:pt x="2066893" y="75726"/>
                    <a:pt x="2081893" y="23304"/>
                    <a:pt x="2085643" y="64493"/>
                  </a:cubicBezTo>
                  <a:cubicBezTo>
                    <a:pt x="2089393" y="64493"/>
                    <a:pt x="2089393" y="45771"/>
                    <a:pt x="2085643" y="45771"/>
                  </a:cubicBezTo>
                  <a:cubicBezTo>
                    <a:pt x="2141894" y="64493"/>
                    <a:pt x="2205646" y="38282"/>
                    <a:pt x="2265647" y="30793"/>
                  </a:cubicBezTo>
                  <a:cubicBezTo>
                    <a:pt x="2306898" y="57004"/>
                    <a:pt x="2265647" y="101937"/>
                    <a:pt x="2299398" y="71982"/>
                  </a:cubicBezTo>
                  <a:cubicBezTo>
                    <a:pt x="2303148" y="70110"/>
                    <a:pt x="2303148" y="58876"/>
                    <a:pt x="2303148" y="64493"/>
                  </a:cubicBezTo>
                  <a:cubicBezTo>
                    <a:pt x="2314398" y="53260"/>
                    <a:pt x="2321898" y="113170"/>
                    <a:pt x="2333148" y="90704"/>
                  </a:cubicBezTo>
                  <a:cubicBezTo>
                    <a:pt x="2329398" y="64493"/>
                    <a:pt x="2336898" y="75726"/>
                    <a:pt x="2336898" y="60749"/>
                  </a:cubicBezTo>
                  <a:cubicBezTo>
                    <a:pt x="2363149" y="79471"/>
                    <a:pt x="2366899" y="101937"/>
                    <a:pt x="2389399" y="83215"/>
                  </a:cubicBezTo>
                  <a:lnTo>
                    <a:pt x="2389399" y="93044"/>
                  </a:lnTo>
                  <a:cubicBezTo>
                    <a:pt x="2411900" y="57004"/>
                    <a:pt x="2441901" y="79471"/>
                    <a:pt x="2460651" y="34537"/>
                  </a:cubicBezTo>
                  <a:cubicBezTo>
                    <a:pt x="2595654" y="30793"/>
                    <a:pt x="2723156" y="12071"/>
                    <a:pt x="2854409" y="8326"/>
                  </a:cubicBezTo>
                  <a:cubicBezTo>
                    <a:pt x="2981912" y="23304"/>
                    <a:pt x="3109415" y="4582"/>
                    <a:pt x="3240667" y="34537"/>
                  </a:cubicBezTo>
                  <a:cubicBezTo>
                    <a:pt x="3266918" y="68237"/>
                    <a:pt x="3270668" y="68237"/>
                    <a:pt x="3304419" y="57004"/>
                  </a:cubicBezTo>
                  <a:cubicBezTo>
                    <a:pt x="3304419" y="60749"/>
                    <a:pt x="3300669" y="60749"/>
                    <a:pt x="3304419" y="68237"/>
                  </a:cubicBezTo>
                  <a:cubicBezTo>
                    <a:pt x="3304419" y="38282"/>
                    <a:pt x="3326919" y="64493"/>
                    <a:pt x="3330669" y="38282"/>
                  </a:cubicBezTo>
                  <a:cubicBezTo>
                    <a:pt x="3379420" y="45771"/>
                    <a:pt x="3424421" y="38282"/>
                    <a:pt x="3473172" y="38282"/>
                  </a:cubicBezTo>
                  <a:cubicBezTo>
                    <a:pt x="3465672" y="42026"/>
                    <a:pt x="3461922" y="64493"/>
                    <a:pt x="3469422" y="64493"/>
                  </a:cubicBezTo>
                  <a:lnTo>
                    <a:pt x="3479266" y="48111"/>
                  </a:lnTo>
                  <a:lnTo>
                    <a:pt x="3480672" y="52323"/>
                  </a:lnTo>
                  <a:cubicBezTo>
                    <a:pt x="3488172" y="49515"/>
                    <a:pt x="3495673" y="34537"/>
                    <a:pt x="3488172" y="27049"/>
                  </a:cubicBezTo>
                  <a:cubicBezTo>
                    <a:pt x="3615675" y="4582"/>
                    <a:pt x="3735678" y="68237"/>
                    <a:pt x="3859430" y="64493"/>
                  </a:cubicBezTo>
                  <a:cubicBezTo>
                    <a:pt x="3885681" y="75726"/>
                    <a:pt x="3926932" y="68237"/>
                    <a:pt x="3960682" y="60749"/>
                  </a:cubicBezTo>
                  <a:cubicBezTo>
                    <a:pt x="4050684" y="101937"/>
                    <a:pt x="4136936" y="139381"/>
                    <a:pt x="4230688" y="113170"/>
                  </a:cubicBezTo>
                  <a:cubicBezTo>
                    <a:pt x="4230653" y="113346"/>
                    <a:pt x="4215644" y="188081"/>
                    <a:pt x="4178187" y="206781"/>
                  </a:cubicBezTo>
                  <a:cubicBezTo>
                    <a:pt x="4125686" y="274181"/>
                    <a:pt x="4061934" y="203037"/>
                    <a:pt x="4005683" y="244225"/>
                  </a:cubicBezTo>
                  <a:cubicBezTo>
                    <a:pt x="3998183" y="244225"/>
                    <a:pt x="4009433" y="206781"/>
                    <a:pt x="3994433" y="214270"/>
                  </a:cubicBezTo>
                  <a:cubicBezTo>
                    <a:pt x="3938182" y="266692"/>
                    <a:pt x="3855680" y="232992"/>
                    <a:pt x="3791929" y="188059"/>
                  </a:cubicBezTo>
                  <a:lnTo>
                    <a:pt x="3795210" y="178230"/>
                  </a:lnTo>
                  <a:cubicBezTo>
                    <a:pt x="3784429" y="169337"/>
                    <a:pt x="3769428" y="206781"/>
                    <a:pt x="3754428" y="199292"/>
                  </a:cubicBezTo>
                  <a:cubicBezTo>
                    <a:pt x="3754428" y="191803"/>
                    <a:pt x="3758178" y="188059"/>
                    <a:pt x="3758178" y="180570"/>
                  </a:cubicBezTo>
                  <a:cubicBezTo>
                    <a:pt x="3754428" y="203037"/>
                    <a:pt x="3731928" y="188059"/>
                    <a:pt x="3728177" y="203037"/>
                  </a:cubicBezTo>
                  <a:cubicBezTo>
                    <a:pt x="3720677" y="195548"/>
                    <a:pt x="3724427" y="180570"/>
                    <a:pt x="3716927" y="169337"/>
                  </a:cubicBezTo>
                  <a:cubicBezTo>
                    <a:pt x="3709427" y="195548"/>
                    <a:pt x="3709427" y="195548"/>
                    <a:pt x="3709427" y="195548"/>
                  </a:cubicBezTo>
                  <a:cubicBezTo>
                    <a:pt x="3686927" y="251714"/>
                    <a:pt x="3656926" y="188059"/>
                    <a:pt x="3630675" y="218014"/>
                  </a:cubicBezTo>
                  <a:cubicBezTo>
                    <a:pt x="3630675" y="210525"/>
                    <a:pt x="3634426" y="206781"/>
                    <a:pt x="3630675" y="203037"/>
                  </a:cubicBezTo>
                  <a:cubicBezTo>
                    <a:pt x="3585674" y="236736"/>
                    <a:pt x="3529423" y="225503"/>
                    <a:pt x="3476922" y="240481"/>
                  </a:cubicBezTo>
                  <a:cubicBezTo>
                    <a:pt x="3480672" y="229248"/>
                    <a:pt x="3480672" y="214270"/>
                    <a:pt x="3480672" y="206781"/>
                  </a:cubicBezTo>
                  <a:cubicBezTo>
                    <a:pt x="3476922" y="229248"/>
                    <a:pt x="3458172" y="236736"/>
                    <a:pt x="3446922" y="240481"/>
                  </a:cubicBezTo>
                  <a:cubicBezTo>
                    <a:pt x="3439421" y="214270"/>
                    <a:pt x="3420671" y="262947"/>
                    <a:pt x="3405671" y="247970"/>
                  </a:cubicBezTo>
                  <a:lnTo>
                    <a:pt x="3409421" y="244225"/>
                  </a:lnTo>
                  <a:lnTo>
                    <a:pt x="3399987" y="252884"/>
                  </a:lnTo>
                  <a:cubicBezTo>
                    <a:pt x="3392076" y="252884"/>
                    <a:pt x="3387858" y="233929"/>
                    <a:pt x="3379420" y="259203"/>
                  </a:cubicBezTo>
                  <a:lnTo>
                    <a:pt x="3372858" y="242821"/>
                  </a:lnTo>
                  <a:cubicBezTo>
                    <a:pt x="3368170" y="274181"/>
                    <a:pt x="3356920" y="218014"/>
                    <a:pt x="3345669" y="236736"/>
                  </a:cubicBezTo>
                  <a:lnTo>
                    <a:pt x="3345669" y="243289"/>
                  </a:lnTo>
                  <a:cubicBezTo>
                    <a:pt x="3338169" y="255459"/>
                    <a:pt x="3334419" y="236736"/>
                    <a:pt x="3323169" y="240481"/>
                  </a:cubicBezTo>
                  <a:cubicBezTo>
                    <a:pt x="3304419" y="244225"/>
                    <a:pt x="3293168" y="225503"/>
                    <a:pt x="3293168" y="255459"/>
                  </a:cubicBezTo>
                  <a:cubicBezTo>
                    <a:pt x="3285668" y="229248"/>
                    <a:pt x="3311919" y="244225"/>
                    <a:pt x="3300669" y="210525"/>
                  </a:cubicBezTo>
                  <a:cubicBezTo>
                    <a:pt x="3236917" y="236736"/>
                    <a:pt x="3165666" y="229248"/>
                    <a:pt x="3101914" y="229248"/>
                  </a:cubicBezTo>
                  <a:cubicBezTo>
                    <a:pt x="3094414" y="218014"/>
                    <a:pt x="3090664" y="214270"/>
                    <a:pt x="3086914" y="203037"/>
                  </a:cubicBezTo>
                  <a:cubicBezTo>
                    <a:pt x="3079414" y="206781"/>
                    <a:pt x="3064414" y="206781"/>
                    <a:pt x="3056913" y="221759"/>
                  </a:cubicBezTo>
                  <a:cubicBezTo>
                    <a:pt x="3060663" y="221759"/>
                    <a:pt x="3053163" y="206781"/>
                    <a:pt x="3049413" y="206781"/>
                  </a:cubicBezTo>
                  <a:cubicBezTo>
                    <a:pt x="3038163" y="195548"/>
                    <a:pt x="3034413" y="236736"/>
                    <a:pt x="3023163" y="221759"/>
                  </a:cubicBezTo>
                  <a:cubicBezTo>
                    <a:pt x="3026913" y="214270"/>
                    <a:pt x="3030663" y="206781"/>
                    <a:pt x="3026913" y="195548"/>
                  </a:cubicBezTo>
                  <a:cubicBezTo>
                    <a:pt x="3015663" y="218014"/>
                    <a:pt x="3000662" y="214270"/>
                    <a:pt x="2989412" y="221759"/>
                  </a:cubicBezTo>
                  <a:cubicBezTo>
                    <a:pt x="2989412" y="214270"/>
                    <a:pt x="2993162" y="214270"/>
                    <a:pt x="2993162" y="203037"/>
                  </a:cubicBezTo>
                  <a:cubicBezTo>
                    <a:pt x="2978162" y="229248"/>
                    <a:pt x="2966912" y="199292"/>
                    <a:pt x="2951911" y="214270"/>
                  </a:cubicBezTo>
                  <a:lnTo>
                    <a:pt x="2958474" y="197888"/>
                  </a:lnTo>
                  <a:cubicBezTo>
                    <a:pt x="2940661" y="176826"/>
                    <a:pt x="2951911" y="232992"/>
                    <a:pt x="2933161" y="218014"/>
                  </a:cubicBezTo>
                  <a:cubicBezTo>
                    <a:pt x="2936911" y="214270"/>
                    <a:pt x="2936911" y="206781"/>
                    <a:pt x="2936911" y="199292"/>
                  </a:cubicBezTo>
                  <a:cubicBezTo>
                    <a:pt x="2921911" y="229248"/>
                    <a:pt x="2895660" y="218014"/>
                    <a:pt x="2876910" y="229248"/>
                  </a:cubicBezTo>
                  <a:lnTo>
                    <a:pt x="2876910" y="221759"/>
                  </a:lnTo>
                  <a:cubicBezTo>
                    <a:pt x="2861909" y="225503"/>
                    <a:pt x="2843159" y="214270"/>
                    <a:pt x="2820658" y="229248"/>
                  </a:cubicBezTo>
                  <a:cubicBezTo>
                    <a:pt x="2813158" y="221759"/>
                    <a:pt x="2824409" y="188059"/>
                    <a:pt x="2805658" y="191803"/>
                  </a:cubicBezTo>
                  <a:cubicBezTo>
                    <a:pt x="2805658" y="225503"/>
                    <a:pt x="2771907" y="206781"/>
                    <a:pt x="2783158" y="244225"/>
                  </a:cubicBezTo>
                  <a:cubicBezTo>
                    <a:pt x="2768157" y="236736"/>
                    <a:pt x="2741907" y="225503"/>
                    <a:pt x="2730657" y="236736"/>
                  </a:cubicBezTo>
                  <a:cubicBezTo>
                    <a:pt x="2738157" y="221759"/>
                    <a:pt x="2723156" y="195548"/>
                    <a:pt x="2738157" y="191803"/>
                  </a:cubicBezTo>
                  <a:lnTo>
                    <a:pt x="2728313" y="175421"/>
                  </a:lnTo>
                  <a:lnTo>
                    <a:pt x="2730188" y="167055"/>
                  </a:lnTo>
                  <a:cubicBezTo>
                    <a:pt x="2735637" y="166880"/>
                    <a:pt x="2735813" y="165124"/>
                    <a:pt x="2734407" y="158104"/>
                  </a:cubicBezTo>
                  <a:cubicBezTo>
                    <a:pt x="2726906" y="161848"/>
                    <a:pt x="2708156" y="173081"/>
                    <a:pt x="2700656" y="169337"/>
                  </a:cubicBezTo>
                  <a:cubicBezTo>
                    <a:pt x="2689406" y="188059"/>
                    <a:pt x="2678155" y="225503"/>
                    <a:pt x="2655655" y="229248"/>
                  </a:cubicBezTo>
                  <a:cubicBezTo>
                    <a:pt x="2666905" y="218014"/>
                    <a:pt x="2651905" y="191803"/>
                    <a:pt x="2659405" y="188059"/>
                  </a:cubicBezTo>
                  <a:cubicBezTo>
                    <a:pt x="2629404" y="247970"/>
                    <a:pt x="2629404" y="247970"/>
                    <a:pt x="2629404" y="247970"/>
                  </a:cubicBezTo>
                  <a:cubicBezTo>
                    <a:pt x="2621904" y="251714"/>
                    <a:pt x="2625654" y="221759"/>
                    <a:pt x="2618154" y="232992"/>
                  </a:cubicBezTo>
                  <a:cubicBezTo>
                    <a:pt x="2618154" y="240481"/>
                    <a:pt x="2614404" y="247970"/>
                    <a:pt x="2610654" y="251714"/>
                  </a:cubicBezTo>
                  <a:cubicBezTo>
                    <a:pt x="2606904" y="247970"/>
                    <a:pt x="2580653" y="259203"/>
                    <a:pt x="2580653" y="229248"/>
                  </a:cubicBezTo>
                  <a:cubicBezTo>
                    <a:pt x="2576903" y="214270"/>
                    <a:pt x="2591904" y="221759"/>
                    <a:pt x="2584404" y="210525"/>
                  </a:cubicBezTo>
                  <a:cubicBezTo>
                    <a:pt x="2569403" y="210525"/>
                    <a:pt x="2569403" y="221759"/>
                    <a:pt x="2558153" y="221759"/>
                  </a:cubicBezTo>
                  <a:cubicBezTo>
                    <a:pt x="2550706" y="210578"/>
                    <a:pt x="2532167" y="228984"/>
                    <a:pt x="2539361" y="247530"/>
                  </a:cubicBezTo>
                  <a:cubicBezTo>
                    <a:pt x="2533690" y="258667"/>
                    <a:pt x="2524493" y="262947"/>
                    <a:pt x="2513152" y="262947"/>
                  </a:cubicBezTo>
                  <a:cubicBezTo>
                    <a:pt x="2516902" y="255459"/>
                    <a:pt x="2516902" y="247970"/>
                    <a:pt x="2520652" y="236736"/>
                  </a:cubicBezTo>
                  <a:cubicBezTo>
                    <a:pt x="2502633" y="261926"/>
                    <a:pt x="2484613" y="269824"/>
                    <a:pt x="2466587" y="280360"/>
                  </a:cubicBezTo>
                  <a:cubicBezTo>
                    <a:pt x="2468386" y="274645"/>
                    <a:pt x="2470872" y="264979"/>
                    <a:pt x="2473190" y="262123"/>
                  </a:cubicBezTo>
                  <a:cubicBezTo>
                    <a:pt x="2451767" y="242997"/>
                    <a:pt x="2426306" y="288367"/>
                    <a:pt x="2404400" y="259203"/>
                  </a:cubicBezTo>
                  <a:cubicBezTo>
                    <a:pt x="2408150" y="255460"/>
                    <a:pt x="2408150" y="281670"/>
                    <a:pt x="2408150" y="277925"/>
                  </a:cubicBezTo>
                  <a:cubicBezTo>
                    <a:pt x="2396900" y="274181"/>
                    <a:pt x="2396900" y="251714"/>
                    <a:pt x="2389399" y="259203"/>
                  </a:cubicBezTo>
                  <a:cubicBezTo>
                    <a:pt x="2389399" y="247970"/>
                    <a:pt x="2378149" y="262947"/>
                    <a:pt x="2370649" y="266692"/>
                  </a:cubicBezTo>
                  <a:cubicBezTo>
                    <a:pt x="2370329" y="264717"/>
                    <a:pt x="2372364" y="259203"/>
                    <a:pt x="2374399" y="259203"/>
                  </a:cubicBezTo>
                  <a:cubicBezTo>
                    <a:pt x="2366899" y="270436"/>
                    <a:pt x="2321898" y="289158"/>
                    <a:pt x="2295647" y="270436"/>
                  </a:cubicBezTo>
                  <a:cubicBezTo>
                    <a:pt x="2295647" y="277926"/>
                    <a:pt x="2280647" y="300392"/>
                    <a:pt x="2273147" y="300392"/>
                  </a:cubicBezTo>
                  <a:lnTo>
                    <a:pt x="2276428" y="284010"/>
                  </a:lnTo>
                  <a:cubicBezTo>
                    <a:pt x="2273981" y="270023"/>
                    <a:pt x="2264263" y="276489"/>
                    <a:pt x="2260348" y="270933"/>
                  </a:cubicBezTo>
                  <a:lnTo>
                    <a:pt x="2269492" y="267600"/>
                  </a:lnTo>
                  <a:lnTo>
                    <a:pt x="2270218" y="274532"/>
                  </a:lnTo>
                  <a:cubicBezTo>
                    <a:pt x="2272115" y="273671"/>
                    <a:pt x="2275789" y="267486"/>
                    <a:pt x="2279674" y="263311"/>
                  </a:cubicBezTo>
                  <a:cubicBezTo>
                    <a:pt x="2276448" y="264848"/>
                    <a:pt x="2272963" y="266564"/>
                    <a:pt x="2269492" y="267600"/>
                  </a:cubicBezTo>
                  <a:cubicBezTo>
                    <a:pt x="2269313" y="267288"/>
                    <a:pt x="2269354" y="266995"/>
                    <a:pt x="2269397" y="266692"/>
                  </a:cubicBezTo>
                  <a:cubicBezTo>
                    <a:pt x="2266331" y="266692"/>
                    <a:pt x="2263266" y="268360"/>
                    <a:pt x="2260205" y="270417"/>
                  </a:cubicBezTo>
                  <a:cubicBezTo>
                    <a:pt x="2258761" y="269143"/>
                    <a:pt x="2258147" y="266735"/>
                    <a:pt x="2258147" y="262947"/>
                  </a:cubicBezTo>
                  <a:lnTo>
                    <a:pt x="2259116" y="271149"/>
                  </a:lnTo>
                  <a:cubicBezTo>
                    <a:pt x="2251292" y="276558"/>
                    <a:pt x="2243469" y="283455"/>
                    <a:pt x="2235646" y="270436"/>
                  </a:cubicBezTo>
                  <a:cubicBezTo>
                    <a:pt x="2239396" y="274181"/>
                    <a:pt x="2243146" y="240481"/>
                    <a:pt x="2235646" y="244225"/>
                  </a:cubicBezTo>
                  <a:cubicBezTo>
                    <a:pt x="2220646" y="247970"/>
                    <a:pt x="2231896" y="251714"/>
                    <a:pt x="2216896" y="259203"/>
                  </a:cubicBezTo>
                  <a:lnTo>
                    <a:pt x="2210333" y="265756"/>
                  </a:lnTo>
                  <a:lnTo>
                    <a:pt x="2205528" y="275936"/>
                  </a:lnTo>
                  <a:cubicBezTo>
                    <a:pt x="2200958" y="279095"/>
                    <a:pt x="2195333" y="268564"/>
                    <a:pt x="2198145" y="285414"/>
                  </a:cubicBezTo>
                  <a:cubicBezTo>
                    <a:pt x="2198145" y="270436"/>
                    <a:pt x="2175645" y="296647"/>
                    <a:pt x="2179395" y="262947"/>
                  </a:cubicBezTo>
                  <a:cubicBezTo>
                    <a:pt x="2179395" y="236736"/>
                    <a:pt x="2179395" y="236736"/>
                    <a:pt x="2179395" y="236736"/>
                  </a:cubicBezTo>
                  <a:cubicBezTo>
                    <a:pt x="2171895" y="240481"/>
                    <a:pt x="2168145" y="262947"/>
                    <a:pt x="2160645" y="274181"/>
                  </a:cubicBezTo>
                  <a:cubicBezTo>
                    <a:pt x="2160645" y="274120"/>
                    <a:pt x="2160645" y="266677"/>
                    <a:pt x="2160645" y="262947"/>
                  </a:cubicBezTo>
                  <a:cubicBezTo>
                    <a:pt x="2156895" y="304136"/>
                    <a:pt x="2141894" y="259203"/>
                    <a:pt x="2134394" y="289158"/>
                  </a:cubicBezTo>
                  <a:cubicBezTo>
                    <a:pt x="2119394" y="277925"/>
                    <a:pt x="2096893" y="289158"/>
                    <a:pt x="2089393" y="262947"/>
                  </a:cubicBezTo>
                  <a:cubicBezTo>
                    <a:pt x="2078143" y="274181"/>
                    <a:pt x="2066893" y="289158"/>
                    <a:pt x="2055642" y="281670"/>
                  </a:cubicBezTo>
                  <a:cubicBezTo>
                    <a:pt x="2055642" y="277925"/>
                    <a:pt x="2059393" y="274181"/>
                    <a:pt x="2063143" y="266692"/>
                  </a:cubicBezTo>
                  <a:cubicBezTo>
                    <a:pt x="2051892" y="255459"/>
                    <a:pt x="2051892" y="266692"/>
                    <a:pt x="2044392" y="270436"/>
                  </a:cubicBezTo>
                  <a:cubicBezTo>
                    <a:pt x="2044392" y="266692"/>
                    <a:pt x="2029392" y="247970"/>
                    <a:pt x="2018142" y="232992"/>
                  </a:cubicBezTo>
                  <a:cubicBezTo>
                    <a:pt x="2006891" y="244225"/>
                    <a:pt x="2010642" y="266692"/>
                    <a:pt x="2010642" y="277925"/>
                  </a:cubicBezTo>
                  <a:cubicBezTo>
                    <a:pt x="1999391" y="240481"/>
                    <a:pt x="1976891" y="304136"/>
                    <a:pt x="1965641" y="266692"/>
                  </a:cubicBezTo>
                  <a:cubicBezTo>
                    <a:pt x="1969391" y="262947"/>
                    <a:pt x="1980641" y="247970"/>
                    <a:pt x="1973141" y="240481"/>
                  </a:cubicBezTo>
                  <a:cubicBezTo>
                    <a:pt x="1961891" y="199292"/>
                    <a:pt x="1950640" y="266692"/>
                    <a:pt x="1935640" y="247970"/>
                  </a:cubicBezTo>
                  <a:cubicBezTo>
                    <a:pt x="1935640" y="281670"/>
                    <a:pt x="1935640" y="281670"/>
                    <a:pt x="1935640" y="281670"/>
                  </a:cubicBezTo>
                  <a:cubicBezTo>
                    <a:pt x="1931890" y="259203"/>
                    <a:pt x="1913139" y="300392"/>
                    <a:pt x="1913139" y="266692"/>
                  </a:cubicBezTo>
                  <a:cubicBezTo>
                    <a:pt x="1909389" y="277925"/>
                    <a:pt x="1894389" y="255459"/>
                    <a:pt x="1898139" y="285414"/>
                  </a:cubicBezTo>
                  <a:cubicBezTo>
                    <a:pt x="1868139" y="259203"/>
                    <a:pt x="1826888" y="300392"/>
                    <a:pt x="1811887" y="244225"/>
                  </a:cubicBezTo>
                  <a:cubicBezTo>
                    <a:pt x="1808137" y="247970"/>
                    <a:pt x="1800637" y="240481"/>
                    <a:pt x="1800637" y="259203"/>
                  </a:cubicBezTo>
                  <a:lnTo>
                    <a:pt x="1805559" y="265522"/>
                  </a:lnTo>
                  <a:cubicBezTo>
                    <a:pt x="1809778" y="265521"/>
                    <a:pt x="1811887" y="250778"/>
                    <a:pt x="1811887" y="259203"/>
                  </a:cubicBezTo>
                  <a:cubicBezTo>
                    <a:pt x="1808137" y="259203"/>
                    <a:pt x="1808137" y="266692"/>
                    <a:pt x="1808137" y="270436"/>
                  </a:cubicBezTo>
                  <a:cubicBezTo>
                    <a:pt x="1800637" y="262947"/>
                    <a:pt x="1793137" y="262947"/>
                    <a:pt x="1800637" y="236736"/>
                  </a:cubicBezTo>
                  <a:cubicBezTo>
                    <a:pt x="1781887" y="214270"/>
                    <a:pt x="1781887" y="289158"/>
                    <a:pt x="1755636" y="277925"/>
                  </a:cubicBezTo>
                  <a:cubicBezTo>
                    <a:pt x="1759386" y="262947"/>
                    <a:pt x="1755636" y="259203"/>
                    <a:pt x="1748136" y="259203"/>
                  </a:cubicBezTo>
                  <a:cubicBezTo>
                    <a:pt x="1733136" y="281670"/>
                    <a:pt x="1733136" y="281670"/>
                    <a:pt x="1733136" y="281670"/>
                  </a:cubicBezTo>
                  <a:cubicBezTo>
                    <a:pt x="1718135" y="277925"/>
                    <a:pt x="1725636" y="251714"/>
                    <a:pt x="1725636" y="229248"/>
                  </a:cubicBezTo>
                  <a:cubicBezTo>
                    <a:pt x="1718135" y="232992"/>
                    <a:pt x="1706885" y="232992"/>
                    <a:pt x="1703135" y="247970"/>
                  </a:cubicBezTo>
                  <a:cubicBezTo>
                    <a:pt x="1695635" y="221759"/>
                    <a:pt x="1695635" y="221759"/>
                    <a:pt x="1695635" y="221759"/>
                  </a:cubicBezTo>
                  <a:cubicBezTo>
                    <a:pt x="1703135" y="240481"/>
                    <a:pt x="1688135" y="232992"/>
                    <a:pt x="1684385" y="240481"/>
                  </a:cubicBezTo>
                  <a:lnTo>
                    <a:pt x="1687666" y="233928"/>
                  </a:lnTo>
                  <a:cubicBezTo>
                    <a:pt x="1684385" y="225503"/>
                    <a:pt x="1676885" y="229248"/>
                    <a:pt x="1673134" y="232992"/>
                  </a:cubicBezTo>
                  <a:cubicBezTo>
                    <a:pt x="1673134" y="244225"/>
                    <a:pt x="1680635" y="251714"/>
                    <a:pt x="1688135" y="255459"/>
                  </a:cubicBezTo>
                  <a:cubicBezTo>
                    <a:pt x="1680635" y="266692"/>
                    <a:pt x="1676885" y="262947"/>
                    <a:pt x="1669384" y="274181"/>
                  </a:cubicBezTo>
                  <a:cubicBezTo>
                    <a:pt x="1673134" y="251714"/>
                    <a:pt x="1658134" y="259203"/>
                    <a:pt x="1650634" y="255459"/>
                  </a:cubicBezTo>
                  <a:cubicBezTo>
                    <a:pt x="1643134" y="251714"/>
                    <a:pt x="1639384" y="274181"/>
                    <a:pt x="1639384" y="274181"/>
                  </a:cubicBezTo>
                  <a:cubicBezTo>
                    <a:pt x="1639384" y="262947"/>
                    <a:pt x="1624383" y="274181"/>
                    <a:pt x="1631884" y="255459"/>
                  </a:cubicBezTo>
                  <a:cubicBezTo>
                    <a:pt x="1635634" y="251714"/>
                    <a:pt x="1639384" y="266692"/>
                    <a:pt x="1643134" y="259203"/>
                  </a:cubicBezTo>
                  <a:cubicBezTo>
                    <a:pt x="1639384" y="247970"/>
                    <a:pt x="1639384" y="229248"/>
                    <a:pt x="1628134" y="244225"/>
                  </a:cubicBezTo>
                  <a:cubicBezTo>
                    <a:pt x="1620633" y="255459"/>
                    <a:pt x="1628134" y="285414"/>
                    <a:pt x="1613133" y="274181"/>
                  </a:cubicBezTo>
                  <a:cubicBezTo>
                    <a:pt x="1616883" y="266692"/>
                    <a:pt x="1620633" y="259203"/>
                    <a:pt x="1624383" y="251714"/>
                  </a:cubicBezTo>
                  <a:lnTo>
                    <a:pt x="1611258" y="241885"/>
                  </a:lnTo>
                  <a:lnTo>
                    <a:pt x="1609383" y="256863"/>
                  </a:lnTo>
                  <a:cubicBezTo>
                    <a:pt x="1605633" y="255459"/>
                    <a:pt x="1609383" y="251714"/>
                    <a:pt x="1605633" y="247970"/>
                  </a:cubicBezTo>
                  <a:cubicBezTo>
                    <a:pt x="1601883" y="270436"/>
                    <a:pt x="1586883" y="255459"/>
                    <a:pt x="1583133" y="277925"/>
                  </a:cubicBezTo>
                  <a:cubicBezTo>
                    <a:pt x="1575632" y="281670"/>
                    <a:pt x="1568132" y="262947"/>
                    <a:pt x="1560632" y="262947"/>
                  </a:cubicBezTo>
                  <a:cubicBezTo>
                    <a:pt x="1553132" y="247970"/>
                    <a:pt x="1541882" y="255459"/>
                    <a:pt x="1534382" y="270436"/>
                  </a:cubicBezTo>
                  <a:cubicBezTo>
                    <a:pt x="1530631" y="262947"/>
                    <a:pt x="1519381" y="266692"/>
                    <a:pt x="1515631" y="277925"/>
                  </a:cubicBezTo>
                  <a:cubicBezTo>
                    <a:pt x="1504381" y="262947"/>
                    <a:pt x="1511881" y="203037"/>
                    <a:pt x="1500631" y="225503"/>
                  </a:cubicBezTo>
                  <a:cubicBezTo>
                    <a:pt x="1489381" y="225503"/>
                    <a:pt x="1481880" y="262947"/>
                    <a:pt x="1485631" y="274181"/>
                  </a:cubicBezTo>
                  <a:cubicBezTo>
                    <a:pt x="1463130" y="262947"/>
                    <a:pt x="1440630" y="292903"/>
                    <a:pt x="1421879" y="262947"/>
                  </a:cubicBezTo>
                  <a:cubicBezTo>
                    <a:pt x="1418129" y="270436"/>
                    <a:pt x="1421879" y="274181"/>
                    <a:pt x="1414379" y="277925"/>
                  </a:cubicBezTo>
                  <a:cubicBezTo>
                    <a:pt x="1384378" y="270436"/>
                    <a:pt x="1346878" y="300392"/>
                    <a:pt x="1324377" y="262947"/>
                  </a:cubicBezTo>
                  <a:cubicBezTo>
                    <a:pt x="1335627" y="251714"/>
                    <a:pt x="1328127" y="240481"/>
                    <a:pt x="1328127" y="229248"/>
                  </a:cubicBezTo>
                  <a:lnTo>
                    <a:pt x="1323733" y="234689"/>
                  </a:lnTo>
                  <a:lnTo>
                    <a:pt x="1320107" y="228699"/>
                  </a:lnTo>
                  <a:cubicBezTo>
                    <a:pt x="1319162" y="227492"/>
                    <a:pt x="1318283" y="229248"/>
                    <a:pt x="1316877" y="240481"/>
                  </a:cubicBezTo>
                  <a:cubicBezTo>
                    <a:pt x="1316877" y="259203"/>
                    <a:pt x="1313127" y="270436"/>
                    <a:pt x="1324377" y="277925"/>
                  </a:cubicBezTo>
                  <a:cubicBezTo>
                    <a:pt x="1305627" y="285414"/>
                    <a:pt x="1275626" y="285414"/>
                    <a:pt x="1268126" y="266692"/>
                  </a:cubicBezTo>
                  <a:cubicBezTo>
                    <a:pt x="1271876" y="274181"/>
                    <a:pt x="1268126" y="281670"/>
                    <a:pt x="1264376" y="285414"/>
                  </a:cubicBezTo>
                  <a:lnTo>
                    <a:pt x="1257344" y="260139"/>
                  </a:lnTo>
                  <a:cubicBezTo>
                    <a:pt x="1253126" y="256395"/>
                    <a:pt x="1247501" y="257331"/>
                    <a:pt x="1241875" y="262947"/>
                  </a:cubicBezTo>
                  <a:lnTo>
                    <a:pt x="1241875" y="279329"/>
                  </a:lnTo>
                  <a:lnTo>
                    <a:pt x="1235313" y="265288"/>
                  </a:lnTo>
                  <a:cubicBezTo>
                    <a:pt x="1230625" y="266693"/>
                    <a:pt x="1226875" y="300392"/>
                    <a:pt x="1219375" y="281670"/>
                  </a:cubicBezTo>
                  <a:cubicBezTo>
                    <a:pt x="1219375" y="274181"/>
                    <a:pt x="1219375" y="266692"/>
                    <a:pt x="1215625" y="262947"/>
                  </a:cubicBezTo>
                  <a:cubicBezTo>
                    <a:pt x="1204375" y="277925"/>
                    <a:pt x="1189374" y="300392"/>
                    <a:pt x="1178124" y="285414"/>
                  </a:cubicBezTo>
                  <a:cubicBezTo>
                    <a:pt x="1170624" y="259203"/>
                    <a:pt x="1170624" y="259203"/>
                    <a:pt x="1170624" y="259203"/>
                  </a:cubicBezTo>
                  <a:cubicBezTo>
                    <a:pt x="1166874" y="262947"/>
                    <a:pt x="1155624" y="277925"/>
                    <a:pt x="1166874" y="285414"/>
                  </a:cubicBezTo>
                  <a:cubicBezTo>
                    <a:pt x="1148123" y="270436"/>
                    <a:pt x="1133123" y="266692"/>
                    <a:pt x="1129373" y="244225"/>
                  </a:cubicBezTo>
                  <a:cubicBezTo>
                    <a:pt x="1091872" y="296647"/>
                    <a:pt x="1043121" y="296647"/>
                    <a:pt x="1005620" y="292903"/>
                  </a:cubicBezTo>
                  <a:lnTo>
                    <a:pt x="1008902" y="283074"/>
                  </a:lnTo>
                  <a:lnTo>
                    <a:pt x="1003137" y="279278"/>
                  </a:lnTo>
                  <a:cubicBezTo>
                    <a:pt x="999292" y="282372"/>
                    <a:pt x="999995" y="301328"/>
                    <a:pt x="994370" y="292903"/>
                  </a:cubicBezTo>
                  <a:cubicBezTo>
                    <a:pt x="998120" y="281670"/>
                    <a:pt x="986870" y="266692"/>
                    <a:pt x="994370" y="251714"/>
                  </a:cubicBezTo>
                  <a:cubicBezTo>
                    <a:pt x="983120" y="236736"/>
                    <a:pt x="975620" y="274181"/>
                    <a:pt x="968120" y="277925"/>
                  </a:cubicBezTo>
                  <a:lnTo>
                    <a:pt x="967651" y="284419"/>
                  </a:lnTo>
                  <a:lnTo>
                    <a:pt x="971342" y="280668"/>
                  </a:lnTo>
                  <a:cubicBezTo>
                    <a:pt x="972573" y="279680"/>
                    <a:pt x="973276" y="280733"/>
                    <a:pt x="971870" y="289158"/>
                  </a:cubicBezTo>
                  <a:cubicBezTo>
                    <a:pt x="971870" y="296647"/>
                    <a:pt x="953119" y="274181"/>
                    <a:pt x="949369" y="300392"/>
                  </a:cubicBezTo>
                  <a:cubicBezTo>
                    <a:pt x="945619" y="292903"/>
                    <a:pt x="949369" y="274181"/>
                    <a:pt x="949369" y="262947"/>
                  </a:cubicBezTo>
                  <a:lnTo>
                    <a:pt x="942807" y="272777"/>
                  </a:lnTo>
                  <a:cubicBezTo>
                    <a:pt x="930619" y="244225"/>
                    <a:pt x="968120" y="221759"/>
                    <a:pt x="956869" y="184315"/>
                  </a:cubicBezTo>
                  <a:lnTo>
                    <a:pt x="950307" y="187591"/>
                  </a:lnTo>
                  <a:cubicBezTo>
                    <a:pt x="941869" y="158104"/>
                    <a:pt x="971870" y="154359"/>
                    <a:pt x="953119" y="146870"/>
                  </a:cubicBezTo>
                  <a:cubicBezTo>
                    <a:pt x="941869" y="158104"/>
                    <a:pt x="934369" y="195548"/>
                    <a:pt x="941869" y="206781"/>
                  </a:cubicBezTo>
                  <a:cubicBezTo>
                    <a:pt x="923119" y="214270"/>
                    <a:pt x="930619" y="270436"/>
                    <a:pt x="908118" y="266692"/>
                  </a:cubicBezTo>
                  <a:cubicBezTo>
                    <a:pt x="904368" y="251714"/>
                    <a:pt x="926869" y="262947"/>
                    <a:pt x="923119" y="244225"/>
                  </a:cubicBezTo>
                  <a:cubicBezTo>
                    <a:pt x="915619" y="221759"/>
                    <a:pt x="904368" y="255459"/>
                    <a:pt x="893118" y="247970"/>
                  </a:cubicBezTo>
                  <a:cubicBezTo>
                    <a:pt x="904368" y="255459"/>
                    <a:pt x="896868" y="281670"/>
                    <a:pt x="889368" y="285414"/>
                  </a:cubicBezTo>
                  <a:cubicBezTo>
                    <a:pt x="878118" y="274181"/>
                    <a:pt x="896868" y="262947"/>
                    <a:pt x="881868" y="259203"/>
                  </a:cubicBezTo>
                  <a:cubicBezTo>
                    <a:pt x="878118" y="274181"/>
                    <a:pt x="863117" y="285414"/>
                    <a:pt x="878118" y="296647"/>
                  </a:cubicBezTo>
                  <a:lnTo>
                    <a:pt x="872434" y="309519"/>
                  </a:lnTo>
                  <a:cubicBezTo>
                    <a:pt x="866633" y="312327"/>
                    <a:pt x="860305" y="291967"/>
                    <a:pt x="851867" y="311625"/>
                  </a:cubicBezTo>
                  <a:cubicBezTo>
                    <a:pt x="848117" y="289158"/>
                    <a:pt x="870618" y="259203"/>
                    <a:pt x="851867" y="244225"/>
                  </a:cubicBezTo>
                  <a:cubicBezTo>
                    <a:pt x="855617" y="266692"/>
                    <a:pt x="833117" y="274181"/>
                    <a:pt x="840617" y="311625"/>
                  </a:cubicBezTo>
                  <a:cubicBezTo>
                    <a:pt x="833117" y="304136"/>
                    <a:pt x="833117" y="285414"/>
                    <a:pt x="840617" y="270436"/>
                  </a:cubicBezTo>
                  <a:cubicBezTo>
                    <a:pt x="829367" y="255459"/>
                    <a:pt x="814366" y="311625"/>
                    <a:pt x="814366" y="266692"/>
                  </a:cubicBezTo>
                  <a:cubicBezTo>
                    <a:pt x="810616" y="289158"/>
                    <a:pt x="810616" y="289158"/>
                    <a:pt x="810616" y="289158"/>
                  </a:cubicBezTo>
                  <a:cubicBezTo>
                    <a:pt x="806866" y="281670"/>
                    <a:pt x="803116" y="277925"/>
                    <a:pt x="799366" y="262947"/>
                  </a:cubicBezTo>
                  <a:cubicBezTo>
                    <a:pt x="791866" y="262947"/>
                    <a:pt x="773116" y="296647"/>
                    <a:pt x="773116" y="259203"/>
                  </a:cubicBezTo>
                  <a:cubicBezTo>
                    <a:pt x="773116" y="262947"/>
                    <a:pt x="754365" y="259203"/>
                    <a:pt x="758115" y="285414"/>
                  </a:cubicBezTo>
                  <a:cubicBezTo>
                    <a:pt x="769365" y="300392"/>
                    <a:pt x="773116" y="266692"/>
                    <a:pt x="776866" y="300392"/>
                  </a:cubicBezTo>
                  <a:lnTo>
                    <a:pt x="772823" y="290094"/>
                  </a:lnTo>
                  <a:cubicBezTo>
                    <a:pt x="767725" y="287988"/>
                    <a:pt x="759990" y="306944"/>
                    <a:pt x="754365" y="315369"/>
                  </a:cubicBezTo>
                  <a:lnTo>
                    <a:pt x="754365" y="302264"/>
                  </a:lnTo>
                  <a:cubicBezTo>
                    <a:pt x="750615" y="304136"/>
                    <a:pt x="743115" y="300392"/>
                    <a:pt x="739365" y="315369"/>
                  </a:cubicBezTo>
                  <a:cubicBezTo>
                    <a:pt x="743115" y="307880"/>
                    <a:pt x="739365" y="300392"/>
                    <a:pt x="739365" y="296647"/>
                  </a:cubicBezTo>
                  <a:lnTo>
                    <a:pt x="732802" y="313029"/>
                  </a:lnTo>
                  <a:cubicBezTo>
                    <a:pt x="716864" y="326603"/>
                    <a:pt x="731865" y="281670"/>
                    <a:pt x="713114" y="285414"/>
                  </a:cubicBezTo>
                  <a:lnTo>
                    <a:pt x="726240" y="272309"/>
                  </a:lnTo>
                  <a:cubicBezTo>
                    <a:pt x="724365" y="274181"/>
                    <a:pt x="720614" y="251714"/>
                    <a:pt x="713114" y="259203"/>
                  </a:cubicBezTo>
                  <a:cubicBezTo>
                    <a:pt x="709364" y="277925"/>
                    <a:pt x="701864" y="300392"/>
                    <a:pt x="698114" y="315369"/>
                  </a:cubicBezTo>
                  <a:cubicBezTo>
                    <a:pt x="692506" y="320969"/>
                    <a:pt x="693188" y="305634"/>
                    <a:pt x="690926" y="307256"/>
                  </a:cubicBezTo>
                  <a:lnTo>
                    <a:pt x="697215" y="294697"/>
                  </a:lnTo>
                  <a:cubicBezTo>
                    <a:pt x="701864" y="285414"/>
                    <a:pt x="690614" y="259203"/>
                    <a:pt x="679364" y="259203"/>
                  </a:cubicBezTo>
                  <a:cubicBezTo>
                    <a:pt x="671863" y="266692"/>
                    <a:pt x="660613" y="292903"/>
                    <a:pt x="671863" y="304136"/>
                  </a:cubicBezTo>
                  <a:cubicBezTo>
                    <a:pt x="664363" y="304136"/>
                    <a:pt x="656863" y="292903"/>
                    <a:pt x="664363" y="277925"/>
                  </a:cubicBezTo>
                  <a:cubicBezTo>
                    <a:pt x="649363" y="285414"/>
                    <a:pt x="664363" y="300392"/>
                    <a:pt x="653113" y="311625"/>
                  </a:cubicBezTo>
                  <a:cubicBezTo>
                    <a:pt x="649363" y="296647"/>
                    <a:pt x="634363" y="277925"/>
                    <a:pt x="626862" y="259203"/>
                  </a:cubicBezTo>
                  <a:cubicBezTo>
                    <a:pt x="638113" y="229248"/>
                    <a:pt x="638113" y="229248"/>
                    <a:pt x="638113" y="229248"/>
                  </a:cubicBezTo>
                  <a:lnTo>
                    <a:pt x="631550" y="229248"/>
                  </a:lnTo>
                  <a:cubicBezTo>
                    <a:pt x="641863" y="203037"/>
                    <a:pt x="626862" y="206781"/>
                    <a:pt x="634363" y="180570"/>
                  </a:cubicBezTo>
                  <a:cubicBezTo>
                    <a:pt x="626862" y="176826"/>
                    <a:pt x="619362" y="184315"/>
                    <a:pt x="615612" y="191803"/>
                  </a:cubicBezTo>
                  <a:cubicBezTo>
                    <a:pt x="630613" y="236736"/>
                    <a:pt x="596862" y="251714"/>
                    <a:pt x="600612" y="292903"/>
                  </a:cubicBezTo>
                  <a:cubicBezTo>
                    <a:pt x="578111" y="300392"/>
                    <a:pt x="589362" y="195548"/>
                    <a:pt x="563111" y="255459"/>
                  </a:cubicBezTo>
                  <a:cubicBezTo>
                    <a:pt x="566861" y="266692"/>
                    <a:pt x="555611" y="296647"/>
                    <a:pt x="570611" y="285414"/>
                  </a:cubicBezTo>
                  <a:cubicBezTo>
                    <a:pt x="555611" y="281670"/>
                    <a:pt x="559361" y="322858"/>
                    <a:pt x="544361" y="307880"/>
                  </a:cubicBezTo>
                  <a:cubicBezTo>
                    <a:pt x="555611" y="292903"/>
                    <a:pt x="533111" y="266692"/>
                    <a:pt x="551861" y="244225"/>
                  </a:cubicBezTo>
                  <a:cubicBezTo>
                    <a:pt x="548111" y="255459"/>
                    <a:pt x="559361" y="255459"/>
                    <a:pt x="563111" y="251714"/>
                  </a:cubicBezTo>
                  <a:cubicBezTo>
                    <a:pt x="555611" y="236736"/>
                    <a:pt x="563111" y="210525"/>
                    <a:pt x="551861" y="210525"/>
                  </a:cubicBezTo>
                  <a:cubicBezTo>
                    <a:pt x="540611" y="214270"/>
                    <a:pt x="529360" y="214270"/>
                    <a:pt x="533111" y="236736"/>
                  </a:cubicBezTo>
                  <a:lnTo>
                    <a:pt x="534810" y="245980"/>
                  </a:lnTo>
                  <a:cubicBezTo>
                    <a:pt x="537798" y="249140"/>
                    <a:pt x="543423" y="238609"/>
                    <a:pt x="540611" y="255459"/>
                  </a:cubicBezTo>
                  <a:cubicBezTo>
                    <a:pt x="521860" y="262947"/>
                    <a:pt x="521860" y="229248"/>
                    <a:pt x="510610" y="270436"/>
                  </a:cubicBezTo>
                  <a:cubicBezTo>
                    <a:pt x="521860" y="266692"/>
                    <a:pt x="525610" y="289158"/>
                    <a:pt x="525610" y="304136"/>
                  </a:cubicBezTo>
                  <a:lnTo>
                    <a:pt x="512485" y="313965"/>
                  </a:lnTo>
                  <a:lnTo>
                    <a:pt x="513891" y="302264"/>
                  </a:lnTo>
                  <a:cubicBezTo>
                    <a:pt x="495610" y="289158"/>
                    <a:pt x="506860" y="326603"/>
                    <a:pt x="488110" y="322858"/>
                  </a:cubicBezTo>
                  <a:cubicBezTo>
                    <a:pt x="480609" y="292903"/>
                    <a:pt x="480609" y="292903"/>
                    <a:pt x="480609" y="292903"/>
                  </a:cubicBezTo>
                  <a:cubicBezTo>
                    <a:pt x="484359" y="266692"/>
                    <a:pt x="506860" y="304136"/>
                    <a:pt x="506860" y="262947"/>
                  </a:cubicBezTo>
                  <a:cubicBezTo>
                    <a:pt x="491860" y="259203"/>
                    <a:pt x="488110" y="281670"/>
                    <a:pt x="476859" y="270436"/>
                  </a:cubicBezTo>
                  <a:cubicBezTo>
                    <a:pt x="480609" y="266692"/>
                    <a:pt x="484359" y="266692"/>
                    <a:pt x="484359" y="262947"/>
                  </a:cubicBezTo>
                  <a:cubicBezTo>
                    <a:pt x="480609" y="259203"/>
                    <a:pt x="480609" y="203037"/>
                    <a:pt x="461859" y="236736"/>
                  </a:cubicBezTo>
                  <a:cubicBezTo>
                    <a:pt x="450609" y="247970"/>
                    <a:pt x="458109" y="251714"/>
                    <a:pt x="458109" y="266692"/>
                  </a:cubicBezTo>
                  <a:cubicBezTo>
                    <a:pt x="435608" y="270436"/>
                    <a:pt x="428108" y="285414"/>
                    <a:pt x="416858" y="289158"/>
                  </a:cubicBezTo>
                  <a:cubicBezTo>
                    <a:pt x="420608" y="259203"/>
                    <a:pt x="394358" y="285414"/>
                    <a:pt x="409358" y="255459"/>
                  </a:cubicBezTo>
                  <a:cubicBezTo>
                    <a:pt x="416858" y="274181"/>
                    <a:pt x="443109" y="270436"/>
                    <a:pt x="450609" y="244225"/>
                  </a:cubicBezTo>
                  <a:lnTo>
                    <a:pt x="452015" y="228429"/>
                  </a:lnTo>
                  <a:cubicBezTo>
                    <a:pt x="456937" y="222461"/>
                    <a:pt x="470297" y="238609"/>
                    <a:pt x="473109" y="210525"/>
                  </a:cubicBezTo>
                  <a:cubicBezTo>
                    <a:pt x="458109" y="210525"/>
                    <a:pt x="458109" y="173081"/>
                    <a:pt x="458109" y="150615"/>
                  </a:cubicBezTo>
                  <a:cubicBezTo>
                    <a:pt x="454359" y="150615"/>
                    <a:pt x="446859" y="158104"/>
                    <a:pt x="446859" y="161848"/>
                  </a:cubicBezTo>
                  <a:cubicBezTo>
                    <a:pt x="443109" y="184315"/>
                    <a:pt x="450609" y="184315"/>
                    <a:pt x="446859" y="206781"/>
                  </a:cubicBezTo>
                  <a:cubicBezTo>
                    <a:pt x="431858" y="199292"/>
                    <a:pt x="413108" y="214270"/>
                    <a:pt x="401858" y="232992"/>
                  </a:cubicBezTo>
                  <a:cubicBezTo>
                    <a:pt x="398108" y="221759"/>
                    <a:pt x="398108" y="199292"/>
                    <a:pt x="405608" y="199292"/>
                  </a:cubicBezTo>
                  <a:cubicBezTo>
                    <a:pt x="386857" y="203037"/>
                    <a:pt x="364357" y="199292"/>
                    <a:pt x="341857" y="195548"/>
                  </a:cubicBezTo>
                  <a:lnTo>
                    <a:pt x="343204" y="211403"/>
                  </a:lnTo>
                  <a:cubicBezTo>
                    <a:pt x="340332" y="216794"/>
                    <a:pt x="331829" y="214764"/>
                    <a:pt x="327968" y="219090"/>
                  </a:cubicBezTo>
                  <a:cubicBezTo>
                    <a:pt x="326768" y="208116"/>
                    <a:pt x="325402" y="195934"/>
                    <a:pt x="326856" y="184315"/>
                  </a:cubicBezTo>
                  <a:lnTo>
                    <a:pt x="320293" y="187708"/>
                  </a:lnTo>
                  <a:cubicBezTo>
                    <a:pt x="317481" y="184548"/>
                    <a:pt x="323106" y="165592"/>
                    <a:pt x="311856" y="165592"/>
                  </a:cubicBezTo>
                  <a:cubicBezTo>
                    <a:pt x="300606" y="180570"/>
                    <a:pt x="281855" y="191803"/>
                    <a:pt x="266855" y="199292"/>
                  </a:cubicBezTo>
                  <a:cubicBezTo>
                    <a:pt x="248105" y="169337"/>
                    <a:pt x="218104" y="195548"/>
                    <a:pt x="199354" y="195548"/>
                  </a:cubicBezTo>
                  <a:cubicBezTo>
                    <a:pt x="191853" y="180570"/>
                    <a:pt x="195603" y="150615"/>
                    <a:pt x="188103" y="143126"/>
                  </a:cubicBezTo>
                  <a:cubicBezTo>
                    <a:pt x="176853" y="143126"/>
                    <a:pt x="195603" y="180570"/>
                    <a:pt x="176853" y="165592"/>
                  </a:cubicBezTo>
                  <a:lnTo>
                    <a:pt x="180134" y="159040"/>
                  </a:lnTo>
                  <a:cubicBezTo>
                    <a:pt x="173103" y="165592"/>
                    <a:pt x="150602" y="135637"/>
                    <a:pt x="143102" y="180570"/>
                  </a:cubicBezTo>
                  <a:cubicBezTo>
                    <a:pt x="150602" y="146870"/>
                    <a:pt x="150602" y="146870"/>
                    <a:pt x="150602" y="146870"/>
                  </a:cubicBezTo>
                  <a:cubicBezTo>
                    <a:pt x="146852" y="143126"/>
                    <a:pt x="143102" y="150615"/>
                    <a:pt x="139352" y="154359"/>
                  </a:cubicBezTo>
                  <a:cubicBezTo>
                    <a:pt x="139352" y="143126"/>
                    <a:pt x="135602" y="131893"/>
                    <a:pt x="143102" y="124404"/>
                  </a:cubicBezTo>
                  <a:cubicBezTo>
                    <a:pt x="131852" y="101937"/>
                    <a:pt x="120602" y="128148"/>
                    <a:pt x="109352" y="128148"/>
                  </a:cubicBezTo>
                  <a:cubicBezTo>
                    <a:pt x="116852" y="150615"/>
                    <a:pt x="116852" y="150615"/>
                    <a:pt x="116852" y="150615"/>
                  </a:cubicBezTo>
                  <a:cubicBezTo>
                    <a:pt x="94351" y="165592"/>
                    <a:pt x="83101" y="146870"/>
                    <a:pt x="64351" y="150615"/>
                  </a:cubicBezTo>
                  <a:lnTo>
                    <a:pt x="64351" y="134233"/>
                  </a:lnTo>
                  <a:lnTo>
                    <a:pt x="54507" y="141722"/>
                  </a:lnTo>
                  <a:lnTo>
                    <a:pt x="49819" y="121595"/>
                  </a:lnTo>
                  <a:cubicBezTo>
                    <a:pt x="46538" y="117851"/>
                    <a:pt x="41850" y="118787"/>
                    <a:pt x="38100" y="128148"/>
                  </a:cubicBezTo>
                  <a:cubicBezTo>
                    <a:pt x="71851" y="79471"/>
                    <a:pt x="71851" y="79471"/>
                    <a:pt x="71851" y="79471"/>
                  </a:cubicBezTo>
                  <a:cubicBezTo>
                    <a:pt x="79351" y="90704"/>
                    <a:pt x="60601" y="101937"/>
                    <a:pt x="64351" y="124404"/>
                  </a:cubicBezTo>
                  <a:cubicBezTo>
                    <a:pt x="68101" y="139381"/>
                    <a:pt x="86851" y="135637"/>
                    <a:pt x="90601" y="116915"/>
                  </a:cubicBezTo>
                  <a:cubicBezTo>
                    <a:pt x="83101" y="113170"/>
                    <a:pt x="83101" y="116915"/>
                    <a:pt x="79351" y="124404"/>
                  </a:cubicBezTo>
                  <a:cubicBezTo>
                    <a:pt x="75601" y="98193"/>
                    <a:pt x="86851" y="98193"/>
                    <a:pt x="90601" y="79471"/>
                  </a:cubicBezTo>
                  <a:lnTo>
                    <a:pt x="86912" y="78801"/>
                  </a:lnTo>
                  <a:cubicBezTo>
                    <a:pt x="92572" y="68177"/>
                    <a:pt x="99534" y="67761"/>
                    <a:pt x="109352" y="64493"/>
                  </a:cubicBezTo>
                  <a:cubicBezTo>
                    <a:pt x="101851" y="75726"/>
                    <a:pt x="113102" y="83215"/>
                    <a:pt x="109352" y="90704"/>
                  </a:cubicBezTo>
                  <a:cubicBezTo>
                    <a:pt x="109352" y="68237"/>
                    <a:pt x="120602" y="60749"/>
                    <a:pt x="135602" y="68237"/>
                  </a:cubicBezTo>
                  <a:cubicBezTo>
                    <a:pt x="146852" y="94448"/>
                    <a:pt x="165603" y="49515"/>
                    <a:pt x="180603" y="57004"/>
                  </a:cubicBezTo>
                  <a:cubicBezTo>
                    <a:pt x="173103" y="83215"/>
                    <a:pt x="161853" y="101937"/>
                    <a:pt x="154353" y="113170"/>
                  </a:cubicBezTo>
                  <a:cubicBezTo>
                    <a:pt x="161853" y="124404"/>
                    <a:pt x="165603" y="113170"/>
                    <a:pt x="173103" y="124404"/>
                  </a:cubicBezTo>
                  <a:cubicBezTo>
                    <a:pt x="180603" y="105682"/>
                    <a:pt x="184353" y="79471"/>
                    <a:pt x="199354" y="68237"/>
                  </a:cubicBezTo>
                  <a:lnTo>
                    <a:pt x="199354" y="84619"/>
                  </a:lnTo>
                  <a:cubicBezTo>
                    <a:pt x="210604" y="75726"/>
                    <a:pt x="210604" y="49515"/>
                    <a:pt x="229354" y="53260"/>
                  </a:cubicBezTo>
                  <a:cubicBezTo>
                    <a:pt x="255605" y="64493"/>
                    <a:pt x="281855" y="64493"/>
                    <a:pt x="304356" y="68237"/>
                  </a:cubicBezTo>
                  <a:lnTo>
                    <a:pt x="304356" y="84619"/>
                  </a:lnTo>
                  <a:cubicBezTo>
                    <a:pt x="315606" y="49515"/>
                    <a:pt x="341857" y="71982"/>
                    <a:pt x="356857" y="57004"/>
                  </a:cubicBezTo>
                  <a:cubicBezTo>
                    <a:pt x="383107" y="75726"/>
                    <a:pt x="413108" y="42026"/>
                    <a:pt x="428108" y="71982"/>
                  </a:cubicBezTo>
                  <a:cubicBezTo>
                    <a:pt x="473109" y="60749"/>
                    <a:pt x="514360" y="45771"/>
                    <a:pt x="563111" y="57004"/>
                  </a:cubicBezTo>
                  <a:cubicBezTo>
                    <a:pt x="551861" y="83215"/>
                    <a:pt x="551861" y="83215"/>
                    <a:pt x="551861" y="83215"/>
                  </a:cubicBezTo>
                  <a:lnTo>
                    <a:pt x="557896" y="76019"/>
                  </a:lnTo>
                  <a:cubicBezTo>
                    <a:pt x="561939" y="76896"/>
                    <a:pt x="561236" y="97257"/>
                    <a:pt x="566861" y="94448"/>
                  </a:cubicBezTo>
                  <a:cubicBezTo>
                    <a:pt x="559361" y="71982"/>
                    <a:pt x="578111" y="64493"/>
                    <a:pt x="585612" y="49515"/>
                  </a:cubicBezTo>
                  <a:cubicBezTo>
                    <a:pt x="608112" y="71982"/>
                    <a:pt x="634363" y="49515"/>
                    <a:pt x="653113" y="30793"/>
                  </a:cubicBezTo>
                  <a:lnTo>
                    <a:pt x="653113" y="47175"/>
                  </a:lnTo>
                  <a:cubicBezTo>
                    <a:pt x="675614" y="15815"/>
                    <a:pt x="694364" y="45771"/>
                    <a:pt x="720614" y="53260"/>
                  </a:cubicBezTo>
                  <a:cubicBezTo>
                    <a:pt x="720614" y="60749"/>
                    <a:pt x="724365" y="79471"/>
                    <a:pt x="731865" y="75726"/>
                  </a:cubicBezTo>
                  <a:cubicBezTo>
                    <a:pt x="746865" y="45771"/>
                    <a:pt x="754365" y="49515"/>
                    <a:pt x="773116" y="30793"/>
                  </a:cubicBezTo>
                  <a:cubicBezTo>
                    <a:pt x="788116" y="30793"/>
                    <a:pt x="810616" y="38282"/>
                    <a:pt x="821867" y="53260"/>
                  </a:cubicBezTo>
                  <a:cubicBezTo>
                    <a:pt x="874368" y="12071"/>
                    <a:pt x="926869" y="42026"/>
                    <a:pt x="983120" y="15815"/>
                  </a:cubicBezTo>
                  <a:cubicBezTo>
                    <a:pt x="986870" y="38282"/>
                    <a:pt x="986870" y="38282"/>
                    <a:pt x="986870" y="38282"/>
                  </a:cubicBezTo>
                  <a:cubicBezTo>
                    <a:pt x="1039371" y="-6651"/>
                    <a:pt x="1103123" y="38282"/>
                    <a:pt x="1148123" y="15815"/>
                  </a:cubicBezTo>
                  <a:cubicBezTo>
                    <a:pt x="1144373" y="53260"/>
                    <a:pt x="1144373" y="53260"/>
                    <a:pt x="1144373" y="53260"/>
                  </a:cubicBezTo>
                  <a:cubicBezTo>
                    <a:pt x="1155624" y="64493"/>
                    <a:pt x="1174374" y="42026"/>
                    <a:pt x="1170624" y="15815"/>
                  </a:cubicBezTo>
                  <a:cubicBezTo>
                    <a:pt x="1185624" y="30793"/>
                    <a:pt x="1208125" y="838"/>
                    <a:pt x="1215625" y="30793"/>
                  </a:cubicBezTo>
                  <a:cubicBezTo>
                    <a:pt x="1230625" y="38282"/>
                    <a:pt x="1234375" y="15815"/>
                    <a:pt x="1245626" y="8326"/>
                  </a:cubicBezTo>
                  <a:cubicBezTo>
                    <a:pt x="1272400" y="21693"/>
                    <a:pt x="1284240" y="23131"/>
                    <a:pt x="1304900" y="17006"/>
                  </a:cubicBezTo>
                  <a:cubicBezTo>
                    <a:pt x="1302101" y="25479"/>
                    <a:pt x="1303175" y="38282"/>
                    <a:pt x="1309377" y="38282"/>
                  </a:cubicBezTo>
                  <a:cubicBezTo>
                    <a:pt x="1320627" y="30793"/>
                    <a:pt x="1346878" y="49515"/>
                    <a:pt x="1335627" y="4582"/>
                  </a:cubicBezTo>
                  <a:cubicBezTo>
                    <a:pt x="1365628" y="30793"/>
                    <a:pt x="1403129" y="-10396"/>
                    <a:pt x="1433129" y="23304"/>
                  </a:cubicBezTo>
                  <a:cubicBezTo>
                    <a:pt x="1429379" y="12071"/>
                    <a:pt x="1436880" y="8326"/>
                    <a:pt x="1440630" y="838"/>
                  </a:cubicBezTo>
                  <a:cubicBezTo>
                    <a:pt x="1466880" y="838"/>
                    <a:pt x="1493131" y="27049"/>
                    <a:pt x="1511881" y="4582"/>
                  </a:cubicBezTo>
                  <a:cubicBezTo>
                    <a:pt x="1515631" y="12071"/>
                    <a:pt x="1504381" y="27049"/>
                    <a:pt x="1515631" y="27049"/>
                  </a:cubicBezTo>
                  <a:cubicBezTo>
                    <a:pt x="1523131" y="23304"/>
                    <a:pt x="1515631" y="12071"/>
                    <a:pt x="1523131" y="4582"/>
                  </a:cubicBezTo>
                  <a:cubicBezTo>
                    <a:pt x="1533444" y="-98"/>
                    <a:pt x="1543757" y="-801"/>
                    <a:pt x="1554011" y="7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3727858" y="5609558"/>
              <a:ext cx="4230688" cy="323122"/>
            </a:xfrm>
            <a:custGeom>
              <a:avLst/>
              <a:gdLst/>
              <a:ahLst/>
              <a:cxnLst/>
              <a:rect l="l" t="t" r="r" b="b"/>
              <a:pathLst>
                <a:path w="4230688" h="323122">
                  <a:moveTo>
                    <a:pt x="690731" y="306944"/>
                  </a:moveTo>
                  <a:lnTo>
                    <a:pt x="690926" y="307256"/>
                  </a:lnTo>
                  <a:lnTo>
                    <a:pt x="686864" y="315369"/>
                  </a:lnTo>
                  <a:close/>
                  <a:moveTo>
                    <a:pt x="616109" y="299788"/>
                  </a:moveTo>
                  <a:cubicBezTo>
                    <a:pt x="619443" y="298845"/>
                    <a:pt x="622300" y="299788"/>
                    <a:pt x="622300" y="307328"/>
                  </a:cubicBezTo>
                  <a:cubicBezTo>
                    <a:pt x="618490" y="296017"/>
                    <a:pt x="603250" y="322409"/>
                    <a:pt x="607060" y="303558"/>
                  </a:cubicBezTo>
                  <a:cubicBezTo>
                    <a:pt x="608965" y="303558"/>
                    <a:pt x="612775" y="300730"/>
                    <a:pt x="616109" y="299788"/>
                  </a:cubicBezTo>
                  <a:close/>
                  <a:moveTo>
                    <a:pt x="454554" y="292247"/>
                  </a:moveTo>
                  <a:lnTo>
                    <a:pt x="458259" y="304649"/>
                  </a:lnTo>
                  <a:cubicBezTo>
                    <a:pt x="457333" y="307130"/>
                    <a:pt x="454555" y="308122"/>
                    <a:pt x="450850" y="308122"/>
                  </a:cubicBezTo>
                  <a:cubicBezTo>
                    <a:pt x="450850" y="300185"/>
                    <a:pt x="454554" y="296216"/>
                    <a:pt x="454554" y="292247"/>
                  </a:cubicBezTo>
                  <a:close/>
                  <a:moveTo>
                    <a:pt x="2509981" y="291195"/>
                  </a:moveTo>
                  <a:cubicBezTo>
                    <a:pt x="2510643" y="295092"/>
                    <a:pt x="2510774" y="299730"/>
                    <a:pt x="2512484" y="299730"/>
                  </a:cubicBezTo>
                  <a:cubicBezTo>
                    <a:pt x="2507667" y="302090"/>
                    <a:pt x="2510680" y="295245"/>
                    <a:pt x="2509981" y="291195"/>
                  </a:cubicBezTo>
                  <a:close/>
                  <a:moveTo>
                    <a:pt x="2509608" y="289487"/>
                  </a:moveTo>
                  <a:cubicBezTo>
                    <a:pt x="2510101" y="289846"/>
                    <a:pt x="2510261" y="290465"/>
                    <a:pt x="2509981" y="291195"/>
                  </a:cubicBezTo>
                  <a:close/>
                  <a:moveTo>
                    <a:pt x="2508837" y="285953"/>
                  </a:moveTo>
                  <a:lnTo>
                    <a:pt x="2509608" y="289487"/>
                  </a:lnTo>
                  <a:cubicBezTo>
                    <a:pt x="2509109" y="288352"/>
                    <a:pt x="2507723" y="287980"/>
                    <a:pt x="2505075" y="288845"/>
                  </a:cubicBezTo>
                  <a:close/>
                  <a:moveTo>
                    <a:pt x="679450" y="284309"/>
                  </a:moveTo>
                  <a:lnTo>
                    <a:pt x="686859" y="284309"/>
                  </a:lnTo>
                  <a:cubicBezTo>
                    <a:pt x="690563" y="291929"/>
                    <a:pt x="683154" y="299549"/>
                    <a:pt x="683154" y="303359"/>
                  </a:cubicBezTo>
                  <a:close/>
                  <a:moveTo>
                    <a:pt x="2260205" y="270417"/>
                  </a:moveTo>
                  <a:lnTo>
                    <a:pt x="2260348" y="270933"/>
                  </a:lnTo>
                  <a:cubicBezTo>
                    <a:pt x="2259948" y="271294"/>
                    <a:pt x="2259525" y="271348"/>
                    <a:pt x="2259116" y="271149"/>
                  </a:cubicBezTo>
                  <a:close/>
                  <a:moveTo>
                    <a:pt x="1943100" y="266847"/>
                  </a:moveTo>
                  <a:lnTo>
                    <a:pt x="1951038" y="270022"/>
                  </a:lnTo>
                  <a:lnTo>
                    <a:pt x="1943100" y="277959"/>
                  </a:lnTo>
                  <a:close/>
                  <a:moveTo>
                    <a:pt x="461169" y="262084"/>
                  </a:moveTo>
                  <a:cubicBezTo>
                    <a:pt x="464326" y="262084"/>
                    <a:pt x="467484" y="266907"/>
                    <a:pt x="470500" y="272792"/>
                  </a:cubicBezTo>
                  <a:cubicBezTo>
                    <a:pt x="466196" y="271480"/>
                    <a:pt x="458226" y="276212"/>
                    <a:pt x="461169" y="262084"/>
                  </a:cubicBezTo>
                  <a:close/>
                  <a:moveTo>
                    <a:pt x="2291359" y="258271"/>
                  </a:moveTo>
                  <a:lnTo>
                    <a:pt x="2285073" y="260734"/>
                  </a:lnTo>
                  <a:lnTo>
                    <a:pt x="2288147" y="262947"/>
                  </a:lnTo>
                  <a:close/>
                  <a:moveTo>
                    <a:pt x="2540015" y="246594"/>
                  </a:moveTo>
                  <a:lnTo>
                    <a:pt x="2539403" y="247970"/>
                  </a:lnTo>
                  <a:cubicBezTo>
                    <a:pt x="2539350" y="247837"/>
                    <a:pt x="2539298" y="247705"/>
                    <a:pt x="2539361" y="247530"/>
                  </a:cubicBezTo>
                  <a:close/>
                  <a:moveTo>
                    <a:pt x="322813" y="246039"/>
                  </a:moveTo>
                  <a:lnTo>
                    <a:pt x="324000" y="247581"/>
                  </a:lnTo>
                  <a:lnTo>
                    <a:pt x="315606" y="255459"/>
                  </a:lnTo>
                  <a:cubicBezTo>
                    <a:pt x="318418" y="247970"/>
                    <a:pt x="320762" y="245629"/>
                    <a:pt x="322813" y="246039"/>
                  </a:cubicBezTo>
                  <a:close/>
                  <a:moveTo>
                    <a:pt x="385763" y="236684"/>
                  </a:moveTo>
                  <a:cubicBezTo>
                    <a:pt x="385763" y="247797"/>
                    <a:pt x="367620" y="258909"/>
                    <a:pt x="360363" y="258909"/>
                  </a:cubicBezTo>
                  <a:close/>
                  <a:moveTo>
                    <a:pt x="2543621" y="235332"/>
                  </a:moveTo>
                  <a:cubicBezTo>
                    <a:pt x="2544090" y="234630"/>
                    <a:pt x="2545028" y="234864"/>
                    <a:pt x="2546903" y="236736"/>
                  </a:cubicBezTo>
                  <a:lnTo>
                    <a:pt x="2540015" y="246594"/>
                  </a:lnTo>
                  <a:cubicBezTo>
                    <a:pt x="2544698" y="246705"/>
                    <a:pt x="2542302" y="237309"/>
                    <a:pt x="2543621" y="235332"/>
                  </a:cubicBezTo>
                  <a:close/>
                  <a:moveTo>
                    <a:pt x="327595" y="234205"/>
                  </a:moveTo>
                  <a:cubicBezTo>
                    <a:pt x="338579" y="242162"/>
                    <a:pt x="345486" y="267175"/>
                    <a:pt x="341857" y="281670"/>
                  </a:cubicBezTo>
                  <a:cubicBezTo>
                    <a:pt x="334356" y="277925"/>
                    <a:pt x="341857" y="266692"/>
                    <a:pt x="338106" y="259203"/>
                  </a:cubicBezTo>
                  <a:lnTo>
                    <a:pt x="333009" y="262304"/>
                  </a:lnTo>
                  <a:cubicBezTo>
                    <a:pt x="330303" y="259202"/>
                    <a:pt x="327768" y="250108"/>
                    <a:pt x="324000" y="247581"/>
                  </a:cubicBezTo>
                  <a:cubicBezTo>
                    <a:pt x="327203" y="244428"/>
                    <a:pt x="328089" y="239669"/>
                    <a:pt x="327595" y="234205"/>
                  </a:cubicBezTo>
                  <a:close/>
                  <a:moveTo>
                    <a:pt x="315384" y="224438"/>
                  </a:moveTo>
                  <a:cubicBezTo>
                    <a:pt x="316310" y="226705"/>
                    <a:pt x="317236" y="230334"/>
                    <a:pt x="319088" y="232148"/>
                  </a:cubicBezTo>
                  <a:cubicBezTo>
                    <a:pt x="315384" y="232148"/>
                    <a:pt x="311679" y="243034"/>
                    <a:pt x="307975" y="235777"/>
                  </a:cubicBezTo>
                  <a:cubicBezTo>
                    <a:pt x="311679" y="235777"/>
                    <a:pt x="311679" y="228520"/>
                    <a:pt x="311679" y="224891"/>
                  </a:cubicBezTo>
                  <a:close/>
                  <a:moveTo>
                    <a:pt x="327968" y="219090"/>
                  </a:moveTo>
                  <a:cubicBezTo>
                    <a:pt x="328116" y="224506"/>
                    <a:pt x="328449" y="229613"/>
                    <a:pt x="327595" y="234205"/>
                  </a:cubicBezTo>
                  <a:lnTo>
                    <a:pt x="326856" y="232992"/>
                  </a:lnTo>
                  <a:cubicBezTo>
                    <a:pt x="324907" y="225208"/>
                    <a:pt x="325744" y="221216"/>
                    <a:pt x="327968" y="219090"/>
                  </a:cubicBezTo>
                  <a:close/>
                  <a:moveTo>
                    <a:pt x="2805113" y="203347"/>
                  </a:moveTo>
                  <a:lnTo>
                    <a:pt x="2809876" y="228747"/>
                  </a:lnTo>
                  <a:lnTo>
                    <a:pt x="2805113" y="231922"/>
                  </a:lnTo>
                  <a:close/>
                  <a:moveTo>
                    <a:pt x="2480" y="63779"/>
                  </a:moveTo>
                  <a:lnTo>
                    <a:pt x="7937" y="68409"/>
                  </a:lnTo>
                  <a:cubicBezTo>
                    <a:pt x="-7938" y="72114"/>
                    <a:pt x="15875" y="90634"/>
                    <a:pt x="0" y="75818"/>
                  </a:cubicBezTo>
                  <a:close/>
                  <a:moveTo>
                    <a:pt x="26988" y="63647"/>
                  </a:moveTo>
                  <a:cubicBezTo>
                    <a:pt x="30560" y="78656"/>
                    <a:pt x="41276" y="86161"/>
                    <a:pt x="30560" y="104922"/>
                  </a:cubicBezTo>
                  <a:cubicBezTo>
                    <a:pt x="30560" y="93665"/>
                    <a:pt x="26988" y="74904"/>
                    <a:pt x="26988" y="63647"/>
                  </a:cubicBezTo>
                  <a:close/>
                  <a:moveTo>
                    <a:pt x="1999391" y="27049"/>
                  </a:moveTo>
                  <a:cubicBezTo>
                    <a:pt x="1997398" y="29323"/>
                    <a:pt x="1995384" y="31165"/>
                    <a:pt x="1992094" y="30903"/>
                  </a:cubicBezTo>
                  <a:lnTo>
                    <a:pt x="1991891" y="30793"/>
                  </a:lnTo>
                  <a:cubicBezTo>
                    <a:pt x="1995641" y="27049"/>
                    <a:pt x="1995641" y="27049"/>
                    <a:pt x="1999391" y="27049"/>
                  </a:cubicBezTo>
                  <a:close/>
                  <a:moveTo>
                    <a:pt x="1305627" y="12071"/>
                  </a:moveTo>
                  <a:cubicBezTo>
                    <a:pt x="1305633" y="12074"/>
                    <a:pt x="1305705" y="12110"/>
                    <a:pt x="1306564" y="12539"/>
                  </a:cubicBezTo>
                  <a:lnTo>
                    <a:pt x="1313127" y="15815"/>
                  </a:lnTo>
                  <a:cubicBezTo>
                    <a:pt x="1310304" y="16621"/>
                    <a:pt x="1307654" y="17339"/>
                    <a:pt x="1304900" y="17006"/>
                  </a:cubicBezTo>
                  <a:close/>
                  <a:moveTo>
                    <a:pt x="1554011" y="721"/>
                  </a:moveTo>
                  <a:cubicBezTo>
                    <a:pt x="1584773" y="5284"/>
                    <a:pt x="1615008" y="29857"/>
                    <a:pt x="1643134" y="27049"/>
                  </a:cubicBezTo>
                  <a:cubicBezTo>
                    <a:pt x="1710635" y="4582"/>
                    <a:pt x="1781887" y="19560"/>
                    <a:pt x="1845638" y="15815"/>
                  </a:cubicBezTo>
                  <a:lnTo>
                    <a:pt x="1842357" y="25644"/>
                  </a:lnTo>
                  <a:cubicBezTo>
                    <a:pt x="1864388" y="-6651"/>
                    <a:pt x="1890639" y="60749"/>
                    <a:pt x="1909389" y="12071"/>
                  </a:cubicBezTo>
                  <a:cubicBezTo>
                    <a:pt x="1916890" y="19560"/>
                    <a:pt x="1931890" y="15815"/>
                    <a:pt x="1924390" y="34537"/>
                  </a:cubicBezTo>
                  <a:cubicBezTo>
                    <a:pt x="1941717" y="13777"/>
                    <a:pt x="1968650" y="50570"/>
                    <a:pt x="1992094" y="30903"/>
                  </a:cubicBezTo>
                  <a:cubicBezTo>
                    <a:pt x="2014497" y="53137"/>
                    <a:pt x="2036954" y="27092"/>
                    <a:pt x="2063143" y="45771"/>
                  </a:cubicBezTo>
                  <a:cubicBezTo>
                    <a:pt x="2063143" y="49515"/>
                    <a:pt x="2055642" y="49515"/>
                    <a:pt x="2055642" y="60749"/>
                  </a:cubicBezTo>
                  <a:cubicBezTo>
                    <a:pt x="2066893" y="75726"/>
                    <a:pt x="2081893" y="23304"/>
                    <a:pt x="2085643" y="64493"/>
                  </a:cubicBezTo>
                  <a:cubicBezTo>
                    <a:pt x="2089393" y="64493"/>
                    <a:pt x="2089393" y="45771"/>
                    <a:pt x="2085643" y="45771"/>
                  </a:cubicBezTo>
                  <a:cubicBezTo>
                    <a:pt x="2141894" y="64493"/>
                    <a:pt x="2205646" y="38282"/>
                    <a:pt x="2265647" y="30793"/>
                  </a:cubicBezTo>
                  <a:cubicBezTo>
                    <a:pt x="2306898" y="57004"/>
                    <a:pt x="2265647" y="101937"/>
                    <a:pt x="2299398" y="71982"/>
                  </a:cubicBezTo>
                  <a:cubicBezTo>
                    <a:pt x="2303148" y="70110"/>
                    <a:pt x="2303148" y="58876"/>
                    <a:pt x="2303148" y="64493"/>
                  </a:cubicBezTo>
                  <a:cubicBezTo>
                    <a:pt x="2314398" y="53260"/>
                    <a:pt x="2321898" y="113170"/>
                    <a:pt x="2333148" y="90704"/>
                  </a:cubicBezTo>
                  <a:cubicBezTo>
                    <a:pt x="2329398" y="64493"/>
                    <a:pt x="2336898" y="75726"/>
                    <a:pt x="2336898" y="60749"/>
                  </a:cubicBezTo>
                  <a:cubicBezTo>
                    <a:pt x="2363149" y="79471"/>
                    <a:pt x="2366899" y="101937"/>
                    <a:pt x="2389399" y="83215"/>
                  </a:cubicBezTo>
                  <a:lnTo>
                    <a:pt x="2389399" y="93044"/>
                  </a:lnTo>
                  <a:cubicBezTo>
                    <a:pt x="2411900" y="57004"/>
                    <a:pt x="2441901" y="79471"/>
                    <a:pt x="2460651" y="34537"/>
                  </a:cubicBezTo>
                  <a:cubicBezTo>
                    <a:pt x="2595654" y="30793"/>
                    <a:pt x="2723156" y="12071"/>
                    <a:pt x="2854409" y="8326"/>
                  </a:cubicBezTo>
                  <a:cubicBezTo>
                    <a:pt x="2981912" y="23304"/>
                    <a:pt x="3109415" y="4582"/>
                    <a:pt x="3240667" y="34537"/>
                  </a:cubicBezTo>
                  <a:cubicBezTo>
                    <a:pt x="3266918" y="68237"/>
                    <a:pt x="3270668" y="68237"/>
                    <a:pt x="3304419" y="57004"/>
                  </a:cubicBezTo>
                  <a:cubicBezTo>
                    <a:pt x="3304419" y="60749"/>
                    <a:pt x="3300669" y="60749"/>
                    <a:pt x="3304419" y="68237"/>
                  </a:cubicBezTo>
                  <a:cubicBezTo>
                    <a:pt x="3304419" y="38282"/>
                    <a:pt x="3326919" y="64493"/>
                    <a:pt x="3330669" y="38282"/>
                  </a:cubicBezTo>
                  <a:cubicBezTo>
                    <a:pt x="3379420" y="45771"/>
                    <a:pt x="3424421" y="38282"/>
                    <a:pt x="3473172" y="38282"/>
                  </a:cubicBezTo>
                  <a:cubicBezTo>
                    <a:pt x="3465672" y="42026"/>
                    <a:pt x="3461922" y="64493"/>
                    <a:pt x="3469422" y="64493"/>
                  </a:cubicBezTo>
                  <a:lnTo>
                    <a:pt x="3479266" y="48111"/>
                  </a:lnTo>
                  <a:lnTo>
                    <a:pt x="3480672" y="52323"/>
                  </a:lnTo>
                  <a:cubicBezTo>
                    <a:pt x="3488172" y="49515"/>
                    <a:pt x="3495673" y="34537"/>
                    <a:pt x="3488172" y="27049"/>
                  </a:cubicBezTo>
                  <a:cubicBezTo>
                    <a:pt x="3615675" y="4582"/>
                    <a:pt x="3735678" y="68237"/>
                    <a:pt x="3859430" y="64493"/>
                  </a:cubicBezTo>
                  <a:cubicBezTo>
                    <a:pt x="3885681" y="75726"/>
                    <a:pt x="3926932" y="68237"/>
                    <a:pt x="3960682" y="60749"/>
                  </a:cubicBezTo>
                  <a:cubicBezTo>
                    <a:pt x="4050684" y="101937"/>
                    <a:pt x="4136936" y="139381"/>
                    <a:pt x="4230688" y="113170"/>
                  </a:cubicBezTo>
                  <a:cubicBezTo>
                    <a:pt x="4230653" y="113346"/>
                    <a:pt x="4215644" y="188081"/>
                    <a:pt x="4178187" y="206781"/>
                  </a:cubicBezTo>
                  <a:cubicBezTo>
                    <a:pt x="4125686" y="274181"/>
                    <a:pt x="4061934" y="203037"/>
                    <a:pt x="4005683" y="244225"/>
                  </a:cubicBezTo>
                  <a:cubicBezTo>
                    <a:pt x="3998183" y="244225"/>
                    <a:pt x="4009433" y="206781"/>
                    <a:pt x="3994433" y="214270"/>
                  </a:cubicBezTo>
                  <a:cubicBezTo>
                    <a:pt x="3938182" y="266692"/>
                    <a:pt x="3855680" y="232992"/>
                    <a:pt x="3791929" y="188059"/>
                  </a:cubicBezTo>
                  <a:lnTo>
                    <a:pt x="3795210" y="178230"/>
                  </a:lnTo>
                  <a:cubicBezTo>
                    <a:pt x="3784429" y="169337"/>
                    <a:pt x="3769428" y="206781"/>
                    <a:pt x="3754428" y="199292"/>
                  </a:cubicBezTo>
                  <a:cubicBezTo>
                    <a:pt x="3754428" y="191803"/>
                    <a:pt x="3758178" y="188059"/>
                    <a:pt x="3758178" y="180570"/>
                  </a:cubicBezTo>
                  <a:cubicBezTo>
                    <a:pt x="3754428" y="203037"/>
                    <a:pt x="3731928" y="188059"/>
                    <a:pt x="3728177" y="203037"/>
                  </a:cubicBezTo>
                  <a:cubicBezTo>
                    <a:pt x="3720677" y="195548"/>
                    <a:pt x="3724427" y="180570"/>
                    <a:pt x="3716927" y="169337"/>
                  </a:cubicBezTo>
                  <a:cubicBezTo>
                    <a:pt x="3709427" y="195548"/>
                    <a:pt x="3709427" y="195548"/>
                    <a:pt x="3709427" y="195548"/>
                  </a:cubicBezTo>
                  <a:cubicBezTo>
                    <a:pt x="3686927" y="251714"/>
                    <a:pt x="3656926" y="188059"/>
                    <a:pt x="3630675" y="218014"/>
                  </a:cubicBezTo>
                  <a:cubicBezTo>
                    <a:pt x="3630675" y="210525"/>
                    <a:pt x="3634426" y="206781"/>
                    <a:pt x="3630675" y="203037"/>
                  </a:cubicBezTo>
                  <a:cubicBezTo>
                    <a:pt x="3585674" y="236736"/>
                    <a:pt x="3529423" y="225503"/>
                    <a:pt x="3476922" y="240481"/>
                  </a:cubicBezTo>
                  <a:cubicBezTo>
                    <a:pt x="3480672" y="229248"/>
                    <a:pt x="3480672" y="214270"/>
                    <a:pt x="3480672" y="206781"/>
                  </a:cubicBezTo>
                  <a:cubicBezTo>
                    <a:pt x="3476922" y="229248"/>
                    <a:pt x="3458172" y="236736"/>
                    <a:pt x="3446922" y="240481"/>
                  </a:cubicBezTo>
                  <a:cubicBezTo>
                    <a:pt x="3439421" y="214270"/>
                    <a:pt x="3420671" y="262947"/>
                    <a:pt x="3405671" y="247970"/>
                  </a:cubicBezTo>
                  <a:lnTo>
                    <a:pt x="3409421" y="244225"/>
                  </a:lnTo>
                  <a:lnTo>
                    <a:pt x="3399987" y="252884"/>
                  </a:lnTo>
                  <a:cubicBezTo>
                    <a:pt x="3392076" y="252884"/>
                    <a:pt x="3387858" y="233929"/>
                    <a:pt x="3379420" y="259203"/>
                  </a:cubicBezTo>
                  <a:lnTo>
                    <a:pt x="3372858" y="242821"/>
                  </a:lnTo>
                  <a:cubicBezTo>
                    <a:pt x="3368170" y="274181"/>
                    <a:pt x="3356920" y="218014"/>
                    <a:pt x="3345669" y="236736"/>
                  </a:cubicBezTo>
                  <a:lnTo>
                    <a:pt x="3345669" y="243289"/>
                  </a:lnTo>
                  <a:cubicBezTo>
                    <a:pt x="3338169" y="255459"/>
                    <a:pt x="3334419" y="236736"/>
                    <a:pt x="3323169" y="240481"/>
                  </a:cubicBezTo>
                  <a:cubicBezTo>
                    <a:pt x="3304419" y="244225"/>
                    <a:pt x="3293168" y="225503"/>
                    <a:pt x="3293168" y="255459"/>
                  </a:cubicBezTo>
                  <a:cubicBezTo>
                    <a:pt x="3285668" y="229248"/>
                    <a:pt x="3311919" y="244225"/>
                    <a:pt x="3300669" y="210525"/>
                  </a:cubicBezTo>
                  <a:cubicBezTo>
                    <a:pt x="3236917" y="236736"/>
                    <a:pt x="3165666" y="229248"/>
                    <a:pt x="3101914" y="229248"/>
                  </a:cubicBezTo>
                  <a:cubicBezTo>
                    <a:pt x="3094414" y="218014"/>
                    <a:pt x="3090664" y="214270"/>
                    <a:pt x="3086914" y="203037"/>
                  </a:cubicBezTo>
                  <a:cubicBezTo>
                    <a:pt x="3079414" y="206781"/>
                    <a:pt x="3064414" y="206781"/>
                    <a:pt x="3056913" y="221759"/>
                  </a:cubicBezTo>
                  <a:cubicBezTo>
                    <a:pt x="3060663" y="221759"/>
                    <a:pt x="3053163" y="206781"/>
                    <a:pt x="3049413" y="206781"/>
                  </a:cubicBezTo>
                  <a:cubicBezTo>
                    <a:pt x="3038163" y="195548"/>
                    <a:pt x="3034413" y="236736"/>
                    <a:pt x="3023163" y="221759"/>
                  </a:cubicBezTo>
                  <a:cubicBezTo>
                    <a:pt x="3026913" y="214270"/>
                    <a:pt x="3030663" y="206781"/>
                    <a:pt x="3026913" y="195548"/>
                  </a:cubicBezTo>
                  <a:cubicBezTo>
                    <a:pt x="3015663" y="218014"/>
                    <a:pt x="3000662" y="214270"/>
                    <a:pt x="2989412" y="221759"/>
                  </a:cubicBezTo>
                  <a:cubicBezTo>
                    <a:pt x="2989412" y="214270"/>
                    <a:pt x="2993162" y="214270"/>
                    <a:pt x="2993162" y="203037"/>
                  </a:cubicBezTo>
                  <a:cubicBezTo>
                    <a:pt x="2978162" y="229248"/>
                    <a:pt x="2966912" y="199292"/>
                    <a:pt x="2951911" y="214270"/>
                  </a:cubicBezTo>
                  <a:lnTo>
                    <a:pt x="2958474" y="197888"/>
                  </a:lnTo>
                  <a:cubicBezTo>
                    <a:pt x="2940661" y="176826"/>
                    <a:pt x="2951911" y="232992"/>
                    <a:pt x="2933161" y="218014"/>
                  </a:cubicBezTo>
                  <a:cubicBezTo>
                    <a:pt x="2936911" y="214270"/>
                    <a:pt x="2936911" y="206781"/>
                    <a:pt x="2936911" y="199292"/>
                  </a:cubicBezTo>
                  <a:cubicBezTo>
                    <a:pt x="2921911" y="229248"/>
                    <a:pt x="2895660" y="218014"/>
                    <a:pt x="2876910" y="229248"/>
                  </a:cubicBezTo>
                  <a:lnTo>
                    <a:pt x="2876910" y="221759"/>
                  </a:lnTo>
                  <a:cubicBezTo>
                    <a:pt x="2861909" y="225503"/>
                    <a:pt x="2843159" y="214270"/>
                    <a:pt x="2820658" y="229248"/>
                  </a:cubicBezTo>
                  <a:cubicBezTo>
                    <a:pt x="2813158" y="221759"/>
                    <a:pt x="2824409" y="188059"/>
                    <a:pt x="2805658" y="191803"/>
                  </a:cubicBezTo>
                  <a:cubicBezTo>
                    <a:pt x="2805658" y="225503"/>
                    <a:pt x="2771907" y="206781"/>
                    <a:pt x="2783158" y="244225"/>
                  </a:cubicBezTo>
                  <a:cubicBezTo>
                    <a:pt x="2768157" y="236736"/>
                    <a:pt x="2741907" y="225503"/>
                    <a:pt x="2730657" y="236736"/>
                  </a:cubicBezTo>
                  <a:cubicBezTo>
                    <a:pt x="2738157" y="221759"/>
                    <a:pt x="2723156" y="195548"/>
                    <a:pt x="2738157" y="191803"/>
                  </a:cubicBezTo>
                  <a:lnTo>
                    <a:pt x="2728313" y="175421"/>
                  </a:lnTo>
                  <a:lnTo>
                    <a:pt x="2730188" y="167055"/>
                  </a:lnTo>
                  <a:cubicBezTo>
                    <a:pt x="2735637" y="166880"/>
                    <a:pt x="2735813" y="165124"/>
                    <a:pt x="2734407" y="158104"/>
                  </a:cubicBezTo>
                  <a:cubicBezTo>
                    <a:pt x="2726906" y="161848"/>
                    <a:pt x="2708156" y="173081"/>
                    <a:pt x="2700656" y="169337"/>
                  </a:cubicBezTo>
                  <a:cubicBezTo>
                    <a:pt x="2689406" y="188059"/>
                    <a:pt x="2678155" y="225503"/>
                    <a:pt x="2655655" y="229248"/>
                  </a:cubicBezTo>
                  <a:cubicBezTo>
                    <a:pt x="2666905" y="218014"/>
                    <a:pt x="2651905" y="191803"/>
                    <a:pt x="2659405" y="188059"/>
                  </a:cubicBezTo>
                  <a:cubicBezTo>
                    <a:pt x="2629404" y="247970"/>
                    <a:pt x="2629404" y="247970"/>
                    <a:pt x="2629404" y="247970"/>
                  </a:cubicBezTo>
                  <a:cubicBezTo>
                    <a:pt x="2621904" y="251714"/>
                    <a:pt x="2625654" y="221759"/>
                    <a:pt x="2618154" y="232992"/>
                  </a:cubicBezTo>
                  <a:cubicBezTo>
                    <a:pt x="2618154" y="240481"/>
                    <a:pt x="2614404" y="247970"/>
                    <a:pt x="2610654" y="251714"/>
                  </a:cubicBezTo>
                  <a:cubicBezTo>
                    <a:pt x="2606904" y="247970"/>
                    <a:pt x="2580653" y="259203"/>
                    <a:pt x="2580653" y="229248"/>
                  </a:cubicBezTo>
                  <a:cubicBezTo>
                    <a:pt x="2576903" y="214270"/>
                    <a:pt x="2591904" y="221759"/>
                    <a:pt x="2584404" y="210525"/>
                  </a:cubicBezTo>
                  <a:cubicBezTo>
                    <a:pt x="2569403" y="210525"/>
                    <a:pt x="2569403" y="221759"/>
                    <a:pt x="2558153" y="221759"/>
                  </a:cubicBezTo>
                  <a:cubicBezTo>
                    <a:pt x="2550706" y="210578"/>
                    <a:pt x="2532167" y="228984"/>
                    <a:pt x="2539361" y="247530"/>
                  </a:cubicBezTo>
                  <a:cubicBezTo>
                    <a:pt x="2533690" y="258667"/>
                    <a:pt x="2524493" y="262947"/>
                    <a:pt x="2513152" y="262947"/>
                  </a:cubicBezTo>
                  <a:cubicBezTo>
                    <a:pt x="2516902" y="255459"/>
                    <a:pt x="2516902" y="247970"/>
                    <a:pt x="2520652" y="236736"/>
                  </a:cubicBezTo>
                  <a:cubicBezTo>
                    <a:pt x="2502633" y="261926"/>
                    <a:pt x="2484613" y="269824"/>
                    <a:pt x="2466587" y="280360"/>
                  </a:cubicBezTo>
                  <a:cubicBezTo>
                    <a:pt x="2468386" y="274645"/>
                    <a:pt x="2470872" y="264979"/>
                    <a:pt x="2473190" y="262123"/>
                  </a:cubicBezTo>
                  <a:cubicBezTo>
                    <a:pt x="2451767" y="242997"/>
                    <a:pt x="2426306" y="288367"/>
                    <a:pt x="2404400" y="259203"/>
                  </a:cubicBezTo>
                  <a:cubicBezTo>
                    <a:pt x="2408150" y="255460"/>
                    <a:pt x="2408150" y="281670"/>
                    <a:pt x="2408150" y="277925"/>
                  </a:cubicBezTo>
                  <a:cubicBezTo>
                    <a:pt x="2396900" y="274181"/>
                    <a:pt x="2396900" y="251714"/>
                    <a:pt x="2389399" y="259203"/>
                  </a:cubicBezTo>
                  <a:cubicBezTo>
                    <a:pt x="2389399" y="247970"/>
                    <a:pt x="2378149" y="262947"/>
                    <a:pt x="2370649" y="266692"/>
                  </a:cubicBezTo>
                  <a:cubicBezTo>
                    <a:pt x="2370329" y="264717"/>
                    <a:pt x="2372364" y="259203"/>
                    <a:pt x="2374399" y="259203"/>
                  </a:cubicBezTo>
                  <a:cubicBezTo>
                    <a:pt x="2366899" y="270436"/>
                    <a:pt x="2321898" y="289158"/>
                    <a:pt x="2295647" y="270436"/>
                  </a:cubicBezTo>
                  <a:cubicBezTo>
                    <a:pt x="2295647" y="277926"/>
                    <a:pt x="2280647" y="300392"/>
                    <a:pt x="2273147" y="300392"/>
                  </a:cubicBezTo>
                  <a:lnTo>
                    <a:pt x="2276428" y="284010"/>
                  </a:lnTo>
                  <a:cubicBezTo>
                    <a:pt x="2273981" y="270023"/>
                    <a:pt x="2264263" y="276489"/>
                    <a:pt x="2260348" y="270933"/>
                  </a:cubicBezTo>
                  <a:lnTo>
                    <a:pt x="2269492" y="267600"/>
                  </a:lnTo>
                  <a:lnTo>
                    <a:pt x="2270218" y="274532"/>
                  </a:lnTo>
                  <a:cubicBezTo>
                    <a:pt x="2272115" y="273671"/>
                    <a:pt x="2275789" y="267486"/>
                    <a:pt x="2279674" y="263311"/>
                  </a:cubicBezTo>
                  <a:cubicBezTo>
                    <a:pt x="2276448" y="264848"/>
                    <a:pt x="2272963" y="266564"/>
                    <a:pt x="2269492" y="267600"/>
                  </a:cubicBezTo>
                  <a:cubicBezTo>
                    <a:pt x="2269313" y="267288"/>
                    <a:pt x="2269354" y="266995"/>
                    <a:pt x="2269397" y="266692"/>
                  </a:cubicBezTo>
                  <a:cubicBezTo>
                    <a:pt x="2266331" y="266692"/>
                    <a:pt x="2263266" y="268360"/>
                    <a:pt x="2260205" y="270417"/>
                  </a:cubicBezTo>
                  <a:cubicBezTo>
                    <a:pt x="2258761" y="269143"/>
                    <a:pt x="2258147" y="266735"/>
                    <a:pt x="2258147" y="262947"/>
                  </a:cubicBezTo>
                  <a:lnTo>
                    <a:pt x="2259116" y="271149"/>
                  </a:lnTo>
                  <a:cubicBezTo>
                    <a:pt x="2251292" y="276558"/>
                    <a:pt x="2243469" y="283455"/>
                    <a:pt x="2235646" y="270436"/>
                  </a:cubicBezTo>
                  <a:cubicBezTo>
                    <a:pt x="2239396" y="274181"/>
                    <a:pt x="2243146" y="240481"/>
                    <a:pt x="2235646" y="244225"/>
                  </a:cubicBezTo>
                  <a:cubicBezTo>
                    <a:pt x="2220646" y="247970"/>
                    <a:pt x="2231896" y="251714"/>
                    <a:pt x="2216896" y="259203"/>
                  </a:cubicBezTo>
                  <a:lnTo>
                    <a:pt x="2210333" y="265756"/>
                  </a:lnTo>
                  <a:lnTo>
                    <a:pt x="2205528" y="275936"/>
                  </a:lnTo>
                  <a:cubicBezTo>
                    <a:pt x="2200958" y="279095"/>
                    <a:pt x="2195333" y="268564"/>
                    <a:pt x="2198145" y="285414"/>
                  </a:cubicBezTo>
                  <a:cubicBezTo>
                    <a:pt x="2198145" y="270436"/>
                    <a:pt x="2175645" y="296647"/>
                    <a:pt x="2179395" y="262947"/>
                  </a:cubicBezTo>
                  <a:cubicBezTo>
                    <a:pt x="2179395" y="236736"/>
                    <a:pt x="2179395" y="236736"/>
                    <a:pt x="2179395" y="236736"/>
                  </a:cubicBezTo>
                  <a:cubicBezTo>
                    <a:pt x="2171895" y="240481"/>
                    <a:pt x="2168145" y="262947"/>
                    <a:pt x="2160645" y="274181"/>
                  </a:cubicBezTo>
                  <a:cubicBezTo>
                    <a:pt x="2160645" y="274120"/>
                    <a:pt x="2160645" y="266677"/>
                    <a:pt x="2160645" y="262947"/>
                  </a:cubicBezTo>
                  <a:cubicBezTo>
                    <a:pt x="2156895" y="304136"/>
                    <a:pt x="2141894" y="259203"/>
                    <a:pt x="2134394" y="289158"/>
                  </a:cubicBezTo>
                  <a:cubicBezTo>
                    <a:pt x="2119394" y="277925"/>
                    <a:pt x="2096893" y="289158"/>
                    <a:pt x="2089393" y="262947"/>
                  </a:cubicBezTo>
                  <a:cubicBezTo>
                    <a:pt x="2078143" y="274181"/>
                    <a:pt x="2066893" y="289158"/>
                    <a:pt x="2055642" y="281670"/>
                  </a:cubicBezTo>
                  <a:cubicBezTo>
                    <a:pt x="2055642" y="277925"/>
                    <a:pt x="2059393" y="274181"/>
                    <a:pt x="2063143" y="266692"/>
                  </a:cubicBezTo>
                  <a:cubicBezTo>
                    <a:pt x="2051892" y="255459"/>
                    <a:pt x="2051892" y="266692"/>
                    <a:pt x="2044392" y="270436"/>
                  </a:cubicBezTo>
                  <a:cubicBezTo>
                    <a:pt x="2044392" y="266692"/>
                    <a:pt x="2029392" y="247970"/>
                    <a:pt x="2018142" y="232992"/>
                  </a:cubicBezTo>
                  <a:cubicBezTo>
                    <a:pt x="2006891" y="244225"/>
                    <a:pt x="2010642" y="266692"/>
                    <a:pt x="2010642" y="277925"/>
                  </a:cubicBezTo>
                  <a:cubicBezTo>
                    <a:pt x="1999391" y="240481"/>
                    <a:pt x="1976891" y="304136"/>
                    <a:pt x="1965641" y="266692"/>
                  </a:cubicBezTo>
                  <a:cubicBezTo>
                    <a:pt x="1969391" y="262947"/>
                    <a:pt x="1980641" y="247970"/>
                    <a:pt x="1973141" y="240481"/>
                  </a:cubicBezTo>
                  <a:cubicBezTo>
                    <a:pt x="1961891" y="199292"/>
                    <a:pt x="1950640" y="266692"/>
                    <a:pt x="1935640" y="247970"/>
                  </a:cubicBezTo>
                  <a:cubicBezTo>
                    <a:pt x="1935640" y="281670"/>
                    <a:pt x="1935640" y="281670"/>
                    <a:pt x="1935640" y="281670"/>
                  </a:cubicBezTo>
                  <a:cubicBezTo>
                    <a:pt x="1931890" y="259203"/>
                    <a:pt x="1913139" y="300392"/>
                    <a:pt x="1913139" y="266692"/>
                  </a:cubicBezTo>
                  <a:cubicBezTo>
                    <a:pt x="1909389" y="277925"/>
                    <a:pt x="1894389" y="255459"/>
                    <a:pt x="1898139" y="285414"/>
                  </a:cubicBezTo>
                  <a:cubicBezTo>
                    <a:pt x="1868139" y="259203"/>
                    <a:pt x="1826888" y="300392"/>
                    <a:pt x="1811887" y="244225"/>
                  </a:cubicBezTo>
                  <a:cubicBezTo>
                    <a:pt x="1808137" y="247970"/>
                    <a:pt x="1800637" y="240481"/>
                    <a:pt x="1800637" y="259203"/>
                  </a:cubicBezTo>
                  <a:lnTo>
                    <a:pt x="1805559" y="265522"/>
                  </a:lnTo>
                  <a:cubicBezTo>
                    <a:pt x="1809778" y="265521"/>
                    <a:pt x="1811887" y="250778"/>
                    <a:pt x="1811887" y="259203"/>
                  </a:cubicBezTo>
                  <a:cubicBezTo>
                    <a:pt x="1808137" y="259203"/>
                    <a:pt x="1808137" y="266692"/>
                    <a:pt x="1808137" y="270436"/>
                  </a:cubicBezTo>
                  <a:cubicBezTo>
                    <a:pt x="1800637" y="262947"/>
                    <a:pt x="1793137" y="262947"/>
                    <a:pt x="1800637" y="236736"/>
                  </a:cubicBezTo>
                  <a:cubicBezTo>
                    <a:pt x="1781887" y="214270"/>
                    <a:pt x="1781887" y="289158"/>
                    <a:pt x="1755636" y="277925"/>
                  </a:cubicBezTo>
                  <a:cubicBezTo>
                    <a:pt x="1759386" y="262947"/>
                    <a:pt x="1755636" y="259203"/>
                    <a:pt x="1748136" y="259203"/>
                  </a:cubicBezTo>
                  <a:cubicBezTo>
                    <a:pt x="1733136" y="281670"/>
                    <a:pt x="1733136" y="281670"/>
                    <a:pt x="1733136" y="281670"/>
                  </a:cubicBezTo>
                  <a:cubicBezTo>
                    <a:pt x="1718135" y="277925"/>
                    <a:pt x="1725636" y="251714"/>
                    <a:pt x="1725636" y="229248"/>
                  </a:cubicBezTo>
                  <a:cubicBezTo>
                    <a:pt x="1718135" y="232992"/>
                    <a:pt x="1706885" y="232992"/>
                    <a:pt x="1703135" y="247970"/>
                  </a:cubicBezTo>
                  <a:cubicBezTo>
                    <a:pt x="1695635" y="221759"/>
                    <a:pt x="1695635" y="221759"/>
                    <a:pt x="1695635" y="221759"/>
                  </a:cubicBezTo>
                  <a:cubicBezTo>
                    <a:pt x="1703135" y="240481"/>
                    <a:pt x="1688135" y="232992"/>
                    <a:pt x="1684385" y="240481"/>
                  </a:cubicBezTo>
                  <a:lnTo>
                    <a:pt x="1687666" y="233928"/>
                  </a:lnTo>
                  <a:cubicBezTo>
                    <a:pt x="1684385" y="225503"/>
                    <a:pt x="1676885" y="229248"/>
                    <a:pt x="1673134" y="232992"/>
                  </a:cubicBezTo>
                  <a:cubicBezTo>
                    <a:pt x="1673134" y="244225"/>
                    <a:pt x="1680635" y="251714"/>
                    <a:pt x="1688135" y="255459"/>
                  </a:cubicBezTo>
                  <a:cubicBezTo>
                    <a:pt x="1680635" y="266692"/>
                    <a:pt x="1676885" y="262947"/>
                    <a:pt x="1669384" y="274181"/>
                  </a:cubicBezTo>
                  <a:cubicBezTo>
                    <a:pt x="1673134" y="251714"/>
                    <a:pt x="1658134" y="259203"/>
                    <a:pt x="1650634" y="255459"/>
                  </a:cubicBezTo>
                  <a:cubicBezTo>
                    <a:pt x="1643134" y="251714"/>
                    <a:pt x="1639384" y="274181"/>
                    <a:pt x="1639384" y="274181"/>
                  </a:cubicBezTo>
                  <a:cubicBezTo>
                    <a:pt x="1639384" y="262947"/>
                    <a:pt x="1624383" y="274181"/>
                    <a:pt x="1631884" y="255459"/>
                  </a:cubicBezTo>
                  <a:cubicBezTo>
                    <a:pt x="1635634" y="251714"/>
                    <a:pt x="1639384" y="266692"/>
                    <a:pt x="1643134" y="259203"/>
                  </a:cubicBezTo>
                  <a:cubicBezTo>
                    <a:pt x="1639384" y="247970"/>
                    <a:pt x="1639384" y="229248"/>
                    <a:pt x="1628134" y="244225"/>
                  </a:cubicBezTo>
                  <a:cubicBezTo>
                    <a:pt x="1620633" y="255459"/>
                    <a:pt x="1628134" y="285414"/>
                    <a:pt x="1613133" y="274181"/>
                  </a:cubicBezTo>
                  <a:cubicBezTo>
                    <a:pt x="1616883" y="266692"/>
                    <a:pt x="1620633" y="259203"/>
                    <a:pt x="1624383" y="251714"/>
                  </a:cubicBezTo>
                  <a:lnTo>
                    <a:pt x="1611258" y="241885"/>
                  </a:lnTo>
                  <a:lnTo>
                    <a:pt x="1609383" y="256863"/>
                  </a:lnTo>
                  <a:cubicBezTo>
                    <a:pt x="1605633" y="255459"/>
                    <a:pt x="1609383" y="251714"/>
                    <a:pt x="1605633" y="247970"/>
                  </a:cubicBezTo>
                  <a:cubicBezTo>
                    <a:pt x="1601883" y="270436"/>
                    <a:pt x="1586883" y="255459"/>
                    <a:pt x="1583133" y="277925"/>
                  </a:cubicBezTo>
                  <a:cubicBezTo>
                    <a:pt x="1575632" y="281670"/>
                    <a:pt x="1568132" y="262947"/>
                    <a:pt x="1560632" y="262947"/>
                  </a:cubicBezTo>
                  <a:cubicBezTo>
                    <a:pt x="1553132" y="247970"/>
                    <a:pt x="1541882" y="255459"/>
                    <a:pt x="1534382" y="270436"/>
                  </a:cubicBezTo>
                  <a:cubicBezTo>
                    <a:pt x="1530631" y="262947"/>
                    <a:pt x="1519381" y="266692"/>
                    <a:pt x="1515631" y="277925"/>
                  </a:cubicBezTo>
                  <a:cubicBezTo>
                    <a:pt x="1504381" y="262947"/>
                    <a:pt x="1511881" y="203037"/>
                    <a:pt x="1500631" y="225503"/>
                  </a:cubicBezTo>
                  <a:cubicBezTo>
                    <a:pt x="1489381" y="225503"/>
                    <a:pt x="1481880" y="262947"/>
                    <a:pt x="1485631" y="274181"/>
                  </a:cubicBezTo>
                  <a:cubicBezTo>
                    <a:pt x="1463130" y="262947"/>
                    <a:pt x="1440630" y="292903"/>
                    <a:pt x="1421879" y="262947"/>
                  </a:cubicBezTo>
                  <a:cubicBezTo>
                    <a:pt x="1418129" y="270436"/>
                    <a:pt x="1421879" y="274181"/>
                    <a:pt x="1414379" y="277925"/>
                  </a:cubicBezTo>
                  <a:cubicBezTo>
                    <a:pt x="1384378" y="270436"/>
                    <a:pt x="1346878" y="300392"/>
                    <a:pt x="1324377" y="262947"/>
                  </a:cubicBezTo>
                  <a:cubicBezTo>
                    <a:pt x="1335627" y="251714"/>
                    <a:pt x="1328127" y="240481"/>
                    <a:pt x="1328127" y="229248"/>
                  </a:cubicBezTo>
                  <a:lnTo>
                    <a:pt x="1323733" y="234689"/>
                  </a:lnTo>
                  <a:lnTo>
                    <a:pt x="1320107" y="228699"/>
                  </a:lnTo>
                  <a:cubicBezTo>
                    <a:pt x="1319162" y="227492"/>
                    <a:pt x="1318283" y="229248"/>
                    <a:pt x="1316877" y="240481"/>
                  </a:cubicBezTo>
                  <a:cubicBezTo>
                    <a:pt x="1316877" y="259203"/>
                    <a:pt x="1313127" y="270436"/>
                    <a:pt x="1324377" y="277925"/>
                  </a:cubicBezTo>
                  <a:cubicBezTo>
                    <a:pt x="1305627" y="285414"/>
                    <a:pt x="1275626" y="285414"/>
                    <a:pt x="1268126" y="266692"/>
                  </a:cubicBezTo>
                  <a:cubicBezTo>
                    <a:pt x="1271876" y="274181"/>
                    <a:pt x="1268126" y="281670"/>
                    <a:pt x="1264376" y="285414"/>
                  </a:cubicBezTo>
                  <a:lnTo>
                    <a:pt x="1257344" y="260139"/>
                  </a:lnTo>
                  <a:cubicBezTo>
                    <a:pt x="1253126" y="256395"/>
                    <a:pt x="1247501" y="257331"/>
                    <a:pt x="1241875" y="262947"/>
                  </a:cubicBezTo>
                  <a:lnTo>
                    <a:pt x="1241875" y="279329"/>
                  </a:lnTo>
                  <a:lnTo>
                    <a:pt x="1235313" y="265288"/>
                  </a:lnTo>
                  <a:cubicBezTo>
                    <a:pt x="1230625" y="266693"/>
                    <a:pt x="1226875" y="300392"/>
                    <a:pt x="1219375" y="281670"/>
                  </a:cubicBezTo>
                  <a:cubicBezTo>
                    <a:pt x="1219375" y="274181"/>
                    <a:pt x="1219375" y="266692"/>
                    <a:pt x="1215625" y="262947"/>
                  </a:cubicBezTo>
                  <a:cubicBezTo>
                    <a:pt x="1204375" y="277925"/>
                    <a:pt x="1189374" y="300392"/>
                    <a:pt x="1178124" y="285414"/>
                  </a:cubicBezTo>
                  <a:cubicBezTo>
                    <a:pt x="1170624" y="259203"/>
                    <a:pt x="1170624" y="259203"/>
                    <a:pt x="1170624" y="259203"/>
                  </a:cubicBezTo>
                  <a:cubicBezTo>
                    <a:pt x="1166874" y="262947"/>
                    <a:pt x="1155624" y="277925"/>
                    <a:pt x="1166874" y="285414"/>
                  </a:cubicBezTo>
                  <a:cubicBezTo>
                    <a:pt x="1148123" y="270436"/>
                    <a:pt x="1133123" y="266692"/>
                    <a:pt x="1129373" y="244225"/>
                  </a:cubicBezTo>
                  <a:cubicBezTo>
                    <a:pt x="1091872" y="296647"/>
                    <a:pt x="1043121" y="296647"/>
                    <a:pt x="1005620" y="292903"/>
                  </a:cubicBezTo>
                  <a:lnTo>
                    <a:pt x="1008902" y="283074"/>
                  </a:lnTo>
                  <a:lnTo>
                    <a:pt x="1003137" y="279278"/>
                  </a:lnTo>
                  <a:cubicBezTo>
                    <a:pt x="999292" y="282372"/>
                    <a:pt x="999995" y="301328"/>
                    <a:pt x="994370" y="292903"/>
                  </a:cubicBezTo>
                  <a:cubicBezTo>
                    <a:pt x="998120" y="281670"/>
                    <a:pt x="986870" y="266692"/>
                    <a:pt x="994370" y="251714"/>
                  </a:cubicBezTo>
                  <a:cubicBezTo>
                    <a:pt x="983120" y="236736"/>
                    <a:pt x="975620" y="274181"/>
                    <a:pt x="968120" y="277925"/>
                  </a:cubicBezTo>
                  <a:lnTo>
                    <a:pt x="967651" y="284419"/>
                  </a:lnTo>
                  <a:lnTo>
                    <a:pt x="971342" y="280668"/>
                  </a:lnTo>
                  <a:cubicBezTo>
                    <a:pt x="972573" y="279680"/>
                    <a:pt x="973276" y="280733"/>
                    <a:pt x="971870" y="289158"/>
                  </a:cubicBezTo>
                  <a:cubicBezTo>
                    <a:pt x="971870" y="296647"/>
                    <a:pt x="953119" y="274181"/>
                    <a:pt x="949369" y="300392"/>
                  </a:cubicBezTo>
                  <a:cubicBezTo>
                    <a:pt x="945619" y="292903"/>
                    <a:pt x="949369" y="274181"/>
                    <a:pt x="949369" y="262947"/>
                  </a:cubicBezTo>
                  <a:lnTo>
                    <a:pt x="942807" y="272777"/>
                  </a:lnTo>
                  <a:cubicBezTo>
                    <a:pt x="930619" y="244225"/>
                    <a:pt x="968120" y="221759"/>
                    <a:pt x="956869" y="184315"/>
                  </a:cubicBezTo>
                  <a:lnTo>
                    <a:pt x="950307" y="187591"/>
                  </a:lnTo>
                  <a:cubicBezTo>
                    <a:pt x="941869" y="158104"/>
                    <a:pt x="971870" y="154359"/>
                    <a:pt x="953119" y="146870"/>
                  </a:cubicBezTo>
                  <a:cubicBezTo>
                    <a:pt x="941869" y="158104"/>
                    <a:pt x="934369" y="195548"/>
                    <a:pt x="941869" y="206781"/>
                  </a:cubicBezTo>
                  <a:cubicBezTo>
                    <a:pt x="923119" y="214270"/>
                    <a:pt x="930619" y="270436"/>
                    <a:pt x="908118" y="266692"/>
                  </a:cubicBezTo>
                  <a:cubicBezTo>
                    <a:pt x="904368" y="251714"/>
                    <a:pt x="926869" y="262947"/>
                    <a:pt x="923119" y="244225"/>
                  </a:cubicBezTo>
                  <a:cubicBezTo>
                    <a:pt x="915619" y="221759"/>
                    <a:pt x="904368" y="255459"/>
                    <a:pt x="893118" y="247970"/>
                  </a:cubicBezTo>
                  <a:cubicBezTo>
                    <a:pt x="904368" y="255459"/>
                    <a:pt x="896868" y="281670"/>
                    <a:pt x="889368" y="285414"/>
                  </a:cubicBezTo>
                  <a:cubicBezTo>
                    <a:pt x="878118" y="274181"/>
                    <a:pt x="896868" y="262947"/>
                    <a:pt x="881868" y="259203"/>
                  </a:cubicBezTo>
                  <a:cubicBezTo>
                    <a:pt x="878118" y="274181"/>
                    <a:pt x="863117" y="285414"/>
                    <a:pt x="878118" y="296647"/>
                  </a:cubicBezTo>
                  <a:lnTo>
                    <a:pt x="872434" y="309519"/>
                  </a:lnTo>
                  <a:cubicBezTo>
                    <a:pt x="866633" y="312327"/>
                    <a:pt x="860305" y="291967"/>
                    <a:pt x="851867" y="311625"/>
                  </a:cubicBezTo>
                  <a:cubicBezTo>
                    <a:pt x="848117" y="289158"/>
                    <a:pt x="870618" y="259203"/>
                    <a:pt x="851867" y="244225"/>
                  </a:cubicBezTo>
                  <a:cubicBezTo>
                    <a:pt x="855617" y="266692"/>
                    <a:pt x="833117" y="274181"/>
                    <a:pt x="840617" y="311625"/>
                  </a:cubicBezTo>
                  <a:cubicBezTo>
                    <a:pt x="833117" y="304136"/>
                    <a:pt x="833117" y="285414"/>
                    <a:pt x="840617" y="270436"/>
                  </a:cubicBezTo>
                  <a:cubicBezTo>
                    <a:pt x="829367" y="255459"/>
                    <a:pt x="814366" y="311625"/>
                    <a:pt x="814366" y="266692"/>
                  </a:cubicBezTo>
                  <a:cubicBezTo>
                    <a:pt x="810616" y="289158"/>
                    <a:pt x="810616" y="289158"/>
                    <a:pt x="810616" y="289158"/>
                  </a:cubicBezTo>
                  <a:cubicBezTo>
                    <a:pt x="806866" y="281670"/>
                    <a:pt x="803116" y="277925"/>
                    <a:pt x="799366" y="262947"/>
                  </a:cubicBezTo>
                  <a:cubicBezTo>
                    <a:pt x="791866" y="262947"/>
                    <a:pt x="773116" y="296647"/>
                    <a:pt x="773116" y="259203"/>
                  </a:cubicBezTo>
                  <a:cubicBezTo>
                    <a:pt x="773116" y="262947"/>
                    <a:pt x="754365" y="259203"/>
                    <a:pt x="758115" y="285414"/>
                  </a:cubicBezTo>
                  <a:cubicBezTo>
                    <a:pt x="769365" y="300392"/>
                    <a:pt x="773116" y="266692"/>
                    <a:pt x="776866" y="300392"/>
                  </a:cubicBezTo>
                  <a:lnTo>
                    <a:pt x="772823" y="290094"/>
                  </a:lnTo>
                  <a:cubicBezTo>
                    <a:pt x="767725" y="287988"/>
                    <a:pt x="759990" y="306944"/>
                    <a:pt x="754365" y="315369"/>
                  </a:cubicBezTo>
                  <a:lnTo>
                    <a:pt x="754365" y="302264"/>
                  </a:lnTo>
                  <a:cubicBezTo>
                    <a:pt x="750615" y="304136"/>
                    <a:pt x="743115" y="300392"/>
                    <a:pt x="739365" y="315369"/>
                  </a:cubicBezTo>
                  <a:cubicBezTo>
                    <a:pt x="743115" y="307880"/>
                    <a:pt x="739365" y="300392"/>
                    <a:pt x="739365" y="296647"/>
                  </a:cubicBezTo>
                  <a:lnTo>
                    <a:pt x="732802" y="313029"/>
                  </a:lnTo>
                  <a:cubicBezTo>
                    <a:pt x="716864" y="326603"/>
                    <a:pt x="731865" y="281670"/>
                    <a:pt x="713114" y="285414"/>
                  </a:cubicBezTo>
                  <a:lnTo>
                    <a:pt x="726240" y="272309"/>
                  </a:lnTo>
                  <a:cubicBezTo>
                    <a:pt x="724365" y="274181"/>
                    <a:pt x="720614" y="251714"/>
                    <a:pt x="713114" y="259203"/>
                  </a:cubicBezTo>
                  <a:cubicBezTo>
                    <a:pt x="709364" y="277925"/>
                    <a:pt x="701864" y="300392"/>
                    <a:pt x="698114" y="315369"/>
                  </a:cubicBezTo>
                  <a:cubicBezTo>
                    <a:pt x="692506" y="320969"/>
                    <a:pt x="693188" y="305634"/>
                    <a:pt x="690926" y="307256"/>
                  </a:cubicBezTo>
                  <a:lnTo>
                    <a:pt x="697215" y="294697"/>
                  </a:lnTo>
                  <a:cubicBezTo>
                    <a:pt x="701864" y="285414"/>
                    <a:pt x="690614" y="259203"/>
                    <a:pt x="679364" y="259203"/>
                  </a:cubicBezTo>
                  <a:cubicBezTo>
                    <a:pt x="671863" y="266692"/>
                    <a:pt x="660613" y="292903"/>
                    <a:pt x="671863" y="304136"/>
                  </a:cubicBezTo>
                  <a:cubicBezTo>
                    <a:pt x="664363" y="304136"/>
                    <a:pt x="656863" y="292903"/>
                    <a:pt x="664363" y="277925"/>
                  </a:cubicBezTo>
                  <a:cubicBezTo>
                    <a:pt x="649363" y="285414"/>
                    <a:pt x="664363" y="300392"/>
                    <a:pt x="653113" y="311625"/>
                  </a:cubicBezTo>
                  <a:cubicBezTo>
                    <a:pt x="649363" y="296647"/>
                    <a:pt x="634363" y="277925"/>
                    <a:pt x="626862" y="259203"/>
                  </a:cubicBezTo>
                  <a:cubicBezTo>
                    <a:pt x="638113" y="229248"/>
                    <a:pt x="638113" y="229248"/>
                    <a:pt x="638113" y="229248"/>
                  </a:cubicBezTo>
                  <a:lnTo>
                    <a:pt x="631550" y="229248"/>
                  </a:lnTo>
                  <a:cubicBezTo>
                    <a:pt x="641863" y="203037"/>
                    <a:pt x="626862" y="206781"/>
                    <a:pt x="634363" y="180570"/>
                  </a:cubicBezTo>
                  <a:cubicBezTo>
                    <a:pt x="626862" y="176826"/>
                    <a:pt x="619362" y="184315"/>
                    <a:pt x="615612" y="191803"/>
                  </a:cubicBezTo>
                  <a:cubicBezTo>
                    <a:pt x="630613" y="236736"/>
                    <a:pt x="596862" y="251714"/>
                    <a:pt x="600612" y="292903"/>
                  </a:cubicBezTo>
                  <a:cubicBezTo>
                    <a:pt x="578111" y="300392"/>
                    <a:pt x="589362" y="195548"/>
                    <a:pt x="563111" y="255459"/>
                  </a:cubicBezTo>
                  <a:cubicBezTo>
                    <a:pt x="566861" y="266692"/>
                    <a:pt x="555611" y="296647"/>
                    <a:pt x="570611" y="285414"/>
                  </a:cubicBezTo>
                  <a:cubicBezTo>
                    <a:pt x="555611" y="281670"/>
                    <a:pt x="559361" y="322858"/>
                    <a:pt x="544361" y="307880"/>
                  </a:cubicBezTo>
                  <a:cubicBezTo>
                    <a:pt x="555611" y="292903"/>
                    <a:pt x="533111" y="266692"/>
                    <a:pt x="551861" y="244225"/>
                  </a:cubicBezTo>
                  <a:cubicBezTo>
                    <a:pt x="548111" y="255459"/>
                    <a:pt x="559361" y="255459"/>
                    <a:pt x="563111" y="251714"/>
                  </a:cubicBezTo>
                  <a:cubicBezTo>
                    <a:pt x="555611" y="236736"/>
                    <a:pt x="563111" y="210525"/>
                    <a:pt x="551861" y="210525"/>
                  </a:cubicBezTo>
                  <a:cubicBezTo>
                    <a:pt x="540611" y="214270"/>
                    <a:pt x="529360" y="214270"/>
                    <a:pt x="533111" y="236736"/>
                  </a:cubicBezTo>
                  <a:lnTo>
                    <a:pt x="534810" y="245980"/>
                  </a:lnTo>
                  <a:cubicBezTo>
                    <a:pt x="537798" y="249140"/>
                    <a:pt x="543423" y="238609"/>
                    <a:pt x="540611" y="255459"/>
                  </a:cubicBezTo>
                  <a:cubicBezTo>
                    <a:pt x="521860" y="262947"/>
                    <a:pt x="521860" y="229248"/>
                    <a:pt x="510610" y="270436"/>
                  </a:cubicBezTo>
                  <a:cubicBezTo>
                    <a:pt x="521860" y="266692"/>
                    <a:pt x="525610" y="289158"/>
                    <a:pt x="525610" y="304136"/>
                  </a:cubicBezTo>
                  <a:lnTo>
                    <a:pt x="512485" y="313965"/>
                  </a:lnTo>
                  <a:lnTo>
                    <a:pt x="513891" y="302264"/>
                  </a:lnTo>
                  <a:cubicBezTo>
                    <a:pt x="495610" y="289158"/>
                    <a:pt x="506860" y="326603"/>
                    <a:pt x="488110" y="322858"/>
                  </a:cubicBezTo>
                  <a:cubicBezTo>
                    <a:pt x="480609" y="292903"/>
                    <a:pt x="480609" y="292903"/>
                    <a:pt x="480609" y="292903"/>
                  </a:cubicBezTo>
                  <a:cubicBezTo>
                    <a:pt x="484359" y="266692"/>
                    <a:pt x="506860" y="304136"/>
                    <a:pt x="506860" y="262947"/>
                  </a:cubicBezTo>
                  <a:cubicBezTo>
                    <a:pt x="491860" y="259203"/>
                    <a:pt x="488110" y="281670"/>
                    <a:pt x="476859" y="270436"/>
                  </a:cubicBezTo>
                  <a:cubicBezTo>
                    <a:pt x="480609" y="266692"/>
                    <a:pt x="484359" y="266692"/>
                    <a:pt x="484359" y="262947"/>
                  </a:cubicBezTo>
                  <a:cubicBezTo>
                    <a:pt x="480609" y="259203"/>
                    <a:pt x="480609" y="203037"/>
                    <a:pt x="461859" y="236736"/>
                  </a:cubicBezTo>
                  <a:cubicBezTo>
                    <a:pt x="450609" y="247970"/>
                    <a:pt x="458109" y="251714"/>
                    <a:pt x="458109" y="266692"/>
                  </a:cubicBezTo>
                  <a:cubicBezTo>
                    <a:pt x="435608" y="270436"/>
                    <a:pt x="428108" y="285414"/>
                    <a:pt x="416858" y="289158"/>
                  </a:cubicBezTo>
                  <a:cubicBezTo>
                    <a:pt x="420608" y="259203"/>
                    <a:pt x="394358" y="285414"/>
                    <a:pt x="409358" y="255459"/>
                  </a:cubicBezTo>
                  <a:cubicBezTo>
                    <a:pt x="416858" y="274181"/>
                    <a:pt x="443109" y="270436"/>
                    <a:pt x="450609" y="244225"/>
                  </a:cubicBezTo>
                  <a:lnTo>
                    <a:pt x="452015" y="228429"/>
                  </a:lnTo>
                  <a:cubicBezTo>
                    <a:pt x="456937" y="222461"/>
                    <a:pt x="470297" y="238609"/>
                    <a:pt x="473109" y="210525"/>
                  </a:cubicBezTo>
                  <a:cubicBezTo>
                    <a:pt x="458109" y="210525"/>
                    <a:pt x="458109" y="173081"/>
                    <a:pt x="458109" y="150615"/>
                  </a:cubicBezTo>
                  <a:cubicBezTo>
                    <a:pt x="454359" y="150615"/>
                    <a:pt x="446859" y="158104"/>
                    <a:pt x="446859" y="161848"/>
                  </a:cubicBezTo>
                  <a:cubicBezTo>
                    <a:pt x="443109" y="184315"/>
                    <a:pt x="450609" y="184315"/>
                    <a:pt x="446859" y="206781"/>
                  </a:cubicBezTo>
                  <a:cubicBezTo>
                    <a:pt x="431858" y="199292"/>
                    <a:pt x="413108" y="214270"/>
                    <a:pt x="401858" y="232992"/>
                  </a:cubicBezTo>
                  <a:cubicBezTo>
                    <a:pt x="398108" y="221759"/>
                    <a:pt x="398108" y="199292"/>
                    <a:pt x="405608" y="199292"/>
                  </a:cubicBezTo>
                  <a:cubicBezTo>
                    <a:pt x="386857" y="203037"/>
                    <a:pt x="364357" y="199292"/>
                    <a:pt x="341857" y="195548"/>
                  </a:cubicBezTo>
                  <a:lnTo>
                    <a:pt x="343204" y="211403"/>
                  </a:lnTo>
                  <a:cubicBezTo>
                    <a:pt x="340332" y="216794"/>
                    <a:pt x="331829" y="214764"/>
                    <a:pt x="327968" y="219090"/>
                  </a:cubicBezTo>
                  <a:cubicBezTo>
                    <a:pt x="326768" y="208116"/>
                    <a:pt x="325402" y="195934"/>
                    <a:pt x="326856" y="184315"/>
                  </a:cubicBezTo>
                  <a:lnTo>
                    <a:pt x="320293" y="187708"/>
                  </a:lnTo>
                  <a:cubicBezTo>
                    <a:pt x="317481" y="184548"/>
                    <a:pt x="323106" y="165592"/>
                    <a:pt x="311856" y="165592"/>
                  </a:cubicBezTo>
                  <a:cubicBezTo>
                    <a:pt x="300606" y="180570"/>
                    <a:pt x="281855" y="191803"/>
                    <a:pt x="266855" y="199292"/>
                  </a:cubicBezTo>
                  <a:cubicBezTo>
                    <a:pt x="248105" y="169337"/>
                    <a:pt x="218104" y="195548"/>
                    <a:pt x="199354" y="195548"/>
                  </a:cubicBezTo>
                  <a:cubicBezTo>
                    <a:pt x="191853" y="180570"/>
                    <a:pt x="195603" y="150615"/>
                    <a:pt x="188103" y="143126"/>
                  </a:cubicBezTo>
                  <a:cubicBezTo>
                    <a:pt x="176853" y="143126"/>
                    <a:pt x="195603" y="180570"/>
                    <a:pt x="176853" y="165592"/>
                  </a:cubicBezTo>
                  <a:lnTo>
                    <a:pt x="180134" y="159040"/>
                  </a:lnTo>
                  <a:cubicBezTo>
                    <a:pt x="173103" y="165592"/>
                    <a:pt x="150602" y="135637"/>
                    <a:pt x="143102" y="180570"/>
                  </a:cubicBezTo>
                  <a:cubicBezTo>
                    <a:pt x="150602" y="146870"/>
                    <a:pt x="150602" y="146870"/>
                    <a:pt x="150602" y="146870"/>
                  </a:cubicBezTo>
                  <a:cubicBezTo>
                    <a:pt x="146852" y="143126"/>
                    <a:pt x="143102" y="150615"/>
                    <a:pt x="139352" y="154359"/>
                  </a:cubicBezTo>
                  <a:cubicBezTo>
                    <a:pt x="139352" y="143126"/>
                    <a:pt x="135602" y="131893"/>
                    <a:pt x="143102" y="124404"/>
                  </a:cubicBezTo>
                  <a:cubicBezTo>
                    <a:pt x="131852" y="101937"/>
                    <a:pt x="120602" y="128148"/>
                    <a:pt x="109352" y="128148"/>
                  </a:cubicBezTo>
                  <a:cubicBezTo>
                    <a:pt x="116852" y="150615"/>
                    <a:pt x="116852" y="150615"/>
                    <a:pt x="116852" y="150615"/>
                  </a:cubicBezTo>
                  <a:cubicBezTo>
                    <a:pt x="94351" y="165592"/>
                    <a:pt x="83101" y="146870"/>
                    <a:pt x="64351" y="150615"/>
                  </a:cubicBezTo>
                  <a:lnTo>
                    <a:pt x="64351" y="134233"/>
                  </a:lnTo>
                  <a:lnTo>
                    <a:pt x="54507" y="141722"/>
                  </a:lnTo>
                  <a:lnTo>
                    <a:pt x="49819" y="121595"/>
                  </a:lnTo>
                  <a:cubicBezTo>
                    <a:pt x="46538" y="117851"/>
                    <a:pt x="41850" y="118787"/>
                    <a:pt x="38100" y="128148"/>
                  </a:cubicBezTo>
                  <a:cubicBezTo>
                    <a:pt x="71851" y="79471"/>
                    <a:pt x="71851" y="79471"/>
                    <a:pt x="71851" y="79471"/>
                  </a:cubicBezTo>
                  <a:cubicBezTo>
                    <a:pt x="79351" y="90704"/>
                    <a:pt x="60601" y="101937"/>
                    <a:pt x="64351" y="124404"/>
                  </a:cubicBezTo>
                  <a:cubicBezTo>
                    <a:pt x="68101" y="139381"/>
                    <a:pt x="86851" y="135637"/>
                    <a:pt x="90601" y="116915"/>
                  </a:cubicBezTo>
                  <a:cubicBezTo>
                    <a:pt x="83101" y="113170"/>
                    <a:pt x="83101" y="116915"/>
                    <a:pt x="79351" y="124404"/>
                  </a:cubicBezTo>
                  <a:cubicBezTo>
                    <a:pt x="75601" y="98193"/>
                    <a:pt x="86851" y="98193"/>
                    <a:pt x="90601" y="79471"/>
                  </a:cubicBezTo>
                  <a:lnTo>
                    <a:pt x="86912" y="78801"/>
                  </a:lnTo>
                  <a:cubicBezTo>
                    <a:pt x="92572" y="68177"/>
                    <a:pt x="99534" y="67761"/>
                    <a:pt x="109352" y="64493"/>
                  </a:cubicBezTo>
                  <a:cubicBezTo>
                    <a:pt x="101851" y="75726"/>
                    <a:pt x="113102" y="83215"/>
                    <a:pt x="109352" y="90704"/>
                  </a:cubicBezTo>
                  <a:cubicBezTo>
                    <a:pt x="109352" y="68237"/>
                    <a:pt x="120602" y="60749"/>
                    <a:pt x="135602" y="68237"/>
                  </a:cubicBezTo>
                  <a:cubicBezTo>
                    <a:pt x="146852" y="94448"/>
                    <a:pt x="165603" y="49515"/>
                    <a:pt x="180603" y="57004"/>
                  </a:cubicBezTo>
                  <a:cubicBezTo>
                    <a:pt x="173103" y="83215"/>
                    <a:pt x="161853" y="101937"/>
                    <a:pt x="154353" y="113170"/>
                  </a:cubicBezTo>
                  <a:cubicBezTo>
                    <a:pt x="161853" y="124404"/>
                    <a:pt x="165603" y="113170"/>
                    <a:pt x="173103" y="124404"/>
                  </a:cubicBezTo>
                  <a:cubicBezTo>
                    <a:pt x="180603" y="105682"/>
                    <a:pt x="184353" y="79471"/>
                    <a:pt x="199354" y="68237"/>
                  </a:cubicBezTo>
                  <a:lnTo>
                    <a:pt x="199354" y="84619"/>
                  </a:lnTo>
                  <a:cubicBezTo>
                    <a:pt x="210604" y="75726"/>
                    <a:pt x="210604" y="49515"/>
                    <a:pt x="229354" y="53260"/>
                  </a:cubicBezTo>
                  <a:cubicBezTo>
                    <a:pt x="255605" y="64493"/>
                    <a:pt x="281855" y="64493"/>
                    <a:pt x="304356" y="68237"/>
                  </a:cubicBezTo>
                  <a:lnTo>
                    <a:pt x="304356" y="84619"/>
                  </a:lnTo>
                  <a:cubicBezTo>
                    <a:pt x="315606" y="49515"/>
                    <a:pt x="341857" y="71982"/>
                    <a:pt x="356857" y="57004"/>
                  </a:cubicBezTo>
                  <a:cubicBezTo>
                    <a:pt x="383107" y="75726"/>
                    <a:pt x="413108" y="42026"/>
                    <a:pt x="428108" y="71982"/>
                  </a:cubicBezTo>
                  <a:cubicBezTo>
                    <a:pt x="473109" y="60749"/>
                    <a:pt x="514360" y="45771"/>
                    <a:pt x="563111" y="57004"/>
                  </a:cubicBezTo>
                  <a:cubicBezTo>
                    <a:pt x="551861" y="83215"/>
                    <a:pt x="551861" y="83215"/>
                    <a:pt x="551861" y="83215"/>
                  </a:cubicBezTo>
                  <a:lnTo>
                    <a:pt x="557896" y="76019"/>
                  </a:lnTo>
                  <a:cubicBezTo>
                    <a:pt x="561939" y="76896"/>
                    <a:pt x="561236" y="97257"/>
                    <a:pt x="566861" y="94448"/>
                  </a:cubicBezTo>
                  <a:cubicBezTo>
                    <a:pt x="559361" y="71982"/>
                    <a:pt x="578111" y="64493"/>
                    <a:pt x="585612" y="49515"/>
                  </a:cubicBezTo>
                  <a:cubicBezTo>
                    <a:pt x="608112" y="71982"/>
                    <a:pt x="634363" y="49515"/>
                    <a:pt x="653113" y="30793"/>
                  </a:cubicBezTo>
                  <a:lnTo>
                    <a:pt x="653113" y="47175"/>
                  </a:lnTo>
                  <a:cubicBezTo>
                    <a:pt x="675614" y="15815"/>
                    <a:pt x="694364" y="45771"/>
                    <a:pt x="720614" y="53260"/>
                  </a:cubicBezTo>
                  <a:cubicBezTo>
                    <a:pt x="720614" y="60749"/>
                    <a:pt x="724365" y="79471"/>
                    <a:pt x="731865" y="75726"/>
                  </a:cubicBezTo>
                  <a:cubicBezTo>
                    <a:pt x="746865" y="45771"/>
                    <a:pt x="754365" y="49515"/>
                    <a:pt x="773116" y="30793"/>
                  </a:cubicBezTo>
                  <a:cubicBezTo>
                    <a:pt x="788116" y="30793"/>
                    <a:pt x="810616" y="38282"/>
                    <a:pt x="821867" y="53260"/>
                  </a:cubicBezTo>
                  <a:cubicBezTo>
                    <a:pt x="874368" y="12071"/>
                    <a:pt x="926869" y="42026"/>
                    <a:pt x="983120" y="15815"/>
                  </a:cubicBezTo>
                  <a:cubicBezTo>
                    <a:pt x="986870" y="38282"/>
                    <a:pt x="986870" y="38282"/>
                    <a:pt x="986870" y="38282"/>
                  </a:cubicBezTo>
                  <a:cubicBezTo>
                    <a:pt x="1039371" y="-6651"/>
                    <a:pt x="1103123" y="38282"/>
                    <a:pt x="1148123" y="15815"/>
                  </a:cubicBezTo>
                  <a:cubicBezTo>
                    <a:pt x="1144373" y="53260"/>
                    <a:pt x="1144373" y="53260"/>
                    <a:pt x="1144373" y="53260"/>
                  </a:cubicBezTo>
                  <a:cubicBezTo>
                    <a:pt x="1155624" y="64493"/>
                    <a:pt x="1174374" y="42026"/>
                    <a:pt x="1170624" y="15815"/>
                  </a:cubicBezTo>
                  <a:cubicBezTo>
                    <a:pt x="1185624" y="30793"/>
                    <a:pt x="1208125" y="838"/>
                    <a:pt x="1215625" y="30793"/>
                  </a:cubicBezTo>
                  <a:cubicBezTo>
                    <a:pt x="1230625" y="38282"/>
                    <a:pt x="1234375" y="15815"/>
                    <a:pt x="1245626" y="8326"/>
                  </a:cubicBezTo>
                  <a:cubicBezTo>
                    <a:pt x="1272400" y="21693"/>
                    <a:pt x="1284240" y="23131"/>
                    <a:pt x="1304900" y="17006"/>
                  </a:cubicBezTo>
                  <a:cubicBezTo>
                    <a:pt x="1302101" y="25479"/>
                    <a:pt x="1303175" y="38282"/>
                    <a:pt x="1309377" y="38282"/>
                  </a:cubicBezTo>
                  <a:cubicBezTo>
                    <a:pt x="1320627" y="30793"/>
                    <a:pt x="1346878" y="49515"/>
                    <a:pt x="1335627" y="4582"/>
                  </a:cubicBezTo>
                  <a:cubicBezTo>
                    <a:pt x="1365628" y="30793"/>
                    <a:pt x="1403129" y="-10396"/>
                    <a:pt x="1433129" y="23304"/>
                  </a:cubicBezTo>
                  <a:cubicBezTo>
                    <a:pt x="1429379" y="12071"/>
                    <a:pt x="1436880" y="8326"/>
                    <a:pt x="1440630" y="838"/>
                  </a:cubicBezTo>
                  <a:cubicBezTo>
                    <a:pt x="1466880" y="838"/>
                    <a:pt x="1493131" y="27049"/>
                    <a:pt x="1511881" y="4582"/>
                  </a:cubicBezTo>
                  <a:cubicBezTo>
                    <a:pt x="1515631" y="12071"/>
                    <a:pt x="1504381" y="27049"/>
                    <a:pt x="1515631" y="27049"/>
                  </a:cubicBezTo>
                  <a:cubicBezTo>
                    <a:pt x="1523131" y="23304"/>
                    <a:pt x="1515631" y="12071"/>
                    <a:pt x="1523131" y="4582"/>
                  </a:cubicBezTo>
                  <a:cubicBezTo>
                    <a:pt x="1533444" y="-98"/>
                    <a:pt x="1543757" y="-801"/>
                    <a:pt x="1554011" y="7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Freeform 19"/>
          <p:cNvSpPr>
            <a:spLocks noEditPoints="1"/>
          </p:cNvSpPr>
          <p:nvPr/>
        </p:nvSpPr>
        <p:spPr bwMode="auto">
          <a:xfrm>
            <a:off x="4141828" y="2230862"/>
            <a:ext cx="3908344" cy="2578414"/>
          </a:xfrm>
          <a:custGeom>
            <a:avLst/>
            <a:gdLst>
              <a:gd name="T0" fmla="*/ 2147483646 w 236"/>
              <a:gd name="T1" fmla="*/ 2147483646 h 158"/>
              <a:gd name="T2" fmla="*/ 2147483646 w 236"/>
              <a:gd name="T3" fmla="*/ 2147483646 h 158"/>
              <a:gd name="T4" fmla="*/ 2147483646 w 236"/>
              <a:gd name="T5" fmla="*/ 2147483646 h 158"/>
              <a:gd name="T6" fmla="*/ 2147483646 w 236"/>
              <a:gd name="T7" fmla="*/ 2147483646 h 158"/>
              <a:gd name="T8" fmla="*/ 2147483646 w 236"/>
              <a:gd name="T9" fmla="*/ 2147483646 h 158"/>
              <a:gd name="T10" fmla="*/ 2147483646 w 236"/>
              <a:gd name="T11" fmla="*/ 2147483646 h 158"/>
              <a:gd name="T12" fmla="*/ 2147483646 w 236"/>
              <a:gd name="T13" fmla="*/ 2147483646 h 158"/>
              <a:gd name="T14" fmla="*/ 2147483646 w 236"/>
              <a:gd name="T15" fmla="*/ 2147483646 h 158"/>
              <a:gd name="T16" fmla="*/ 2147483646 w 236"/>
              <a:gd name="T17" fmla="*/ 2147483646 h 158"/>
              <a:gd name="T18" fmla="*/ 2147483646 w 236"/>
              <a:gd name="T19" fmla="*/ 2147483646 h 158"/>
              <a:gd name="T20" fmla="*/ 2147483646 w 236"/>
              <a:gd name="T21" fmla="*/ 2147483646 h 158"/>
              <a:gd name="T22" fmla="*/ 2147483646 w 236"/>
              <a:gd name="T23" fmla="*/ 2147483646 h 158"/>
              <a:gd name="T24" fmla="*/ 2147483646 w 236"/>
              <a:gd name="T25" fmla="*/ 2147483646 h 158"/>
              <a:gd name="T26" fmla="*/ 2147483646 w 236"/>
              <a:gd name="T27" fmla="*/ 2147483646 h 158"/>
              <a:gd name="T28" fmla="*/ 2147483646 w 236"/>
              <a:gd name="T29" fmla="*/ 2147483646 h 158"/>
              <a:gd name="T30" fmla="*/ 2147483646 w 236"/>
              <a:gd name="T31" fmla="*/ 2147483646 h 158"/>
              <a:gd name="T32" fmla="*/ 2147483646 w 236"/>
              <a:gd name="T33" fmla="*/ 2147483646 h 158"/>
              <a:gd name="T34" fmla="*/ 2147483646 w 236"/>
              <a:gd name="T35" fmla="*/ 2147483646 h 158"/>
              <a:gd name="T36" fmla="*/ 2147483646 w 236"/>
              <a:gd name="T37" fmla="*/ 2147483646 h 158"/>
              <a:gd name="T38" fmla="*/ 2147483646 w 236"/>
              <a:gd name="T39" fmla="*/ 2147483646 h 158"/>
              <a:gd name="T40" fmla="*/ 2147483646 w 236"/>
              <a:gd name="T41" fmla="*/ 2147483646 h 158"/>
              <a:gd name="T42" fmla="*/ 2147483646 w 236"/>
              <a:gd name="T43" fmla="*/ 2147483646 h 158"/>
              <a:gd name="T44" fmla="*/ 2147483646 w 236"/>
              <a:gd name="T45" fmla="*/ 2147483646 h 158"/>
              <a:gd name="T46" fmla="*/ 2147483646 w 236"/>
              <a:gd name="T47" fmla="*/ 2147483646 h 158"/>
              <a:gd name="T48" fmla="*/ 2147483646 w 236"/>
              <a:gd name="T49" fmla="*/ 2147483646 h 158"/>
              <a:gd name="T50" fmla="*/ 2147483646 w 236"/>
              <a:gd name="T51" fmla="*/ 2147483646 h 158"/>
              <a:gd name="T52" fmla="*/ 2147483646 w 236"/>
              <a:gd name="T53" fmla="*/ 2147483646 h 158"/>
              <a:gd name="T54" fmla="*/ 2147483646 w 236"/>
              <a:gd name="T55" fmla="*/ 2147483646 h 158"/>
              <a:gd name="T56" fmla="*/ 2147483646 w 236"/>
              <a:gd name="T57" fmla="*/ 2147483646 h 158"/>
              <a:gd name="T58" fmla="*/ 2147483646 w 236"/>
              <a:gd name="T59" fmla="*/ 2147483646 h 158"/>
              <a:gd name="T60" fmla="*/ 2147483646 w 236"/>
              <a:gd name="T61" fmla="*/ 2147483646 h 158"/>
              <a:gd name="T62" fmla="*/ 2147483646 w 236"/>
              <a:gd name="T63" fmla="*/ 2147483646 h 158"/>
              <a:gd name="T64" fmla="*/ 2147483646 w 236"/>
              <a:gd name="T65" fmla="*/ 2147483646 h 158"/>
              <a:gd name="T66" fmla="*/ 2147483646 w 236"/>
              <a:gd name="T67" fmla="*/ 2147483646 h 158"/>
              <a:gd name="T68" fmla="*/ 0 w 236"/>
              <a:gd name="T69" fmla="*/ 2147483646 h 158"/>
              <a:gd name="T70" fmla="*/ 2147483646 w 236"/>
              <a:gd name="T71" fmla="*/ 2147483646 h 158"/>
              <a:gd name="T72" fmla="*/ 2147483646 w 236"/>
              <a:gd name="T73" fmla="*/ 2147483646 h 158"/>
              <a:gd name="T74" fmla="*/ 2147483646 w 236"/>
              <a:gd name="T75" fmla="*/ 2147483646 h 158"/>
              <a:gd name="T76" fmla="*/ 2147483646 w 236"/>
              <a:gd name="T77" fmla="*/ 2147483646 h 158"/>
              <a:gd name="T78" fmla="*/ 2147483646 w 236"/>
              <a:gd name="T79" fmla="*/ 2147483646 h 158"/>
              <a:gd name="T80" fmla="*/ 2147483646 w 236"/>
              <a:gd name="T81" fmla="*/ 2147483646 h 158"/>
              <a:gd name="T82" fmla="*/ 2147483646 w 236"/>
              <a:gd name="T83" fmla="*/ 2147483646 h 158"/>
              <a:gd name="T84" fmla="*/ 2147483646 w 236"/>
              <a:gd name="T85" fmla="*/ 2147483646 h 158"/>
              <a:gd name="T86" fmla="*/ 2147483646 w 236"/>
              <a:gd name="T87" fmla="*/ 2147483646 h 158"/>
              <a:gd name="T88" fmla="*/ 2147483646 w 236"/>
              <a:gd name="T89" fmla="*/ 2147483646 h 158"/>
              <a:gd name="T90" fmla="*/ 2147483646 w 236"/>
              <a:gd name="T91" fmla="*/ 2147483646 h 158"/>
              <a:gd name="T92" fmla="*/ 2147483646 w 236"/>
              <a:gd name="T93" fmla="*/ 2147483646 h 158"/>
              <a:gd name="T94" fmla="*/ 2147483646 w 236"/>
              <a:gd name="T95" fmla="*/ 2147483646 h 158"/>
              <a:gd name="T96" fmla="*/ 2147483646 w 236"/>
              <a:gd name="T97" fmla="*/ 2147483646 h 158"/>
              <a:gd name="T98" fmla="*/ 2147483646 w 236"/>
              <a:gd name="T99" fmla="*/ 2147483646 h 158"/>
              <a:gd name="T100" fmla="*/ 2147483646 w 236"/>
              <a:gd name="T101" fmla="*/ 2147483646 h 158"/>
              <a:gd name="T102" fmla="*/ 2147483646 w 236"/>
              <a:gd name="T103" fmla="*/ 2147483646 h 158"/>
              <a:gd name="T104" fmla="*/ 2147483646 w 236"/>
              <a:gd name="T105" fmla="*/ 2147483646 h 158"/>
              <a:gd name="T106" fmla="*/ 2147483646 w 236"/>
              <a:gd name="T107" fmla="*/ 2147483646 h 158"/>
              <a:gd name="T108" fmla="*/ 2147483646 w 236"/>
              <a:gd name="T109" fmla="*/ 2147483646 h 158"/>
              <a:gd name="T110" fmla="*/ 2147483646 w 236"/>
              <a:gd name="T111" fmla="*/ 2147483646 h 158"/>
              <a:gd name="T112" fmla="*/ 2147483646 w 236"/>
              <a:gd name="T113" fmla="*/ 2147483646 h 158"/>
              <a:gd name="T114" fmla="*/ 2147483646 w 236"/>
              <a:gd name="T115" fmla="*/ 2147483646 h 158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236"/>
              <a:gd name="T175" fmla="*/ 0 h 158"/>
              <a:gd name="T176" fmla="*/ 236 w 236"/>
              <a:gd name="T177" fmla="*/ 158 h 158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236" h="158">
                <a:moveTo>
                  <a:pt x="235" y="71"/>
                </a:moveTo>
                <a:cubicBezTo>
                  <a:pt x="235" y="69"/>
                  <a:pt x="234" y="67"/>
                  <a:pt x="233" y="66"/>
                </a:cubicBezTo>
                <a:cubicBezTo>
                  <a:pt x="233" y="67"/>
                  <a:pt x="234" y="66"/>
                  <a:pt x="234" y="67"/>
                </a:cubicBezTo>
                <a:cubicBezTo>
                  <a:pt x="233" y="68"/>
                  <a:pt x="232" y="66"/>
                  <a:pt x="232" y="65"/>
                </a:cubicBezTo>
                <a:cubicBezTo>
                  <a:pt x="232" y="65"/>
                  <a:pt x="232" y="65"/>
                  <a:pt x="232" y="65"/>
                </a:cubicBezTo>
                <a:cubicBezTo>
                  <a:pt x="232" y="63"/>
                  <a:pt x="232" y="62"/>
                  <a:pt x="232" y="61"/>
                </a:cubicBezTo>
                <a:cubicBezTo>
                  <a:pt x="232" y="59"/>
                  <a:pt x="232" y="62"/>
                  <a:pt x="233" y="61"/>
                </a:cubicBezTo>
                <a:cubicBezTo>
                  <a:pt x="234" y="61"/>
                  <a:pt x="234" y="57"/>
                  <a:pt x="234" y="56"/>
                </a:cubicBezTo>
                <a:cubicBezTo>
                  <a:pt x="234" y="56"/>
                  <a:pt x="233" y="55"/>
                  <a:pt x="233" y="55"/>
                </a:cubicBezTo>
                <a:cubicBezTo>
                  <a:pt x="232" y="54"/>
                  <a:pt x="234" y="54"/>
                  <a:pt x="234" y="53"/>
                </a:cubicBezTo>
                <a:cubicBezTo>
                  <a:pt x="231" y="49"/>
                  <a:pt x="231" y="49"/>
                  <a:pt x="231" y="49"/>
                </a:cubicBezTo>
                <a:cubicBezTo>
                  <a:pt x="231" y="49"/>
                  <a:pt x="232" y="48"/>
                  <a:pt x="233" y="49"/>
                </a:cubicBezTo>
                <a:cubicBezTo>
                  <a:pt x="232" y="46"/>
                  <a:pt x="230" y="44"/>
                  <a:pt x="229" y="42"/>
                </a:cubicBezTo>
                <a:cubicBezTo>
                  <a:pt x="230" y="41"/>
                  <a:pt x="229" y="38"/>
                  <a:pt x="229" y="37"/>
                </a:cubicBezTo>
                <a:cubicBezTo>
                  <a:pt x="230" y="36"/>
                  <a:pt x="229" y="38"/>
                  <a:pt x="229" y="38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1" y="39"/>
                  <a:pt x="232" y="36"/>
                  <a:pt x="233" y="37"/>
                </a:cubicBezTo>
                <a:cubicBezTo>
                  <a:pt x="232" y="36"/>
                  <a:pt x="233" y="32"/>
                  <a:pt x="233" y="29"/>
                </a:cubicBezTo>
                <a:cubicBezTo>
                  <a:pt x="231" y="31"/>
                  <a:pt x="232" y="26"/>
                  <a:pt x="230" y="26"/>
                </a:cubicBezTo>
                <a:cubicBezTo>
                  <a:pt x="230" y="23"/>
                  <a:pt x="232" y="24"/>
                  <a:pt x="232" y="23"/>
                </a:cubicBezTo>
                <a:cubicBezTo>
                  <a:pt x="231" y="20"/>
                  <a:pt x="231" y="17"/>
                  <a:pt x="231" y="14"/>
                </a:cubicBezTo>
                <a:cubicBezTo>
                  <a:pt x="232" y="15"/>
                  <a:pt x="233" y="15"/>
                  <a:pt x="231" y="14"/>
                </a:cubicBezTo>
                <a:cubicBezTo>
                  <a:pt x="231" y="14"/>
                  <a:pt x="231" y="14"/>
                  <a:pt x="231" y="14"/>
                </a:cubicBezTo>
                <a:cubicBezTo>
                  <a:pt x="232" y="14"/>
                  <a:pt x="232" y="14"/>
                  <a:pt x="232" y="14"/>
                </a:cubicBezTo>
                <a:cubicBezTo>
                  <a:pt x="231" y="12"/>
                  <a:pt x="231" y="7"/>
                  <a:pt x="230" y="5"/>
                </a:cubicBezTo>
                <a:cubicBezTo>
                  <a:pt x="230" y="5"/>
                  <a:pt x="230" y="5"/>
                  <a:pt x="231" y="5"/>
                </a:cubicBezTo>
                <a:cubicBezTo>
                  <a:pt x="228" y="0"/>
                  <a:pt x="230" y="6"/>
                  <a:pt x="227" y="5"/>
                </a:cubicBezTo>
                <a:cubicBezTo>
                  <a:pt x="228" y="4"/>
                  <a:pt x="228" y="4"/>
                  <a:pt x="228" y="4"/>
                </a:cubicBezTo>
                <a:cubicBezTo>
                  <a:pt x="226" y="5"/>
                  <a:pt x="224" y="3"/>
                  <a:pt x="222" y="5"/>
                </a:cubicBezTo>
                <a:cubicBezTo>
                  <a:pt x="222" y="5"/>
                  <a:pt x="222" y="4"/>
                  <a:pt x="222" y="4"/>
                </a:cubicBezTo>
                <a:cubicBezTo>
                  <a:pt x="222" y="4"/>
                  <a:pt x="221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18" y="5"/>
                  <a:pt x="217" y="5"/>
                  <a:pt x="216" y="6"/>
                </a:cubicBezTo>
                <a:cubicBezTo>
                  <a:pt x="216" y="6"/>
                  <a:pt x="216" y="5"/>
                  <a:pt x="217" y="5"/>
                </a:cubicBezTo>
                <a:cubicBezTo>
                  <a:pt x="215" y="4"/>
                  <a:pt x="215" y="6"/>
                  <a:pt x="213" y="6"/>
                </a:cubicBezTo>
                <a:cubicBezTo>
                  <a:pt x="212" y="6"/>
                  <a:pt x="211" y="5"/>
                  <a:pt x="212" y="5"/>
                </a:cubicBezTo>
                <a:cubicBezTo>
                  <a:pt x="211" y="6"/>
                  <a:pt x="208" y="6"/>
                  <a:pt x="207" y="7"/>
                </a:cubicBezTo>
                <a:cubicBezTo>
                  <a:pt x="207" y="6"/>
                  <a:pt x="206" y="6"/>
                  <a:pt x="205" y="6"/>
                </a:cubicBezTo>
                <a:cubicBezTo>
                  <a:pt x="194" y="7"/>
                  <a:pt x="184" y="7"/>
                  <a:pt x="173" y="10"/>
                </a:cubicBezTo>
                <a:cubicBezTo>
                  <a:pt x="172" y="8"/>
                  <a:pt x="176" y="8"/>
                  <a:pt x="175" y="7"/>
                </a:cubicBezTo>
                <a:cubicBezTo>
                  <a:pt x="175" y="9"/>
                  <a:pt x="173" y="8"/>
                  <a:pt x="170" y="8"/>
                </a:cubicBezTo>
                <a:cubicBezTo>
                  <a:pt x="170" y="8"/>
                  <a:pt x="170" y="8"/>
                  <a:pt x="170" y="8"/>
                </a:cubicBezTo>
                <a:cubicBezTo>
                  <a:pt x="168" y="9"/>
                  <a:pt x="168" y="8"/>
                  <a:pt x="166" y="8"/>
                </a:cubicBezTo>
                <a:cubicBezTo>
                  <a:pt x="166" y="9"/>
                  <a:pt x="166" y="9"/>
                  <a:pt x="166" y="9"/>
                </a:cubicBezTo>
                <a:cubicBezTo>
                  <a:pt x="165" y="10"/>
                  <a:pt x="163" y="7"/>
                  <a:pt x="162" y="9"/>
                </a:cubicBezTo>
                <a:cubicBezTo>
                  <a:pt x="161" y="8"/>
                  <a:pt x="161" y="8"/>
                  <a:pt x="161" y="8"/>
                </a:cubicBezTo>
                <a:cubicBezTo>
                  <a:pt x="159" y="10"/>
                  <a:pt x="158" y="7"/>
                  <a:pt x="157" y="9"/>
                </a:cubicBezTo>
                <a:cubicBezTo>
                  <a:pt x="157" y="9"/>
                  <a:pt x="157" y="9"/>
                  <a:pt x="157" y="9"/>
                </a:cubicBezTo>
                <a:cubicBezTo>
                  <a:pt x="154" y="8"/>
                  <a:pt x="152" y="11"/>
                  <a:pt x="151" y="10"/>
                </a:cubicBezTo>
                <a:cubicBezTo>
                  <a:pt x="148" y="10"/>
                  <a:pt x="146" y="10"/>
                  <a:pt x="146" y="12"/>
                </a:cubicBezTo>
                <a:cubicBezTo>
                  <a:pt x="145" y="11"/>
                  <a:pt x="145" y="10"/>
                  <a:pt x="146" y="10"/>
                </a:cubicBezTo>
                <a:cubicBezTo>
                  <a:pt x="138" y="11"/>
                  <a:pt x="129" y="11"/>
                  <a:pt x="122" y="13"/>
                </a:cubicBezTo>
                <a:cubicBezTo>
                  <a:pt x="121" y="13"/>
                  <a:pt x="122" y="13"/>
                  <a:pt x="122" y="12"/>
                </a:cubicBezTo>
                <a:cubicBezTo>
                  <a:pt x="118" y="14"/>
                  <a:pt x="113" y="11"/>
                  <a:pt x="110" y="14"/>
                </a:cubicBezTo>
                <a:cubicBezTo>
                  <a:pt x="109" y="15"/>
                  <a:pt x="109" y="15"/>
                  <a:pt x="109" y="15"/>
                </a:cubicBezTo>
                <a:cubicBezTo>
                  <a:pt x="108" y="15"/>
                  <a:pt x="108" y="14"/>
                  <a:pt x="107" y="13"/>
                </a:cubicBezTo>
                <a:cubicBezTo>
                  <a:pt x="106" y="14"/>
                  <a:pt x="103" y="14"/>
                  <a:pt x="102" y="15"/>
                </a:cubicBezTo>
                <a:cubicBezTo>
                  <a:pt x="102" y="14"/>
                  <a:pt x="102" y="14"/>
                  <a:pt x="102" y="14"/>
                </a:cubicBezTo>
                <a:cubicBezTo>
                  <a:pt x="100" y="14"/>
                  <a:pt x="98" y="15"/>
                  <a:pt x="96" y="15"/>
                </a:cubicBezTo>
                <a:cubicBezTo>
                  <a:pt x="97" y="14"/>
                  <a:pt x="97" y="14"/>
                  <a:pt x="97" y="14"/>
                </a:cubicBezTo>
                <a:cubicBezTo>
                  <a:pt x="86" y="12"/>
                  <a:pt x="73" y="11"/>
                  <a:pt x="65" y="13"/>
                </a:cubicBezTo>
                <a:cubicBezTo>
                  <a:pt x="63" y="14"/>
                  <a:pt x="64" y="11"/>
                  <a:pt x="63" y="12"/>
                </a:cubicBezTo>
                <a:cubicBezTo>
                  <a:pt x="54" y="14"/>
                  <a:pt x="44" y="10"/>
                  <a:pt x="36" y="13"/>
                </a:cubicBezTo>
                <a:cubicBezTo>
                  <a:pt x="30" y="13"/>
                  <a:pt x="28" y="17"/>
                  <a:pt x="28" y="17"/>
                </a:cubicBezTo>
                <a:cubicBezTo>
                  <a:pt x="43" y="17"/>
                  <a:pt x="56" y="19"/>
                  <a:pt x="71" y="21"/>
                </a:cubicBezTo>
                <a:cubicBezTo>
                  <a:pt x="76" y="21"/>
                  <a:pt x="82" y="21"/>
                  <a:pt x="87" y="21"/>
                </a:cubicBezTo>
                <a:cubicBezTo>
                  <a:pt x="106" y="21"/>
                  <a:pt x="126" y="24"/>
                  <a:pt x="145" y="21"/>
                </a:cubicBezTo>
                <a:cubicBezTo>
                  <a:pt x="144" y="21"/>
                  <a:pt x="145" y="20"/>
                  <a:pt x="146" y="20"/>
                </a:cubicBezTo>
                <a:cubicBezTo>
                  <a:pt x="147" y="20"/>
                  <a:pt x="147" y="20"/>
                  <a:pt x="147" y="20"/>
                </a:cubicBezTo>
                <a:cubicBezTo>
                  <a:pt x="148" y="19"/>
                  <a:pt x="148" y="19"/>
                  <a:pt x="148" y="19"/>
                </a:cubicBezTo>
                <a:cubicBezTo>
                  <a:pt x="150" y="19"/>
                  <a:pt x="149" y="20"/>
                  <a:pt x="148" y="21"/>
                </a:cubicBezTo>
                <a:cubicBezTo>
                  <a:pt x="156" y="20"/>
                  <a:pt x="163" y="19"/>
                  <a:pt x="170" y="19"/>
                </a:cubicBezTo>
                <a:cubicBezTo>
                  <a:pt x="171" y="18"/>
                  <a:pt x="174" y="19"/>
                  <a:pt x="174" y="17"/>
                </a:cubicBezTo>
                <a:cubicBezTo>
                  <a:pt x="175" y="17"/>
                  <a:pt x="174" y="18"/>
                  <a:pt x="174" y="18"/>
                </a:cubicBezTo>
                <a:cubicBezTo>
                  <a:pt x="180" y="17"/>
                  <a:pt x="180" y="17"/>
                  <a:pt x="185" y="18"/>
                </a:cubicBezTo>
                <a:cubicBezTo>
                  <a:pt x="195" y="18"/>
                  <a:pt x="205" y="17"/>
                  <a:pt x="215" y="16"/>
                </a:cubicBezTo>
                <a:cubicBezTo>
                  <a:pt x="220" y="15"/>
                  <a:pt x="220" y="15"/>
                  <a:pt x="220" y="15"/>
                </a:cubicBezTo>
                <a:cubicBezTo>
                  <a:pt x="220" y="19"/>
                  <a:pt x="220" y="19"/>
                  <a:pt x="220" y="19"/>
                </a:cubicBezTo>
                <a:cubicBezTo>
                  <a:pt x="221" y="39"/>
                  <a:pt x="223" y="59"/>
                  <a:pt x="222" y="80"/>
                </a:cubicBezTo>
                <a:cubicBezTo>
                  <a:pt x="225" y="83"/>
                  <a:pt x="223" y="88"/>
                  <a:pt x="225" y="91"/>
                </a:cubicBezTo>
                <a:cubicBezTo>
                  <a:pt x="225" y="91"/>
                  <a:pt x="225" y="91"/>
                  <a:pt x="225" y="91"/>
                </a:cubicBezTo>
                <a:cubicBezTo>
                  <a:pt x="225" y="94"/>
                  <a:pt x="224" y="95"/>
                  <a:pt x="223" y="99"/>
                </a:cubicBezTo>
                <a:cubicBezTo>
                  <a:pt x="224" y="99"/>
                  <a:pt x="223" y="101"/>
                  <a:pt x="224" y="100"/>
                </a:cubicBezTo>
                <a:cubicBezTo>
                  <a:pt x="226" y="102"/>
                  <a:pt x="222" y="103"/>
                  <a:pt x="223" y="105"/>
                </a:cubicBezTo>
                <a:cubicBezTo>
                  <a:pt x="222" y="105"/>
                  <a:pt x="224" y="105"/>
                  <a:pt x="223" y="105"/>
                </a:cubicBezTo>
                <a:cubicBezTo>
                  <a:pt x="224" y="110"/>
                  <a:pt x="223" y="104"/>
                  <a:pt x="220" y="110"/>
                </a:cubicBezTo>
                <a:cubicBezTo>
                  <a:pt x="221" y="117"/>
                  <a:pt x="219" y="129"/>
                  <a:pt x="217" y="130"/>
                </a:cubicBezTo>
                <a:cubicBezTo>
                  <a:pt x="217" y="130"/>
                  <a:pt x="217" y="130"/>
                  <a:pt x="217" y="130"/>
                </a:cubicBezTo>
                <a:cubicBezTo>
                  <a:pt x="215" y="128"/>
                  <a:pt x="214" y="132"/>
                  <a:pt x="213" y="131"/>
                </a:cubicBezTo>
                <a:cubicBezTo>
                  <a:pt x="213" y="131"/>
                  <a:pt x="213" y="131"/>
                  <a:pt x="214" y="130"/>
                </a:cubicBezTo>
                <a:cubicBezTo>
                  <a:pt x="209" y="131"/>
                  <a:pt x="207" y="133"/>
                  <a:pt x="203" y="133"/>
                </a:cubicBezTo>
                <a:cubicBezTo>
                  <a:pt x="200" y="135"/>
                  <a:pt x="195" y="134"/>
                  <a:pt x="193" y="136"/>
                </a:cubicBezTo>
                <a:cubicBezTo>
                  <a:pt x="193" y="135"/>
                  <a:pt x="191" y="135"/>
                  <a:pt x="190" y="135"/>
                </a:cubicBezTo>
                <a:cubicBezTo>
                  <a:pt x="188" y="138"/>
                  <a:pt x="183" y="135"/>
                  <a:pt x="181" y="138"/>
                </a:cubicBezTo>
                <a:cubicBezTo>
                  <a:pt x="181" y="137"/>
                  <a:pt x="181" y="137"/>
                  <a:pt x="181" y="137"/>
                </a:cubicBezTo>
                <a:cubicBezTo>
                  <a:pt x="171" y="140"/>
                  <a:pt x="160" y="140"/>
                  <a:pt x="150" y="142"/>
                </a:cubicBezTo>
                <a:cubicBezTo>
                  <a:pt x="145" y="143"/>
                  <a:pt x="138" y="141"/>
                  <a:pt x="132" y="142"/>
                </a:cubicBezTo>
                <a:cubicBezTo>
                  <a:pt x="131" y="143"/>
                  <a:pt x="132" y="143"/>
                  <a:pt x="131" y="144"/>
                </a:cubicBezTo>
                <a:cubicBezTo>
                  <a:pt x="129" y="144"/>
                  <a:pt x="131" y="143"/>
                  <a:pt x="130" y="142"/>
                </a:cubicBezTo>
                <a:cubicBezTo>
                  <a:pt x="127" y="144"/>
                  <a:pt x="123" y="142"/>
                  <a:pt x="119" y="142"/>
                </a:cubicBezTo>
                <a:cubicBezTo>
                  <a:pt x="118" y="143"/>
                  <a:pt x="117" y="143"/>
                  <a:pt x="118" y="143"/>
                </a:cubicBezTo>
                <a:cubicBezTo>
                  <a:pt x="113" y="142"/>
                  <a:pt x="107" y="144"/>
                  <a:pt x="103" y="142"/>
                </a:cubicBezTo>
                <a:cubicBezTo>
                  <a:pt x="104" y="145"/>
                  <a:pt x="100" y="144"/>
                  <a:pt x="99" y="144"/>
                </a:cubicBezTo>
                <a:cubicBezTo>
                  <a:pt x="98" y="144"/>
                  <a:pt x="98" y="143"/>
                  <a:pt x="98" y="143"/>
                </a:cubicBezTo>
                <a:cubicBezTo>
                  <a:pt x="95" y="143"/>
                  <a:pt x="93" y="143"/>
                  <a:pt x="89" y="142"/>
                </a:cubicBezTo>
                <a:cubicBezTo>
                  <a:pt x="87" y="142"/>
                  <a:pt x="87" y="143"/>
                  <a:pt x="84" y="143"/>
                </a:cubicBezTo>
                <a:cubicBezTo>
                  <a:pt x="83" y="141"/>
                  <a:pt x="80" y="142"/>
                  <a:pt x="78" y="142"/>
                </a:cubicBezTo>
                <a:cubicBezTo>
                  <a:pt x="78" y="143"/>
                  <a:pt x="75" y="144"/>
                  <a:pt x="73" y="143"/>
                </a:cubicBezTo>
                <a:cubicBezTo>
                  <a:pt x="74" y="141"/>
                  <a:pt x="74" y="141"/>
                  <a:pt x="74" y="141"/>
                </a:cubicBezTo>
                <a:cubicBezTo>
                  <a:pt x="67" y="142"/>
                  <a:pt x="57" y="138"/>
                  <a:pt x="49" y="139"/>
                </a:cubicBezTo>
                <a:cubicBezTo>
                  <a:pt x="48" y="138"/>
                  <a:pt x="48" y="138"/>
                  <a:pt x="48" y="138"/>
                </a:cubicBezTo>
                <a:cubicBezTo>
                  <a:pt x="40" y="139"/>
                  <a:pt x="32" y="135"/>
                  <a:pt x="24" y="136"/>
                </a:cubicBezTo>
                <a:cubicBezTo>
                  <a:pt x="22" y="135"/>
                  <a:pt x="18" y="134"/>
                  <a:pt x="16" y="134"/>
                </a:cubicBezTo>
                <a:cubicBezTo>
                  <a:pt x="16" y="134"/>
                  <a:pt x="16" y="134"/>
                  <a:pt x="15" y="134"/>
                </a:cubicBezTo>
                <a:cubicBezTo>
                  <a:pt x="17" y="131"/>
                  <a:pt x="18" y="129"/>
                  <a:pt x="17" y="126"/>
                </a:cubicBezTo>
                <a:cubicBezTo>
                  <a:pt x="18" y="126"/>
                  <a:pt x="18" y="126"/>
                  <a:pt x="18" y="126"/>
                </a:cubicBezTo>
                <a:cubicBezTo>
                  <a:pt x="17" y="123"/>
                  <a:pt x="17" y="119"/>
                  <a:pt x="18" y="115"/>
                </a:cubicBezTo>
                <a:cubicBezTo>
                  <a:pt x="18" y="114"/>
                  <a:pt x="18" y="111"/>
                  <a:pt x="17" y="112"/>
                </a:cubicBezTo>
                <a:cubicBezTo>
                  <a:pt x="16" y="111"/>
                  <a:pt x="18" y="112"/>
                  <a:pt x="17" y="110"/>
                </a:cubicBezTo>
                <a:cubicBezTo>
                  <a:pt x="19" y="112"/>
                  <a:pt x="19" y="112"/>
                  <a:pt x="19" y="112"/>
                </a:cubicBezTo>
                <a:cubicBezTo>
                  <a:pt x="20" y="104"/>
                  <a:pt x="20" y="98"/>
                  <a:pt x="20" y="90"/>
                </a:cubicBezTo>
                <a:cubicBezTo>
                  <a:pt x="22" y="88"/>
                  <a:pt x="20" y="83"/>
                  <a:pt x="21" y="79"/>
                </a:cubicBezTo>
                <a:cubicBezTo>
                  <a:pt x="21" y="77"/>
                  <a:pt x="22" y="73"/>
                  <a:pt x="20" y="71"/>
                </a:cubicBezTo>
                <a:cubicBezTo>
                  <a:pt x="21" y="71"/>
                  <a:pt x="21" y="71"/>
                  <a:pt x="21" y="71"/>
                </a:cubicBezTo>
                <a:cubicBezTo>
                  <a:pt x="21" y="67"/>
                  <a:pt x="21" y="63"/>
                  <a:pt x="22" y="59"/>
                </a:cubicBezTo>
                <a:cubicBezTo>
                  <a:pt x="22" y="56"/>
                  <a:pt x="21" y="56"/>
                  <a:pt x="20" y="54"/>
                </a:cubicBezTo>
                <a:cubicBezTo>
                  <a:pt x="21" y="54"/>
                  <a:pt x="21" y="54"/>
                  <a:pt x="21" y="54"/>
                </a:cubicBezTo>
                <a:cubicBezTo>
                  <a:pt x="20" y="52"/>
                  <a:pt x="19" y="52"/>
                  <a:pt x="18" y="51"/>
                </a:cubicBezTo>
                <a:cubicBezTo>
                  <a:pt x="19" y="49"/>
                  <a:pt x="18" y="49"/>
                  <a:pt x="18" y="47"/>
                </a:cubicBezTo>
                <a:cubicBezTo>
                  <a:pt x="19" y="49"/>
                  <a:pt x="20" y="50"/>
                  <a:pt x="21" y="51"/>
                </a:cubicBezTo>
                <a:cubicBezTo>
                  <a:pt x="22" y="49"/>
                  <a:pt x="19" y="46"/>
                  <a:pt x="21" y="44"/>
                </a:cubicBezTo>
                <a:cubicBezTo>
                  <a:pt x="21" y="42"/>
                  <a:pt x="21" y="40"/>
                  <a:pt x="19" y="40"/>
                </a:cubicBezTo>
                <a:cubicBezTo>
                  <a:pt x="20" y="41"/>
                  <a:pt x="20" y="39"/>
                  <a:pt x="21" y="40"/>
                </a:cubicBezTo>
                <a:cubicBezTo>
                  <a:pt x="20" y="38"/>
                  <a:pt x="20" y="37"/>
                  <a:pt x="20" y="36"/>
                </a:cubicBezTo>
                <a:cubicBezTo>
                  <a:pt x="20" y="37"/>
                  <a:pt x="20" y="37"/>
                  <a:pt x="20" y="37"/>
                </a:cubicBezTo>
                <a:cubicBezTo>
                  <a:pt x="19" y="37"/>
                  <a:pt x="19" y="35"/>
                  <a:pt x="17" y="35"/>
                </a:cubicBezTo>
                <a:cubicBezTo>
                  <a:pt x="18" y="36"/>
                  <a:pt x="18" y="36"/>
                  <a:pt x="18" y="37"/>
                </a:cubicBezTo>
                <a:cubicBezTo>
                  <a:pt x="17" y="37"/>
                  <a:pt x="16" y="34"/>
                  <a:pt x="17" y="34"/>
                </a:cubicBezTo>
                <a:cubicBezTo>
                  <a:pt x="18" y="33"/>
                  <a:pt x="19" y="35"/>
                  <a:pt x="19" y="34"/>
                </a:cubicBezTo>
                <a:cubicBezTo>
                  <a:pt x="17" y="30"/>
                  <a:pt x="17" y="30"/>
                  <a:pt x="17" y="30"/>
                </a:cubicBezTo>
                <a:cubicBezTo>
                  <a:pt x="17" y="30"/>
                  <a:pt x="17" y="32"/>
                  <a:pt x="16" y="32"/>
                </a:cubicBezTo>
                <a:cubicBezTo>
                  <a:pt x="17" y="33"/>
                  <a:pt x="17" y="33"/>
                  <a:pt x="17" y="33"/>
                </a:cubicBezTo>
                <a:cubicBezTo>
                  <a:pt x="16" y="33"/>
                  <a:pt x="16" y="33"/>
                  <a:pt x="16" y="33"/>
                </a:cubicBezTo>
                <a:cubicBezTo>
                  <a:pt x="16" y="36"/>
                  <a:pt x="15" y="39"/>
                  <a:pt x="16" y="42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2"/>
                  <a:pt x="19" y="44"/>
                  <a:pt x="18" y="46"/>
                </a:cubicBezTo>
                <a:cubicBezTo>
                  <a:pt x="17" y="45"/>
                  <a:pt x="17" y="45"/>
                  <a:pt x="16" y="45"/>
                </a:cubicBezTo>
                <a:cubicBezTo>
                  <a:pt x="16" y="46"/>
                  <a:pt x="17" y="46"/>
                  <a:pt x="17" y="47"/>
                </a:cubicBezTo>
                <a:cubicBezTo>
                  <a:pt x="15" y="46"/>
                  <a:pt x="15" y="46"/>
                  <a:pt x="15" y="46"/>
                </a:cubicBezTo>
                <a:cubicBezTo>
                  <a:pt x="17" y="47"/>
                  <a:pt x="16" y="51"/>
                  <a:pt x="16" y="52"/>
                </a:cubicBezTo>
                <a:cubicBezTo>
                  <a:pt x="16" y="51"/>
                  <a:pt x="16" y="51"/>
                  <a:pt x="16" y="51"/>
                </a:cubicBezTo>
                <a:cubicBezTo>
                  <a:pt x="15" y="54"/>
                  <a:pt x="17" y="51"/>
                  <a:pt x="17" y="53"/>
                </a:cubicBezTo>
                <a:cubicBezTo>
                  <a:pt x="17" y="54"/>
                  <a:pt x="15" y="53"/>
                  <a:pt x="14" y="55"/>
                </a:cubicBezTo>
                <a:cubicBezTo>
                  <a:pt x="14" y="58"/>
                  <a:pt x="16" y="62"/>
                  <a:pt x="14" y="65"/>
                </a:cubicBezTo>
                <a:cubicBezTo>
                  <a:pt x="14" y="68"/>
                  <a:pt x="15" y="70"/>
                  <a:pt x="16" y="73"/>
                </a:cubicBezTo>
                <a:cubicBezTo>
                  <a:pt x="16" y="75"/>
                  <a:pt x="14" y="72"/>
                  <a:pt x="15" y="75"/>
                </a:cubicBezTo>
                <a:cubicBezTo>
                  <a:pt x="14" y="74"/>
                  <a:pt x="13" y="75"/>
                  <a:pt x="13" y="75"/>
                </a:cubicBezTo>
                <a:cubicBezTo>
                  <a:pt x="13" y="75"/>
                  <a:pt x="12" y="79"/>
                  <a:pt x="14" y="77"/>
                </a:cubicBezTo>
                <a:cubicBezTo>
                  <a:pt x="14" y="80"/>
                  <a:pt x="13" y="84"/>
                  <a:pt x="13" y="87"/>
                </a:cubicBezTo>
                <a:cubicBezTo>
                  <a:pt x="13" y="86"/>
                  <a:pt x="12" y="86"/>
                  <a:pt x="11" y="87"/>
                </a:cubicBezTo>
                <a:cubicBezTo>
                  <a:pt x="12" y="88"/>
                  <a:pt x="13" y="91"/>
                  <a:pt x="12" y="94"/>
                </a:cubicBezTo>
                <a:cubicBezTo>
                  <a:pt x="14" y="94"/>
                  <a:pt x="14" y="93"/>
                  <a:pt x="15" y="93"/>
                </a:cubicBezTo>
                <a:cubicBezTo>
                  <a:pt x="15" y="94"/>
                  <a:pt x="15" y="94"/>
                  <a:pt x="15" y="95"/>
                </a:cubicBezTo>
                <a:cubicBezTo>
                  <a:pt x="14" y="95"/>
                  <a:pt x="12" y="95"/>
                  <a:pt x="12" y="97"/>
                </a:cubicBezTo>
                <a:cubicBezTo>
                  <a:pt x="10" y="97"/>
                  <a:pt x="12" y="93"/>
                  <a:pt x="10" y="94"/>
                </a:cubicBezTo>
                <a:cubicBezTo>
                  <a:pt x="9" y="93"/>
                  <a:pt x="9" y="89"/>
                  <a:pt x="10" y="88"/>
                </a:cubicBezTo>
                <a:cubicBezTo>
                  <a:pt x="9" y="85"/>
                  <a:pt x="10" y="89"/>
                  <a:pt x="8" y="89"/>
                </a:cubicBezTo>
                <a:cubicBezTo>
                  <a:pt x="8" y="91"/>
                  <a:pt x="9" y="92"/>
                  <a:pt x="9" y="95"/>
                </a:cubicBezTo>
                <a:cubicBezTo>
                  <a:pt x="10" y="95"/>
                  <a:pt x="10" y="94"/>
                  <a:pt x="11" y="95"/>
                </a:cubicBezTo>
                <a:cubicBezTo>
                  <a:pt x="12" y="98"/>
                  <a:pt x="9" y="99"/>
                  <a:pt x="9" y="99"/>
                </a:cubicBezTo>
                <a:cubicBezTo>
                  <a:pt x="9" y="98"/>
                  <a:pt x="9" y="98"/>
                  <a:pt x="9" y="98"/>
                </a:cubicBezTo>
                <a:cubicBezTo>
                  <a:pt x="8" y="100"/>
                  <a:pt x="9" y="100"/>
                  <a:pt x="9" y="102"/>
                </a:cubicBezTo>
                <a:cubicBezTo>
                  <a:pt x="6" y="103"/>
                  <a:pt x="9" y="99"/>
                  <a:pt x="7" y="98"/>
                </a:cubicBezTo>
                <a:cubicBezTo>
                  <a:pt x="6" y="100"/>
                  <a:pt x="6" y="100"/>
                  <a:pt x="6" y="100"/>
                </a:cubicBezTo>
                <a:cubicBezTo>
                  <a:pt x="5" y="103"/>
                  <a:pt x="7" y="101"/>
                  <a:pt x="6" y="104"/>
                </a:cubicBezTo>
                <a:cubicBezTo>
                  <a:pt x="6" y="103"/>
                  <a:pt x="6" y="103"/>
                  <a:pt x="6" y="103"/>
                </a:cubicBezTo>
                <a:cubicBezTo>
                  <a:pt x="6" y="105"/>
                  <a:pt x="6" y="105"/>
                  <a:pt x="6" y="105"/>
                </a:cubicBezTo>
                <a:cubicBezTo>
                  <a:pt x="7" y="105"/>
                  <a:pt x="8" y="105"/>
                  <a:pt x="8" y="103"/>
                </a:cubicBezTo>
                <a:cubicBezTo>
                  <a:pt x="10" y="105"/>
                  <a:pt x="8" y="105"/>
                  <a:pt x="8" y="107"/>
                </a:cubicBezTo>
                <a:cubicBezTo>
                  <a:pt x="9" y="108"/>
                  <a:pt x="8" y="106"/>
                  <a:pt x="10" y="106"/>
                </a:cubicBezTo>
                <a:cubicBezTo>
                  <a:pt x="11" y="106"/>
                  <a:pt x="10" y="108"/>
                  <a:pt x="11" y="109"/>
                </a:cubicBezTo>
                <a:cubicBezTo>
                  <a:pt x="10" y="112"/>
                  <a:pt x="9" y="110"/>
                  <a:pt x="8" y="111"/>
                </a:cubicBezTo>
                <a:cubicBezTo>
                  <a:pt x="8" y="111"/>
                  <a:pt x="8" y="109"/>
                  <a:pt x="9" y="109"/>
                </a:cubicBezTo>
                <a:cubicBezTo>
                  <a:pt x="8" y="107"/>
                  <a:pt x="6" y="110"/>
                  <a:pt x="5" y="108"/>
                </a:cubicBezTo>
                <a:cubicBezTo>
                  <a:pt x="4" y="110"/>
                  <a:pt x="6" y="110"/>
                  <a:pt x="6" y="111"/>
                </a:cubicBezTo>
                <a:cubicBezTo>
                  <a:pt x="6" y="111"/>
                  <a:pt x="7" y="112"/>
                  <a:pt x="8" y="111"/>
                </a:cubicBezTo>
                <a:cubicBezTo>
                  <a:pt x="11" y="115"/>
                  <a:pt x="5" y="113"/>
                  <a:pt x="5" y="117"/>
                </a:cubicBezTo>
                <a:cubicBezTo>
                  <a:pt x="7" y="116"/>
                  <a:pt x="7" y="122"/>
                  <a:pt x="10" y="119"/>
                </a:cubicBezTo>
                <a:cubicBezTo>
                  <a:pt x="10" y="120"/>
                  <a:pt x="11" y="121"/>
                  <a:pt x="10" y="122"/>
                </a:cubicBezTo>
                <a:cubicBezTo>
                  <a:pt x="9" y="121"/>
                  <a:pt x="9" y="124"/>
                  <a:pt x="8" y="122"/>
                </a:cubicBezTo>
                <a:cubicBezTo>
                  <a:pt x="8" y="123"/>
                  <a:pt x="8" y="123"/>
                  <a:pt x="8" y="123"/>
                </a:cubicBezTo>
                <a:cubicBezTo>
                  <a:pt x="6" y="121"/>
                  <a:pt x="6" y="121"/>
                  <a:pt x="6" y="121"/>
                </a:cubicBezTo>
                <a:cubicBezTo>
                  <a:pt x="5" y="122"/>
                  <a:pt x="4" y="124"/>
                  <a:pt x="3" y="125"/>
                </a:cubicBezTo>
                <a:cubicBezTo>
                  <a:pt x="3" y="126"/>
                  <a:pt x="4" y="124"/>
                  <a:pt x="4" y="126"/>
                </a:cubicBezTo>
                <a:cubicBezTo>
                  <a:pt x="4" y="126"/>
                  <a:pt x="3" y="127"/>
                  <a:pt x="3" y="128"/>
                </a:cubicBezTo>
                <a:cubicBezTo>
                  <a:pt x="4" y="126"/>
                  <a:pt x="5" y="128"/>
                  <a:pt x="5" y="129"/>
                </a:cubicBezTo>
                <a:cubicBezTo>
                  <a:pt x="5" y="131"/>
                  <a:pt x="3" y="132"/>
                  <a:pt x="3" y="132"/>
                </a:cubicBezTo>
                <a:cubicBezTo>
                  <a:pt x="2" y="130"/>
                  <a:pt x="2" y="130"/>
                  <a:pt x="2" y="130"/>
                </a:cubicBezTo>
                <a:cubicBezTo>
                  <a:pt x="3" y="131"/>
                  <a:pt x="1" y="130"/>
                  <a:pt x="1" y="132"/>
                </a:cubicBezTo>
                <a:cubicBezTo>
                  <a:pt x="2" y="132"/>
                  <a:pt x="3" y="133"/>
                  <a:pt x="4" y="134"/>
                </a:cubicBezTo>
                <a:cubicBezTo>
                  <a:pt x="4" y="135"/>
                  <a:pt x="3" y="136"/>
                  <a:pt x="3" y="136"/>
                </a:cubicBezTo>
                <a:cubicBezTo>
                  <a:pt x="3" y="134"/>
                  <a:pt x="3" y="134"/>
                  <a:pt x="3" y="134"/>
                </a:cubicBezTo>
                <a:cubicBezTo>
                  <a:pt x="3" y="135"/>
                  <a:pt x="2" y="135"/>
                  <a:pt x="1" y="135"/>
                </a:cubicBezTo>
                <a:cubicBezTo>
                  <a:pt x="1" y="136"/>
                  <a:pt x="1" y="136"/>
                  <a:pt x="1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1" y="138"/>
                  <a:pt x="1" y="138"/>
                  <a:pt x="1" y="137"/>
                </a:cubicBezTo>
                <a:cubicBezTo>
                  <a:pt x="2" y="139"/>
                  <a:pt x="4" y="142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9" y="147"/>
                  <a:pt x="9" y="147"/>
                  <a:pt x="9" y="147"/>
                </a:cubicBezTo>
                <a:cubicBezTo>
                  <a:pt x="10" y="147"/>
                  <a:pt x="10" y="148"/>
                  <a:pt x="9" y="148"/>
                </a:cubicBezTo>
                <a:cubicBezTo>
                  <a:pt x="10" y="147"/>
                  <a:pt x="11" y="148"/>
                  <a:pt x="12" y="148"/>
                </a:cubicBezTo>
                <a:cubicBezTo>
                  <a:pt x="12" y="148"/>
                  <a:pt x="12" y="148"/>
                  <a:pt x="12" y="148"/>
                </a:cubicBezTo>
                <a:cubicBezTo>
                  <a:pt x="13" y="148"/>
                  <a:pt x="15" y="147"/>
                  <a:pt x="15" y="148"/>
                </a:cubicBezTo>
                <a:cubicBezTo>
                  <a:pt x="15" y="146"/>
                  <a:pt x="14" y="148"/>
                  <a:pt x="13" y="147"/>
                </a:cubicBezTo>
                <a:cubicBezTo>
                  <a:pt x="12" y="145"/>
                  <a:pt x="15" y="146"/>
                  <a:pt x="15" y="146"/>
                </a:cubicBezTo>
                <a:cubicBezTo>
                  <a:pt x="15" y="148"/>
                  <a:pt x="18" y="147"/>
                  <a:pt x="19" y="147"/>
                </a:cubicBezTo>
                <a:cubicBezTo>
                  <a:pt x="20" y="148"/>
                  <a:pt x="20" y="148"/>
                  <a:pt x="20" y="149"/>
                </a:cubicBezTo>
                <a:cubicBezTo>
                  <a:pt x="21" y="147"/>
                  <a:pt x="21" y="147"/>
                  <a:pt x="21" y="147"/>
                </a:cubicBezTo>
                <a:cubicBezTo>
                  <a:pt x="21" y="150"/>
                  <a:pt x="24" y="147"/>
                  <a:pt x="25" y="148"/>
                </a:cubicBezTo>
                <a:cubicBezTo>
                  <a:pt x="24" y="149"/>
                  <a:pt x="24" y="150"/>
                  <a:pt x="25" y="150"/>
                </a:cubicBezTo>
                <a:cubicBezTo>
                  <a:pt x="24" y="148"/>
                  <a:pt x="28" y="149"/>
                  <a:pt x="27" y="147"/>
                </a:cubicBezTo>
                <a:cubicBezTo>
                  <a:pt x="30" y="148"/>
                  <a:pt x="26" y="149"/>
                  <a:pt x="27" y="151"/>
                </a:cubicBezTo>
                <a:cubicBezTo>
                  <a:pt x="29" y="150"/>
                  <a:pt x="30" y="152"/>
                  <a:pt x="31" y="151"/>
                </a:cubicBezTo>
                <a:cubicBezTo>
                  <a:pt x="29" y="150"/>
                  <a:pt x="31" y="150"/>
                  <a:pt x="32" y="149"/>
                </a:cubicBezTo>
                <a:cubicBezTo>
                  <a:pt x="34" y="149"/>
                  <a:pt x="31" y="150"/>
                  <a:pt x="33" y="151"/>
                </a:cubicBezTo>
                <a:cubicBezTo>
                  <a:pt x="34" y="150"/>
                  <a:pt x="35" y="149"/>
                  <a:pt x="34" y="148"/>
                </a:cubicBezTo>
                <a:cubicBezTo>
                  <a:pt x="35" y="149"/>
                  <a:pt x="37" y="148"/>
                  <a:pt x="38" y="149"/>
                </a:cubicBezTo>
                <a:cubicBezTo>
                  <a:pt x="39" y="150"/>
                  <a:pt x="35" y="149"/>
                  <a:pt x="36" y="150"/>
                </a:cubicBezTo>
                <a:cubicBezTo>
                  <a:pt x="39" y="151"/>
                  <a:pt x="38" y="148"/>
                  <a:pt x="41" y="148"/>
                </a:cubicBezTo>
                <a:cubicBezTo>
                  <a:pt x="40" y="147"/>
                  <a:pt x="42" y="145"/>
                  <a:pt x="43" y="145"/>
                </a:cubicBezTo>
                <a:cubicBezTo>
                  <a:pt x="46" y="145"/>
                  <a:pt x="42" y="145"/>
                  <a:pt x="43" y="147"/>
                </a:cubicBezTo>
                <a:cubicBezTo>
                  <a:pt x="44" y="147"/>
                  <a:pt x="44" y="147"/>
                  <a:pt x="44" y="147"/>
                </a:cubicBezTo>
                <a:cubicBezTo>
                  <a:pt x="46" y="149"/>
                  <a:pt x="40" y="149"/>
                  <a:pt x="41" y="151"/>
                </a:cubicBezTo>
                <a:cubicBezTo>
                  <a:pt x="43" y="151"/>
                  <a:pt x="43" y="151"/>
                  <a:pt x="43" y="151"/>
                </a:cubicBezTo>
                <a:cubicBezTo>
                  <a:pt x="42" y="151"/>
                  <a:pt x="42" y="152"/>
                  <a:pt x="42" y="153"/>
                </a:cubicBezTo>
                <a:cubicBezTo>
                  <a:pt x="43" y="151"/>
                  <a:pt x="46" y="153"/>
                  <a:pt x="46" y="153"/>
                </a:cubicBezTo>
                <a:cubicBezTo>
                  <a:pt x="46" y="151"/>
                  <a:pt x="45" y="153"/>
                  <a:pt x="45" y="152"/>
                </a:cubicBezTo>
                <a:cubicBezTo>
                  <a:pt x="47" y="152"/>
                  <a:pt x="48" y="150"/>
                  <a:pt x="50" y="151"/>
                </a:cubicBezTo>
                <a:cubicBezTo>
                  <a:pt x="48" y="152"/>
                  <a:pt x="50" y="153"/>
                  <a:pt x="49" y="153"/>
                </a:cubicBezTo>
                <a:cubicBezTo>
                  <a:pt x="51" y="154"/>
                  <a:pt x="50" y="152"/>
                  <a:pt x="52" y="153"/>
                </a:cubicBezTo>
                <a:cubicBezTo>
                  <a:pt x="51" y="153"/>
                  <a:pt x="51" y="153"/>
                  <a:pt x="51" y="153"/>
                </a:cubicBezTo>
                <a:cubicBezTo>
                  <a:pt x="57" y="154"/>
                  <a:pt x="65" y="155"/>
                  <a:pt x="71" y="153"/>
                </a:cubicBezTo>
                <a:cubicBezTo>
                  <a:pt x="72" y="154"/>
                  <a:pt x="73" y="155"/>
                  <a:pt x="76" y="156"/>
                </a:cubicBezTo>
                <a:cubicBezTo>
                  <a:pt x="75" y="155"/>
                  <a:pt x="77" y="155"/>
                  <a:pt x="77" y="154"/>
                </a:cubicBezTo>
                <a:cubicBezTo>
                  <a:pt x="79" y="156"/>
                  <a:pt x="79" y="156"/>
                  <a:pt x="79" y="156"/>
                </a:cubicBezTo>
                <a:cubicBezTo>
                  <a:pt x="80" y="157"/>
                  <a:pt x="83" y="156"/>
                  <a:pt x="85" y="155"/>
                </a:cubicBezTo>
                <a:cubicBezTo>
                  <a:pt x="85" y="156"/>
                  <a:pt x="85" y="156"/>
                  <a:pt x="85" y="156"/>
                </a:cubicBezTo>
                <a:cubicBezTo>
                  <a:pt x="87" y="157"/>
                  <a:pt x="87" y="156"/>
                  <a:pt x="87" y="155"/>
                </a:cubicBezTo>
                <a:cubicBezTo>
                  <a:pt x="88" y="156"/>
                  <a:pt x="88" y="156"/>
                  <a:pt x="88" y="156"/>
                </a:cubicBezTo>
                <a:cubicBezTo>
                  <a:pt x="89" y="155"/>
                  <a:pt x="89" y="155"/>
                  <a:pt x="89" y="155"/>
                </a:cubicBezTo>
                <a:cubicBezTo>
                  <a:pt x="90" y="155"/>
                  <a:pt x="92" y="155"/>
                  <a:pt x="92" y="157"/>
                </a:cubicBezTo>
                <a:cubicBezTo>
                  <a:pt x="93" y="157"/>
                  <a:pt x="93" y="156"/>
                  <a:pt x="93" y="156"/>
                </a:cubicBezTo>
                <a:cubicBezTo>
                  <a:pt x="94" y="157"/>
                  <a:pt x="99" y="157"/>
                  <a:pt x="101" y="157"/>
                </a:cubicBezTo>
                <a:cubicBezTo>
                  <a:pt x="100" y="156"/>
                  <a:pt x="100" y="156"/>
                  <a:pt x="100" y="155"/>
                </a:cubicBezTo>
                <a:cubicBezTo>
                  <a:pt x="101" y="153"/>
                  <a:pt x="101" y="155"/>
                  <a:pt x="102" y="154"/>
                </a:cubicBezTo>
                <a:cubicBezTo>
                  <a:pt x="102" y="155"/>
                  <a:pt x="103" y="156"/>
                  <a:pt x="102" y="156"/>
                </a:cubicBezTo>
                <a:cubicBezTo>
                  <a:pt x="106" y="158"/>
                  <a:pt x="111" y="157"/>
                  <a:pt x="116" y="157"/>
                </a:cubicBezTo>
                <a:cubicBezTo>
                  <a:pt x="117" y="157"/>
                  <a:pt x="117" y="157"/>
                  <a:pt x="117" y="156"/>
                </a:cubicBezTo>
                <a:cubicBezTo>
                  <a:pt x="120" y="158"/>
                  <a:pt x="124" y="156"/>
                  <a:pt x="127" y="157"/>
                </a:cubicBezTo>
                <a:cubicBezTo>
                  <a:pt x="127" y="156"/>
                  <a:pt x="128" y="154"/>
                  <a:pt x="129" y="154"/>
                </a:cubicBezTo>
                <a:cubicBezTo>
                  <a:pt x="131" y="153"/>
                  <a:pt x="130" y="156"/>
                  <a:pt x="132" y="157"/>
                </a:cubicBezTo>
                <a:cubicBezTo>
                  <a:pt x="133" y="156"/>
                  <a:pt x="135" y="156"/>
                  <a:pt x="135" y="156"/>
                </a:cubicBezTo>
                <a:cubicBezTo>
                  <a:pt x="135" y="156"/>
                  <a:pt x="135" y="156"/>
                  <a:pt x="135" y="156"/>
                </a:cubicBezTo>
                <a:cubicBezTo>
                  <a:pt x="136" y="155"/>
                  <a:pt x="138" y="155"/>
                  <a:pt x="139" y="155"/>
                </a:cubicBezTo>
                <a:cubicBezTo>
                  <a:pt x="139" y="156"/>
                  <a:pt x="139" y="156"/>
                  <a:pt x="139" y="156"/>
                </a:cubicBezTo>
                <a:cubicBezTo>
                  <a:pt x="140" y="156"/>
                  <a:pt x="142" y="156"/>
                  <a:pt x="143" y="156"/>
                </a:cubicBezTo>
                <a:cubicBezTo>
                  <a:pt x="143" y="155"/>
                  <a:pt x="146" y="156"/>
                  <a:pt x="147" y="154"/>
                </a:cubicBezTo>
                <a:cubicBezTo>
                  <a:pt x="147" y="155"/>
                  <a:pt x="146" y="155"/>
                  <a:pt x="147" y="155"/>
                </a:cubicBezTo>
                <a:cubicBezTo>
                  <a:pt x="147" y="154"/>
                  <a:pt x="147" y="154"/>
                  <a:pt x="147" y="154"/>
                </a:cubicBezTo>
                <a:cubicBezTo>
                  <a:pt x="149" y="154"/>
                  <a:pt x="149" y="154"/>
                  <a:pt x="149" y="154"/>
                </a:cubicBezTo>
                <a:cubicBezTo>
                  <a:pt x="149" y="155"/>
                  <a:pt x="149" y="155"/>
                  <a:pt x="148" y="156"/>
                </a:cubicBezTo>
                <a:cubicBezTo>
                  <a:pt x="150" y="156"/>
                  <a:pt x="149" y="155"/>
                  <a:pt x="150" y="154"/>
                </a:cubicBezTo>
                <a:cubicBezTo>
                  <a:pt x="151" y="153"/>
                  <a:pt x="151" y="154"/>
                  <a:pt x="152" y="155"/>
                </a:cubicBezTo>
                <a:cubicBezTo>
                  <a:pt x="152" y="155"/>
                  <a:pt x="151" y="154"/>
                  <a:pt x="151" y="155"/>
                </a:cubicBezTo>
                <a:cubicBezTo>
                  <a:pt x="150" y="156"/>
                  <a:pt x="152" y="155"/>
                  <a:pt x="152" y="156"/>
                </a:cubicBezTo>
                <a:cubicBezTo>
                  <a:pt x="152" y="156"/>
                  <a:pt x="152" y="154"/>
                  <a:pt x="153" y="154"/>
                </a:cubicBezTo>
                <a:cubicBezTo>
                  <a:pt x="154" y="154"/>
                  <a:pt x="157" y="154"/>
                  <a:pt x="157" y="155"/>
                </a:cubicBezTo>
                <a:cubicBezTo>
                  <a:pt x="158" y="154"/>
                  <a:pt x="159" y="154"/>
                  <a:pt x="159" y="154"/>
                </a:cubicBezTo>
                <a:cubicBezTo>
                  <a:pt x="158" y="153"/>
                  <a:pt x="157" y="153"/>
                  <a:pt x="157" y="153"/>
                </a:cubicBezTo>
                <a:cubicBezTo>
                  <a:pt x="157" y="152"/>
                  <a:pt x="159" y="152"/>
                  <a:pt x="159" y="152"/>
                </a:cubicBezTo>
                <a:cubicBezTo>
                  <a:pt x="159" y="153"/>
                  <a:pt x="159" y="153"/>
                  <a:pt x="159" y="153"/>
                </a:cubicBezTo>
                <a:cubicBezTo>
                  <a:pt x="159" y="152"/>
                  <a:pt x="161" y="152"/>
                  <a:pt x="160" y="152"/>
                </a:cubicBezTo>
                <a:cubicBezTo>
                  <a:pt x="162" y="153"/>
                  <a:pt x="162" y="153"/>
                  <a:pt x="162" y="153"/>
                </a:cubicBezTo>
                <a:cubicBezTo>
                  <a:pt x="162" y="152"/>
                  <a:pt x="164" y="152"/>
                  <a:pt x="165" y="151"/>
                </a:cubicBezTo>
                <a:cubicBezTo>
                  <a:pt x="166" y="153"/>
                  <a:pt x="165" y="154"/>
                  <a:pt x="167" y="154"/>
                </a:cubicBezTo>
                <a:cubicBezTo>
                  <a:pt x="169" y="152"/>
                  <a:pt x="169" y="152"/>
                  <a:pt x="169" y="152"/>
                </a:cubicBezTo>
                <a:cubicBezTo>
                  <a:pt x="170" y="152"/>
                  <a:pt x="171" y="152"/>
                  <a:pt x="170" y="153"/>
                </a:cubicBezTo>
                <a:cubicBezTo>
                  <a:pt x="174" y="153"/>
                  <a:pt x="174" y="149"/>
                  <a:pt x="177" y="150"/>
                </a:cubicBezTo>
                <a:cubicBezTo>
                  <a:pt x="176" y="152"/>
                  <a:pt x="177" y="152"/>
                  <a:pt x="179" y="152"/>
                </a:cubicBezTo>
                <a:cubicBezTo>
                  <a:pt x="179" y="152"/>
                  <a:pt x="179" y="151"/>
                  <a:pt x="179" y="151"/>
                </a:cubicBezTo>
                <a:cubicBezTo>
                  <a:pt x="179" y="150"/>
                  <a:pt x="179" y="152"/>
                  <a:pt x="177" y="151"/>
                </a:cubicBezTo>
                <a:cubicBezTo>
                  <a:pt x="177" y="150"/>
                  <a:pt x="178" y="151"/>
                  <a:pt x="179" y="150"/>
                </a:cubicBezTo>
                <a:cubicBezTo>
                  <a:pt x="182" y="153"/>
                  <a:pt x="188" y="149"/>
                  <a:pt x="193" y="149"/>
                </a:cubicBezTo>
                <a:cubicBezTo>
                  <a:pt x="192" y="148"/>
                  <a:pt x="194" y="149"/>
                  <a:pt x="195" y="148"/>
                </a:cubicBezTo>
                <a:cubicBezTo>
                  <a:pt x="195" y="150"/>
                  <a:pt x="198" y="147"/>
                  <a:pt x="199" y="148"/>
                </a:cubicBezTo>
                <a:cubicBezTo>
                  <a:pt x="198" y="146"/>
                  <a:pt x="198" y="146"/>
                  <a:pt x="198" y="146"/>
                </a:cubicBezTo>
                <a:cubicBezTo>
                  <a:pt x="201" y="147"/>
                  <a:pt x="202" y="143"/>
                  <a:pt x="204" y="144"/>
                </a:cubicBezTo>
                <a:cubicBezTo>
                  <a:pt x="205" y="144"/>
                  <a:pt x="203" y="146"/>
                  <a:pt x="203" y="146"/>
                </a:cubicBezTo>
                <a:cubicBezTo>
                  <a:pt x="205" y="147"/>
                  <a:pt x="208" y="143"/>
                  <a:pt x="210" y="145"/>
                </a:cubicBezTo>
                <a:cubicBezTo>
                  <a:pt x="210" y="144"/>
                  <a:pt x="209" y="143"/>
                  <a:pt x="211" y="142"/>
                </a:cubicBezTo>
                <a:cubicBezTo>
                  <a:pt x="212" y="142"/>
                  <a:pt x="215" y="142"/>
                  <a:pt x="215" y="142"/>
                </a:cubicBezTo>
                <a:cubicBezTo>
                  <a:pt x="216" y="142"/>
                  <a:pt x="216" y="141"/>
                  <a:pt x="218" y="141"/>
                </a:cubicBezTo>
                <a:cubicBezTo>
                  <a:pt x="218" y="142"/>
                  <a:pt x="217" y="142"/>
                  <a:pt x="217" y="142"/>
                </a:cubicBezTo>
                <a:cubicBezTo>
                  <a:pt x="219" y="142"/>
                  <a:pt x="220" y="141"/>
                  <a:pt x="222" y="140"/>
                </a:cubicBezTo>
                <a:cubicBezTo>
                  <a:pt x="223" y="140"/>
                  <a:pt x="223" y="140"/>
                  <a:pt x="223" y="140"/>
                </a:cubicBezTo>
                <a:cubicBezTo>
                  <a:pt x="228" y="137"/>
                  <a:pt x="226" y="138"/>
                  <a:pt x="227" y="137"/>
                </a:cubicBezTo>
                <a:cubicBezTo>
                  <a:pt x="228" y="135"/>
                  <a:pt x="230" y="133"/>
                  <a:pt x="230" y="132"/>
                </a:cubicBezTo>
                <a:cubicBezTo>
                  <a:pt x="229" y="130"/>
                  <a:pt x="232" y="128"/>
                  <a:pt x="230" y="128"/>
                </a:cubicBezTo>
                <a:cubicBezTo>
                  <a:pt x="230" y="128"/>
                  <a:pt x="231" y="127"/>
                  <a:pt x="231" y="127"/>
                </a:cubicBezTo>
                <a:cubicBezTo>
                  <a:pt x="231" y="126"/>
                  <a:pt x="229" y="125"/>
                  <a:pt x="229" y="124"/>
                </a:cubicBezTo>
                <a:cubicBezTo>
                  <a:pt x="231" y="125"/>
                  <a:pt x="231" y="125"/>
                  <a:pt x="231" y="125"/>
                </a:cubicBezTo>
                <a:cubicBezTo>
                  <a:pt x="232" y="125"/>
                  <a:pt x="232" y="122"/>
                  <a:pt x="233" y="121"/>
                </a:cubicBezTo>
                <a:cubicBezTo>
                  <a:pt x="231" y="122"/>
                  <a:pt x="233" y="120"/>
                  <a:pt x="232" y="120"/>
                </a:cubicBezTo>
                <a:cubicBezTo>
                  <a:pt x="232" y="118"/>
                  <a:pt x="232" y="118"/>
                  <a:pt x="232" y="118"/>
                </a:cubicBezTo>
                <a:cubicBezTo>
                  <a:pt x="232" y="116"/>
                  <a:pt x="231" y="118"/>
                  <a:pt x="231" y="115"/>
                </a:cubicBezTo>
                <a:cubicBezTo>
                  <a:pt x="231" y="114"/>
                  <a:pt x="233" y="115"/>
                  <a:pt x="233" y="116"/>
                </a:cubicBezTo>
                <a:cubicBezTo>
                  <a:pt x="234" y="114"/>
                  <a:pt x="233" y="113"/>
                  <a:pt x="233" y="112"/>
                </a:cubicBezTo>
                <a:cubicBezTo>
                  <a:pt x="233" y="112"/>
                  <a:pt x="233" y="112"/>
                  <a:pt x="233" y="112"/>
                </a:cubicBezTo>
                <a:cubicBezTo>
                  <a:pt x="233" y="112"/>
                  <a:pt x="233" y="112"/>
                  <a:pt x="233" y="112"/>
                </a:cubicBezTo>
                <a:cubicBezTo>
                  <a:pt x="233" y="111"/>
                  <a:pt x="233" y="111"/>
                  <a:pt x="233" y="110"/>
                </a:cubicBezTo>
                <a:cubicBezTo>
                  <a:pt x="233" y="110"/>
                  <a:pt x="233" y="110"/>
                  <a:pt x="233" y="110"/>
                </a:cubicBezTo>
                <a:cubicBezTo>
                  <a:pt x="233" y="111"/>
                  <a:pt x="233" y="111"/>
                  <a:pt x="233" y="111"/>
                </a:cubicBezTo>
                <a:cubicBezTo>
                  <a:pt x="233" y="111"/>
                  <a:pt x="233" y="111"/>
                  <a:pt x="233" y="110"/>
                </a:cubicBezTo>
                <a:cubicBezTo>
                  <a:pt x="234" y="110"/>
                  <a:pt x="234" y="110"/>
                  <a:pt x="234" y="110"/>
                </a:cubicBezTo>
                <a:cubicBezTo>
                  <a:pt x="234" y="109"/>
                  <a:pt x="234" y="109"/>
                  <a:pt x="234" y="109"/>
                </a:cubicBezTo>
                <a:cubicBezTo>
                  <a:pt x="235" y="109"/>
                  <a:pt x="235" y="109"/>
                  <a:pt x="235" y="109"/>
                </a:cubicBezTo>
                <a:cubicBezTo>
                  <a:pt x="235" y="108"/>
                  <a:pt x="234" y="106"/>
                  <a:pt x="234" y="106"/>
                </a:cubicBezTo>
                <a:cubicBezTo>
                  <a:pt x="235" y="102"/>
                  <a:pt x="235" y="96"/>
                  <a:pt x="234" y="94"/>
                </a:cubicBezTo>
                <a:cubicBezTo>
                  <a:pt x="234" y="94"/>
                  <a:pt x="235" y="94"/>
                  <a:pt x="234" y="94"/>
                </a:cubicBezTo>
                <a:cubicBezTo>
                  <a:pt x="234" y="93"/>
                  <a:pt x="233" y="91"/>
                  <a:pt x="234" y="91"/>
                </a:cubicBezTo>
                <a:cubicBezTo>
                  <a:pt x="234" y="90"/>
                  <a:pt x="235" y="90"/>
                  <a:pt x="235" y="88"/>
                </a:cubicBezTo>
                <a:cubicBezTo>
                  <a:pt x="235" y="88"/>
                  <a:pt x="234" y="88"/>
                  <a:pt x="234" y="88"/>
                </a:cubicBezTo>
                <a:cubicBezTo>
                  <a:pt x="236" y="85"/>
                  <a:pt x="233" y="81"/>
                  <a:pt x="234" y="77"/>
                </a:cubicBezTo>
                <a:cubicBezTo>
                  <a:pt x="235" y="78"/>
                  <a:pt x="235" y="78"/>
                  <a:pt x="235" y="79"/>
                </a:cubicBezTo>
                <a:cubicBezTo>
                  <a:pt x="235" y="76"/>
                  <a:pt x="235" y="73"/>
                  <a:pt x="233" y="70"/>
                </a:cubicBezTo>
                <a:cubicBezTo>
                  <a:pt x="234" y="71"/>
                  <a:pt x="234" y="71"/>
                  <a:pt x="235" y="71"/>
                </a:cubicBezTo>
                <a:close/>
                <a:moveTo>
                  <a:pt x="233" y="107"/>
                </a:moveTo>
                <a:cubicBezTo>
                  <a:pt x="233" y="107"/>
                  <a:pt x="233" y="108"/>
                  <a:pt x="233" y="108"/>
                </a:cubicBezTo>
                <a:cubicBezTo>
                  <a:pt x="233" y="108"/>
                  <a:pt x="233" y="107"/>
                  <a:pt x="233" y="107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  <a:extLst/>
        </p:spPr>
        <p:txBody>
          <a:bodyPr lIns="288000" tIns="72000" rIns="288000" bIns="36000" anchor="ctr" anchorCtr="1"/>
          <a:lstStyle>
            <a:lvl1pPr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l-PL" sz="2600" dirty="0">
                <a:latin typeface="Segoe Print" pitchFamily="2" charset="0"/>
                <a:cs typeface="Arial" charset="0"/>
              </a:rPr>
              <a:t>Particle Swarm Optimization</a:t>
            </a:r>
          </a:p>
        </p:txBody>
      </p:sp>
    </p:spTree>
    <p:extLst>
      <p:ext uri="{BB962C8B-B14F-4D97-AF65-F5344CB8AC3E}">
        <p14:creationId xmlns:p14="http://schemas.microsoft.com/office/powerpoint/2010/main" val="1878475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a 16"/>
          <p:cNvGrpSpPr/>
          <p:nvPr/>
        </p:nvGrpSpPr>
        <p:grpSpPr>
          <a:xfrm>
            <a:off x="3359696" y="6021288"/>
            <a:ext cx="4610398" cy="487456"/>
            <a:chOff x="3575720" y="5445224"/>
            <a:chExt cx="4382826" cy="487456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3575720" y="5445224"/>
              <a:ext cx="4230688" cy="323122"/>
            </a:xfrm>
            <a:custGeom>
              <a:avLst/>
              <a:gdLst/>
              <a:ahLst/>
              <a:cxnLst/>
              <a:rect l="l" t="t" r="r" b="b"/>
              <a:pathLst>
                <a:path w="4230688" h="323122">
                  <a:moveTo>
                    <a:pt x="690731" y="306944"/>
                  </a:moveTo>
                  <a:lnTo>
                    <a:pt x="690926" y="307256"/>
                  </a:lnTo>
                  <a:lnTo>
                    <a:pt x="686864" y="315369"/>
                  </a:lnTo>
                  <a:close/>
                  <a:moveTo>
                    <a:pt x="616109" y="299788"/>
                  </a:moveTo>
                  <a:cubicBezTo>
                    <a:pt x="619443" y="298845"/>
                    <a:pt x="622300" y="299788"/>
                    <a:pt x="622300" y="307328"/>
                  </a:cubicBezTo>
                  <a:cubicBezTo>
                    <a:pt x="618490" y="296017"/>
                    <a:pt x="603250" y="322409"/>
                    <a:pt x="607060" y="303558"/>
                  </a:cubicBezTo>
                  <a:cubicBezTo>
                    <a:pt x="608965" y="303558"/>
                    <a:pt x="612775" y="300730"/>
                    <a:pt x="616109" y="299788"/>
                  </a:cubicBezTo>
                  <a:close/>
                  <a:moveTo>
                    <a:pt x="454554" y="292247"/>
                  </a:moveTo>
                  <a:lnTo>
                    <a:pt x="458259" y="304649"/>
                  </a:lnTo>
                  <a:cubicBezTo>
                    <a:pt x="457333" y="307130"/>
                    <a:pt x="454555" y="308122"/>
                    <a:pt x="450850" y="308122"/>
                  </a:cubicBezTo>
                  <a:cubicBezTo>
                    <a:pt x="450850" y="300185"/>
                    <a:pt x="454554" y="296216"/>
                    <a:pt x="454554" y="292247"/>
                  </a:cubicBezTo>
                  <a:close/>
                  <a:moveTo>
                    <a:pt x="2509981" y="291195"/>
                  </a:moveTo>
                  <a:cubicBezTo>
                    <a:pt x="2510643" y="295092"/>
                    <a:pt x="2510774" y="299730"/>
                    <a:pt x="2512484" y="299730"/>
                  </a:cubicBezTo>
                  <a:cubicBezTo>
                    <a:pt x="2507667" y="302090"/>
                    <a:pt x="2510680" y="295245"/>
                    <a:pt x="2509981" y="291195"/>
                  </a:cubicBezTo>
                  <a:close/>
                  <a:moveTo>
                    <a:pt x="2509608" y="289487"/>
                  </a:moveTo>
                  <a:cubicBezTo>
                    <a:pt x="2510101" y="289846"/>
                    <a:pt x="2510261" y="290465"/>
                    <a:pt x="2509981" y="291195"/>
                  </a:cubicBezTo>
                  <a:close/>
                  <a:moveTo>
                    <a:pt x="2508837" y="285953"/>
                  </a:moveTo>
                  <a:lnTo>
                    <a:pt x="2509608" y="289487"/>
                  </a:lnTo>
                  <a:cubicBezTo>
                    <a:pt x="2509109" y="288352"/>
                    <a:pt x="2507723" y="287980"/>
                    <a:pt x="2505075" y="288845"/>
                  </a:cubicBezTo>
                  <a:close/>
                  <a:moveTo>
                    <a:pt x="679450" y="284309"/>
                  </a:moveTo>
                  <a:lnTo>
                    <a:pt x="686859" y="284309"/>
                  </a:lnTo>
                  <a:cubicBezTo>
                    <a:pt x="690563" y="291929"/>
                    <a:pt x="683154" y="299549"/>
                    <a:pt x="683154" y="303359"/>
                  </a:cubicBezTo>
                  <a:close/>
                  <a:moveTo>
                    <a:pt x="2260205" y="270417"/>
                  </a:moveTo>
                  <a:lnTo>
                    <a:pt x="2260348" y="270933"/>
                  </a:lnTo>
                  <a:cubicBezTo>
                    <a:pt x="2259948" y="271294"/>
                    <a:pt x="2259525" y="271348"/>
                    <a:pt x="2259116" y="271149"/>
                  </a:cubicBezTo>
                  <a:close/>
                  <a:moveTo>
                    <a:pt x="1943100" y="266847"/>
                  </a:moveTo>
                  <a:lnTo>
                    <a:pt x="1951038" y="270022"/>
                  </a:lnTo>
                  <a:lnTo>
                    <a:pt x="1943100" y="277959"/>
                  </a:lnTo>
                  <a:close/>
                  <a:moveTo>
                    <a:pt x="461169" y="262084"/>
                  </a:moveTo>
                  <a:cubicBezTo>
                    <a:pt x="464326" y="262084"/>
                    <a:pt x="467484" y="266907"/>
                    <a:pt x="470500" y="272792"/>
                  </a:cubicBezTo>
                  <a:cubicBezTo>
                    <a:pt x="466196" y="271480"/>
                    <a:pt x="458226" y="276212"/>
                    <a:pt x="461169" y="262084"/>
                  </a:cubicBezTo>
                  <a:close/>
                  <a:moveTo>
                    <a:pt x="2291359" y="258271"/>
                  </a:moveTo>
                  <a:lnTo>
                    <a:pt x="2285073" y="260734"/>
                  </a:lnTo>
                  <a:lnTo>
                    <a:pt x="2288147" y="262947"/>
                  </a:lnTo>
                  <a:close/>
                  <a:moveTo>
                    <a:pt x="2540015" y="246594"/>
                  </a:moveTo>
                  <a:lnTo>
                    <a:pt x="2539403" y="247970"/>
                  </a:lnTo>
                  <a:cubicBezTo>
                    <a:pt x="2539350" y="247837"/>
                    <a:pt x="2539298" y="247705"/>
                    <a:pt x="2539361" y="247530"/>
                  </a:cubicBezTo>
                  <a:close/>
                  <a:moveTo>
                    <a:pt x="322813" y="246039"/>
                  </a:moveTo>
                  <a:lnTo>
                    <a:pt x="324000" y="247581"/>
                  </a:lnTo>
                  <a:lnTo>
                    <a:pt x="315606" y="255459"/>
                  </a:lnTo>
                  <a:cubicBezTo>
                    <a:pt x="318418" y="247970"/>
                    <a:pt x="320762" y="245629"/>
                    <a:pt x="322813" y="246039"/>
                  </a:cubicBezTo>
                  <a:close/>
                  <a:moveTo>
                    <a:pt x="385763" y="236684"/>
                  </a:moveTo>
                  <a:cubicBezTo>
                    <a:pt x="385763" y="247797"/>
                    <a:pt x="367620" y="258909"/>
                    <a:pt x="360363" y="258909"/>
                  </a:cubicBezTo>
                  <a:close/>
                  <a:moveTo>
                    <a:pt x="2543621" y="235332"/>
                  </a:moveTo>
                  <a:cubicBezTo>
                    <a:pt x="2544090" y="234630"/>
                    <a:pt x="2545028" y="234864"/>
                    <a:pt x="2546903" y="236736"/>
                  </a:cubicBezTo>
                  <a:lnTo>
                    <a:pt x="2540015" y="246594"/>
                  </a:lnTo>
                  <a:cubicBezTo>
                    <a:pt x="2544698" y="246705"/>
                    <a:pt x="2542302" y="237309"/>
                    <a:pt x="2543621" y="235332"/>
                  </a:cubicBezTo>
                  <a:close/>
                  <a:moveTo>
                    <a:pt x="327595" y="234205"/>
                  </a:moveTo>
                  <a:cubicBezTo>
                    <a:pt x="338579" y="242162"/>
                    <a:pt x="345486" y="267175"/>
                    <a:pt x="341857" y="281670"/>
                  </a:cubicBezTo>
                  <a:cubicBezTo>
                    <a:pt x="334356" y="277925"/>
                    <a:pt x="341857" y="266692"/>
                    <a:pt x="338106" y="259203"/>
                  </a:cubicBezTo>
                  <a:lnTo>
                    <a:pt x="333009" y="262304"/>
                  </a:lnTo>
                  <a:cubicBezTo>
                    <a:pt x="330303" y="259202"/>
                    <a:pt x="327768" y="250108"/>
                    <a:pt x="324000" y="247581"/>
                  </a:cubicBezTo>
                  <a:cubicBezTo>
                    <a:pt x="327203" y="244428"/>
                    <a:pt x="328089" y="239669"/>
                    <a:pt x="327595" y="234205"/>
                  </a:cubicBezTo>
                  <a:close/>
                  <a:moveTo>
                    <a:pt x="315384" y="224438"/>
                  </a:moveTo>
                  <a:cubicBezTo>
                    <a:pt x="316310" y="226705"/>
                    <a:pt x="317236" y="230334"/>
                    <a:pt x="319088" y="232148"/>
                  </a:cubicBezTo>
                  <a:cubicBezTo>
                    <a:pt x="315384" y="232148"/>
                    <a:pt x="311679" y="243034"/>
                    <a:pt x="307975" y="235777"/>
                  </a:cubicBezTo>
                  <a:cubicBezTo>
                    <a:pt x="311679" y="235777"/>
                    <a:pt x="311679" y="228520"/>
                    <a:pt x="311679" y="224891"/>
                  </a:cubicBezTo>
                  <a:close/>
                  <a:moveTo>
                    <a:pt x="327968" y="219090"/>
                  </a:moveTo>
                  <a:cubicBezTo>
                    <a:pt x="328116" y="224506"/>
                    <a:pt x="328449" y="229613"/>
                    <a:pt x="327595" y="234205"/>
                  </a:cubicBezTo>
                  <a:lnTo>
                    <a:pt x="326856" y="232992"/>
                  </a:lnTo>
                  <a:cubicBezTo>
                    <a:pt x="324907" y="225208"/>
                    <a:pt x="325744" y="221216"/>
                    <a:pt x="327968" y="219090"/>
                  </a:cubicBezTo>
                  <a:close/>
                  <a:moveTo>
                    <a:pt x="2805113" y="203347"/>
                  </a:moveTo>
                  <a:lnTo>
                    <a:pt x="2809876" y="228747"/>
                  </a:lnTo>
                  <a:lnTo>
                    <a:pt x="2805113" y="231922"/>
                  </a:lnTo>
                  <a:close/>
                  <a:moveTo>
                    <a:pt x="2480" y="63779"/>
                  </a:moveTo>
                  <a:lnTo>
                    <a:pt x="7937" y="68409"/>
                  </a:lnTo>
                  <a:cubicBezTo>
                    <a:pt x="-7938" y="72114"/>
                    <a:pt x="15875" y="90634"/>
                    <a:pt x="0" y="75818"/>
                  </a:cubicBezTo>
                  <a:close/>
                  <a:moveTo>
                    <a:pt x="26988" y="63647"/>
                  </a:moveTo>
                  <a:cubicBezTo>
                    <a:pt x="30560" y="78656"/>
                    <a:pt x="41276" y="86161"/>
                    <a:pt x="30560" y="104922"/>
                  </a:cubicBezTo>
                  <a:cubicBezTo>
                    <a:pt x="30560" y="93665"/>
                    <a:pt x="26988" y="74904"/>
                    <a:pt x="26988" y="63647"/>
                  </a:cubicBezTo>
                  <a:close/>
                  <a:moveTo>
                    <a:pt x="1999391" y="27049"/>
                  </a:moveTo>
                  <a:cubicBezTo>
                    <a:pt x="1997398" y="29323"/>
                    <a:pt x="1995384" y="31165"/>
                    <a:pt x="1992094" y="30903"/>
                  </a:cubicBezTo>
                  <a:lnTo>
                    <a:pt x="1991891" y="30793"/>
                  </a:lnTo>
                  <a:cubicBezTo>
                    <a:pt x="1995641" y="27049"/>
                    <a:pt x="1995641" y="27049"/>
                    <a:pt x="1999391" y="27049"/>
                  </a:cubicBezTo>
                  <a:close/>
                  <a:moveTo>
                    <a:pt x="1305627" y="12071"/>
                  </a:moveTo>
                  <a:cubicBezTo>
                    <a:pt x="1305633" y="12074"/>
                    <a:pt x="1305705" y="12110"/>
                    <a:pt x="1306564" y="12539"/>
                  </a:cubicBezTo>
                  <a:lnTo>
                    <a:pt x="1313127" y="15815"/>
                  </a:lnTo>
                  <a:cubicBezTo>
                    <a:pt x="1310304" y="16621"/>
                    <a:pt x="1307654" y="17339"/>
                    <a:pt x="1304900" y="17006"/>
                  </a:cubicBezTo>
                  <a:close/>
                  <a:moveTo>
                    <a:pt x="1554011" y="721"/>
                  </a:moveTo>
                  <a:cubicBezTo>
                    <a:pt x="1584773" y="5284"/>
                    <a:pt x="1615008" y="29857"/>
                    <a:pt x="1643134" y="27049"/>
                  </a:cubicBezTo>
                  <a:cubicBezTo>
                    <a:pt x="1710635" y="4582"/>
                    <a:pt x="1781887" y="19560"/>
                    <a:pt x="1845638" y="15815"/>
                  </a:cubicBezTo>
                  <a:lnTo>
                    <a:pt x="1842357" y="25644"/>
                  </a:lnTo>
                  <a:cubicBezTo>
                    <a:pt x="1864388" y="-6651"/>
                    <a:pt x="1890639" y="60749"/>
                    <a:pt x="1909389" y="12071"/>
                  </a:cubicBezTo>
                  <a:cubicBezTo>
                    <a:pt x="1916890" y="19560"/>
                    <a:pt x="1931890" y="15815"/>
                    <a:pt x="1924390" y="34537"/>
                  </a:cubicBezTo>
                  <a:cubicBezTo>
                    <a:pt x="1941717" y="13777"/>
                    <a:pt x="1968650" y="50570"/>
                    <a:pt x="1992094" y="30903"/>
                  </a:cubicBezTo>
                  <a:cubicBezTo>
                    <a:pt x="2014497" y="53137"/>
                    <a:pt x="2036954" y="27092"/>
                    <a:pt x="2063143" y="45771"/>
                  </a:cubicBezTo>
                  <a:cubicBezTo>
                    <a:pt x="2063143" y="49515"/>
                    <a:pt x="2055642" y="49515"/>
                    <a:pt x="2055642" y="60749"/>
                  </a:cubicBezTo>
                  <a:cubicBezTo>
                    <a:pt x="2066893" y="75726"/>
                    <a:pt x="2081893" y="23304"/>
                    <a:pt x="2085643" y="64493"/>
                  </a:cubicBezTo>
                  <a:cubicBezTo>
                    <a:pt x="2089393" y="64493"/>
                    <a:pt x="2089393" y="45771"/>
                    <a:pt x="2085643" y="45771"/>
                  </a:cubicBezTo>
                  <a:cubicBezTo>
                    <a:pt x="2141894" y="64493"/>
                    <a:pt x="2205646" y="38282"/>
                    <a:pt x="2265647" y="30793"/>
                  </a:cubicBezTo>
                  <a:cubicBezTo>
                    <a:pt x="2306898" y="57004"/>
                    <a:pt x="2265647" y="101937"/>
                    <a:pt x="2299398" y="71982"/>
                  </a:cubicBezTo>
                  <a:cubicBezTo>
                    <a:pt x="2303148" y="70110"/>
                    <a:pt x="2303148" y="58876"/>
                    <a:pt x="2303148" y="64493"/>
                  </a:cubicBezTo>
                  <a:cubicBezTo>
                    <a:pt x="2314398" y="53260"/>
                    <a:pt x="2321898" y="113170"/>
                    <a:pt x="2333148" y="90704"/>
                  </a:cubicBezTo>
                  <a:cubicBezTo>
                    <a:pt x="2329398" y="64493"/>
                    <a:pt x="2336898" y="75726"/>
                    <a:pt x="2336898" y="60749"/>
                  </a:cubicBezTo>
                  <a:cubicBezTo>
                    <a:pt x="2363149" y="79471"/>
                    <a:pt x="2366899" y="101937"/>
                    <a:pt x="2389399" y="83215"/>
                  </a:cubicBezTo>
                  <a:lnTo>
                    <a:pt x="2389399" y="93044"/>
                  </a:lnTo>
                  <a:cubicBezTo>
                    <a:pt x="2411900" y="57004"/>
                    <a:pt x="2441901" y="79471"/>
                    <a:pt x="2460651" y="34537"/>
                  </a:cubicBezTo>
                  <a:cubicBezTo>
                    <a:pt x="2595654" y="30793"/>
                    <a:pt x="2723156" y="12071"/>
                    <a:pt x="2854409" y="8326"/>
                  </a:cubicBezTo>
                  <a:cubicBezTo>
                    <a:pt x="2981912" y="23304"/>
                    <a:pt x="3109415" y="4582"/>
                    <a:pt x="3240667" y="34537"/>
                  </a:cubicBezTo>
                  <a:cubicBezTo>
                    <a:pt x="3266918" y="68237"/>
                    <a:pt x="3270668" y="68237"/>
                    <a:pt x="3304419" y="57004"/>
                  </a:cubicBezTo>
                  <a:cubicBezTo>
                    <a:pt x="3304419" y="60749"/>
                    <a:pt x="3300669" y="60749"/>
                    <a:pt x="3304419" y="68237"/>
                  </a:cubicBezTo>
                  <a:cubicBezTo>
                    <a:pt x="3304419" y="38282"/>
                    <a:pt x="3326919" y="64493"/>
                    <a:pt x="3330669" y="38282"/>
                  </a:cubicBezTo>
                  <a:cubicBezTo>
                    <a:pt x="3379420" y="45771"/>
                    <a:pt x="3424421" y="38282"/>
                    <a:pt x="3473172" y="38282"/>
                  </a:cubicBezTo>
                  <a:cubicBezTo>
                    <a:pt x="3465672" y="42026"/>
                    <a:pt x="3461922" y="64493"/>
                    <a:pt x="3469422" y="64493"/>
                  </a:cubicBezTo>
                  <a:lnTo>
                    <a:pt x="3479266" y="48111"/>
                  </a:lnTo>
                  <a:lnTo>
                    <a:pt x="3480672" y="52323"/>
                  </a:lnTo>
                  <a:cubicBezTo>
                    <a:pt x="3488172" y="49515"/>
                    <a:pt x="3495673" y="34537"/>
                    <a:pt x="3488172" y="27049"/>
                  </a:cubicBezTo>
                  <a:cubicBezTo>
                    <a:pt x="3615675" y="4582"/>
                    <a:pt x="3735678" y="68237"/>
                    <a:pt x="3859430" y="64493"/>
                  </a:cubicBezTo>
                  <a:cubicBezTo>
                    <a:pt x="3885681" y="75726"/>
                    <a:pt x="3926932" y="68237"/>
                    <a:pt x="3960682" y="60749"/>
                  </a:cubicBezTo>
                  <a:cubicBezTo>
                    <a:pt x="4050684" y="101937"/>
                    <a:pt x="4136936" y="139381"/>
                    <a:pt x="4230688" y="113170"/>
                  </a:cubicBezTo>
                  <a:cubicBezTo>
                    <a:pt x="4230653" y="113346"/>
                    <a:pt x="4215644" y="188081"/>
                    <a:pt x="4178187" y="206781"/>
                  </a:cubicBezTo>
                  <a:cubicBezTo>
                    <a:pt x="4125686" y="274181"/>
                    <a:pt x="4061934" y="203037"/>
                    <a:pt x="4005683" y="244225"/>
                  </a:cubicBezTo>
                  <a:cubicBezTo>
                    <a:pt x="3998183" y="244225"/>
                    <a:pt x="4009433" y="206781"/>
                    <a:pt x="3994433" y="214270"/>
                  </a:cubicBezTo>
                  <a:cubicBezTo>
                    <a:pt x="3938182" y="266692"/>
                    <a:pt x="3855680" y="232992"/>
                    <a:pt x="3791929" y="188059"/>
                  </a:cubicBezTo>
                  <a:lnTo>
                    <a:pt x="3795210" y="178230"/>
                  </a:lnTo>
                  <a:cubicBezTo>
                    <a:pt x="3784429" y="169337"/>
                    <a:pt x="3769428" y="206781"/>
                    <a:pt x="3754428" y="199292"/>
                  </a:cubicBezTo>
                  <a:cubicBezTo>
                    <a:pt x="3754428" y="191803"/>
                    <a:pt x="3758178" y="188059"/>
                    <a:pt x="3758178" y="180570"/>
                  </a:cubicBezTo>
                  <a:cubicBezTo>
                    <a:pt x="3754428" y="203037"/>
                    <a:pt x="3731928" y="188059"/>
                    <a:pt x="3728177" y="203037"/>
                  </a:cubicBezTo>
                  <a:cubicBezTo>
                    <a:pt x="3720677" y="195548"/>
                    <a:pt x="3724427" y="180570"/>
                    <a:pt x="3716927" y="169337"/>
                  </a:cubicBezTo>
                  <a:cubicBezTo>
                    <a:pt x="3709427" y="195548"/>
                    <a:pt x="3709427" y="195548"/>
                    <a:pt x="3709427" y="195548"/>
                  </a:cubicBezTo>
                  <a:cubicBezTo>
                    <a:pt x="3686927" y="251714"/>
                    <a:pt x="3656926" y="188059"/>
                    <a:pt x="3630675" y="218014"/>
                  </a:cubicBezTo>
                  <a:cubicBezTo>
                    <a:pt x="3630675" y="210525"/>
                    <a:pt x="3634426" y="206781"/>
                    <a:pt x="3630675" y="203037"/>
                  </a:cubicBezTo>
                  <a:cubicBezTo>
                    <a:pt x="3585674" y="236736"/>
                    <a:pt x="3529423" y="225503"/>
                    <a:pt x="3476922" y="240481"/>
                  </a:cubicBezTo>
                  <a:cubicBezTo>
                    <a:pt x="3480672" y="229248"/>
                    <a:pt x="3480672" y="214270"/>
                    <a:pt x="3480672" y="206781"/>
                  </a:cubicBezTo>
                  <a:cubicBezTo>
                    <a:pt x="3476922" y="229248"/>
                    <a:pt x="3458172" y="236736"/>
                    <a:pt x="3446922" y="240481"/>
                  </a:cubicBezTo>
                  <a:cubicBezTo>
                    <a:pt x="3439421" y="214270"/>
                    <a:pt x="3420671" y="262947"/>
                    <a:pt x="3405671" y="247970"/>
                  </a:cubicBezTo>
                  <a:lnTo>
                    <a:pt x="3409421" y="244225"/>
                  </a:lnTo>
                  <a:lnTo>
                    <a:pt x="3399987" y="252884"/>
                  </a:lnTo>
                  <a:cubicBezTo>
                    <a:pt x="3392076" y="252884"/>
                    <a:pt x="3387858" y="233929"/>
                    <a:pt x="3379420" y="259203"/>
                  </a:cubicBezTo>
                  <a:lnTo>
                    <a:pt x="3372858" y="242821"/>
                  </a:lnTo>
                  <a:cubicBezTo>
                    <a:pt x="3368170" y="274181"/>
                    <a:pt x="3356920" y="218014"/>
                    <a:pt x="3345669" y="236736"/>
                  </a:cubicBezTo>
                  <a:lnTo>
                    <a:pt x="3345669" y="243289"/>
                  </a:lnTo>
                  <a:cubicBezTo>
                    <a:pt x="3338169" y="255459"/>
                    <a:pt x="3334419" y="236736"/>
                    <a:pt x="3323169" y="240481"/>
                  </a:cubicBezTo>
                  <a:cubicBezTo>
                    <a:pt x="3304419" y="244225"/>
                    <a:pt x="3293168" y="225503"/>
                    <a:pt x="3293168" y="255459"/>
                  </a:cubicBezTo>
                  <a:cubicBezTo>
                    <a:pt x="3285668" y="229248"/>
                    <a:pt x="3311919" y="244225"/>
                    <a:pt x="3300669" y="210525"/>
                  </a:cubicBezTo>
                  <a:cubicBezTo>
                    <a:pt x="3236917" y="236736"/>
                    <a:pt x="3165666" y="229248"/>
                    <a:pt x="3101914" y="229248"/>
                  </a:cubicBezTo>
                  <a:cubicBezTo>
                    <a:pt x="3094414" y="218014"/>
                    <a:pt x="3090664" y="214270"/>
                    <a:pt x="3086914" y="203037"/>
                  </a:cubicBezTo>
                  <a:cubicBezTo>
                    <a:pt x="3079414" y="206781"/>
                    <a:pt x="3064414" y="206781"/>
                    <a:pt x="3056913" y="221759"/>
                  </a:cubicBezTo>
                  <a:cubicBezTo>
                    <a:pt x="3060663" y="221759"/>
                    <a:pt x="3053163" y="206781"/>
                    <a:pt x="3049413" y="206781"/>
                  </a:cubicBezTo>
                  <a:cubicBezTo>
                    <a:pt x="3038163" y="195548"/>
                    <a:pt x="3034413" y="236736"/>
                    <a:pt x="3023163" y="221759"/>
                  </a:cubicBezTo>
                  <a:cubicBezTo>
                    <a:pt x="3026913" y="214270"/>
                    <a:pt x="3030663" y="206781"/>
                    <a:pt x="3026913" y="195548"/>
                  </a:cubicBezTo>
                  <a:cubicBezTo>
                    <a:pt x="3015663" y="218014"/>
                    <a:pt x="3000662" y="214270"/>
                    <a:pt x="2989412" y="221759"/>
                  </a:cubicBezTo>
                  <a:cubicBezTo>
                    <a:pt x="2989412" y="214270"/>
                    <a:pt x="2993162" y="214270"/>
                    <a:pt x="2993162" y="203037"/>
                  </a:cubicBezTo>
                  <a:cubicBezTo>
                    <a:pt x="2978162" y="229248"/>
                    <a:pt x="2966912" y="199292"/>
                    <a:pt x="2951911" y="214270"/>
                  </a:cubicBezTo>
                  <a:lnTo>
                    <a:pt x="2958474" y="197888"/>
                  </a:lnTo>
                  <a:cubicBezTo>
                    <a:pt x="2940661" y="176826"/>
                    <a:pt x="2951911" y="232992"/>
                    <a:pt x="2933161" y="218014"/>
                  </a:cubicBezTo>
                  <a:cubicBezTo>
                    <a:pt x="2936911" y="214270"/>
                    <a:pt x="2936911" y="206781"/>
                    <a:pt x="2936911" y="199292"/>
                  </a:cubicBezTo>
                  <a:cubicBezTo>
                    <a:pt x="2921911" y="229248"/>
                    <a:pt x="2895660" y="218014"/>
                    <a:pt x="2876910" y="229248"/>
                  </a:cubicBezTo>
                  <a:lnTo>
                    <a:pt x="2876910" y="221759"/>
                  </a:lnTo>
                  <a:cubicBezTo>
                    <a:pt x="2861909" y="225503"/>
                    <a:pt x="2843159" y="214270"/>
                    <a:pt x="2820658" y="229248"/>
                  </a:cubicBezTo>
                  <a:cubicBezTo>
                    <a:pt x="2813158" y="221759"/>
                    <a:pt x="2824409" y="188059"/>
                    <a:pt x="2805658" y="191803"/>
                  </a:cubicBezTo>
                  <a:cubicBezTo>
                    <a:pt x="2805658" y="225503"/>
                    <a:pt x="2771907" y="206781"/>
                    <a:pt x="2783158" y="244225"/>
                  </a:cubicBezTo>
                  <a:cubicBezTo>
                    <a:pt x="2768157" y="236736"/>
                    <a:pt x="2741907" y="225503"/>
                    <a:pt x="2730657" y="236736"/>
                  </a:cubicBezTo>
                  <a:cubicBezTo>
                    <a:pt x="2738157" y="221759"/>
                    <a:pt x="2723156" y="195548"/>
                    <a:pt x="2738157" y="191803"/>
                  </a:cubicBezTo>
                  <a:lnTo>
                    <a:pt x="2728313" y="175421"/>
                  </a:lnTo>
                  <a:lnTo>
                    <a:pt x="2730188" y="167055"/>
                  </a:lnTo>
                  <a:cubicBezTo>
                    <a:pt x="2735637" y="166880"/>
                    <a:pt x="2735813" y="165124"/>
                    <a:pt x="2734407" y="158104"/>
                  </a:cubicBezTo>
                  <a:cubicBezTo>
                    <a:pt x="2726906" y="161848"/>
                    <a:pt x="2708156" y="173081"/>
                    <a:pt x="2700656" y="169337"/>
                  </a:cubicBezTo>
                  <a:cubicBezTo>
                    <a:pt x="2689406" y="188059"/>
                    <a:pt x="2678155" y="225503"/>
                    <a:pt x="2655655" y="229248"/>
                  </a:cubicBezTo>
                  <a:cubicBezTo>
                    <a:pt x="2666905" y="218014"/>
                    <a:pt x="2651905" y="191803"/>
                    <a:pt x="2659405" y="188059"/>
                  </a:cubicBezTo>
                  <a:cubicBezTo>
                    <a:pt x="2629404" y="247970"/>
                    <a:pt x="2629404" y="247970"/>
                    <a:pt x="2629404" y="247970"/>
                  </a:cubicBezTo>
                  <a:cubicBezTo>
                    <a:pt x="2621904" y="251714"/>
                    <a:pt x="2625654" y="221759"/>
                    <a:pt x="2618154" y="232992"/>
                  </a:cubicBezTo>
                  <a:cubicBezTo>
                    <a:pt x="2618154" y="240481"/>
                    <a:pt x="2614404" y="247970"/>
                    <a:pt x="2610654" y="251714"/>
                  </a:cubicBezTo>
                  <a:cubicBezTo>
                    <a:pt x="2606904" y="247970"/>
                    <a:pt x="2580653" y="259203"/>
                    <a:pt x="2580653" y="229248"/>
                  </a:cubicBezTo>
                  <a:cubicBezTo>
                    <a:pt x="2576903" y="214270"/>
                    <a:pt x="2591904" y="221759"/>
                    <a:pt x="2584404" y="210525"/>
                  </a:cubicBezTo>
                  <a:cubicBezTo>
                    <a:pt x="2569403" y="210525"/>
                    <a:pt x="2569403" y="221759"/>
                    <a:pt x="2558153" y="221759"/>
                  </a:cubicBezTo>
                  <a:cubicBezTo>
                    <a:pt x="2550706" y="210578"/>
                    <a:pt x="2532167" y="228984"/>
                    <a:pt x="2539361" y="247530"/>
                  </a:cubicBezTo>
                  <a:cubicBezTo>
                    <a:pt x="2533690" y="258667"/>
                    <a:pt x="2524493" y="262947"/>
                    <a:pt x="2513152" y="262947"/>
                  </a:cubicBezTo>
                  <a:cubicBezTo>
                    <a:pt x="2516902" y="255459"/>
                    <a:pt x="2516902" y="247970"/>
                    <a:pt x="2520652" y="236736"/>
                  </a:cubicBezTo>
                  <a:cubicBezTo>
                    <a:pt x="2502633" y="261926"/>
                    <a:pt x="2484613" y="269824"/>
                    <a:pt x="2466587" y="280360"/>
                  </a:cubicBezTo>
                  <a:cubicBezTo>
                    <a:pt x="2468386" y="274645"/>
                    <a:pt x="2470872" y="264979"/>
                    <a:pt x="2473190" y="262123"/>
                  </a:cubicBezTo>
                  <a:cubicBezTo>
                    <a:pt x="2451767" y="242997"/>
                    <a:pt x="2426306" y="288367"/>
                    <a:pt x="2404400" y="259203"/>
                  </a:cubicBezTo>
                  <a:cubicBezTo>
                    <a:pt x="2408150" y="255460"/>
                    <a:pt x="2408150" y="281670"/>
                    <a:pt x="2408150" y="277925"/>
                  </a:cubicBezTo>
                  <a:cubicBezTo>
                    <a:pt x="2396900" y="274181"/>
                    <a:pt x="2396900" y="251714"/>
                    <a:pt x="2389399" y="259203"/>
                  </a:cubicBezTo>
                  <a:cubicBezTo>
                    <a:pt x="2389399" y="247970"/>
                    <a:pt x="2378149" y="262947"/>
                    <a:pt x="2370649" y="266692"/>
                  </a:cubicBezTo>
                  <a:cubicBezTo>
                    <a:pt x="2370329" y="264717"/>
                    <a:pt x="2372364" y="259203"/>
                    <a:pt x="2374399" y="259203"/>
                  </a:cubicBezTo>
                  <a:cubicBezTo>
                    <a:pt x="2366899" y="270436"/>
                    <a:pt x="2321898" y="289158"/>
                    <a:pt x="2295647" y="270436"/>
                  </a:cubicBezTo>
                  <a:cubicBezTo>
                    <a:pt x="2295647" y="277926"/>
                    <a:pt x="2280647" y="300392"/>
                    <a:pt x="2273147" y="300392"/>
                  </a:cubicBezTo>
                  <a:lnTo>
                    <a:pt x="2276428" y="284010"/>
                  </a:lnTo>
                  <a:cubicBezTo>
                    <a:pt x="2273981" y="270023"/>
                    <a:pt x="2264263" y="276489"/>
                    <a:pt x="2260348" y="270933"/>
                  </a:cubicBezTo>
                  <a:lnTo>
                    <a:pt x="2269492" y="267600"/>
                  </a:lnTo>
                  <a:lnTo>
                    <a:pt x="2270218" y="274532"/>
                  </a:lnTo>
                  <a:cubicBezTo>
                    <a:pt x="2272115" y="273671"/>
                    <a:pt x="2275789" y="267486"/>
                    <a:pt x="2279674" y="263311"/>
                  </a:cubicBezTo>
                  <a:cubicBezTo>
                    <a:pt x="2276448" y="264848"/>
                    <a:pt x="2272963" y="266564"/>
                    <a:pt x="2269492" y="267600"/>
                  </a:cubicBezTo>
                  <a:cubicBezTo>
                    <a:pt x="2269313" y="267288"/>
                    <a:pt x="2269354" y="266995"/>
                    <a:pt x="2269397" y="266692"/>
                  </a:cubicBezTo>
                  <a:cubicBezTo>
                    <a:pt x="2266331" y="266692"/>
                    <a:pt x="2263266" y="268360"/>
                    <a:pt x="2260205" y="270417"/>
                  </a:cubicBezTo>
                  <a:cubicBezTo>
                    <a:pt x="2258761" y="269143"/>
                    <a:pt x="2258147" y="266735"/>
                    <a:pt x="2258147" y="262947"/>
                  </a:cubicBezTo>
                  <a:lnTo>
                    <a:pt x="2259116" y="271149"/>
                  </a:lnTo>
                  <a:cubicBezTo>
                    <a:pt x="2251292" y="276558"/>
                    <a:pt x="2243469" y="283455"/>
                    <a:pt x="2235646" y="270436"/>
                  </a:cubicBezTo>
                  <a:cubicBezTo>
                    <a:pt x="2239396" y="274181"/>
                    <a:pt x="2243146" y="240481"/>
                    <a:pt x="2235646" y="244225"/>
                  </a:cubicBezTo>
                  <a:cubicBezTo>
                    <a:pt x="2220646" y="247970"/>
                    <a:pt x="2231896" y="251714"/>
                    <a:pt x="2216896" y="259203"/>
                  </a:cubicBezTo>
                  <a:lnTo>
                    <a:pt x="2210333" y="265756"/>
                  </a:lnTo>
                  <a:lnTo>
                    <a:pt x="2205528" y="275936"/>
                  </a:lnTo>
                  <a:cubicBezTo>
                    <a:pt x="2200958" y="279095"/>
                    <a:pt x="2195333" y="268564"/>
                    <a:pt x="2198145" y="285414"/>
                  </a:cubicBezTo>
                  <a:cubicBezTo>
                    <a:pt x="2198145" y="270436"/>
                    <a:pt x="2175645" y="296647"/>
                    <a:pt x="2179395" y="262947"/>
                  </a:cubicBezTo>
                  <a:cubicBezTo>
                    <a:pt x="2179395" y="236736"/>
                    <a:pt x="2179395" y="236736"/>
                    <a:pt x="2179395" y="236736"/>
                  </a:cubicBezTo>
                  <a:cubicBezTo>
                    <a:pt x="2171895" y="240481"/>
                    <a:pt x="2168145" y="262947"/>
                    <a:pt x="2160645" y="274181"/>
                  </a:cubicBezTo>
                  <a:cubicBezTo>
                    <a:pt x="2160645" y="274120"/>
                    <a:pt x="2160645" y="266677"/>
                    <a:pt x="2160645" y="262947"/>
                  </a:cubicBezTo>
                  <a:cubicBezTo>
                    <a:pt x="2156895" y="304136"/>
                    <a:pt x="2141894" y="259203"/>
                    <a:pt x="2134394" y="289158"/>
                  </a:cubicBezTo>
                  <a:cubicBezTo>
                    <a:pt x="2119394" y="277925"/>
                    <a:pt x="2096893" y="289158"/>
                    <a:pt x="2089393" y="262947"/>
                  </a:cubicBezTo>
                  <a:cubicBezTo>
                    <a:pt x="2078143" y="274181"/>
                    <a:pt x="2066893" y="289158"/>
                    <a:pt x="2055642" y="281670"/>
                  </a:cubicBezTo>
                  <a:cubicBezTo>
                    <a:pt x="2055642" y="277925"/>
                    <a:pt x="2059393" y="274181"/>
                    <a:pt x="2063143" y="266692"/>
                  </a:cubicBezTo>
                  <a:cubicBezTo>
                    <a:pt x="2051892" y="255459"/>
                    <a:pt x="2051892" y="266692"/>
                    <a:pt x="2044392" y="270436"/>
                  </a:cubicBezTo>
                  <a:cubicBezTo>
                    <a:pt x="2044392" y="266692"/>
                    <a:pt x="2029392" y="247970"/>
                    <a:pt x="2018142" y="232992"/>
                  </a:cubicBezTo>
                  <a:cubicBezTo>
                    <a:pt x="2006891" y="244225"/>
                    <a:pt x="2010642" y="266692"/>
                    <a:pt x="2010642" y="277925"/>
                  </a:cubicBezTo>
                  <a:cubicBezTo>
                    <a:pt x="1999391" y="240481"/>
                    <a:pt x="1976891" y="304136"/>
                    <a:pt x="1965641" y="266692"/>
                  </a:cubicBezTo>
                  <a:cubicBezTo>
                    <a:pt x="1969391" y="262947"/>
                    <a:pt x="1980641" y="247970"/>
                    <a:pt x="1973141" y="240481"/>
                  </a:cubicBezTo>
                  <a:cubicBezTo>
                    <a:pt x="1961891" y="199292"/>
                    <a:pt x="1950640" y="266692"/>
                    <a:pt x="1935640" y="247970"/>
                  </a:cubicBezTo>
                  <a:cubicBezTo>
                    <a:pt x="1935640" y="281670"/>
                    <a:pt x="1935640" y="281670"/>
                    <a:pt x="1935640" y="281670"/>
                  </a:cubicBezTo>
                  <a:cubicBezTo>
                    <a:pt x="1931890" y="259203"/>
                    <a:pt x="1913139" y="300392"/>
                    <a:pt x="1913139" y="266692"/>
                  </a:cubicBezTo>
                  <a:cubicBezTo>
                    <a:pt x="1909389" y="277925"/>
                    <a:pt x="1894389" y="255459"/>
                    <a:pt x="1898139" y="285414"/>
                  </a:cubicBezTo>
                  <a:cubicBezTo>
                    <a:pt x="1868139" y="259203"/>
                    <a:pt x="1826888" y="300392"/>
                    <a:pt x="1811887" y="244225"/>
                  </a:cubicBezTo>
                  <a:cubicBezTo>
                    <a:pt x="1808137" y="247970"/>
                    <a:pt x="1800637" y="240481"/>
                    <a:pt x="1800637" y="259203"/>
                  </a:cubicBezTo>
                  <a:lnTo>
                    <a:pt x="1805559" y="265522"/>
                  </a:lnTo>
                  <a:cubicBezTo>
                    <a:pt x="1809778" y="265521"/>
                    <a:pt x="1811887" y="250778"/>
                    <a:pt x="1811887" y="259203"/>
                  </a:cubicBezTo>
                  <a:cubicBezTo>
                    <a:pt x="1808137" y="259203"/>
                    <a:pt x="1808137" y="266692"/>
                    <a:pt x="1808137" y="270436"/>
                  </a:cubicBezTo>
                  <a:cubicBezTo>
                    <a:pt x="1800637" y="262947"/>
                    <a:pt x="1793137" y="262947"/>
                    <a:pt x="1800637" y="236736"/>
                  </a:cubicBezTo>
                  <a:cubicBezTo>
                    <a:pt x="1781887" y="214270"/>
                    <a:pt x="1781887" y="289158"/>
                    <a:pt x="1755636" y="277925"/>
                  </a:cubicBezTo>
                  <a:cubicBezTo>
                    <a:pt x="1759386" y="262947"/>
                    <a:pt x="1755636" y="259203"/>
                    <a:pt x="1748136" y="259203"/>
                  </a:cubicBezTo>
                  <a:cubicBezTo>
                    <a:pt x="1733136" y="281670"/>
                    <a:pt x="1733136" y="281670"/>
                    <a:pt x="1733136" y="281670"/>
                  </a:cubicBezTo>
                  <a:cubicBezTo>
                    <a:pt x="1718135" y="277925"/>
                    <a:pt x="1725636" y="251714"/>
                    <a:pt x="1725636" y="229248"/>
                  </a:cubicBezTo>
                  <a:cubicBezTo>
                    <a:pt x="1718135" y="232992"/>
                    <a:pt x="1706885" y="232992"/>
                    <a:pt x="1703135" y="247970"/>
                  </a:cubicBezTo>
                  <a:cubicBezTo>
                    <a:pt x="1695635" y="221759"/>
                    <a:pt x="1695635" y="221759"/>
                    <a:pt x="1695635" y="221759"/>
                  </a:cubicBezTo>
                  <a:cubicBezTo>
                    <a:pt x="1703135" y="240481"/>
                    <a:pt x="1688135" y="232992"/>
                    <a:pt x="1684385" y="240481"/>
                  </a:cubicBezTo>
                  <a:lnTo>
                    <a:pt x="1687666" y="233928"/>
                  </a:lnTo>
                  <a:cubicBezTo>
                    <a:pt x="1684385" y="225503"/>
                    <a:pt x="1676885" y="229248"/>
                    <a:pt x="1673134" y="232992"/>
                  </a:cubicBezTo>
                  <a:cubicBezTo>
                    <a:pt x="1673134" y="244225"/>
                    <a:pt x="1680635" y="251714"/>
                    <a:pt x="1688135" y="255459"/>
                  </a:cubicBezTo>
                  <a:cubicBezTo>
                    <a:pt x="1680635" y="266692"/>
                    <a:pt x="1676885" y="262947"/>
                    <a:pt x="1669384" y="274181"/>
                  </a:cubicBezTo>
                  <a:cubicBezTo>
                    <a:pt x="1673134" y="251714"/>
                    <a:pt x="1658134" y="259203"/>
                    <a:pt x="1650634" y="255459"/>
                  </a:cubicBezTo>
                  <a:cubicBezTo>
                    <a:pt x="1643134" y="251714"/>
                    <a:pt x="1639384" y="274181"/>
                    <a:pt x="1639384" y="274181"/>
                  </a:cubicBezTo>
                  <a:cubicBezTo>
                    <a:pt x="1639384" y="262947"/>
                    <a:pt x="1624383" y="274181"/>
                    <a:pt x="1631884" y="255459"/>
                  </a:cubicBezTo>
                  <a:cubicBezTo>
                    <a:pt x="1635634" y="251714"/>
                    <a:pt x="1639384" y="266692"/>
                    <a:pt x="1643134" y="259203"/>
                  </a:cubicBezTo>
                  <a:cubicBezTo>
                    <a:pt x="1639384" y="247970"/>
                    <a:pt x="1639384" y="229248"/>
                    <a:pt x="1628134" y="244225"/>
                  </a:cubicBezTo>
                  <a:cubicBezTo>
                    <a:pt x="1620633" y="255459"/>
                    <a:pt x="1628134" y="285414"/>
                    <a:pt x="1613133" y="274181"/>
                  </a:cubicBezTo>
                  <a:cubicBezTo>
                    <a:pt x="1616883" y="266692"/>
                    <a:pt x="1620633" y="259203"/>
                    <a:pt x="1624383" y="251714"/>
                  </a:cubicBezTo>
                  <a:lnTo>
                    <a:pt x="1611258" y="241885"/>
                  </a:lnTo>
                  <a:lnTo>
                    <a:pt x="1609383" y="256863"/>
                  </a:lnTo>
                  <a:cubicBezTo>
                    <a:pt x="1605633" y="255459"/>
                    <a:pt x="1609383" y="251714"/>
                    <a:pt x="1605633" y="247970"/>
                  </a:cubicBezTo>
                  <a:cubicBezTo>
                    <a:pt x="1601883" y="270436"/>
                    <a:pt x="1586883" y="255459"/>
                    <a:pt x="1583133" y="277925"/>
                  </a:cubicBezTo>
                  <a:cubicBezTo>
                    <a:pt x="1575632" y="281670"/>
                    <a:pt x="1568132" y="262947"/>
                    <a:pt x="1560632" y="262947"/>
                  </a:cubicBezTo>
                  <a:cubicBezTo>
                    <a:pt x="1553132" y="247970"/>
                    <a:pt x="1541882" y="255459"/>
                    <a:pt x="1534382" y="270436"/>
                  </a:cubicBezTo>
                  <a:cubicBezTo>
                    <a:pt x="1530631" y="262947"/>
                    <a:pt x="1519381" y="266692"/>
                    <a:pt x="1515631" y="277925"/>
                  </a:cubicBezTo>
                  <a:cubicBezTo>
                    <a:pt x="1504381" y="262947"/>
                    <a:pt x="1511881" y="203037"/>
                    <a:pt x="1500631" y="225503"/>
                  </a:cubicBezTo>
                  <a:cubicBezTo>
                    <a:pt x="1489381" y="225503"/>
                    <a:pt x="1481880" y="262947"/>
                    <a:pt x="1485631" y="274181"/>
                  </a:cubicBezTo>
                  <a:cubicBezTo>
                    <a:pt x="1463130" y="262947"/>
                    <a:pt x="1440630" y="292903"/>
                    <a:pt x="1421879" y="262947"/>
                  </a:cubicBezTo>
                  <a:cubicBezTo>
                    <a:pt x="1418129" y="270436"/>
                    <a:pt x="1421879" y="274181"/>
                    <a:pt x="1414379" y="277925"/>
                  </a:cubicBezTo>
                  <a:cubicBezTo>
                    <a:pt x="1384378" y="270436"/>
                    <a:pt x="1346878" y="300392"/>
                    <a:pt x="1324377" y="262947"/>
                  </a:cubicBezTo>
                  <a:cubicBezTo>
                    <a:pt x="1335627" y="251714"/>
                    <a:pt x="1328127" y="240481"/>
                    <a:pt x="1328127" y="229248"/>
                  </a:cubicBezTo>
                  <a:lnTo>
                    <a:pt x="1323733" y="234689"/>
                  </a:lnTo>
                  <a:lnTo>
                    <a:pt x="1320107" y="228699"/>
                  </a:lnTo>
                  <a:cubicBezTo>
                    <a:pt x="1319162" y="227492"/>
                    <a:pt x="1318283" y="229248"/>
                    <a:pt x="1316877" y="240481"/>
                  </a:cubicBezTo>
                  <a:cubicBezTo>
                    <a:pt x="1316877" y="259203"/>
                    <a:pt x="1313127" y="270436"/>
                    <a:pt x="1324377" y="277925"/>
                  </a:cubicBezTo>
                  <a:cubicBezTo>
                    <a:pt x="1305627" y="285414"/>
                    <a:pt x="1275626" y="285414"/>
                    <a:pt x="1268126" y="266692"/>
                  </a:cubicBezTo>
                  <a:cubicBezTo>
                    <a:pt x="1271876" y="274181"/>
                    <a:pt x="1268126" y="281670"/>
                    <a:pt x="1264376" y="285414"/>
                  </a:cubicBezTo>
                  <a:lnTo>
                    <a:pt x="1257344" y="260139"/>
                  </a:lnTo>
                  <a:cubicBezTo>
                    <a:pt x="1253126" y="256395"/>
                    <a:pt x="1247501" y="257331"/>
                    <a:pt x="1241875" y="262947"/>
                  </a:cubicBezTo>
                  <a:lnTo>
                    <a:pt x="1241875" y="279329"/>
                  </a:lnTo>
                  <a:lnTo>
                    <a:pt x="1235313" y="265288"/>
                  </a:lnTo>
                  <a:cubicBezTo>
                    <a:pt x="1230625" y="266693"/>
                    <a:pt x="1226875" y="300392"/>
                    <a:pt x="1219375" y="281670"/>
                  </a:cubicBezTo>
                  <a:cubicBezTo>
                    <a:pt x="1219375" y="274181"/>
                    <a:pt x="1219375" y="266692"/>
                    <a:pt x="1215625" y="262947"/>
                  </a:cubicBezTo>
                  <a:cubicBezTo>
                    <a:pt x="1204375" y="277925"/>
                    <a:pt x="1189374" y="300392"/>
                    <a:pt x="1178124" y="285414"/>
                  </a:cubicBezTo>
                  <a:cubicBezTo>
                    <a:pt x="1170624" y="259203"/>
                    <a:pt x="1170624" y="259203"/>
                    <a:pt x="1170624" y="259203"/>
                  </a:cubicBezTo>
                  <a:cubicBezTo>
                    <a:pt x="1166874" y="262947"/>
                    <a:pt x="1155624" y="277925"/>
                    <a:pt x="1166874" y="285414"/>
                  </a:cubicBezTo>
                  <a:cubicBezTo>
                    <a:pt x="1148123" y="270436"/>
                    <a:pt x="1133123" y="266692"/>
                    <a:pt x="1129373" y="244225"/>
                  </a:cubicBezTo>
                  <a:cubicBezTo>
                    <a:pt x="1091872" y="296647"/>
                    <a:pt x="1043121" y="296647"/>
                    <a:pt x="1005620" y="292903"/>
                  </a:cubicBezTo>
                  <a:lnTo>
                    <a:pt x="1008902" y="283074"/>
                  </a:lnTo>
                  <a:lnTo>
                    <a:pt x="1003137" y="279278"/>
                  </a:lnTo>
                  <a:cubicBezTo>
                    <a:pt x="999292" y="282372"/>
                    <a:pt x="999995" y="301328"/>
                    <a:pt x="994370" y="292903"/>
                  </a:cubicBezTo>
                  <a:cubicBezTo>
                    <a:pt x="998120" y="281670"/>
                    <a:pt x="986870" y="266692"/>
                    <a:pt x="994370" y="251714"/>
                  </a:cubicBezTo>
                  <a:cubicBezTo>
                    <a:pt x="983120" y="236736"/>
                    <a:pt x="975620" y="274181"/>
                    <a:pt x="968120" y="277925"/>
                  </a:cubicBezTo>
                  <a:lnTo>
                    <a:pt x="967651" y="284419"/>
                  </a:lnTo>
                  <a:lnTo>
                    <a:pt x="971342" y="280668"/>
                  </a:lnTo>
                  <a:cubicBezTo>
                    <a:pt x="972573" y="279680"/>
                    <a:pt x="973276" y="280733"/>
                    <a:pt x="971870" y="289158"/>
                  </a:cubicBezTo>
                  <a:cubicBezTo>
                    <a:pt x="971870" y="296647"/>
                    <a:pt x="953119" y="274181"/>
                    <a:pt x="949369" y="300392"/>
                  </a:cubicBezTo>
                  <a:cubicBezTo>
                    <a:pt x="945619" y="292903"/>
                    <a:pt x="949369" y="274181"/>
                    <a:pt x="949369" y="262947"/>
                  </a:cubicBezTo>
                  <a:lnTo>
                    <a:pt x="942807" y="272777"/>
                  </a:lnTo>
                  <a:cubicBezTo>
                    <a:pt x="930619" y="244225"/>
                    <a:pt x="968120" y="221759"/>
                    <a:pt x="956869" y="184315"/>
                  </a:cubicBezTo>
                  <a:lnTo>
                    <a:pt x="950307" y="187591"/>
                  </a:lnTo>
                  <a:cubicBezTo>
                    <a:pt x="941869" y="158104"/>
                    <a:pt x="971870" y="154359"/>
                    <a:pt x="953119" y="146870"/>
                  </a:cubicBezTo>
                  <a:cubicBezTo>
                    <a:pt x="941869" y="158104"/>
                    <a:pt x="934369" y="195548"/>
                    <a:pt x="941869" y="206781"/>
                  </a:cubicBezTo>
                  <a:cubicBezTo>
                    <a:pt x="923119" y="214270"/>
                    <a:pt x="930619" y="270436"/>
                    <a:pt x="908118" y="266692"/>
                  </a:cubicBezTo>
                  <a:cubicBezTo>
                    <a:pt x="904368" y="251714"/>
                    <a:pt x="926869" y="262947"/>
                    <a:pt x="923119" y="244225"/>
                  </a:cubicBezTo>
                  <a:cubicBezTo>
                    <a:pt x="915619" y="221759"/>
                    <a:pt x="904368" y="255459"/>
                    <a:pt x="893118" y="247970"/>
                  </a:cubicBezTo>
                  <a:cubicBezTo>
                    <a:pt x="904368" y="255459"/>
                    <a:pt x="896868" y="281670"/>
                    <a:pt x="889368" y="285414"/>
                  </a:cubicBezTo>
                  <a:cubicBezTo>
                    <a:pt x="878118" y="274181"/>
                    <a:pt x="896868" y="262947"/>
                    <a:pt x="881868" y="259203"/>
                  </a:cubicBezTo>
                  <a:cubicBezTo>
                    <a:pt x="878118" y="274181"/>
                    <a:pt x="863117" y="285414"/>
                    <a:pt x="878118" y="296647"/>
                  </a:cubicBezTo>
                  <a:lnTo>
                    <a:pt x="872434" y="309519"/>
                  </a:lnTo>
                  <a:cubicBezTo>
                    <a:pt x="866633" y="312327"/>
                    <a:pt x="860305" y="291967"/>
                    <a:pt x="851867" y="311625"/>
                  </a:cubicBezTo>
                  <a:cubicBezTo>
                    <a:pt x="848117" y="289158"/>
                    <a:pt x="870618" y="259203"/>
                    <a:pt x="851867" y="244225"/>
                  </a:cubicBezTo>
                  <a:cubicBezTo>
                    <a:pt x="855617" y="266692"/>
                    <a:pt x="833117" y="274181"/>
                    <a:pt x="840617" y="311625"/>
                  </a:cubicBezTo>
                  <a:cubicBezTo>
                    <a:pt x="833117" y="304136"/>
                    <a:pt x="833117" y="285414"/>
                    <a:pt x="840617" y="270436"/>
                  </a:cubicBezTo>
                  <a:cubicBezTo>
                    <a:pt x="829367" y="255459"/>
                    <a:pt x="814366" y="311625"/>
                    <a:pt x="814366" y="266692"/>
                  </a:cubicBezTo>
                  <a:cubicBezTo>
                    <a:pt x="810616" y="289158"/>
                    <a:pt x="810616" y="289158"/>
                    <a:pt x="810616" y="289158"/>
                  </a:cubicBezTo>
                  <a:cubicBezTo>
                    <a:pt x="806866" y="281670"/>
                    <a:pt x="803116" y="277925"/>
                    <a:pt x="799366" y="262947"/>
                  </a:cubicBezTo>
                  <a:cubicBezTo>
                    <a:pt x="791866" y="262947"/>
                    <a:pt x="773116" y="296647"/>
                    <a:pt x="773116" y="259203"/>
                  </a:cubicBezTo>
                  <a:cubicBezTo>
                    <a:pt x="773116" y="262947"/>
                    <a:pt x="754365" y="259203"/>
                    <a:pt x="758115" y="285414"/>
                  </a:cubicBezTo>
                  <a:cubicBezTo>
                    <a:pt x="769365" y="300392"/>
                    <a:pt x="773116" y="266692"/>
                    <a:pt x="776866" y="300392"/>
                  </a:cubicBezTo>
                  <a:lnTo>
                    <a:pt x="772823" y="290094"/>
                  </a:lnTo>
                  <a:cubicBezTo>
                    <a:pt x="767725" y="287988"/>
                    <a:pt x="759990" y="306944"/>
                    <a:pt x="754365" y="315369"/>
                  </a:cubicBezTo>
                  <a:lnTo>
                    <a:pt x="754365" y="302264"/>
                  </a:lnTo>
                  <a:cubicBezTo>
                    <a:pt x="750615" y="304136"/>
                    <a:pt x="743115" y="300392"/>
                    <a:pt x="739365" y="315369"/>
                  </a:cubicBezTo>
                  <a:cubicBezTo>
                    <a:pt x="743115" y="307880"/>
                    <a:pt x="739365" y="300392"/>
                    <a:pt x="739365" y="296647"/>
                  </a:cubicBezTo>
                  <a:lnTo>
                    <a:pt x="732802" y="313029"/>
                  </a:lnTo>
                  <a:cubicBezTo>
                    <a:pt x="716864" y="326603"/>
                    <a:pt x="731865" y="281670"/>
                    <a:pt x="713114" y="285414"/>
                  </a:cubicBezTo>
                  <a:lnTo>
                    <a:pt x="726240" y="272309"/>
                  </a:lnTo>
                  <a:cubicBezTo>
                    <a:pt x="724365" y="274181"/>
                    <a:pt x="720614" y="251714"/>
                    <a:pt x="713114" y="259203"/>
                  </a:cubicBezTo>
                  <a:cubicBezTo>
                    <a:pt x="709364" y="277925"/>
                    <a:pt x="701864" y="300392"/>
                    <a:pt x="698114" y="315369"/>
                  </a:cubicBezTo>
                  <a:cubicBezTo>
                    <a:pt x="692506" y="320969"/>
                    <a:pt x="693188" y="305634"/>
                    <a:pt x="690926" y="307256"/>
                  </a:cubicBezTo>
                  <a:lnTo>
                    <a:pt x="697215" y="294697"/>
                  </a:lnTo>
                  <a:cubicBezTo>
                    <a:pt x="701864" y="285414"/>
                    <a:pt x="690614" y="259203"/>
                    <a:pt x="679364" y="259203"/>
                  </a:cubicBezTo>
                  <a:cubicBezTo>
                    <a:pt x="671863" y="266692"/>
                    <a:pt x="660613" y="292903"/>
                    <a:pt x="671863" y="304136"/>
                  </a:cubicBezTo>
                  <a:cubicBezTo>
                    <a:pt x="664363" y="304136"/>
                    <a:pt x="656863" y="292903"/>
                    <a:pt x="664363" y="277925"/>
                  </a:cubicBezTo>
                  <a:cubicBezTo>
                    <a:pt x="649363" y="285414"/>
                    <a:pt x="664363" y="300392"/>
                    <a:pt x="653113" y="311625"/>
                  </a:cubicBezTo>
                  <a:cubicBezTo>
                    <a:pt x="649363" y="296647"/>
                    <a:pt x="634363" y="277925"/>
                    <a:pt x="626862" y="259203"/>
                  </a:cubicBezTo>
                  <a:cubicBezTo>
                    <a:pt x="638113" y="229248"/>
                    <a:pt x="638113" y="229248"/>
                    <a:pt x="638113" y="229248"/>
                  </a:cubicBezTo>
                  <a:lnTo>
                    <a:pt x="631550" y="229248"/>
                  </a:lnTo>
                  <a:cubicBezTo>
                    <a:pt x="641863" y="203037"/>
                    <a:pt x="626862" y="206781"/>
                    <a:pt x="634363" y="180570"/>
                  </a:cubicBezTo>
                  <a:cubicBezTo>
                    <a:pt x="626862" y="176826"/>
                    <a:pt x="619362" y="184315"/>
                    <a:pt x="615612" y="191803"/>
                  </a:cubicBezTo>
                  <a:cubicBezTo>
                    <a:pt x="630613" y="236736"/>
                    <a:pt x="596862" y="251714"/>
                    <a:pt x="600612" y="292903"/>
                  </a:cubicBezTo>
                  <a:cubicBezTo>
                    <a:pt x="578111" y="300392"/>
                    <a:pt x="589362" y="195548"/>
                    <a:pt x="563111" y="255459"/>
                  </a:cubicBezTo>
                  <a:cubicBezTo>
                    <a:pt x="566861" y="266692"/>
                    <a:pt x="555611" y="296647"/>
                    <a:pt x="570611" y="285414"/>
                  </a:cubicBezTo>
                  <a:cubicBezTo>
                    <a:pt x="555611" y="281670"/>
                    <a:pt x="559361" y="322858"/>
                    <a:pt x="544361" y="307880"/>
                  </a:cubicBezTo>
                  <a:cubicBezTo>
                    <a:pt x="555611" y="292903"/>
                    <a:pt x="533111" y="266692"/>
                    <a:pt x="551861" y="244225"/>
                  </a:cubicBezTo>
                  <a:cubicBezTo>
                    <a:pt x="548111" y="255459"/>
                    <a:pt x="559361" y="255459"/>
                    <a:pt x="563111" y="251714"/>
                  </a:cubicBezTo>
                  <a:cubicBezTo>
                    <a:pt x="555611" y="236736"/>
                    <a:pt x="563111" y="210525"/>
                    <a:pt x="551861" y="210525"/>
                  </a:cubicBezTo>
                  <a:cubicBezTo>
                    <a:pt x="540611" y="214270"/>
                    <a:pt x="529360" y="214270"/>
                    <a:pt x="533111" y="236736"/>
                  </a:cubicBezTo>
                  <a:lnTo>
                    <a:pt x="534810" y="245980"/>
                  </a:lnTo>
                  <a:cubicBezTo>
                    <a:pt x="537798" y="249140"/>
                    <a:pt x="543423" y="238609"/>
                    <a:pt x="540611" y="255459"/>
                  </a:cubicBezTo>
                  <a:cubicBezTo>
                    <a:pt x="521860" y="262947"/>
                    <a:pt x="521860" y="229248"/>
                    <a:pt x="510610" y="270436"/>
                  </a:cubicBezTo>
                  <a:cubicBezTo>
                    <a:pt x="521860" y="266692"/>
                    <a:pt x="525610" y="289158"/>
                    <a:pt x="525610" y="304136"/>
                  </a:cubicBezTo>
                  <a:lnTo>
                    <a:pt x="512485" y="313965"/>
                  </a:lnTo>
                  <a:lnTo>
                    <a:pt x="513891" y="302264"/>
                  </a:lnTo>
                  <a:cubicBezTo>
                    <a:pt x="495610" y="289158"/>
                    <a:pt x="506860" y="326603"/>
                    <a:pt x="488110" y="322858"/>
                  </a:cubicBezTo>
                  <a:cubicBezTo>
                    <a:pt x="480609" y="292903"/>
                    <a:pt x="480609" y="292903"/>
                    <a:pt x="480609" y="292903"/>
                  </a:cubicBezTo>
                  <a:cubicBezTo>
                    <a:pt x="484359" y="266692"/>
                    <a:pt x="506860" y="304136"/>
                    <a:pt x="506860" y="262947"/>
                  </a:cubicBezTo>
                  <a:cubicBezTo>
                    <a:pt x="491860" y="259203"/>
                    <a:pt x="488110" y="281670"/>
                    <a:pt x="476859" y="270436"/>
                  </a:cubicBezTo>
                  <a:cubicBezTo>
                    <a:pt x="480609" y="266692"/>
                    <a:pt x="484359" y="266692"/>
                    <a:pt x="484359" y="262947"/>
                  </a:cubicBezTo>
                  <a:cubicBezTo>
                    <a:pt x="480609" y="259203"/>
                    <a:pt x="480609" y="203037"/>
                    <a:pt x="461859" y="236736"/>
                  </a:cubicBezTo>
                  <a:cubicBezTo>
                    <a:pt x="450609" y="247970"/>
                    <a:pt x="458109" y="251714"/>
                    <a:pt x="458109" y="266692"/>
                  </a:cubicBezTo>
                  <a:cubicBezTo>
                    <a:pt x="435608" y="270436"/>
                    <a:pt x="428108" y="285414"/>
                    <a:pt x="416858" y="289158"/>
                  </a:cubicBezTo>
                  <a:cubicBezTo>
                    <a:pt x="420608" y="259203"/>
                    <a:pt x="394358" y="285414"/>
                    <a:pt x="409358" y="255459"/>
                  </a:cubicBezTo>
                  <a:cubicBezTo>
                    <a:pt x="416858" y="274181"/>
                    <a:pt x="443109" y="270436"/>
                    <a:pt x="450609" y="244225"/>
                  </a:cubicBezTo>
                  <a:lnTo>
                    <a:pt x="452015" y="228429"/>
                  </a:lnTo>
                  <a:cubicBezTo>
                    <a:pt x="456937" y="222461"/>
                    <a:pt x="470297" y="238609"/>
                    <a:pt x="473109" y="210525"/>
                  </a:cubicBezTo>
                  <a:cubicBezTo>
                    <a:pt x="458109" y="210525"/>
                    <a:pt x="458109" y="173081"/>
                    <a:pt x="458109" y="150615"/>
                  </a:cubicBezTo>
                  <a:cubicBezTo>
                    <a:pt x="454359" y="150615"/>
                    <a:pt x="446859" y="158104"/>
                    <a:pt x="446859" y="161848"/>
                  </a:cubicBezTo>
                  <a:cubicBezTo>
                    <a:pt x="443109" y="184315"/>
                    <a:pt x="450609" y="184315"/>
                    <a:pt x="446859" y="206781"/>
                  </a:cubicBezTo>
                  <a:cubicBezTo>
                    <a:pt x="431858" y="199292"/>
                    <a:pt x="413108" y="214270"/>
                    <a:pt x="401858" y="232992"/>
                  </a:cubicBezTo>
                  <a:cubicBezTo>
                    <a:pt x="398108" y="221759"/>
                    <a:pt x="398108" y="199292"/>
                    <a:pt x="405608" y="199292"/>
                  </a:cubicBezTo>
                  <a:cubicBezTo>
                    <a:pt x="386857" y="203037"/>
                    <a:pt x="364357" y="199292"/>
                    <a:pt x="341857" y="195548"/>
                  </a:cubicBezTo>
                  <a:lnTo>
                    <a:pt x="343204" y="211403"/>
                  </a:lnTo>
                  <a:cubicBezTo>
                    <a:pt x="340332" y="216794"/>
                    <a:pt x="331829" y="214764"/>
                    <a:pt x="327968" y="219090"/>
                  </a:cubicBezTo>
                  <a:cubicBezTo>
                    <a:pt x="326768" y="208116"/>
                    <a:pt x="325402" y="195934"/>
                    <a:pt x="326856" y="184315"/>
                  </a:cubicBezTo>
                  <a:lnTo>
                    <a:pt x="320293" y="187708"/>
                  </a:lnTo>
                  <a:cubicBezTo>
                    <a:pt x="317481" y="184548"/>
                    <a:pt x="323106" y="165592"/>
                    <a:pt x="311856" y="165592"/>
                  </a:cubicBezTo>
                  <a:cubicBezTo>
                    <a:pt x="300606" y="180570"/>
                    <a:pt x="281855" y="191803"/>
                    <a:pt x="266855" y="199292"/>
                  </a:cubicBezTo>
                  <a:cubicBezTo>
                    <a:pt x="248105" y="169337"/>
                    <a:pt x="218104" y="195548"/>
                    <a:pt x="199354" y="195548"/>
                  </a:cubicBezTo>
                  <a:cubicBezTo>
                    <a:pt x="191853" y="180570"/>
                    <a:pt x="195603" y="150615"/>
                    <a:pt x="188103" y="143126"/>
                  </a:cubicBezTo>
                  <a:cubicBezTo>
                    <a:pt x="176853" y="143126"/>
                    <a:pt x="195603" y="180570"/>
                    <a:pt x="176853" y="165592"/>
                  </a:cubicBezTo>
                  <a:lnTo>
                    <a:pt x="180134" y="159040"/>
                  </a:lnTo>
                  <a:cubicBezTo>
                    <a:pt x="173103" y="165592"/>
                    <a:pt x="150602" y="135637"/>
                    <a:pt x="143102" y="180570"/>
                  </a:cubicBezTo>
                  <a:cubicBezTo>
                    <a:pt x="150602" y="146870"/>
                    <a:pt x="150602" y="146870"/>
                    <a:pt x="150602" y="146870"/>
                  </a:cubicBezTo>
                  <a:cubicBezTo>
                    <a:pt x="146852" y="143126"/>
                    <a:pt x="143102" y="150615"/>
                    <a:pt x="139352" y="154359"/>
                  </a:cubicBezTo>
                  <a:cubicBezTo>
                    <a:pt x="139352" y="143126"/>
                    <a:pt x="135602" y="131893"/>
                    <a:pt x="143102" y="124404"/>
                  </a:cubicBezTo>
                  <a:cubicBezTo>
                    <a:pt x="131852" y="101937"/>
                    <a:pt x="120602" y="128148"/>
                    <a:pt x="109352" y="128148"/>
                  </a:cubicBezTo>
                  <a:cubicBezTo>
                    <a:pt x="116852" y="150615"/>
                    <a:pt x="116852" y="150615"/>
                    <a:pt x="116852" y="150615"/>
                  </a:cubicBezTo>
                  <a:cubicBezTo>
                    <a:pt x="94351" y="165592"/>
                    <a:pt x="83101" y="146870"/>
                    <a:pt x="64351" y="150615"/>
                  </a:cubicBezTo>
                  <a:lnTo>
                    <a:pt x="64351" y="134233"/>
                  </a:lnTo>
                  <a:lnTo>
                    <a:pt x="54507" y="141722"/>
                  </a:lnTo>
                  <a:lnTo>
                    <a:pt x="49819" y="121595"/>
                  </a:lnTo>
                  <a:cubicBezTo>
                    <a:pt x="46538" y="117851"/>
                    <a:pt x="41850" y="118787"/>
                    <a:pt x="38100" y="128148"/>
                  </a:cubicBezTo>
                  <a:cubicBezTo>
                    <a:pt x="71851" y="79471"/>
                    <a:pt x="71851" y="79471"/>
                    <a:pt x="71851" y="79471"/>
                  </a:cubicBezTo>
                  <a:cubicBezTo>
                    <a:pt x="79351" y="90704"/>
                    <a:pt x="60601" y="101937"/>
                    <a:pt x="64351" y="124404"/>
                  </a:cubicBezTo>
                  <a:cubicBezTo>
                    <a:pt x="68101" y="139381"/>
                    <a:pt x="86851" y="135637"/>
                    <a:pt x="90601" y="116915"/>
                  </a:cubicBezTo>
                  <a:cubicBezTo>
                    <a:pt x="83101" y="113170"/>
                    <a:pt x="83101" y="116915"/>
                    <a:pt x="79351" y="124404"/>
                  </a:cubicBezTo>
                  <a:cubicBezTo>
                    <a:pt x="75601" y="98193"/>
                    <a:pt x="86851" y="98193"/>
                    <a:pt x="90601" y="79471"/>
                  </a:cubicBezTo>
                  <a:lnTo>
                    <a:pt x="86912" y="78801"/>
                  </a:lnTo>
                  <a:cubicBezTo>
                    <a:pt x="92572" y="68177"/>
                    <a:pt x="99534" y="67761"/>
                    <a:pt x="109352" y="64493"/>
                  </a:cubicBezTo>
                  <a:cubicBezTo>
                    <a:pt x="101851" y="75726"/>
                    <a:pt x="113102" y="83215"/>
                    <a:pt x="109352" y="90704"/>
                  </a:cubicBezTo>
                  <a:cubicBezTo>
                    <a:pt x="109352" y="68237"/>
                    <a:pt x="120602" y="60749"/>
                    <a:pt x="135602" y="68237"/>
                  </a:cubicBezTo>
                  <a:cubicBezTo>
                    <a:pt x="146852" y="94448"/>
                    <a:pt x="165603" y="49515"/>
                    <a:pt x="180603" y="57004"/>
                  </a:cubicBezTo>
                  <a:cubicBezTo>
                    <a:pt x="173103" y="83215"/>
                    <a:pt x="161853" y="101937"/>
                    <a:pt x="154353" y="113170"/>
                  </a:cubicBezTo>
                  <a:cubicBezTo>
                    <a:pt x="161853" y="124404"/>
                    <a:pt x="165603" y="113170"/>
                    <a:pt x="173103" y="124404"/>
                  </a:cubicBezTo>
                  <a:cubicBezTo>
                    <a:pt x="180603" y="105682"/>
                    <a:pt x="184353" y="79471"/>
                    <a:pt x="199354" y="68237"/>
                  </a:cubicBezTo>
                  <a:lnTo>
                    <a:pt x="199354" y="84619"/>
                  </a:lnTo>
                  <a:cubicBezTo>
                    <a:pt x="210604" y="75726"/>
                    <a:pt x="210604" y="49515"/>
                    <a:pt x="229354" y="53260"/>
                  </a:cubicBezTo>
                  <a:cubicBezTo>
                    <a:pt x="255605" y="64493"/>
                    <a:pt x="281855" y="64493"/>
                    <a:pt x="304356" y="68237"/>
                  </a:cubicBezTo>
                  <a:lnTo>
                    <a:pt x="304356" y="84619"/>
                  </a:lnTo>
                  <a:cubicBezTo>
                    <a:pt x="315606" y="49515"/>
                    <a:pt x="341857" y="71982"/>
                    <a:pt x="356857" y="57004"/>
                  </a:cubicBezTo>
                  <a:cubicBezTo>
                    <a:pt x="383107" y="75726"/>
                    <a:pt x="413108" y="42026"/>
                    <a:pt x="428108" y="71982"/>
                  </a:cubicBezTo>
                  <a:cubicBezTo>
                    <a:pt x="473109" y="60749"/>
                    <a:pt x="514360" y="45771"/>
                    <a:pt x="563111" y="57004"/>
                  </a:cubicBezTo>
                  <a:cubicBezTo>
                    <a:pt x="551861" y="83215"/>
                    <a:pt x="551861" y="83215"/>
                    <a:pt x="551861" y="83215"/>
                  </a:cubicBezTo>
                  <a:lnTo>
                    <a:pt x="557896" y="76019"/>
                  </a:lnTo>
                  <a:cubicBezTo>
                    <a:pt x="561939" y="76896"/>
                    <a:pt x="561236" y="97257"/>
                    <a:pt x="566861" y="94448"/>
                  </a:cubicBezTo>
                  <a:cubicBezTo>
                    <a:pt x="559361" y="71982"/>
                    <a:pt x="578111" y="64493"/>
                    <a:pt x="585612" y="49515"/>
                  </a:cubicBezTo>
                  <a:cubicBezTo>
                    <a:pt x="608112" y="71982"/>
                    <a:pt x="634363" y="49515"/>
                    <a:pt x="653113" y="30793"/>
                  </a:cubicBezTo>
                  <a:lnTo>
                    <a:pt x="653113" y="47175"/>
                  </a:lnTo>
                  <a:cubicBezTo>
                    <a:pt x="675614" y="15815"/>
                    <a:pt x="694364" y="45771"/>
                    <a:pt x="720614" y="53260"/>
                  </a:cubicBezTo>
                  <a:cubicBezTo>
                    <a:pt x="720614" y="60749"/>
                    <a:pt x="724365" y="79471"/>
                    <a:pt x="731865" y="75726"/>
                  </a:cubicBezTo>
                  <a:cubicBezTo>
                    <a:pt x="746865" y="45771"/>
                    <a:pt x="754365" y="49515"/>
                    <a:pt x="773116" y="30793"/>
                  </a:cubicBezTo>
                  <a:cubicBezTo>
                    <a:pt x="788116" y="30793"/>
                    <a:pt x="810616" y="38282"/>
                    <a:pt x="821867" y="53260"/>
                  </a:cubicBezTo>
                  <a:cubicBezTo>
                    <a:pt x="874368" y="12071"/>
                    <a:pt x="926869" y="42026"/>
                    <a:pt x="983120" y="15815"/>
                  </a:cubicBezTo>
                  <a:cubicBezTo>
                    <a:pt x="986870" y="38282"/>
                    <a:pt x="986870" y="38282"/>
                    <a:pt x="986870" y="38282"/>
                  </a:cubicBezTo>
                  <a:cubicBezTo>
                    <a:pt x="1039371" y="-6651"/>
                    <a:pt x="1103123" y="38282"/>
                    <a:pt x="1148123" y="15815"/>
                  </a:cubicBezTo>
                  <a:cubicBezTo>
                    <a:pt x="1144373" y="53260"/>
                    <a:pt x="1144373" y="53260"/>
                    <a:pt x="1144373" y="53260"/>
                  </a:cubicBezTo>
                  <a:cubicBezTo>
                    <a:pt x="1155624" y="64493"/>
                    <a:pt x="1174374" y="42026"/>
                    <a:pt x="1170624" y="15815"/>
                  </a:cubicBezTo>
                  <a:cubicBezTo>
                    <a:pt x="1185624" y="30793"/>
                    <a:pt x="1208125" y="838"/>
                    <a:pt x="1215625" y="30793"/>
                  </a:cubicBezTo>
                  <a:cubicBezTo>
                    <a:pt x="1230625" y="38282"/>
                    <a:pt x="1234375" y="15815"/>
                    <a:pt x="1245626" y="8326"/>
                  </a:cubicBezTo>
                  <a:cubicBezTo>
                    <a:pt x="1272400" y="21693"/>
                    <a:pt x="1284240" y="23131"/>
                    <a:pt x="1304900" y="17006"/>
                  </a:cubicBezTo>
                  <a:cubicBezTo>
                    <a:pt x="1302101" y="25479"/>
                    <a:pt x="1303175" y="38282"/>
                    <a:pt x="1309377" y="38282"/>
                  </a:cubicBezTo>
                  <a:cubicBezTo>
                    <a:pt x="1320627" y="30793"/>
                    <a:pt x="1346878" y="49515"/>
                    <a:pt x="1335627" y="4582"/>
                  </a:cubicBezTo>
                  <a:cubicBezTo>
                    <a:pt x="1365628" y="30793"/>
                    <a:pt x="1403129" y="-10396"/>
                    <a:pt x="1433129" y="23304"/>
                  </a:cubicBezTo>
                  <a:cubicBezTo>
                    <a:pt x="1429379" y="12071"/>
                    <a:pt x="1436880" y="8326"/>
                    <a:pt x="1440630" y="838"/>
                  </a:cubicBezTo>
                  <a:cubicBezTo>
                    <a:pt x="1466880" y="838"/>
                    <a:pt x="1493131" y="27049"/>
                    <a:pt x="1511881" y="4582"/>
                  </a:cubicBezTo>
                  <a:cubicBezTo>
                    <a:pt x="1515631" y="12071"/>
                    <a:pt x="1504381" y="27049"/>
                    <a:pt x="1515631" y="27049"/>
                  </a:cubicBezTo>
                  <a:cubicBezTo>
                    <a:pt x="1523131" y="23304"/>
                    <a:pt x="1515631" y="12071"/>
                    <a:pt x="1523131" y="4582"/>
                  </a:cubicBezTo>
                  <a:cubicBezTo>
                    <a:pt x="1533444" y="-98"/>
                    <a:pt x="1543757" y="-801"/>
                    <a:pt x="1554011" y="7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3727858" y="5609558"/>
              <a:ext cx="4230688" cy="323122"/>
            </a:xfrm>
            <a:custGeom>
              <a:avLst/>
              <a:gdLst/>
              <a:ahLst/>
              <a:cxnLst/>
              <a:rect l="l" t="t" r="r" b="b"/>
              <a:pathLst>
                <a:path w="4230688" h="323122">
                  <a:moveTo>
                    <a:pt x="690731" y="306944"/>
                  </a:moveTo>
                  <a:lnTo>
                    <a:pt x="690926" y="307256"/>
                  </a:lnTo>
                  <a:lnTo>
                    <a:pt x="686864" y="315369"/>
                  </a:lnTo>
                  <a:close/>
                  <a:moveTo>
                    <a:pt x="616109" y="299788"/>
                  </a:moveTo>
                  <a:cubicBezTo>
                    <a:pt x="619443" y="298845"/>
                    <a:pt x="622300" y="299788"/>
                    <a:pt x="622300" y="307328"/>
                  </a:cubicBezTo>
                  <a:cubicBezTo>
                    <a:pt x="618490" y="296017"/>
                    <a:pt x="603250" y="322409"/>
                    <a:pt x="607060" y="303558"/>
                  </a:cubicBezTo>
                  <a:cubicBezTo>
                    <a:pt x="608965" y="303558"/>
                    <a:pt x="612775" y="300730"/>
                    <a:pt x="616109" y="299788"/>
                  </a:cubicBezTo>
                  <a:close/>
                  <a:moveTo>
                    <a:pt x="454554" y="292247"/>
                  </a:moveTo>
                  <a:lnTo>
                    <a:pt x="458259" y="304649"/>
                  </a:lnTo>
                  <a:cubicBezTo>
                    <a:pt x="457333" y="307130"/>
                    <a:pt x="454555" y="308122"/>
                    <a:pt x="450850" y="308122"/>
                  </a:cubicBezTo>
                  <a:cubicBezTo>
                    <a:pt x="450850" y="300185"/>
                    <a:pt x="454554" y="296216"/>
                    <a:pt x="454554" y="292247"/>
                  </a:cubicBezTo>
                  <a:close/>
                  <a:moveTo>
                    <a:pt x="2509981" y="291195"/>
                  </a:moveTo>
                  <a:cubicBezTo>
                    <a:pt x="2510643" y="295092"/>
                    <a:pt x="2510774" y="299730"/>
                    <a:pt x="2512484" y="299730"/>
                  </a:cubicBezTo>
                  <a:cubicBezTo>
                    <a:pt x="2507667" y="302090"/>
                    <a:pt x="2510680" y="295245"/>
                    <a:pt x="2509981" y="291195"/>
                  </a:cubicBezTo>
                  <a:close/>
                  <a:moveTo>
                    <a:pt x="2509608" y="289487"/>
                  </a:moveTo>
                  <a:cubicBezTo>
                    <a:pt x="2510101" y="289846"/>
                    <a:pt x="2510261" y="290465"/>
                    <a:pt x="2509981" y="291195"/>
                  </a:cubicBezTo>
                  <a:close/>
                  <a:moveTo>
                    <a:pt x="2508837" y="285953"/>
                  </a:moveTo>
                  <a:lnTo>
                    <a:pt x="2509608" y="289487"/>
                  </a:lnTo>
                  <a:cubicBezTo>
                    <a:pt x="2509109" y="288352"/>
                    <a:pt x="2507723" y="287980"/>
                    <a:pt x="2505075" y="288845"/>
                  </a:cubicBezTo>
                  <a:close/>
                  <a:moveTo>
                    <a:pt x="679450" y="284309"/>
                  </a:moveTo>
                  <a:lnTo>
                    <a:pt x="686859" y="284309"/>
                  </a:lnTo>
                  <a:cubicBezTo>
                    <a:pt x="690563" y="291929"/>
                    <a:pt x="683154" y="299549"/>
                    <a:pt x="683154" y="303359"/>
                  </a:cubicBezTo>
                  <a:close/>
                  <a:moveTo>
                    <a:pt x="2260205" y="270417"/>
                  </a:moveTo>
                  <a:lnTo>
                    <a:pt x="2260348" y="270933"/>
                  </a:lnTo>
                  <a:cubicBezTo>
                    <a:pt x="2259948" y="271294"/>
                    <a:pt x="2259525" y="271348"/>
                    <a:pt x="2259116" y="271149"/>
                  </a:cubicBezTo>
                  <a:close/>
                  <a:moveTo>
                    <a:pt x="1943100" y="266847"/>
                  </a:moveTo>
                  <a:lnTo>
                    <a:pt x="1951038" y="270022"/>
                  </a:lnTo>
                  <a:lnTo>
                    <a:pt x="1943100" y="277959"/>
                  </a:lnTo>
                  <a:close/>
                  <a:moveTo>
                    <a:pt x="461169" y="262084"/>
                  </a:moveTo>
                  <a:cubicBezTo>
                    <a:pt x="464326" y="262084"/>
                    <a:pt x="467484" y="266907"/>
                    <a:pt x="470500" y="272792"/>
                  </a:cubicBezTo>
                  <a:cubicBezTo>
                    <a:pt x="466196" y="271480"/>
                    <a:pt x="458226" y="276212"/>
                    <a:pt x="461169" y="262084"/>
                  </a:cubicBezTo>
                  <a:close/>
                  <a:moveTo>
                    <a:pt x="2291359" y="258271"/>
                  </a:moveTo>
                  <a:lnTo>
                    <a:pt x="2285073" y="260734"/>
                  </a:lnTo>
                  <a:lnTo>
                    <a:pt x="2288147" y="262947"/>
                  </a:lnTo>
                  <a:close/>
                  <a:moveTo>
                    <a:pt x="2540015" y="246594"/>
                  </a:moveTo>
                  <a:lnTo>
                    <a:pt x="2539403" y="247970"/>
                  </a:lnTo>
                  <a:cubicBezTo>
                    <a:pt x="2539350" y="247837"/>
                    <a:pt x="2539298" y="247705"/>
                    <a:pt x="2539361" y="247530"/>
                  </a:cubicBezTo>
                  <a:close/>
                  <a:moveTo>
                    <a:pt x="322813" y="246039"/>
                  </a:moveTo>
                  <a:lnTo>
                    <a:pt x="324000" y="247581"/>
                  </a:lnTo>
                  <a:lnTo>
                    <a:pt x="315606" y="255459"/>
                  </a:lnTo>
                  <a:cubicBezTo>
                    <a:pt x="318418" y="247970"/>
                    <a:pt x="320762" y="245629"/>
                    <a:pt x="322813" y="246039"/>
                  </a:cubicBezTo>
                  <a:close/>
                  <a:moveTo>
                    <a:pt x="385763" y="236684"/>
                  </a:moveTo>
                  <a:cubicBezTo>
                    <a:pt x="385763" y="247797"/>
                    <a:pt x="367620" y="258909"/>
                    <a:pt x="360363" y="258909"/>
                  </a:cubicBezTo>
                  <a:close/>
                  <a:moveTo>
                    <a:pt x="2543621" y="235332"/>
                  </a:moveTo>
                  <a:cubicBezTo>
                    <a:pt x="2544090" y="234630"/>
                    <a:pt x="2545028" y="234864"/>
                    <a:pt x="2546903" y="236736"/>
                  </a:cubicBezTo>
                  <a:lnTo>
                    <a:pt x="2540015" y="246594"/>
                  </a:lnTo>
                  <a:cubicBezTo>
                    <a:pt x="2544698" y="246705"/>
                    <a:pt x="2542302" y="237309"/>
                    <a:pt x="2543621" y="235332"/>
                  </a:cubicBezTo>
                  <a:close/>
                  <a:moveTo>
                    <a:pt x="327595" y="234205"/>
                  </a:moveTo>
                  <a:cubicBezTo>
                    <a:pt x="338579" y="242162"/>
                    <a:pt x="345486" y="267175"/>
                    <a:pt x="341857" y="281670"/>
                  </a:cubicBezTo>
                  <a:cubicBezTo>
                    <a:pt x="334356" y="277925"/>
                    <a:pt x="341857" y="266692"/>
                    <a:pt x="338106" y="259203"/>
                  </a:cubicBezTo>
                  <a:lnTo>
                    <a:pt x="333009" y="262304"/>
                  </a:lnTo>
                  <a:cubicBezTo>
                    <a:pt x="330303" y="259202"/>
                    <a:pt x="327768" y="250108"/>
                    <a:pt x="324000" y="247581"/>
                  </a:cubicBezTo>
                  <a:cubicBezTo>
                    <a:pt x="327203" y="244428"/>
                    <a:pt x="328089" y="239669"/>
                    <a:pt x="327595" y="234205"/>
                  </a:cubicBezTo>
                  <a:close/>
                  <a:moveTo>
                    <a:pt x="315384" y="224438"/>
                  </a:moveTo>
                  <a:cubicBezTo>
                    <a:pt x="316310" y="226705"/>
                    <a:pt x="317236" y="230334"/>
                    <a:pt x="319088" y="232148"/>
                  </a:cubicBezTo>
                  <a:cubicBezTo>
                    <a:pt x="315384" y="232148"/>
                    <a:pt x="311679" y="243034"/>
                    <a:pt x="307975" y="235777"/>
                  </a:cubicBezTo>
                  <a:cubicBezTo>
                    <a:pt x="311679" y="235777"/>
                    <a:pt x="311679" y="228520"/>
                    <a:pt x="311679" y="224891"/>
                  </a:cubicBezTo>
                  <a:close/>
                  <a:moveTo>
                    <a:pt x="327968" y="219090"/>
                  </a:moveTo>
                  <a:cubicBezTo>
                    <a:pt x="328116" y="224506"/>
                    <a:pt x="328449" y="229613"/>
                    <a:pt x="327595" y="234205"/>
                  </a:cubicBezTo>
                  <a:lnTo>
                    <a:pt x="326856" y="232992"/>
                  </a:lnTo>
                  <a:cubicBezTo>
                    <a:pt x="324907" y="225208"/>
                    <a:pt x="325744" y="221216"/>
                    <a:pt x="327968" y="219090"/>
                  </a:cubicBezTo>
                  <a:close/>
                  <a:moveTo>
                    <a:pt x="2805113" y="203347"/>
                  </a:moveTo>
                  <a:lnTo>
                    <a:pt x="2809876" y="228747"/>
                  </a:lnTo>
                  <a:lnTo>
                    <a:pt x="2805113" y="231922"/>
                  </a:lnTo>
                  <a:close/>
                  <a:moveTo>
                    <a:pt x="2480" y="63779"/>
                  </a:moveTo>
                  <a:lnTo>
                    <a:pt x="7937" y="68409"/>
                  </a:lnTo>
                  <a:cubicBezTo>
                    <a:pt x="-7938" y="72114"/>
                    <a:pt x="15875" y="90634"/>
                    <a:pt x="0" y="75818"/>
                  </a:cubicBezTo>
                  <a:close/>
                  <a:moveTo>
                    <a:pt x="26988" y="63647"/>
                  </a:moveTo>
                  <a:cubicBezTo>
                    <a:pt x="30560" y="78656"/>
                    <a:pt x="41276" y="86161"/>
                    <a:pt x="30560" y="104922"/>
                  </a:cubicBezTo>
                  <a:cubicBezTo>
                    <a:pt x="30560" y="93665"/>
                    <a:pt x="26988" y="74904"/>
                    <a:pt x="26988" y="63647"/>
                  </a:cubicBezTo>
                  <a:close/>
                  <a:moveTo>
                    <a:pt x="1999391" y="27049"/>
                  </a:moveTo>
                  <a:cubicBezTo>
                    <a:pt x="1997398" y="29323"/>
                    <a:pt x="1995384" y="31165"/>
                    <a:pt x="1992094" y="30903"/>
                  </a:cubicBezTo>
                  <a:lnTo>
                    <a:pt x="1991891" y="30793"/>
                  </a:lnTo>
                  <a:cubicBezTo>
                    <a:pt x="1995641" y="27049"/>
                    <a:pt x="1995641" y="27049"/>
                    <a:pt x="1999391" y="27049"/>
                  </a:cubicBezTo>
                  <a:close/>
                  <a:moveTo>
                    <a:pt x="1305627" y="12071"/>
                  </a:moveTo>
                  <a:cubicBezTo>
                    <a:pt x="1305633" y="12074"/>
                    <a:pt x="1305705" y="12110"/>
                    <a:pt x="1306564" y="12539"/>
                  </a:cubicBezTo>
                  <a:lnTo>
                    <a:pt x="1313127" y="15815"/>
                  </a:lnTo>
                  <a:cubicBezTo>
                    <a:pt x="1310304" y="16621"/>
                    <a:pt x="1307654" y="17339"/>
                    <a:pt x="1304900" y="17006"/>
                  </a:cubicBezTo>
                  <a:close/>
                  <a:moveTo>
                    <a:pt x="1554011" y="721"/>
                  </a:moveTo>
                  <a:cubicBezTo>
                    <a:pt x="1584773" y="5284"/>
                    <a:pt x="1615008" y="29857"/>
                    <a:pt x="1643134" y="27049"/>
                  </a:cubicBezTo>
                  <a:cubicBezTo>
                    <a:pt x="1710635" y="4582"/>
                    <a:pt x="1781887" y="19560"/>
                    <a:pt x="1845638" y="15815"/>
                  </a:cubicBezTo>
                  <a:lnTo>
                    <a:pt x="1842357" y="25644"/>
                  </a:lnTo>
                  <a:cubicBezTo>
                    <a:pt x="1864388" y="-6651"/>
                    <a:pt x="1890639" y="60749"/>
                    <a:pt x="1909389" y="12071"/>
                  </a:cubicBezTo>
                  <a:cubicBezTo>
                    <a:pt x="1916890" y="19560"/>
                    <a:pt x="1931890" y="15815"/>
                    <a:pt x="1924390" y="34537"/>
                  </a:cubicBezTo>
                  <a:cubicBezTo>
                    <a:pt x="1941717" y="13777"/>
                    <a:pt x="1968650" y="50570"/>
                    <a:pt x="1992094" y="30903"/>
                  </a:cubicBezTo>
                  <a:cubicBezTo>
                    <a:pt x="2014497" y="53137"/>
                    <a:pt x="2036954" y="27092"/>
                    <a:pt x="2063143" y="45771"/>
                  </a:cubicBezTo>
                  <a:cubicBezTo>
                    <a:pt x="2063143" y="49515"/>
                    <a:pt x="2055642" y="49515"/>
                    <a:pt x="2055642" y="60749"/>
                  </a:cubicBezTo>
                  <a:cubicBezTo>
                    <a:pt x="2066893" y="75726"/>
                    <a:pt x="2081893" y="23304"/>
                    <a:pt x="2085643" y="64493"/>
                  </a:cubicBezTo>
                  <a:cubicBezTo>
                    <a:pt x="2089393" y="64493"/>
                    <a:pt x="2089393" y="45771"/>
                    <a:pt x="2085643" y="45771"/>
                  </a:cubicBezTo>
                  <a:cubicBezTo>
                    <a:pt x="2141894" y="64493"/>
                    <a:pt x="2205646" y="38282"/>
                    <a:pt x="2265647" y="30793"/>
                  </a:cubicBezTo>
                  <a:cubicBezTo>
                    <a:pt x="2306898" y="57004"/>
                    <a:pt x="2265647" y="101937"/>
                    <a:pt x="2299398" y="71982"/>
                  </a:cubicBezTo>
                  <a:cubicBezTo>
                    <a:pt x="2303148" y="70110"/>
                    <a:pt x="2303148" y="58876"/>
                    <a:pt x="2303148" y="64493"/>
                  </a:cubicBezTo>
                  <a:cubicBezTo>
                    <a:pt x="2314398" y="53260"/>
                    <a:pt x="2321898" y="113170"/>
                    <a:pt x="2333148" y="90704"/>
                  </a:cubicBezTo>
                  <a:cubicBezTo>
                    <a:pt x="2329398" y="64493"/>
                    <a:pt x="2336898" y="75726"/>
                    <a:pt x="2336898" y="60749"/>
                  </a:cubicBezTo>
                  <a:cubicBezTo>
                    <a:pt x="2363149" y="79471"/>
                    <a:pt x="2366899" y="101937"/>
                    <a:pt x="2389399" y="83215"/>
                  </a:cubicBezTo>
                  <a:lnTo>
                    <a:pt x="2389399" y="93044"/>
                  </a:lnTo>
                  <a:cubicBezTo>
                    <a:pt x="2411900" y="57004"/>
                    <a:pt x="2441901" y="79471"/>
                    <a:pt x="2460651" y="34537"/>
                  </a:cubicBezTo>
                  <a:cubicBezTo>
                    <a:pt x="2595654" y="30793"/>
                    <a:pt x="2723156" y="12071"/>
                    <a:pt x="2854409" y="8326"/>
                  </a:cubicBezTo>
                  <a:cubicBezTo>
                    <a:pt x="2981912" y="23304"/>
                    <a:pt x="3109415" y="4582"/>
                    <a:pt x="3240667" y="34537"/>
                  </a:cubicBezTo>
                  <a:cubicBezTo>
                    <a:pt x="3266918" y="68237"/>
                    <a:pt x="3270668" y="68237"/>
                    <a:pt x="3304419" y="57004"/>
                  </a:cubicBezTo>
                  <a:cubicBezTo>
                    <a:pt x="3304419" y="60749"/>
                    <a:pt x="3300669" y="60749"/>
                    <a:pt x="3304419" y="68237"/>
                  </a:cubicBezTo>
                  <a:cubicBezTo>
                    <a:pt x="3304419" y="38282"/>
                    <a:pt x="3326919" y="64493"/>
                    <a:pt x="3330669" y="38282"/>
                  </a:cubicBezTo>
                  <a:cubicBezTo>
                    <a:pt x="3379420" y="45771"/>
                    <a:pt x="3424421" y="38282"/>
                    <a:pt x="3473172" y="38282"/>
                  </a:cubicBezTo>
                  <a:cubicBezTo>
                    <a:pt x="3465672" y="42026"/>
                    <a:pt x="3461922" y="64493"/>
                    <a:pt x="3469422" y="64493"/>
                  </a:cubicBezTo>
                  <a:lnTo>
                    <a:pt x="3479266" y="48111"/>
                  </a:lnTo>
                  <a:lnTo>
                    <a:pt x="3480672" y="52323"/>
                  </a:lnTo>
                  <a:cubicBezTo>
                    <a:pt x="3488172" y="49515"/>
                    <a:pt x="3495673" y="34537"/>
                    <a:pt x="3488172" y="27049"/>
                  </a:cubicBezTo>
                  <a:cubicBezTo>
                    <a:pt x="3615675" y="4582"/>
                    <a:pt x="3735678" y="68237"/>
                    <a:pt x="3859430" y="64493"/>
                  </a:cubicBezTo>
                  <a:cubicBezTo>
                    <a:pt x="3885681" y="75726"/>
                    <a:pt x="3926932" y="68237"/>
                    <a:pt x="3960682" y="60749"/>
                  </a:cubicBezTo>
                  <a:cubicBezTo>
                    <a:pt x="4050684" y="101937"/>
                    <a:pt x="4136936" y="139381"/>
                    <a:pt x="4230688" y="113170"/>
                  </a:cubicBezTo>
                  <a:cubicBezTo>
                    <a:pt x="4230653" y="113346"/>
                    <a:pt x="4215644" y="188081"/>
                    <a:pt x="4178187" y="206781"/>
                  </a:cubicBezTo>
                  <a:cubicBezTo>
                    <a:pt x="4125686" y="274181"/>
                    <a:pt x="4061934" y="203037"/>
                    <a:pt x="4005683" y="244225"/>
                  </a:cubicBezTo>
                  <a:cubicBezTo>
                    <a:pt x="3998183" y="244225"/>
                    <a:pt x="4009433" y="206781"/>
                    <a:pt x="3994433" y="214270"/>
                  </a:cubicBezTo>
                  <a:cubicBezTo>
                    <a:pt x="3938182" y="266692"/>
                    <a:pt x="3855680" y="232992"/>
                    <a:pt x="3791929" y="188059"/>
                  </a:cubicBezTo>
                  <a:lnTo>
                    <a:pt x="3795210" y="178230"/>
                  </a:lnTo>
                  <a:cubicBezTo>
                    <a:pt x="3784429" y="169337"/>
                    <a:pt x="3769428" y="206781"/>
                    <a:pt x="3754428" y="199292"/>
                  </a:cubicBezTo>
                  <a:cubicBezTo>
                    <a:pt x="3754428" y="191803"/>
                    <a:pt x="3758178" y="188059"/>
                    <a:pt x="3758178" y="180570"/>
                  </a:cubicBezTo>
                  <a:cubicBezTo>
                    <a:pt x="3754428" y="203037"/>
                    <a:pt x="3731928" y="188059"/>
                    <a:pt x="3728177" y="203037"/>
                  </a:cubicBezTo>
                  <a:cubicBezTo>
                    <a:pt x="3720677" y="195548"/>
                    <a:pt x="3724427" y="180570"/>
                    <a:pt x="3716927" y="169337"/>
                  </a:cubicBezTo>
                  <a:cubicBezTo>
                    <a:pt x="3709427" y="195548"/>
                    <a:pt x="3709427" y="195548"/>
                    <a:pt x="3709427" y="195548"/>
                  </a:cubicBezTo>
                  <a:cubicBezTo>
                    <a:pt x="3686927" y="251714"/>
                    <a:pt x="3656926" y="188059"/>
                    <a:pt x="3630675" y="218014"/>
                  </a:cubicBezTo>
                  <a:cubicBezTo>
                    <a:pt x="3630675" y="210525"/>
                    <a:pt x="3634426" y="206781"/>
                    <a:pt x="3630675" y="203037"/>
                  </a:cubicBezTo>
                  <a:cubicBezTo>
                    <a:pt x="3585674" y="236736"/>
                    <a:pt x="3529423" y="225503"/>
                    <a:pt x="3476922" y="240481"/>
                  </a:cubicBezTo>
                  <a:cubicBezTo>
                    <a:pt x="3480672" y="229248"/>
                    <a:pt x="3480672" y="214270"/>
                    <a:pt x="3480672" y="206781"/>
                  </a:cubicBezTo>
                  <a:cubicBezTo>
                    <a:pt x="3476922" y="229248"/>
                    <a:pt x="3458172" y="236736"/>
                    <a:pt x="3446922" y="240481"/>
                  </a:cubicBezTo>
                  <a:cubicBezTo>
                    <a:pt x="3439421" y="214270"/>
                    <a:pt x="3420671" y="262947"/>
                    <a:pt x="3405671" y="247970"/>
                  </a:cubicBezTo>
                  <a:lnTo>
                    <a:pt x="3409421" y="244225"/>
                  </a:lnTo>
                  <a:lnTo>
                    <a:pt x="3399987" y="252884"/>
                  </a:lnTo>
                  <a:cubicBezTo>
                    <a:pt x="3392076" y="252884"/>
                    <a:pt x="3387858" y="233929"/>
                    <a:pt x="3379420" y="259203"/>
                  </a:cubicBezTo>
                  <a:lnTo>
                    <a:pt x="3372858" y="242821"/>
                  </a:lnTo>
                  <a:cubicBezTo>
                    <a:pt x="3368170" y="274181"/>
                    <a:pt x="3356920" y="218014"/>
                    <a:pt x="3345669" y="236736"/>
                  </a:cubicBezTo>
                  <a:lnTo>
                    <a:pt x="3345669" y="243289"/>
                  </a:lnTo>
                  <a:cubicBezTo>
                    <a:pt x="3338169" y="255459"/>
                    <a:pt x="3334419" y="236736"/>
                    <a:pt x="3323169" y="240481"/>
                  </a:cubicBezTo>
                  <a:cubicBezTo>
                    <a:pt x="3304419" y="244225"/>
                    <a:pt x="3293168" y="225503"/>
                    <a:pt x="3293168" y="255459"/>
                  </a:cubicBezTo>
                  <a:cubicBezTo>
                    <a:pt x="3285668" y="229248"/>
                    <a:pt x="3311919" y="244225"/>
                    <a:pt x="3300669" y="210525"/>
                  </a:cubicBezTo>
                  <a:cubicBezTo>
                    <a:pt x="3236917" y="236736"/>
                    <a:pt x="3165666" y="229248"/>
                    <a:pt x="3101914" y="229248"/>
                  </a:cubicBezTo>
                  <a:cubicBezTo>
                    <a:pt x="3094414" y="218014"/>
                    <a:pt x="3090664" y="214270"/>
                    <a:pt x="3086914" y="203037"/>
                  </a:cubicBezTo>
                  <a:cubicBezTo>
                    <a:pt x="3079414" y="206781"/>
                    <a:pt x="3064414" y="206781"/>
                    <a:pt x="3056913" y="221759"/>
                  </a:cubicBezTo>
                  <a:cubicBezTo>
                    <a:pt x="3060663" y="221759"/>
                    <a:pt x="3053163" y="206781"/>
                    <a:pt x="3049413" y="206781"/>
                  </a:cubicBezTo>
                  <a:cubicBezTo>
                    <a:pt x="3038163" y="195548"/>
                    <a:pt x="3034413" y="236736"/>
                    <a:pt x="3023163" y="221759"/>
                  </a:cubicBezTo>
                  <a:cubicBezTo>
                    <a:pt x="3026913" y="214270"/>
                    <a:pt x="3030663" y="206781"/>
                    <a:pt x="3026913" y="195548"/>
                  </a:cubicBezTo>
                  <a:cubicBezTo>
                    <a:pt x="3015663" y="218014"/>
                    <a:pt x="3000662" y="214270"/>
                    <a:pt x="2989412" y="221759"/>
                  </a:cubicBezTo>
                  <a:cubicBezTo>
                    <a:pt x="2989412" y="214270"/>
                    <a:pt x="2993162" y="214270"/>
                    <a:pt x="2993162" y="203037"/>
                  </a:cubicBezTo>
                  <a:cubicBezTo>
                    <a:pt x="2978162" y="229248"/>
                    <a:pt x="2966912" y="199292"/>
                    <a:pt x="2951911" y="214270"/>
                  </a:cubicBezTo>
                  <a:lnTo>
                    <a:pt x="2958474" y="197888"/>
                  </a:lnTo>
                  <a:cubicBezTo>
                    <a:pt x="2940661" y="176826"/>
                    <a:pt x="2951911" y="232992"/>
                    <a:pt x="2933161" y="218014"/>
                  </a:cubicBezTo>
                  <a:cubicBezTo>
                    <a:pt x="2936911" y="214270"/>
                    <a:pt x="2936911" y="206781"/>
                    <a:pt x="2936911" y="199292"/>
                  </a:cubicBezTo>
                  <a:cubicBezTo>
                    <a:pt x="2921911" y="229248"/>
                    <a:pt x="2895660" y="218014"/>
                    <a:pt x="2876910" y="229248"/>
                  </a:cubicBezTo>
                  <a:lnTo>
                    <a:pt x="2876910" y="221759"/>
                  </a:lnTo>
                  <a:cubicBezTo>
                    <a:pt x="2861909" y="225503"/>
                    <a:pt x="2843159" y="214270"/>
                    <a:pt x="2820658" y="229248"/>
                  </a:cubicBezTo>
                  <a:cubicBezTo>
                    <a:pt x="2813158" y="221759"/>
                    <a:pt x="2824409" y="188059"/>
                    <a:pt x="2805658" y="191803"/>
                  </a:cubicBezTo>
                  <a:cubicBezTo>
                    <a:pt x="2805658" y="225503"/>
                    <a:pt x="2771907" y="206781"/>
                    <a:pt x="2783158" y="244225"/>
                  </a:cubicBezTo>
                  <a:cubicBezTo>
                    <a:pt x="2768157" y="236736"/>
                    <a:pt x="2741907" y="225503"/>
                    <a:pt x="2730657" y="236736"/>
                  </a:cubicBezTo>
                  <a:cubicBezTo>
                    <a:pt x="2738157" y="221759"/>
                    <a:pt x="2723156" y="195548"/>
                    <a:pt x="2738157" y="191803"/>
                  </a:cubicBezTo>
                  <a:lnTo>
                    <a:pt x="2728313" y="175421"/>
                  </a:lnTo>
                  <a:lnTo>
                    <a:pt x="2730188" y="167055"/>
                  </a:lnTo>
                  <a:cubicBezTo>
                    <a:pt x="2735637" y="166880"/>
                    <a:pt x="2735813" y="165124"/>
                    <a:pt x="2734407" y="158104"/>
                  </a:cubicBezTo>
                  <a:cubicBezTo>
                    <a:pt x="2726906" y="161848"/>
                    <a:pt x="2708156" y="173081"/>
                    <a:pt x="2700656" y="169337"/>
                  </a:cubicBezTo>
                  <a:cubicBezTo>
                    <a:pt x="2689406" y="188059"/>
                    <a:pt x="2678155" y="225503"/>
                    <a:pt x="2655655" y="229248"/>
                  </a:cubicBezTo>
                  <a:cubicBezTo>
                    <a:pt x="2666905" y="218014"/>
                    <a:pt x="2651905" y="191803"/>
                    <a:pt x="2659405" y="188059"/>
                  </a:cubicBezTo>
                  <a:cubicBezTo>
                    <a:pt x="2629404" y="247970"/>
                    <a:pt x="2629404" y="247970"/>
                    <a:pt x="2629404" y="247970"/>
                  </a:cubicBezTo>
                  <a:cubicBezTo>
                    <a:pt x="2621904" y="251714"/>
                    <a:pt x="2625654" y="221759"/>
                    <a:pt x="2618154" y="232992"/>
                  </a:cubicBezTo>
                  <a:cubicBezTo>
                    <a:pt x="2618154" y="240481"/>
                    <a:pt x="2614404" y="247970"/>
                    <a:pt x="2610654" y="251714"/>
                  </a:cubicBezTo>
                  <a:cubicBezTo>
                    <a:pt x="2606904" y="247970"/>
                    <a:pt x="2580653" y="259203"/>
                    <a:pt x="2580653" y="229248"/>
                  </a:cubicBezTo>
                  <a:cubicBezTo>
                    <a:pt x="2576903" y="214270"/>
                    <a:pt x="2591904" y="221759"/>
                    <a:pt x="2584404" y="210525"/>
                  </a:cubicBezTo>
                  <a:cubicBezTo>
                    <a:pt x="2569403" y="210525"/>
                    <a:pt x="2569403" y="221759"/>
                    <a:pt x="2558153" y="221759"/>
                  </a:cubicBezTo>
                  <a:cubicBezTo>
                    <a:pt x="2550706" y="210578"/>
                    <a:pt x="2532167" y="228984"/>
                    <a:pt x="2539361" y="247530"/>
                  </a:cubicBezTo>
                  <a:cubicBezTo>
                    <a:pt x="2533690" y="258667"/>
                    <a:pt x="2524493" y="262947"/>
                    <a:pt x="2513152" y="262947"/>
                  </a:cubicBezTo>
                  <a:cubicBezTo>
                    <a:pt x="2516902" y="255459"/>
                    <a:pt x="2516902" y="247970"/>
                    <a:pt x="2520652" y="236736"/>
                  </a:cubicBezTo>
                  <a:cubicBezTo>
                    <a:pt x="2502633" y="261926"/>
                    <a:pt x="2484613" y="269824"/>
                    <a:pt x="2466587" y="280360"/>
                  </a:cubicBezTo>
                  <a:cubicBezTo>
                    <a:pt x="2468386" y="274645"/>
                    <a:pt x="2470872" y="264979"/>
                    <a:pt x="2473190" y="262123"/>
                  </a:cubicBezTo>
                  <a:cubicBezTo>
                    <a:pt x="2451767" y="242997"/>
                    <a:pt x="2426306" y="288367"/>
                    <a:pt x="2404400" y="259203"/>
                  </a:cubicBezTo>
                  <a:cubicBezTo>
                    <a:pt x="2408150" y="255460"/>
                    <a:pt x="2408150" y="281670"/>
                    <a:pt x="2408150" y="277925"/>
                  </a:cubicBezTo>
                  <a:cubicBezTo>
                    <a:pt x="2396900" y="274181"/>
                    <a:pt x="2396900" y="251714"/>
                    <a:pt x="2389399" y="259203"/>
                  </a:cubicBezTo>
                  <a:cubicBezTo>
                    <a:pt x="2389399" y="247970"/>
                    <a:pt x="2378149" y="262947"/>
                    <a:pt x="2370649" y="266692"/>
                  </a:cubicBezTo>
                  <a:cubicBezTo>
                    <a:pt x="2370329" y="264717"/>
                    <a:pt x="2372364" y="259203"/>
                    <a:pt x="2374399" y="259203"/>
                  </a:cubicBezTo>
                  <a:cubicBezTo>
                    <a:pt x="2366899" y="270436"/>
                    <a:pt x="2321898" y="289158"/>
                    <a:pt x="2295647" y="270436"/>
                  </a:cubicBezTo>
                  <a:cubicBezTo>
                    <a:pt x="2295647" y="277926"/>
                    <a:pt x="2280647" y="300392"/>
                    <a:pt x="2273147" y="300392"/>
                  </a:cubicBezTo>
                  <a:lnTo>
                    <a:pt x="2276428" y="284010"/>
                  </a:lnTo>
                  <a:cubicBezTo>
                    <a:pt x="2273981" y="270023"/>
                    <a:pt x="2264263" y="276489"/>
                    <a:pt x="2260348" y="270933"/>
                  </a:cubicBezTo>
                  <a:lnTo>
                    <a:pt x="2269492" y="267600"/>
                  </a:lnTo>
                  <a:lnTo>
                    <a:pt x="2270218" y="274532"/>
                  </a:lnTo>
                  <a:cubicBezTo>
                    <a:pt x="2272115" y="273671"/>
                    <a:pt x="2275789" y="267486"/>
                    <a:pt x="2279674" y="263311"/>
                  </a:cubicBezTo>
                  <a:cubicBezTo>
                    <a:pt x="2276448" y="264848"/>
                    <a:pt x="2272963" y="266564"/>
                    <a:pt x="2269492" y="267600"/>
                  </a:cubicBezTo>
                  <a:cubicBezTo>
                    <a:pt x="2269313" y="267288"/>
                    <a:pt x="2269354" y="266995"/>
                    <a:pt x="2269397" y="266692"/>
                  </a:cubicBezTo>
                  <a:cubicBezTo>
                    <a:pt x="2266331" y="266692"/>
                    <a:pt x="2263266" y="268360"/>
                    <a:pt x="2260205" y="270417"/>
                  </a:cubicBezTo>
                  <a:cubicBezTo>
                    <a:pt x="2258761" y="269143"/>
                    <a:pt x="2258147" y="266735"/>
                    <a:pt x="2258147" y="262947"/>
                  </a:cubicBezTo>
                  <a:lnTo>
                    <a:pt x="2259116" y="271149"/>
                  </a:lnTo>
                  <a:cubicBezTo>
                    <a:pt x="2251292" y="276558"/>
                    <a:pt x="2243469" y="283455"/>
                    <a:pt x="2235646" y="270436"/>
                  </a:cubicBezTo>
                  <a:cubicBezTo>
                    <a:pt x="2239396" y="274181"/>
                    <a:pt x="2243146" y="240481"/>
                    <a:pt x="2235646" y="244225"/>
                  </a:cubicBezTo>
                  <a:cubicBezTo>
                    <a:pt x="2220646" y="247970"/>
                    <a:pt x="2231896" y="251714"/>
                    <a:pt x="2216896" y="259203"/>
                  </a:cubicBezTo>
                  <a:lnTo>
                    <a:pt x="2210333" y="265756"/>
                  </a:lnTo>
                  <a:lnTo>
                    <a:pt x="2205528" y="275936"/>
                  </a:lnTo>
                  <a:cubicBezTo>
                    <a:pt x="2200958" y="279095"/>
                    <a:pt x="2195333" y="268564"/>
                    <a:pt x="2198145" y="285414"/>
                  </a:cubicBezTo>
                  <a:cubicBezTo>
                    <a:pt x="2198145" y="270436"/>
                    <a:pt x="2175645" y="296647"/>
                    <a:pt x="2179395" y="262947"/>
                  </a:cubicBezTo>
                  <a:cubicBezTo>
                    <a:pt x="2179395" y="236736"/>
                    <a:pt x="2179395" y="236736"/>
                    <a:pt x="2179395" y="236736"/>
                  </a:cubicBezTo>
                  <a:cubicBezTo>
                    <a:pt x="2171895" y="240481"/>
                    <a:pt x="2168145" y="262947"/>
                    <a:pt x="2160645" y="274181"/>
                  </a:cubicBezTo>
                  <a:cubicBezTo>
                    <a:pt x="2160645" y="274120"/>
                    <a:pt x="2160645" y="266677"/>
                    <a:pt x="2160645" y="262947"/>
                  </a:cubicBezTo>
                  <a:cubicBezTo>
                    <a:pt x="2156895" y="304136"/>
                    <a:pt x="2141894" y="259203"/>
                    <a:pt x="2134394" y="289158"/>
                  </a:cubicBezTo>
                  <a:cubicBezTo>
                    <a:pt x="2119394" y="277925"/>
                    <a:pt x="2096893" y="289158"/>
                    <a:pt x="2089393" y="262947"/>
                  </a:cubicBezTo>
                  <a:cubicBezTo>
                    <a:pt x="2078143" y="274181"/>
                    <a:pt x="2066893" y="289158"/>
                    <a:pt x="2055642" y="281670"/>
                  </a:cubicBezTo>
                  <a:cubicBezTo>
                    <a:pt x="2055642" y="277925"/>
                    <a:pt x="2059393" y="274181"/>
                    <a:pt x="2063143" y="266692"/>
                  </a:cubicBezTo>
                  <a:cubicBezTo>
                    <a:pt x="2051892" y="255459"/>
                    <a:pt x="2051892" y="266692"/>
                    <a:pt x="2044392" y="270436"/>
                  </a:cubicBezTo>
                  <a:cubicBezTo>
                    <a:pt x="2044392" y="266692"/>
                    <a:pt x="2029392" y="247970"/>
                    <a:pt x="2018142" y="232992"/>
                  </a:cubicBezTo>
                  <a:cubicBezTo>
                    <a:pt x="2006891" y="244225"/>
                    <a:pt x="2010642" y="266692"/>
                    <a:pt x="2010642" y="277925"/>
                  </a:cubicBezTo>
                  <a:cubicBezTo>
                    <a:pt x="1999391" y="240481"/>
                    <a:pt x="1976891" y="304136"/>
                    <a:pt x="1965641" y="266692"/>
                  </a:cubicBezTo>
                  <a:cubicBezTo>
                    <a:pt x="1969391" y="262947"/>
                    <a:pt x="1980641" y="247970"/>
                    <a:pt x="1973141" y="240481"/>
                  </a:cubicBezTo>
                  <a:cubicBezTo>
                    <a:pt x="1961891" y="199292"/>
                    <a:pt x="1950640" y="266692"/>
                    <a:pt x="1935640" y="247970"/>
                  </a:cubicBezTo>
                  <a:cubicBezTo>
                    <a:pt x="1935640" y="281670"/>
                    <a:pt x="1935640" y="281670"/>
                    <a:pt x="1935640" y="281670"/>
                  </a:cubicBezTo>
                  <a:cubicBezTo>
                    <a:pt x="1931890" y="259203"/>
                    <a:pt x="1913139" y="300392"/>
                    <a:pt x="1913139" y="266692"/>
                  </a:cubicBezTo>
                  <a:cubicBezTo>
                    <a:pt x="1909389" y="277925"/>
                    <a:pt x="1894389" y="255459"/>
                    <a:pt x="1898139" y="285414"/>
                  </a:cubicBezTo>
                  <a:cubicBezTo>
                    <a:pt x="1868139" y="259203"/>
                    <a:pt x="1826888" y="300392"/>
                    <a:pt x="1811887" y="244225"/>
                  </a:cubicBezTo>
                  <a:cubicBezTo>
                    <a:pt x="1808137" y="247970"/>
                    <a:pt x="1800637" y="240481"/>
                    <a:pt x="1800637" y="259203"/>
                  </a:cubicBezTo>
                  <a:lnTo>
                    <a:pt x="1805559" y="265522"/>
                  </a:lnTo>
                  <a:cubicBezTo>
                    <a:pt x="1809778" y="265521"/>
                    <a:pt x="1811887" y="250778"/>
                    <a:pt x="1811887" y="259203"/>
                  </a:cubicBezTo>
                  <a:cubicBezTo>
                    <a:pt x="1808137" y="259203"/>
                    <a:pt x="1808137" y="266692"/>
                    <a:pt x="1808137" y="270436"/>
                  </a:cubicBezTo>
                  <a:cubicBezTo>
                    <a:pt x="1800637" y="262947"/>
                    <a:pt x="1793137" y="262947"/>
                    <a:pt x="1800637" y="236736"/>
                  </a:cubicBezTo>
                  <a:cubicBezTo>
                    <a:pt x="1781887" y="214270"/>
                    <a:pt x="1781887" y="289158"/>
                    <a:pt x="1755636" y="277925"/>
                  </a:cubicBezTo>
                  <a:cubicBezTo>
                    <a:pt x="1759386" y="262947"/>
                    <a:pt x="1755636" y="259203"/>
                    <a:pt x="1748136" y="259203"/>
                  </a:cubicBezTo>
                  <a:cubicBezTo>
                    <a:pt x="1733136" y="281670"/>
                    <a:pt x="1733136" y="281670"/>
                    <a:pt x="1733136" y="281670"/>
                  </a:cubicBezTo>
                  <a:cubicBezTo>
                    <a:pt x="1718135" y="277925"/>
                    <a:pt x="1725636" y="251714"/>
                    <a:pt x="1725636" y="229248"/>
                  </a:cubicBezTo>
                  <a:cubicBezTo>
                    <a:pt x="1718135" y="232992"/>
                    <a:pt x="1706885" y="232992"/>
                    <a:pt x="1703135" y="247970"/>
                  </a:cubicBezTo>
                  <a:cubicBezTo>
                    <a:pt x="1695635" y="221759"/>
                    <a:pt x="1695635" y="221759"/>
                    <a:pt x="1695635" y="221759"/>
                  </a:cubicBezTo>
                  <a:cubicBezTo>
                    <a:pt x="1703135" y="240481"/>
                    <a:pt x="1688135" y="232992"/>
                    <a:pt x="1684385" y="240481"/>
                  </a:cubicBezTo>
                  <a:lnTo>
                    <a:pt x="1687666" y="233928"/>
                  </a:lnTo>
                  <a:cubicBezTo>
                    <a:pt x="1684385" y="225503"/>
                    <a:pt x="1676885" y="229248"/>
                    <a:pt x="1673134" y="232992"/>
                  </a:cubicBezTo>
                  <a:cubicBezTo>
                    <a:pt x="1673134" y="244225"/>
                    <a:pt x="1680635" y="251714"/>
                    <a:pt x="1688135" y="255459"/>
                  </a:cubicBezTo>
                  <a:cubicBezTo>
                    <a:pt x="1680635" y="266692"/>
                    <a:pt x="1676885" y="262947"/>
                    <a:pt x="1669384" y="274181"/>
                  </a:cubicBezTo>
                  <a:cubicBezTo>
                    <a:pt x="1673134" y="251714"/>
                    <a:pt x="1658134" y="259203"/>
                    <a:pt x="1650634" y="255459"/>
                  </a:cubicBezTo>
                  <a:cubicBezTo>
                    <a:pt x="1643134" y="251714"/>
                    <a:pt x="1639384" y="274181"/>
                    <a:pt x="1639384" y="274181"/>
                  </a:cubicBezTo>
                  <a:cubicBezTo>
                    <a:pt x="1639384" y="262947"/>
                    <a:pt x="1624383" y="274181"/>
                    <a:pt x="1631884" y="255459"/>
                  </a:cubicBezTo>
                  <a:cubicBezTo>
                    <a:pt x="1635634" y="251714"/>
                    <a:pt x="1639384" y="266692"/>
                    <a:pt x="1643134" y="259203"/>
                  </a:cubicBezTo>
                  <a:cubicBezTo>
                    <a:pt x="1639384" y="247970"/>
                    <a:pt x="1639384" y="229248"/>
                    <a:pt x="1628134" y="244225"/>
                  </a:cubicBezTo>
                  <a:cubicBezTo>
                    <a:pt x="1620633" y="255459"/>
                    <a:pt x="1628134" y="285414"/>
                    <a:pt x="1613133" y="274181"/>
                  </a:cubicBezTo>
                  <a:cubicBezTo>
                    <a:pt x="1616883" y="266692"/>
                    <a:pt x="1620633" y="259203"/>
                    <a:pt x="1624383" y="251714"/>
                  </a:cubicBezTo>
                  <a:lnTo>
                    <a:pt x="1611258" y="241885"/>
                  </a:lnTo>
                  <a:lnTo>
                    <a:pt x="1609383" y="256863"/>
                  </a:lnTo>
                  <a:cubicBezTo>
                    <a:pt x="1605633" y="255459"/>
                    <a:pt x="1609383" y="251714"/>
                    <a:pt x="1605633" y="247970"/>
                  </a:cubicBezTo>
                  <a:cubicBezTo>
                    <a:pt x="1601883" y="270436"/>
                    <a:pt x="1586883" y="255459"/>
                    <a:pt x="1583133" y="277925"/>
                  </a:cubicBezTo>
                  <a:cubicBezTo>
                    <a:pt x="1575632" y="281670"/>
                    <a:pt x="1568132" y="262947"/>
                    <a:pt x="1560632" y="262947"/>
                  </a:cubicBezTo>
                  <a:cubicBezTo>
                    <a:pt x="1553132" y="247970"/>
                    <a:pt x="1541882" y="255459"/>
                    <a:pt x="1534382" y="270436"/>
                  </a:cubicBezTo>
                  <a:cubicBezTo>
                    <a:pt x="1530631" y="262947"/>
                    <a:pt x="1519381" y="266692"/>
                    <a:pt x="1515631" y="277925"/>
                  </a:cubicBezTo>
                  <a:cubicBezTo>
                    <a:pt x="1504381" y="262947"/>
                    <a:pt x="1511881" y="203037"/>
                    <a:pt x="1500631" y="225503"/>
                  </a:cubicBezTo>
                  <a:cubicBezTo>
                    <a:pt x="1489381" y="225503"/>
                    <a:pt x="1481880" y="262947"/>
                    <a:pt x="1485631" y="274181"/>
                  </a:cubicBezTo>
                  <a:cubicBezTo>
                    <a:pt x="1463130" y="262947"/>
                    <a:pt x="1440630" y="292903"/>
                    <a:pt x="1421879" y="262947"/>
                  </a:cubicBezTo>
                  <a:cubicBezTo>
                    <a:pt x="1418129" y="270436"/>
                    <a:pt x="1421879" y="274181"/>
                    <a:pt x="1414379" y="277925"/>
                  </a:cubicBezTo>
                  <a:cubicBezTo>
                    <a:pt x="1384378" y="270436"/>
                    <a:pt x="1346878" y="300392"/>
                    <a:pt x="1324377" y="262947"/>
                  </a:cubicBezTo>
                  <a:cubicBezTo>
                    <a:pt x="1335627" y="251714"/>
                    <a:pt x="1328127" y="240481"/>
                    <a:pt x="1328127" y="229248"/>
                  </a:cubicBezTo>
                  <a:lnTo>
                    <a:pt x="1323733" y="234689"/>
                  </a:lnTo>
                  <a:lnTo>
                    <a:pt x="1320107" y="228699"/>
                  </a:lnTo>
                  <a:cubicBezTo>
                    <a:pt x="1319162" y="227492"/>
                    <a:pt x="1318283" y="229248"/>
                    <a:pt x="1316877" y="240481"/>
                  </a:cubicBezTo>
                  <a:cubicBezTo>
                    <a:pt x="1316877" y="259203"/>
                    <a:pt x="1313127" y="270436"/>
                    <a:pt x="1324377" y="277925"/>
                  </a:cubicBezTo>
                  <a:cubicBezTo>
                    <a:pt x="1305627" y="285414"/>
                    <a:pt x="1275626" y="285414"/>
                    <a:pt x="1268126" y="266692"/>
                  </a:cubicBezTo>
                  <a:cubicBezTo>
                    <a:pt x="1271876" y="274181"/>
                    <a:pt x="1268126" y="281670"/>
                    <a:pt x="1264376" y="285414"/>
                  </a:cubicBezTo>
                  <a:lnTo>
                    <a:pt x="1257344" y="260139"/>
                  </a:lnTo>
                  <a:cubicBezTo>
                    <a:pt x="1253126" y="256395"/>
                    <a:pt x="1247501" y="257331"/>
                    <a:pt x="1241875" y="262947"/>
                  </a:cubicBezTo>
                  <a:lnTo>
                    <a:pt x="1241875" y="279329"/>
                  </a:lnTo>
                  <a:lnTo>
                    <a:pt x="1235313" y="265288"/>
                  </a:lnTo>
                  <a:cubicBezTo>
                    <a:pt x="1230625" y="266693"/>
                    <a:pt x="1226875" y="300392"/>
                    <a:pt x="1219375" y="281670"/>
                  </a:cubicBezTo>
                  <a:cubicBezTo>
                    <a:pt x="1219375" y="274181"/>
                    <a:pt x="1219375" y="266692"/>
                    <a:pt x="1215625" y="262947"/>
                  </a:cubicBezTo>
                  <a:cubicBezTo>
                    <a:pt x="1204375" y="277925"/>
                    <a:pt x="1189374" y="300392"/>
                    <a:pt x="1178124" y="285414"/>
                  </a:cubicBezTo>
                  <a:cubicBezTo>
                    <a:pt x="1170624" y="259203"/>
                    <a:pt x="1170624" y="259203"/>
                    <a:pt x="1170624" y="259203"/>
                  </a:cubicBezTo>
                  <a:cubicBezTo>
                    <a:pt x="1166874" y="262947"/>
                    <a:pt x="1155624" y="277925"/>
                    <a:pt x="1166874" y="285414"/>
                  </a:cubicBezTo>
                  <a:cubicBezTo>
                    <a:pt x="1148123" y="270436"/>
                    <a:pt x="1133123" y="266692"/>
                    <a:pt x="1129373" y="244225"/>
                  </a:cubicBezTo>
                  <a:cubicBezTo>
                    <a:pt x="1091872" y="296647"/>
                    <a:pt x="1043121" y="296647"/>
                    <a:pt x="1005620" y="292903"/>
                  </a:cubicBezTo>
                  <a:lnTo>
                    <a:pt x="1008902" y="283074"/>
                  </a:lnTo>
                  <a:lnTo>
                    <a:pt x="1003137" y="279278"/>
                  </a:lnTo>
                  <a:cubicBezTo>
                    <a:pt x="999292" y="282372"/>
                    <a:pt x="999995" y="301328"/>
                    <a:pt x="994370" y="292903"/>
                  </a:cubicBezTo>
                  <a:cubicBezTo>
                    <a:pt x="998120" y="281670"/>
                    <a:pt x="986870" y="266692"/>
                    <a:pt x="994370" y="251714"/>
                  </a:cubicBezTo>
                  <a:cubicBezTo>
                    <a:pt x="983120" y="236736"/>
                    <a:pt x="975620" y="274181"/>
                    <a:pt x="968120" y="277925"/>
                  </a:cubicBezTo>
                  <a:lnTo>
                    <a:pt x="967651" y="284419"/>
                  </a:lnTo>
                  <a:lnTo>
                    <a:pt x="971342" y="280668"/>
                  </a:lnTo>
                  <a:cubicBezTo>
                    <a:pt x="972573" y="279680"/>
                    <a:pt x="973276" y="280733"/>
                    <a:pt x="971870" y="289158"/>
                  </a:cubicBezTo>
                  <a:cubicBezTo>
                    <a:pt x="971870" y="296647"/>
                    <a:pt x="953119" y="274181"/>
                    <a:pt x="949369" y="300392"/>
                  </a:cubicBezTo>
                  <a:cubicBezTo>
                    <a:pt x="945619" y="292903"/>
                    <a:pt x="949369" y="274181"/>
                    <a:pt x="949369" y="262947"/>
                  </a:cubicBezTo>
                  <a:lnTo>
                    <a:pt x="942807" y="272777"/>
                  </a:lnTo>
                  <a:cubicBezTo>
                    <a:pt x="930619" y="244225"/>
                    <a:pt x="968120" y="221759"/>
                    <a:pt x="956869" y="184315"/>
                  </a:cubicBezTo>
                  <a:lnTo>
                    <a:pt x="950307" y="187591"/>
                  </a:lnTo>
                  <a:cubicBezTo>
                    <a:pt x="941869" y="158104"/>
                    <a:pt x="971870" y="154359"/>
                    <a:pt x="953119" y="146870"/>
                  </a:cubicBezTo>
                  <a:cubicBezTo>
                    <a:pt x="941869" y="158104"/>
                    <a:pt x="934369" y="195548"/>
                    <a:pt x="941869" y="206781"/>
                  </a:cubicBezTo>
                  <a:cubicBezTo>
                    <a:pt x="923119" y="214270"/>
                    <a:pt x="930619" y="270436"/>
                    <a:pt x="908118" y="266692"/>
                  </a:cubicBezTo>
                  <a:cubicBezTo>
                    <a:pt x="904368" y="251714"/>
                    <a:pt x="926869" y="262947"/>
                    <a:pt x="923119" y="244225"/>
                  </a:cubicBezTo>
                  <a:cubicBezTo>
                    <a:pt x="915619" y="221759"/>
                    <a:pt x="904368" y="255459"/>
                    <a:pt x="893118" y="247970"/>
                  </a:cubicBezTo>
                  <a:cubicBezTo>
                    <a:pt x="904368" y="255459"/>
                    <a:pt x="896868" y="281670"/>
                    <a:pt x="889368" y="285414"/>
                  </a:cubicBezTo>
                  <a:cubicBezTo>
                    <a:pt x="878118" y="274181"/>
                    <a:pt x="896868" y="262947"/>
                    <a:pt x="881868" y="259203"/>
                  </a:cubicBezTo>
                  <a:cubicBezTo>
                    <a:pt x="878118" y="274181"/>
                    <a:pt x="863117" y="285414"/>
                    <a:pt x="878118" y="296647"/>
                  </a:cubicBezTo>
                  <a:lnTo>
                    <a:pt x="872434" y="309519"/>
                  </a:lnTo>
                  <a:cubicBezTo>
                    <a:pt x="866633" y="312327"/>
                    <a:pt x="860305" y="291967"/>
                    <a:pt x="851867" y="311625"/>
                  </a:cubicBezTo>
                  <a:cubicBezTo>
                    <a:pt x="848117" y="289158"/>
                    <a:pt x="870618" y="259203"/>
                    <a:pt x="851867" y="244225"/>
                  </a:cubicBezTo>
                  <a:cubicBezTo>
                    <a:pt x="855617" y="266692"/>
                    <a:pt x="833117" y="274181"/>
                    <a:pt x="840617" y="311625"/>
                  </a:cubicBezTo>
                  <a:cubicBezTo>
                    <a:pt x="833117" y="304136"/>
                    <a:pt x="833117" y="285414"/>
                    <a:pt x="840617" y="270436"/>
                  </a:cubicBezTo>
                  <a:cubicBezTo>
                    <a:pt x="829367" y="255459"/>
                    <a:pt x="814366" y="311625"/>
                    <a:pt x="814366" y="266692"/>
                  </a:cubicBezTo>
                  <a:cubicBezTo>
                    <a:pt x="810616" y="289158"/>
                    <a:pt x="810616" y="289158"/>
                    <a:pt x="810616" y="289158"/>
                  </a:cubicBezTo>
                  <a:cubicBezTo>
                    <a:pt x="806866" y="281670"/>
                    <a:pt x="803116" y="277925"/>
                    <a:pt x="799366" y="262947"/>
                  </a:cubicBezTo>
                  <a:cubicBezTo>
                    <a:pt x="791866" y="262947"/>
                    <a:pt x="773116" y="296647"/>
                    <a:pt x="773116" y="259203"/>
                  </a:cubicBezTo>
                  <a:cubicBezTo>
                    <a:pt x="773116" y="262947"/>
                    <a:pt x="754365" y="259203"/>
                    <a:pt x="758115" y="285414"/>
                  </a:cubicBezTo>
                  <a:cubicBezTo>
                    <a:pt x="769365" y="300392"/>
                    <a:pt x="773116" y="266692"/>
                    <a:pt x="776866" y="300392"/>
                  </a:cubicBezTo>
                  <a:lnTo>
                    <a:pt x="772823" y="290094"/>
                  </a:lnTo>
                  <a:cubicBezTo>
                    <a:pt x="767725" y="287988"/>
                    <a:pt x="759990" y="306944"/>
                    <a:pt x="754365" y="315369"/>
                  </a:cubicBezTo>
                  <a:lnTo>
                    <a:pt x="754365" y="302264"/>
                  </a:lnTo>
                  <a:cubicBezTo>
                    <a:pt x="750615" y="304136"/>
                    <a:pt x="743115" y="300392"/>
                    <a:pt x="739365" y="315369"/>
                  </a:cubicBezTo>
                  <a:cubicBezTo>
                    <a:pt x="743115" y="307880"/>
                    <a:pt x="739365" y="300392"/>
                    <a:pt x="739365" y="296647"/>
                  </a:cubicBezTo>
                  <a:lnTo>
                    <a:pt x="732802" y="313029"/>
                  </a:lnTo>
                  <a:cubicBezTo>
                    <a:pt x="716864" y="326603"/>
                    <a:pt x="731865" y="281670"/>
                    <a:pt x="713114" y="285414"/>
                  </a:cubicBezTo>
                  <a:lnTo>
                    <a:pt x="726240" y="272309"/>
                  </a:lnTo>
                  <a:cubicBezTo>
                    <a:pt x="724365" y="274181"/>
                    <a:pt x="720614" y="251714"/>
                    <a:pt x="713114" y="259203"/>
                  </a:cubicBezTo>
                  <a:cubicBezTo>
                    <a:pt x="709364" y="277925"/>
                    <a:pt x="701864" y="300392"/>
                    <a:pt x="698114" y="315369"/>
                  </a:cubicBezTo>
                  <a:cubicBezTo>
                    <a:pt x="692506" y="320969"/>
                    <a:pt x="693188" y="305634"/>
                    <a:pt x="690926" y="307256"/>
                  </a:cubicBezTo>
                  <a:lnTo>
                    <a:pt x="697215" y="294697"/>
                  </a:lnTo>
                  <a:cubicBezTo>
                    <a:pt x="701864" y="285414"/>
                    <a:pt x="690614" y="259203"/>
                    <a:pt x="679364" y="259203"/>
                  </a:cubicBezTo>
                  <a:cubicBezTo>
                    <a:pt x="671863" y="266692"/>
                    <a:pt x="660613" y="292903"/>
                    <a:pt x="671863" y="304136"/>
                  </a:cubicBezTo>
                  <a:cubicBezTo>
                    <a:pt x="664363" y="304136"/>
                    <a:pt x="656863" y="292903"/>
                    <a:pt x="664363" y="277925"/>
                  </a:cubicBezTo>
                  <a:cubicBezTo>
                    <a:pt x="649363" y="285414"/>
                    <a:pt x="664363" y="300392"/>
                    <a:pt x="653113" y="311625"/>
                  </a:cubicBezTo>
                  <a:cubicBezTo>
                    <a:pt x="649363" y="296647"/>
                    <a:pt x="634363" y="277925"/>
                    <a:pt x="626862" y="259203"/>
                  </a:cubicBezTo>
                  <a:cubicBezTo>
                    <a:pt x="638113" y="229248"/>
                    <a:pt x="638113" y="229248"/>
                    <a:pt x="638113" y="229248"/>
                  </a:cubicBezTo>
                  <a:lnTo>
                    <a:pt x="631550" y="229248"/>
                  </a:lnTo>
                  <a:cubicBezTo>
                    <a:pt x="641863" y="203037"/>
                    <a:pt x="626862" y="206781"/>
                    <a:pt x="634363" y="180570"/>
                  </a:cubicBezTo>
                  <a:cubicBezTo>
                    <a:pt x="626862" y="176826"/>
                    <a:pt x="619362" y="184315"/>
                    <a:pt x="615612" y="191803"/>
                  </a:cubicBezTo>
                  <a:cubicBezTo>
                    <a:pt x="630613" y="236736"/>
                    <a:pt x="596862" y="251714"/>
                    <a:pt x="600612" y="292903"/>
                  </a:cubicBezTo>
                  <a:cubicBezTo>
                    <a:pt x="578111" y="300392"/>
                    <a:pt x="589362" y="195548"/>
                    <a:pt x="563111" y="255459"/>
                  </a:cubicBezTo>
                  <a:cubicBezTo>
                    <a:pt x="566861" y="266692"/>
                    <a:pt x="555611" y="296647"/>
                    <a:pt x="570611" y="285414"/>
                  </a:cubicBezTo>
                  <a:cubicBezTo>
                    <a:pt x="555611" y="281670"/>
                    <a:pt x="559361" y="322858"/>
                    <a:pt x="544361" y="307880"/>
                  </a:cubicBezTo>
                  <a:cubicBezTo>
                    <a:pt x="555611" y="292903"/>
                    <a:pt x="533111" y="266692"/>
                    <a:pt x="551861" y="244225"/>
                  </a:cubicBezTo>
                  <a:cubicBezTo>
                    <a:pt x="548111" y="255459"/>
                    <a:pt x="559361" y="255459"/>
                    <a:pt x="563111" y="251714"/>
                  </a:cubicBezTo>
                  <a:cubicBezTo>
                    <a:pt x="555611" y="236736"/>
                    <a:pt x="563111" y="210525"/>
                    <a:pt x="551861" y="210525"/>
                  </a:cubicBezTo>
                  <a:cubicBezTo>
                    <a:pt x="540611" y="214270"/>
                    <a:pt x="529360" y="214270"/>
                    <a:pt x="533111" y="236736"/>
                  </a:cubicBezTo>
                  <a:lnTo>
                    <a:pt x="534810" y="245980"/>
                  </a:lnTo>
                  <a:cubicBezTo>
                    <a:pt x="537798" y="249140"/>
                    <a:pt x="543423" y="238609"/>
                    <a:pt x="540611" y="255459"/>
                  </a:cubicBezTo>
                  <a:cubicBezTo>
                    <a:pt x="521860" y="262947"/>
                    <a:pt x="521860" y="229248"/>
                    <a:pt x="510610" y="270436"/>
                  </a:cubicBezTo>
                  <a:cubicBezTo>
                    <a:pt x="521860" y="266692"/>
                    <a:pt x="525610" y="289158"/>
                    <a:pt x="525610" y="304136"/>
                  </a:cubicBezTo>
                  <a:lnTo>
                    <a:pt x="512485" y="313965"/>
                  </a:lnTo>
                  <a:lnTo>
                    <a:pt x="513891" y="302264"/>
                  </a:lnTo>
                  <a:cubicBezTo>
                    <a:pt x="495610" y="289158"/>
                    <a:pt x="506860" y="326603"/>
                    <a:pt x="488110" y="322858"/>
                  </a:cubicBezTo>
                  <a:cubicBezTo>
                    <a:pt x="480609" y="292903"/>
                    <a:pt x="480609" y="292903"/>
                    <a:pt x="480609" y="292903"/>
                  </a:cubicBezTo>
                  <a:cubicBezTo>
                    <a:pt x="484359" y="266692"/>
                    <a:pt x="506860" y="304136"/>
                    <a:pt x="506860" y="262947"/>
                  </a:cubicBezTo>
                  <a:cubicBezTo>
                    <a:pt x="491860" y="259203"/>
                    <a:pt x="488110" y="281670"/>
                    <a:pt x="476859" y="270436"/>
                  </a:cubicBezTo>
                  <a:cubicBezTo>
                    <a:pt x="480609" y="266692"/>
                    <a:pt x="484359" y="266692"/>
                    <a:pt x="484359" y="262947"/>
                  </a:cubicBezTo>
                  <a:cubicBezTo>
                    <a:pt x="480609" y="259203"/>
                    <a:pt x="480609" y="203037"/>
                    <a:pt x="461859" y="236736"/>
                  </a:cubicBezTo>
                  <a:cubicBezTo>
                    <a:pt x="450609" y="247970"/>
                    <a:pt x="458109" y="251714"/>
                    <a:pt x="458109" y="266692"/>
                  </a:cubicBezTo>
                  <a:cubicBezTo>
                    <a:pt x="435608" y="270436"/>
                    <a:pt x="428108" y="285414"/>
                    <a:pt x="416858" y="289158"/>
                  </a:cubicBezTo>
                  <a:cubicBezTo>
                    <a:pt x="420608" y="259203"/>
                    <a:pt x="394358" y="285414"/>
                    <a:pt x="409358" y="255459"/>
                  </a:cubicBezTo>
                  <a:cubicBezTo>
                    <a:pt x="416858" y="274181"/>
                    <a:pt x="443109" y="270436"/>
                    <a:pt x="450609" y="244225"/>
                  </a:cubicBezTo>
                  <a:lnTo>
                    <a:pt x="452015" y="228429"/>
                  </a:lnTo>
                  <a:cubicBezTo>
                    <a:pt x="456937" y="222461"/>
                    <a:pt x="470297" y="238609"/>
                    <a:pt x="473109" y="210525"/>
                  </a:cubicBezTo>
                  <a:cubicBezTo>
                    <a:pt x="458109" y="210525"/>
                    <a:pt x="458109" y="173081"/>
                    <a:pt x="458109" y="150615"/>
                  </a:cubicBezTo>
                  <a:cubicBezTo>
                    <a:pt x="454359" y="150615"/>
                    <a:pt x="446859" y="158104"/>
                    <a:pt x="446859" y="161848"/>
                  </a:cubicBezTo>
                  <a:cubicBezTo>
                    <a:pt x="443109" y="184315"/>
                    <a:pt x="450609" y="184315"/>
                    <a:pt x="446859" y="206781"/>
                  </a:cubicBezTo>
                  <a:cubicBezTo>
                    <a:pt x="431858" y="199292"/>
                    <a:pt x="413108" y="214270"/>
                    <a:pt x="401858" y="232992"/>
                  </a:cubicBezTo>
                  <a:cubicBezTo>
                    <a:pt x="398108" y="221759"/>
                    <a:pt x="398108" y="199292"/>
                    <a:pt x="405608" y="199292"/>
                  </a:cubicBezTo>
                  <a:cubicBezTo>
                    <a:pt x="386857" y="203037"/>
                    <a:pt x="364357" y="199292"/>
                    <a:pt x="341857" y="195548"/>
                  </a:cubicBezTo>
                  <a:lnTo>
                    <a:pt x="343204" y="211403"/>
                  </a:lnTo>
                  <a:cubicBezTo>
                    <a:pt x="340332" y="216794"/>
                    <a:pt x="331829" y="214764"/>
                    <a:pt x="327968" y="219090"/>
                  </a:cubicBezTo>
                  <a:cubicBezTo>
                    <a:pt x="326768" y="208116"/>
                    <a:pt x="325402" y="195934"/>
                    <a:pt x="326856" y="184315"/>
                  </a:cubicBezTo>
                  <a:lnTo>
                    <a:pt x="320293" y="187708"/>
                  </a:lnTo>
                  <a:cubicBezTo>
                    <a:pt x="317481" y="184548"/>
                    <a:pt x="323106" y="165592"/>
                    <a:pt x="311856" y="165592"/>
                  </a:cubicBezTo>
                  <a:cubicBezTo>
                    <a:pt x="300606" y="180570"/>
                    <a:pt x="281855" y="191803"/>
                    <a:pt x="266855" y="199292"/>
                  </a:cubicBezTo>
                  <a:cubicBezTo>
                    <a:pt x="248105" y="169337"/>
                    <a:pt x="218104" y="195548"/>
                    <a:pt x="199354" y="195548"/>
                  </a:cubicBezTo>
                  <a:cubicBezTo>
                    <a:pt x="191853" y="180570"/>
                    <a:pt x="195603" y="150615"/>
                    <a:pt x="188103" y="143126"/>
                  </a:cubicBezTo>
                  <a:cubicBezTo>
                    <a:pt x="176853" y="143126"/>
                    <a:pt x="195603" y="180570"/>
                    <a:pt x="176853" y="165592"/>
                  </a:cubicBezTo>
                  <a:lnTo>
                    <a:pt x="180134" y="159040"/>
                  </a:lnTo>
                  <a:cubicBezTo>
                    <a:pt x="173103" y="165592"/>
                    <a:pt x="150602" y="135637"/>
                    <a:pt x="143102" y="180570"/>
                  </a:cubicBezTo>
                  <a:cubicBezTo>
                    <a:pt x="150602" y="146870"/>
                    <a:pt x="150602" y="146870"/>
                    <a:pt x="150602" y="146870"/>
                  </a:cubicBezTo>
                  <a:cubicBezTo>
                    <a:pt x="146852" y="143126"/>
                    <a:pt x="143102" y="150615"/>
                    <a:pt x="139352" y="154359"/>
                  </a:cubicBezTo>
                  <a:cubicBezTo>
                    <a:pt x="139352" y="143126"/>
                    <a:pt x="135602" y="131893"/>
                    <a:pt x="143102" y="124404"/>
                  </a:cubicBezTo>
                  <a:cubicBezTo>
                    <a:pt x="131852" y="101937"/>
                    <a:pt x="120602" y="128148"/>
                    <a:pt x="109352" y="128148"/>
                  </a:cubicBezTo>
                  <a:cubicBezTo>
                    <a:pt x="116852" y="150615"/>
                    <a:pt x="116852" y="150615"/>
                    <a:pt x="116852" y="150615"/>
                  </a:cubicBezTo>
                  <a:cubicBezTo>
                    <a:pt x="94351" y="165592"/>
                    <a:pt x="83101" y="146870"/>
                    <a:pt x="64351" y="150615"/>
                  </a:cubicBezTo>
                  <a:lnTo>
                    <a:pt x="64351" y="134233"/>
                  </a:lnTo>
                  <a:lnTo>
                    <a:pt x="54507" y="141722"/>
                  </a:lnTo>
                  <a:lnTo>
                    <a:pt x="49819" y="121595"/>
                  </a:lnTo>
                  <a:cubicBezTo>
                    <a:pt x="46538" y="117851"/>
                    <a:pt x="41850" y="118787"/>
                    <a:pt x="38100" y="128148"/>
                  </a:cubicBezTo>
                  <a:cubicBezTo>
                    <a:pt x="71851" y="79471"/>
                    <a:pt x="71851" y="79471"/>
                    <a:pt x="71851" y="79471"/>
                  </a:cubicBezTo>
                  <a:cubicBezTo>
                    <a:pt x="79351" y="90704"/>
                    <a:pt x="60601" y="101937"/>
                    <a:pt x="64351" y="124404"/>
                  </a:cubicBezTo>
                  <a:cubicBezTo>
                    <a:pt x="68101" y="139381"/>
                    <a:pt x="86851" y="135637"/>
                    <a:pt x="90601" y="116915"/>
                  </a:cubicBezTo>
                  <a:cubicBezTo>
                    <a:pt x="83101" y="113170"/>
                    <a:pt x="83101" y="116915"/>
                    <a:pt x="79351" y="124404"/>
                  </a:cubicBezTo>
                  <a:cubicBezTo>
                    <a:pt x="75601" y="98193"/>
                    <a:pt x="86851" y="98193"/>
                    <a:pt x="90601" y="79471"/>
                  </a:cubicBezTo>
                  <a:lnTo>
                    <a:pt x="86912" y="78801"/>
                  </a:lnTo>
                  <a:cubicBezTo>
                    <a:pt x="92572" y="68177"/>
                    <a:pt x="99534" y="67761"/>
                    <a:pt x="109352" y="64493"/>
                  </a:cubicBezTo>
                  <a:cubicBezTo>
                    <a:pt x="101851" y="75726"/>
                    <a:pt x="113102" y="83215"/>
                    <a:pt x="109352" y="90704"/>
                  </a:cubicBezTo>
                  <a:cubicBezTo>
                    <a:pt x="109352" y="68237"/>
                    <a:pt x="120602" y="60749"/>
                    <a:pt x="135602" y="68237"/>
                  </a:cubicBezTo>
                  <a:cubicBezTo>
                    <a:pt x="146852" y="94448"/>
                    <a:pt x="165603" y="49515"/>
                    <a:pt x="180603" y="57004"/>
                  </a:cubicBezTo>
                  <a:cubicBezTo>
                    <a:pt x="173103" y="83215"/>
                    <a:pt x="161853" y="101937"/>
                    <a:pt x="154353" y="113170"/>
                  </a:cubicBezTo>
                  <a:cubicBezTo>
                    <a:pt x="161853" y="124404"/>
                    <a:pt x="165603" y="113170"/>
                    <a:pt x="173103" y="124404"/>
                  </a:cubicBezTo>
                  <a:cubicBezTo>
                    <a:pt x="180603" y="105682"/>
                    <a:pt x="184353" y="79471"/>
                    <a:pt x="199354" y="68237"/>
                  </a:cubicBezTo>
                  <a:lnTo>
                    <a:pt x="199354" y="84619"/>
                  </a:lnTo>
                  <a:cubicBezTo>
                    <a:pt x="210604" y="75726"/>
                    <a:pt x="210604" y="49515"/>
                    <a:pt x="229354" y="53260"/>
                  </a:cubicBezTo>
                  <a:cubicBezTo>
                    <a:pt x="255605" y="64493"/>
                    <a:pt x="281855" y="64493"/>
                    <a:pt x="304356" y="68237"/>
                  </a:cubicBezTo>
                  <a:lnTo>
                    <a:pt x="304356" y="84619"/>
                  </a:lnTo>
                  <a:cubicBezTo>
                    <a:pt x="315606" y="49515"/>
                    <a:pt x="341857" y="71982"/>
                    <a:pt x="356857" y="57004"/>
                  </a:cubicBezTo>
                  <a:cubicBezTo>
                    <a:pt x="383107" y="75726"/>
                    <a:pt x="413108" y="42026"/>
                    <a:pt x="428108" y="71982"/>
                  </a:cubicBezTo>
                  <a:cubicBezTo>
                    <a:pt x="473109" y="60749"/>
                    <a:pt x="514360" y="45771"/>
                    <a:pt x="563111" y="57004"/>
                  </a:cubicBezTo>
                  <a:cubicBezTo>
                    <a:pt x="551861" y="83215"/>
                    <a:pt x="551861" y="83215"/>
                    <a:pt x="551861" y="83215"/>
                  </a:cubicBezTo>
                  <a:lnTo>
                    <a:pt x="557896" y="76019"/>
                  </a:lnTo>
                  <a:cubicBezTo>
                    <a:pt x="561939" y="76896"/>
                    <a:pt x="561236" y="97257"/>
                    <a:pt x="566861" y="94448"/>
                  </a:cubicBezTo>
                  <a:cubicBezTo>
                    <a:pt x="559361" y="71982"/>
                    <a:pt x="578111" y="64493"/>
                    <a:pt x="585612" y="49515"/>
                  </a:cubicBezTo>
                  <a:cubicBezTo>
                    <a:pt x="608112" y="71982"/>
                    <a:pt x="634363" y="49515"/>
                    <a:pt x="653113" y="30793"/>
                  </a:cubicBezTo>
                  <a:lnTo>
                    <a:pt x="653113" y="47175"/>
                  </a:lnTo>
                  <a:cubicBezTo>
                    <a:pt x="675614" y="15815"/>
                    <a:pt x="694364" y="45771"/>
                    <a:pt x="720614" y="53260"/>
                  </a:cubicBezTo>
                  <a:cubicBezTo>
                    <a:pt x="720614" y="60749"/>
                    <a:pt x="724365" y="79471"/>
                    <a:pt x="731865" y="75726"/>
                  </a:cubicBezTo>
                  <a:cubicBezTo>
                    <a:pt x="746865" y="45771"/>
                    <a:pt x="754365" y="49515"/>
                    <a:pt x="773116" y="30793"/>
                  </a:cubicBezTo>
                  <a:cubicBezTo>
                    <a:pt x="788116" y="30793"/>
                    <a:pt x="810616" y="38282"/>
                    <a:pt x="821867" y="53260"/>
                  </a:cubicBezTo>
                  <a:cubicBezTo>
                    <a:pt x="874368" y="12071"/>
                    <a:pt x="926869" y="42026"/>
                    <a:pt x="983120" y="15815"/>
                  </a:cubicBezTo>
                  <a:cubicBezTo>
                    <a:pt x="986870" y="38282"/>
                    <a:pt x="986870" y="38282"/>
                    <a:pt x="986870" y="38282"/>
                  </a:cubicBezTo>
                  <a:cubicBezTo>
                    <a:pt x="1039371" y="-6651"/>
                    <a:pt x="1103123" y="38282"/>
                    <a:pt x="1148123" y="15815"/>
                  </a:cubicBezTo>
                  <a:cubicBezTo>
                    <a:pt x="1144373" y="53260"/>
                    <a:pt x="1144373" y="53260"/>
                    <a:pt x="1144373" y="53260"/>
                  </a:cubicBezTo>
                  <a:cubicBezTo>
                    <a:pt x="1155624" y="64493"/>
                    <a:pt x="1174374" y="42026"/>
                    <a:pt x="1170624" y="15815"/>
                  </a:cubicBezTo>
                  <a:cubicBezTo>
                    <a:pt x="1185624" y="30793"/>
                    <a:pt x="1208125" y="838"/>
                    <a:pt x="1215625" y="30793"/>
                  </a:cubicBezTo>
                  <a:cubicBezTo>
                    <a:pt x="1230625" y="38282"/>
                    <a:pt x="1234375" y="15815"/>
                    <a:pt x="1245626" y="8326"/>
                  </a:cubicBezTo>
                  <a:cubicBezTo>
                    <a:pt x="1272400" y="21693"/>
                    <a:pt x="1284240" y="23131"/>
                    <a:pt x="1304900" y="17006"/>
                  </a:cubicBezTo>
                  <a:cubicBezTo>
                    <a:pt x="1302101" y="25479"/>
                    <a:pt x="1303175" y="38282"/>
                    <a:pt x="1309377" y="38282"/>
                  </a:cubicBezTo>
                  <a:cubicBezTo>
                    <a:pt x="1320627" y="30793"/>
                    <a:pt x="1346878" y="49515"/>
                    <a:pt x="1335627" y="4582"/>
                  </a:cubicBezTo>
                  <a:cubicBezTo>
                    <a:pt x="1365628" y="30793"/>
                    <a:pt x="1403129" y="-10396"/>
                    <a:pt x="1433129" y="23304"/>
                  </a:cubicBezTo>
                  <a:cubicBezTo>
                    <a:pt x="1429379" y="12071"/>
                    <a:pt x="1436880" y="8326"/>
                    <a:pt x="1440630" y="838"/>
                  </a:cubicBezTo>
                  <a:cubicBezTo>
                    <a:pt x="1466880" y="838"/>
                    <a:pt x="1493131" y="27049"/>
                    <a:pt x="1511881" y="4582"/>
                  </a:cubicBezTo>
                  <a:cubicBezTo>
                    <a:pt x="1515631" y="12071"/>
                    <a:pt x="1504381" y="27049"/>
                    <a:pt x="1515631" y="27049"/>
                  </a:cubicBezTo>
                  <a:cubicBezTo>
                    <a:pt x="1523131" y="23304"/>
                    <a:pt x="1515631" y="12071"/>
                    <a:pt x="1523131" y="4582"/>
                  </a:cubicBezTo>
                  <a:cubicBezTo>
                    <a:pt x="1533444" y="-98"/>
                    <a:pt x="1543757" y="-801"/>
                    <a:pt x="1554011" y="7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45626853-9B36-4675-B349-1E2900F69C9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3738" y="227013"/>
            <a:ext cx="8958262" cy="608012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PARTICLE SWARM OPTIMIZATION</a:t>
            </a:r>
          </a:p>
        </p:txBody>
      </p:sp>
      <p:grpSp>
        <p:nvGrpSpPr>
          <p:cNvPr id="7" name="Grupa 16">
            <a:extLst>
              <a:ext uri="{FF2B5EF4-FFF2-40B4-BE49-F238E27FC236}">
                <a16:creationId xmlns:a16="http://schemas.microsoft.com/office/drawing/2014/main" id="{39F0AD93-A184-4974-B71C-D2F26323D520}"/>
              </a:ext>
            </a:extLst>
          </p:cNvPr>
          <p:cNvGrpSpPr/>
          <p:nvPr/>
        </p:nvGrpSpPr>
        <p:grpSpPr>
          <a:xfrm>
            <a:off x="3359696" y="6021288"/>
            <a:ext cx="4610398" cy="487456"/>
            <a:chOff x="3575720" y="5445224"/>
            <a:chExt cx="4382826" cy="487456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1E498322-C14F-46C0-B842-F75257695C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5720" y="5445224"/>
              <a:ext cx="4230688" cy="323122"/>
            </a:xfrm>
            <a:custGeom>
              <a:avLst/>
              <a:gdLst/>
              <a:ahLst/>
              <a:cxnLst/>
              <a:rect l="l" t="t" r="r" b="b"/>
              <a:pathLst>
                <a:path w="4230688" h="323122">
                  <a:moveTo>
                    <a:pt x="690731" y="306944"/>
                  </a:moveTo>
                  <a:lnTo>
                    <a:pt x="690926" y="307256"/>
                  </a:lnTo>
                  <a:lnTo>
                    <a:pt x="686864" y="315369"/>
                  </a:lnTo>
                  <a:close/>
                  <a:moveTo>
                    <a:pt x="616109" y="299788"/>
                  </a:moveTo>
                  <a:cubicBezTo>
                    <a:pt x="619443" y="298845"/>
                    <a:pt x="622300" y="299788"/>
                    <a:pt x="622300" y="307328"/>
                  </a:cubicBezTo>
                  <a:cubicBezTo>
                    <a:pt x="618490" y="296017"/>
                    <a:pt x="603250" y="322409"/>
                    <a:pt x="607060" y="303558"/>
                  </a:cubicBezTo>
                  <a:cubicBezTo>
                    <a:pt x="608965" y="303558"/>
                    <a:pt x="612775" y="300730"/>
                    <a:pt x="616109" y="299788"/>
                  </a:cubicBezTo>
                  <a:close/>
                  <a:moveTo>
                    <a:pt x="454554" y="292247"/>
                  </a:moveTo>
                  <a:lnTo>
                    <a:pt x="458259" y="304649"/>
                  </a:lnTo>
                  <a:cubicBezTo>
                    <a:pt x="457333" y="307130"/>
                    <a:pt x="454555" y="308122"/>
                    <a:pt x="450850" y="308122"/>
                  </a:cubicBezTo>
                  <a:cubicBezTo>
                    <a:pt x="450850" y="300185"/>
                    <a:pt x="454554" y="296216"/>
                    <a:pt x="454554" y="292247"/>
                  </a:cubicBezTo>
                  <a:close/>
                  <a:moveTo>
                    <a:pt x="2509981" y="291195"/>
                  </a:moveTo>
                  <a:cubicBezTo>
                    <a:pt x="2510643" y="295092"/>
                    <a:pt x="2510774" y="299730"/>
                    <a:pt x="2512484" y="299730"/>
                  </a:cubicBezTo>
                  <a:cubicBezTo>
                    <a:pt x="2507667" y="302090"/>
                    <a:pt x="2510680" y="295245"/>
                    <a:pt x="2509981" y="291195"/>
                  </a:cubicBezTo>
                  <a:close/>
                  <a:moveTo>
                    <a:pt x="2509608" y="289487"/>
                  </a:moveTo>
                  <a:cubicBezTo>
                    <a:pt x="2510101" y="289846"/>
                    <a:pt x="2510261" y="290465"/>
                    <a:pt x="2509981" y="291195"/>
                  </a:cubicBezTo>
                  <a:close/>
                  <a:moveTo>
                    <a:pt x="2508837" y="285953"/>
                  </a:moveTo>
                  <a:lnTo>
                    <a:pt x="2509608" y="289487"/>
                  </a:lnTo>
                  <a:cubicBezTo>
                    <a:pt x="2509109" y="288352"/>
                    <a:pt x="2507723" y="287980"/>
                    <a:pt x="2505075" y="288845"/>
                  </a:cubicBezTo>
                  <a:close/>
                  <a:moveTo>
                    <a:pt x="679450" y="284309"/>
                  </a:moveTo>
                  <a:lnTo>
                    <a:pt x="686859" y="284309"/>
                  </a:lnTo>
                  <a:cubicBezTo>
                    <a:pt x="690563" y="291929"/>
                    <a:pt x="683154" y="299549"/>
                    <a:pt x="683154" y="303359"/>
                  </a:cubicBezTo>
                  <a:close/>
                  <a:moveTo>
                    <a:pt x="2260205" y="270417"/>
                  </a:moveTo>
                  <a:lnTo>
                    <a:pt x="2260348" y="270933"/>
                  </a:lnTo>
                  <a:cubicBezTo>
                    <a:pt x="2259948" y="271294"/>
                    <a:pt x="2259525" y="271348"/>
                    <a:pt x="2259116" y="271149"/>
                  </a:cubicBezTo>
                  <a:close/>
                  <a:moveTo>
                    <a:pt x="1943100" y="266847"/>
                  </a:moveTo>
                  <a:lnTo>
                    <a:pt x="1951038" y="270022"/>
                  </a:lnTo>
                  <a:lnTo>
                    <a:pt x="1943100" y="277959"/>
                  </a:lnTo>
                  <a:close/>
                  <a:moveTo>
                    <a:pt x="461169" y="262084"/>
                  </a:moveTo>
                  <a:cubicBezTo>
                    <a:pt x="464326" y="262084"/>
                    <a:pt x="467484" y="266907"/>
                    <a:pt x="470500" y="272792"/>
                  </a:cubicBezTo>
                  <a:cubicBezTo>
                    <a:pt x="466196" y="271480"/>
                    <a:pt x="458226" y="276212"/>
                    <a:pt x="461169" y="262084"/>
                  </a:cubicBezTo>
                  <a:close/>
                  <a:moveTo>
                    <a:pt x="2291359" y="258271"/>
                  </a:moveTo>
                  <a:lnTo>
                    <a:pt x="2285073" y="260734"/>
                  </a:lnTo>
                  <a:lnTo>
                    <a:pt x="2288147" y="262947"/>
                  </a:lnTo>
                  <a:close/>
                  <a:moveTo>
                    <a:pt x="2540015" y="246594"/>
                  </a:moveTo>
                  <a:lnTo>
                    <a:pt x="2539403" y="247970"/>
                  </a:lnTo>
                  <a:cubicBezTo>
                    <a:pt x="2539350" y="247837"/>
                    <a:pt x="2539298" y="247705"/>
                    <a:pt x="2539361" y="247530"/>
                  </a:cubicBezTo>
                  <a:close/>
                  <a:moveTo>
                    <a:pt x="322813" y="246039"/>
                  </a:moveTo>
                  <a:lnTo>
                    <a:pt x="324000" y="247581"/>
                  </a:lnTo>
                  <a:lnTo>
                    <a:pt x="315606" y="255459"/>
                  </a:lnTo>
                  <a:cubicBezTo>
                    <a:pt x="318418" y="247970"/>
                    <a:pt x="320762" y="245629"/>
                    <a:pt x="322813" y="246039"/>
                  </a:cubicBezTo>
                  <a:close/>
                  <a:moveTo>
                    <a:pt x="385763" y="236684"/>
                  </a:moveTo>
                  <a:cubicBezTo>
                    <a:pt x="385763" y="247797"/>
                    <a:pt x="367620" y="258909"/>
                    <a:pt x="360363" y="258909"/>
                  </a:cubicBezTo>
                  <a:close/>
                  <a:moveTo>
                    <a:pt x="2543621" y="235332"/>
                  </a:moveTo>
                  <a:cubicBezTo>
                    <a:pt x="2544090" y="234630"/>
                    <a:pt x="2545028" y="234864"/>
                    <a:pt x="2546903" y="236736"/>
                  </a:cubicBezTo>
                  <a:lnTo>
                    <a:pt x="2540015" y="246594"/>
                  </a:lnTo>
                  <a:cubicBezTo>
                    <a:pt x="2544698" y="246705"/>
                    <a:pt x="2542302" y="237309"/>
                    <a:pt x="2543621" y="235332"/>
                  </a:cubicBezTo>
                  <a:close/>
                  <a:moveTo>
                    <a:pt x="327595" y="234205"/>
                  </a:moveTo>
                  <a:cubicBezTo>
                    <a:pt x="338579" y="242162"/>
                    <a:pt x="345486" y="267175"/>
                    <a:pt x="341857" y="281670"/>
                  </a:cubicBezTo>
                  <a:cubicBezTo>
                    <a:pt x="334356" y="277925"/>
                    <a:pt x="341857" y="266692"/>
                    <a:pt x="338106" y="259203"/>
                  </a:cubicBezTo>
                  <a:lnTo>
                    <a:pt x="333009" y="262304"/>
                  </a:lnTo>
                  <a:cubicBezTo>
                    <a:pt x="330303" y="259202"/>
                    <a:pt x="327768" y="250108"/>
                    <a:pt x="324000" y="247581"/>
                  </a:cubicBezTo>
                  <a:cubicBezTo>
                    <a:pt x="327203" y="244428"/>
                    <a:pt x="328089" y="239669"/>
                    <a:pt x="327595" y="234205"/>
                  </a:cubicBezTo>
                  <a:close/>
                  <a:moveTo>
                    <a:pt x="315384" y="224438"/>
                  </a:moveTo>
                  <a:cubicBezTo>
                    <a:pt x="316310" y="226705"/>
                    <a:pt x="317236" y="230334"/>
                    <a:pt x="319088" y="232148"/>
                  </a:cubicBezTo>
                  <a:cubicBezTo>
                    <a:pt x="315384" y="232148"/>
                    <a:pt x="311679" y="243034"/>
                    <a:pt x="307975" y="235777"/>
                  </a:cubicBezTo>
                  <a:cubicBezTo>
                    <a:pt x="311679" y="235777"/>
                    <a:pt x="311679" y="228520"/>
                    <a:pt x="311679" y="224891"/>
                  </a:cubicBezTo>
                  <a:close/>
                  <a:moveTo>
                    <a:pt x="327968" y="219090"/>
                  </a:moveTo>
                  <a:cubicBezTo>
                    <a:pt x="328116" y="224506"/>
                    <a:pt x="328449" y="229613"/>
                    <a:pt x="327595" y="234205"/>
                  </a:cubicBezTo>
                  <a:lnTo>
                    <a:pt x="326856" y="232992"/>
                  </a:lnTo>
                  <a:cubicBezTo>
                    <a:pt x="324907" y="225208"/>
                    <a:pt x="325744" y="221216"/>
                    <a:pt x="327968" y="219090"/>
                  </a:cubicBezTo>
                  <a:close/>
                  <a:moveTo>
                    <a:pt x="2805113" y="203347"/>
                  </a:moveTo>
                  <a:lnTo>
                    <a:pt x="2809876" y="228747"/>
                  </a:lnTo>
                  <a:lnTo>
                    <a:pt x="2805113" y="231922"/>
                  </a:lnTo>
                  <a:close/>
                  <a:moveTo>
                    <a:pt x="2480" y="63779"/>
                  </a:moveTo>
                  <a:lnTo>
                    <a:pt x="7937" y="68409"/>
                  </a:lnTo>
                  <a:cubicBezTo>
                    <a:pt x="-7938" y="72114"/>
                    <a:pt x="15875" y="90634"/>
                    <a:pt x="0" y="75818"/>
                  </a:cubicBezTo>
                  <a:close/>
                  <a:moveTo>
                    <a:pt x="26988" y="63647"/>
                  </a:moveTo>
                  <a:cubicBezTo>
                    <a:pt x="30560" y="78656"/>
                    <a:pt x="41276" y="86161"/>
                    <a:pt x="30560" y="104922"/>
                  </a:cubicBezTo>
                  <a:cubicBezTo>
                    <a:pt x="30560" y="93665"/>
                    <a:pt x="26988" y="74904"/>
                    <a:pt x="26988" y="63647"/>
                  </a:cubicBezTo>
                  <a:close/>
                  <a:moveTo>
                    <a:pt x="1999391" y="27049"/>
                  </a:moveTo>
                  <a:cubicBezTo>
                    <a:pt x="1997398" y="29323"/>
                    <a:pt x="1995384" y="31165"/>
                    <a:pt x="1992094" y="30903"/>
                  </a:cubicBezTo>
                  <a:lnTo>
                    <a:pt x="1991891" y="30793"/>
                  </a:lnTo>
                  <a:cubicBezTo>
                    <a:pt x="1995641" y="27049"/>
                    <a:pt x="1995641" y="27049"/>
                    <a:pt x="1999391" y="27049"/>
                  </a:cubicBezTo>
                  <a:close/>
                  <a:moveTo>
                    <a:pt x="1305627" y="12071"/>
                  </a:moveTo>
                  <a:cubicBezTo>
                    <a:pt x="1305633" y="12074"/>
                    <a:pt x="1305705" y="12110"/>
                    <a:pt x="1306564" y="12539"/>
                  </a:cubicBezTo>
                  <a:lnTo>
                    <a:pt x="1313127" y="15815"/>
                  </a:lnTo>
                  <a:cubicBezTo>
                    <a:pt x="1310304" y="16621"/>
                    <a:pt x="1307654" y="17339"/>
                    <a:pt x="1304900" y="17006"/>
                  </a:cubicBezTo>
                  <a:close/>
                  <a:moveTo>
                    <a:pt x="1554011" y="721"/>
                  </a:moveTo>
                  <a:cubicBezTo>
                    <a:pt x="1584773" y="5284"/>
                    <a:pt x="1615008" y="29857"/>
                    <a:pt x="1643134" y="27049"/>
                  </a:cubicBezTo>
                  <a:cubicBezTo>
                    <a:pt x="1710635" y="4582"/>
                    <a:pt x="1781887" y="19560"/>
                    <a:pt x="1845638" y="15815"/>
                  </a:cubicBezTo>
                  <a:lnTo>
                    <a:pt x="1842357" y="25644"/>
                  </a:lnTo>
                  <a:cubicBezTo>
                    <a:pt x="1864388" y="-6651"/>
                    <a:pt x="1890639" y="60749"/>
                    <a:pt x="1909389" y="12071"/>
                  </a:cubicBezTo>
                  <a:cubicBezTo>
                    <a:pt x="1916890" y="19560"/>
                    <a:pt x="1931890" y="15815"/>
                    <a:pt x="1924390" y="34537"/>
                  </a:cubicBezTo>
                  <a:cubicBezTo>
                    <a:pt x="1941717" y="13777"/>
                    <a:pt x="1968650" y="50570"/>
                    <a:pt x="1992094" y="30903"/>
                  </a:cubicBezTo>
                  <a:cubicBezTo>
                    <a:pt x="2014497" y="53137"/>
                    <a:pt x="2036954" y="27092"/>
                    <a:pt x="2063143" y="45771"/>
                  </a:cubicBezTo>
                  <a:cubicBezTo>
                    <a:pt x="2063143" y="49515"/>
                    <a:pt x="2055642" y="49515"/>
                    <a:pt x="2055642" y="60749"/>
                  </a:cubicBezTo>
                  <a:cubicBezTo>
                    <a:pt x="2066893" y="75726"/>
                    <a:pt x="2081893" y="23304"/>
                    <a:pt x="2085643" y="64493"/>
                  </a:cubicBezTo>
                  <a:cubicBezTo>
                    <a:pt x="2089393" y="64493"/>
                    <a:pt x="2089393" y="45771"/>
                    <a:pt x="2085643" y="45771"/>
                  </a:cubicBezTo>
                  <a:cubicBezTo>
                    <a:pt x="2141894" y="64493"/>
                    <a:pt x="2205646" y="38282"/>
                    <a:pt x="2265647" y="30793"/>
                  </a:cubicBezTo>
                  <a:cubicBezTo>
                    <a:pt x="2306898" y="57004"/>
                    <a:pt x="2265647" y="101937"/>
                    <a:pt x="2299398" y="71982"/>
                  </a:cubicBezTo>
                  <a:cubicBezTo>
                    <a:pt x="2303148" y="70110"/>
                    <a:pt x="2303148" y="58876"/>
                    <a:pt x="2303148" y="64493"/>
                  </a:cubicBezTo>
                  <a:cubicBezTo>
                    <a:pt x="2314398" y="53260"/>
                    <a:pt x="2321898" y="113170"/>
                    <a:pt x="2333148" y="90704"/>
                  </a:cubicBezTo>
                  <a:cubicBezTo>
                    <a:pt x="2329398" y="64493"/>
                    <a:pt x="2336898" y="75726"/>
                    <a:pt x="2336898" y="60749"/>
                  </a:cubicBezTo>
                  <a:cubicBezTo>
                    <a:pt x="2363149" y="79471"/>
                    <a:pt x="2366899" y="101937"/>
                    <a:pt x="2389399" y="83215"/>
                  </a:cubicBezTo>
                  <a:lnTo>
                    <a:pt x="2389399" y="93044"/>
                  </a:lnTo>
                  <a:cubicBezTo>
                    <a:pt x="2411900" y="57004"/>
                    <a:pt x="2441901" y="79471"/>
                    <a:pt x="2460651" y="34537"/>
                  </a:cubicBezTo>
                  <a:cubicBezTo>
                    <a:pt x="2595654" y="30793"/>
                    <a:pt x="2723156" y="12071"/>
                    <a:pt x="2854409" y="8326"/>
                  </a:cubicBezTo>
                  <a:cubicBezTo>
                    <a:pt x="2981912" y="23304"/>
                    <a:pt x="3109415" y="4582"/>
                    <a:pt x="3240667" y="34537"/>
                  </a:cubicBezTo>
                  <a:cubicBezTo>
                    <a:pt x="3266918" y="68237"/>
                    <a:pt x="3270668" y="68237"/>
                    <a:pt x="3304419" y="57004"/>
                  </a:cubicBezTo>
                  <a:cubicBezTo>
                    <a:pt x="3304419" y="60749"/>
                    <a:pt x="3300669" y="60749"/>
                    <a:pt x="3304419" y="68237"/>
                  </a:cubicBezTo>
                  <a:cubicBezTo>
                    <a:pt x="3304419" y="38282"/>
                    <a:pt x="3326919" y="64493"/>
                    <a:pt x="3330669" y="38282"/>
                  </a:cubicBezTo>
                  <a:cubicBezTo>
                    <a:pt x="3379420" y="45771"/>
                    <a:pt x="3424421" y="38282"/>
                    <a:pt x="3473172" y="38282"/>
                  </a:cubicBezTo>
                  <a:cubicBezTo>
                    <a:pt x="3465672" y="42026"/>
                    <a:pt x="3461922" y="64493"/>
                    <a:pt x="3469422" y="64493"/>
                  </a:cubicBezTo>
                  <a:lnTo>
                    <a:pt x="3479266" y="48111"/>
                  </a:lnTo>
                  <a:lnTo>
                    <a:pt x="3480672" y="52323"/>
                  </a:lnTo>
                  <a:cubicBezTo>
                    <a:pt x="3488172" y="49515"/>
                    <a:pt x="3495673" y="34537"/>
                    <a:pt x="3488172" y="27049"/>
                  </a:cubicBezTo>
                  <a:cubicBezTo>
                    <a:pt x="3615675" y="4582"/>
                    <a:pt x="3735678" y="68237"/>
                    <a:pt x="3859430" y="64493"/>
                  </a:cubicBezTo>
                  <a:cubicBezTo>
                    <a:pt x="3885681" y="75726"/>
                    <a:pt x="3926932" y="68237"/>
                    <a:pt x="3960682" y="60749"/>
                  </a:cubicBezTo>
                  <a:cubicBezTo>
                    <a:pt x="4050684" y="101937"/>
                    <a:pt x="4136936" y="139381"/>
                    <a:pt x="4230688" y="113170"/>
                  </a:cubicBezTo>
                  <a:cubicBezTo>
                    <a:pt x="4230653" y="113346"/>
                    <a:pt x="4215644" y="188081"/>
                    <a:pt x="4178187" y="206781"/>
                  </a:cubicBezTo>
                  <a:cubicBezTo>
                    <a:pt x="4125686" y="274181"/>
                    <a:pt x="4061934" y="203037"/>
                    <a:pt x="4005683" y="244225"/>
                  </a:cubicBezTo>
                  <a:cubicBezTo>
                    <a:pt x="3998183" y="244225"/>
                    <a:pt x="4009433" y="206781"/>
                    <a:pt x="3994433" y="214270"/>
                  </a:cubicBezTo>
                  <a:cubicBezTo>
                    <a:pt x="3938182" y="266692"/>
                    <a:pt x="3855680" y="232992"/>
                    <a:pt x="3791929" y="188059"/>
                  </a:cubicBezTo>
                  <a:lnTo>
                    <a:pt x="3795210" y="178230"/>
                  </a:lnTo>
                  <a:cubicBezTo>
                    <a:pt x="3784429" y="169337"/>
                    <a:pt x="3769428" y="206781"/>
                    <a:pt x="3754428" y="199292"/>
                  </a:cubicBezTo>
                  <a:cubicBezTo>
                    <a:pt x="3754428" y="191803"/>
                    <a:pt x="3758178" y="188059"/>
                    <a:pt x="3758178" y="180570"/>
                  </a:cubicBezTo>
                  <a:cubicBezTo>
                    <a:pt x="3754428" y="203037"/>
                    <a:pt x="3731928" y="188059"/>
                    <a:pt x="3728177" y="203037"/>
                  </a:cubicBezTo>
                  <a:cubicBezTo>
                    <a:pt x="3720677" y="195548"/>
                    <a:pt x="3724427" y="180570"/>
                    <a:pt x="3716927" y="169337"/>
                  </a:cubicBezTo>
                  <a:cubicBezTo>
                    <a:pt x="3709427" y="195548"/>
                    <a:pt x="3709427" y="195548"/>
                    <a:pt x="3709427" y="195548"/>
                  </a:cubicBezTo>
                  <a:cubicBezTo>
                    <a:pt x="3686927" y="251714"/>
                    <a:pt x="3656926" y="188059"/>
                    <a:pt x="3630675" y="218014"/>
                  </a:cubicBezTo>
                  <a:cubicBezTo>
                    <a:pt x="3630675" y="210525"/>
                    <a:pt x="3634426" y="206781"/>
                    <a:pt x="3630675" y="203037"/>
                  </a:cubicBezTo>
                  <a:cubicBezTo>
                    <a:pt x="3585674" y="236736"/>
                    <a:pt x="3529423" y="225503"/>
                    <a:pt x="3476922" y="240481"/>
                  </a:cubicBezTo>
                  <a:cubicBezTo>
                    <a:pt x="3480672" y="229248"/>
                    <a:pt x="3480672" y="214270"/>
                    <a:pt x="3480672" y="206781"/>
                  </a:cubicBezTo>
                  <a:cubicBezTo>
                    <a:pt x="3476922" y="229248"/>
                    <a:pt x="3458172" y="236736"/>
                    <a:pt x="3446922" y="240481"/>
                  </a:cubicBezTo>
                  <a:cubicBezTo>
                    <a:pt x="3439421" y="214270"/>
                    <a:pt x="3420671" y="262947"/>
                    <a:pt x="3405671" y="247970"/>
                  </a:cubicBezTo>
                  <a:lnTo>
                    <a:pt x="3409421" y="244225"/>
                  </a:lnTo>
                  <a:lnTo>
                    <a:pt x="3399987" y="252884"/>
                  </a:lnTo>
                  <a:cubicBezTo>
                    <a:pt x="3392076" y="252884"/>
                    <a:pt x="3387858" y="233929"/>
                    <a:pt x="3379420" y="259203"/>
                  </a:cubicBezTo>
                  <a:lnTo>
                    <a:pt x="3372858" y="242821"/>
                  </a:lnTo>
                  <a:cubicBezTo>
                    <a:pt x="3368170" y="274181"/>
                    <a:pt x="3356920" y="218014"/>
                    <a:pt x="3345669" y="236736"/>
                  </a:cubicBezTo>
                  <a:lnTo>
                    <a:pt x="3345669" y="243289"/>
                  </a:lnTo>
                  <a:cubicBezTo>
                    <a:pt x="3338169" y="255459"/>
                    <a:pt x="3334419" y="236736"/>
                    <a:pt x="3323169" y="240481"/>
                  </a:cubicBezTo>
                  <a:cubicBezTo>
                    <a:pt x="3304419" y="244225"/>
                    <a:pt x="3293168" y="225503"/>
                    <a:pt x="3293168" y="255459"/>
                  </a:cubicBezTo>
                  <a:cubicBezTo>
                    <a:pt x="3285668" y="229248"/>
                    <a:pt x="3311919" y="244225"/>
                    <a:pt x="3300669" y="210525"/>
                  </a:cubicBezTo>
                  <a:cubicBezTo>
                    <a:pt x="3236917" y="236736"/>
                    <a:pt x="3165666" y="229248"/>
                    <a:pt x="3101914" y="229248"/>
                  </a:cubicBezTo>
                  <a:cubicBezTo>
                    <a:pt x="3094414" y="218014"/>
                    <a:pt x="3090664" y="214270"/>
                    <a:pt x="3086914" y="203037"/>
                  </a:cubicBezTo>
                  <a:cubicBezTo>
                    <a:pt x="3079414" y="206781"/>
                    <a:pt x="3064414" y="206781"/>
                    <a:pt x="3056913" y="221759"/>
                  </a:cubicBezTo>
                  <a:cubicBezTo>
                    <a:pt x="3060663" y="221759"/>
                    <a:pt x="3053163" y="206781"/>
                    <a:pt x="3049413" y="206781"/>
                  </a:cubicBezTo>
                  <a:cubicBezTo>
                    <a:pt x="3038163" y="195548"/>
                    <a:pt x="3034413" y="236736"/>
                    <a:pt x="3023163" y="221759"/>
                  </a:cubicBezTo>
                  <a:cubicBezTo>
                    <a:pt x="3026913" y="214270"/>
                    <a:pt x="3030663" y="206781"/>
                    <a:pt x="3026913" y="195548"/>
                  </a:cubicBezTo>
                  <a:cubicBezTo>
                    <a:pt x="3015663" y="218014"/>
                    <a:pt x="3000662" y="214270"/>
                    <a:pt x="2989412" y="221759"/>
                  </a:cubicBezTo>
                  <a:cubicBezTo>
                    <a:pt x="2989412" y="214270"/>
                    <a:pt x="2993162" y="214270"/>
                    <a:pt x="2993162" y="203037"/>
                  </a:cubicBezTo>
                  <a:cubicBezTo>
                    <a:pt x="2978162" y="229248"/>
                    <a:pt x="2966912" y="199292"/>
                    <a:pt x="2951911" y="214270"/>
                  </a:cubicBezTo>
                  <a:lnTo>
                    <a:pt x="2958474" y="197888"/>
                  </a:lnTo>
                  <a:cubicBezTo>
                    <a:pt x="2940661" y="176826"/>
                    <a:pt x="2951911" y="232992"/>
                    <a:pt x="2933161" y="218014"/>
                  </a:cubicBezTo>
                  <a:cubicBezTo>
                    <a:pt x="2936911" y="214270"/>
                    <a:pt x="2936911" y="206781"/>
                    <a:pt x="2936911" y="199292"/>
                  </a:cubicBezTo>
                  <a:cubicBezTo>
                    <a:pt x="2921911" y="229248"/>
                    <a:pt x="2895660" y="218014"/>
                    <a:pt x="2876910" y="229248"/>
                  </a:cubicBezTo>
                  <a:lnTo>
                    <a:pt x="2876910" y="221759"/>
                  </a:lnTo>
                  <a:cubicBezTo>
                    <a:pt x="2861909" y="225503"/>
                    <a:pt x="2843159" y="214270"/>
                    <a:pt x="2820658" y="229248"/>
                  </a:cubicBezTo>
                  <a:cubicBezTo>
                    <a:pt x="2813158" y="221759"/>
                    <a:pt x="2824409" y="188059"/>
                    <a:pt x="2805658" y="191803"/>
                  </a:cubicBezTo>
                  <a:cubicBezTo>
                    <a:pt x="2805658" y="225503"/>
                    <a:pt x="2771907" y="206781"/>
                    <a:pt x="2783158" y="244225"/>
                  </a:cubicBezTo>
                  <a:cubicBezTo>
                    <a:pt x="2768157" y="236736"/>
                    <a:pt x="2741907" y="225503"/>
                    <a:pt x="2730657" y="236736"/>
                  </a:cubicBezTo>
                  <a:cubicBezTo>
                    <a:pt x="2738157" y="221759"/>
                    <a:pt x="2723156" y="195548"/>
                    <a:pt x="2738157" y="191803"/>
                  </a:cubicBezTo>
                  <a:lnTo>
                    <a:pt x="2728313" y="175421"/>
                  </a:lnTo>
                  <a:lnTo>
                    <a:pt x="2730188" y="167055"/>
                  </a:lnTo>
                  <a:cubicBezTo>
                    <a:pt x="2735637" y="166880"/>
                    <a:pt x="2735813" y="165124"/>
                    <a:pt x="2734407" y="158104"/>
                  </a:cubicBezTo>
                  <a:cubicBezTo>
                    <a:pt x="2726906" y="161848"/>
                    <a:pt x="2708156" y="173081"/>
                    <a:pt x="2700656" y="169337"/>
                  </a:cubicBezTo>
                  <a:cubicBezTo>
                    <a:pt x="2689406" y="188059"/>
                    <a:pt x="2678155" y="225503"/>
                    <a:pt x="2655655" y="229248"/>
                  </a:cubicBezTo>
                  <a:cubicBezTo>
                    <a:pt x="2666905" y="218014"/>
                    <a:pt x="2651905" y="191803"/>
                    <a:pt x="2659405" y="188059"/>
                  </a:cubicBezTo>
                  <a:cubicBezTo>
                    <a:pt x="2629404" y="247970"/>
                    <a:pt x="2629404" y="247970"/>
                    <a:pt x="2629404" y="247970"/>
                  </a:cubicBezTo>
                  <a:cubicBezTo>
                    <a:pt x="2621904" y="251714"/>
                    <a:pt x="2625654" y="221759"/>
                    <a:pt x="2618154" y="232992"/>
                  </a:cubicBezTo>
                  <a:cubicBezTo>
                    <a:pt x="2618154" y="240481"/>
                    <a:pt x="2614404" y="247970"/>
                    <a:pt x="2610654" y="251714"/>
                  </a:cubicBezTo>
                  <a:cubicBezTo>
                    <a:pt x="2606904" y="247970"/>
                    <a:pt x="2580653" y="259203"/>
                    <a:pt x="2580653" y="229248"/>
                  </a:cubicBezTo>
                  <a:cubicBezTo>
                    <a:pt x="2576903" y="214270"/>
                    <a:pt x="2591904" y="221759"/>
                    <a:pt x="2584404" y="210525"/>
                  </a:cubicBezTo>
                  <a:cubicBezTo>
                    <a:pt x="2569403" y="210525"/>
                    <a:pt x="2569403" y="221759"/>
                    <a:pt x="2558153" y="221759"/>
                  </a:cubicBezTo>
                  <a:cubicBezTo>
                    <a:pt x="2550706" y="210578"/>
                    <a:pt x="2532167" y="228984"/>
                    <a:pt x="2539361" y="247530"/>
                  </a:cubicBezTo>
                  <a:cubicBezTo>
                    <a:pt x="2533690" y="258667"/>
                    <a:pt x="2524493" y="262947"/>
                    <a:pt x="2513152" y="262947"/>
                  </a:cubicBezTo>
                  <a:cubicBezTo>
                    <a:pt x="2516902" y="255459"/>
                    <a:pt x="2516902" y="247970"/>
                    <a:pt x="2520652" y="236736"/>
                  </a:cubicBezTo>
                  <a:cubicBezTo>
                    <a:pt x="2502633" y="261926"/>
                    <a:pt x="2484613" y="269824"/>
                    <a:pt x="2466587" y="280360"/>
                  </a:cubicBezTo>
                  <a:cubicBezTo>
                    <a:pt x="2468386" y="274645"/>
                    <a:pt x="2470872" y="264979"/>
                    <a:pt x="2473190" y="262123"/>
                  </a:cubicBezTo>
                  <a:cubicBezTo>
                    <a:pt x="2451767" y="242997"/>
                    <a:pt x="2426306" y="288367"/>
                    <a:pt x="2404400" y="259203"/>
                  </a:cubicBezTo>
                  <a:cubicBezTo>
                    <a:pt x="2408150" y="255460"/>
                    <a:pt x="2408150" y="281670"/>
                    <a:pt x="2408150" y="277925"/>
                  </a:cubicBezTo>
                  <a:cubicBezTo>
                    <a:pt x="2396900" y="274181"/>
                    <a:pt x="2396900" y="251714"/>
                    <a:pt x="2389399" y="259203"/>
                  </a:cubicBezTo>
                  <a:cubicBezTo>
                    <a:pt x="2389399" y="247970"/>
                    <a:pt x="2378149" y="262947"/>
                    <a:pt x="2370649" y="266692"/>
                  </a:cubicBezTo>
                  <a:cubicBezTo>
                    <a:pt x="2370329" y="264717"/>
                    <a:pt x="2372364" y="259203"/>
                    <a:pt x="2374399" y="259203"/>
                  </a:cubicBezTo>
                  <a:cubicBezTo>
                    <a:pt x="2366899" y="270436"/>
                    <a:pt x="2321898" y="289158"/>
                    <a:pt x="2295647" y="270436"/>
                  </a:cubicBezTo>
                  <a:cubicBezTo>
                    <a:pt x="2295647" y="277926"/>
                    <a:pt x="2280647" y="300392"/>
                    <a:pt x="2273147" y="300392"/>
                  </a:cubicBezTo>
                  <a:lnTo>
                    <a:pt x="2276428" y="284010"/>
                  </a:lnTo>
                  <a:cubicBezTo>
                    <a:pt x="2273981" y="270023"/>
                    <a:pt x="2264263" y="276489"/>
                    <a:pt x="2260348" y="270933"/>
                  </a:cubicBezTo>
                  <a:lnTo>
                    <a:pt x="2269492" y="267600"/>
                  </a:lnTo>
                  <a:lnTo>
                    <a:pt x="2270218" y="274532"/>
                  </a:lnTo>
                  <a:cubicBezTo>
                    <a:pt x="2272115" y="273671"/>
                    <a:pt x="2275789" y="267486"/>
                    <a:pt x="2279674" y="263311"/>
                  </a:cubicBezTo>
                  <a:cubicBezTo>
                    <a:pt x="2276448" y="264848"/>
                    <a:pt x="2272963" y="266564"/>
                    <a:pt x="2269492" y="267600"/>
                  </a:cubicBezTo>
                  <a:cubicBezTo>
                    <a:pt x="2269313" y="267288"/>
                    <a:pt x="2269354" y="266995"/>
                    <a:pt x="2269397" y="266692"/>
                  </a:cubicBezTo>
                  <a:cubicBezTo>
                    <a:pt x="2266331" y="266692"/>
                    <a:pt x="2263266" y="268360"/>
                    <a:pt x="2260205" y="270417"/>
                  </a:cubicBezTo>
                  <a:cubicBezTo>
                    <a:pt x="2258761" y="269143"/>
                    <a:pt x="2258147" y="266735"/>
                    <a:pt x="2258147" y="262947"/>
                  </a:cubicBezTo>
                  <a:lnTo>
                    <a:pt x="2259116" y="271149"/>
                  </a:lnTo>
                  <a:cubicBezTo>
                    <a:pt x="2251292" y="276558"/>
                    <a:pt x="2243469" y="283455"/>
                    <a:pt x="2235646" y="270436"/>
                  </a:cubicBezTo>
                  <a:cubicBezTo>
                    <a:pt x="2239396" y="274181"/>
                    <a:pt x="2243146" y="240481"/>
                    <a:pt x="2235646" y="244225"/>
                  </a:cubicBezTo>
                  <a:cubicBezTo>
                    <a:pt x="2220646" y="247970"/>
                    <a:pt x="2231896" y="251714"/>
                    <a:pt x="2216896" y="259203"/>
                  </a:cubicBezTo>
                  <a:lnTo>
                    <a:pt x="2210333" y="265756"/>
                  </a:lnTo>
                  <a:lnTo>
                    <a:pt x="2205528" y="275936"/>
                  </a:lnTo>
                  <a:cubicBezTo>
                    <a:pt x="2200958" y="279095"/>
                    <a:pt x="2195333" y="268564"/>
                    <a:pt x="2198145" y="285414"/>
                  </a:cubicBezTo>
                  <a:cubicBezTo>
                    <a:pt x="2198145" y="270436"/>
                    <a:pt x="2175645" y="296647"/>
                    <a:pt x="2179395" y="262947"/>
                  </a:cubicBezTo>
                  <a:cubicBezTo>
                    <a:pt x="2179395" y="236736"/>
                    <a:pt x="2179395" y="236736"/>
                    <a:pt x="2179395" y="236736"/>
                  </a:cubicBezTo>
                  <a:cubicBezTo>
                    <a:pt x="2171895" y="240481"/>
                    <a:pt x="2168145" y="262947"/>
                    <a:pt x="2160645" y="274181"/>
                  </a:cubicBezTo>
                  <a:cubicBezTo>
                    <a:pt x="2160645" y="274120"/>
                    <a:pt x="2160645" y="266677"/>
                    <a:pt x="2160645" y="262947"/>
                  </a:cubicBezTo>
                  <a:cubicBezTo>
                    <a:pt x="2156895" y="304136"/>
                    <a:pt x="2141894" y="259203"/>
                    <a:pt x="2134394" y="289158"/>
                  </a:cubicBezTo>
                  <a:cubicBezTo>
                    <a:pt x="2119394" y="277925"/>
                    <a:pt x="2096893" y="289158"/>
                    <a:pt x="2089393" y="262947"/>
                  </a:cubicBezTo>
                  <a:cubicBezTo>
                    <a:pt x="2078143" y="274181"/>
                    <a:pt x="2066893" y="289158"/>
                    <a:pt x="2055642" y="281670"/>
                  </a:cubicBezTo>
                  <a:cubicBezTo>
                    <a:pt x="2055642" y="277925"/>
                    <a:pt x="2059393" y="274181"/>
                    <a:pt x="2063143" y="266692"/>
                  </a:cubicBezTo>
                  <a:cubicBezTo>
                    <a:pt x="2051892" y="255459"/>
                    <a:pt x="2051892" y="266692"/>
                    <a:pt x="2044392" y="270436"/>
                  </a:cubicBezTo>
                  <a:cubicBezTo>
                    <a:pt x="2044392" y="266692"/>
                    <a:pt x="2029392" y="247970"/>
                    <a:pt x="2018142" y="232992"/>
                  </a:cubicBezTo>
                  <a:cubicBezTo>
                    <a:pt x="2006891" y="244225"/>
                    <a:pt x="2010642" y="266692"/>
                    <a:pt x="2010642" y="277925"/>
                  </a:cubicBezTo>
                  <a:cubicBezTo>
                    <a:pt x="1999391" y="240481"/>
                    <a:pt x="1976891" y="304136"/>
                    <a:pt x="1965641" y="266692"/>
                  </a:cubicBezTo>
                  <a:cubicBezTo>
                    <a:pt x="1969391" y="262947"/>
                    <a:pt x="1980641" y="247970"/>
                    <a:pt x="1973141" y="240481"/>
                  </a:cubicBezTo>
                  <a:cubicBezTo>
                    <a:pt x="1961891" y="199292"/>
                    <a:pt x="1950640" y="266692"/>
                    <a:pt x="1935640" y="247970"/>
                  </a:cubicBezTo>
                  <a:cubicBezTo>
                    <a:pt x="1935640" y="281670"/>
                    <a:pt x="1935640" y="281670"/>
                    <a:pt x="1935640" y="281670"/>
                  </a:cubicBezTo>
                  <a:cubicBezTo>
                    <a:pt x="1931890" y="259203"/>
                    <a:pt x="1913139" y="300392"/>
                    <a:pt x="1913139" y="266692"/>
                  </a:cubicBezTo>
                  <a:cubicBezTo>
                    <a:pt x="1909389" y="277925"/>
                    <a:pt x="1894389" y="255459"/>
                    <a:pt x="1898139" y="285414"/>
                  </a:cubicBezTo>
                  <a:cubicBezTo>
                    <a:pt x="1868139" y="259203"/>
                    <a:pt x="1826888" y="300392"/>
                    <a:pt x="1811887" y="244225"/>
                  </a:cubicBezTo>
                  <a:cubicBezTo>
                    <a:pt x="1808137" y="247970"/>
                    <a:pt x="1800637" y="240481"/>
                    <a:pt x="1800637" y="259203"/>
                  </a:cubicBezTo>
                  <a:lnTo>
                    <a:pt x="1805559" y="265522"/>
                  </a:lnTo>
                  <a:cubicBezTo>
                    <a:pt x="1809778" y="265521"/>
                    <a:pt x="1811887" y="250778"/>
                    <a:pt x="1811887" y="259203"/>
                  </a:cubicBezTo>
                  <a:cubicBezTo>
                    <a:pt x="1808137" y="259203"/>
                    <a:pt x="1808137" y="266692"/>
                    <a:pt x="1808137" y="270436"/>
                  </a:cubicBezTo>
                  <a:cubicBezTo>
                    <a:pt x="1800637" y="262947"/>
                    <a:pt x="1793137" y="262947"/>
                    <a:pt x="1800637" y="236736"/>
                  </a:cubicBezTo>
                  <a:cubicBezTo>
                    <a:pt x="1781887" y="214270"/>
                    <a:pt x="1781887" y="289158"/>
                    <a:pt x="1755636" y="277925"/>
                  </a:cubicBezTo>
                  <a:cubicBezTo>
                    <a:pt x="1759386" y="262947"/>
                    <a:pt x="1755636" y="259203"/>
                    <a:pt x="1748136" y="259203"/>
                  </a:cubicBezTo>
                  <a:cubicBezTo>
                    <a:pt x="1733136" y="281670"/>
                    <a:pt x="1733136" y="281670"/>
                    <a:pt x="1733136" y="281670"/>
                  </a:cubicBezTo>
                  <a:cubicBezTo>
                    <a:pt x="1718135" y="277925"/>
                    <a:pt x="1725636" y="251714"/>
                    <a:pt x="1725636" y="229248"/>
                  </a:cubicBezTo>
                  <a:cubicBezTo>
                    <a:pt x="1718135" y="232992"/>
                    <a:pt x="1706885" y="232992"/>
                    <a:pt x="1703135" y="247970"/>
                  </a:cubicBezTo>
                  <a:cubicBezTo>
                    <a:pt x="1695635" y="221759"/>
                    <a:pt x="1695635" y="221759"/>
                    <a:pt x="1695635" y="221759"/>
                  </a:cubicBezTo>
                  <a:cubicBezTo>
                    <a:pt x="1703135" y="240481"/>
                    <a:pt x="1688135" y="232992"/>
                    <a:pt x="1684385" y="240481"/>
                  </a:cubicBezTo>
                  <a:lnTo>
                    <a:pt x="1687666" y="233928"/>
                  </a:lnTo>
                  <a:cubicBezTo>
                    <a:pt x="1684385" y="225503"/>
                    <a:pt x="1676885" y="229248"/>
                    <a:pt x="1673134" y="232992"/>
                  </a:cubicBezTo>
                  <a:cubicBezTo>
                    <a:pt x="1673134" y="244225"/>
                    <a:pt x="1680635" y="251714"/>
                    <a:pt x="1688135" y="255459"/>
                  </a:cubicBezTo>
                  <a:cubicBezTo>
                    <a:pt x="1680635" y="266692"/>
                    <a:pt x="1676885" y="262947"/>
                    <a:pt x="1669384" y="274181"/>
                  </a:cubicBezTo>
                  <a:cubicBezTo>
                    <a:pt x="1673134" y="251714"/>
                    <a:pt x="1658134" y="259203"/>
                    <a:pt x="1650634" y="255459"/>
                  </a:cubicBezTo>
                  <a:cubicBezTo>
                    <a:pt x="1643134" y="251714"/>
                    <a:pt x="1639384" y="274181"/>
                    <a:pt x="1639384" y="274181"/>
                  </a:cubicBezTo>
                  <a:cubicBezTo>
                    <a:pt x="1639384" y="262947"/>
                    <a:pt x="1624383" y="274181"/>
                    <a:pt x="1631884" y="255459"/>
                  </a:cubicBezTo>
                  <a:cubicBezTo>
                    <a:pt x="1635634" y="251714"/>
                    <a:pt x="1639384" y="266692"/>
                    <a:pt x="1643134" y="259203"/>
                  </a:cubicBezTo>
                  <a:cubicBezTo>
                    <a:pt x="1639384" y="247970"/>
                    <a:pt x="1639384" y="229248"/>
                    <a:pt x="1628134" y="244225"/>
                  </a:cubicBezTo>
                  <a:cubicBezTo>
                    <a:pt x="1620633" y="255459"/>
                    <a:pt x="1628134" y="285414"/>
                    <a:pt x="1613133" y="274181"/>
                  </a:cubicBezTo>
                  <a:cubicBezTo>
                    <a:pt x="1616883" y="266692"/>
                    <a:pt x="1620633" y="259203"/>
                    <a:pt x="1624383" y="251714"/>
                  </a:cubicBezTo>
                  <a:lnTo>
                    <a:pt x="1611258" y="241885"/>
                  </a:lnTo>
                  <a:lnTo>
                    <a:pt x="1609383" y="256863"/>
                  </a:lnTo>
                  <a:cubicBezTo>
                    <a:pt x="1605633" y="255459"/>
                    <a:pt x="1609383" y="251714"/>
                    <a:pt x="1605633" y="247970"/>
                  </a:cubicBezTo>
                  <a:cubicBezTo>
                    <a:pt x="1601883" y="270436"/>
                    <a:pt x="1586883" y="255459"/>
                    <a:pt x="1583133" y="277925"/>
                  </a:cubicBezTo>
                  <a:cubicBezTo>
                    <a:pt x="1575632" y="281670"/>
                    <a:pt x="1568132" y="262947"/>
                    <a:pt x="1560632" y="262947"/>
                  </a:cubicBezTo>
                  <a:cubicBezTo>
                    <a:pt x="1553132" y="247970"/>
                    <a:pt x="1541882" y="255459"/>
                    <a:pt x="1534382" y="270436"/>
                  </a:cubicBezTo>
                  <a:cubicBezTo>
                    <a:pt x="1530631" y="262947"/>
                    <a:pt x="1519381" y="266692"/>
                    <a:pt x="1515631" y="277925"/>
                  </a:cubicBezTo>
                  <a:cubicBezTo>
                    <a:pt x="1504381" y="262947"/>
                    <a:pt x="1511881" y="203037"/>
                    <a:pt x="1500631" y="225503"/>
                  </a:cubicBezTo>
                  <a:cubicBezTo>
                    <a:pt x="1489381" y="225503"/>
                    <a:pt x="1481880" y="262947"/>
                    <a:pt x="1485631" y="274181"/>
                  </a:cubicBezTo>
                  <a:cubicBezTo>
                    <a:pt x="1463130" y="262947"/>
                    <a:pt x="1440630" y="292903"/>
                    <a:pt x="1421879" y="262947"/>
                  </a:cubicBezTo>
                  <a:cubicBezTo>
                    <a:pt x="1418129" y="270436"/>
                    <a:pt x="1421879" y="274181"/>
                    <a:pt x="1414379" y="277925"/>
                  </a:cubicBezTo>
                  <a:cubicBezTo>
                    <a:pt x="1384378" y="270436"/>
                    <a:pt x="1346878" y="300392"/>
                    <a:pt x="1324377" y="262947"/>
                  </a:cubicBezTo>
                  <a:cubicBezTo>
                    <a:pt x="1335627" y="251714"/>
                    <a:pt x="1328127" y="240481"/>
                    <a:pt x="1328127" y="229248"/>
                  </a:cubicBezTo>
                  <a:lnTo>
                    <a:pt x="1323733" y="234689"/>
                  </a:lnTo>
                  <a:lnTo>
                    <a:pt x="1320107" y="228699"/>
                  </a:lnTo>
                  <a:cubicBezTo>
                    <a:pt x="1319162" y="227492"/>
                    <a:pt x="1318283" y="229248"/>
                    <a:pt x="1316877" y="240481"/>
                  </a:cubicBezTo>
                  <a:cubicBezTo>
                    <a:pt x="1316877" y="259203"/>
                    <a:pt x="1313127" y="270436"/>
                    <a:pt x="1324377" y="277925"/>
                  </a:cubicBezTo>
                  <a:cubicBezTo>
                    <a:pt x="1305627" y="285414"/>
                    <a:pt x="1275626" y="285414"/>
                    <a:pt x="1268126" y="266692"/>
                  </a:cubicBezTo>
                  <a:cubicBezTo>
                    <a:pt x="1271876" y="274181"/>
                    <a:pt x="1268126" y="281670"/>
                    <a:pt x="1264376" y="285414"/>
                  </a:cubicBezTo>
                  <a:lnTo>
                    <a:pt x="1257344" y="260139"/>
                  </a:lnTo>
                  <a:cubicBezTo>
                    <a:pt x="1253126" y="256395"/>
                    <a:pt x="1247501" y="257331"/>
                    <a:pt x="1241875" y="262947"/>
                  </a:cubicBezTo>
                  <a:lnTo>
                    <a:pt x="1241875" y="279329"/>
                  </a:lnTo>
                  <a:lnTo>
                    <a:pt x="1235313" y="265288"/>
                  </a:lnTo>
                  <a:cubicBezTo>
                    <a:pt x="1230625" y="266693"/>
                    <a:pt x="1226875" y="300392"/>
                    <a:pt x="1219375" y="281670"/>
                  </a:cubicBezTo>
                  <a:cubicBezTo>
                    <a:pt x="1219375" y="274181"/>
                    <a:pt x="1219375" y="266692"/>
                    <a:pt x="1215625" y="262947"/>
                  </a:cubicBezTo>
                  <a:cubicBezTo>
                    <a:pt x="1204375" y="277925"/>
                    <a:pt x="1189374" y="300392"/>
                    <a:pt x="1178124" y="285414"/>
                  </a:cubicBezTo>
                  <a:cubicBezTo>
                    <a:pt x="1170624" y="259203"/>
                    <a:pt x="1170624" y="259203"/>
                    <a:pt x="1170624" y="259203"/>
                  </a:cubicBezTo>
                  <a:cubicBezTo>
                    <a:pt x="1166874" y="262947"/>
                    <a:pt x="1155624" y="277925"/>
                    <a:pt x="1166874" y="285414"/>
                  </a:cubicBezTo>
                  <a:cubicBezTo>
                    <a:pt x="1148123" y="270436"/>
                    <a:pt x="1133123" y="266692"/>
                    <a:pt x="1129373" y="244225"/>
                  </a:cubicBezTo>
                  <a:cubicBezTo>
                    <a:pt x="1091872" y="296647"/>
                    <a:pt x="1043121" y="296647"/>
                    <a:pt x="1005620" y="292903"/>
                  </a:cubicBezTo>
                  <a:lnTo>
                    <a:pt x="1008902" y="283074"/>
                  </a:lnTo>
                  <a:lnTo>
                    <a:pt x="1003137" y="279278"/>
                  </a:lnTo>
                  <a:cubicBezTo>
                    <a:pt x="999292" y="282372"/>
                    <a:pt x="999995" y="301328"/>
                    <a:pt x="994370" y="292903"/>
                  </a:cubicBezTo>
                  <a:cubicBezTo>
                    <a:pt x="998120" y="281670"/>
                    <a:pt x="986870" y="266692"/>
                    <a:pt x="994370" y="251714"/>
                  </a:cubicBezTo>
                  <a:cubicBezTo>
                    <a:pt x="983120" y="236736"/>
                    <a:pt x="975620" y="274181"/>
                    <a:pt x="968120" y="277925"/>
                  </a:cubicBezTo>
                  <a:lnTo>
                    <a:pt x="967651" y="284419"/>
                  </a:lnTo>
                  <a:lnTo>
                    <a:pt x="971342" y="280668"/>
                  </a:lnTo>
                  <a:cubicBezTo>
                    <a:pt x="972573" y="279680"/>
                    <a:pt x="973276" y="280733"/>
                    <a:pt x="971870" y="289158"/>
                  </a:cubicBezTo>
                  <a:cubicBezTo>
                    <a:pt x="971870" y="296647"/>
                    <a:pt x="953119" y="274181"/>
                    <a:pt x="949369" y="300392"/>
                  </a:cubicBezTo>
                  <a:cubicBezTo>
                    <a:pt x="945619" y="292903"/>
                    <a:pt x="949369" y="274181"/>
                    <a:pt x="949369" y="262947"/>
                  </a:cubicBezTo>
                  <a:lnTo>
                    <a:pt x="942807" y="272777"/>
                  </a:lnTo>
                  <a:cubicBezTo>
                    <a:pt x="930619" y="244225"/>
                    <a:pt x="968120" y="221759"/>
                    <a:pt x="956869" y="184315"/>
                  </a:cubicBezTo>
                  <a:lnTo>
                    <a:pt x="950307" y="187591"/>
                  </a:lnTo>
                  <a:cubicBezTo>
                    <a:pt x="941869" y="158104"/>
                    <a:pt x="971870" y="154359"/>
                    <a:pt x="953119" y="146870"/>
                  </a:cubicBezTo>
                  <a:cubicBezTo>
                    <a:pt x="941869" y="158104"/>
                    <a:pt x="934369" y="195548"/>
                    <a:pt x="941869" y="206781"/>
                  </a:cubicBezTo>
                  <a:cubicBezTo>
                    <a:pt x="923119" y="214270"/>
                    <a:pt x="930619" y="270436"/>
                    <a:pt x="908118" y="266692"/>
                  </a:cubicBezTo>
                  <a:cubicBezTo>
                    <a:pt x="904368" y="251714"/>
                    <a:pt x="926869" y="262947"/>
                    <a:pt x="923119" y="244225"/>
                  </a:cubicBezTo>
                  <a:cubicBezTo>
                    <a:pt x="915619" y="221759"/>
                    <a:pt x="904368" y="255459"/>
                    <a:pt x="893118" y="247970"/>
                  </a:cubicBezTo>
                  <a:cubicBezTo>
                    <a:pt x="904368" y="255459"/>
                    <a:pt x="896868" y="281670"/>
                    <a:pt x="889368" y="285414"/>
                  </a:cubicBezTo>
                  <a:cubicBezTo>
                    <a:pt x="878118" y="274181"/>
                    <a:pt x="896868" y="262947"/>
                    <a:pt x="881868" y="259203"/>
                  </a:cubicBezTo>
                  <a:cubicBezTo>
                    <a:pt x="878118" y="274181"/>
                    <a:pt x="863117" y="285414"/>
                    <a:pt x="878118" y="296647"/>
                  </a:cubicBezTo>
                  <a:lnTo>
                    <a:pt x="872434" y="309519"/>
                  </a:lnTo>
                  <a:cubicBezTo>
                    <a:pt x="866633" y="312327"/>
                    <a:pt x="860305" y="291967"/>
                    <a:pt x="851867" y="311625"/>
                  </a:cubicBezTo>
                  <a:cubicBezTo>
                    <a:pt x="848117" y="289158"/>
                    <a:pt x="870618" y="259203"/>
                    <a:pt x="851867" y="244225"/>
                  </a:cubicBezTo>
                  <a:cubicBezTo>
                    <a:pt x="855617" y="266692"/>
                    <a:pt x="833117" y="274181"/>
                    <a:pt x="840617" y="311625"/>
                  </a:cubicBezTo>
                  <a:cubicBezTo>
                    <a:pt x="833117" y="304136"/>
                    <a:pt x="833117" y="285414"/>
                    <a:pt x="840617" y="270436"/>
                  </a:cubicBezTo>
                  <a:cubicBezTo>
                    <a:pt x="829367" y="255459"/>
                    <a:pt x="814366" y="311625"/>
                    <a:pt x="814366" y="266692"/>
                  </a:cubicBezTo>
                  <a:cubicBezTo>
                    <a:pt x="810616" y="289158"/>
                    <a:pt x="810616" y="289158"/>
                    <a:pt x="810616" y="289158"/>
                  </a:cubicBezTo>
                  <a:cubicBezTo>
                    <a:pt x="806866" y="281670"/>
                    <a:pt x="803116" y="277925"/>
                    <a:pt x="799366" y="262947"/>
                  </a:cubicBezTo>
                  <a:cubicBezTo>
                    <a:pt x="791866" y="262947"/>
                    <a:pt x="773116" y="296647"/>
                    <a:pt x="773116" y="259203"/>
                  </a:cubicBezTo>
                  <a:cubicBezTo>
                    <a:pt x="773116" y="262947"/>
                    <a:pt x="754365" y="259203"/>
                    <a:pt x="758115" y="285414"/>
                  </a:cubicBezTo>
                  <a:cubicBezTo>
                    <a:pt x="769365" y="300392"/>
                    <a:pt x="773116" y="266692"/>
                    <a:pt x="776866" y="300392"/>
                  </a:cubicBezTo>
                  <a:lnTo>
                    <a:pt x="772823" y="290094"/>
                  </a:lnTo>
                  <a:cubicBezTo>
                    <a:pt x="767725" y="287988"/>
                    <a:pt x="759990" y="306944"/>
                    <a:pt x="754365" y="315369"/>
                  </a:cubicBezTo>
                  <a:lnTo>
                    <a:pt x="754365" y="302264"/>
                  </a:lnTo>
                  <a:cubicBezTo>
                    <a:pt x="750615" y="304136"/>
                    <a:pt x="743115" y="300392"/>
                    <a:pt x="739365" y="315369"/>
                  </a:cubicBezTo>
                  <a:cubicBezTo>
                    <a:pt x="743115" y="307880"/>
                    <a:pt x="739365" y="300392"/>
                    <a:pt x="739365" y="296647"/>
                  </a:cubicBezTo>
                  <a:lnTo>
                    <a:pt x="732802" y="313029"/>
                  </a:lnTo>
                  <a:cubicBezTo>
                    <a:pt x="716864" y="326603"/>
                    <a:pt x="731865" y="281670"/>
                    <a:pt x="713114" y="285414"/>
                  </a:cubicBezTo>
                  <a:lnTo>
                    <a:pt x="726240" y="272309"/>
                  </a:lnTo>
                  <a:cubicBezTo>
                    <a:pt x="724365" y="274181"/>
                    <a:pt x="720614" y="251714"/>
                    <a:pt x="713114" y="259203"/>
                  </a:cubicBezTo>
                  <a:cubicBezTo>
                    <a:pt x="709364" y="277925"/>
                    <a:pt x="701864" y="300392"/>
                    <a:pt x="698114" y="315369"/>
                  </a:cubicBezTo>
                  <a:cubicBezTo>
                    <a:pt x="692506" y="320969"/>
                    <a:pt x="693188" y="305634"/>
                    <a:pt x="690926" y="307256"/>
                  </a:cubicBezTo>
                  <a:lnTo>
                    <a:pt x="697215" y="294697"/>
                  </a:lnTo>
                  <a:cubicBezTo>
                    <a:pt x="701864" y="285414"/>
                    <a:pt x="690614" y="259203"/>
                    <a:pt x="679364" y="259203"/>
                  </a:cubicBezTo>
                  <a:cubicBezTo>
                    <a:pt x="671863" y="266692"/>
                    <a:pt x="660613" y="292903"/>
                    <a:pt x="671863" y="304136"/>
                  </a:cubicBezTo>
                  <a:cubicBezTo>
                    <a:pt x="664363" y="304136"/>
                    <a:pt x="656863" y="292903"/>
                    <a:pt x="664363" y="277925"/>
                  </a:cubicBezTo>
                  <a:cubicBezTo>
                    <a:pt x="649363" y="285414"/>
                    <a:pt x="664363" y="300392"/>
                    <a:pt x="653113" y="311625"/>
                  </a:cubicBezTo>
                  <a:cubicBezTo>
                    <a:pt x="649363" y="296647"/>
                    <a:pt x="634363" y="277925"/>
                    <a:pt x="626862" y="259203"/>
                  </a:cubicBezTo>
                  <a:cubicBezTo>
                    <a:pt x="638113" y="229248"/>
                    <a:pt x="638113" y="229248"/>
                    <a:pt x="638113" y="229248"/>
                  </a:cubicBezTo>
                  <a:lnTo>
                    <a:pt x="631550" y="229248"/>
                  </a:lnTo>
                  <a:cubicBezTo>
                    <a:pt x="641863" y="203037"/>
                    <a:pt x="626862" y="206781"/>
                    <a:pt x="634363" y="180570"/>
                  </a:cubicBezTo>
                  <a:cubicBezTo>
                    <a:pt x="626862" y="176826"/>
                    <a:pt x="619362" y="184315"/>
                    <a:pt x="615612" y="191803"/>
                  </a:cubicBezTo>
                  <a:cubicBezTo>
                    <a:pt x="630613" y="236736"/>
                    <a:pt x="596862" y="251714"/>
                    <a:pt x="600612" y="292903"/>
                  </a:cubicBezTo>
                  <a:cubicBezTo>
                    <a:pt x="578111" y="300392"/>
                    <a:pt x="589362" y="195548"/>
                    <a:pt x="563111" y="255459"/>
                  </a:cubicBezTo>
                  <a:cubicBezTo>
                    <a:pt x="566861" y="266692"/>
                    <a:pt x="555611" y="296647"/>
                    <a:pt x="570611" y="285414"/>
                  </a:cubicBezTo>
                  <a:cubicBezTo>
                    <a:pt x="555611" y="281670"/>
                    <a:pt x="559361" y="322858"/>
                    <a:pt x="544361" y="307880"/>
                  </a:cubicBezTo>
                  <a:cubicBezTo>
                    <a:pt x="555611" y="292903"/>
                    <a:pt x="533111" y="266692"/>
                    <a:pt x="551861" y="244225"/>
                  </a:cubicBezTo>
                  <a:cubicBezTo>
                    <a:pt x="548111" y="255459"/>
                    <a:pt x="559361" y="255459"/>
                    <a:pt x="563111" y="251714"/>
                  </a:cubicBezTo>
                  <a:cubicBezTo>
                    <a:pt x="555611" y="236736"/>
                    <a:pt x="563111" y="210525"/>
                    <a:pt x="551861" y="210525"/>
                  </a:cubicBezTo>
                  <a:cubicBezTo>
                    <a:pt x="540611" y="214270"/>
                    <a:pt x="529360" y="214270"/>
                    <a:pt x="533111" y="236736"/>
                  </a:cubicBezTo>
                  <a:lnTo>
                    <a:pt x="534810" y="245980"/>
                  </a:lnTo>
                  <a:cubicBezTo>
                    <a:pt x="537798" y="249140"/>
                    <a:pt x="543423" y="238609"/>
                    <a:pt x="540611" y="255459"/>
                  </a:cubicBezTo>
                  <a:cubicBezTo>
                    <a:pt x="521860" y="262947"/>
                    <a:pt x="521860" y="229248"/>
                    <a:pt x="510610" y="270436"/>
                  </a:cubicBezTo>
                  <a:cubicBezTo>
                    <a:pt x="521860" y="266692"/>
                    <a:pt x="525610" y="289158"/>
                    <a:pt x="525610" y="304136"/>
                  </a:cubicBezTo>
                  <a:lnTo>
                    <a:pt x="512485" y="313965"/>
                  </a:lnTo>
                  <a:lnTo>
                    <a:pt x="513891" y="302264"/>
                  </a:lnTo>
                  <a:cubicBezTo>
                    <a:pt x="495610" y="289158"/>
                    <a:pt x="506860" y="326603"/>
                    <a:pt x="488110" y="322858"/>
                  </a:cubicBezTo>
                  <a:cubicBezTo>
                    <a:pt x="480609" y="292903"/>
                    <a:pt x="480609" y="292903"/>
                    <a:pt x="480609" y="292903"/>
                  </a:cubicBezTo>
                  <a:cubicBezTo>
                    <a:pt x="484359" y="266692"/>
                    <a:pt x="506860" y="304136"/>
                    <a:pt x="506860" y="262947"/>
                  </a:cubicBezTo>
                  <a:cubicBezTo>
                    <a:pt x="491860" y="259203"/>
                    <a:pt x="488110" y="281670"/>
                    <a:pt x="476859" y="270436"/>
                  </a:cubicBezTo>
                  <a:cubicBezTo>
                    <a:pt x="480609" y="266692"/>
                    <a:pt x="484359" y="266692"/>
                    <a:pt x="484359" y="262947"/>
                  </a:cubicBezTo>
                  <a:cubicBezTo>
                    <a:pt x="480609" y="259203"/>
                    <a:pt x="480609" y="203037"/>
                    <a:pt x="461859" y="236736"/>
                  </a:cubicBezTo>
                  <a:cubicBezTo>
                    <a:pt x="450609" y="247970"/>
                    <a:pt x="458109" y="251714"/>
                    <a:pt x="458109" y="266692"/>
                  </a:cubicBezTo>
                  <a:cubicBezTo>
                    <a:pt x="435608" y="270436"/>
                    <a:pt x="428108" y="285414"/>
                    <a:pt x="416858" y="289158"/>
                  </a:cubicBezTo>
                  <a:cubicBezTo>
                    <a:pt x="420608" y="259203"/>
                    <a:pt x="394358" y="285414"/>
                    <a:pt x="409358" y="255459"/>
                  </a:cubicBezTo>
                  <a:cubicBezTo>
                    <a:pt x="416858" y="274181"/>
                    <a:pt x="443109" y="270436"/>
                    <a:pt x="450609" y="244225"/>
                  </a:cubicBezTo>
                  <a:lnTo>
                    <a:pt x="452015" y="228429"/>
                  </a:lnTo>
                  <a:cubicBezTo>
                    <a:pt x="456937" y="222461"/>
                    <a:pt x="470297" y="238609"/>
                    <a:pt x="473109" y="210525"/>
                  </a:cubicBezTo>
                  <a:cubicBezTo>
                    <a:pt x="458109" y="210525"/>
                    <a:pt x="458109" y="173081"/>
                    <a:pt x="458109" y="150615"/>
                  </a:cubicBezTo>
                  <a:cubicBezTo>
                    <a:pt x="454359" y="150615"/>
                    <a:pt x="446859" y="158104"/>
                    <a:pt x="446859" y="161848"/>
                  </a:cubicBezTo>
                  <a:cubicBezTo>
                    <a:pt x="443109" y="184315"/>
                    <a:pt x="450609" y="184315"/>
                    <a:pt x="446859" y="206781"/>
                  </a:cubicBezTo>
                  <a:cubicBezTo>
                    <a:pt x="431858" y="199292"/>
                    <a:pt x="413108" y="214270"/>
                    <a:pt x="401858" y="232992"/>
                  </a:cubicBezTo>
                  <a:cubicBezTo>
                    <a:pt x="398108" y="221759"/>
                    <a:pt x="398108" y="199292"/>
                    <a:pt x="405608" y="199292"/>
                  </a:cubicBezTo>
                  <a:cubicBezTo>
                    <a:pt x="386857" y="203037"/>
                    <a:pt x="364357" y="199292"/>
                    <a:pt x="341857" y="195548"/>
                  </a:cubicBezTo>
                  <a:lnTo>
                    <a:pt x="343204" y="211403"/>
                  </a:lnTo>
                  <a:cubicBezTo>
                    <a:pt x="340332" y="216794"/>
                    <a:pt x="331829" y="214764"/>
                    <a:pt x="327968" y="219090"/>
                  </a:cubicBezTo>
                  <a:cubicBezTo>
                    <a:pt x="326768" y="208116"/>
                    <a:pt x="325402" y="195934"/>
                    <a:pt x="326856" y="184315"/>
                  </a:cubicBezTo>
                  <a:lnTo>
                    <a:pt x="320293" y="187708"/>
                  </a:lnTo>
                  <a:cubicBezTo>
                    <a:pt x="317481" y="184548"/>
                    <a:pt x="323106" y="165592"/>
                    <a:pt x="311856" y="165592"/>
                  </a:cubicBezTo>
                  <a:cubicBezTo>
                    <a:pt x="300606" y="180570"/>
                    <a:pt x="281855" y="191803"/>
                    <a:pt x="266855" y="199292"/>
                  </a:cubicBezTo>
                  <a:cubicBezTo>
                    <a:pt x="248105" y="169337"/>
                    <a:pt x="218104" y="195548"/>
                    <a:pt x="199354" y="195548"/>
                  </a:cubicBezTo>
                  <a:cubicBezTo>
                    <a:pt x="191853" y="180570"/>
                    <a:pt x="195603" y="150615"/>
                    <a:pt x="188103" y="143126"/>
                  </a:cubicBezTo>
                  <a:cubicBezTo>
                    <a:pt x="176853" y="143126"/>
                    <a:pt x="195603" y="180570"/>
                    <a:pt x="176853" y="165592"/>
                  </a:cubicBezTo>
                  <a:lnTo>
                    <a:pt x="180134" y="159040"/>
                  </a:lnTo>
                  <a:cubicBezTo>
                    <a:pt x="173103" y="165592"/>
                    <a:pt x="150602" y="135637"/>
                    <a:pt x="143102" y="180570"/>
                  </a:cubicBezTo>
                  <a:cubicBezTo>
                    <a:pt x="150602" y="146870"/>
                    <a:pt x="150602" y="146870"/>
                    <a:pt x="150602" y="146870"/>
                  </a:cubicBezTo>
                  <a:cubicBezTo>
                    <a:pt x="146852" y="143126"/>
                    <a:pt x="143102" y="150615"/>
                    <a:pt x="139352" y="154359"/>
                  </a:cubicBezTo>
                  <a:cubicBezTo>
                    <a:pt x="139352" y="143126"/>
                    <a:pt x="135602" y="131893"/>
                    <a:pt x="143102" y="124404"/>
                  </a:cubicBezTo>
                  <a:cubicBezTo>
                    <a:pt x="131852" y="101937"/>
                    <a:pt x="120602" y="128148"/>
                    <a:pt x="109352" y="128148"/>
                  </a:cubicBezTo>
                  <a:cubicBezTo>
                    <a:pt x="116852" y="150615"/>
                    <a:pt x="116852" y="150615"/>
                    <a:pt x="116852" y="150615"/>
                  </a:cubicBezTo>
                  <a:cubicBezTo>
                    <a:pt x="94351" y="165592"/>
                    <a:pt x="83101" y="146870"/>
                    <a:pt x="64351" y="150615"/>
                  </a:cubicBezTo>
                  <a:lnTo>
                    <a:pt x="64351" y="134233"/>
                  </a:lnTo>
                  <a:lnTo>
                    <a:pt x="54507" y="141722"/>
                  </a:lnTo>
                  <a:lnTo>
                    <a:pt x="49819" y="121595"/>
                  </a:lnTo>
                  <a:cubicBezTo>
                    <a:pt x="46538" y="117851"/>
                    <a:pt x="41850" y="118787"/>
                    <a:pt x="38100" y="128148"/>
                  </a:cubicBezTo>
                  <a:cubicBezTo>
                    <a:pt x="71851" y="79471"/>
                    <a:pt x="71851" y="79471"/>
                    <a:pt x="71851" y="79471"/>
                  </a:cubicBezTo>
                  <a:cubicBezTo>
                    <a:pt x="79351" y="90704"/>
                    <a:pt x="60601" y="101937"/>
                    <a:pt x="64351" y="124404"/>
                  </a:cubicBezTo>
                  <a:cubicBezTo>
                    <a:pt x="68101" y="139381"/>
                    <a:pt x="86851" y="135637"/>
                    <a:pt x="90601" y="116915"/>
                  </a:cubicBezTo>
                  <a:cubicBezTo>
                    <a:pt x="83101" y="113170"/>
                    <a:pt x="83101" y="116915"/>
                    <a:pt x="79351" y="124404"/>
                  </a:cubicBezTo>
                  <a:cubicBezTo>
                    <a:pt x="75601" y="98193"/>
                    <a:pt x="86851" y="98193"/>
                    <a:pt x="90601" y="79471"/>
                  </a:cubicBezTo>
                  <a:lnTo>
                    <a:pt x="86912" y="78801"/>
                  </a:lnTo>
                  <a:cubicBezTo>
                    <a:pt x="92572" y="68177"/>
                    <a:pt x="99534" y="67761"/>
                    <a:pt x="109352" y="64493"/>
                  </a:cubicBezTo>
                  <a:cubicBezTo>
                    <a:pt x="101851" y="75726"/>
                    <a:pt x="113102" y="83215"/>
                    <a:pt x="109352" y="90704"/>
                  </a:cubicBezTo>
                  <a:cubicBezTo>
                    <a:pt x="109352" y="68237"/>
                    <a:pt x="120602" y="60749"/>
                    <a:pt x="135602" y="68237"/>
                  </a:cubicBezTo>
                  <a:cubicBezTo>
                    <a:pt x="146852" y="94448"/>
                    <a:pt x="165603" y="49515"/>
                    <a:pt x="180603" y="57004"/>
                  </a:cubicBezTo>
                  <a:cubicBezTo>
                    <a:pt x="173103" y="83215"/>
                    <a:pt x="161853" y="101937"/>
                    <a:pt x="154353" y="113170"/>
                  </a:cubicBezTo>
                  <a:cubicBezTo>
                    <a:pt x="161853" y="124404"/>
                    <a:pt x="165603" y="113170"/>
                    <a:pt x="173103" y="124404"/>
                  </a:cubicBezTo>
                  <a:cubicBezTo>
                    <a:pt x="180603" y="105682"/>
                    <a:pt x="184353" y="79471"/>
                    <a:pt x="199354" y="68237"/>
                  </a:cubicBezTo>
                  <a:lnTo>
                    <a:pt x="199354" y="84619"/>
                  </a:lnTo>
                  <a:cubicBezTo>
                    <a:pt x="210604" y="75726"/>
                    <a:pt x="210604" y="49515"/>
                    <a:pt x="229354" y="53260"/>
                  </a:cubicBezTo>
                  <a:cubicBezTo>
                    <a:pt x="255605" y="64493"/>
                    <a:pt x="281855" y="64493"/>
                    <a:pt x="304356" y="68237"/>
                  </a:cubicBezTo>
                  <a:lnTo>
                    <a:pt x="304356" y="84619"/>
                  </a:lnTo>
                  <a:cubicBezTo>
                    <a:pt x="315606" y="49515"/>
                    <a:pt x="341857" y="71982"/>
                    <a:pt x="356857" y="57004"/>
                  </a:cubicBezTo>
                  <a:cubicBezTo>
                    <a:pt x="383107" y="75726"/>
                    <a:pt x="413108" y="42026"/>
                    <a:pt x="428108" y="71982"/>
                  </a:cubicBezTo>
                  <a:cubicBezTo>
                    <a:pt x="473109" y="60749"/>
                    <a:pt x="514360" y="45771"/>
                    <a:pt x="563111" y="57004"/>
                  </a:cubicBezTo>
                  <a:cubicBezTo>
                    <a:pt x="551861" y="83215"/>
                    <a:pt x="551861" y="83215"/>
                    <a:pt x="551861" y="83215"/>
                  </a:cubicBezTo>
                  <a:lnTo>
                    <a:pt x="557896" y="76019"/>
                  </a:lnTo>
                  <a:cubicBezTo>
                    <a:pt x="561939" y="76896"/>
                    <a:pt x="561236" y="97257"/>
                    <a:pt x="566861" y="94448"/>
                  </a:cubicBezTo>
                  <a:cubicBezTo>
                    <a:pt x="559361" y="71982"/>
                    <a:pt x="578111" y="64493"/>
                    <a:pt x="585612" y="49515"/>
                  </a:cubicBezTo>
                  <a:cubicBezTo>
                    <a:pt x="608112" y="71982"/>
                    <a:pt x="634363" y="49515"/>
                    <a:pt x="653113" y="30793"/>
                  </a:cubicBezTo>
                  <a:lnTo>
                    <a:pt x="653113" y="47175"/>
                  </a:lnTo>
                  <a:cubicBezTo>
                    <a:pt x="675614" y="15815"/>
                    <a:pt x="694364" y="45771"/>
                    <a:pt x="720614" y="53260"/>
                  </a:cubicBezTo>
                  <a:cubicBezTo>
                    <a:pt x="720614" y="60749"/>
                    <a:pt x="724365" y="79471"/>
                    <a:pt x="731865" y="75726"/>
                  </a:cubicBezTo>
                  <a:cubicBezTo>
                    <a:pt x="746865" y="45771"/>
                    <a:pt x="754365" y="49515"/>
                    <a:pt x="773116" y="30793"/>
                  </a:cubicBezTo>
                  <a:cubicBezTo>
                    <a:pt x="788116" y="30793"/>
                    <a:pt x="810616" y="38282"/>
                    <a:pt x="821867" y="53260"/>
                  </a:cubicBezTo>
                  <a:cubicBezTo>
                    <a:pt x="874368" y="12071"/>
                    <a:pt x="926869" y="42026"/>
                    <a:pt x="983120" y="15815"/>
                  </a:cubicBezTo>
                  <a:cubicBezTo>
                    <a:pt x="986870" y="38282"/>
                    <a:pt x="986870" y="38282"/>
                    <a:pt x="986870" y="38282"/>
                  </a:cubicBezTo>
                  <a:cubicBezTo>
                    <a:pt x="1039371" y="-6651"/>
                    <a:pt x="1103123" y="38282"/>
                    <a:pt x="1148123" y="15815"/>
                  </a:cubicBezTo>
                  <a:cubicBezTo>
                    <a:pt x="1144373" y="53260"/>
                    <a:pt x="1144373" y="53260"/>
                    <a:pt x="1144373" y="53260"/>
                  </a:cubicBezTo>
                  <a:cubicBezTo>
                    <a:pt x="1155624" y="64493"/>
                    <a:pt x="1174374" y="42026"/>
                    <a:pt x="1170624" y="15815"/>
                  </a:cubicBezTo>
                  <a:cubicBezTo>
                    <a:pt x="1185624" y="30793"/>
                    <a:pt x="1208125" y="838"/>
                    <a:pt x="1215625" y="30793"/>
                  </a:cubicBezTo>
                  <a:cubicBezTo>
                    <a:pt x="1230625" y="38282"/>
                    <a:pt x="1234375" y="15815"/>
                    <a:pt x="1245626" y="8326"/>
                  </a:cubicBezTo>
                  <a:cubicBezTo>
                    <a:pt x="1272400" y="21693"/>
                    <a:pt x="1284240" y="23131"/>
                    <a:pt x="1304900" y="17006"/>
                  </a:cubicBezTo>
                  <a:cubicBezTo>
                    <a:pt x="1302101" y="25479"/>
                    <a:pt x="1303175" y="38282"/>
                    <a:pt x="1309377" y="38282"/>
                  </a:cubicBezTo>
                  <a:cubicBezTo>
                    <a:pt x="1320627" y="30793"/>
                    <a:pt x="1346878" y="49515"/>
                    <a:pt x="1335627" y="4582"/>
                  </a:cubicBezTo>
                  <a:cubicBezTo>
                    <a:pt x="1365628" y="30793"/>
                    <a:pt x="1403129" y="-10396"/>
                    <a:pt x="1433129" y="23304"/>
                  </a:cubicBezTo>
                  <a:cubicBezTo>
                    <a:pt x="1429379" y="12071"/>
                    <a:pt x="1436880" y="8326"/>
                    <a:pt x="1440630" y="838"/>
                  </a:cubicBezTo>
                  <a:cubicBezTo>
                    <a:pt x="1466880" y="838"/>
                    <a:pt x="1493131" y="27049"/>
                    <a:pt x="1511881" y="4582"/>
                  </a:cubicBezTo>
                  <a:cubicBezTo>
                    <a:pt x="1515631" y="12071"/>
                    <a:pt x="1504381" y="27049"/>
                    <a:pt x="1515631" y="27049"/>
                  </a:cubicBezTo>
                  <a:cubicBezTo>
                    <a:pt x="1523131" y="23304"/>
                    <a:pt x="1515631" y="12071"/>
                    <a:pt x="1523131" y="4582"/>
                  </a:cubicBezTo>
                  <a:cubicBezTo>
                    <a:pt x="1533444" y="-98"/>
                    <a:pt x="1543757" y="-801"/>
                    <a:pt x="1554011" y="7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B25AB627-2B25-4D1B-AE8C-AD8DF592E8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7858" y="5609558"/>
              <a:ext cx="4230688" cy="323122"/>
            </a:xfrm>
            <a:custGeom>
              <a:avLst/>
              <a:gdLst/>
              <a:ahLst/>
              <a:cxnLst/>
              <a:rect l="l" t="t" r="r" b="b"/>
              <a:pathLst>
                <a:path w="4230688" h="323122">
                  <a:moveTo>
                    <a:pt x="690731" y="306944"/>
                  </a:moveTo>
                  <a:lnTo>
                    <a:pt x="690926" y="307256"/>
                  </a:lnTo>
                  <a:lnTo>
                    <a:pt x="686864" y="315369"/>
                  </a:lnTo>
                  <a:close/>
                  <a:moveTo>
                    <a:pt x="616109" y="299788"/>
                  </a:moveTo>
                  <a:cubicBezTo>
                    <a:pt x="619443" y="298845"/>
                    <a:pt x="622300" y="299788"/>
                    <a:pt x="622300" y="307328"/>
                  </a:cubicBezTo>
                  <a:cubicBezTo>
                    <a:pt x="618490" y="296017"/>
                    <a:pt x="603250" y="322409"/>
                    <a:pt x="607060" y="303558"/>
                  </a:cubicBezTo>
                  <a:cubicBezTo>
                    <a:pt x="608965" y="303558"/>
                    <a:pt x="612775" y="300730"/>
                    <a:pt x="616109" y="299788"/>
                  </a:cubicBezTo>
                  <a:close/>
                  <a:moveTo>
                    <a:pt x="454554" y="292247"/>
                  </a:moveTo>
                  <a:lnTo>
                    <a:pt x="458259" y="304649"/>
                  </a:lnTo>
                  <a:cubicBezTo>
                    <a:pt x="457333" y="307130"/>
                    <a:pt x="454555" y="308122"/>
                    <a:pt x="450850" y="308122"/>
                  </a:cubicBezTo>
                  <a:cubicBezTo>
                    <a:pt x="450850" y="300185"/>
                    <a:pt x="454554" y="296216"/>
                    <a:pt x="454554" y="292247"/>
                  </a:cubicBezTo>
                  <a:close/>
                  <a:moveTo>
                    <a:pt x="2509981" y="291195"/>
                  </a:moveTo>
                  <a:cubicBezTo>
                    <a:pt x="2510643" y="295092"/>
                    <a:pt x="2510774" y="299730"/>
                    <a:pt x="2512484" y="299730"/>
                  </a:cubicBezTo>
                  <a:cubicBezTo>
                    <a:pt x="2507667" y="302090"/>
                    <a:pt x="2510680" y="295245"/>
                    <a:pt x="2509981" y="291195"/>
                  </a:cubicBezTo>
                  <a:close/>
                  <a:moveTo>
                    <a:pt x="2509608" y="289487"/>
                  </a:moveTo>
                  <a:cubicBezTo>
                    <a:pt x="2510101" y="289846"/>
                    <a:pt x="2510261" y="290465"/>
                    <a:pt x="2509981" y="291195"/>
                  </a:cubicBezTo>
                  <a:close/>
                  <a:moveTo>
                    <a:pt x="2508837" y="285953"/>
                  </a:moveTo>
                  <a:lnTo>
                    <a:pt x="2509608" y="289487"/>
                  </a:lnTo>
                  <a:cubicBezTo>
                    <a:pt x="2509109" y="288352"/>
                    <a:pt x="2507723" y="287980"/>
                    <a:pt x="2505075" y="288845"/>
                  </a:cubicBezTo>
                  <a:close/>
                  <a:moveTo>
                    <a:pt x="679450" y="284309"/>
                  </a:moveTo>
                  <a:lnTo>
                    <a:pt x="686859" y="284309"/>
                  </a:lnTo>
                  <a:cubicBezTo>
                    <a:pt x="690563" y="291929"/>
                    <a:pt x="683154" y="299549"/>
                    <a:pt x="683154" y="303359"/>
                  </a:cubicBezTo>
                  <a:close/>
                  <a:moveTo>
                    <a:pt x="2260205" y="270417"/>
                  </a:moveTo>
                  <a:lnTo>
                    <a:pt x="2260348" y="270933"/>
                  </a:lnTo>
                  <a:cubicBezTo>
                    <a:pt x="2259948" y="271294"/>
                    <a:pt x="2259525" y="271348"/>
                    <a:pt x="2259116" y="271149"/>
                  </a:cubicBezTo>
                  <a:close/>
                  <a:moveTo>
                    <a:pt x="1943100" y="266847"/>
                  </a:moveTo>
                  <a:lnTo>
                    <a:pt x="1951038" y="270022"/>
                  </a:lnTo>
                  <a:lnTo>
                    <a:pt x="1943100" y="277959"/>
                  </a:lnTo>
                  <a:close/>
                  <a:moveTo>
                    <a:pt x="461169" y="262084"/>
                  </a:moveTo>
                  <a:cubicBezTo>
                    <a:pt x="464326" y="262084"/>
                    <a:pt x="467484" y="266907"/>
                    <a:pt x="470500" y="272792"/>
                  </a:cubicBezTo>
                  <a:cubicBezTo>
                    <a:pt x="466196" y="271480"/>
                    <a:pt x="458226" y="276212"/>
                    <a:pt x="461169" y="262084"/>
                  </a:cubicBezTo>
                  <a:close/>
                  <a:moveTo>
                    <a:pt x="2291359" y="258271"/>
                  </a:moveTo>
                  <a:lnTo>
                    <a:pt x="2285073" y="260734"/>
                  </a:lnTo>
                  <a:lnTo>
                    <a:pt x="2288147" y="262947"/>
                  </a:lnTo>
                  <a:close/>
                  <a:moveTo>
                    <a:pt x="2540015" y="246594"/>
                  </a:moveTo>
                  <a:lnTo>
                    <a:pt x="2539403" y="247970"/>
                  </a:lnTo>
                  <a:cubicBezTo>
                    <a:pt x="2539350" y="247837"/>
                    <a:pt x="2539298" y="247705"/>
                    <a:pt x="2539361" y="247530"/>
                  </a:cubicBezTo>
                  <a:close/>
                  <a:moveTo>
                    <a:pt x="322813" y="246039"/>
                  </a:moveTo>
                  <a:lnTo>
                    <a:pt x="324000" y="247581"/>
                  </a:lnTo>
                  <a:lnTo>
                    <a:pt x="315606" y="255459"/>
                  </a:lnTo>
                  <a:cubicBezTo>
                    <a:pt x="318418" y="247970"/>
                    <a:pt x="320762" y="245629"/>
                    <a:pt x="322813" y="246039"/>
                  </a:cubicBezTo>
                  <a:close/>
                  <a:moveTo>
                    <a:pt x="385763" y="236684"/>
                  </a:moveTo>
                  <a:cubicBezTo>
                    <a:pt x="385763" y="247797"/>
                    <a:pt x="367620" y="258909"/>
                    <a:pt x="360363" y="258909"/>
                  </a:cubicBezTo>
                  <a:close/>
                  <a:moveTo>
                    <a:pt x="2543621" y="235332"/>
                  </a:moveTo>
                  <a:cubicBezTo>
                    <a:pt x="2544090" y="234630"/>
                    <a:pt x="2545028" y="234864"/>
                    <a:pt x="2546903" y="236736"/>
                  </a:cubicBezTo>
                  <a:lnTo>
                    <a:pt x="2540015" y="246594"/>
                  </a:lnTo>
                  <a:cubicBezTo>
                    <a:pt x="2544698" y="246705"/>
                    <a:pt x="2542302" y="237309"/>
                    <a:pt x="2543621" y="235332"/>
                  </a:cubicBezTo>
                  <a:close/>
                  <a:moveTo>
                    <a:pt x="327595" y="234205"/>
                  </a:moveTo>
                  <a:cubicBezTo>
                    <a:pt x="338579" y="242162"/>
                    <a:pt x="345486" y="267175"/>
                    <a:pt x="341857" y="281670"/>
                  </a:cubicBezTo>
                  <a:cubicBezTo>
                    <a:pt x="334356" y="277925"/>
                    <a:pt x="341857" y="266692"/>
                    <a:pt x="338106" y="259203"/>
                  </a:cubicBezTo>
                  <a:lnTo>
                    <a:pt x="333009" y="262304"/>
                  </a:lnTo>
                  <a:cubicBezTo>
                    <a:pt x="330303" y="259202"/>
                    <a:pt x="327768" y="250108"/>
                    <a:pt x="324000" y="247581"/>
                  </a:cubicBezTo>
                  <a:cubicBezTo>
                    <a:pt x="327203" y="244428"/>
                    <a:pt x="328089" y="239669"/>
                    <a:pt x="327595" y="234205"/>
                  </a:cubicBezTo>
                  <a:close/>
                  <a:moveTo>
                    <a:pt x="315384" y="224438"/>
                  </a:moveTo>
                  <a:cubicBezTo>
                    <a:pt x="316310" y="226705"/>
                    <a:pt x="317236" y="230334"/>
                    <a:pt x="319088" y="232148"/>
                  </a:cubicBezTo>
                  <a:cubicBezTo>
                    <a:pt x="315384" y="232148"/>
                    <a:pt x="311679" y="243034"/>
                    <a:pt x="307975" y="235777"/>
                  </a:cubicBezTo>
                  <a:cubicBezTo>
                    <a:pt x="311679" y="235777"/>
                    <a:pt x="311679" y="228520"/>
                    <a:pt x="311679" y="224891"/>
                  </a:cubicBezTo>
                  <a:close/>
                  <a:moveTo>
                    <a:pt x="327968" y="219090"/>
                  </a:moveTo>
                  <a:cubicBezTo>
                    <a:pt x="328116" y="224506"/>
                    <a:pt x="328449" y="229613"/>
                    <a:pt x="327595" y="234205"/>
                  </a:cubicBezTo>
                  <a:lnTo>
                    <a:pt x="326856" y="232992"/>
                  </a:lnTo>
                  <a:cubicBezTo>
                    <a:pt x="324907" y="225208"/>
                    <a:pt x="325744" y="221216"/>
                    <a:pt x="327968" y="219090"/>
                  </a:cubicBezTo>
                  <a:close/>
                  <a:moveTo>
                    <a:pt x="2805113" y="203347"/>
                  </a:moveTo>
                  <a:lnTo>
                    <a:pt x="2809876" y="228747"/>
                  </a:lnTo>
                  <a:lnTo>
                    <a:pt x="2805113" y="231922"/>
                  </a:lnTo>
                  <a:close/>
                  <a:moveTo>
                    <a:pt x="2480" y="63779"/>
                  </a:moveTo>
                  <a:lnTo>
                    <a:pt x="7937" y="68409"/>
                  </a:lnTo>
                  <a:cubicBezTo>
                    <a:pt x="-7938" y="72114"/>
                    <a:pt x="15875" y="90634"/>
                    <a:pt x="0" y="75818"/>
                  </a:cubicBezTo>
                  <a:close/>
                  <a:moveTo>
                    <a:pt x="26988" y="63647"/>
                  </a:moveTo>
                  <a:cubicBezTo>
                    <a:pt x="30560" y="78656"/>
                    <a:pt x="41276" y="86161"/>
                    <a:pt x="30560" y="104922"/>
                  </a:cubicBezTo>
                  <a:cubicBezTo>
                    <a:pt x="30560" y="93665"/>
                    <a:pt x="26988" y="74904"/>
                    <a:pt x="26988" y="63647"/>
                  </a:cubicBezTo>
                  <a:close/>
                  <a:moveTo>
                    <a:pt x="1999391" y="27049"/>
                  </a:moveTo>
                  <a:cubicBezTo>
                    <a:pt x="1997398" y="29323"/>
                    <a:pt x="1995384" y="31165"/>
                    <a:pt x="1992094" y="30903"/>
                  </a:cubicBezTo>
                  <a:lnTo>
                    <a:pt x="1991891" y="30793"/>
                  </a:lnTo>
                  <a:cubicBezTo>
                    <a:pt x="1995641" y="27049"/>
                    <a:pt x="1995641" y="27049"/>
                    <a:pt x="1999391" y="27049"/>
                  </a:cubicBezTo>
                  <a:close/>
                  <a:moveTo>
                    <a:pt x="1305627" y="12071"/>
                  </a:moveTo>
                  <a:cubicBezTo>
                    <a:pt x="1305633" y="12074"/>
                    <a:pt x="1305705" y="12110"/>
                    <a:pt x="1306564" y="12539"/>
                  </a:cubicBezTo>
                  <a:lnTo>
                    <a:pt x="1313127" y="15815"/>
                  </a:lnTo>
                  <a:cubicBezTo>
                    <a:pt x="1310304" y="16621"/>
                    <a:pt x="1307654" y="17339"/>
                    <a:pt x="1304900" y="17006"/>
                  </a:cubicBezTo>
                  <a:close/>
                  <a:moveTo>
                    <a:pt x="1554011" y="721"/>
                  </a:moveTo>
                  <a:cubicBezTo>
                    <a:pt x="1584773" y="5284"/>
                    <a:pt x="1615008" y="29857"/>
                    <a:pt x="1643134" y="27049"/>
                  </a:cubicBezTo>
                  <a:cubicBezTo>
                    <a:pt x="1710635" y="4582"/>
                    <a:pt x="1781887" y="19560"/>
                    <a:pt x="1845638" y="15815"/>
                  </a:cubicBezTo>
                  <a:lnTo>
                    <a:pt x="1842357" y="25644"/>
                  </a:lnTo>
                  <a:cubicBezTo>
                    <a:pt x="1864388" y="-6651"/>
                    <a:pt x="1890639" y="60749"/>
                    <a:pt x="1909389" y="12071"/>
                  </a:cubicBezTo>
                  <a:cubicBezTo>
                    <a:pt x="1916890" y="19560"/>
                    <a:pt x="1931890" y="15815"/>
                    <a:pt x="1924390" y="34537"/>
                  </a:cubicBezTo>
                  <a:cubicBezTo>
                    <a:pt x="1941717" y="13777"/>
                    <a:pt x="1968650" y="50570"/>
                    <a:pt x="1992094" y="30903"/>
                  </a:cubicBezTo>
                  <a:cubicBezTo>
                    <a:pt x="2014497" y="53137"/>
                    <a:pt x="2036954" y="27092"/>
                    <a:pt x="2063143" y="45771"/>
                  </a:cubicBezTo>
                  <a:cubicBezTo>
                    <a:pt x="2063143" y="49515"/>
                    <a:pt x="2055642" y="49515"/>
                    <a:pt x="2055642" y="60749"/>
                  </a:cubicBezTo>
                  <a:cubicBezTo>
                    <a:pt x="2066893" y="75726"/>
                    <a:pt x="2081893" y="23304"/>
                    <a:pt x="2085643" y="64493"/>
                  </a:cubicBezTo>
                  <a:cubicBezTo>
                    <a:pt x="2089393" y="64493"/>
                    <a:pt x="2089393" y="45771"/>
                    <a:pt x="2085643" y="45771"/>
                  </a:cubicBezTo>
                  <a:cubicBezTo>
                    <a:pt x="2141894" y="64493"/>
                    <a:pt x="2205646" y="38282"/>
                    <a:pt x="2265647" y="30793"/>
                  </a:cubicBezTo>
                  <a:cubicBezTo>
                    <a:pt x="2306898" y="57004"/>
                    <a:pt x="2265647" y="101937"/>
                    <a:pt x="2299398" y="71982"/>
                  </a:cubicBezTo>
                  <a:cubicBezTo>
                    <a:pt x="2303148" y="70110"/>
                    <a:pt x="2303148" y="58876"/>
                    <a:pt x="2303148" y="64493"/>
                  </a:cubicBezTo>
                  <a:cubicBezTo>
                    <a:pt x="2314398" y="53260"/>
                    <a:pt x="2321898" y="113170"/>
                    <a:pt x="2333148" y="90704"/>
                  </a:cubicBezTo>
                  <a:cubicBezTo>
                    <a:pt x="2329398" y="64493"/>
                    <a:pt x="2336898" y="75726"/>
                    <a:pt x="2336898" y="60749"/>
                  </a:cubicBezTo>
                  <a:cubicBezTo>
                    <a:pt x="2363149" y="79471"/>
                    <a:pt x="2366899" y="101937"/>
                    <a:pt x="2389399" y="83215"/>
                  </a:cubicBezTo>
                  <a:lnTo>
                    <a:pt x="2389399" y="93044"/>
                  </a:lnTo>
                  <a:cubicBezTo>
                    <a:pt x="2411900" y="57004"/>
                    <a:pt x="2441901" y="79471"/>
                    <a:pt x="2460651" y="34537"/>
                  </a:cubicBezTo>
                  <a:cubicBezTo>
                    <a:pt x="2595654" y="30793"/>
                    <a:pt x="2723156" y="12071"/>
                    <a:pt x="2854409" y="8326"/>
                  </a:cubicBezTo>
                  <a:cubicBezTo>
                    <a:pt x="2981912" y="23304"/>
                    <a:pt x="3109415" y="4582"/>
                    <a:pt x="3240667" y="34537"/>
                  </a:cubicBezTo>
                  <a:cubicBezTo>
                    <a:pt x="3266918" y="68237"/>
                    <a:pt x="3270668" y="68237"/>
                    <a:pt x="3304419" y="57004"/>
                  </a:cubicBezTo>
                  <a:cubicBezTo>
                    <a:pt x="3304419" y="60749"/>
                    <a:pt x="3300669" y="60749"/>
                    <a:pt x="3304419" y="68237"/>
                  </a:cubicBezTo>
                  <a:cubicBezTo>
                    <a:pt x="3304419" y="38282"/>
                    <a:pt x="3326919" y="64493"/>
                    <a:pt x="3330669" y="38282"/>
                  </a:cubicBezTo>
                  <a:cubicBezTo>
                    <a:pt x="3379420" y="45771"/>
                    <a:pt x="3424421" y="38282"/>
                    <a:pt x="3473172" y="38282"/>
                  </a:cubicBezTo>
                  <a:cubicBezTo>
                    <a:pt x="3465672" y="42026"/>
                    <a:pt x="3461922" y="64493"/>
                    <a:pt x="3469422" y="64493"/>
                  </a:cubicBezTo>
                  <a:lnTo>
                    <a:pt x="3479266" y="48111"/>
                  </a:lnTo>
                  <a:lnTo>
                    <a:pt x="3480672" y="52323"/>
                  </a:lnTo>
                  <a:cubicBezTo>
                    <a:pt x="3488172" y="49515"/>
                    <a:pt x="3495673" y="34537"/>
                    <a:pt x="3488172" y="27049"/>
                  </a:cubicBezTo>
                  <a:cubicBezTo>
                    <a:pt x="3615675" y="4582"/>
                    <a:pt x="3735678" y="68237"/>
                    <a:pt x="3859430" y="64493"/>
                  </a:cubicBezTo>
                  <a:cubicBezTo>
                    <a:pt x="3885681" y="75726"/>
                    <a:pt x="3926932" y="68237"/>
                    <a:pt x="3960682" y="60749"/>
                  </a:cubicBezTo>
                  <a:cubicBezTo>
                    <a:pt x="4050684" y="101937"/>
                    <a:pt x="4136936" y="139381"/>
                    <a:pt x="4230688" y="113170"/>
                  </a:cubicBezTo>
                  <a:cubicBezTo>
                    <a:pt x="4230653" y="113346"/>
                    <a:pt x="4215644" y="188081"/>
                    <a:pt x="4178187" y="206781"/>
                  </a:cubicBezTo>
                  <a:cubicBezTo>
                    <a:pt x="4125686" y="274181"/>
                    <a:pt x="4061934" y="203037"/>
                    <a:pt x="4005683" y="244225"/>
                  </a:cubicBezTo>
                  <a:cubicBezTo>
                    <a:pt x="3998183" y="244225"/>
                    <a:pt x="4009433" y="206781"/>
                    <a:pt x="3994433" y="214270"/>
                  </a:cubicBezTo>
                  <a:cubicBezTo>
                    <a:pt x="3938182" y="266692"/>
                    <a:pt x="3855680" y="232992"/>
                    <a:pt x="3791929" y="188059"/>
                  </a:cubicBezTo>
                  <a:lnTo>
                    <a:pt x="3795210" y="178230"/>
                  </a:lnTo>
                  <a:cubicBezTo>
                    <a:pt x="3784429" y="169337"/>
                    <a:pt x="3769428" y="206781"/>
                    <a:pt x="3754428" y="199292"/>
                  </a:cubicBezTo>
                  <a:cubicBezTo>
                    <a:pt x="3754428" y="191803"/>
                    <a:pt x="3758178" y="188059"/>
                    <a:pt x="3758178" y="180570"/>
                  </a:cubicBezTo>
                  <a:cubicBezTo>
                    <a:pt x="3754428" y="203037"/>
                    <a:pt x="3731928" y="188059"/>
                    <a:pt x="3728177" y="203037"/>
                  </a:cubicBezTo>
                  <a:cubicBezTo>
                    <a:pt x="3720677" y="195548"/>
                    <a:pt x="3724427" y="180570"/>
                    <a:pt x="3716927" y="169337"/>
                  </a:cubicBezTo>
                  <a:cubicBezTo>
                    <a:pt x="3709427" y="195548"/>
                    <a:pt x="3709427" y="195548"/>
                    <a:pt x="3709427" y="195548"/>
                  </a:cubicBezTo>
                  <a:cubicBezTo>
                    <a:pt x="3686927" y="251714"/>
                    <a:pt x="3656926" y="188059"/>
                    <a:pt x="3630675" y="218014"/>
                  </a:cubicBezTo>
                  <a:cubicBezTo>
                    <a:pt x="3630675" y="210525"/>
                    <a:pt x="3634426" y="206781"/>
                    <a:pt x="3630675" y="203037"/>
                  </a:cubicBezTo>
                  <a:cubicBezTo>
                    <a:pt x="3585674" y="236736"/>
                    <a:pt x="3529423" y="225503"/>
                    <a:pt x="3476922" y="240481"/>
                  </a:cubicBezTo>
                  <a:cubicBezTo>
                    <a:pt x="3480672" y="229248"/>
                    <a:pt x="3480672" y="214270"/>
                    <a:pt x="3480672" y="206781"/>
                  </a:cubicBezTo>
                  <a:cubicBezTo>
                    <a:pt x="3476922" y="229248"/>
                    <a:pt x="3458172" y="236736"/>
                    <a:pt x="3446922" y="240481"/>
                  </a:cubicBezTo>
                  <a:cubicBezTo>
                    <a:pt x="3439421" y="214270"/>
                    <a:pt x="3420671" y="262947"/>
                    <a:pt x="3405671" y="247970"/>
                  </a:cubicBezTo>
                  <a:lnTo>
                    <a:pt x="3409421" y="244225"/>
                  </a:lnTo>
                  <a:lnTo>
                    <a:pt x="3399987" y="252884"/>
                  </a:lnTo>
                  <a:cubicBezTo>
                    <a:pt x="3392076" y="252884"/>
                    <a:pt x="3387858" y="233929"/>
                    <a:pt x="3379420" y="259203"/>
                  </a:cubicBezTo>
                  <a:lnTo>
                    <a:pt x="3372858" y="242821"/>
                  </a:lnTo>
                  <a:cubicBezTo>
                    <a:pt x="3368170" y="274181"/>
                    <a:pt x="3356920" y="218014"/>
                    <a:pt x="3345669" y="236736"/>
                  </a:cubicBezTo>
                  <a:lnTo>
                    <a:pt x="3345669" y="243289"/>
                  </a:lnTo>
                  <a:cubicBezTo>
                    <a:pt x="3338169" y="255459"/>
                    <a:pt x="3334419" y="236736"/>
                    <a:pt x="3323169" y="240481"/>
                  </a:cubicBezTo>
                  <a:cubicBezTo>
                    <a:pt x="3304419" y="244225"/>
                    <a:pt x="3293168" y="225503"/>
                    <a:pt x="3293168" y="255459"/>
                  </a:cubicBezTo>
                  <a:cubicBezTo>
                    <a:pt x="3285668" y="229248"/>
                    <a:pt x="3311919" y="244225"/>
                    <a:pt x="3300669" y="210525"/>
                  </a:cubicBezTo>
                  <a:cubicBezTo>
                    <a:pt x="3236917" y="236736"/>
                    <a:pt x="3165666" y="229248"/>
                    <a:pt x="3101914" y="229248"/>
                  </a:cubicBezTo>
                  <a:cubicBezTo>
                    <a:pt x="3094414" y="218014"/>
                    <a:pt x="3090664" y="214270"/>
                    <a:pt x="3086914" y="203037"/>
                  </a:cubicBezTo>
                  <a:cubicBezTo>
                    <a:pt x="3079414" y="206781"/>
                    <a:pt x="3064414" y="206781"/>
                    <a:pt x="3056913" y="221759"/>
                  </a:cubicBezTo>
                  <a:cubicBezTo>
                    <a:pt x="3060663" y="221759"/>
                    <a:pt x="3053163" y="206781"/>
                    <a:pt x="3049413" y="206781"/>
                  </a:cubicBezTo>
                  <a:cubicBezTo>
                    <a:pt x="3038163" y="195548"/>
                    <a:pt x="3034413" y="236736"/>
                    <a:pt x="3023163" y="221759"/>
                  </a:cubicBezTo>
                  <a:cubicBezTo>
                    <a:pt x="3026913" y="214270"/>
                    <a:pt x="3030663" y="206781"/>
                    <a:pt x="3026913" y="195548"/>
                  </a:cubicBezTo>
                  <a:cubicBezTo>
                    <a:pt x="3015663" y="218014"/>
                    <a:pt x="3000662" y="214270"/>
                    <a:pt x="2989412" y="221759"/>
                  </a:cubicBezTo>
                  <a:cubicBezTo>
                    <a:pt x="2989412" y="214270"/>
                    <a:pt x="2993162" y="214270"/>
                    <a:pt x="2993162" y="203037"/>
                  </a:cubicBezTo>
                  <a:cubicBezTo>
                    <a:pt x="2978162" y="229248"/>
                    <a:pt x="2966912" y="199292"/>
                    <a:pt x="2951911" y="214270"/>
                  </a:cubicBezTo>
                  <a:lnTo>
                    <a:pt x="2958474" y="197888"/>
                  </a:lnTo>
                  <a:cubicBezTo>
                    <a:pt x="2940661" y="176826"/>
                    <a:pt x="2951911" y="232992"/>
                    <a:pt x="2933161" y="218014"/>
                  </a:cubicBezTo>
                  <a:cubicBezTo>
                    <a:pt x="2936911" y="214270"/>
                    <a:pt x="2936911" y="206781"/>
                    <a:pt x="2936911" y="199292"/>
                  </a:cubicBezTo>
                  <a:cubicBezTo>
                    <a:pt x="2921911" y="229248"/>
                    <a:pt x="2895660" y="218014"/>
                    <a:pt x="2876910" y="229248"/>
                  </a:cubicBezTo>
                  <a:lnTo>
                    <a:pt x="2876910" y="221759"/>
                  </a:lnTo>
                  <a:cubicBezTo>
                    <a:pt x="2861909" y="225503"/>
                    <a:pt x="2843159" y="214270"/>
                    <a:pt x="2820658" y="229248"/>
                  </a:cubicBezTo>
                  <a:cubicBezTo>
                    <a:pt x="2813158" y="221759"/>
                    <a:pt x="2824409" y="188059"/>
                    <a:pt x="2805658" y="191803"/>
                  </a:cubicBezTo>
                  <a:cubicBezTo>
                    <a:pt x="2805658" y="225503"/>
                    <a:pt x="2771907" y="206781"/>
                    <a:pt x="2783158" y="244225"/>
                  </a:cubicBezTo>
                  <a:cubicBezTo>
                    <a:pt x="2768157" y="236736"/>
                    <a:pt x="2741907" y="225503"/>
                    <a:pt x="2730657" y="236736"/>
                  </a:cubicBezTo>
                  <a:cubicBezTo>
                    <a:pt x="2738157" y="221759"/>
                    <a:pt x="2723156" y="195548"/>
                    <a:pt x="2738157" y="191803"/>
                  </a:cubicBezTo>
                  <a:lnTo>
                    <a:pt x="2728313" y="175421"/>
                  </a:lnTo>
                  <a:lnTo>
                    <a:pt x="2730188" y="167055"/>
                  </a:lnTo>
                  <a:cubicBezTo>
                    <a:pt x="2735637" y="166880"/>
                    <a:pt x="2735813" y="165124"/>
                    <a:pt x="2734407" y="158104"/>
                  </a:cubicBezTo>
                  <a:cubicBezTo>
                    <a:pt x="2726906" y="161848"/>
                    <a:pt x="2708156" y="173081"/>
                    <a:pt x="2700656" y="169337"/>
                  </a:cubicBezTo>
                  <a:cubicBezTo>
                    <a:pt x="2689406" y="188059"/>
                    <a:pt x="2678155" y="225503"/>
                    <a:pt x="2655655" y="229248"/>
                  </a:cubicBezTo>
                  <a:cubicBezTo>
                    <a:pt x="2666905" y="218014"/>
                    <a:pt x="2651905" y="191803"/>
                    <a:pt x="2659405" y="188059"/>
                  </a:cubicBezTo>
                  <a:cubicBezTo>
                    <a:pt x="2629404" y="247970"/>
                    <a:pt x="2629404" y="247970"/>
                    <a:pt x="2629404" y="247970"/>
                  </a:cubicBezTo>
                  <a:cubicBezTo>
                    <a:pt x="2621904" y="251714"/>
                    <a:pt x="2625654" y="221759"/>
                    <a:pt x="2618154" y="232992"/>
                  </a:cubicBezTo>
                  <a:cubicBezTo>
                    <a:pt x="2618154" y="240481"/>
                    <a:pt x="2614404" y="247970"/>
                    <a:pt x="2610654" y="251714"/>
                  </a:cubicBezTo>
                  <a:cubicBezTo>
                    <a:pt x="2606904" y="247970"/>
                    <a:pt x="2580653" y="259203"/>
                    <a:pt x="2580653" y="229248"/>
                  </a:cubicBezTo>
                  <a:cubicBezTo>
                    <a:pt x="2576903" y="214270"/>
                    <a:pt x="2591904" y="221759"/>
                    <a:pt x="2584404" y="210525"/>
                  </a:cubicBezTo>
                  <a:cubicBezTo>
                    <a:pt x="2569403" y="210525"/>
                    <a:pt x="2569403" y="221759"/>
                    <a:pt x="2558153" y="221759"/>
                  </a:cubicBezTo>
                  <a:cubicBezTo>
                    <a:pt x="2550706" y="210578"/>
                    <a:pt x="2532167" y="228984"/>
                    <a:pt x="2539361" y="247530"/>
                  </a:cubicBezTo>
                  <a:cubicBezTo>
                    <a:pt x="2533690" y="258667"/>
                    <a:pt x="2524493" y="262947"/>
                    <a:pt x="2513152" y="262947"/>
                  </a:cubicBezTo>
                  <a:cubicBezTo>
                    <a:pt x="2516902" y="255459"/>
                    <a:pt x="2516902" y="247970"/>
                    <a:pt x="2520652" y="236736"/>
                  </a:cubicBezTo>
                  <a:cubicBezTo>
                    <a:pt x="2502633" y="261926"/>
                    <a:pt x="2484613" y="269824"/>
                    <a:pt x="2466587" y="280360"/>
                  </a:cubicBezTo>
                  <a:cubicBezTo>
                    <a:pt x="2468386" y="274645"/>
                    <a:pt x="2470872" y="264979"/>
                    <a:pt x="2473190" y="262123"/>
                  </a:cubicBezTo>
                  <a:cubicBezTo>
                    <a:pt x="2451767" y="242997"/>
                    <a:pt x="2426306" y="288367"/>
                    <a:pt x="2404400" y="259203"/>
                  </a:cubicBezTo>
                  <a:cubicBezTo>
                    <a:pt x="2408150" y="255460"/>
                    <a:pt x="2408150" y="281670"/>
                    <a:pt x="2408150" y="277925"/>
                  </a:cubicBezTo>
                  <a:cubicBezTo>
                    <a:pt x="2396900" y="274181"/>
                    <a:pt x="2396900" y="251714"/>
                    <a:pt x="2389399" y="259203"/>
                  </a:cubicBezTo>
                  <a:cubicBezTo>
                    <a:pt x="2389399" y="247970"/>
                    <a:pt x="2378149" y="262947"/>
                    <a:pt x="2370649" y="266692"/>
                  </a:cubicBezTo>
                  <a:cubicBezTo>
                    <a:pt x="2370329" y="264717"/>
                    <a:pt x="2372364" y="259203"/>
                    <a:pt x="2374399" y="259203"/>
                  </a:cubicBezTo>
                  <a:cubicBezTo>
                    <a:pt x="2366899" y="270436"/>
                    <a:pt x="2321898" y="289158"/>
                    <a:pt x="2295647" y="270436"/>
                  </a:cubicBezTo>
                  <a:cubicBezTo>
                    <a:pt x="2295647" y="277926"/>
                    <a:pt x="2280647" y="300392"/>
                    <a:pt x="2273147" y="300392"/>
                  </a:cubicBezTo>
                  <a:lnTo>
                    <a:pt x="2276428" y="284010"/>
                  </a:lnTo>
                  <a:cubicBezTo>
                    <a:pt x="2273981" y="270023"/>
                    <a:pt x="2264263" y="276489"/>
                    <a:pt x="2260348" y="270933"/>
                  </a:cubicBezTo>
                  <a:lnTo>
                    <a:pt x="2269492" y="267600"/>
                  </a:lnTo>
                  <a:lnTo>
                    <a:pt x="2270218" y="274532"/>
                  </a:lnTo>
                  <a:cubicBezTo>
                    <a:pt x="2272115" y="273671"/>
                    <a:pt x="2275789" y="267486"/>
                    <a:pt x="2279674" y="263311"/>
                  </a:cubicBezTo>
                  <a:cubicBezTo>
                    <a:pt x="2276448" y="264848"/>
                    <a:pt x="2272963" y="266564"/>
                    <a:pt x="2269492" y="267600"/>
                  </a:cubicBezTo>
                  <a:cubicBezTo>
                    <a:pt x="2269313" y="267288"/>
                    <a:pt x="2269354" y="266995"/>
                    <a:pt x="2269397" y="266692"/>
                  </a:cubicBezTo>
                  <a:cubicBezTo>
                    <a:pt x="2266331" y="266692"/>
                    <a:pt x="2263266" y="268360"/>
                    <a:pt x="2260205" y="270417"/>
                  </a:cubicBezTo>
                  <a:cubicBezTo>
                    <a:pt x="2258761" y="269143"/>
                    <a:pt x="2258147" y="266735"/>
                    <a:pt x="2258147" y="262947"/>
                  </a:cubicBezTo>
                  <a:lnTo>
                    <a:pt x="2259116" y="271149"/>
                  </a:lnTo>
                  <a:cubicBezTo>
                    <a:pt x="2251292" y="276558"/>
                    <a:pt x="2243469" y="283455"/>
                    <a:pt x="2235646" y="270436"/>
                  </a:cubicBezTo>
                  <a:cubicBezTo>
                    <a:pt x="2239396" y="274181"/>
                    <a:pt x="2243146" y="240481"/>
                    <a:pt x="2235646" y="244225"/>
                  </a:cubicBezTo>
                  <a:cubicBezTo>
                    <a:pt x="2220646" y="247970"/>
                    <a:pt x="2231896" y="251714"/>
                    <a:pt x="2216896" y="259203"/>
                  </a:cubicBezTo>
                  <a:lnTo>
                    <a:pt x="2210333" y="265756"/>
                  </a:lnTo>
                  <a:lnTo>
                    <a:pt x="2205528" y="275936"/>
                  </a:lnTo>
                  <a:cubicBezTo>
                    <a:pt x="2200958" y="279095"/>
                    <a:pt x="2195333" y="268564"/>
                    <a:pt x="2198145" y="285414"/>
                  </a:cubicBezTo>
                  <a:cubicBezTo>
                    <a:pt x="2198145" y="270436"/>
                    <a:pt x="2175645" y="296647"/>
                    <a:pt x="2179395" y="262947"/>
                  </a:cubicBezTo>
                  <a:cubicBezTo>
                    <a:pt x="2179395" y="236736"/>
                    <a:pt x="2179395" y="236736"/>
                    <a:pt x="2179395" y="236736"/>
                  </a:cubicBezTo>
                  <a:cubicBezTo>
                    <a:pt x="2171895" y="240481"/>
                    <a:pt x="2168145" y="262947"/>
                    <a:pt x="2160645" y="274181"/>
                  </a:cubicBezTo>
                  <a:cubicBezTo>
                    <a:pt x="2160645" y="274120"/>
                    <a:pt x="2160645" y="266677"/>
                    <a:pt x="2160645" y="262947"/>
                  </a:cubicBezTo>
                  <a:cubicBezTo>
                    <a:pt x="2156895" y="304136"/>
                    <a:pt x="2141894" y="259203"/>
                    <a:pt x="2134394" y="289158"/>
                  </a:cubicBezTo>
                  <a:cubicBezTo>
                    <a:pt x="2119394" y="277925"/>
                    <a:pt x="2096893" y="289158"/>
                    <a:pt x="2089393" y="262947"/>
                  </a:cubicBezTo>
                  <a:cubicBezTo>
                    <a:pt x="2078143" y="274181"/>
                    <a:pt x="2066893" y="289158"/>
                    <a:pt x="2055642" y="281670"/>
                  </a:cubicBezTo>
                  <a:cubicBezTo>
                    <a:pt x="2055642" y="277925"/>
                    <a:pt x="2059393" y="274181"/>
                    <a:pt x="2063143" y="266692"/>
                  </a:cubicBezTo>
                  <a:cubicBezTo>
                    <a:pt x="2051892" y="255459"/>
                    <a:pt x="2051892" y="266692"/>
                    <a:pt x="2044392" y="270436"/>
                  </a:cubicBezTo>
                  <a:cubicBezTo>
                    <a:pt x="2044392" y="266692"/>
                    <a:pt x="2029392" y="247970"/>
                    <a:pt x="2018142" y="232992"/>
                  </a:cubicBezTo>
                  <a:cubicBezTo>
                    <a:pt x="2006891" y="244225"/>
                    <a:pt x="2010642" y="266692"/>
                    <a:pt x="2010642" y="277925"/>
                  </a:cubicBezTo>
                  <a:cubicBezTo>
                    <a:pt x="1999391" y="240481"/>
                    <a:pt x="1976891" y="304136"/>
                    <a:pt x="1965641" y="266692"/>
                  </a:cubicBezTo>
                  <a:cubicBezTo>
                    <a:pt x="1969391" y="262947"/>
                    <a:pt x="1980641" y="247970"/>
                    <a:pt x="1973141" y="240481"/>
                  </a:cubicBezTo>
                  <a:cubicBezTo>
                    <a:pt x="1961891" y="199292"/>
                    <a:pt x="1950640" y="266692"/>
                    <a:pt x="1935640" y="247970"/>
                  </a:cubicBezTo>
                  <a:cubicBezTo>
                    <a:pt x="1935640" y="281670"/>
                    <a:pt x="1935640" y="281670"/>
                    <a:pt x="1935640" y="281670"/>
                  </a:cubicBezTo>
                  <a:cubicBezTo>
                    <a:pt x="1931890" y="259203"/>
                    <a:pt x="1913139" y="300392"/>
                    <a:pt x="1913139" y="266692"/>
                  </a:cubicBezTo>
                  <a:cubicBezTo>
                    <a:pt x="1909389" y="277925"/>
                    <a:pt x="1894389" y="255459"/>
                    <a:pt x="1898139" y="285414"/>
                  </a:cubicBezTo>
                  <a:cubicBezTo>
                    <a:pt x="1868139" y="259203"/>
                    <a:pt x="1826888" y="300392"/>
                    <a:pt x="1811887" y="244225"/>
                  </a:cubicBezTo>
                  <a:cubicBezTo>
                    <a:pt x="1808137" y="247970"/>
                    <a:pt x="1800637" y="240481"/>
                    <a:pt x="1800637" y="259203"/>
                  </a:cubicBezTo>
                  <a:lnTo>
                    <a:pt x="1805559" y="265522"/>
                  </a:lnTo>
                  <a:cubicBezTo>
                    <a:pt x="1809778" y="265521"/>
                    <a:pt x="1811887" y="250778"/>
                    <a:pt x="1811887" y="259203"/>
                  </a:cubicBezTo>
                  <a:cubicBezTo>
                    <a:pt x="1808137" y="259203"/>
                    <a:pt x="1808137" y="266692"/>
                    <a:pt x="1808137" y="270436"/>
                  </a:cubicBezTo>
                  <a:cubicBezTo>
                    <a:pt x="1800637" y="262947"/>
                    <a:pt x="1793137" y="262947"/>
                    <a:pt x="1800637" y="236736"/>
                  </a:cubicBezTo>
                  <a:cubicBezTo>
                    <a:pt x="1781887" y="214270"/>
                    <a:pt x="1781887" y="289158"/>
                    <a:pt x="1755636" y="277925"/>
                  </a:cubicBezTo>
                  <a:cubicBezTo>
                    <a:pt x="1759386" y="262947"/>
                    <a:pt x="1755636" y="259203"/>
                    <a:pt x="1748136" y="259203"/>
                  </a:cubicBezTo>
                  <a:cubicBezTo>
                    <a:pt x="1733136" y="281670"/>
                    <a:pt x="1733136" y="281670"/>
                    <a:pt x="1733136" y="281670"/>
                  </a:cubicBezTo>
                  <a:cubicBezTo>
                    <a:pt x="1718135" y="277925"/>
                    <a:pt x="1725636" y="251714"/>
                    <a:pt x="1725636" y="229248"/>
                  </a:cubicBezTo>
                  <a:cubicBezTo>
                    <a:pt x="1718135" y="232992"/>
                    <a:pt x="1706885" y="232992"/>
                    <a:pt x="1703135" y="247970"/>
                  </a:cubicBezTo>
                  <a:cubicBezTo>
                    <a:pt x="1695635" y="221759"/>
                    <a:pt x="1695635" y="221759"/>
                    <a:pt x="1695635" y="221759"/>
                  </a:cubicBezTo>
                  <a:cubicBezTo>
                    <a:pt x="1703135" y="240481"/>
                    <a:pt x="1688135" y="232992"/>
                    <a:pt x="1684385" y="240481"/>
                  </a:cubicBezTo>
                  <a:lnTo>
                    <a:pt x="1687666" y="233928"/>
                  </a:lnTo>
                  <a:cubicBezTo>
                    <a:pt x="1684385" y="225503"/>
                    <a:pt x="1676885" y="229248"/>
                    <a:pt x="1673134" y="232992"/>
                  </a:cubicBezTo>
                  <a:cubicBezTo>
                    <a:pt x="1673134" y="244225"/>
                    <a:pt x="1680635" y="251714"/>
                    <a:pt x="1688135" y="255459"/>
                  </a:cubicBezTo>
                  <a:cubicBezTo>
                    <a:pt x="1680635" y="266692"/>
                    <a:pt x="1676885" y="262947"/>
                    <a:pt x="1669384" y="274181"/>
                  </a:cubicBezTo>
                  <a:cubicBezTo>
                    <a:pt x="1673134" y="251714"/>
                    <a:pt x="1658134" y="259203"/>
                    <a:pt x="1650634" y="255459"/>
                  </a:cubicBezTo>
                  <a:cubicBezTo>
                    <a:pt x="1643134" y="251714"/>
                    <a:pt x="1639384" y="274181"/>
                    <a:pt x="1639384" y="274181"/>
                  </a:cubicBezTo>
                  <a:cubicBezTo>
                    <a:pt x="1639384" y="262947"/>
                    <a:pt x="1624383" y="274181"/>
                    <a:pt x="1631884" y="255459"/>
                  </a:cubicBezTo>
                  <a:cubicBezTo>
                    <a:pt x="1635634" y="251714"/>
                    <a:pt x="1639384" y="266692"/>
                    <a:pt x="1643134" y="259203"/>
                  </a:cubicBezTo>
                  <a:cubicBezTo>
                    <a:pt x="1639384" y="247970"/>
                    <a:pt x="1639384" y="229248"/>
                    <a:pt x="1628134" y="244225"/>
                  </a:cubicBezTo>
                  <a:cubicBezTo>
                    <a:pt x="1620633" y="255459"/>
                    <a:pt x="1628134" y="285414"/>
                    <a:pt x="1613133" y="274181"/>
                  </a:cubicBezTo>
                  <a:cubicBezTo>
                    <a:pt x="1616883" y="266692"/>
                    <a:pt x="1620633" y="259203"/>
                    <a:pt x="1624383" y="251714"/>
                  </a:cubicBezTo>
                  <a:lnTo>
                    <a:pt x="1611258" y="241885"/>
                  </a:lnTo>
                  <a:lnTo>
                    <a:pt x="1609383" y="256863"/>
                  </a:lnTo>
                  <a:cubicBezTo>
                    <a:pt x="1605633" y="255459"/>
                    <a:pt x="1609383" y="251714"/>
                    <a:pt x="1605633" y="247970"/>
                  </a:cubicBezTo>
                  <a:cubicBezTo>
                    <a:pt x="1601883" y="270436"/>
                    <a:pt x="1586883" y="255459"/>
                    <a:pt x="1583133" y="277925"/>
                  </a:cubicBezTo>
                  <a:cubicBezTo>
                    <a:pt x="1575632" y="281670"/>
                    <a:pt x="1568132" y="262947"/>
                    <a:pt x="1560632" y="262947"/>
                  </a:cubicBezTo>
                  <a:cubicBezTo>
                    <a:pt x="1553132" y="247970"/>
                    <a:pt x="1541882" y="255459"/>
                    <a:pt x="1534382" y="270436"/>
                  </a:cubicBezTo>
                  <a:cubicBezTo>
                    <a:pt x="1530631" y="262947"/>
                    <a:pt x="1519381" y="266692"/>
                    <a:pt x="1515631" y="277925"/>
                  </a:cubicBezTo>
                  <a:cubicBezTo>
                    <a:pt x="1504381" y="262947"/>
                    <a:pt x="1511881" y="203037"/>
                    <a:pt x="1500631" y="225503"/>
                  </a:cubicBezTo>
                  <a:cubicBezTo>
                    <a:pt x="1489381" y="225503"/>
                    <a:pt x="1481880" y="262947"/>
                    <a:pt x="1485631" y="274181"/>
                  </a:cubicBezTo>
                  <a:cubicBezTo>
                    <a:pt x="1463130" y="262947"/>
                    <a:pt x="1440630" y="292903"/>
                    <a:pt x="1421879" y="262947"/>
                  </a:cubicBezTo>
                  <a:cubicBezTo>
                    <a:pt x="1418129" y="270436"/>
                    <a:pt x="1421879" y="274181"/>
                    <a:pt x="1414379" y="277925"/>
                  </a:cubicBezTo>
                  <a:cubicBezTo>
                    <a:pt x="1384378" y="270436"/>
                    <a:pt x="1346878" y="300392"/>
                    <a:pt x="1324377" y="262947"/>
                  </a:cubicBezTo>
                  <a:cubicBezTo>
                    <a:pt x="1335627" y="251714"/>
                    <a:pt x="1328127" y="240481"/>
                    <a:pt x="1328127" y="229248"/>
                  </a:cubicBezTo>
                  <a:lnTo>
                    <a:pt x="1323733" y="234689"/>
                  </a:lnTo>
                  <a:lnTo>
                    <a:pt x="1320107" y="228699"/>
                  </a:lnTo>
                  <a:cubicBezTo>
                    <a:pt x="1319162" y="227492"/>
                    <a:pt x="1318283" y="229248"/>
                    <a:pt x="1316877" y="240481"/>
                  </a:cubicBezTo>
                  <a:cubicBezTo>
                    <a:pt x="1316877" y="259203"/>
                    <a:pt x="1313127" y="270436"/>
                    <a:pt x="1324377" y="277925"/>
                  </a:cubicBezTo>
                  <a:cubicBezTo>
                    <a:pt x="1305627" y="285414"/>
                    <a:pt x="1275626" y="285414"/>
                    <a:pt x="1268126" y="266692"/>
                  </a:cubicBezTo>
                  <a:cubicBezTo>
                    <a:pt x="1271876" y="274181"/>
                    <a:pt x="1268126" y="281670"/>
                    <a:pt x="1264376" y="285414"/>
                  </a:cubicBezTo>
                  <a:lnTo>
                    <a:pt x="1257344" y="260139"/>
                  </a:lnTo>
                  <a:cubicBezTo>
                    <a:pt x="1253126" y="256395"/>
                    <a:pt x="1247501" y="257331"/>
                    <a:pt x="1241875" y="262947"/>
                  </a:cubicBezTo>
                  <a:lnTo>
                    <a:pt x="1241875" y="279329"/>
                  </a:lnTo>
                  <a:lnTo>
                    <a:pt x="1235313" y="265288"/>
                  </a:lnTo>
                  <a:cubicBezTo>
                    <a:pt x="1230625" y="266693"/>
                    <a:pt x="1226875" y="300392"/>
                    <a:pt x="1219375" y="281670"/>
                  </a:cubicBezTo>
                  <a:cubicBezTo>
                    <a:pt x="1219375" y="274181"/>
                    <a:pt x="1219375" y="266692"/>
                    <a:pt x="1215625" y="262947"/>
                  </a:cubicBezTo>
                  <a:cubicBezTo>
                    <a:pt x="1204375" y="277925"/>
                    <a:pt x="1189374" y="300392"/>
                    <a:pt x="1178124" y="285414"/>
                  </a:cubicBezTo>
                  <a:cubicBezTo>
                    <a:pt x="1170624" y="259203"/>
                    <a:pt x="1170624" y="259203"/>
                    <a:pt x="1170624" y="259203"/>
                  </a:cubicBezTo>
                  <a:cubicBezTo>
                    <a:pt x="1166874" y="262947"/>
                    <a:pt x="1155624" y="277925"/>
                    <a:pt x="1166874" y="285414"/>
                  </a:cubicBezTo>
                  <a:cubicBezTo>
                    <a:pt x="1148123" y="270436"/>
                    <a:pt x="1133123" y="266692"/>
                    <a:pt x="1129373" y="244225"/>
                  </a:cubicBezTo>
                  <a:cubicBezTo>
                    <a:pt x="1091872" y="296647"/>
                    <a:pt x="1043121" y="296647"/>
                    <a:pt x="1005620" y="292903"/>
                  </a:cubicBezTo>
                  <a:lnTo>
                    <a:pt x="1008902" y="283074"/>
                  </a:lnTo>
                  <a:lnTo>
                    <a:pt x="1003137" y="279278"/>
                  </a:lnTo>
                  <a:cubicBezTo>
                    <a:pt x="999292" y="282372"/>
                    <a:pt x="999995" y="301328"/>
                    <a:pt x="994370" y="292903"/>
                  </a:cubicBezTo>
                  <a:cubicBezTo>
                    <a:pt x="998120" y="281670"/>
                    <a:pt x="986870" y="266692"/>
                    <a:pt x="994370" y="251714"/>
                  </a:cubicBezTo>
                  <a:cubicBezTo>
                    <a:pt x="983120" y="236736"/>
                    <a:pt x="975620" y="274181"/>
                    <a:pt x="968120" y="277925"/>
                  </a:cubicBezTo>
                  <a:lnTo>
                    <a:pt x="967651" y="284419"/>
                  </a:lnTo>
                  <a:lnTo>
                    <a:pt x="971342" y="280668"/>
                  </a:lnTo>
                  <a:cubicBezTo>
                    <a:pt x="972573" y="279680"/>
                    <a:pt x="973276" y="280733"/>
                    <a:pt x="971870" y="289158"/>
                  </a:cubicBezTo>
                  <a:cubicBezTo>
                    <a:pt x="971870" y="296647"/>
                    <a:pt x="953119" y="274181"/>
                    <a:pt x="949369" y="300392"/>
                  </a:cubicBezTo>
                  <a:cubicBezTo>
                    <a:pt x="945619" y="292903"/>
                    <a:pt x="949369" y="274181"/>
                    <a:pt x="949369" y="262947"/>
                  </a:cubicBezTo>
                  <a:lnTo>
                    <a:pt x="942807" y="272777"/>
                  </a:lnTo>
                  <a:cubicBezTo>
                    <a:pt x="930619" y="244225"/>
                    <a:pt x="968120" y="221759"/>
                    <a:pt x="956869" y="184315"/>
                  </a:cubicBezTo>
                  <a:lnTo>
                    <a:pt x="950307" y="187591"/>
                  </a:lnTo>
                  <a:cubicBezTo>
                    <a:pt x="941869" y="158104"/>
                    <a:pt x="971870" y="154359"/>
                    <a:pt x="953119" y="146870"/>
                  </a:cubicBezTo>
                  <a:cubicBezTo>
                    <a:pt x="941869" y="158104"/>
                    <a:pt x="934369" y="195548"/>
                    <a:pt x="941869" y="206781"/>
                  </a:cubicBezTo>
                  <a:cubicBezTo>
                    <a:pt x="923119" y="214270"/>
                    <a:pt x="930619" y="270436"/>
                    <a:pt x="908118" y="266692"/>
                  </a:cubicBezTo>
                  <a:cubicBezTo>
                    <a:pt x="904368" y="251714"/>
                    <a:pt x="926869" y="262947"/>
                    <a:pt x="923119" y="244225"/>
                  </a:cubicBezTo>
                  <a:cubicBezTo>
                    <a:pt x="915619" y="221759"/>
                    <a:pt x="904368" y="255459"/>
                    <a:pt x="893118" y="247970"/>
                  </a:cubicBezTo>
                  <a:cubicBezTo>
                    <a:pt x="904368" y="255459"/>
                    <a:pt x="896868" y="281670"/>
                    <a:pt x="889368" y="285414"/>
                  </a:cubicBezTo>
                  <a:cubicBezTo>
                    <a:pt x="878118" y="274181"/>
                    <a:pt x="896868" y="262947"/>
                    <a:pt x="881868" y="259203"/>
                  </a:cubicBezTo>
                  <a:cubicBezTo>
                    <a:pt x="878118" y="274181"/>
                    <a:pt x="863117" y="285414"/>
                    <a:pt x="878118" y="296647"/>
                  </a:cubicBezTo>
                  <a:lnTo>
                    <a:pt x="872434" y="309519"/>
                  </a:lnTo>
                  <a:cubicBezTo>
                    <a:pt x="866633" y="312327"/>
                    <a:pt x="860305" y="291967"/>
                    <a:pt x="851867" y="311625"/>
                  </a:cubicBezTo>
                  <a:cubicBezTo>
                    <a:pt x="848117" y="289158"/>
                    <a:pt x="870618" y="259203"/>
                    <a:pt x="851867" y="244225"/>
                  </a:cubicBezTo>
                  <a:cubicBezTo>
                    <a:pt x="855617" y="266692"/>
                    <a:pt x="833117" y="274181"/>
                    <a:pt x="840617" y="311625"/>
                  </a:cubicBezTo>
                  <a:cubicBezTo>
                    <a:pt x="833117" y="304136"/>
                    <a:pt x="833117" y="285414"/>
                    <a:pt x="840617" y="270436"/>
                  </a:cubicBezTo>
                  <a:cubicBezTo>
                    <a:pt x="829367" y="255459"/>
                    <a:pt x="814366" y="311625"/>
                    <a:pt x="814366" y="266692"/>
                  </a:cubicBezTo>
                  <a:cubicBezTo>
                    <a:pt x="810616" y="289158"/>
                    <a:pt x="810616" y="289158"/>
                    <a:pt x="810616" y="289158"/>
                  </a:cubicBezTo>
                  <a:cubicBezTo>
                    <a:pt x="806866" y="281670"/>
                    <a:pt x="803116" y="277925"/>
                    <a:pt x="799366" y="262947"/>
                  </a:cubicBezTo>
                  <a:cubicBezTo>
                    <a:pt x="791866" y="262947"/>
                    <a:pt x="773116" y="296647"/>
                    <a:pt x="773116" y="259203"/>
                  </a:cubicBezTo>
                  <a:cubicBezTo>
                    <a:pt x="773116" y="262947"/>
                    <a:pt x="754365" y="259203"/>
                    <a:pt x="758115" y="285414"/>
                  </a:cubicBezTo>
                  <a:cubicBezTo>
                    <a:pt x="769365" y="300392"/>
                    <a:pt x="773116" y="266692"/>
                    <a:pt x="776866" y="300392"/>
                  </a:cubicBezTo>
                  <a:lnTo>
                    <a:pt x="772823" y="290094"/>
                  </a:lnTo>
                  <a:cubicBezTo>
                    <a:pt x="767725" y="287988"/>
                    <a:pt x="759990" y="306944"/>
                    <a:pt x="754365" y="315369"/>
                  </a:cubicBezTo>
                  <a:lnTo>
                    <a:pt x="754365" y="302264"/>
                  </a:lnTo>
                  <a:cubicBezTo>
                    <a:pt x="750615" y="304136"/>
                    <a:pt x="743115" y="300392"/>
                    <a:pt x="739365" y="315369"/>
                  </a:cubicBezTo>
                  <a:cubicBezTo>
                    <a:pt x="743115" y="307880"/>
                    <a:pt x="739365" y="300392"/>
                    <a:pt x="739365" y="296647"/>
                  </a:cubicBezTo>
                  <a:lnTo>
                    <a:pt x="732802" y="313029"/>
                  </a:lnTo>
                  <a:cubicBezTo>
                    <a:pt x="716864" y="326603"/>
                    <a:pt x="731865" y="281670"/>
                    <a:pt x="713114" y="285414"/>
                  </a:cubicBezTo>
                  <a:lnTo>
                    <a:pt x="726240" y="272309"/>
                  </a:lnTo>
                  <a:cubicBezTo>
                    <a:pt x="724365" y="274181"/>
                    <a:pt x="720614" y="251714"/>
                    <a:pt x="713114" y="259203"/>
                  </a:cubicBezTo>
                  <a:cubicBezTo>
                    <a:pt x="709364" y="277925"/>
                    <a:pt x="701864" y="300392"/>
                    <a:pt x="698114" y="315369"/>
                  </a:cubicBezTo>
                  <a:cubicBezTo>
                    <a:pt x="692506" y="320969"/>
                    <a:pt x="693188" y="305634"/>
                    <a:pt x="690926" y="307256"/>
                  </a:cubicBezTo>
                  <a:lnTo>
                    <a:pt x="697215" y="294697"/>
                  </a:lnTo>
                  <a:cubicBezTo>
                    <a:pt x="701864" y="285414"/>
                    <a:pt x="690614" y="259203"/>
                    <a:pt x="679364" y="259203"/>
                  </a:cubicBezTo>
                  <a:cubicBezTo>
                    <a:pt x="671863" y="266692"/>
                    <a:pt x="660613" y="292903"/>
                    <a:pt x="671863" y="304136"/>
                  </a:cubicBezTo>
                  <a:cubicBezTo>
                    <a:pt x="664363" y="304136"/>
                    <a:pt x="656863" y="292903"/>
                    <a:pt x="664363" y="277925"/>
                  </a:cubicBezTo>
                  <a:cubicBezTo>
                    <a:pt x="649363" y="285414"/>
                    <a:pt x="664363" y="300392"/>
                    <a:pt x="653113" y="311625"/>
                  </a:cubicBezTo>
                  <a:cubicBezTo>
                    <a:pt x="649363" y="296647"/>
                    <a:pt x="634363" y="277925"/>
                    <a:pt x="626862" y="259203"/>
                  </a:cubicBezTo>
                  <a:cubicBezTo>
                    <a:pt x="638113" y="229248"/>
                    <a:pt x="638113" y="229248"/>
                    <a:pt x="638113" y="229248"/>
                  </a:cubicBezTo>
                  <a:lnTo>
                    <a:pt x="631550" y="229248"/>
                  </a:lnTo>
                  <a:cubicBezTo>
                    <a:pt x="641863" y="203037"/>
                    <a:pt x="626862" y="206781"/>
                    <a:pt x="634363" y="180570"/>
                  </a:cubicBezTo>
                  <a:cubicBezTo>
                    <a:pt x="626862" y="176826"/>
                    <a:pt x="619362" y="184315"/>
                    <a:pt x="615612" y="191803"/>
                  </a:cubicBezTo>
                  <a:cubicBezTo>
                    <a:pt x="630613" y="236736"/>
                    <a:pt x="596862" y="251714"/>
                    <a:pt x="600612" y="292903"/>
                  </a:cubicBezTo>
                  <a:cubicBezTo>
                    <a:pt x="578111" y="300392"/>
                    <a:pt x="589362" y="195548"/>
                    <a:pt x="563111" y="255459"/>
                  </a:cubicBezTo>
                  <a:cubicBezTo>
                    <a:pt x="566861" y="266692"/>
                    <a:pt x="555611" y="296647"/>
                    <a:pt x="570611" y="285414"/>
                  </a:cubicBezTo>
                  <a:cubicBezTo>
                    <a:pt x="555611" y="281670"/>
                    <a:pt x="559361" y="322858"/>
                    <a:pt x="544361" y="307880"/>
                  </a:cubicBezTo>
                  <a:cubicBezTo>
                    <a:pt x="555611" y="292903"/>
                    <a:pt x="533111" y="266692"/>
                    <a:pt x="551861" y="244225"/>
                  </a:cubicBezTo>
                  <a:cubicBezTo>
                    <a:pt x="548111" y="255459"/>
                    <a:pt x="559361" y="255459"/>
                    <a:pt x="563111" y="251714"/>
                  </a:cubicBezTo>
                  <a:cubicBezTo>
                    <a:pt x="555611" y="236736"/>
                    <a:pt x="563111" y="210525"/>
                    <a:pt x="551861" y="210525"/>
                  </a:cubicBezTo>
                  <a:cubicBezTo>
                    <a:pt x="540611" y="214270"/>
                    <a:pt x="529360" y="214270"/>
                    <a:pt x="533111" y="236736"/>
                  </a:cubicBezTo>
                  <a:lnTo>
                    <a:pt x="534810" y="245980"/>
                  </a:lnTo>
                  <a:cubicBezTo>
                    <a:pt x="537798" y="249140"/>
                    <a:pt x="543423" y="238609"/>
                    <a:pt x="540611" y="255459"/>
                  </a:cubicBezTo>
                  <a:cubicBezTo>
                    <a:pt x="521860" y="262947"/>
                    <a:pt x="521860" y="229248"/>
                    <a:pt x="510610" y="270436"/>
                  </a:cubicBezTo>
                  <a:cubicBezTo>
                    <a:pt x="521860" y="266692"/>
                    <a:pt x="525610" y="289158"/>
                    <a:pt x="525610" y="304136"/>
                  </a:cubicBezTo>
                  <a:lnTo>
                    <a:pt x="512485" y="313965"/>
                  </a:lnTo>
                  <a:lnTo>
                    <a:pt x="513891" y="302264"/>
                  </a:lnTo>
                  <a:cubicBezTo>
                    <a:pt x="495610" y="289158"/>
                    <a:pt x="506860" y="326603"/>
                    <a:pt x="488110" y="322858"/>
                  </a:cubicBezTo>
                  <a:cubicBezTo>
                    <a:pt x="480609" y="292903"/>
                    <a:pt x="480609" y="292903"/>
                    <a:pt x="480609" y="292903"/>
                  </a:cubicBezTo>
                  <a:cubicBezTo>
                    <a:pt x="484359" y="266692"/>
                    <a:pt x="506860" y="304136"/>
                    <a:pt x="506860" y="262947"/>
                  </a:cubicBezTo>
                  <a:cubicBezTo>
                    <a:pt x="491860" y="259203"/>
                    <a:pt x="488110" y="281670"/>
                    <a:pt x="476859" y="270436"/>
                  </a:cubicBezTo>
                  <a:cubicBezTo>
                    <a:pt x="480609" y="266692"/>
                    <a:pt x="484359" y="266692"/>
                    <a:pt x="484359" y="262947"/>
                  </a:cubicBezTo>
                  <a:cubicBezTo>
                    <a:pt x="480609" y="259203"/>
                    <a:pt x="480609" y="203037"/>
                    <a:pt x="461859" y="236736"/>
                  </a:cubicBezTo>
                  <a:cubicBezTo>
                    <a:pt x="450609" y="247970"/>
                    <a:pt x="458109" y="251714"/>
                    <a:pt x="458109" y="266692"/>
                  </a:cubicBezTo>
                  <a:cubicBezTo>
                    <a:pt x="435608" y="270436"/>
                    <a:pt x="428108" y="285414"/>
                    <a:pt x="416858" y="289158"/>
                  </a:cubicBezTo>
                  <a:cubicBezTo>
                    <a:pt x="420608" y="259203"/>
                    <a:pt x="394358" y="285414"/>
                    <a:pt x="409358" y="255459"/>
                  </a:cubicBezTo>
                  <a:cubicBezTo>
                    <a:pt x="416858" y="274181"/>
                    <a:pt x="443109" y="270436"/>
                    <a:pt x="450609" y="244225"/>
                  </a:cubicBezTo>
                  <a:lnTo>
                    <a:pt x="452015" y="228429"/>
                  </a:lnTo>
                  <a:cubicBezTo>
                    <a:pt x="456937" y="222461"/>
                    <a:pt x="470297" y="238609"/>
                    <a:pt x="473109" y="210525"/>
                  </a:cubicBezTo>
                  <a:cubicBezTo>
                    <a:pt x="458109" y="210525"/>
                    <a:pt x="458109" y="173081"/>
                    <a:pt x="458109" y="150615"/>
                  </a:cubicBezTo>
                  <a:cubicBezTo>
                    <a:pt x="454359" y="150615"/>
                    <a:pt x="446859" y="158104"/>
                    <a:pt x="446859" y="161848"/>
                  </a:cubicBezTo>
                  <a:cubicBezTo>
                    <a:pt x="443109" y="184315"/>
                    <a:pt x="450609" y="184315"/>
                    <a:pt x="446859" y="206781"/>
                  </a:cubicBezTo>
                  <a:cubicBezTo>
                    <a:pt x="431858" y="199292"/>
                    <a:pt x="413108" y="214270"/>
                    <a:pt x="401858" y="232992"/>
                  </a:cubicBezTo>
                  <a:cubicBezTo>
                    <a:pt x="398108" y="221759"/>
                    <a:pt x="398108" y="199292"/>
                    <a:pt x="405608" y="199292"/>
                  </a:cubicBezTo>
                  <a:cubicBezTo>
                    <a:pt x="386857" y="203037"/>
                    <a:pt x="364357" y="199292"/>
                    <a:pt x="341857" y="195548"/>
                  </a:cubicBezTo>
                  <a:lnTo>
                    <a:pt x="343204" y="211403"/>
                  </a:lnTo>
                  <a:cubicBezTo>
                    <a:pt x="340332" y="216794"/>
                    <a:pt x="331829" y="214764"/>
                    <a:pt x="327968" y="219090"/>
                  </a:cubicBezTo>
                  <a:cubicBezTo>
                    <a:pt x="326768" y="208116"/>
                    <a:pt x="325402" y="195934"/>
                    <a:pt x="326856" y="184315"/>
                  </a:cubicBezTo>
                  <a:lnTo>
                    <a:pt x="320293" y="187708"/>
                  </a:lnTo>
                  <a:cubicBezTo>
                    <a:pt x="317481" y="184548"/>
                    <a:pt x="323106" y="165592"/>
                    <a:pt x="311856" y="165592"/>
                  </a:cubicBezTo>
                  <a:cubicBezTo>
                    <a:pt x="300606" y="180570"/>
                    <a:pt x="281855" y="191803"/>
                    <a:pt x="266855" y="199292"/>
                  </a:cubicBezTo>
                  <a:cubicBezTo>
                    <a:pt x="248105" y="169337"/>
                    <a:pt x="218104" y="195548"/>
                    <a:pt x="199354" y="195548"/>
                  </a:cubicBezTo>
                  <a:cubicBezTo>
                    <a:pt x="191853" y="180570"/>
                    <a:pt x="195603" y="150615"/>
                    <a:pt x="188103" y="143126"/>
                  </a:cubicBezTo>
                  <a:cubicBezTo>
                    <a:pt x="176853" y="143126"/>
                    <a:pt x="195603" y="180570"/>
                    <a:pt x="176853" y="165592"/>
                  </a:cubicBezTo>
                  <a:lnTo>
                    <a:pt x="180134" y="159040"/>
                  </a:lnTo>
                  <a:cubicBezTo>
                    <a:pt x="173103" y="165592"/>
                    <a:pt x="150602" y="135637"/>
                    <a:pt x="143102" y="180570"/>
                  </a:cubicBezTo>
                  <a:cubicBezTo>
                    <a:pt x="150602" y="146870"/>
                    <a:pt x="150602" y="146870"/>
                    <a:pt x="150602" y="146870"/>
                  </a:cubicBezTo>
                  <a:cubicBezTo>
                    <a:pt x="146852" y="143126"/>
                    <a:pt x="143102" y="150615"/>
                    <a:pt x="139352" y="154359"/>
                  </a:cubicBezTo>
                  <a:cubicBezTo>
                    <a:pt x="139352" y="143126"/>
                    <a:pt x="135602" y="131893"/>
                    <a:pt x="143102" y="124404"/>
                  </a:cubicBezTo>
                  <a:cubicBezTo>
                    <a:pt x="131852" y="101937"/>
                    <a:pt x="120602" y="128148"/>
                    <a:pt x="109352" y="128148"/>
                  </a:cubicBezTo>
                  <a:cubicBezTo>
                    <a:pt x="116852" y="150615"/>
                    <a:pt x="116852" y="150615"/>
                    <a:pt x="116852" y="150615"/>
                  </a:cubicBezTo>
                  <a:cubicBezTo>
                    <a:pt x="94351" y="165592"/>
                    <a:pt x="83101" y="146870"/>
                    <a:pt x="64351" y="150615"/>
                  </a:cubicBezTo>
                  <a:lnTo>
                    <a:pt x="64351" y="134233"/>
                  </a:lnTo>
                  <a:lnTo>
                    <a:pt x="54507" y="141722"/>
                  </a:lnTo>
                  <a:lnTo>
                    <a:pt x="49819" y="121595"/>
                  </a:lnTo>
                  <a:cubicBezTo>
                    <a:pt x="46538" y="117851"/>
                    <a:pt x="41850" y="118787"/>
                    <a:pt x="38100" y="128148"/>
                  </a:cubicBezTo>
                  <a:cubicBezTo>
                    <a:pt x="71851" y="79471"/>
                    <a:pt x="71851" y="79471"/>
                    <a:pt x="71851" y="79471"/>
                  </a:cubicBezTo>
                  <a:cubicBezTo>
                    <a:pt x="79351" y="90704"/>
                    <a:pt x="60601" y="101937"/>
                    <a:pt x="64351" y="124404"/>
                  </a:cubicBezTo>
                  <a:cubicBezTo>
                    <a:pt x="68101" y="139381"/>
                    <a:pt x="86851" y="135637"/>
                    <a:pt x="90601" y="116915"/>
                  </a:cubicBezTo>
                  <a:cubicBezTo>
                    <a:pt x="83101" y="113170"/>
                    <a:pt x="83101" y="116915"/>
                    <a:pt x="79351" y="124404"/>
                  </a:cubicBezTo>
                  <a:cubicBezTo>
                    <a:pt x="75601" y="98193"/>
                    <a:pt x="86851" y="98193"/>
                    <a:pt x="90601" y="79471"/>
                  </a:cubicBezTo>
                  <a:lnTo>
                    <a:pt x="86912" y="78801"/>
                  </a:lnTo>
                  <a:cubicBezTo>
                    <a:pt x="92572" y="68177"/>
                    <a:pt x="99534" y="67761"/>
                    <a:pt x="109352" y="64493"/>
                  </a:cubicBezTo>
                  <a:cubicBezTo>
                    <a:pt x="101851" y="75726"/>
                    <a:pt x="113102" y="83215"/>
                    <a:pt x="109352" y="90704"/>
                  </a:cubicBezTo>
                  <a:cubicBezTo>
                    <a:pt x="109352" y="68237"/>
                    <a:pt x="120602" y="60749"/>
                    <a:pt x="135602" y="68237"/>
                  </a:cubicBezTo>
                  <a:cubicBezTo>
                    <a:pt x="146852" y="94448"/>
                    <a:pt x="165603" y="49515"/>
                    <a:pt x="180603" y="57004"/>
                  </a:cubicBezTo>
                  <a:cubicBezTo>
                    <a:pt x="173103" y="83215"/>
                    <a:pt x="161853" y="101937"/>
                    <a:pt x="154353" y="113170"/>
                  </a:cubicBezTo>
                  <a:cubicBezTo>
                    <a:pt x="161853" y="124404"/>
                    <a:pt x="165603" y="113170"/>
                    <a:pt x="173103" y="124404"/>
                  </a:cubicBezTo>
                  <a:cubicBezTo>
                    <a:pt x="180603" y="105682"/>
                    <a:pt x="184353" y="79471"/>
                    <a:pt x="199354" y="68237"/>
                  </a:cubicBezTo>
                  <a:lnTo>
                    <a:pt x="199354" y="84619"/>
                  </a:lnTo>
                  <a:cubicBezTo>
                    <a:pt x="210604" y="75726"/>
                    <a:pt x="210604" y="49515"/>
                    <a:pt x="229354" y="53260"/>
                  </a:cubicBezTo>
                  <a:cubicBezTo>
                    <a:pt x="255605" y="64493"/>
                    <a:pt x="281855" y="64493"/>
                    <a:pt x="304356" y="68237"/>
                  </a:cubicBezTo>
                  <a:lnTo>
                    <a:pt x="304356" y="84619"/>
                  </a:lnTo>
                  <a:cubicBezTo>
                    <a:pt x="315606" y="49515"/>
                    <a:pt x="341857" y="71982"/>
                    <a:pt x="356857" y="57004"/>
                  </a:cubicBezTo>
                  <a:cubicBezTo>
                    <a:pt x="383107" y="75726"/>
                    <a:pt x="413108" y="42026"/>
                    <a:pt x="428108" y="71982"/>
                  </a:cubicBezTo>
                  <a:cubicBezTo>
                    <a:pt x="473109" y="60749"/>
                    <a:pt x="514360" y="45771"/>
                    <a:pt x="563111" y="57004"/>
                  </a:cubicBezTo>
                  <a:cubicBezTo>
                    <a:pt x="551861" y="83215"/>
                    <a:pt x="551861" y="83215"/>
                    <a:pt x="551861" y="83215"/>
                  </a:cubicBezTo>
                  <a:lnTo>
                    <a:pt x="557896" y="76019"/>
                  </a:lnTo>
                  <a:cubicBezTo>
                    <a:pt x="561939" y="76896"/>
                    <a:pt x="561236" y="97257"/>
                    <a:pt x="566861" y="94448"/>
                  </a:cubicBezTo>
                  <a:cubicBezTo>
                    <a:pt x="559361" y="71982"/>
                    <a:pt x="578111" y="64493"/>
                    <a:pt x="585612" y="49515"/>
                  </a:cubicBezTo>
                  <a:cubicBezTo>
                    <a:pt x="608112" y="71982"/>
                    <a:pt x="634363" y="49515"/>
                    <a:pt x="653113" y="30793"/>
                  </a:cubicBezTo>
                  <a:lnTo>
                    <a:pt x="653113" y="47175"/>
                  </a:lnTo>
                  <a:cubicBezTo>
                    <a:pt x="675614" y="15815"/>
                    <a:pt x="694364" y="45771"/>
                    <a:pt x="720614" y="53260"/>
                  </a:cubicBezTo>
                  <a:cubicBezTo>
                    <a:pt x="720614" y="60749"/>
                    <a:pt x="724365" y="79471"/>
                    <a:pt x="731865" y="75726"/>
                  </a:cubicBezTo>
                  <a:cubicBezTo>
                    <a:pt x="746865" y="45771"/>
                    <a:pt x="754365" y="49515"/>
                    <a:pt x="773116" y="30793"/>
                  </a:cubicBezTo>
                  <a:cubicBezTo>
                    <a:pt x="788116" y="30793"/>
                    <a:pt x="810616" y="38282"/>
                    <a:pt x="821867" y="53260"/>
                  </a:cubicBezTo>
                  <a:cubicBezTo>
                    <a:pt x="874368" y="12071"/>
                    <a:pt x="926869" y="42026"/>
                    <a:pt x="983120" y="15815"/>
                  </a:cubicBezTo>
                  <a:cubicBezTo>
                    <a:pt x="986870" y="38282"/>
                    <a:pt x="986870" y="38282"/>
                    <a:pt x="986870" y="38282"/>
                  </a:cubicBezTo>
                  <a:cubicBezTo>
                    <a:pt x="1039371" y="-6651"/>
                    <a:pt x="1103123" y="38282"/>
                    <a:pt x="1148123" y="15815"/>
                  </a:cubicBezTo>
                  <a:cubicBezTo>
                    <a:pt x="1144373" y="53260"/>
                    <a:pt x="1144373" y="53260"/>
                    <a:pt x="1144373" y="53260"/>
                  </a:cubicBezTo>
                  <a:cubicBezTo>
                    <a:pt x="1155624" y="64493"/>
                    <a:pt x="1174374" y="42026"/>
                    <a:pt x="1170624" y="15815"/>
                  </a:cubicBezTo>
                  <a:cubicBezTo>
                    <a:pt x="1185624" y="30793"/>
                    <a:pt x="1208125" y="838"/>
                    <a:pt x="1215625" y="30793"/>
                  </a:cubicBezTo>
                  <a:cubicBezTo>
                    <a:pt x="1230625" y="38282"/>
                    <a:pt x="1234375" y="15815"/>
                    <a:pt x="1245626" y="8326"/>
                  </a:cubicBezTo>
                  <a:cubicBezTo>
                    <a:pt x="1272400" y="21693"/>
                    <a:pt x="1284240" y="23131"/>
                    <a:pt x="1304900" y="17006"/>
                  </a:cubicBezTo>
                  <a:cubicBezTo>
                    <a:pt x="1302101" y="25479"/>
                    <a:pt x="1303175" y="38282"/>
                    <a:pt x="1309377" y="38282"/>
                  </a:cubicBezTo>
                  <a:cubicBezTo>
                    <a:pt x="1320627" y="30793"/>
                    <a:pt x="1346878" y="49515"/>
                    <a:pt x="1335627" y="4582"/>
                  </a:cubicBezTo>
                  <a:cubicBezTo>
                    <a:pt x="1365628" y="30793"/>
                    <a:pt x="1403129" y="-10396"/>
                    <a:pt x="1433129" y="23304"/>
                  </a:cubicBezTo>
                  <a:cubicBezTo>
                    <a:pt x="1429379" y="12071"/>
                    <a:pt x="1436880" y="8326"/>
                    <a:pt x="1440630" y="838"/>
                  </a:cubicBezTo>
                  <a:cubicBezTo>
                    <a:pt x="1466880" y="838"/>
                    <a:pt x="1493131" y="27049"/>
                    <a:pt x="1511881" y="4582"/>
                  </a:cubicBezTo>
                  <a:cubicBezTo>
                    <a:pt x="1515631" y="12071"/>
                    <a:pt x="1504381" y="27049"/>
                    <a:pt x="1515631" y="27049"/>
                  </a:cubicBezTo>
                  <a:cubicBezTo>
                    <a:pt x="1523131" y="23304"/>
                    <a:pt x="1515631" y="12071"/>
                    <a:pt x="1523131" y="4582"/>
                  </a:cubicBezTo>
                  <a:cubicBezTo>
                    <a:pt x="1533444" y="-98"/>
                    <a:pt x="1543757" y="-801"/>
                    <a:pt x="1554011" y="7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0" name="Pięciokąt 37">
            <a:extLst>
              <a:ext uri="{FF2B5EF4-FFF2-40B4-BE49-F238E27FC236}">
                <a16:creationId xmlns:a16="http://schemas.microsoft.com/office/drawing/2014/main" id="{2B59B14A-728C-4C30-BD76-97AC790BC463}"/>
              </a:ext>
            </a:extLst>
          </p:cNvPr>
          <p:cNvSpPr/>
          <p:nvPr/>
        </p:nvSpPr>
        <p:spPr>
          <a:xfrm rot="5400000">
            <a:off x="3793136" y="787151"/>
            <a:ext cx="656038" cy="2447924"/>
          </a:xfrm>
          <a:prstGeom prst="homePlate">
            <a:avLst>
              <a:gd name="adj" fmla="val 31349"/>
            </a:avLst>
          </a:prstGeom>
          <a:solidFill>
            <a:srgbClr val="15979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11" name="Prostokąt zaokrąglony 69">
            <a:extLst>
              <a:ext uri="{FF2B5EF4-FFF2-40B4-BE49-F238E27FC236}">
                <a16:creationId xmlns:a16="http://schemas.microsoft.com/office/drawing/2014/main" id="{3FDD1826-FDF4-49B4-B8A0-C15CA19E14AA}"/>
              </a:ext>
            </a:extLst>
          </p:cNvPr>
          <p:cNvSpPr/>
          <p:nvPr/>
        </p:nvSpPr>
        <p:spPr>
          <a:xfrm>
            <a:off x="2897192" y="1683094"/>
            <a:ext cx="2447925" cy="2253141"/>
          </a:xfrm>
          <a:prstGeom prst="roundRect">
            <a:avLst>
              <a:gd name="adj" fmla="val 0"/>
            </a:avLst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kern="0" dirty="0">
              <a:latin typeface="Calibri"/>
            </a:endParaRPr>
          </a:p>
        </p:txBody>
      </p:sp>
      <p:sp>
        <p:nvSpPr>
          <p:cNvPr id="12" name="Prostokąt 38">
            <a:extLst>
              <a:ext uri="{FF2B5EF4-FFF2-40B4-BE49-F238E27FC236}">
                <a16:creationId xmlns:a16="http://schemas.microsoft.com/office/drawing/2014/main" id="{BBD624FF-6142-4A17-A6E5-06A471680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8145" y="1667632"/>
            <a:ext cx="21066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>
                <a:solidFill>
                  <a:schemeClr val="bg1"/>
                </a:solidFill>
                <a:latin typeface="+mn-lt"/>
              </a:rPr>
              <a:t>Particle Direction</a:t>
            </a:r>
            <a:endParaRPr lang="en-US" sz="1400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" name="Pięciokąt 38">
            <a:extLst>
              <a:ext uri="{FF2B5EF4-FFF2-40B4-BE49-F238E27FC236}">
                <a16:creationId xmlns:a16="http://schemas.microsoft.com/office/drawing/2014/main" id="{959DC5D5-5279-49B0-8EA8-044F822C9CD3}"/>
              </a:ext>
            </a:extLst>
          </p:cNvPr>
          <p:cNvSpPr/>
          <p:nvPr/>
        </p:nvSpPr>
        <p:spPr>
          <a:xfrm rot="5400000">
            <a:off x="6717474" y="3367008"/>
            <a:ext cx="708364" cy="2447924"/>
          </a:xfrm>
          <a:prstGeom prst="homePlate">
            <a:avLst>
              <a:gd name="adj" fmla="val 31349"/>
            </a:avLst>
          </a:prstGeom>
          <a:solidFill>
            <a:srgbClr val="15979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14" name="Prostokąt zaokrąglony 68">
            <a:extLst>
              <a:ext uri="{FF2B5EF4-FFF2-40B4-BE49-F238E27FC236}">
                <a16:creationId xmlns:a16="http://schemas.microsoft.com/office/drawing/2014/main" id="{A3404FAC-016E-46BD-9D0B-3A671D7AC404}"/>
              </a:ext>
            </a:extLst>
          </p:cNvPr>
          <p:cNvSpPr/>
          <p:nvPr/>
        </p:nvSpPr>
        <p:spPr>
          <a:xfrm>
            <a:off x="5847694" y="4236788"/>
            <a:ext cx="2447925" cy="2253141"/>
          </a:xfrm>
          <a:prstGeom prst="roundRect">
            <a:avLst>
              <a:gd name="adj" fmla="val 0"/>
            </a:avLst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kern="0" dirty="0">
              <a:latin typeface="Calibri"/>
            </a:endParaRPr>
          </a:p>
        </p:txBody>
      </p:sp>
      <p:sp>
        <p:nvSpPr>
          <p:cNvPr id="15" name="Prostokąt 40">
            <a:extLst>
              <a:ext uri="{FF2B5EF4-FFF2-40B4-BE49-F238E27FC236}">
                <a16:creationId xmlns:a16="http://schemas.microsoft.com/office/drawing/2014/main" id="{E4108D55-3608-42A2-8850-6DBF4C181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1281" y="4316456"/>
            <a:ext cx="176202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>
                <a:solidFill>
                  <a:schemeClr val="bg1"/>
                </a:solidFill>
                <a:latin typeface="+mn-lt"/>
              </a:rPr>
              <a:t>Global Minima</a:t>
            </a:r>
          </a:p>
          <a:p>
            <a:pPr algn="ctr">
              <a:defRPr/>
            </a:pPr>
            <a:r>
              <a:rPr lang="en-US" b="1" kern="0" dirty="0">
                <a:solidFill>
                  <a:schemeClr val="bg1"/>
                </a:solidFill>
              </a:rPr>
              <a:t>(Social)</a:t>
            </a:r>
            <a:endParaRPr lang="en-US" kern="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0" name="Picture 8">
            <a:extLst>
              <a:ext uri="{FF2B5EF4-FFF2-40B4-BE49-F238E27FC236}">
                <a16:creationId xmlns:a16="http://schemas.microsoft.com/office/drawing/2014/main" id="{46A47F9B-9779-4CE7-9D3E-9E117A50C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021" y="2567715"/>
            <a:ext cx="708098" cy="63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Freeform 22">
            <a:extLst>
              <a:ext uri="{FF2B5EF4-FFF2-40B4-BE49-F238E27FC236}">
                <a16:creationId xmlns:a16="http://schemas.microsoft.com/office/drawing/2014/main" id="{4F111917-CFE9-4D23-974D-4C92DEFFF406}"/>
              </a:ext>
            </a:extLst>
          </p:cNvPr>
          <p:cNvSpPr>
            <a:spLocks noEditPoints="1"/>
          </p:cNvSpPr>
          <p:nvPr/>
        </p:nvSpPr>
        <p:spPr bwMode="auto">
          <a:xfrm flipV="1">
            <a:off x="10461308" y="3192134"/>
            <a:ext cx="436919" cy="445441"/>
          </a:xfrm>
          <a:custGeom>
            <a:avLst/>
            <a:gdLst>
              <a:gd name="T0" fmla="*/ 36 w 239"/>
              <a:gd name="T1" fmla="*/ 243 h 243"/>
              <a:gd name="T2" fmla="*/ 0 w 239"/>
              <a:gd name="T3" fmla="*/ 243 h 243"/>
              <a:gd name="T4" fmla="*/ 0 w 239"/>
              <a:gd name="T5" fmla="*/ 136 h 243"/>
              <a:gd name="T6" fmla="*/ 36 w 239"/>
              <a:gd name="T7" fmla="*/ 136 h 243"/>
              <a:gd name="T8" fmla="*/ 36 w 239"/>
              <a:gd name="T9" fmla="*/ 243 h 243"/>
              <a:gd name="T10" fmla="*/ 234 w 239"/>
              <a:gd name="T11" fmla="*/ 135 h 243"/>
              <a:gd name="T12" fmla="*/ 219 w 239"/>
              <a:gd name="T13" fmla="*/ 111 h 243"/>
              <a:gd name="T14" fmla="*/ 160 w 239"/>
              <a:gd name="T15" fmla="*/ 103 h 243"/>
              <a:gd name="T16" fmla="*/ 155 w 239"/>
              <a:gd name="T17" fmla="*/ 92 h 243"/>
              <a:gd name="T18" fmla="*/ 167 w 239"/>
              <a:gd name="T19" fmla="*/ 54 h 243"/>
              <a:gd name="T20" fmla="*/ 155 w 239"/>
              <a:gd name="T21" fmla="*/ 1 h 243"/>
              <a:gd name="T22" fmla="*/ 140 w 239"/>
              <a:gd name="T23" fmla="*/ 25 h 243"/>
              <a:gd name="T24" fmla="*/ 83 w 239"/>
              <a:gd name="T25" fmla="*/ 105 h 243"/>
              <a:gd name="T26" fmla="*/ 50 w 239"/>
              <a:gd name="T27" fmla="*/ 136 h 243"/>
              <a:gd name="T28" fmla="*/ 50 w 239"/>
              <a:gd name="T29" fmla="*/ 243 h 243"/>
              <a:gd name="T30" fmla="*/ 76 w 239"/>
              <a:gd name="T31" fmla="*/ 241 h 243"/>
              <a:gd name="T32" fmla="*/ 161 w 239"/>
              <a:gd name="T33" fmla="*/ 241 h 243"/>
              <a:gd name="T34" fmla="*/ 206 w 239"/>
              <a:gd name="T35" fmla="*/ 232 h 243"/>
              <a:gd name="T36" fmla="*/ 233 w 239"/>
              <a:gd name="T37" fmla="*/ 197 h 243"/>
              <a:gd name="T38" fmla="*/ 239 w 239"/>
              <a:gd name="T39" fmla="*/ 167 h 243"/>
              <a:gd name="T40" fmla="*/ 234 w 239"/>
              <a:gd name="T41" fmla="*/ 135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39" h="243">
                <a:moveTo>
                  <a:pt x="36" y="243"/>
                </a:moveTo>
                <a:cubicBezTo>
                  <a:pt x="0" y="243"/>
                  <a:pt x="0" y="243"/>
                  <a:pt x="0" y="243"/>
                </a:cubicBezTo>
                <a:cubicBezTo>
                  <a:pt x="0" y="136"/>
                  <a:pt x="0" y="136"/>
                  <a:pt x="0" y="136"/>
                </a:cubicBezTo>
                <a:cubicBezTo>
                  <a:pt x="36" y="136"/>
                  <a:pt x="36" y="136"/>
                  <a:pt x="36" y="136"/>
                </a:cubicBezTo>
                <a:cubicBezTo>
                  <a:pt x="36" y="243"/>
                  <a:pt x="36" y="243"/>
                  <a:pt x="36" y="243"/>
                </a:cubicBezTo>
                <a:close/>
                <a:moveTo>
                  <a:pt x="234" y="135"/>
                </a:moveTo>
                <a:cubicBezTo>
                  <a:pt x="233" y="125"/>
                  <a:pt x="228" y="115"/>
                  <a:pt x="219" y="111"/>
                </a:cubicBezTo>
                <a:cubicBezTo>
                  <a:pt x="209" y="107"/>
                  <a:pt x="162" y="104"/>
                  <a:pt x="160" y="103"/>
                </a:cubicBezTo>
                <a:cubicBezTo>
                  <a:pt x="158" y="102"/>
                  <a:pt x="154" y="97"/>
                  <a:pt x="155" y="92"/>
                </a:cubicBezTo>
                <a:cubicBezTo>
                  <a:pt x="156" y="87"/>
                  <a:pt x="157" y="74"/>
                  <a:pt x="167" y="54"/>
                </a:cubicBezTo>
                <a:cubicBezTo>
                  <a:pt x="182" y="23"/>
                  <a:pt x="167" y="0"/>
                  <a:pt x="155" y="1"/>
                </a:cubicBezTo>
                <a:cubicBezTo>
                  <a:pt x="144" y="2"/>
                  <a:pt x="142" y="16"/>
                  <a:pt x="140" y="25"/>
                </a:cubicBezTo>
                <a:cubicBezTo>
                  <a:pt x="139" y="33"/>
                  <a:pt x="93" y="93"/>
                  <a:pt x="83" y="105"/>
                </a:cubicBezTo>
                <a:cubicBezTo>
                  <a:pt x="74" y="115"/>
                  <a:pt x="57" y="129"/>
                  <a:pt x="50" y="136"/>
                </a:cubicBezTo>
                <a:cubicBezTo>
                  <a:pt x="50" y="243"/>
                  <a:pt x="50" y="243"/>
                  <a:pt x="50" y="243"/>
                </a:cubicBezTo>
                <a:cubicBezTo>
                  <a:pt x="64" y="242"/>
                  <a:pt x="76" y="241"/>
                  <a:pt x="76" y="241"/>
                </a:cubicBezTo>
                <a:cubicBezTo>
                  <a:pt x="151" y="242"/>
                  <a:pt x="161" y="241"/>
                  <a:pt x="161" y="241"/>
                </a:cubicBezTo>
                <a:cubicBezTo>
                  <a:pt x="192" y="239"/>
                  <a:pt x="197" y="238"/>
                  <a:pt x="206" y="232"/>
                </a:cubicBezTo>
                <a:cubicBezTo>
                  <a:pt x="218" y="223"/>
                  <a:pt x="231" y="208"/>
                  <a:pt x="233" y="197"/>
                </a:cubicBezTo>
                <a:cubicBezTo>
                  <a:pt x="235" y="187"/>
                  <a:pt x="238" y="177"/>
                  <a:pt x="239" y="167"/>
                </a:cubicBezTo>
                <a:cubicBezTo>
                  <a:pt x="239" y="153"/>
                  <a:pt x="235" y="145"/>
                  <a:pt x="234" y="13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55F21C34-005D-453A-A5A4-1F056EA4B147}"/>
              </a:ext>
            </a:extLst>
          </p:cNvPr>
          <p:cNvSpPr>
            <a:spLocks/>
          </p:cNvSpPr>
          <p:nvPr/>
        </p:nvSpPr>
        <p:spPr bwMode="auto">
          <a:xfrm>
            <a:off x="3291277" y="3563714"/>
            <a:ext cx="1640598" cy="78900"/>
          </a:xfrm>
          <a:custGeom>
            <a:avLst/>
            <a:gdLst>
              <a:gd name="T0" fmla="*/ 190 w 4230"/>
              <a:gd name="T1" fmla="*/ 26 h 64"/>
              <a:gd name="T2" fmla="*/ 4091 w 4230"/>
              <a:gd name="T3" fmla="*/ 14 h 64"/>
              <a:gd name="T4" fmla="*/ 4029 w 4230"/>
              <a:gd name="T5" fmla="*/ 60 h 64"/>
              <a:gd name="T6" fmla="*/ 190 w 4230"/>
              <a:gd name="T7" fmla="*/ 48 h 64"/>
              <a:gd name="T8" fmla="*/ 190 w 4230"/>
              <a:gd name="T9" fmla="*/ 2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30" h="64">
                <a:moveTo>
                  <a:pt x="190" y="26"/>
                </a:moveTo>
                <a:cubicBezTo>
                  <a:pt x="190" y="26"/>
                  <a:pt x="3955" y="0"/>
                  <a:pt x="4091" y="14"/>
                </a:cubicBezTo>
                <a:cubicBezTo>
                  <a:pt x="4174" y="21"/>
                  <a:pt x="4230" y="59"/>
                  <a:pt x="4029" y="60"/>
                </a:cubicBezTo>
                <a:cubicBezTo>
                  <a:pt x="3702" y="64"/>
                  <a:pt x="299" y="60"/>
                  <a:pt x="190" y="48"/>
                </a:cubicBezTo>
                <a:cubicBezTo>
                  <a:pt x="81" y="36"/>
                  <a:pt x="0" y="26"/>
                  <a:pt x="190" y="2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7EDCB24-E2EE-4766-A331-EC02FBBEABC3}"/>
              </a:ext>
            </a:extLst>
          </p:cNvPr>
          <p:cNvGrpSpPr/>
          <p:nvPr/>
        </p:nvGrpSpPr>
        <p:grpSpPr>
          <a:xfrm>
            <a:off x="3998022" y="2523050"/>
            <a:ext cx="1083556" cy="781090"/>
            <a:chOff x="2613431" y="2196976"/>
            <a:chExt cx="1409431" cy="1016000"/>
          </a:xfrm>
        </p:grpSpPr>
        <p:sp>
          <p:nvSpPr>
            <p:cNvPr id="27" name="Freeform 89">
              <a:extLst>
                <a:ext uri="{FF2B5EF4-FFF2-40B4-BE49-F238E27FC236}">
                  <a16:creationId xmlns:a16="http://schemas.microsoft.com/office/drawing/2014/main" id="{B03E4652-B9BE-445C-BE4D-F5D24625F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8262" y="2436688"/>
              <a:ext cx="1016000" cy="690563"/>
            </a:xfrm>
            <a:custGeom>
              <a:avLst/>
              <a:gdLst/>
              <a:ahLst/>
              <a:cxnLst>
                <a:cxn ang="0">
                  <a:pos x="268" y="25"/>
                </a:cxn>
                <a:cxn ang="0">
                  <a:pos x="255" y="30"/>
                </a:cxn>
                <a:cxn ang="0">
                  <a:pos x="251" y="49"/>
                </a:cxn>
                <a:cxn ang="0">
                  <a:pos x="265" y="103"/>
                </a:cxn>
                <a:cxn ang="0">
                  <a:pos x="239" y="90"/>
                </a:cxn>
                <a:cxn ang="0">
                  <a:pos x="261" y="164"/>
                </a:cxn>
                <a:cxn ang="0">
                  <a:pos x="225" y="124"/>
                </a:cxn>
                <a:cxn ang="0">
                  <a:pos x="239" y="178"/>
                </a:cxn>
                <a:cxn ang="0">
                  <a:pos x="196" y="121"/>
                </a:cxn>
                <a:cxn ang="0">
                  <a:pos x="211" y="179"/>
                </a:cxn>
                <a:cxn ang="0">
                  <a:pos x="189" y="176"/>
                </a:cxn>
                <a:cxn ang="0">
                  <a:pos x="151" y="145"/>
                </a:cxn>
                <a:cxn ang="0">
                  <a:pos x="155" y="176"/>
                </a:cxn>
                <a:cxn ang="0">
                  <a:pos x="115" y="127"/>
                </a:cxn>
                <a:cxn ang="0">
                  <a:pos x="126" y="174"/>
                </a:cxn>
                <a:cxn ang="0">
                  <a:pos x="90" y="137"/>
                </a:cxn>
                <a:cxn ang="0">
                  <a:pos x="93" y="147"/>
                </a:cxn>
                <a:cxn ang="0">
                  <a:pos x="98" y="178"/>
                </a:cxn>
                <a:cxn ang="0">
                  <a:pos x="67" y="150"/>
                </a:cxn>
                <a:cxn ang="0">
                  <a:pos x="68" y="173"/>
                </a:cxn>
                <a:cxn ang="0">
                  <a:pos x="43" y="159"/>
                </a:cxn>
                <a:cxn ang="0">
                  <a:pos x="42" y="178"/>
                </a:cxn>
                <a:cxn ang="0">
                  <a:pos x="20" y="173"/>
                </a:cxn>
                <a:cxn ang="0">
                  <a:pos x="16" y="183"/>
                </a:cxn>
                <a:cxn ang="0">
                  <a:pos x="6" y="176"/>
                </a:cxn>
                <a:cxn ang="0">
                  <a:pos x="1" y="159"/>
                </a:cxn>
                <a:cxn ang="0">
                  <a:pos x="27" y="160"/>
                </a:cxn>
                <a:cxn ang="0">
                  <a:pos x="20" y="137"/>
                </a:cxn>
                <a:cxn ang="0">
                  <a:pos x="50" y="146"/>
                </a:cxn>
                <a:cxn ang="0">
                  <a:pos x="38" y="112"/>
                </a:cxn>
                <a:cxn ang="0">
                  <a:pos x="71" y="132"/>
                </a:cxn>
                <a:cxn ang="0">
                  <a:pos x="60" y="83"/>
                </a:cxn>
                <a:cxn ang="0">
                  <a:pos x="93" y="111"/>
                </a:cxn>
                <a:cxn ang="0">
                  <a:pos x="79" y="58"/>
                </a:cxn>
                <a:cxn ang="0">
                  <a:pos x="99" y="77"/>
                </a:cxn>
                <a:cxn ang="0">
                  <a:pos x="109" y="77"/>
                </a:cxn>
                <a:cxn ang="0">
                  <a:pos x="145" y="109"/>
                </a:cxn>
                <a:cxn ang="0">
                  <a:pos x="146" y="104"/>
                </a:cxn>
                <a:cxn ang="0">
                  <a:pos x="134" y="55"/>
                </a:cxn>
                <a:cxn ang="0">
                  <a:pos x="171" y="103"/>
                </a:cxn>
                <a:cxn ang="0">
                  <a:pos x="174" y="106"/>
                </a:cxn>
                <a:cxn ang="0">
                  <a:pos x="150" y="29"/>
                </a:cxn>
                <a:cxn ang="0">
                  <a:pos x="193" y="86"/>
                </a:cxn>
                <a:cxn ang="0">
                  <a:pos x="189" y="53"/>
                </a:cxn>
                <a:cxn ang="0">
                  <a:pos x="226" y="98"/>
                </a:cxn>
                <a:cxn ang="0">
                  <a:pos x="226" y="95"/>
                </a:cxn>
                <a:cxn ang="0">
                  <a:pos x="211" y="41"/>
                </a:cxn>
                <a:cxn ang="0">
                  <a:pos x="243" y="67"/>
                </a:cxn>
                <a:cxn ang="0">
                  <a:pos x="226" y="20"/>
                </a:cxn>
                <a:cxn ang="0">
                  <a:pos x="251" y="15"/>
                </a:cxn>
                <a:cxn ang="0">
                  <a:pos x="246" y="0"/>
                </a:cxn>
                <a:cxn ang="0">
                  <a:pos x="256" y="9"/>
                </a:cxn>
                <a:cxn ang="0">
                  <a:pos x="260" y="0"/>
                </a:cxn>
                <a:cxn ang="0">
                  <a:pos x="267" y="16"/>
                </a:cxn>
              </a:cxnLst>
              <a:rect l="0" t="0" r="r" b="b"/>
              <a:pathLst>
                <a:path w="271" h="184">
                  <a:moveTo>
                    <a:pt x="267" y="16"/>
                  </a:moveTo>
                  <a:cubicBezTo>
                    <a:pt x="269" y="21"/>
                    <a:pt x="269" y="23"/>
                    <a:pt x="268" y="25"/>
                  </a:cubicBezTo>
                  <a:cubicBezTo>
                    <a:pt x="267" y="27"/>
                    <a:pt x="266" y="29"/>
                    <a:pt x="264" y="30"/>
                  </a:cubicBezTo>
                  <a:cubicBezTo>
                    <a:pt x="263" y="30"/>
                    <a:pt x="263" y="30"/>
                    <a:pt x="255" y="30"/>
                  </a:cubicBezTo>
                  <a:cubicBezTo>
                    <a:pt x="252" y="30"/>
                    <a:pt x="247" y="30"/>
                    <a:pt x="243" y="30"/>
                  </a:cubicBezTo>
                  <a:cubicBezTo>
                    <a:pt x="245" y="35"/>
                    <a:pt x="248" y="43"/>
                    <a:pt x="251" y="49"/>
                  </a:cubicBezTo>
                  <a:cubicBezTo>
                    <a:pt x="271" y="93"/>
                    <a:pt x="271" y="95"/>
                    <a:pt x="269" y="99"/>
                  </a:cubicBezTo>
                  <a:cubicBezTo>
                    <a:pt x="268" y="101"/>
                    <a:pt x="267" y="102"/>
                    <a:pt x="265" y="103"/>
                  </a:cubicBezTo>
                  <a:cubicBezTo>
                    <a:pt x="259" y="105"/>
                    <a:pt x="258" y="104"/>
                    <a:pt x="234" y="79"/>
                  </a:cubicBezTo>
                  <a:cubicBezTo>
                    <a:pt x="236" y="82"/>
                    <a:pt x="237" y="86"/>
                    <a:pt x="239" y="90"/>
                  </a:cubicBezTo>
                  <a:cubicBezTo>
                    <a:pt x="267" y="156"/>
                    <a:pt x="267" y="156"/>
                    <a:pt x="265" y="160"/>
                  </a:cubicBezTo>
                  <a:cubicBezTo>
                    <a:pt x="264" y="162"/>
                    <a:pt x="263" y="164"/>
                    <a:pt x="261" y="164"/>
                  </a:cubicBezTo>
                  <a:cubicBezTo>
                    <a:pt x="254" y="167"/>
                    <a:pt x="251" y="162"/>
                    <a:pt x="239" y="144"/>
                  </a:cubicBezTo>
                  <a:cubicBezTo>
                    <a:pt x="235" y="138"/>
                    <a:pt x="230" y="131"/>
                    <a:pt x="225" y="124"/>
                  </a:cubicBezTo>
                  <a:cubicBezTo>
                    <a:pt x="245" y="169"/>
                    <a:pt x="245" y="170"/>
                    <a:pt x="243" y="174"/>
                  </a:cubicBezTo>
                  <a:cubicBezTo>
                    <a:pt x="243" y="176"/>
                    <a:pt x="241" y="178"/>
                    <a:pt x="239" y="178"/>
                  </a:cubicBezTo>
                  <a:cubicBezTo>
                    <a:pt x="232" y="181"/>
                    <a:pt x="228" y="175"/>
                    <a:pt x="216" y="155"/>
                  </a:cubicBezTo>
                  <a:cubicBezTo>
                    <a:pt x="210" y="146"/>
                    <a:pt x="203" y="134"/>
                    <a:pt x="196" y="121"/>
                  </a:cubicBezTo>
                  <a:cubicBezTo>
                    <a:pt x="216" y="164"/>
                    <a:pt x="217" y="169"/>
                    <a:pt x="215" y="174"/>
                  </a:cubicBezTo>
                  <a:cubicBezTo>
                    <a:pt x="214" y="176"/>
                    <a:pt x="213" y="178"/>
                    <a:pt x="211" y="179"/>
                  </a:cubicBezTo>
                  <a:cubicBezTo>
                    <a:pt x="204" y="181"/>
                    <a:pt x="202" y="181"/>
                    <a:pt x="180" y="146"/>
                  </a:cubicBezTo>
                  <a:cubicBezTo>
                    <a:pt x="189" y="168"/>
                    <a:pt x="190" y="173"/>
                    <a:pt x="189" y="176"/>
                  </a:cubicBezTo>
                  <a:cubicBezTo>
                    <a:pt x="188" y="178"/>
                    <a:pt x="186" y="180"/>
                    <a:pt x="184" y="181"/>
                  </a:cubicBezTo>
                  <a:cubicBezTo>
                    <a:pt x="178" y="183"/>
                    <a:pt x="177" y="184"/>
                    <a:pt x="151" y="145"/>
                  </a:cubicBezTo>
                  <a:cubicBezTo>
                    <a:pt x="161" y="167"/>
                    <a:pt x="160" y="169"/>
                    <a:pt x="159" y="172"/>
                  </a:cubicBezTo>
                  <a:cubicBezTo>
                    <a:pt x="158" y="174"/>
                    <a:pt x="157" y="175"/>
                    <a:pt x="155" y="176"/>
                  </a:cubicBezTo>
                  <a:cubicBezTo>
                    <a:pt x="149" y="178"/>
                    <a:pt x="148" y="177"/>
                    <a:pt x="135" y="157"/>
                  </a:cubicBezTo>
                  <a:cubicBezTo>
                    <a:pt x="130" y="149"/>
                    <a:pt x="122" y="138"/>
                    <a:pt x="115" y="127"/>
                  </a:cubicBezTo>
                  <a:cubicBezTo>
                    <a:pt x="131" y="167"/>
                    <a:pt x="131" y="167"/>
                    <a:pt x="130" y="170"/>
                  </a:cubicBezTo>
                  <a:cubicBezTo>
                    <a:pt x="129" y="172"/>
                    <a:pt x="128" y="174"/>
                    <a:pt x="126" y="174"/>
                  </a:cubicBezTo>
                  <a:cubicBezTo>
                    <a:pt x="120" y="177"/>
                    <a:pt x="117" y="173"/>
                    <a:pt x="109" y="161"/>
                  </a:cubicBezTo>
                  <a:cubicBezTo>
                    <a:pt x="104" y="155"/>
                    <a:pt x="97" y="146"/>
                    <a:pt x="90" y="137"/>
                  </a:cubicBezTo>
                  <a:cubicBezTo>
                    <a:pt x="89" y="135"/>
                    <a:pt x="88" y="134"/>
                    <a:pt x="87" y="132"/>
                  </a:cubicBezTo>
                  <a:cubicBezTo>
                    <a:pt x="89" y="138"/>
                    <a:pt x="91" y="143"/>
                    <a:pt x="93" y="147"/>
                  </a:cubicBezTo>
                  <a:cubicBezTo>
                    <a:pt x="104" y="171"/>
                    <a:pt x="104" y="171"/>
                    <a:pt x="102" y="174"/>
                  </a:cubicBezTo>
                  <a:cubicBezTo>
                    <a:pt x="102" y="176"/>
                    <a:pt x="100" y="177"/>
                    <a:pt x="98" y="178"/>
                  </a:cubicBezTo>
                  <a:cubicBezTo>
                    <a:pt x="93" y="180"/>
                    <a:pt x="93" y="180"/>
                    <a:pt x="77" y="161"/>
                  </a:cubicBezTo>
                  <a:cubicBezTo>
                    <a:pt x="74" y="158"/>
                    <a:pt x="71" y="154"/>
                    <a:pt x="67" y="150"/>
                  </a:cubicBezTo>
                  <a:cubicBezTo>
                    <a:pt x="73" y="164"/>
                    <a:pt x="74" y="166"/>
                    <a:pt x="72" y="169"/>
                  </a:cubicBezTo>
                  <a:cubicBezTo>
                    <a:pt x="72" y="171"/>
                    <a:pt x="70" y="173"/>
                    <a:pt x="68" y="173"/>
                  </a:cubicBezTo>
                  <a:cubicBezTo>
                    <a:pt x="64" y="175"/>
                    <a:pt x="64" y="175"/>
                    <a:pt x="51" y="166"/>
                  </a:cubicBezTo>
                  <a:cubicBezTo>
                    <a:pt x="49" y="164"/>
                    <a:pt x="46" y="162"/>
                    <a:pt x="43" y="159"/>
                  </a:cubicBezTo>
                  <a:cubicBezTo>
                    <a:pt x="47" y="168"/>
                    <a:pt x="47" y="171"/>
                    <a:pt x="46" y="174"/>
                  </a:cubicBezTo>
                  <a:cubicBezTo>
                    <a:pt x="45" y="176"/>
                    <a:pt x="44" y="177"/>
                    <a:pt x="42" y="178"/>
                  </a:cubicBezTo>
                  <a:cubicBezTo>
                    <a:pt x="39" y="179"/>
                    <a:pt x="39" y="179"/>
                    <a:pt x="27" y="175"/>
                  </a:cubicBezTo>
                  <a:cubicBezTo>
                    <a:pt x="25" y="175"/>
                    <a:pt x="23" y="174"/>
                    <a:pt x="20" y="173"/>
                  </a:cubicBezTo>
                  <a:cubicBezTo>
                    <a:pt x="21" y="175"/>
                    <a:pt x="21" y="177"/>
                    <a:pt x="20" y="179"/>
                  </a:cubicBezTo>
                  <a:cubicBezTo>
                    <a:pt x="20" y="181"/>
                    <a:pt x="18" y="182"/>
                    <a:pt x="16" y="183"/>
                  </a:cubicBezTo>
                  <a:cubicBezTo>
                    <a:pt x="12" y="184"/>
                    <a:pt x="8" y="183"/>
                    <a:pt x="7" y="179"/>
                  </a:cubicBezTo>
                  <a:cubicBezTo>
                    <a:pt x="6" y="178"/>
                    <a:pt x="6" y="177"/>
                    <a:pt x="6" y="176"/>
                  </a:cubicBezTo>
                  <a:cubicBezTo>
                    <a:pt x="6" y="175"/>
                    <a:pt x="4" y="172"/>
                    <a:pt x="3" y="170"/>
                  </a:cubicBezTo>
                  <a:cubicBezTo>
                    <a:pt x="0" y="164"/>
                    <a:pt x="0" y="162"/>
                    <a:pt x="1" y="159"/>
                  </a:cubicBezTo>
                  <a:cubicBezTo>
                    <a:pt x="2" y="157"/>
                    <a:pt x="3" y="156"/>
                    <a:pt x="5" y="155"/>
                  </a:cubicBezTo>
                  <a:cubicBezTo>
                    <a:pt x="8" y="154"/>
                    <a:pt x="8" y="154"/>
                    <a:pt x="27" y="160"/>
                  </a:cubicBezTo>
                  <a:cubicBezTo>
                    <a:pt x="26" y="158"/>
                    <a:pt x="26" y="157"/>
                    <a:pt x="25" y="156"/>
                  </a:cubicBezTo>
                  <a:cubicBezTo>
                    <a:pt x="19" y="143"/>
                    <a:pt x="18" y="141"/>
                    <a:pt x="20" y="137"/>
                  </a:cubicBezTo>
                  <a:cubicBezTo>
                    <a:pt x="20" y="135"/>
                    <a:pt x="22" y="134"/>
                    <a:pt x="24" y="133"/>
                  </a:cubicBezTo>
                  <a:cubicBezTo>
                    <a:pt x="28" y="132"/>
                    <a:pt x="29" y="131"/>
                    <a:pt x="50" y="146"/>
                  </a:cubicBezTo>
                  <a:cubicBezTo>
                    <a:pt x="49" y="146"/>
                    <a:pt x="49" y="145"/>
                    <a:pt x="49" y="144"/>
                  </a:cubicBezTo>
                  <a:cubicBezTo>
                    <a:pt x="37" y="119"/>
                    <a:pt x="36" y="116"/>
                    <a:pt x="38" y="112"/>
                  </a:cubicBezTo>
                  <a:cubicBezTo>
                    <a:pt x="39" y="110"/>
                    <a:pt x="40" y="109"/>
                    <a:pt x="42" y="108"/>
                  </a:cubicBezTo>
                  <a:cubicBezTo>
                    <a:pt x="47" y="106"/>
                    <a:pt x="48" y="106"/>
                    <a:pt x="71" y="132"/>
                  </a:cubicBezTo>
                  <a:cubicBezTo>
                    <a:pt x="54" y="91"/>
                    <a:pt x="54" y="90"/>
                    <a:pt x="56" y="87"/>
                  </a:cubicBezTo>
                  <a:cubicBezTo>
                    <a:pt x="57" y="85"/>
                    <a:pt x="58" y="83"/>
                    <a:pt x="60" y="83"/>
                  </a:cubicBezTo>
                  <a:cubicBezTo>
                    <a:pt x="66" y="80"/>
                    <a:pt x="67" y="80"/>
                    <a:pt x="97" y="121"/>
                  </a:cubicBezTo>
                  <a:cubicBezTo>
                    <a:pt x="95" y="117"/>
                    <a:pt x="94" y="114"/>
                    <a:pt x="93" y="111"/>
                  </a:cubicBezTo>
                  <a:cubicBezTo>
                    <a:pt x="74" y="65"/>
                    <a:pt x="74" y="65"/>
                    <a:pt x="75" y="62"/>
                  </a:cubicBezTo>
                  <a:cubicBezTo>
                    <a:pt x="76" y="60"/>
                    <a:pt x="77" y="59"/>
                    <a:pt x="79" y="58"/>
                  </a:cubicBezTo>
                  <a:cubicBezTo>
                    <a:pt x="85" y="56"/>
                    <a:pt x="88" y="60"/>
                    <a:pt x="91" y="65"/>
                  </a:cubicBezTo>
                  <a:cubicBezTo>
                    <a:pt x="93" y="68"/>
                    <a:pt x="96" y="72"/>
                    <a:pt x="99" y="77"/>
                  </a:cubicBezTo>
                  <a:cubicBezTo>
                    <a:pt x="105" y="86"/>
                    <a:pt x="112" y="97"/>
                    <a:pt x="120" y="108"/>
                  </a:cubicBezTo>
                  <a:cubicBezTo>
                    <a:pt x="108" y="81"/>
                    <a:pt x="108" y="80"/>
                    <a:pt x="109" y="77"/>
                  </a:cubicBezTo>
                  <a:cubicBezTo>
                    <a:pt x="110" y="75"/>
                    <a:pt x="112" y="74"/>
                    <a:pt x="113" y="73"/>
                  </a:cubicBezTo>
                  <a:cubicBezTo>
                    <a:pt x="119" y="71"/>
                    <a:pt x="119" y="71"/>
                    <a:pt x="145" y="109"/>
                  </a:cubicBezTo>
                  <a:cubicBezTo>
                    <a:pt x="148" y="114"/>
                    <a:pt x="152" y="119"/>
                    <a:pt x="155" y="124"/>
                  </a:cubicBezTo>
                  <a:cubicBezTo>
                    <a:pt x="152" y="117"/>
                    <a:pt x="149" y="110"/>
                    <a:pt x="146" y="104"/>
                  </a:cubicBezTo>
                  <a:cubicBezTo>
                    <a:pt x="128" y="63"/>
                    <a:pt x="128" y="63"/>
                    <a:pt x="130" y="59"/>
                  </a:cubicBezTo>
                  <a:cubicBezTo>
                    <a:pt x="130" y="57"/>
                    <a:pt x="132" y="56"/>
                    <a:pt x="134" y="55"/>
                  </a:cubicBezTo>
                  <a:cubicBezTo>
                    <a:pt x="140" y="52"/>
                    <a:pt x="143" y="58"/>
                    <a:pt x="152" y="71"/>
                  </a:cubicBezTo>
                  <a:cubicBezTo>
                    <a:pt x="157" y="80"/>
                    <a:pt x="164" y="91"/>
                    <a:pt x="171" y="103"/>
                  </a:cubicBezTo>
                  <a:cubicBezTo>
                    <a:pt x="173" y="105"/>
                    <a:pt x="174" y="107"/>
                    <a:pt x="175" y="109"/>
                  </a:cubicBezTo>
                  <a:cubicBezTo>
                    <a:pt x="174" y="108"/>
                    <a:pt x="174" y="107"/>
                    <a:pt x="174" y="106"/>
                  </a:cubicBezTo>
                  <a:cubicBezTo>
                    <a:pt x="146" y="46"/>
                    <a:pt x="144" y="39"/>
                    <a:pt x="146" y="34"/>
                  </a:cubicBezTo>
                  <a:cubicBezTo>
                    <a:pt x="147" y="32"/>
                    <a:pt x="148" y="30"/>
                    <a:pt x="150" y="29"/>
                  </a:cubicBezTo>
                  <a:cubicBezTo>
                    <a:pt x="158" y="26"/>
                    <a:pt x="162" y="33"/>
                    <a:pt x="174" y="53"/>
                  </a:cubicBezTo>
                  <a:cubicBezTo>
                    <a:pt x="180" y="62"/>
                    <a:pt x="186" y="74"/>
                    <a:pt x="193" y="86"/>
                  </a:cubicBezTo>
                  <a:cubicBezTo>
                    <a:pt x="183" y="61"/>
                    <a:pt x="183" y="60"/>
                    <a:pt x="184" y="57"/>
                  </a:cubicBezTo>
                  <a:cubicBezTo>
                    <a:pt x="185" y="55"/>
                    <a:pt x="187" y="53"/>
                    <a:pt x="189" y="53"/>
                  </a:cubicBezTo>
                  <a:cubicBezTo>
                    <a:pt x="195" y="50"/>
                    <a:pt x="198" y="54"/>
                    <a:pt x="207" y="68"/>
                  </a:cubicBezTo>
                  <a:cubicBezTo>
                    <a:pt x="212" y="76"/>
                    <a:pt x="219" y="86"/>
                    <a:pt x="226" y="98"/>
                  </a:cubicBezTo>
                  <a:cubicBezTo>
                    <a:pt x="226" y="99"/>
                    <a:pt x="227" y="100"/>
                    <a:pt x="228" y="101"/>
                  </a:cubicBezTo>
                  <a:cubicBezTo>
                    <a:pt x="227" y="99"/>
                    <a:pt x="226" y="97"/>
                    <a:pt x="226" y="95"/>
                  </a:cubicBezTo>
                  <a:cubicBezTo>
                    <a:pt x="206" y="49"/>
                    <a:pt x="206" y="49"/>
                    <a:pt x="207" y="45"/>
                  </a:cubicBezTo>
                  <a:cubicBezTo>
                    <a:pt x="208" y="43"/>
                    <a:pt x="209" y="42"/>
                    <a:pt x="211" y="41"/>
                  </a:cubicBezTo>
                  <a:cubicBezTo>
                    <a:pt x="217" y="39"/>
                    <a:pt x="218" y="40"/>
                    <a:pt x="243" y="66"/>
                  </a:cubicBezTo>
                  <a:cubicBezTo>
                    <a:pt x="243" y="67"/>
                    <a:pt x="243" y="67"/>
                    <a:pt x="243" y="67"/>
                  </a:cubicBezTo>
                  <a:cubicBezTo>
                    <a:pt x="242" y="63"/>
                    <a:pt x="240" y="59"/>
                    <a:pt x="238" y="55"/>
                  </a:cubicBezTo>
                  <a:cubicBezTo>
                    <a:pt x="224" y="24"/>
                    <a:pt x="224" y="24"/>
                    <a:pt x="226" y="20"/>
                  </a:cubicBezTo>
                  <a:cubicBezTo>
                    <a:pt x="227" y="18"/>
                    <a:pt x="228" y="17"/>
                    <a:pt x="230" y="16"/>
                  </a:cubicBezTo>
                  <a:cubicBezTo>
                    <a:pt x="232" y="15"/>
                    <a:pt x="232" y="15"/>
                    <a:pt x="251" y="15"/>
                  </a:cubicBezTo>
                  <a:cubicBezTo>
                    <a:pt x="250" y="14"/>
                    <a:pt x="249" y="12"/>
                    <a:pt x="249" y="11"/>
                  </a:cubicBezTo>
                  <a:cubicBezTo>
                    <a:pt x="246" y="4"/>
                    <a:pt x="245" y="3"/>
                    <a:pt x="246" y="0"/>
                  </a:cubicBezTo>
                  <a:cubicBezTo>
                    <a:pt x="253" y="3"/>
                    <a:pt x="253" y="3"/>
                    <a:pt x="253" y="3"/>
                  </a:cubicBezTo>
                  <a:cubicBezTo>
                    <a:pt x="256" y="9"/>
                    <a:pt x="256" y="9"/>
                    <a:pt x="256" y="9"/>
                  </a:cubicBezTo>
                  <a:cubicBezTo>
                    <a:pt x="253" y="3"/>
                    <a:pt x="253" y="3"/>
                    <a:pt x="253" y="3"/>
                  </a:cubicBezTo>
                  <a:cubicBezTo>
                    <a:pt x="260" y="0"/>
                    <a:pt x="260" y="0"/>
                    <a:pt x="260" y="0"/>
                  </a:cubicBezTo>
                  <a:cubicBezTo>
                    <a:pt x="260" y="1"/>
                    <a:pt x="261" y="3"/>
                    <a:pt x="262" y="5"/>
                  </a:cubicBezTo>
                  <a:cubicBezTo>
                    <a:pt x="264" y="10"/>
                    <a:pt x="266" y="13"/>
                    <a:pt x="267" y="16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28" name="Freeform 90">
              <a:extLst>
                <a:ext uri="{FF2B5EF4-FFF2-40B4-BE49-F238E27FC236}">
                  <a16:creationId xmlns:a16="http://schemas.microsoft.com/office/drawing/2014/main" id="{DE0068F5-1E3F-44D3-AD5E-1CF2EC869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3431" y="2196976"/>
              <a:ext cx="1409431" cy="1016000"/>
            </a:xfrm>
            <a:custGeom>
              <a:avLst/>
              <a:gdLst/>
              <a:ahLst/>
              <a:cxnLst/>
              <a:rect l="l" t="t" r="r" b="b"/>
              <a:pathLst>
                <a:path w="1409431" h="1016000">
                  <a:moveTo>
                    <a:pt x="1305775" y="834763"/>
                  </a:moveTo>
                  <a:cubicBezTo>
                    <a:pt x="1307182" y="832422"/>
                    <a:pt x="1309996" y="832422"/>
                    <a:pt x="1315624" y="836168"/>
                  </a:cubicBezTo>
                  <a:cubicBezTo>
                    <a:pt x="1315647" y="836187"/>
                    <a:pt x="1360663" y="873643"/>
                    <a:pt x="1405679" y="914845"/>
                  </a:cubicBezTo>
                  <a:lnTo>
                    <a:pt x="1409431" y="918591"/>
                  </a:lnTo>
                  <a:cubicBezTo>
                    <a:pt x="1409431" y="925306"/>
                    <a:pt x="1409431" y="937815"/>
                    <a:pt x="1409431" y="941070"/>
                  </a:cubicBezTo>
                  <a:lnTo>
                    <a:pt x="1405679" y="944817"/>
                  </a:lnTo>
                  <a:cubicBezTo>
                    <a:pt x="1405676" y="944820"/>
                    <a:pt x="1405626" y="944869"/>
                    <a:pt x="1404741" y="945753"/>
                  </a:cubicBezTo>
                  <a:lnTo>
                    <a:pt x="1398174" y="952310"/>
                  </a:lnTo>
                  <a:cubicBezTo>
                    <a:pt x="1398171" y="952313"/>
                    <a:pt x="1398095" y="952389"/>
                    <a:pt x="1396298" y="954183"/>
                  </a:cubicBezTo>
                  <a:lnTo>
                    <a:pt x="1383165" y="967296"/>
                  </a:lnTo>
                  <a:cubicBezTo>
                    <a:pt x="1371908" y="974789"/>
                    <a:pt x="1360652" y="986028"/>
                    <a:pt x="1353147" y="993521"/>
                  </a:cubicBezTo>
                  <a:cubicBezTo>
                    <a:pt x="1334395" y="1008499"/>
                    <a:pt x="1319392" y="1015992"/>
                    <a:pt x="1319377" y="1016000"/>
                  </a:cubicBezTo>
                  <a:cubicBezTo>
                    <a:pt x="1304367" y="1016000"/>
                    <a:pt x="1285606" y="1008507"/>
                    <a:pt x="1296863" y="993521"/>
                  </a:cubicBezTo>
                  <a:cubicBezTo>
                    <a:pt x="1300615" y="989775"/>
                    <a:pt x="1315624" y="978535"/>
                    <a:pt x="1334386" y="963549"/>
                  </a:cubicBezTo>
                  <a:cubicBezTo>
                    <a:pt x="1341890" y="956056"/>
                    <a:pt x="1353147" y="944817"/>
                    <a:pt x="1364404" y="937324"/>
                  </a:cubicBezTo>
                  <a:cubicBezTo>
                    <a:pt x="1364406" y="937322"/>
                    <a:pt x="1364463" y="937285"/>
                    <a:pt x="1365811" y="936387"/>
                  </a:cubicBezTo>
                  <a:lnTo>
                    <a:pt x="1375661" y="929831"/>
                  </a:lnTo>
                  <a:cubicBezTo>
                    <a:pt x="1338138" y="888619"/>
                    <a:pt x="1304367" y="851154"/>
                    <a:pt x="1304367" y="847408"/>
                  </a:cubicBezTo>
                  <a:close/>
                  <a:moveTo>
                    <a:pt x="552896" y="614418"/>
                  </a:moveTo>
                  <a:cubicBezTo>
                    <a:pt x="559670" y="615397"/>
                    <a:pt x="553820" y="615045"/>
                    <a:pt x="552896" y="614418"/>
                  </a:cubicBezTo>
                  <a:close/>
                  <a:moveTo>
                    <a:pt x="824260" y="497082"/>
                  </a:moveTo>
                  <a:cubicBezTo>
                    <a:pt x="817093" y="496324"/>
                    <a:pt x="824217" y="497011"/>
                    <a:pt x="824260" y="498048"/>
                  </a:cubicBezTo>
                  <a:close/>
                  <a:moveTo>
                    <a:pt x="822061" y="496401"/>
                  </a:moveTo>
                  <a:cubicBezTo>
                    <a:pt x="822555" y="496384"/>
                    <a:pt x="823271" y="496378"/>
                    <a:pt x="824260" y="496424"/>
                  </a:cubicBezTo>
                  <a:lnTo>
                    <a:pt x="824260" y="497082"/>
                  </a:lnTo>
                  <a:cubicBezTo>
                    <a:pt x="820976" y="496526"/>
                    <a:pt x="821035" y="496438"/>
                    <a:pt x="822061" y="496401"/>
                  </a:cubicBezTo>
                  <a:close/>
                  <a:moveTo>
                    <a:pt x="721066" y="312518"/>
                  </a:moveTo>
                  <a:lnTo>
                    <a:pt x="721025" y="312560"/>
                  </a:lnTo>
                  <a:cubicBezTo>
                    <a:pt x="720717" y="312539"/>
                    <a:pt x="720882" y="312539"/>
                    <a:pt x="721066" y="312518"/>
                  </a:cubicBezTo>
                  <a:close/>
                  <a:moveTo>
                    <a:pt x="722922" y="310665"/>
                  </a:moveTo>
                  <a:cubicBezTo>
                    <a:pt x="727614" y="311602"/>
                    <a:pt x="727614" y="312071"/>
                    <a:pt x="726148" y="312305"/>
                  </a:cubicBezTo>
                  <a:lnTo>
                    <a:pt x="721066" y="312518"/>
                  </a:lnTo>
                  <a:close/>
                  <a:moveTo>
                    <a:pt x="1204454" y="286503"/>
                  </a:moveTo>
                  <a:cubicBezTo>
                    <a:pt x="1203926" y="286715"/>
                    <a:pt x="1202402" y="287242"/>
                    <a:pt x="1199587" y="288179"/>
                  </a:cubicBezTo>
                  <a:lnTo>
                    <a:pt x="1199587" y="287803"/>
                  </a:lnTo>
                  <a:cubicBezTo>
                    <a:pt x="1203227" y="286730"/>
                    <a:pt x="1205382" y="286130"/>
                    <a:pt x="1204454" y="286503"/>
                  </a:cubicBezTo>
                  <a:close/>
                  <a:moveTo>
                    <a:pt x="1198179" y="47860"/>
                  </a:moveTo>
                  <a:cubicBezTo>
                    <a:pt x="1201463" y="46455"/>
                    <a:pt x="1207093" y="48329"/>
                    <a:pt x="1222106" y="63319"/>
                  </a:cubicBezTo>
                  <a:cubicBezTo>
                    <a:pt x="1222106" y="63319"/>
                    <a:pt x="1222106" y="63319"/>
                    <a:pt x="1218353" y="85805"/>
                  </a:cubicBezTo>
                  <a:cubicBezTo>
                    <a:pt x="1214600" y="115787"/>
                    <a:pt x="1214600" y="149516"/>
                    <a:pt x="1210846" y="183245"/>
                  </a:cubicBezTo>
                  <a:cubicBezTo>
                    <a:pt x="1207093" y="216974"/>
                    <a:pt x="1203340" y="250703"/>
                    <a:pt x="1199587" y="284431"/>
                  </a:cubicBezTo>
                  <a:cubicBezTo>
                    <a:pt x="1190803" y="290330"/>
                    <a:pt x="1173388" y="295520"/>
                    <a:pt x="1169561" y="295674"/>
                  </a:cubicBezTo>
                  <a:cubicBezTo>
                    <a:pt x="1169561" y="295674"/>
                    <a:pt x="1169561" y="295674"/>
                    <a:pt x="1169091" y="294737"/>
                  </a:cubicBezTo>
                  <a:lnTo>
                    <a:pt x="1165807" y="288179"/>
                  </a:lnTo>
                  <a:cubicBezTo>
                    <a:pt x="1165807" y="288179"/>
                    <a:pt x="1165807" y="288179"/>
                    <a:pt x="1164869" y="287711"/>
                  </a:cubicBezTo>
                  <a:lnTo>
                    <a:pt x="1158301" y="284431"/>
                  </a:lnTo>
                  <a:lnTo>
                    <a:pt x="1154547" y="280684"/>
                  </a:lnTo>
                  <a:cubicBezTo>
                    <a:pt x="1154547" y="280684"/>
                    <a:pt x="1154547" y="280684"/>
                    <a:pt x="1152671" y="278810"/>
                  </a:cubicBezTo>
                  <a:lnTo>
                    <a:pt x="1139534" y="265693"/>
                  </a:lnTo>
                  <a:cubicBezTo>
                    <a:pt x="1132028" y="254450"/>
                    <a:pt x="1120768" y="243207"/>
                    <a:pt x="1113262" y="231964"/>
                  </a:cubicBezTo>
                  <a:cubicBezTo>
                    <a:pt x="1109508" y="228217"/>
                    <a:pt x="1109508" y="228217"/>
                    <a:pt x="1109508" y="224469"/>
                  </a:cubicBezTo>
                  <a:cubicBezTo>
                    <a:pt x="1071976" y="265693"/>
                    <a:pt x="1011924" y="336899"/>
                    <a:pt x="936858" y="419347"/>
                  </a:cubicBezTo>
                  <a:cubicBezTo>
                    <a:pt x="936858" y="419347"/>
                    <a:pt x="936858" y="419347"/>
                    <a:pt x="899326" y="464319"/>
                  </a:cubicBezTo>
                  <a:cubicBezTo>
                    <a:pt x="899326" y="464319"/>
                    <a:pt x="899326" y="464319"/>
                    <a:pt x="876806" y="486805"/>
                  </a:cubicBezTo>
                  <a:cubicBezTo>
                    <a:pt x="876806" y="486805"/>
                    <a:pt x="876806" y="486805"/>
                    <a:pt x="875868" y="488211"/>
                  </a:cubicBezTo>
                  <a:lnTo>
                    <a:pt x="869300" y="498048"/>
                  </a:lnTo>
                  <a:cubicBezTo>
                    <a:pt x="842114" y="496868"/>
                    <a:pt x="829446" y="496431"/>
                    <a:pt x="824260" y="496424"/>
                  </a:cubicBezTo>
                  <a:lnTo>
                    <a:pt x="824260" y="494301"/>
                  </a:lnTo>
                  <a:lnTo>
                    <a:pt x="820507" y="490553"/>
                  </a:lnTo>
                  <a:cubicBezTo>
                    <a:pt x="820507" y="490553"/>
                    <a:pt x="820507" y="490553"/>
                    <a:pt x="820038" y="489616"/>
                  </a:cubicBezTo>
                  <a:lnTo>
                    <a:pt x="816754" y="483058"/>
                  </a:lnTo>
                  <a:cubicBezTo>
                    <a:pt x="794234" y="449329"/>
                    <a:pt x="767962" y="411852"/>
                    <a:pt x="745442" y="374375"/>
                  </a:cubicBezTo>
                  <a:lnTo>
                    <a:pt x="741689" y="370628"/>
                  </a:lnTo>
                  <a:cubicBezTo>
                    <a:pt x="741689" y="370628"/>
                    <a:pt x="741689" y="370628"/>
                    <a:pt x="704156" y="415600"/>
                  </a:cubicBezTo>
                  <a:cubicBezTo>
                    <a:pt x="704156" y="415600"/>
                    <a:pt x="704156" y="415600"/>
                    <a:pt x="621584" y="528030"/>
                  </a:cubicBezTo>
                  <a:cubicBezTo>
                    <a:pt x="621584" y="528030"/>
                    <a:pt x="621584" y="528030"/>
                    <a:pt x="576545" y="584244"/>
                  </a:cubicBezTo>
                  <a:cubicBezTo>
                    <a:pt x="576545" y="584244"/>
                    <a:pt x="576545" y="584244"/>
                    <a:pt x="557779" y="610478"/>
                  </a:cubicBezTo>
                  <a:lnTo>
                    <a:pt x="554026" y="614226"/>
                  </a:lnTo>
                  <a:cubicBezTo>
                    <a:pt x="553611" y="614226"/>
                    <a:pt x="553234" y="614227"/>
                    <a:pt x="552896" y="614418"/>
                  </a:cubicBezTo>
                  <a:cubicBezTo>
                    <a:pt x="547078" y="613721"/>
                    <a:pt x="535172" y="612514"/>
                    <a:pt x="512740" y="610478"/>
                  </a:cubicBezTo>
                  <a:cubicBezTo>
                    <a:pt x="512740" y="606730"/>
                    <a:pt x="512740" y="606730"/>
                    <a:pt x="512271" y="605793"/>
                  </a:cubicBezTo>
                  <a:lnTo>
                    <a:pt x="508987" y="599235"/>
                  </a:lnTo>
                  <a:cubicBezTo>
                    <a:pt x="508987" y="599235"/>
                    <a:pt x="508987" y="599235"/>
                    <a:pt x="508048" y="596893"/>
                  </a:cubicBezTo>
                  <a:lnTo>
                    <a:pt x="501480" y="580497"/>
                  </a:lnTo>
                  <a:cubicBezTo>
                    <a:pt x="486467" y="543020"/>
                    <a:pt x="467701" y="509291"/>
                    <a:pt x="452688" y="471815"/>
                  </a:cubicBezTo>
                  <a:cubicBezTo>
                    <a:pt x="452688" y="471815"/>
                    <a:pt x="452688" y="471815"/>
                    <a:pt x="415155" y="520534"/>
                  </a:cubicBezTo>
                  <a:cubicBezTo>
                    <a:pt x="392635" y="554263"/>
                    <a:pt x="370116" y="584244"/>
                    <a:pt x="347596" y="610478"/>
                  </a:cubicBezTo>
                  <a:cubicBezTo>
                    <a:pt x="261271" y="722908"/>
                    <a:pt x="201219" y="797861"/>
                    <a:pt x="193713" y="805357"/>
                  </a:cubicBezTo>
                  <a:cubicBezTo>
                    <a:pt x="165563" y="827843"/>
                    <a:pt x="143747" y="844004"/>
                    <a:pt x="153600" y="825383"/>
                  </a:cubicBezTo>
                  <a:lnTo>
                    <a:pt x="174946" y="794114"/>
                  </a:lnTo>
                  <a:cubicBezTo>
                    <a:pt x="174946" y="794114"/>
                    <a:pt x="231245" y="715413"/>
                    <a:pt x="317570" y="599235"/>
                  </a:cubicBezTo>
                  <a:cubicBezTo>
                    <a:pt x="336337" y="569254"/>
                    <a:pt x="358856" y="535525"/>
                    <a:pt x="385129" y="501796"/>
                  </a:cubicBezTo>
                  <a:cubicBezTo>
                    <a:pt x="385129" y="501796"/>
                    <a:pt x="385129" y="501796"/>
                    <a:pt x="422662" y="453076"/>
                  </a:cubicBezTo>
                  <a:cubicBezTo>
                    <a:pt x="422662" y="453076"/>
                    <a:pt x="422662" y="453076"/>
                    <a:pt x="441428" y="423095"/>
                  </a:cubicBezTo>
                  <a:lnTo>
                    <a:pt x="445181" y="419347"/>
                  </a:lnTo>
                  <a:cubicBezTo>
                    <a:pt x="460194" y="419347"/>
                    <a:pt x="415155" y="415600"/>
                    <a:pt x="475207" y="419347"/>
                  </a:cubicBezTo>
                  <a:lnTo>
                    <a:pt x="478960" y="426843"/>
                  </a:lnTo>
                  <a:cubicBezTo>
                    <a:pt x="478960" y="426843"/>
                    <a:pt x="478960" y="426843"/>
                    <a:pt x="479899" y="428716"/>
                  </a:cubicBezTo>
                  <a:lnTo>
                    <a:pt x="486467" y="441833"/>
                  </a:lnTo>
                  <a:cubicBezTo>
                    <a:pt x="501480" y="483058"/>
                    <a:pt x="520246" y="520534"/>
                    <a:pt x="539013" y="561759"/>
                  </a:cubicBezTo>
                  <a:cubicBezTo>
                    <a:pt x="539013" y="561759"/>
                    <a:pt x="539013" y="561759"/>
                    <a:pt x="539951" y="560353"/>
                  </a:cubicBezTo>
                  <a:lnTo>
                    <a:pt x="546519" y="550516"/>
                  </a:lnTo>
                  <a:cubicBezTo>
                    <a:pt x="546519" y="550516"/>
                    <a:pt x="546519" y="550516"/>
                    <a:pt x="591558" y="490553"/>
                  </a:cubicBezTo>
                  <a:cubicBezTo>
                    <a:pt x="591558" y="490553"/>
                    <a:pt x="591558" y="490553"/>
                    <a:pt x="677883" y="374375"/>
                  </a:cubicBezTo>
                  <a:cubicBezTo>
                    <a:pt x="677883" y="374375"/>
                    <a:pt x="677883" y="374375"/>
                    <a:pt x="719169" y="314413"/>
                  </a:cubicBezTo>
                  <a:cubicBezTo>
                    <a:pt x="723911" y="312704"/>
                    <a:pt x="734066" y="313095"/>
                    <a:pt x="760455" y="314413"/>
                  </a:cubicBezTo>
                  <a:cubicBezTo>
                    <a:pt x="764208" y="314413"/>
                    <a:pt x="764208" y="314413"/>
                    <a:pt x="764677" y="315350"/>
                  </a:cubicBezTo>
                  <a:lnTo>
                    <a:pt x="767962" y="321908"/>
                  </a:lnTo>
                  <a:cubicBezTo>
                    <a:pt x="767962" y="321908"/>
                    <a:pt x="767962" y="321908"/>
                    <a:pt x="769369" y="323782"/>
                  </a:cubicBezTo>
                  <a:lnTo>
                    <a:pt x="779221" y="336899"/>
                  </a:lnTo>
                  <a:cubicBezTo>
                    <a:pt x="779221" y="336899"/>
                    <a:pt x="779221" y="336899"/>
                    <a:pt x="797988" y="366880"/>
                  </a:cubicBezTo>
                  <a:cubicBezTo>
                    <a:pt x="797988" y="366880"/>
                    <a:pt x="797988" y="366880"/>
                    <a:pt x="839274" y="423095"/>
                  </a:cubicBezTo>
                  <a:cubicBezTo>
                    <a:pt x="839274" y="423095"/>
                    <a:pt x="839274" y="423095"/>
                    <a:pt x="840681" y="425437"/>
                  </a:cubicBezTo>
                  <a:lnTo>
                    <a:pt x="850533" y="441833"/>
                  </a:lnTo>
                  <a:cubicBezTo>
                    <a:pt x="873053" y="415600"/>
                    <a:pt x="895572" y="389366"/>
                    <a:pt x="914339" y="366880"/>
                  </a:cubicBezTo>
                  <a:cubicBezTo>
                    <a:pt x="989404" y="284431"/>
                    <a:pt x="1045703" y="220721"/>
                    <a:pt x="1075729" y="186992"/>
                  </a:cubicBezTo>
                  <a:cubicBezTo>
                    <a:pt x="1060716" y="172002"/>
                    <a:pt x="1053209" y="160759"/>
                    <a:pt x="1053209" y="157011"/>
                  </a:cubicBezTo>
                  <a:cubicBezTo>
                    <a:pt x="1049456" y="149516"/>
                    <a:pt x="1049456" y="138273"/>
                    <a:pt x="1049456" y="130777"/>
                  </a:cubicBezTo>
                  <a:cubicBezTo>
                    <a:pt x="1049456" y="130777"/>
                    <a:pt x="1049456" y="130777"/>
                    <a:pt x="1030690" y="108291"/>
                  </a:cubicBezTo>
                  <a:cubicBezTo>
                    <a:pt x="1030690" y="108291"/>
                    <a:pt x="1030690" y="108291"/>
                    <a:pt x="1056963" y="100796"/>
                  </a:cubicBezTo>
                  <a:cubicBezTo>
                    <a:pt x="1055086" y="98922"/>
                    <a:pt x="1054148" y="97048"/>
                    <a:pt x="1056024" y="95175"/>
                  </a:cubicBezTo>
                  <a:lnTo>
                    <a:pt x="1071976" y="89553"/>
                  </a:lnTo>
                  <a:cubicBezTo>
                    <a:pt x="1071976" y="89553"/>
                    <a:pt x="1102002" y="78310"/>
                    <a:pt x="1150794" y="63319"/>
                  </a:cubicBezTo>
                  <a:cubicBezTo>
                    <a:pt x="1162054" y="59572"/>
                    <a:pt x="1177067" y="55824"/>
                    <a:pt x="1188327" y="52076"/>
                  </a:cubicBezTo>
                  <a:cubicBezTo>
                    <a:pt x="1193957" y="53950"/>
                    <a:pt x="1194895" y="49266"/>
                    <a:pt x="1198179" y="47860"/>
                  </a:cubicBezTo>
                  <a:close/>
                  <a:moveTo>
                    <a:pt x="73279" y="993"/>
                  </a:moveTo>
                  <a:cubicBezTo>
                    <a:pt x="76476" y="1822"/>
                    <a:pt x="84126" y="2614"/>
                    <a:pt x="100044" y="3750"/>
                  </a:cubicBezTo>
                  <a:cubicBezTo>
                    <a:pt x="100044" y="7500"/>
                    <a:pt x="100044" y="7500"/>
                    <a:pt x="101452" y="9375"/>
                  </a:cubicBezTo>
                  <a:lnTo>
                    <a:pt x="111302" y="22500"/>
                  </a:lnTo>
                  <a:cubicBezTo>
                    <a:pt x="118808" y="37500"/>
                    <a:pt x="126313" y="48750"/>
                    <a:pt x="130066" y="56250"/>
                  </a:cubicBezTo>
                  <a:cubicBezTo>
                    <a:pt x="141323" y="78750"/>
                    <a:pt x="148829" y="93750"/>
                    <a:pt x="145076" y="93750"/>
                  </a:cubicBezTo>
                  <a:cubicBezTo>
                    <a:pt x="141323" y="105000"/>
                    <a:pt x="130066" y="127500"/>
                    <a:pt x="118808" y="108750"/>
                  </a:cubicBezTo>
                  <a:cubicBezTo>
                    <a:pt x="115055" y="105000"/>
                    <a:pt x="107550" y="90000"/>
                    <a:pt x="96292" y="71250"/>
                  </a:cubicBezTo>
                  <a:cubicBezTo>
                    <a:pt x="92539" y="60000"/>
                    <a:pt x="88786" y="52500"/>
                    <a:pt x="81281" y="41250"/>
                  </a:cubicBezTo>
                  <a:cubicBezTo>
                    <a:pt x="81281" y="45000"/>
                    <a:pt x="81281" y="45000"/>
                    <a:pt x="77528" y="48750"/>
                  </a:cubicBezTo>
                  <a:cubicBezTo>
                    <a:pt x="81281" y="48750"/>
                    <a:pt x="81281" y="63750"/>
                    <a:pt x="81281" y="108750"/>
                  </a:cubicBezTo>
                  <a:cubicBezTo>
                    <a:pt x="81282" y="108793"/>
                    <a:pt x="85034" y="228783"/>
                    <a:pt x="85034" y="412500"/>
                  </a:cubicBezTo>
                  <a:cubicBezTo>
                    <a:pt x="85034" y="502500"/>
                    <a:pt x="85034" y="607500"/>
                    <a:pt x="85034" y="723750"/>
                  </a:cubicBezTo>
                  <a:cubicBezTo>
                    <a:pt x="85034" y="780000"/>
                    <a:pt x="85034" y="840000"/>
                    <a:pt x="85034" y="900000"/>
                  </a:cubicBezTo>
                  <a:cubicBezTo>
                    <a:pt x="88786" y="903750"/>
                    <a:pt x="88786" y="903750"/>
                    <a:pt x="133818" y="903750"/>
                  </a:cubicBezTo>
                  <a:cubicBezTo>
                    <a:pt x="133824" y="903750"/>
                    <a:pt x="134559" y="903721"/>
                    <a:pt x="227634" y="900000"/>
                  </a:cubicBezTo>
                  <a:cubicBezTo>
                    <a:pt x="719231" y="896250"/>
                    <a:pt x="1222086" y="892500"/>
                    <a:pt x="1259613" y="900000"/>
                  </a:cubicBezTo>
                  <a:cubicBezTo>
                    <a:pt x="1327161" y="915000"/>
                    <a:pt x="1428482" y="945000"/>
                    <a:pt x="1259613" y="948750"/>
                  </a:cubicBezTo>
                  <a:cubicBezTo>
                    <a:pt x="1173302" y="948750"/>
                    <a:pt x="685458" y="948750"/>
                    <a:pt x="212624" y="948750"/>
                  </a:cubicBezTo>
                  <a:cubicBezTo>
                    <a:pt x="212618" y="948750"/>
                    <a:pt x="211925" y="948750"/>
                    <a:pt x="122560" y="948750"/>
                  </a:cubicBezTo>
                  <a:cubicBezTo>
                    <a:pt x="122555" y="948750"/>
                    <a:pt x="122092" y="948750"/>
                    <a:pt x="77528" y="948750"/>
                  </a:cubicBezTo>
                  <a:cubicBezTo>
                    <a:pt x="77525" y="948750"/>
                    <a:pt x="77476" y="948750"/>
                    <a:pt x="76590" y="948750"/>
                  </a:cubicBezTo>
                  <a:lnTo>
                    <a:pt x="70023" y="948750"/>
                  </a:lnTo>
                  <a:cubicBezTo>
                    <a:pt x="70023" y="952500"/>
                    <a:pt x="21239" y="900000"/>
                    <a:pt x="43755" y="922500"/>
                  </a:cubicBezTo>
                  <a:cubicBezTo>
                    <a:pt x="43755" y="915000"/>
                    <a:pt x="43755" y="915000"/>
                    <a:pt x="43755" y="892500"/>
                  </a:cubicBezTo>
                  <a:cubicBezTo>
                    <a:pt x="43755" y="832500"/>
                    <a:pt x="43755" y="776250"/>
                    <a:pt x="43755" y="723750"/>
                  </a:cubicBezTo>
                  <a:cubicBezTo>
                    <a:pt x="47507" y="611250"/>
                    <a:pt x="47507" y="510000"/>
                    <a:pt x="51260" y="420000"/>
                  </a:cubicBezTo>
                  <a:cubicBezTo>
                    <a:pt x="55013" y="243750"/>
                    <a:pt x="55013" y="120000"/>
                    <a:pt x="58765" y="108750"/>
                  </a:cubicBezTo>
                  <a:cubicBezTo>
                    <a:pt x="66270" y="82500"/>
                    <a:pt x="70023" y="60000"/>
                    <a:pt x="73776" y="52500"/>
                  </a:cubicBezTo>
                  <a:cubicBezTo>
                    <a:pt x="43755" y="90000"/>
                    <a:pt x="21239" y="120000"/>
                    <a:pt x="13733" y="123750"/>
                  </a:cubicBezTo>
                  <a:cubicBezTo>
                    <a:pt x="6228" y="123750"/>
                    <a:pt x="-5030" y="123750"/>
                    <a:pt x="2475" y="112500"/>
                  </a:cubicBezTo>
                  <a:cubicBezTo>
                    <a:pt x="2492" y="112472"/>
                    <a:pt x="32505" y="63736"/>
                    <a:pt x="62518" y="15000"/>
                  </a:cubicBezTo>
                  <a:cubicBezTo>
                    <a:pt x="62520" y="14998"/>
                    <a:pt x="62557" y="14961"/>
                    <a:pt x="63456" y="14063"/>
                  </a:cubicBezTo>
                  <a:lnTo>
                    <a:pt x="70023" y="7500"/>
                  </a:lnTo>
                  <a:cubicBezTo>
                    <a:pt x="70025" y="7497"/>
                    <a:pt x="70050" y="7447"/>
                    <a:pt x="70492" y="6563"/>
                  </a:cubicBezTo>
                  <a:close/>
                  <a:moveTo>
                    <a:pt x="73776" y="0"/>
                  </a:moveTo>
                  <a:cubicBezTo>
                    <a:pt x="75690" y="57"/>
                    <a:pt x="74682" y="115"/>
                    <a:pt x="73661" y="229"/>
                  </a:cubicBezTo>
                  <a:close/>
                </a:path>
              </a:pathLst>
            </a:custGeom>
            <a:solidFill>
              <a:srgbClr val="808183"/>
            </a:solidFill>
            <a:ln w="9525">
              <a:noFill/>
              <a:round/>
              <a:headEnd/>
              <a:tailEnd/>
            </a:ln>
            <a:extLst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0" name="Freeform 7">
            <a:extLst>
              <a:ext uri="{FF2B5EF4-FFF2-40B4-BE49-F238E27FC236}">
                <a16:creationId xmlns:a16="http://schemas.microsoft.com/office/drawing/2014/main" id="{A1AF8F81-69A9-45B4-8853-5B563275F94B}"/>
              </a:ext>
            </a:extLst>
          </p:cNvPr>
          <p:cNvSpPr>
            <a:spLocks noEditPoints="1"/>
          </p:cNvSpPr>
          <p:nvPr/>
        </p:nvSpPr>
        <p:spPr bwMode="auto">
          <a:xfrm>
            <a:off x="9506434" y="2795897"/>
            <a:ext cx="486949" cy="653964"/>
          </a:xfrm>
          <a:custGeom>
            <a:avLst/>
            <a:gdLst>
              <a:gd name="T0" fmla="*/ 120 w 293"/>
              <a:gd name="T1" fmla="*/ 290 h 393"/>
              <a:gd name="T2" fmla="*/ 81 w 293"/>
              <a:gd name="T3" fmla="*/ 224 h 393"/>
              <a:gd name="T4" fmla="*/ 86 w 293"/>
              <a:gd name="T5" fmla="*/ 204 h 393"/>
              <a:gd name="T6" fmla="*/ 105 w 293"/>
              <a:gd name="T7" fmla="*/ 209 h 393"/>
              <a:gd name="T8" fmla="*/ 123 w 293"/>
              <a:gd name="T9" fmla="*/ 239 h 393"/>
              <a:gd name="T10" fmla="*/ 192 w 293"/>
              <a:gd name="T11" fmla="*/ 152 h 393"/>
              <a:gd name="T12" fmla="*/ 212 w 293"/>
              <a:gd name="T13" fmla="*/ 149 h 393"/>
              <a:gd name="T14" fmla="*/ 214 w 293"/>
              <a:gd name="T15" fmla="*/ 169 h 393"/>
              <a:gd name="T16" fmla="*/ 120 w 293"/>
              <a:gd name="T17" fmla="*/ 290 h 393"/>
              <a:gd name="T18" fmla="*/ 275 w 293"/>
              <a:gd name="T19" fmla="*/ 20 h 393"/>
              <a:gd name="T20" fmla="*/ 213 w 293"/>
              <a:gd name="T21" fmla="*/ 20 h 393"/>
              <a:gd name="T22" fmla="*/ 209 w 293"/>
              <a:gd name="T23" fmla="*/ 39 h 393"/>
              <a:gd name="T24" fmla="*/ 213 w 293"/>
              <a:gd name="T25" fmla="*/ 57 h 393"/>
              <a:gd name="T26" fmla="*/ 256 w 293"/>
              <a:gd name="T27" fmla="*/ 57 h 393"/>
              <a:gd name="T28" fmla="*/ 256 w 293"/>
              <a:gd name="T29" fmla="*/ 355 h 393"/>
              <a:gd name="T30" fmla="*/ 37 w 293"/>
              <a:gd name="T31" fmla="*/ 355 h 393"/>
              <a:gd name="T32" fmla="*/ 37 w 293"/>
              <a:gd name="T33" fmla="*/ 57 h 393"/>
              <a:gd name="T34" fmla="*/ 80 w 293"/>
              <a:gd name="T35" fmla="*/ 57 h 393"/>
              <a:gd name="T36" fmla="*/ 84 w 293"/>
              <a:gd name="T37" fmla="*/ 37 h 393"/>
              <a:gd name="T38" fmla="*/ 81 w 293"/>
              <a:gd name="T39" fmla="*/ 20 h 393"/>
              <a:gd name="T40" fmla="*/ 19 w 293"/>
              <a:gd name="T41" fmla="*/ 20 h 393"/>
              <a:gd name="T42" fmla="*/ 0 w 293"/>
              <a:gd name="T43" fmla="*/ 39 h 393"/>
              <a:gd name="T44" fmla="*/ 0 w 293"/>
              <a:gd name="T45" fmla="*/ 374 h 393"/>
              <a:gd name="T46" fmla="*/ 19 w 293"/>
              <a:gd name="T47" fmla="*/ 393 h 393"/>
              <a:gd name="T48" fmla="*/ 275 w 293"/>
              <a:gd name="T49" fmla="*/ 393 h 393"/>
              <a:gd name="T50" fmla="*/ 293 w 293"/>
              <a:gd name="T51" fmla="*/ 374 h 393"/>
              <a:gd name="T52" fmla="*/ 293 w 293"/>
              <a:gd name="T53" fmla="*/ 39 h 393"/>
              <a:gd name="T54" fmla="*/ 275 w 293"/>
              <a:gd name="T55" fmla="*/ 20 h 393"/>
              <a:gd name="T56" fmla="*/ 200 w 293"/>
              <a:gd name="T57" fmla="*/ 77 h 393"/>
              <a:gd name="T58" fmla="*/ 190 w 293"/>
              <a:gd name="T59" fmla="*/ 39 h 393"/>
              <a:gd name="T60" fmla="*/ 200 w 293"/>
              <a:gd name="T61" fmla="*/ 0 h 393"/>
              <a:gd name="T62" fmla="*/ 94 w 293"/>
              <a:gd name="T63" fmla="*/ 0 h 393"/>
              <a:gd name="T64" fmla="*/ 104 w 293"/>
              <a:gd name="T65" fmla="*/ 37 h 393"/>
              <a:gd name="T66" fmla="*/ 94 w 293"/>
              <a:gd name="T67" fmla="*/ 77 h 393"/>
              <a:gd name="T68" fmla="*/ 200 w 293"/>
              <a:gd name="T69" fmla="*/ 77 h 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93" h="393">
                <a:moveTo>
                  <a:pt x="120" y="290"/>
                </a:moveTo>
                <a:cubicBezTo>
                  <a:pt x="81" y="224"/>
                  <a:pt x="81" y="224"/>
                  <a:pt x="81" y="224"/>
                </a:cubicBezTo>
                <a:cubicBezTo>
                  <a:pt x="77" y="217"/>
                  <a:pt x="79" y="209"/>
                  <a:pt x="86" y="204"/>
                </a:cubicBezTo>
                <a:cubicBezTo>
                  <a:pt x="93" y="200"/>
                  <a:pt x="101" y="203"/>
                  <a:pt x="105" y="209"/>
                </a:cubicBezTo>
                <a:cubicBezTo>
                  <a:pt x="123" y="239"/>
                  <a:pt x="123" y="239"/>
                  <a:pt x="123" y="239"/>
                </a:cubicBezTo>
                <a:cubicBezTo>
                  <a:pt x="192" y="152"/>
                  <a:pt x="192" y="152"/>
                  <a:pt x="192" y="152"/>
                </a:cubicBezTo>
                <a:cubicBezTo>
                  <a:pt x="197" y="146"/>
                  <a:pt x="206" y="144"/>
                  <a:pt x="212" y="149"/>
                </a:cubicBezTo>
                <a:cubicBezTo>
                  <a:pt x="218" y="154"/>
                  <a:pt x="219" y="163"/>
                  <a:pt x="214" y="169"/>
                </a:cubicBezTo>
                <a:cubicBezTo>
                  <a:pt x="120" y="290"/>
                  <a:pt x="120" y="290"/>
                  <a:pt x="120" y="290"/>
                </a:cubicBezTo>
                <a:close/>
                <a:moveTo>
                  <a:pt x="275" y="20"/>
                </a:moveTo>
                <a:cubicBezTo>
                  <a:pt x="213" y="20"/>
                  <a:pt x="213" y="20"/>
                  <a:pt x="213" y="20"/>
                </a:cubicBezTo>
                <a:cubicBezTo>
                  <a:pt x="209" y="39"/>
                  <a:pt x="209" y="39"/>
                  <a:pt x="209" y="39"/>
                </a:cubicBezTo>
                <a:cubicBezTo>
                  <a:pt x="213" y="57"/>
                  <a:pt x="213" y="57"/>
                  <a:pt x="213" y="57"/>
                </a:cubicBezTo>
                <a:cubicBezTo>
                  <a:pt x="256" y="57"/>
                  <a:pt x="256" y="57"/>
                  <a:pt x="256" y="57"/>
                </a:cubicBezTo>
                <a:cubicBezTo>
                  <a:pt x="256" y="355"/>
                  <a:pt x="256" y="355"/>
                  <a:pt x="256" y="355"/>
                </a:cubicBezTo>
                <a:cubicBezTo>
                  <a:pt x="37" y="355"/>
                  <a:pt x="37" y="355"/>
                  <a:pt x="37" y="355"/>
                </a:cubicBezTo>
                <a:cubicBezTo>
                  <a:pt x="37" y="57"/>
                  <a:pt x="37" y="57"/>
                  <a:pt x="37" y="57"/>
                </a:cubicBezTo>
                <a:cubicBezTo>
                  <a:pt x="80" y="57"/>
                  <a:pt x="80" y="57"/>
                  <a:pt x="80" y="57"/>
                </a:cubicBezTo>
                <a:cubicBezTo>
                  <a:pt x="84" y="37"/>
                  <a:pt x="84" y="37"/>
                  <a:pt x="84" y="37"/>
                </a:cubicBezTo>
                <a:cubicBezTo>
                  <a:pt x="81" y="20"/>
                  <a:pt x="81" y="20"/>
                  <a:pt x="81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9" y="20"/>
                  <a:pt x="0" y="28"/>
                  <a:pt x="0" y="39"/>
                </a:cubicBezTo>
                <a:cubicBezTo>
                  <a:pt x="0" y="374"/>
                  <a:pt x="0" y="374"/>
                  <a:pt x="0" y="374"/>
                </a:cubicBezTo>
                <a:cubicBezTo>
                  <a:pt x="0" y="384"/>
                  <a:pt x="9" y="393"/>
                  <a:pt x="19" y="393"/>
                </a:cubicBezTo>
                <a:cubicBezTo>
                  <a:pt x="275" y="393"/>
                  <a:pt x="275" y="393"/>
                  <a:pt x="275" y="393"/>
                </a:cubicBezTo>
                <a:cubicBezTo>
                  <a:pt x="285" y="393"/>
                  <a:pt x="293" y="384"/>
                  <a:pt x="293" y="374"/>
                </a:cubicBezTo>
                <a:cubicBezTo>
                  <a:pt x="293" y="39"/>
                  <a:pt x="293" y="39"/>
                  <a:pt x="293" y="39"/>
                </a:cubicBezTo>
                <a:cubicBezTo>
                  <a:pt x="293" y="28"/>
                  <a:pt x="285" y="20"/>
                  <a:pt x="275" y="20"/>
                </a:cubicBezTo>
                <a:close/>
                <a:moveTo>
                  <a:pt x="200" y="77"/>
                </a:moveTo>
                <a:cubicBezTo>
                  <a:pt x="190" y="39"/>
                  <a:pt x="190" y="39"/>
                  <a:pt x="190" y="39"/>
                </a:cubicBezTo>
                <a:cubicBezTo>
                  <a:pt x="200" y="0"/>
                  <a:pt x="200" y="0"/>
                  <a:pt x="200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104" y="37"/>
                  <a:pt x="104" y="37"/>
                  <a:pt x="104" y="37"/>
                </a:cubicBezTo>
                <a:cubicBezTo>
                  <a:pt x="94" y="77"/>
                  <a:pt x="94" y="77"/>
                  <a:pt x="94" y="77"/>
                </a:cubicBezTo>
                <a:lnTo>
                  <a:pt x="200" y="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Pięciokąt 38">
            <a:extLst>
              <a:ext uri="{FF2B5EF4-FFF2-40B4-BE49-F238E27FC236}">
                <a16:creationId xmlns:a16="http://schemas.microsoft.com/office/drawing/2014/main" id="{75F6B9F7-4533-44FD-9103-578C945FCAF8}"/>
              </a:ext>
            </a:extLst>
          </p:cNvPr>
          <p:cNvSpPr/>
          <p:nvPr/>
        </p:nvSpPr>
        <p:spPr>
          <a:xfrm rot="5400000">
            <a:off x="9943408" y="858474"/>
            <a:ext cx="656038" cy="2447924"/>
          </a:xfrm>
          <a:prstGeom prst="homePlate">
            <a:avLst>
              <a:gd name="adj" fmla="val 31349"/>
            </a:avLst>
          </a:prstGeom>
          <a:solidFill>
            <a:srgbClr val="15979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32" name="Prostokąt zaokrąglony 68">
            <a:extLst>
              <a:ext uri="{FF2B5EF4-FFF2-40B4-BE49-F238E27FC236}">
                <a16:creationId xmlns:a16="http://schemas.microsoft.com/office/drawing/2014/main" id="{F8746EFB-C28A-4482-80FB-02FCB3114192}"/>
              </a:ext>
            </a:extLst>
          </p:cNvPr>
          <p:cNvSpPr/>
          <p:nvPr/>
        </p:nvSpPr>
        <p:spPr>
          <a:xfrm>
            <a:off x="9047084" y="1754417"/>
            <a:ext cx="2447925" cy="2253141"/>
          </a:xfrm>
          <a:prstGeom prst="roundRect">
            <a:avLst>
              <a:gd name="adj" fmla="val 0"/>
            </a:avLst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kern="0" dirty="0">
              <a:latin typeface="Calibri"/>
            </a:endParaRPr>
          </a:p>
        </p:txBody>
      </p:sp>
      <p:sp>
        <p:nvSpPr>
          <p:cNvPr id="33" name="Prostokąt 40">
            <a:extLst>
              <a:ext uri="{FF2B5EF4-FFF2-40B4-BE49-F238E27FC236}">
                <a16:creationId xmlns:a16="http://schemas.microsoft.com/office/drawing/2014/main" id="{409A72D4-2669-4D07-9393-55D789819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1294" y="1754417"/>
            <a:ext cx="169950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>
                <a:solidFill>
                  <a:schemeClr val="bg1"/>
                </a:solidFill>
                <a:latin typeface="+mn-lt"/>
              </a:rPr>
              <a:t>Local Minima </a:t>
            </a:r>
            <a:br>
              <a:rPr lang="en-US" b="1" kern="0" dirty="0">
                <a:solidFill>
                  <a:schemeClr val="bg1"/>
                </a:solidFill>
                <a:latin typeface="+mn-lt"/>
              </a:rPr>
            </a:br>
            <a:r>
              <a:rPr lang="en-US" b="1" kern="0" dirty="0">
                <a:solidFill>
                  <a:schemeClr val="bg1"/>
                </a:solidFill>
                <a:latin typeface="+mn-lt"/>
              </a:rPr>
              <a:t>(Cognitive)</a:t>
            </a:r>
            <a:endParaRPr lang="en-US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5" name="Prostokąt 35">
            <a:extLst>
              <a:ext uri="{FF2B5EF4-FFF2-40B4-BE49-F238E27FC236}">
                <a16:creationId xmlns:a16="http://schemas.microsoft.com/office/drawing/2014/main" id="{4910A85A-CCFF-4F1C-94CD-4012CB3BF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1231" y="999604"/>
            <a:ext cx="260069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/>
              <a:t>Particle’s Randomness in Velocity</a:t>
            </a:r>
            <a:endParaRPr lang="en-US" sz="1600" kern="0" dirty="0">
              <a:solidFill>
                <a:schemeClr val="accent4"/>
              </a:solidFill>
            </a:endParaRPr>
          </a:p>
        </p:txBody>
      </p:sp>
      <p:sp>
        <p:nvSpPr>
          <p:cNvPr id="36" name="Prostokąt 35">
            <a:extLst>
              <a:ext uri="{FF2B5EF4-FFF2-40B4-BE49-F238E27FC236}">
                <a16:creationId xmlns:a16="http://schemas.microsoft.com/office/drawing/2014/main" id="{649F3FC7-D436-44C4-A986-A6BB01404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1311" y="3553298"/>
            <a:ext cx="260069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latin typeface="+mn-lt"/>
              </a:rPr>
              <a:t>Each Particle keeps track of swarm’s best so far solution</a:t>
            </a:r>
          </a:p>
        </p:txBody>
      </p:sp>
      <p:sp>
        <p:nvSpPr>
          <p:cNvPr id="37" name="Prostokąt 35">
            <a:extLst>
              <a:ext uri="{FF2B5EF4-FFF2-40B4-BE49-F238E27FC236}">
                <a16:creationId xmlns:a16="http://schemas.microsoft.com/office/drawing/2014/main" id="{F5511186-8790-419C-A994-AF71460D5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8038" y="1061811"/>
            <a:ext cx="260069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600" kern="0" dirty="0"/>
              <a:t>Each Particle keeps track of its own best so far position</a:t>
            </a:r>
            <a:endParaRPr lang="en-US" sz="1600" kern="0" dirty="0">
              <a:solidFill>
                <a:schemeClr val="accent4"/>
              </a:solidFill>
            </a:endParaRPr>
          </a:p>
        </p:txBody>
      </p:sp>
      <p:sp>
        <p:nvSpPr>
          <p:cNvPr id="38" name="Freeform 22">
            <a:extLst>
              <a:ext uri="{FF2B5EF4-FFF2-40B4-BE49-F238E27FC236}">
                <a16:creationId xmlns:a16="http://schemas.microsoft.com/office/drawing/2014/main" id="{8FD71E3F-E342-4035-B382-DDC877B171F1}"/>
              </a:ext>
            </a:extLst>
          </p:cNvPr>
          <p:cNvSpPr>
            <a:spLocks noEditPoints="1"/>
          </p:cNvSpPr>
          <p:nvPr/>
        </p:nvSpPr>
        <p:spPr bwMode="auto">
          <a:xfrm>
            <a:off x="10461308" y="2563421"/>
            <a:ext cx="436919" cy="445441"/>
          </a:xfrm>
          <a:custGeom>
            <a:avLst/>
            <a:gdLst>
              <a:gd name="T0" fmla="*/ 36 w 239"/>
              <a:gd name="T1" fmla="*/ 243 h 243"/>
              <a:gd name="T2" fmla="*/ 0 w 239"/>
              <a:gd name="T3" fmla="*/ 243 h 243"/>
              <a:gd name="T4" fmla="*/ 0 w 239"/>
              <a:gd name="T5" fmla="*/ 136 h 243"/>
              <a:gd name="T6" fmla="*/ 36 w 239"/>
              <a:gd name="T7" fmla="*/ 136 h 243"/>
              <a:gd name="T8" fmla="*/ 36 w 239"/>
              <a:gd name="T9" fmla="*/ 243 h 243"/>
              <a:gd name="T10" fmla="*/ 234 w 239"/>
              <a:gd name="T11" fmla="*/ 135 h 243"/>
              <a:gd name="T12" fmla="*/ 219 w 239"/>
              <a:gd name="T13" fmla="*/ 111 h 243"/>
              <a:gd name="T14" fmla="*/ 160 w 239"/>
              <a:gd name="T15" fmla="*/ 103 h 243"/>
              <a:gd name="T16" fmla="*/ 155 w 239"/>
              <a:gd name="T17" fmla="*/ 92 h 243"/>
              <a:gd name="T18" fmla="*/ 167 w 239"/>
              <a:gd name="T19" fmla="*/ 54 h 243"/>
              <a:gd name="T20" fmla="*/ 155 w 239"/>
              <a:gd name="T21" fmla="*/ 1 h 243"/>
              <a:gd name="T22" fmla="*/ 140 w 239"/>
              <a:gd name="T23" fmla="*/ 25 h 243"/>
              <a:gd name="T24" fmla="*/ 83 w 239"/>
              <a:gd name="T25" fmla="*/ 105 h 243"/>
              <a:gd name="T26" fmla="*/ 50 w 239"/>
              <a:gd name="T27" fmla="*/ 136 h 243"/>
              <a:gd name="T28" fmla="*/ 50 w 239"/>
              <a:gd name="T29" fmla="*/ 243 h 243"/>
              <a:gd name="T30" fmla="*/ 76 w 239"/>
              <a:gd name="T31" fmla="*/ 241 h 243"/>
              <a:gd name="T32" fmla="*/ 161 w 239"/>
              <a:gd name="T33" fmla="*/ 241 h 243"/>
              <a:gd name="T34" fmla="*/ 206 w 239"/>
              <a:gd name="T35" fmla="*/ 232 h 243"/>
              <a:gd name="T36" fmla="*/ 233 w 239"/>
              <a:gd name="T37" fmla="*/ 197 h 243"/>
              <a:gd name="T38" fmla="*/ 239 w 239"/>
              <a:gd name="T39" fmla="*/ 167 h 243"/>
              <a:gd name="T40" fmla="*/ 234 w 239"/>
              <a:gd name="T41" fmla="*/ 135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39" h="243">
                <a:moveTo>
                  <a:pt x="36" y="243"/>
                </a:moveTo>
                <a:cubicBezTo>
                  <a:pt x="0" y="243"/>
                  <a:pt x="0" y="243"/>
                  <a:pt x="0" y="243"/>
                </a:cubicBezTo>
                <a:cubicBezTo>
                  <a:pt x="0" y="136"/>
                  <a:pt x="0" y="136"/>
                  <a:pt x="0" y="136"/>
                </a:cubicBezTo>
                <a:cubicBezTo>
                  <a:pt x="36" y="136"/>
                  <a:pt x="36" y="136"/>
                  <a:pt x="36" y="136"/>
                </a:cubicBezTo>
                <a:cubicBezTo>
                  <a:pt x="36" y="243"/>
                  <a:pt x="36" y="243"/>
                  <a:pt x="36" y="243"/>
                </a:cubicBezTo>
                <a:close/>
                <a:moveTo>
                  <a:pt x="234" y="135"/>
                </a:moveTo>
                <a:cubicBezTo>
                  <a:pt x="233" y="125"/>
                  <a:pt x="228" y="115"/>
                  <a:pt x="219" y="111"/>
                </a:cubicBezTo>
                <a:cubicBezTo>
                  <a:pt x="209" y="107"/>
                  <a:pt x="162" y="104"/>
                  <a:pt x="160" y="103"/>
                </a:cubicBezTo>
                <a:cubicBezTo>
                  <a:pt x="158" y="102"/>
                  <a:pt x="154" y="97"/>
                  <a:pt x="155" y="92"/>
                </a:cubicBezTo>
                <a:cubicBezTo>
                  <a:pt x="156" y="87"/>
                  <a:pt x="157" y="74"/>
                  <a:pt x="167" y="54"/>
                </a:cubicBezTo>
                <a:cubicBezTo>
                  <a:pt x="182" y="23"/>
                  <a:pt x="167" y="0"/>
                  <a:pt x="155" y="1"/>
                </a:cubicBezTo>
                <a:cubicBezTo>
                  <a:pt x="144" y="2"/>
                  <a:pt x="142" y="16"/>
                  <a:pt x="140" y="25"/>
                </a:cubicBezTo>
                <a:cubicBezTo>
                  <a:pt x="139" y="33"/>
                  <a:pt x="93" y="93"/>
                  <a:pt x="83" y="105"/>
                </a:cubicBezTo>
                <a:cubicBezTo>
                  <a:pt x="74" y="115"/>
                  <a:pt x="57" y="129"/>
                  <a:pt x="50" y="136"/>
                </a:cubicBezTo>
                <a:cubicBezTo>
                  <a:pt x="50" y="243"/>
                  <a:pt x="50" y="243"/>
                  <a:pt x="50" y="243"/>
                </a:cubicBezTo>
                <a:cubicBezTo>
                  <a:pt x="64" y="242"/>
                  <a:pt x="76" y="241"/>
                  <a:pt x="76" y="241"/>
                </a:cubicBezTo>
                <a:cubicBezTo>
                  <a:pt x="151" y="242"/>
                  <a:pt x="161" y="241"/>
                  <a:pt x="161" y="241"/>
                </a:cubicBezTo>
                <a:cubicBezTo>
                  <a:pt x="192" y="239"/>
                  <a:pt x="197" y="238"/>
                  <a:pt x="206" y="232"/>
                </a:cubicBezTo>
                <a:cubicBezTo>
                  <a:pt x="218" y="223"/>
                  <a:pt x="231" y="208"/>
                  <a:pt x="233" y="197"/>
                </a:cubicBezTo>
                <a:cubicBezTo>
                  <a:pt x="235" y="187"/>
                  <a:pt x="238" y="177"/>
                  <a:pt x="239" y="167"/>
                </a:cubicBezTo>
                <a:cubicBezTo>
                  <a:pt x="239" y="153"/>
                  <a:pt x="235" y="145"/>
                  <a:pt x="234" y="13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9" name="Freeform 8">
            <a:extLst>
              <a:ext uri="{FF2B5EF4-FFF2-40B4-BE49-F238E27FC236}">
                <a16:creationId xmlns:a16="http://schemas.microsoft.com/office/drawing/2014/main" id="{59B2D3D1-7AE9-4E30-A27A-E26DDF1A846D}"/>
              </a:ext>
            </a:extLst>
          </p:cNvPr>
          <p:cNvSpPr>
            <a:spLocks noEditPoints="1"/>
          </p:cNvSpPr>
          <p:nvPr/>
        </p:nvSpPr>
        <p:spPr bwMode="auto">
          <a:xfrm>
            <a:off x="6620878" y="5464921"/>
            <a:ext cx="1045138" cy="874770"/>
          </a:xfrm>
          <a:custGeom>
            <a:avLst/>
            <a:gdLst>
              <a:gd name="T0" fmla="*/ 270 w 270"/>
              <a:gd name="T1" fmla="*/ 4 h 226"/>
              <a:gd name="T2" fmla="*/ 265 w 270"/>
              <a:gd name="T3" fmla="*/ 9 h 226"/>
              <a:gd name="T4" fmla="*/ 258 w 270"/>
              <a:gd name="T5" fmla="*/ 12 h 226"/>
              <a:gd name="T6" fmla="*/ 258 w 270"/>
              <a:gd name="T7" fmla="*/ 6 h 226"/>
              <a:gd name="T8" fmla="*/ 114 w 270"/>
              <a:gd name="T9" fmla="*/ 7 h 226"/>
              <a:gd name="T10" fmla="*/ 45 w 270"/>
              <a:gd name="T11" fmla="*/ 9 h 226"/>
              <a:gd name="T12" fmla="*/ 41 w 270"/>
              <a:gd name="T13" fmla="*/ 8 h 226"/>
              <a:gd name="T14" fmla="*/ 39 w 270"/>
              <a:gd name="T15" fmla="*/ 10 h 226"/>
              <a:gd name="T16" fmla="*/ 23 w 270"/>
              <a:gd name="T17" fmla="*/ 11 h 226"/>
              <a:gd name="T18" fmla="*/ 13 w 270"/>
              <a:gd name="T19" fmla="*/ 14 h 226"/>
              <a:gd name="T20" fmla="*/ 46 w 270"/>
              <a:gd name="T21" fmla="*/ 5 h 226"/>
              <a:gd name="T22" fmla="*/ 78 w 270"/>
              <a:gd name="T23" fmla="*/ 5 h 226"/>
              <a:gd name="T24" fmla="*/ 159 w 270"/>
              <a:gd name="T25" fmla="*/ 1 h 226"/>
              <a:gd name="T26" fmla="*/ 251 w 270"/>
              <a:gd name="T27" fmla="*/ 1 h 226"/>
              <a:gd name="T28" fmla="*/ 270 w 270"/>
              <a:gd name="T29" fmla="*/ 4 h 226"/>
              <a:gd name="T30" fmla="*/ 250 w 270"/>
              <a:gd name="T31" fmla="*/ 13 h 226"/>
              <a:gd name="T32" fmla="*/ 249 w 270"/>
              <a:gd name="T33" fmla="*/ 16 h 226"/>
              <a:gd name="T34" fmla="*/ 252 w 270"/>
              <a:gd name="T35" fmla="*/ 196 h 226"/>
              <a:gd name="T36" fmla="*/ 254 w 270"/>
              <a:gd name="T37" fmla="*/ 207 h 226"/>
              <a:gd name="T38" fmla="*/ 255 w 270"/>
              <a:gd name="T39" fmla="*/ 194 h 226"/>
              <a:gd name="T40" fmla="*/ 252 w 270"/>
              <a:gd name="T41" fmla="*/ 28 h 226"/>
              <a:gd name="T42" fmla="*/ 252 w 270"/>
              <a:gd name="T43" fmla="*/ 13 h 226"/>
              <a:gd name="T44" fmla="*/ 250 w 270"/>
              <a:gd name="T45" fmla="*/ 13 h 226"/>
              <a:gd name="T46" fmla="*/ 0 w 270"/>
              <a:gd name="T47" fmla="*/ 15 h 226"/>
              <a:gd name="T48" fmla="*/ 2 w 270"/>
              <a:gd name="T49" fmla="*/ 226 h 226"/>
              <a:gd name="T50" fmla="*/ 118 w 270"/>
              <a:gd name="T51" fmla="*/ 213 h 226"/>
              <a:gd name="T52" fmla="*/ 203 w 270"/>
              <a:gd name="T53" fmla="*/ 210 h 226"/>
              <a:gd name="T54" fmla="*/ 233 w 270"/>
              <a:gd name="T55" fmla="*/ 209 h 226"/>
              <a:gd name="T56" fmla="*/ 242 w 270"/>
              <a:gd name="T57" fmla="*/ 210 h 226"/>
              <a:gd name="T58" fmla="*/ 249 w 270"/>
              <a:gd name="T59" fmla="*/ 206 h 226"/>
              <a:gd name="T60" fmla="*/ 238 w 270"/>
              <a:gd name="T61" fmla="*/ 203 h 226"/>
              <a:gd name="T62" fmla="*/ 226 w 270"/>
              <a:gd name="T63" fmla="*/ 205 h 226"/>
              <a:gd name="T64" fmla="*/ 112 w 270"/>
              <a:gd name="T65" fmla="*/ 209 h 226"/>
              <a:gd name="T66" fmla="*/ 7 w 270"/>
              <a:gd name="T67" fmla="*/ 221 h 226"/>
              <a:gd name="T68" fmla="*/ 6 w 270"/>
              <a:gd name="T69" fmla="*/ 93 h 226"/>
              <a:gd name="T70" fmla="*/ 4 w 270"/>
              <a:gd name="T71" fmla="*/ 12 h 226"/>
              <a:gd name="T72" fmla="*/ 1 w 270"/>
              <a:gd name="T73" fmla="*/ 12 h 226"/>
              <a:gd name="T74" fmla="*/ 0 w 270"/>
              <a:gd name="T75" fmla="*/ 15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0" h="226">
                <a:moveTo>
                  <a:pt x="270" y="4"/>
                </a:moveTo>
                <a:cubicBezTo>
                  <a:pt x="270" y="11"/>
                  <a:pt x="265" y="6"/>
                  <a:pt x="265" y="9"/>
                </a:cubicBezTo>
                <a:cubicBezTo>
                  <a:pt x="262" y="9"/>
                  <a:pt x="261" y="11"/>
                  <a:pt x="258" y="12"/>
                </a:cubicBezTo>
                <a:cubicBezTo>
                  <a:pt x="255" y="11"/>
                  <a:pt x="259" y="8"/>
                  <a:pt x="258" y="6"/>
                </a:cubicBezTo>
                <a:cubicBezTo>
                  <a:pt x="210" y="3"/>
                  <a:pt x="161" y="4"/>
                  <a:pt x="114" y="7"/>
                </a:cubicBezTo>
                <a:cubicBezTo>
                  <a:pt x="92" y="8"/>
                  <a:pt x="66" y="7"/>
                  <a:pt x="45" y="9"/>
                </a:cubicBezTo>
                <a:cubicBezTo>
                  <a:pt x="43" y="9"/>
                  <a:pt x="42" y="8"/>
                  <a:pt x="41" y="8"/>
                </a:cubicBezTo>
                <a:cubicBezTo>
                  <a:pt x="40" y="8"/>
                  <a:pt x="39" y="10"/>
                  <a:pt x="39" y="10"/>
                </a:cubicBezTo>
                <a:cubicBezTo>
                  <a:pt x="34" y="11"/>
                  <a:pt x="28" y="10"/>
                  <a:pt x="23" y="11"/>
                </a:cubicBezTo>
                <a:cubicBezTo>
                  <a:pt x="20" y="12"/>
                  <a:pt x="17" y="16"/>
                  <a:pt x="13" y="14"/>
                </a:cubicBezTo>
                <a:cubicBezTo>
                  <a:pt x="20" y="6"/>
                  <a:pt x="33" y="5"/>
                  <a:pt x="46" y="5"/>
                </a:cubicBezTo>
                <a:cubicBezTo>
                  <a:pt x="56" y="4"/>
                  <a:pt x="67" y="5"/>
                  <a:pt x="78" y="5"/>
                </a:cubicBezTo>
                <a:cubicBezTo>
                  <a:pt x="106" y="5"/>
                  <a:pt x="133" y="1"/>
                  <a:pt x="159" y="1"/>
                </a:cubicBezTo>
                <a:cubicBezTo>
                  <a:pt x="190" y="0"/>
                  <a:pt x="220" y="1"/>
                  <a:pt x="251" y="1"/>
                </a:cubicBezTo>
                <a:cubicBezTo>
                  <a:pt x="256" y="1"/>
                  <a:pt x="264" y="1"/>
                  <a:pt x="270" y="4"/>
                </a:cubicBezTo>
                <a:close/>
                <a:moveTo>
                  <a:pt x="250" y="13"/>
                </a:moveTo>
                <a:cubicBezTo>
                  <a:pt x="250" y="14"/>
                  <a:pt x="249" y="15"/>
                  <a:pt x="249" y="16"/>
                </a:cubicBezTo>
                <a:cubicBezTo>
                  <a:pt x="250" y="81"/>
                  <a:pt x="250" y="138"/>
                  <a:pt x="252" y="196"/>
                </a:cubicBezTo>
                <a:cubicBezTo>
                  <a:pt x="250" y="200"/>
                  <a:pt x="249" y="206"/>
                  <a:pt x="254" y="207"/>
                </a:cubicBezTo>
                <a:cubicBezTo>
                  <a:pt x="258" y="204"/>
                  <a:pt x="255" y="198"/>
                  <a:pt x="255" y="194"/>
                </a:cubicBezTo>
                <a:cubicBezTo>
                  <a:pt x="251" y="140"/>
                  <a:pt x="255" y="65"/>
                  <a:pt x="252" y="28"/>
                </a:cubicBezTo>
                <a:cubicBezTo>
                  <a:pt x="256" y="27"/>
                  <a:pt x="257" y="14"/>
                  <a:pt x="252" y="13"/>
                </a:cubicBezTo>
                <a:cubicBezTo>
                  <a:pt x="251" y="13"/>
                  <a:pt x="251" y="13"/>
                  <a:pt x="250" y="13"/>
                </a:cubicBezTo>
                <a:close/>
                <a:moveTo>
                  <a:pt x="0" y="15"/>
                </a:moveTo>
                <a:cubicBezTo>
                  <a:pt x="4" y="78"/>
                  <a:pt x="2" y="159"/>
                  <a:pt x="2" y="226"/>
                </a:cubicBezTo>
                <a:cubicBezTo>
                  <a:pt x="40" y="223"/>
                  <a:pt x="78" y="215"/>
                  <a:pt x="118" y="213"/>
                </a:cubicBezTo>
                <a:cubicBezTo>
                  <a:pt x="145" y="211"/>
                  <a:pt x="172" y="212"/>
                  <a:pt x="203" y="210"/>
                </a:cubicBezTo>
                <a:cubicBezTo>
                  <a:pt x="213" y="209"/>
                  <a:pt x="224" y="208"/>
                  <a:pt x="233" y="209"/>
                </a:cubicBezTo>
                <a:cubicBezTo>
                  <a:pt x="238" y="209"/>
                  <a:pt x="237" y="212"/>
                  <a:pt x="242" y="210"/>
                </a:cubicBezTo>
                <a:cubicBezTo>
                  <a:pt x="243" y="209"/>
                  <a:pt x="249" y="213"/>
                  <a:pt x="249" y="206"/>
                </a:cubicBezTo>
                <a:cubicBezTo>
                  <a:pt x="247" y="202"/>
                  <a:pt x="242" y="203"/>
                  <a:pt x="238" y="203"/>
                </a:cubicBezTo>
                <a:cubicBezTo>
                  <a:pt x="234" y="203"/>
                  <a:pt x="229" y="205"/>
                  <a:pt x="226" y="205"/>
                </a:cubicBezTo>
                <a:cubicBezTo>
                  <a:pt x="188" y="209"/>
                  <a:pt x="149" y="206"/>
                  <a:pt x="112" y="209"/>
                </a:cubicBezTo>
                <a:cubicBezTo>
                  <a:pt x="74" y="213"/>
                  <a:pt x="40" y="220"/>
                  <a:pt x="7" y="221"/>
                </a:cubicBezTo>
                <a:cubicBezTo>
                  <a:pt x="2" y="181"/>
                  <a:pt x="8" y="135"/>
                  <a:pt x="6" y="93"/>
                </a:cubicBezTo>
                <a:cubicBezTo>
                  <a:pt x="5" y="63"/>
                  <a:pt x="4" y="39"/>
                  <a:pt x="4" y="12"/>
                </a:cubicBezTo>
                <a:cubicBezTo>
                  <a:pt x="3" y="12"/>
                  <a:pt x="2" y="12"/>
                  <a:pt x="1" y="12"/>
                </a:cubicBezTo>
                <a:cubicBezTo>
                  <a:pt x="1" y="13"/>
                  <a:pt x="0" y="13"/>
                  <a:pt x="0" y="1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0" name="Freeform 7">
            <a:extLst>
              <a:ext uri="{FF2B5EF4-FFF2-40B4-BE49-F238E27FC236}">
                <a16:creationId xmlns:a16="http://schemas.microsoft.com/office/drawing/2014/main" id="{8FDA6EF1-0395-47C7-AD68-7B460EA364BD}"/>
              </a:ext>
            </a:extLst>
          </p:cNvPr>
          <p:cNvSpPr>
            <a:spLocks noEditPoints="1"/>
          </p:cNvSpPr>
          <p:nvPr/>
        </p:nvSpPr>
        <p:spPr bwMode="auto">
          <a:xfrm rot="5400000">
            <a:off x="7034466" y="4991943"/>
            <a:ext cx="217960" cy="461731"/>
          </a:xfrm>
          <a:custGeom>
            <a:avLst/>
            <a:gdLst>
              <a:gd name="T0" fmla="*/ 22 w 32"/>
              <a:gd name="T1" fmla="*/ 0 h 68"/>
              <a:gd name="T2" fmla="*/ 26 w 32"/>
              <a:gd name="T3" fmla="*/ 19 h 68"/>
              <a:gd name="T4" fmla="*/ 31 w 32"/>
              <a:gd name="T5" fmla="*/ 29 h 68"/>
              <a:gd name="T6" fmla="*/ 22 w 32"/>
              <a:gd name="T7" fmla="*/ 16 h 68"/>
              <a:gd name="T8" fmla="*/ 23 w 32"/>
              <a:gd name="T9" fmla="*/ 57 h 68"/>
              <a:gd name="T10" fmla="*/ 24 w 32"/>
              <a:gd name="T11" fmla="*/ 68 h 68"/>
              <a:gd name="T12" fmla="*/ 19 w 32"/>
              <a:gd name="T13" fmla="*/ 57 h 68"/>
              <a:gd name="T14" fmla="*/ 17 w 32"/>
              <a:gd name="T15" fmla="*/ 11 h 68"/>
              <a:gd name="T16" fmla="*/ 1 w 32"/>
              <a:gd name="T17" fmla="*/ 30 h 68"/>
              <a:gd name="T18" fmla="*/ 6 w 32"/>
              <a:gd name="T19" fmla="*/ 23 h 68"/>
              <a:gd name="T20" fmla="*/ 17 w 32"/>
              <a:gd name="T21" fmla="*/ 0 h 68"/>
              <a:gd name="T22" fmla="*/ 22 w 32"/>
              <a:gd name="T23" fmla="*/ 0 h 68"/>
              <a:gd name="T24" fmla="*/ 17 w 32"/>
              <a:gd name="T25" fmla="*/ 10 h 68"/>
              <a:gd name="T26" fmla="*/ 20 w 32"/>
              <a:gd name="T27" fmla="*/ 10 h 68"/>
              <a:gd name="T28" fmla="*/ 20 w 32"/>
              <a:gd name="T29" fmla="*/ 8 h 68"/>
              <a:gd name="T30" fmla="*/ 18 w 32"/>
              <a:gd name="T31" fmla="*/ 8 h 68"/>
              <a:gd name="T32" fmla="*/ 17 w 32"/>
              <a:gd name="T33" fmla="*/ 1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2" h="68">
                <a:moveTo>
                  <a:pt x="22" y="0"/>
                </a:moveTo>
                <a:cubicBezTo>
                  <a:pt x="23" y="6"/>
                  <a:pt x="26" y="12"/>
                  <a:pt x="26" y="19"/>
                </a:cubicBezTo>
                <a:cubicBezTo>
                  <a:pt x="27" y="23"/>
                  <a:pt x="32" y="23"/>
                  <a:pt x="31" y="29"/>
                </a:cubicBezTo>
                <a:cubicBezTo>
                  <a:pt x="24" y="29"/>
                  <a:pt x="23" y="22"/>
                  <a:pt x="22" y="16"/>
                </a:cubicBezTo>
                <a:cubicBezTo>
                  <a:pt x="19" y="30"/>
                  <a:pt x="20" y="45"/>
                  <a:pt x="23" y="57"/>
                </a:cubicBezTo>
                <a:cubicBezTo>
                  <a:pt x="23" y="61"/>
                  <a:pt x="28" y="65"/>
                  <a:pt x="24" y="68"/>
                </a:cubicBezTo>
                <a:cubicBezTo>
                  <a:pt x="18" y="68"/>
                  <a:pt x="19" y="61"/>
                  <a:pt x="19" y="57"/>
                </a:cubicBezTo>
                <a:cubicBezTo>
                  <a:pt x="17" y="45"/>
                  <a:pt x="14" y="26"/>
                  <a:pt x="17" y="11"/>
                </a:cubicBezTo>
                <a:cubicBezTo>
                  <a:pt x="10" y="16"/>
                  <a:pt x="11" y="32"/>
                  <a:pt x="1" y="30"/>
                </a:cubicBezTo>
                <a:cubicBezTo>
                  <a:pt x="0" y="25"/>
                  <a:pt x="4" y="25"/>
                  <a:pt x="6" y="23"/>
                </a:cubicBezTo>
                <a:cubicBezTo>
                  <a:pt x="9" y="14"/>
                  <a:pt x="15" y="9"/>
                  <a:pt x="17" y="0"/>
                </a:cubicBezTo>
                <a:cubicBezTo>
                  <a:pt x="18" y="0"/>
                  <a:pt x="20" y="0"/>
                  <a:pt x="22" y="0"/>
                </a:cubicBezTo>
                <a:close/>
                <a:moveTo>
                  <a:pt x="17" y="10"/>
                </a:moveTo>
                <a:cubicBezTo>
                  <a:pt x="18" y="10"/>
                  <a:pt x="19" y="10"/>
                  <a:pt x="20" y="10"/>
                </a:cubicBezTo>
                <a:cubicBezTo>
                  <a:pt x="20" y="9"/>
                  <a:pt x="20" y="9"/>
                  <a:pt x="20" y="8"/>
                </a:cubicBezTo>
                <a:cubicBezTo>
                  <a:pt x="19" y="8"/>
                  <a:pt x="18" y="8"/>
                  <a:pt x="18" y="8"/>
                </a:cubicBezTo>
                <a:cubicBezTo>
                  <a:pt x="18" y="9"/>
                  <a:pt x="17" y="9"/>
                  <a:pt x="17" y="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6502F4-16FA-48DD-BAF6-BFC392F28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509" y="4115620"/>
            <a:ext cx="3145443" cy="26887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B1A1AAE-C70A-4F35-AF15-226865C11333}"/>
              </a:ext>
            </a:extLst>
          </p:cNvPr>
          <p:cNvSpPr/>
          <p:nvPr/>
        </p:nvSpPr>
        <p:spPr>
          <a:xfrm>
            <a:off x="1428750" y="5010150"/>
            <a:ext cx="333375" cy="32163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1594195-62AD-4456-9F99-68AC9524764F}"/>
              </a:ext>
            </a:extLst>
          </p:cNvPr>
          <p:cNvSpPr/>
          <p:nvPr/>
        </p:nvSpPr>
        <p:spPr>
          <a:xfrm>
            <a:off x="2834575" y="4380703"/>
            <a:ext cx="495092" cy="32163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Global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B13DAE1-16FB-40F6-A29C-3CA162B3D436}"/>
              </a:ext>
            </a:extLst>
          </p:cNvPr>
          <p:cNvSpPr/>
          <p:nvPr/>
        </p:nvSpPr>
        <p:spPr>
          <a:xfrm>
            <a:off x="1905209" y="4429244"/>
            <a:ext cx="495091" cy="32163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L-Min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0F4BEC8-70DE-43D3-B971-6FD2EC50024F}"/>
              </a:ext>
            </a:extLst>
          </p:cNvPr>
          <p:cNvSpPr/>
          <p:nvPr/>
        </p:nvSpPr>
        <p:spPr>
          <a:xfrm>
            <a:off x="1557435" y="5859766"/>
            <a:ext cx="333375" cy="32164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1BD3350-A1AA-431D-AFDB-401B9471070C}"/>
              </a:ext>
            </a:extLst>
          </p:cNvPr>
          <p:cNvSpPr/>
          <p:nvPr/>
        </p:nvSpPr>
        <p:spPr>
          <a:xfrm>
            <a:off x="3162979" y="5005977"/>
            <a:ext cx="333376" cy="368782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45654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A1730-C2F6-43C5-B0E6-D1BB96F91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911469"/>
          </a:xfrm>
        </p:spPr>
        <p:txBody>
          <a:bodyPr/>
          <a:lstStyle/>
          <a:p>
            <a:r>
              <a:rPr lang="en-US" dirty="0"/>
              <a:t>PSO….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8A641-1EC1-4D9A-9A14-B71E957C8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2728" y="1214580"/>
            <a:ext cx="4800600" cy="632529"/>
          </a:xfrm>
        </p:spPr>
        <p:txBody>
          <a:bodyPr/>
          <a:lstStyle/>
          <a:p>
            <a:r>
              <a:rPr lang="en-US" dirty="0"/>
              <a:t>Social = 0, Cognitive = 0.8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8937C-F01C-4765-8D25-FE3BC3FEE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24828" y="1213341"/>
            <a:ext cx="4800600" cy="632529"/>
          </a:xfrm>
        </p:spPr>
        <p:txBody>
          <a:bodyPr/>
          <a:lstStyle/>
          <a:p>
            <a:r>
              <a:rPr lang="en-US" dirty="0"/>
              <a:t>Social = 0.8, cognitive = 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EDE1D1-8407-45F6-B7A1-E7EB03E10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0" y="2124810"/>
            <a:ext cx="5392837" cy="42730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2DF081-76E8-4E36-9773-B1612529C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27" y="2124810"/>
            <a:ext cx="5401150" cy="427306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4AB31D1-8854-4035-8F2E-2AA98EAF8101}"/>
              </a:ext>
            </a:extLst>
          </p:cNvPr>
          <p:cNvSpPr txBox="1">
            <a:spLocks/>
          </p:cNvSpPr>
          <p:nvPr/>
        </p:nvSpPr>
        <p:spPr>
          <a:xfrm>
            <a:off x="341479" y="6438747"/>
            <a:ext cx="4687722" cy="419253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900" b="1" i="0" kern="1200" cap="all" spc="30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Randomness = 0</a:t>
            </a:r>
          </a:p>
        </p:txBody>
      </p:sp>
    </p:spTree>
    <p:extLst>
      <p:ext uri="{BB962C8B-B14F-4D97-AF65-F5344CB8AC3E}">
        <p14:creationId xmlns:p14="http://schemas.microsoft.com/office/powerpoint/2010/main" val="3198900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A1730-C2F6-43C5-B0E6-D1BB96F91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911469"/>
          </a:xfrm>
        </p:spPr>
        <p:txBody>
          <a:bodyPr/>
          <a:lstStyle/>
          <a:p>
            <a:r>
              <a:rPr lang="en-US" dirty="0"/>
              <a:t>PSO….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8A641-1EC1-4D9A-9A14-B71E957C8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546207"/>
            <a:ext cx="4800600" cy="378791"/>
          </a:xfrm>
        </p:spPr>
        <p:txBody>
          <a:bodyPr/>
          <a:lstStyle/>
          <a:p>
            <a:r>
              <a:rPr lang="en-US" dirty="0"/>
              <a:t>Randomness = 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8937C-F01C-4765-8D25-FE3BC3FEE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24828" y="1292469"/>
            <a:ext cx="4800600" cy="632529"/>
          </a:xfrm>
        </p:spPr>
        <p:txBody>
          <a:bodyPr/>
          <a:lstStyle/>
          <a:p>
            <a:r>
              <a:rPr lang="en-US" dirty="0"/>
              <a:t>Randomness &lt;&gt; 0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53F7C7A-8B9A-4637-8A24-8E5A64CC1E55}"/>
              </a:ext>
            </a:extLst>
          </p:cNvPr>
          <p:cNvSpPr txBox="1">
            <a:spLocks/>
          </p:cNvSpPr>
          <p:nvPr/>
        </p:nvSpPr>
        <p:spPr>
          <a:xfrm>
            <a:off x="596455" y="6267373"/>
            <a:ext cx="4687722" cy="419253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900" b="1" i="0" kern="1200" cap="all" spc="30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Cognitive = 0.6, social = 0.3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B84EC1-441A-4280-86CA-73103FD42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369" y="2044823"/>
            <a:ext cx="4800600" cy="38606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07FD20-4126-42E5-8FAB-9E9626CD4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033" y="2044823"/>
            <a:ext cx="4895899" cy="386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47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18DB88-03D3-4115-9944-AFA508417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32" y="1045176"/>
            <a:ext cx="6562725" cy="46672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5EC902-B46E-4296-92D1-762E8E6CE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446" y="179211"/>
            <a:ext cx="7148145" cy="656038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Initial gain {</a:t>
            </a:r>
            <a:r>
              <a:rPr lang="en-US" dirty="0" err="1">
                <a:solidFill>
                  <a:schemeClr val="tx1"/>
                </a:solidFill>
              </a:rPr>
              <a:t>kp</a:t>
            </a:r>
            <a:r>
              <a:rPr lang="en-US" dirty="0">
                <a:solidFill>
                  <a:schemeClr val="tx1"/>
                </a:solidFill>
              </a:rPr>
              <a:t>: 0.01, </a:t>
            </a:r>
            <a:r>
              <a:rPr lang="en-US" dirty="0" err="1">
                <a:solidFill>
                  <a:schemeClr val="tx1"/>
                </a:solidFill>
              </a:rPr>
              <a:t>ki</a:t>
            </a:r>
            <a:r>
              <a:rPr lang="en-US" dirty="0">
                <a:solidFill>
                  <a:schemeClr val="tx1"/>
                </a:solidFill>
              </a:rPr>
              <a:t>: 0.001, </a:t>
            </a:r>
            <a:r>
              <a:rPr lang="en-US" dirty="0" err="1">
                <a:solidFill>
                  <a:schemeClr val="tx1"/>
                </a:solidFill>
              </a:rPr>
              <a:t>Kd</a:t>
            </a:r>
            <a:r>
              <a:rPr lang="en-US" dirty="0">
                <a:solidFill>
                  <a:schemeClr val="tx1"/>
                </a:solidFill>
              </a:rPr>
              <a:t>: 1}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HYPER-PARAMETERS {w = 0.2, c1 = 0.3, c2 = 0.6}</a:t>
            </a:r>
          </a:p>
        </p:txBody>
      </p:sp>
      <p:sp>
        <p:nvSpPr>
          <p:cNvPr id="37" name="Pięciokąt 1">
            <a:extLst>
              <a:ext uri="{FF2B5EF4-FFF2-40B4-BE49-F238E27FC236}">
                <a16:creationId xmlns:a16="http://schemas.microsoft.com/office/drawing/2014/main" id="{DBACC98B-7110-4190-94C1-A1C017B5CB5F}"/>
              </a:ext>
            </a:extLst>
          </p:cNvPr>
          <p:cNvSpPr/>
          <p:nvPr/>
        </p:nvSpPr>
        <p:spPr>
          <a:xfrm rot="5400000">
            <a:off x="9506935" y="-716562"/>
            <a:ext cx="482493" cy="2554737"/>
          </a:xfrm>
          <a:prstGeom prst="homePlate">
            <a:avLst>
              <a:gd name="adj" fmla="val 31349"/>
            </a:avLst>
          </a:prstGeom>
          <a:solidFill>
            <a:srgbClr val="15979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38" name="Prostokąt zaokrąglony 70">
            <a:extLst>
              <a:ext uri="{FF2B5EF4-FFF2-40B4-BE49-F238E27FC236}">
                <a16:creationId xmlns:a16="http://schemas.microsoft.com/office/drawing/2014/main" id="{7E229A6E-A2AF-48AD-92BA-418892CECD95}"/>
              </a:ext>
            </a:extLst>
          </p:cNvPr>
          <p:cNvSpPr/>
          <p:nvPr/>
        </p:nvSpPr>
        <p:spPr>
          <a:xfrm>
            <a:off x="8470814" y="305701"/>
            <a:ext cx="2554738" cy="1657759"/>
          </a:xfrm>
          <a:prstGeom prst="roundRect">
            <a:avLst>
              <a:gd name="adj" fmla="val 0"/>
            </a:avLst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latin typeface="Calibri"/>
            </a:endParaRPr>
          </a:p>
        </p:txBody>
      </p:sp>
      <p:sp>
        <p:nvSpPr>
          <p:cNvPr id="39" name="Prostokąt 35">
            <a:extLst>
              <a:ext uri="{FF2B5EF4-FFF2-40B4-BE49-F238E27FC236}">
                <a16:creationId xmlns:a16="http://schemas.microsoft.com/office/drawing/2014/main" id="{599F46B1-17DB-4A93-9895-18E625495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8477" y="385367"/>
            <a:ext cx="19526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>
                <a:solidFill>
                  <a:schemeClr val="bg1"/>
                </a:solidFill>
              </a:rPr>
              <a:t>Signal Statistics</a:t>
            </a:r>
            <a:endParaRPr lang="en-US" sz="1400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3" name="Freeform 6">
            <a:extLst>
              <a:ext uri="{FF2B5EF4-FFF2-40B4-BE49-F238E27FC236}">
                <a16:creationId xmlns:a16="http://schemas.microsoft.com/office/drawing/2014/main" id="{8C61E593-F342-4C27-8E64-363FF7427A43}"/>
              </a:ext>
            </a:extLst>
          </p:cNvPr>
          <p:cNvSpPr>
            <a:spLocks/>
          </p:cNvSpPr>
          <p:nvPr/>
        </p:nvSpPr>
        <p:spPr bwMode="auto">
          <a:xfrm>
            <a:off x="8758477" y="1640161"/>
            <a:ext cx="1766838" cy="53798"/>
          </a:xfrm>
          <a:custGeom>
            <a:avLst/>
            <a:gdLst/>
            <a:ahLst/>
            <a:cxnLst/>
            <a:rect l="l" t="t" r="r" b="b"/>
            <a:pathLst>
              <a:path w="4230688" h="323122">
                <a:moveTo>
                  <a:pt x="690731" y="306944"/>
                </a:moveTo>
                <a:lnTo>
                  <a:pt x="690926" y="307256"/>
                </a:lnTo>
                <a:lnTo>
                  <a:pt x="686864" y="315369"/>
                </a:lnTo>
                <a:close/>
                <a:moveTo>
                  <a:pt x="616109" y="299788"/>
                </a:moveTo>
                <a:cubicBezTo>
                  <a:pt x="619443" y="298845"/>
                  <a:pt x="622300" y="299788"/>
                  <a:pt x="622300" y="307328"/>
                </a:cubicBezTo>
                <a:cubicBezTo>
                  <a:pt x="618490" y="296017"/>
                  <a:pt x="603250" y="322409"/>
                  <a:pt x="607060" y="303558"/>
                </a:cubicBezTo>
                <a:cubicBezTo>
                  <a:pt x="608965" y="303558"/>
                  <a:pt x="612775" y="300730"/>
                  <a:pt x="616109" y="299788"/>
                </a:cubicBezTo>
                <a:close/>
                <a:moveTo>
                  <a:pt x="454554" y="292247"/>
                </a:moveTo>
                <a:lnTo>
                  <a:pt x="458259" y="304649"/>
                </a:lnTo>
                <a:cubicBezTo>
                  <a:pt x="457333" y="307130"/>
                  <a:pt x="454555" y="308122"/>
                  <a:pt x="450850" y="308122"/>
                </a:cubicBezTo>
                <a:cubicBezTo>
                  <a:pt x="450850" y="300185"/>
                  <a:pt x="454554" y="296216"/>
                  <a:pt x="454554" y="292247"/>
                </a:cubicBezTo>
                <a:close/>
                <a:moveTo>
                  <a:pt x="2509981" y="291195"/>
                </a:moveTo>
                <a:cubicBezTo>
                  <a:pt x="2510643" y="295092"/>
                  <a:pt x="2510774" y="299730"/>
                  <a:pt x="2512484" y="299730"/>
                </a:cubicBezTo>
                <a:cubicBezTo>
                  <a:pt x="2507667" y="302090"/>
                  <a:pt x="2510680" y="295245"/>
                  <a:pt x="2509981" y="291195"/>
                </a:cubicBezTo>
                <a:close/>
                <a:moveTo>
                  <a:pt x="2509608" y="289487"/>
                </a:moveTo>
                <a:cubicBezTo>
                  <a:pt x="2510101" y="289846"/>
                  <a:pt x="2510261" y="290465"/>
                  <a:pt x="2509981" y="291195"/>
                </a:cubicBezTo>
                <a:close/>
                <a:moveTo>
                  <a:pt x="2508837" y="285953"/>
                </a:moveTo>
                <a:lnTo>
                  <a:pt x="2509608" y="289487"/>
                </a:lnTo>
                <a:cubicBezTo>
                  <a:pt x="2509109" y="288352"/>
                  <a:pt x="2507723" y="287980"/>
                  <a:pt x="2505075" y="288845"/>
                </a:cubicBezTo>
                <a:close/>
                <a:moveTo>
                  <a:pt x="679450" y="284309"/>
                </a:moveTo>
                <a:lnTo>
                  <a:pt x="686859" y="284309"/>
                </a:lnTo>
                <a:cubicBezTo>
                  <a:pt x="690563" y="291929"/>
                  <a:pt x="683154" y="299549"/>
                  <a:pt x="683154" y="303359"/>
                </a:cubicBezTo>
                <a:close/>
                <a:moveTo>
                  <a:pt x="2260205" y="270417"/>
                </a:moveTo>
                <a:lnTo>
                  <a:pt x="2260348" y="270933"/>
                </a:lnTo>
                <a:cubicBezTo>
                  <a:pt x="2259948" y="271294"/>
                  <a:pt x="2259525" y="271348"/>
                  <a:pt x="2259116" y="271149"/>
                </a:cubicBezTo>
                <a:close/>
                <a:moveTo>
                  <a:pt x="1943100" y="266847"/>
                </a:moveTo>
                <a:lnTo>
                  <a:pt x="1951038" y="270022"/>
                </a:lnTo>
                <a:lnTo>
                  <a:pt x="1943100" y="277959"/>
                </a:lnTo>
                <a:close/>
                <a:moveTo>
                  <a:pt x="461169" y="262084"/>
                </a:moveTo>
                <a:cubicBezTo>
                  <a:pt x="464326" y="262084"/>
                  <a:pt x="467484" y="266907"/>
                  <a:pt x="470500" y="272792"/>
                </a:cubicBezTo>
                <a:cubicBezTo>
                  <a:pt x="466196" y="271480"/>
                  <a:pt x="458226" y="276212"/>
                  <a:pt x="461169" y="262084"/>
                </a:cubicBezTo>
                <a:close/>
                <a:moveTo>
                  <a:pt x="2291359" y="258271"/>
                </a:moveTo>
                <a:lnTo>
                  <a:pt x="2285073" y="260734"/>
                </a:lnTo>
                <a:lnTo>
                  <a:pt x="2288147" y="262947"/>
                </a:lnTo>
                <a:close/>
                <a:moveTo>
                  <a:pt x="2540015" y="246594"/>
                </a:moveTo>
                <a:lnTo>
                  <a:pt x="2539403" y="247970"/>
                </a:lnTo>
                <a:cubicBezTo>
                  <a:pt x="2539350" y="247837"/>
                  <a:pt x="2539298" y="247705"/>
                  <a:pt x="2539361" y="247530"/>
                </a:cubicBezTo>
                <a:close/>
                <a:moveTo>
                  <a:pt x="322813" y="246039"/>
                </a:moveTo>
                <a:lnTo>
                  <a:pt x="324000" y="247581"/>
                </a:lnTo>
                <a:lnTo>
                  <a:pt x="315606" y="255459"/>
                </a:lnTo>
                <a:cubicBezTo>
                  <a:pt x="318418" y="247970"/>
                  <a:pt x="320762" y="245629"/>
                  <a:pt x="322813" y="246039"/>
                </a:cubicBezTo>
                <a:close/>
                <a:moveTo>
                  <a:pt x="385763" y="236684"/>
                </a:moveTo>
                <a:cubicBezTo>
                  <a:pt x="385763" y="247797"/>
                  <a:pt x="367620" y="258909"/>
                  <a:pt x="360363" y="258909"/>
                </a:cubicBezTo>
                <a:close/>
                <a:moveTo>
                  <a:pt x="2543621" y="235332"/>
                </a:moveTo>
                <a:cubicBezTo>
                  <a:pt x="2544090" y="234630"/>
                  <a:pt x="2545028" y="234864"/>
                  <a:pt x="2546903" y="236736"/>
                </a:cubicBezTo>
                <a:lnTo>
                  <a:pt x="2540015" y="246594"/>
                </a:lnTo>
                <a:cubicBezTo>
                  <a:pt x="2544698" y="246705"/>
                  <a:pt x="2542302" y="237309"/>
                  <a:pt x="2543621" y="235332"/>
                </a:cubicBezTo>
                <a:close/>
                <a:moveTo>
                  <a:pt x="327595" y="234205"/>
                </a:moveTo>
                <a:cubicBezTo>
                  <a:pt x="338579" y="242162"/>
                  <a:pt x="345486" y="267175"/>
                  <a:pt x="341857" y="281670"/>
                </a:cubicBezTo>
                <a:cubicBezTo>
                  <a:pt x="334356" y="277925"/>
                  <a:pt x="341857" y="266692"/>
                  <a:pt x="338106" y="259203"/>
                </a:cubicBezTo>
                <a:lnTo>
                  <a:pt x="333009" y="262304"/>
                </a:lnTo>
                <a:cubicBezTo>
                  <a:pt x="330303" y="259202"/>
                  <a:pt x="327768" y="250108"/>
                  <a:pt x="324000" y="247581"/>
                </a:cubicBezTo>
                <a:cubicBezTo>
                  <a:pt x="327203" y="244428"/>
                  <a:pt x="328089" y="239669"/>
                  <a:pt x="327595" y="234205"/>
                </a:cubicBezTo>
                <a:close/>
                <a:moveTo>
                  <a:pt x="315384" y="224438"/>
                </a:moveTo>
                <a:cubicBezTo>
                  <a:pt x="316310" y="226705"/>
                  <a:pt x="317236" y="230334"/>
                  <a:pt x="319088" y="232148"/>
                </a:cubicBezTo>
                <a:cubicBezTo>
                  <a:pt x="315384" y="232148"/>
                  <a:pt x="311679" y="243034"/>
                  <a:pt x="307975" y="235777"/>
                </a:cubicBezTo>
                <a:cubicBezTo>
                  <a:pt x="311679" y="235777"/>
                  <a:pt x="311679" y="228520"/>
                  <a:pt x="311679" y="224891"/>
                </a:cubicBezTo>
                <a:close/>
                <a:moveTo>
                  <a:pt x="327968" y="219090"/>
                </a:moveTo>
                <a:cubicBezTo>
                  <a:pt x="328116" y="224506"/>
                  <a:pt x="328449" y="229613"/>
                  <a:pt x="327595" y="234205"/>
                </a:cubicBezTo>
                <a:lnTo>
                  <a:pt x="326856" y="232992"/>
                </a:lnTo>
                <a:cubicBezTo>
                  <a:pt x="324907" y="225208"/>
                  <a:pt x="325744" y="221216"/>
                  <a:pt x="327968" y="219090"/>
                </a:cubicBezTo>
                <a:close/>
                <a:moveTo>
                  <a:pt x="2805113" y="203347"/>
                </a:moveTo>
                <a:lnTo>
                  <a:pt x="2809876" y="228747"/>
                </a:lnTo>
                <a:lnTo>
                  <a:pt x="2805113" y="231922"/>
                </a:lnTo>
                <a:close/>
                <a:moveTo>
                  <a:pt x="2480" y="63779"/>
                </a:moveTo>
                <a:lnTo>
                  <a:pt x="7937" y="68409"/>
                </a:lnTo>
                <a:cubicBezTo>
                  <a:pt x="-7938" y="72114"/>
                  <a:pt x="15875" y="90634"/>
                  <a:pt x="0" y="75818"/>
                </a:cubicBezTo>
                <a:close/>
                <a:moveTo>
                  <a:pt x="26988" y="63647"/>
                </a:moveTo>
                <a:cubicBezTo>
                  <a:pt x="30560" y="78656"/>
                  <a:pt x="41276" y="86161"/>
                  <a:pt x="30560" y="104922"/>
                </a:cubicBezTo>
                <a:cubicBezTo>
                  <a:pt x="30560" y="93665"/>
                  <a:pt x="26988" y="74904"/>
                  <a:pt x="26988" y="63647"/>
                </a:cubicBezTo>
                <a:close/>
                <a:moveTo>
                  <a:pt x="1999391" y="27049"/>
                </a:moveTo>
                <a:cubicBezTo>
                  <a:pt x="1997398" y="29323"/>
                  <a:pt x="1995384" y="31165"/>
                  <a:pt x="1992094" y="30903"/>
                </a:cubicBezTo>
                <a:lnTo>
                  <a:pt x="1991891" y="30793"/>
                </a:lnTo>
                <a:cubicBezTo>
                  <a:pt x="1995641" y="27049"/>
                  <a:pt x="1995641" y="27049"/>
                  <a:pt x="1999391" y="27049"/>
                </a:cubicBezTo>
                <a:close/>
                <a:moveTo>
                  <a:pt x="1305627" y="12071"/>
                </a:moveTo>
                <a:cubicBezTo>
                  <a:pt x="1305633" y="12074"/>
                  <a:pt x="1305705" y="12110"/>
                  <a:pt x="1306564" y="12539"/>
                </a:cubicBezTo>
                <a:lnTo>
                  <a:pt x="1313127" y="15815"/>
                </a:lnTo>
                <a:cubicBezTo>
                  <a:pt x="1310304" y="16621"/>
                  <a:pt x="1307654" y="17339"/>
                  <a:pt x="1304900" y="17006"/>
                </a:cubicBezTo>
                <a:close/>
                <a:moveTo>
                  <a:pt x="1554011" y="721"/>
                </a:moveTo>
                <a:cubicBezTo>
                  <a:pt x="1584773" y="5284"/>
                  <a:pt x="1615008" y="29857"/>
                  <a:pt x="1643134" y="27049"/>
                </a:cubicBezTo>
                <a:cubicBezTo>
                  <a:pt x="1710635" y="4582"/>
                  <a:pt x="1781887" y="19560"/>
                  <a:pt x="1845638" y="15815"/>
                </a:cubicBezTo>
                <a:lnTo>
                  <a:pt x="1842357" y="25644"/>
                </a:lnTo>
                <a:cubicBezTo>
                  <a:pt x="1864388" y="-6651"/>
                  <a:pt x="1890639" y="60749"/>
                  <a:pt x="1909389" y="12071"/>
                </a:cubicBezTo>
                <a:cubicBezTo>
                  <a:pt x="1916890" y="19560"/>
                  <a:pt x="1931890" y="15815"/>
                  <a:pt x="1924390" y="34537"/>
                </a:cubicBezTo>
                <a:cubicBezTo>
                  <a:pt x="1941717" y="13777"/>
                  <a:pt x="1968650" y="50570"/>
                  <a:pt x="1992094" y="30903"/>
                </a:cubicBezTo>
                <a:cubicBezTo>
                  <a:pt x="2014497" y="53137"/>
                  <a:pt x="2036954" y="27092"/>
                  <a:pt x="2063143" y="45771"/>
                </a:cubicBezTo>
                <a:cubicBezTo>
                  <a:pt x="2063143" y="49515"/>
                  <a:pt x="2055642" y="49515"/>
                  <a:pt x="2055642" y="60749"/>
                </a:cubicBezTo>
                <a:cubicBezTo>
                  <a:pt x="2066893" y="75726"/>
                  <a:pt x="2081893" y="23304"/>
                  <a:pt x="2085643" y="64493"/>
                </a:cubicBezTo>
                <a:cubicBezTo>
                  <a:pt x="2089393" y="64493"/>
                  <a:pt x="2089393" y="45771"/>
                  <a:pt x="2085643" y="45771"/>
                </a:cubicBezTo>
                <a:cubicBezTo>
                  <a:pt x="2141894" y="64493"/>
                  <a:pt x="2205646" y="38282"/>
                  <a:pt x="2265647" y="30793"/>
                </a:cubicBezTo>
                <a:cubicBezTo>
                  <a:pt x="2306898" y="57004"/>
                  <a:pt x="2265647" y="101937"/>
                  <a:pt x="2299398" y="71982"/>
                </a:cubicBezTo>
                <a:cubicBezTo>
                  <a:pt x="2303148" y="70110"/>
                  <a:pt x="2303148" y="58876"/>
                  <a:pt x="2303148" y="64493"/>
                </a:cubicBezTo>
                <a:cubicBezTo>
                  <a:pt x="2314398" y="53260"/>
                  <a:pt x="2321898" y="113170"/>
                  <a:pt x="2333148" y="90704"/>
                </a:cubicBezTo>
                <a:cubicBezTo>
                  <a:pt x="2329398" y="64493"/>
                  <a:pt x="2336898" y="75726"/>
                  <a:pt x="2336898" y="60749"/>
                </a:cubicBezTo>
                <a:cubicBezTo>
                  <a:pt x="2363149" y="79471"/>
                  <a:pt x="2366899" y="101937"/>
                  <a:pt x="2389399" y="83215"/>
                </a:cubicBezTo>
                <a:lnTo>
                  <a:pt x="2389399" y="93044"/>
                </a:lnTo>
                <a:cubicBezTo>
                  <a:pt x="2411900" y="57004"/>
                  <a:pt x="2441901" y="79471"/>
                  <a:pt x="2460651" y="34537"/>
                </a:cubicBezTo>
                <a:cubicBezTo>
                  <a:pt x="2595654" y="30793"/>
                  <a:pt x="2723156" y="12071"/>
                  <a:pt x="2854409" y="8326"/>
                </a:cubicBezTo>
                <a:cubicBezTo>
                  <a:pt x="2981912" y="23304"/>
                  <a:pt x="3109415" y="4582"/>
                  <a:pt x="3240667" y="34537"/>
                </a:cubicBezTo>
                <a:cubicBezTo>
                  <a:pt x="3266918" y="68237"/>
                  <a:pt x="3270668" y="68237"/>
                  <a:pt x="3304419" y="57004"/>
                </a:cubicBezTo>
                <a:cubicBezTo>
                  <a:pt x="3304419" y="60749"/>
                  <a:pt x="3300669" y="60749"/>
                  <a:pt x="3304419" y="68237"/>
                </a:cubicBezTo>
                <a:cubicBezTo>
                  <a:pt x="3304419" y="38282"/>
                  <a:pt x="3326919" y="64493"/>
                  <a:pt x="3330669" y="38282"/>
                </a:cubicBezTo>
                <a:cubicBezTo>
                  <a:pt x="3379420" y="45771"/>
                  <a:pt x="3424421" y="38282"/>
                  <a:pt x="3473172" y="38282"/>
                </a:cubicBezTo>
                <a:cubicBezTo>
                  <a:pt x="3465672" y="42026"/>
                  <a:pt x="3461922" y="64493"/>
                  <a:pt x="3469422" y="64493"/>
                </a:cubicBezTo>
                <a:lnTo>
                  <a:pt x="3479266" y="48111"/>
                </a:lnTo>
                <a:lnTo>
                  <a:pt x="3480672" y="52323"/>
                </a:lnTo>
                <a:cubicBezTo>
                  <a:pt x="3488172" y="49515"/>
                  <a:pt x="3495673" y="34537"/>
                  <a:pt x="3488172" y="27049"/>
                </a:cubicBezTo>
                <a:cubicBezTo>
                  <a:pt x="3615675" y="4582"/>
                  <a:pt x="3735678" y="68237"/>
                  <a:pt x="3859430" y="64493"/>
                </a:cubicBezTo>
                <a:cubicBezTo>
                  <a:pt x="3885681" y="75726"/>
                  <a:pt x="3926932" y="68237"/>
                  <a:pt x="3960682" y="60749"/>
                </a:cubicBezTo>
                <a:cubicBezTo>
                  <a:pt x="4050684" y="101937"/>
                  <a:pt x="4136936" y="139381"/>
                  <a:pt x="4230688" y="113170"/>
                </a:cubicBezTo>
                <a:cubicBezTo>
                  <a:pt x="4230653" y="113346"/>
                  <a:pt x="4215644" y="188081"/>
                  <a:pt x="4178187" y="206781"/>
                </a:cubicBezTo>
                <a:cubicBezTo>
                  <a:pt x="4125686" y="274181"/>
                  <a:pt x="4061934" y="203037"/>
                  <a:pt x="4005683" y="244225"/>
                </a:cubicBezTo>
                <a:cubicBezTo>
                  <a:pt x="3998183" y="244225"/>
                  <a:pt x="4009433" y="206781"/>
                  <a:pt x="3994433" y="214270"/>
                </a:cubicBezTo>
                <a:cubicBezTo>
                  <a:pt x="3938182" y="266692"/>
                  <a:pt x="3855680" y="232992"/>
                  <a:pt x="3791929" y="188059"/>
                </a:cubicBezTo>
                <a:lnTo>
                  <a:pt x="3795210" y="178230"/>
                </a:lnTo>
                <a:cubicBezTo>
                  <a:pt x="3784429" y="169337"/>
                  <a:pt x="3769428" y="206781"/>
                  <a:pt x="3754428" y="199292"/>
                </a:cubicBezTo>
                <a:cubicBezTo>
                  <a:pt x="3754428" y="191803"/>
                  <a:pt x="3758178" y="188059"/>
                  <a:pt x="3758178" y="180570"/>
                </a:cubicBezTo>
                <a:cubicBezTo>
                  <a:pt x="3754428" y="203037"/>
                  <a:pt x="3731928" y="188059"/>
                  <a:pt x="3728177" y="203037"/>
                </a:cubicBezTo>
                <a:cubicBezTo>
                  <a:pt x="3720677" y="195548"/>
                  <a:pt x="3724427" y="180570"/>
                  <a:pt x="3716927" y="169337"/>
                </a:cubicBezTo>
                <a:cubicBezTo>
                  <a:pt x="3709427" y="195548"/>
                  <a:pt x="3709427" y="195548"/>
                  <a:pt x="3709427" y="195548"/>
                </a:cubicBezTo>
                <a:cubicBezTo>
                  <a:pt x="3686927" y="251714"/>
                  <a:pt x="3656926" y="188059"/>
                  <a:pt x="3630675" y="218014"/>
                </a:cubicBezTo>
                <a:cubicBezTo>
                  <a:pt x="3630675" y="210525"/>
                  <a:pt x="3634426" y="206781"/>
                  <a:pt x="3630675" y="203037"/>
                </a:cubicBezTo>
                <a:cubicBezTo>
                  <a:pt x="3585674" y="236736"/>
                  <a:pt x="3529423" y="225503"/>
                  <a:pt x="3476922" y="240481"/>
                </a:cubicBezTo>
                <a:cubicBezTo>
                  <a:pt x="3480672" y="229248"/>
                  <a:pt x="3480672" y="214270"/>
                  <a:pt x="3480672" y="206781"/>
                </a:cubicBezTo>
                <a:cubicBezTo>
                  <a:pt x="3476922" y="229248"/>
                  <a:pt x="3458172" y="236736"/>
                  <a:pt x="3446922" y="240481"/>
                </a:cubicBezTo>
                <a:cubicBezTo>
                  <a:pt x="3439421" y="214270"/>
                  <a:pt x="3420671" y="262947"/>
                  <a:pt x="3405671" y="247970"/>
                </a:cubicBezTo>
                <a:lnTo>
                  <a:pt x="3409421" y="244225"/>
                </a:lnTo>
                <a:lnTo>
                  <a:pt x="3399987" y="252884"/>
                </a:lnTo>
                <a:cubicBezTo>
                  <a:pt x="3392076" y="252884"/>
                  <a:pt x="3387858" y="233929"/>
                  <a:pt x="3379420" y="259203"/>
                </a:cubicBezTo>
                <a:lnTo>
                  <a:pt x="3372858" y="242821"/>
                </a:lnTo>
                <a:cubicBezTo>
                  <a:pt x="3368170" y="274181"/>
                  <a:pt x="3356920" y="218014"/>
                  <a:pt x="3345669" y="236736"/>
                </a:cubicBezTo>
                <a:lnTo>
                  <a:pt x="3345669" y="243289"/>
                </a:lnTo>
                <a:cubicBezTo>
                  <a:pt x="3338169" y="255459"/>
                  <a:pt x="3334419" y="236736"/>
                  <a:pt x="3323169" y="240481"/>
                </a:cubicBezTo>
                <a:cubicBezTo>
                  <a:pt x="3304419" y="244225"/>
                  <a:pt x="3293168" y="225503"/>
                  <a:pt x="3293168" y="255459"/>
                </a:cubicBezTo>
                <a:cubicBezTo>
                  <a:pt x="3285668" y="229248"/>
                  <a:pt x="3311919" y="244225"/>
                  <a:pt x="3300669" y="210525"/>
                </a:cubicBezTo>
                <a:cubicBezTo>
                  <a:pt x="3236917" y="236736"/>
                  <a:pt x="3165666" y="229248"/>
                  <a:pt x="3101914" y="229248"/>
                </a:cubicBezTo>
                <a:cubicBezTo>
                  <a:pt x="3094414" y="218014"/>
                  <a:pt x="3090664" y="214270"/>
                  <a:pt x="3086914" y="203037"/>
                </a:cubicBezTo>
                <a:cubicBezTo>
                  <a:pt x="3079414" y="206781"/>
                  <a:pt x="3064414" y="206781"/>
                  <a:pt x="3056913" y="221759"/>
                </a:cubicBezTo>
                <a:cubicBezTo>
                  <a:pt x="3060663" y="221759"/>
                  <a:pt x="3053163" y="206781"/>
                  <a:pt x="3049413" y="206781"/>
                </a:cubicBezTo>
                <a:cubicBezTo>
                  <a:pt x="3038163" y="195548"/>
                  <a:pt x="3034413" y="236736"/>
                  <a:pt x="3023163" y="221759"/>
                </a:cubicBezTo>
                <a:cubicBezTo>
                  <a:pt x="3026913" y="214270"/>
                  <a:pt x="3030663" y="206781"/>
                  <a:pt x="3026913" y="195548"/>
                </a:cubicBezTo>
                <a:cubicBezTo>
                  <a:pt x="3015663" y="218014"/>
                  <a:pt x="3000662" y="214270"/>
                  <a:pt x="2989412" y="221759"/>
                </a:cubicBezTo>
                <a:cubicBezTo>
                  <a:pt x="2989412" y="214270"/>
                  <a:pt x="2993162" y="214270"/>
                  <a:pt x="2993162" y="203037"/>
                </a:cubicBezTo>
                <a:cubicBezTo>
                  <a:pt x="2978162" y="229248"/>
                  <a:pt x="2966912" y="199292"/>
                  <a:pt x="2951911" y="214270"/>
                </a:cubicBezTo>
                <a:lnTo>
                  <a:pt x="2958474" y="197888"/>
                </a:lnTo>
                <a:cubicBezTo>
                  <a:pt x="2940661" y="176826"/>
                  <a:pt x="2951911" y="232992"/>
                  <a:pt x="2933161" y="218014"/>
                </a:cubicBezTo>
                <a:cubicBezTo>
                  <a:pt x="2936911" y="214270"/>
                  <a:pt x="2936911" y="206781"/>
                  <a:pt x="2936911" y="199292"/>
                </a:cubicBezTo>
                <a:cubicBezTo>
                  <a:pt x="2921911" y="229248"/>
                  <a:pt x="2895660" y="218014"/>
                  <a:pt x="2876910" y="229248"/>
                </a:cubicBezTo>
                <a:lnTo>
                  <a:pt x="2876910" y="221759"/>
                </a:lnTo>
                <a:cubicBezTo>
                  <a:pt x="2861909" y="225503"/>
                  <a:pt x="2843159" y="214270"/>
                  <a:pt x="2820658" y="229248"/>
                </a:cubicBezTo>
                <a:cubicBezTo>
                  <a:pt x="2813158" y="221759"/>
                  <a:pt x="2824409" y="188059"/>
                  <a:pt x="2805658" y="191803"/>
                </a:cubicBezTo>
                <a:cubicBezTo>
                  <a:pt x="2805658" y="225503"/>
                  <a:pt x="2771907" y="206781"/>
                  <a:pt x="2783158" y="244225"/>
                </a:cubicBezTo>
                <a:cubicBezTo>
                  <a:pt x="2768157" y="236736"/>
                  <a:pt x="2741907" y="225503"/>
                  <a:pt x="2730657" y="236736"/>
                </a:cubicBezTo>
                <a:cubicBezTo>
                  <a:pt x="2738157" y="221759"/>
                  <a:pt x="2723156" y="195548"/>
                  <a:pt x="2738157" y="191803"/>
                </a:cubicBezTo>
                <a:lnTo>
                  <a:pt x="2728313" y="175421"/>
                </a:lnTo>
                <a:lnTo>
                  <a:pt x="2730188" y="167055"/>
                </a:lnTo>
                <a:cubicBezTo>
                  <a:pt x="2735637" y="166880"/>
                  <a:pt x="2735813" y="165124"/>
                  <a:pt x="2734407" y="158104"/>
                </a:cubicBezTo>
                <a:cubicBezTo>
                  <a:pt x="2726906" y="161848"/>
                  <a:pt x="2708156" y="173081"/>
                  <a:pt x="2700656" y="169337"/>
                </a:cubicBezTo>
                <a:cubicBezTo>
                  <a:pt x="2689406" y="188059"/>
                  <a:pt x="2678155" y="225503"/>
                  <a:pt x="2655655" y="229248"/>
                </a:cubicBezTo>
                <a:cubicBezTo>
                  <a:pt x="2666905" y="218014"/>
                  <a:pt x="2651905" y="191803"/>
                  <a:pt x="2659405" y="188059"/>
                </a:cubicBezTo>
                <a:cubicBezTo>
                  <a:pt x="2629404" y="247970"/>
                  <a:pt x="2629404" y="247970"/>
                  <a:pt x="2629404" y="247970"/>
                </a:cubicBezTo>
                <a:cubicBezTo>
                  <a:pt x="2621904" y="251714"/>
                  <a:pt x="2625654" y="221759"/>
                  <a:pt x="2618154" y="232992"/>
                </a:cubicBezTo>
                <a:cubicBezTo>
                  <a:pt x="2618154" y="240481"/>
                  <a:pt x="2614404" y="247970"/>
                  <a:pt x="2610654" y="251714"/>
                </a:cubicBezTo>
                <a:cubicBezTo>
                  <a:pt x="2606904" y="247970"/>
                  <a:pt x="2580653" y="259203"/>
                  <a:pt x="2580653" y="229248"/>
                </a:cubicBezTo>
                <a:cubicBezTo>
                  <a:pt x="2576903" y="214270"/>
                  <a:pt x="2591904" y="221759"/>
                  <a:pt x="2584404" y="210525"/>
                </a:cubicBezTo>
                <a:cubicBezTo>
                  <a:pt x="2569403" y="210525"/>
                  <a:pt x="2569403" y="221759"/>
                  <a:pt x="2558153" y="221759"/>
                </a:cubicBezTo>
                <a:cubicBezTo>
                  <a:pt x="2550706" y="210578"/>
                  <a:pt x="2532167" y="228984"/>
                  <a:pt x="2539361" y="247530"/>
                </a:cubicBezTo>
                <a:cubicBezTo>
                  <a:pt x="2533690" y="258667"/>
                  <a:pt x="2524493" y="262947"/>
                  <a:pt x="2513152" y="262947"/>
                </a:cubicBezTo>
                <a:cubicBezTo>
                  <a:pt x="2516902" y="255459"/>
                  <a:pt x="2516902" y="247970"/>
                  <a:pt x="2520652" y="236736"/>
                </a:cubicBezTo>
                <a:cubicBezTo>
                  <a:pt x="2502633" y="261926"/>
                  <a:pt x="2484613" y="269824"/>
                  <a:pt x="2466587" y="280360"/>
                </a:cubicBezTo>
                <a:cubicBezTo>
                  <a:pt x="2468386" y="274645"/>
                  <a:pt x="2470872" y="264979"/>
                  <a:pt x="2473190" y="262123"/>
                </a:cubicBezTo>
                <a:cubicBezTo>
                  <a:pt x="2451767" y="242997"/>
                  <a:pt x="2426306" y="288367"/>
                  <a:pt x="2404400" y="259203"/>
                </a:cubicBezTo>
                <a:cubicBezTo>
                  <a:pt x="2408150" y="255460"/>
                  <a:pt x="2408150" y="281670"/>
                  <a:pt x="2408150" y="277925"/>
                </a:cubicBezTo>
                <a:cubicBezTo>
                  <a:pt x="2396900" y="274181"/>
                  <a:pt x="2396900" y="251714"/>
                  <a:pt x="2389399" y="259203"/>
                </a:cubicBezTo>
                <a:cubicBezTo>
                  <a:pt x="2389399" y="247970"/>
                  <a:pt x="2378149" y="262947"/>
                  <a:pt x="2370649" y="266692"/>
                </a:cubicBezTo>
                <a:cubicBezTo>
                  <a:pt x="2370329" y="264717"/>
                  <a:pt x="2372364" y="259203"/>
                  <a:pt x="2374399" y="259203"/>
                </a:cubicBezTo>
                <a:cubicBezTo>
                  <a:pt x="2366899" y="270436"/>
                  <a:pt x="2321898" y="289158"/>
                  <a:pt x="2295647" y="270436"/>
                </a:cubicBezTo>
                <a:cubicBezTo>
                  <a:pt x="2295647" y="277926"/>
                  <a:pt x="2280647" y="300392"/>
                  <a:pt x="2273147" y="300392"/>
                </a:cubicBezTo>
                <a:lnTo>
                  <a:pt x="2276428" y="284010"/>
                </a:lnTo>
                <a:cubicBezTo>
                  <a:pt x="2273981" y="270023"/>
                  <a:pt x="2264263" y="276489"/>
                  <a:pt x="2260348" y="270933"/>
                </a:cubicBezTo>
                <a:lnTo>
                  <a:pt x="2269492" y="267600"/>
                </a:lnTo>
                <a:lnTo>
                  <a:pt x="2270218" y="274532"/>
                </a:lnTo>
                <a:cubicBezTo>
                  <a:pt x="2272115" y="273671"/>
                  <a:pt x="2275789" y="267486"/>
                  <a:pt x="2279674" y="263311"/>
                </a:cubicBezTo>
                <a:cubicBezTo>
                  <a:pt x="2276448" y="264848"/>
                  <a:pt x="2272963" y="266564"/>
                  <a:pt x="2269492" y="267600"/>
                </a:cubicBezTo>
                <a:cubicBezTo>
                  <a:pt x="2269313" y="267288"/>
                  <a:pt x="2269354" y="266995"/>
                  <a:pt x="2269397" y="266692"/>
                </a:cubicBezTo>
                <a:cubicBezTo>
                  <a:pt x="2266331" y="266692"/>
                  <a:pt x="2263266" y="268360"/>
                  <a:pt x="2260205" y="270417"/>
                </a:cubicBezTo>
                <a:cubicBezTo>
                  <a:pt x="2258761" y="269143"/>
                  <a:pt x="2258147" y="266735"/>
                  <a:pt x="2258147" y="262947"/>
                </a:cubicBezTo>
                <a:lnTo>
                  <a:pt x="2259116" y="271149"/>
                </a:lnTo>
                <a:cubicBezTo>
                  <a:pt x="2251292" y="276558"/>
                  <a:pt x="2243469" y="283455"/>
                  <a:pt x="2235646" y="270436"/>
                </a:cubicBezTo>
                <a:cubicBezTo>
                  <a:pt x="2239396" y="274181"/>
                  <a:pt x="2243146" y="240481"/>
                  <a:pt x="2235646" y="244225"/>
                </a:cubicBezTo>
                <a:cubicBezTo>
                  <a:pt x="2220646" y="247970"/>
                  <a:pt x="2231896" y="251714"/>
                  <a:pt x="2216896" y="259203"/>
                </a:cubicBezTo>
                <a:lnTo>
                  <a:pt x="2210333" y="265756"/>
                </a:lnTo>
                <a:lnTo>
                  <a:pt x="2205528" y="275936"/>
                </a:lnTo>
                <a:cubicBezTo>
                  <a:pt x="2200958" y="279095"/>
                  <a:pt x="2195333" y="268564"/>
                  <a:pt x="2198145" y="285414"/>
                </a:cubicBezTo>
                <a:cubicBezTo>
                  <a:pt x="2198145" y="270436"/>
                  <a:pt x="2175645" y="296647"/>
                  <a:pt x="2179395" y="262947"/>
                </a:cubicBezTo>
                <a:cubicBezTo>
                  <a:pt x="2179395" y="236736"/>
                  <a:pt x="2179395" y="236736"/>
                  <a:pt x="2179395" y="236736"/>
                </a:cubicBezTo>
                <a:cubicBezTo>
                  <a:pt x="2171895" y="240481"/>
                  <a:pt x="2168145" y="262947"/>
                  <a:pt x="2160645" y="274181"/>
                </a:cubicBezTo>
                <a:cubicBezTo>
                  <a:pt x="2160645" y="274120"/>
                  <a:pt x="2160645" y="266677"/>
                  <a:pt x="2160645" y="262947"/>
                </a:cubicBezTo>
                <a:cubicBezTo>
                  <a:pt x="2156895" y="304136"/>
                  <a:pt x="2141894" y="259203"/>
                  <a:pt x="2134394" y="289158"/>
                </a:cubicBezTo>
                <a:cubicBezTo>
                  <a:pt x="2119394" y="277925"/>
                  <a:pt x="2096893" y="289158"/>
                  <a:pt x="2089393" y="262947"/>
                </a:cubicBezTo>
                <a:cubicBezTo>
                  <a:pt x="2078143" y="274181"/>
                  <a:pt x="2066893" y="289158"/>
                  <a:pt x="2055642" y="281670"/>
                </a:cubicBezTo>
                <a:cubicBezTo>
                  <a:pt x="2055642" y="277925"/>
                  <a:pt x="2059393" y="274181"/>
                  <a:pt x="2063143" y="266692"/>
                </a:cubicBezTo>
                <a:cubicBezTo>
                  <a:pt x="2051892" y="255459"/>
                  <a:pt x="2051892" y="266692"/>
                  <a:pt x="2044392" y="270436"/>
                </a:cubicBezTo>
                <a:cubicBezTo>
                  <a:pt x="2044392" y="266692"/>
                  <a:pt x="2029392" y="247970"/>
                  <a:pt x="2018142" y="232992"/>
                </a:cubicBezTo>
                <a:cubicBezTo>
                  <a:pt x="2006891" y="244225"/>
                  <a:pt x="2010642" y="266692"/>
                  <a:pt x="2010642" y="277925"/>
                </a:cubicBezTo>
                <a:cubicBezTo>
                  <a:pt x="1999391" y="240481"/>
                  <a:pt x="1976891" y="304136"/>
                  <a:pt x="1965641" y="266692"/>
                </a:cubicBezTo>
                <a:cubicBezTo>
                  <a:pt x="1969391" y="262947"/>
                  <a:pt x="1980641" y="247970"/>
                  <a:pt x="1973141" y="240481"/>
                </a:cubicBezTo>
                <a:cubicBezTo>
                  <a:pt x="1961891" y="199292"/>
                  <a:pt x="1950640" y="266692"/>
                  <a:pt x="1935640" y="247970"/>
                </a:cubicBezTo>
                <a:cubicBezTo>
                  <a:pt x="1935640" y="281670"/>
                  <a:pt x="1935640" y="281670"/>
                  <a:pt x="1935640" y="281670"/>
                </a:cubicBezTo>
                <a:cubicBezTo>
                  <a:pt x="1931890" y="259203"/>
                  <a:pt x="1913139" y="300392"/>
                  <a:pt x="1913139" y="266692"/>
                </a:cubicBezTo>
                <a:cubicBezTo>
                  <a:pt x="1909389" y="277925"/>
                  <a:pt x="1894389" y="255459"/>
                  <a:pt x="1898139" y="285414"/>
                </a:cubicBezTo>
                <a:cubicBezTo>
                  <a:pt x="1868139" y="259203"/>
                  <a:pt x="1826888" y="300392"/>
                  <a:pt x="1811887" y="244225"/>
                </a:cubicBezTo>
                <a:cubicBezTo>
                  <a:pt x="1808137" y="247970"/>
                  <a:pt x="1800637" y="240481"/>
                  <a:pt x="1800637" y="259203"/>
                </a:cubicBezTo>
                <a:lnTo>
                  <a:pt x="1805559" y="265522"/>
                </a:lnTo>
                <a:cubicBezTo>
                  <a:pt x="1809778" y="265521"/>
                  <a:pt x="1811887" y="250778"/>
                  <a:pt x="1811887" y="259203"/>
                </a:cubicBezTo>
                <a:cubicBezTo>
                  <a:pt x="1808137" y="259203"/>
                  <a:pt x="1808137" y="266692"/>
                  <a:pt x="1808137" y="270436"/>
                </a:cubicBezTo>
                <a:cubicBezTo>
                  <a:pt x="1800637" y="262947"/>
                  <a:pt x="1793137" y="262947"/>
                  <a:pt x="1800637" y="236736"/>
                </a:cubicBezTo>
                <a:cubicBezTo>
                  <a:pt x="1781887" y="214270"/>
                  <a:pt x="1781887" y="289158"/>
                  <a:pt x="1755636" y="277925"/>
                </a:cubicBezTo>
                <a:cubicBezTo>
                  <a:pt x="1759386" y="262947"/>
                  <a:pt x="1755636" y="259203"/>
                  <a:pt x="1748136" y="259203"/>
                </a:cubicBezTo>
                <a:cubicBezTo>
                  <a:pt x="1733136" y="281670"/>
                  <a:pt x="1733136" y="281670"/>
                  <a:pt x="1733136" y="281670"/>
                </a:cubicBezTo>
                <a:cubicBezTo>
                  <a:pt x="1718135" y="277925"/>
                  <a:pt x="1725636" y="251714"/>
                  <a:pt x="1725636" y="229248"/>
                </a:cubicBezTo>
                <a:cubicBezTo>
                  <a:pt x="1718135" y="232992"/>
                  <a:pt x="1706885" y="232992"/>
                  <a:pt x="1703135" y="247970"/>
                </a:cubicBezTo>
                <a:cubicBezTo>
                  <a:pt x="1695635" y="221759"/>
                  <a:pt x="1695635" y="221759"/>
                  <a:pt x="1695635" y="221759"/>
                </a:cubicBezTo>
                <a:cubicBezTo>
                  <a:pt x="1703135" y="240481"/>
                  <a:pt x="1688135" y="232992"/>
                  <a:pt x="1684385" y="240481"/>
                </a:cubicBezTo>
                <a:lnTo>
                  <a:pt x="1687666" y="233928"/>
                </a:lnTo>
                <a:cubicBezTo>
                  <a:pt x="1684385" y="225503"/>
                  <a:pt x="1676885" y="229248"/>
                  <a:pt x="1673134" y="232992"/>
                </a:cubicBezTo>
                <a:cubicBezTo>
                  <a:pt x="1673134" y="244225"/>
                  <a:pt x="1680635" y="251714"/>
                  <a:pt x="1688135" y="255459"/>
                </a:cubicBezTo>
                <a:cubicBezTo>
                  <a:pt x="1680635" y="266692"/>
                  <a:pt x="1676885" y="262947"/>
                  <a:pt x="1669384" y="274181"/>
                </a:cubicBezTo>
                <a:cubicBezTo>
                  <a:pt x="1673134" y="251714"/>
                  <a:pt x="1658134" y="259203"/>
                  <a:pt x="1650634" y="255459"/>
                </a:cubicBezTo>
                <a:cubicBezTo>
                  <a:pt x="1643134" y="251714"/>
                  <a:pt x="1639384" y="274181"/>
                  <a:pt x="1639384" y="274181"/>
                </a:cubicBezTo>
                <a:cubicBezTo>
                  <a:pt x="1639384" y="262947"/>
                  <a:pt x="1624383" y="274181"/>
                  <a:pt x="1631884" y="255459"/>
                </a:cubicBezTo>
                <a:cubicBezTo>
                  <a:pt x="1635634" y="251714"/>
                  <a:pt x="1639384" y="266692"/>
                  <a:pt x="1643134" y="259203"/>
                </a:cubicBezTo>
                <a:cubicBezTo>
                  <a:pt x="1639384" y="247970"/>
                  <a:pt x="1639384" y="229248"/>
                  <a:pt x="1628134" y="244225"/>
                </a:cubicBezTo>
                <a:cubicBezTo>
                  <a:pt x="1620633" y="255459"/>
                  <a:pt x="1628134" y="285414"/>
                  <a:pt x="1613133" y="274181"/>
                </a:cubicBezTo>
                <a:cubicBezTo>
                  <a:pt x="1616883" y="266692"/>
                  <a:pt x="1620633" y="259203"/>
                  <a:pt x="1624383" y="251714"/>
                </a:cubicBezTo>
                <a:lnTo>
                  <a:pt x="1611258" y="241885"/>
                </a:lnTo>
                <a:lnTo>
                  <a:pt x="1609383" y="256863"/>
                </a:lnTo>
                <a:cubicBezTo>
                  <a:pt x="1605633" y="255459"/>
                  <a:pt x="1609383" y="251714"/>
                  <a:pt x="1605633" y="247970"/>
                </a:cubicBezTo>
                <a:cubicBezTo>
                  <a:pt x="1601883" y="270436"/>
                  <a:pt x="1586883" y="255459"/>
                  <a:pt x="1583133" y="277925"/>
                </a:cubicBezTo>
                <a:cubicBezTo>
                  <a:pt x="1575632" y="281670"/>
                  <a:pt x="1568132" y="262947"/>
                  <a:pt x="1560632" y="262947"/>
                </a:cubicBezTo>
                <a:cubicBezTo>
                  <a:pt x="1553132" y="247970"/>
                  <a:pt x="1541882" y="255459"/>
                  <a:pt x="1534382" y="270436"/>
                </a:cubicBezTo>
                <a:cubicBezTo>
                  <a:pt x="1530631" y="262947"/>
                  <a:pt x="1519381" y="266692"/>
                  <a:pt x="1515631" y="277925"/>
                </a:cubicBezTo>
                <a:cubicBezTo>
                  <a:pt x="1504381" y="262947"/>
                  <a:pt x="1511881" y="203037"/>
                  <a:pt x="1500631" y="225503"/>
                </a:cubicBezTo>
                <a:cubicBezTo>
                  <a:pt x="1489381" y="225503"/>
                  <a:pt x="1481880" y="262947"/>
                  <a:pt x="1485631" y="274181"/>
                </a:cubicBezTo>
                <a:cubicBezTo>
                  <a:pt x="1463130" y="262947"/>
                  <a:pt x="1440630" y="292903"/>
                  <a:pt x="1421879" y="262947"/>
                </a:cubicBezTo>
                <a:cubicBezTo>
                  <a:pt x="1418129" y="270436"/>
                  <a:pt x="1421879" y="274181"/>
                  <a:pt x="1414379" y="277925"/>
                </a:cubicBezTo>
                <a:cubicBezTo>
                  <a:pt x="1384378" y="270436"/>
                  <a:pt x="1346878" y="300392"/>
                  <a:pt x="1324377" y="262947"/>
                </a:cubicBezTo>
                <a:cubicBezTo>
                  <a:pt x="1335627" y="251714"/>
                  <a:pt x="1328127" y="240481"/>
                  <a:pt x="1328127" y="229248"/>
                </a:cubicBezTo>
                <a:lnTo>
                  <a:pt x="1323733" y="234689"/>
                </a:lnTo>
                <a:lnTo>
                  <a:pt x="1320107" y="228699"/>
                </a:lnTo>
                <a:cubicBezTo>
                  <a:pt x="1319162" y="227492"/>
                  <a:pt x="1318283" y="229248"/>
                  <a:pt x="1316877" y="240481"/>
                </a:cubicBezTo>
                <a:cubicBezTo>
                  <a:pt x="1316877" y="259203"/>
                  <a:pt x="1313127" y="270436"/>
                  <a:pt x="1324377" y="277925"/>
                </a:cubicBezTo>
                <a:cubicBezTo>
                  <a:pt x="1305627" y="285414"/>
                  <a:pt x="1275626" y="285414"/>
                  <a:pt x="1268126" y="266692"/>
                </a:cubicBezTo>
                <a:cubicBezTo>
                  <a:pt x="1271876" y="274181"/>
                  <a:pt x="1268126" y="281670"/>
                  <a:pt x="1264376" y="285414"/>
                </a:cubicBezTo>
                <a:lnTo>
                  <a:pt x="1257344" y="260139"/>
                </a:lnTo>
                <a:cubicBezTo>
                  <a:pt x="1253126" y="256395"/>
                  <a:pt x="1247501" y="257331"/>
                  <a:pt x="1241875" y="262947"/>
                </a:cubicBezTo>
                <a:lnTo>
                  <a:pt x="1241875" y="279329"/>
                </a:lnTo>
                <a:lnTo>
                  <a:pt x="1235313" y="265288"/>
                </a:lnTo>
                <a:cubicBezTo>
                  <a:pt x="1230625" y="266693"/>
                  <a:pt x="1226875" y="300392"/>
                  <a:pt x="1219375" y="281670"/>
                </a:cubicBezTo>
                <a:cubicBezTo>
                  <a:pt x="1219375" y="274181"/>
                  <a:pt x="1219375" y="266692"/>
                  <a:pt x="1215625" y="262947"/>
                </a:cubicBezTo>
                <a:cubicBezTo>
                  <a:pt x="1204375" y="277925"/>
                  <a:pt x="1189374" y="300392"/>
                  <a:pt x="1178124" y="285414"/>
                </a:cubicBezTo>
                <a:cubicBezTo>
                  <a:pt x="1170624" y="259203"/>
                  <a:pt x="1170624" y="259203"/>
                  <a:pt x="1170624" y="259203"/>
                </a:cubicBezTo>
                <a:cubicBezTo>
                  <a:pt x="1166874" y="262947"/>
                  <a:pt x="1155624" y="277925"/>
                  <a:pt x="1166874" y="285414"/>
                </a:cubicBezTo>
                <a:cubicBezTo>
                  <a:pt x="1148123" y="270436"/>
                  <a:pt x="1133123" y="266692"/>
                  <a:pt x="1129373" y="244225"/>
                </a:cubicBezTo>
                <a:cubicBezTo>
                  <a:pt x="1091872" y="296647"/>
                  <a:pt x="1043121" y="296647"/>
                  <a:pt x="1005620" y="292903"/>
                </a:cubicBezTo>
                <a:lnTo>
                  <a:pt x="1008902" y="283074"/>
                </a:lnTo>
                <a:lnTo>
                  <a:pt x="1003137" y="279278"/>
                </a:lnTo>
                <a:cubicBezTo>
                  <a:pt x="999292" y="282372"/>
                  <a:pt x="999995" y="301328"/>
                  <a:pt x="994370" y="292903"/>
                </a:cubicBezTo>
                <a:cubicBezTo>
                  <a:pt x="998120" y="281670"/>
                  <a:pt x="986870" y="266692"/>
                  <a:pt x="994370" y="251714"/>
                </a:cubicBezTo>
                <a:cubicBezTo>
                  <a:pt x="983120" y="236736"/>
                  <a:pt x="975620" y="274181"/>
                  <a:pt x="968120" y="277925"/>
                </a:cubicBezTo>
                <a:lnTo>
                  <a:pt x="967651" y="284419"/>
                </a:lnTo>
                <a:lnTo>
                  <a:pt x="971342" y="280668"/>
                </a:lnTo>
                <a:cubicBezTo>
                  <a:pt x="972573" y="279680"/>
                  <a:pt x="973276" y="280733"/>
                  <a:pt x="971870" y="289158"/>
                </a:cubicBezTo>
                <a:cubicBezTo>
                  <a:pt x="971870" y="296647"/>
                  <a:pt x="953119" y="274181"/>
                  <a:pt x="949369" y="300392"/>
                </a:cubicBezTo>
                <a:cubicBezTo>
                  <a:pt x="945619" y="292903"/>
                  <a:pt x="949369" y="274181"/>
                  <a:pt x="949369" y="262947"/>
                </a:cubicBezTo>
                <a:lnTo>
                  <a:pt x="942807" y="272777"/>
                </a:lnTo>
                <a:cubicBezTo>
                  <a:pt x="930619" y="244225"/>
                  <a:pt x="968120" y="221759"/>
                  <a:pt x="956869" y="184315"/>
                </a:cubicBezTo>
                <a:lnTo>
                  <a:pt x="950307" y="187591"/>
                </a:lnTo>
                <a:cubicBezTo>
                  <a:pt x="941869" y="158104"/>
                  <a:pt x="971870" y="154359"/>
                  <a:pt x="953119" y="146870"/>
                </a:cubicBezTo>
                <a:cubicBezTo>
                  <a:pt x="941869" y="158104"/>
                  <a:pt x="934369" y="195548"/>
                  <a:pt x="941869" y="206781"/>
                </a:cubicBezTo>
                <a:cubicBezTo>
                  <a:pt x="923119" y="214270"/>
                  <a:pt x="930619" y="270436"/>
                  <a:pt x="908118" y="266692"/>
                </a:cubicBezTo>
                <a:cubicBezTo>
                  <a:pt x="904368" y="251714"/>
                  <a:pt x="926869" y="262947"/>
                  <a:pt x="923119" y="244225"/>
                </a:cubicBezTo>
                <a:cubicBezTo>
                  <a:pt x="915619" y="221759"/>
                  <a:pt x="904368" y="255459"/>
                  <a:pt x="893118" y="247970"/>
                </a:cubicBezTo>
                <a:cubicBezTo>
                  <a:pt x="904368" y="255459"/>
                  <a:pt x="896868" y="281670"/>
                  <a:pt x="889368" y="285414"/>
                </a:cubicBezTo>
                <a:cubicBezTo>
                  <a:pt x="878118" y="274181"/>
                  <a:pt x="896868" y="262947"/>
                  <a:pt x="881868" y="259203"/>
                </a:cubicBezTo>
                <a:cubicBezTo>
                  <a:pt x="878118" y="274181"/>
                  <a:pt x="863117" y="285414"/>
                  <a:pt x="878118" y="296647"/>
                </a:cubicBezTo>
                <a:lnTo>
                  <a:pt x="872434" y="309519"/>
                </a:lnTo>
                <a:cubicBezTo>
                  <a:pt x="866633" y="312327"/>
                  <a:pt x="860305" y="291967"/>
                  <a:pt x="851867" y="311625"/>
                </a:cubicBezTo>
                <a:cubicBezTo>
                  <a:pt x="848117" y="289158"/>
                  <a:pt x="870618" y="259203"/>
                  <a:pt x="851867" y="244225"/>
                </a:cubicBezTo>
                <a:cubicBezTo>
                  <a:pt x="855617" y="266692"/>
                  <a:pt x="833117" y="274181"/>
                  <a:pt x="840617" y="311625"/>
                </a:cubicBezTo>
                <a:cubicBezTo>
                  <a:pt x="833117" y="304136"/>
                  <a:pt x="833117" y="285414"/>
                  <a:pt x="840617" y="270436"/>
                </a:cubicBezTo>
                <a:cubicBezTo>
                  <a:pt x="829367" y="255459"/>
                  <a:pt x="814366" y="311625"/>
                  <a:pt x="814366" y="266692"/>
                </a:cubicBezTo>
                <a:cubicBezTo>
                  <a:pt x="810616" y="289158"/>
                  <a:pt x="810616" y="289158"/>
                  <a:pt x="810616" y="289158"/>
                </a:cubicBezTo>
                <a:cubicBezTo>
                  <a:pt x="806866" y="281670"/>
                  <a:pt x="803116" y="277925"/>
                  <a:pt x="799366" y="262947"/>
                </a:cubicBezTo>
                <a:cubicBezTo>
                  <a:pt x="791866" y="262947"/>
                  <a:pt x="773116" y="296647"/>
                  <a:pt x="773116" y="259203"/>
                </a:cubicBezTo>
                <a:cubicBezTo>
                  <a:pt x="773116" y="262947"/>
                  <a:pt x="754365" y="259203"/>
                  <a:pt x="758115" y="285414"/>
                </a:cubicBezTo>
                <a:cubicBezTo>
                  <a:pt x="769365" y="300392"/>
                  <a:pt x="773116" y="266692"/>
                  <a:pt x="776866" y="300392"/>
                </a:cubicBezTo>
                <a:lnTo>
                  <a:pt x="772823" y="290094"/>
                </a:lnTo>
                <a:cubicBezTo>
                  <a:pt x="767725" y="287988"/>
                  <a:pt x="759990" y="306944"/>
                  <a:pt x="754365" y="315369"/>
                </a:cubicBezTo>
                <a:lnTo>
                  <a:pt x="754365" y="302264"/>
                </a:lnTo>
                <a:cubicBezTo>
                  <a:pt x="750615" y="304136"/>
                  <a:pt x="743115" y="300392"/>
                  <a:pt x="739365" y="315369"/>
                </a:cubicBezTo>
                <a:cubicBezTo>
                  <a:pt x="743115" y="307880"/>
                  <a:pt x="739365" y="300392"/>
                  <a:pt x="739365" y="296647"/>
                </a:cubicBezTo>
                <a:lnTo>
                  <a:pt x="732802" y="313029"/>
                </a:lnTo>
                <a:cubicBezTo>
                  <a:pt x="716864" y="326603"/>
                  <a:pt x="731865" y="281670"/>
                  <a:pt x="713114" y="285414"/>
                </a:cubicBezTo>
                <a:lnTo>
                  <a:pt x="726240" y="272309"/>
                </a:lnTo>
                <a:cubicBezTo>
                  <a:pt x="724365" y="274181"/>
                  <a:pt x="720614" y="251714"/>
                  <a:pt x="713114" y="259203"/>
                </a:cubicBezTo>
                <a:cubicBezTo>
                  <a:pt x="709364" y="277925"/>
                  <a:pt x="701864" y="300392"/>
                  <a:pt x="698114" y="315369"/>
                </a:cubicBezTo>
                <a:cubicBezTo>
                  <a:pt x="692506" y="320969"/>
                  <a:pt x="693188" y="305634"/>
                  <a:pt x="690926" y="307256"/>
                </a:cubicBezTo>
                <a:lnTo>
                  <a:pt x="697215" y="294697"/>
                </a:lnTo>
                <a:cubicBezTo>
                  <a:pt x="701864" y="285414"/>
                  <a:pt x="690614" y="259203"/>
                  <a:pt x="679364" y="259203"/>
                </a:cubicBezTo>
                <a:cubicBezTo>
                  <a:pt x="671863" y="266692"/>
                  <a:pt x="660613" y="292903"/>
                  <a:pt x="671863" y="304136"/>
                </a:cubicBezTo>
                <a:cubicBezTo>
                  <a:pt x="664363" y="304136"/>
                  <a:pt x="656863" y="292903"/>
                  <a:pt x="664363" y="277925"/>
                </a:cubicBezTo>
                <a:cubicBezTo>
                  <a:pt x="649363" y="285414"/>
                  <a:pt x="664363" y="300392"/>
                  <a:pt x="653113" y="311625"/>
                </a:cubicBezTo>
                <a:cubicBezTo>
                  <a:pt x="649363" y="296647"/>
                  <a:pt x="634363" y="277925"/>
                  <a:pt x="626862" y="259203"/>
                </a:cubicBezTo>
                <a:cubicBezTo>
                  <a:pt x="638113" y="229248"/>
                  <a:pt x="638113" y="229248"/>
                  <a:pt x="638113" y="229248"/>
                </a:cubicBezTo>
                <a:lnTo>
                  <a:pt x="631550" y="229248"/>
                </a:lnTo>
                <a:cubicBezTo>
                  <a:pt x="641863" y="203037"/>
                  <a:pt x="626862" y="206781"/>
                  <a:pt x="634363" y="180570"/>
                </a:cubicBezTo>
                <a:cubicBezTo>
                  <a:pt x="626862" y="176826"/>
                  <a:pt x="619362" y="184315"/>
                  <a:pt x="615612" y="191803"/>
                </a:cubicBezTo>
                <a:cubicBezTo>
                  <a:pt x="630613" y="236736"/>
                  <a:pt x="596862" y="251714"/>
                  <a:pt x="600612" y="292903"/>
                </a:cubicBezTo>
                <a:cubicBezTo>
                  <a:pt x="578111" y="300392"/>
                  <a:pt x="589362" y="195548"/>
                  <a:pt x="563111" y="255459"/>
                </a:cubicBezTo>
                <a:cubicBezTo>
                  <a:pt x="566861" y="266692"/>
                  <a:pt x="555611" y="296647"/>
                  <a:pt x="570611" y="285414"/>
                </a:cubicBezTo>
                <a:cubicBezTo>
                  <a:pt x="555611" y="281670"/>
                  <a:pt x="559361" y="322858"/>
                  <a:pt x="544361" y="307880"/>
                </a:cubicBezTo>
                <a:cubicBezTo>
                  <a:pt x="555611" y="292903"/>
                  <a:pt x="533111" y="266692"/>
                  <a:pt x="551861" y="244225"/>
                </a:cubicBezTo>
                <a:cubicBezTo>
                  <a:pt x="548111" y="255459"/>
                  <a:pt x="559361" y="255459"/>
                  <a:pt x="563111" y="251714"/>
                </a:cubicBezTo>
                <a:cubicBezTo>
                  <a:pt x="555611" y="236736"/>
                  <a:pt x="563111" y="210525"/>
                  <a:pt x="551861" y="210525"/>
                </a:cubicBezTo>
                <a:cubicBezTo>
                  <a:pt x="540611" y="214270"/>
                  <a:pt x="529360" y="214270"/>
                  <a:pt x="533111" y="236736"/>
                </a:cubicBezTo>
                <a:lnTo>
                  <a:pt x="534810" y="245980"/>
                </a:lnTo>
                <a:cubicBezTo>
                  <a:pt x="537798" y="249140"/>
                  <a:pt x="543423" y="238609"/>
                  <a:pt x="540611" y="255459"/>
                </a:cubicBezTo>
                <a:cubicBezTo>
                  <a:pt x="521860" y="262947"/>
                  <a:pt x="521860" y="229248"/>
                  <a:pt x="510610" y="270436"/>
                </a:cubicBezTo>
                <a:cubicBezTo>
                  <a:pt x="521860" y="266692"/>
                  <a:pt x="525610" y="289158"/>
                  <a:pt x="525610" y="304136"/>
                </a:cubicBezTo>
                <a:lnTo>
                  <a:pt x="512485" y="313965"/>
                </a:lnTo>
                <a:lnTo>
                  <a:pt x="513891" y="302264"/>
                </a:lnTo>
                <a:cubicBezTo>
                  <a:pt x="495610" y="289158"/>
                  <a:pt x="506860" y="326603"/>
                  <a:pt x="488110" y="322858"/>
                </a:cubicBezTo>
                <a:cubicBezTo>
                  <a:pt x="480609" y="292903"/>
                  <a:pt x="480609" y="292903"/>
                  <a:pt x="480609" y="292903"/>
                </a:cubicBezTo>
                <a:cubicBezTo>
                  <a:pt x="484359" y="266692"/>
                  <a:pt x="506860" y="304136"/>
                  <a:pt x="506860" y="262947"/>
                </a:cubicBezTo>
                <a:cubicBezTo>
                  <a:pt x="491860" y="259203"/>
                  <a:pt x="488110" y="281670"/>
                  <a:pt x="476859" y="270436"/>
                </a:cubicBezTo>
                <a:cubicBezTo>
                  <a:pt x="480609" y="266692"/>
                  <a:pt x="484359" y="266692"/>
                  <a:pt x="484359" y="262947"/>
                </a:cubicBezTo>
                <a:cubicBezTo>
                  <a:pt x="480609" y="259203"/>
                  <a:pt x="480609" y="203037"/>
                  <a:pt x="461859" y="236736"/>
                </a:cubicBezTo>
                <a:cubicBezTo>
                  <a:pt x="450609" y="247970"/>
                  <a:pt x="458109" y="251714"/>
                  <a:pt x="458109" y="266692"/>
                </a:cubicBezTo>
                <a:cubicBezTo>
                  <a:pt x="435608" y="270436"/>
                  <a:pt x="428108" y="285414"/>
                  <a:pt x="416858" y="289158"/>
                </a:cubicBezTo>
                <a:cubicBezTo>
                  <a:pt x="420608" y="259203"/>
                  <a:pt x="394358" y="285414"/>
                  <a:pt x="409358" y="255459"/>
                </a:cubicBezTo>
                <a:cubicBezTo>
                  <a:pt x="416858" y="274181"/>
                  <a:pt x="443109" y="270436"/>
                  <a:pt x="450609" y="244225"/>
                </a:cubicBezTo>
                <a:lnTo>
                  <a:pt x="452015" y="228429"/>
                </a:lnTo>
                <a:cubicBezTo>
                  <a:pt x="456937" y="222461"/>
                  <a:pt x="470297" y="238609"/>
                  <a:pt x="473109" y="210525"/>
                </a:cubicBezTo>
                <a:cubicBezTo>
                  <a:pt x="458109" y="210525"/>
                  <a:pt x="458109" y="173081"/>
                  <a:pt x="458109" y="150615"/>
                </a:cubicBezTo>
                <a:cubicBezTo>
                  <a:pt x="454359" y="150615"/>
                  <a:pt x="446859" y="158104"/>
                  <a:pt x="446859" y="161848"/>
                </a:cubicBezTo>
                <a:cubicBezTo>
                  <a:pt x="443109" y="184315"/>
                  <a:pt x="450609" y="184315"/>
                  <a:pt x="446859" y="206781"/>
                </a:cubicBezTo>
                <a:cubicBezTo>
                  <a:pt x="431858" y="199292"/>
                  <a:pt x="413108" y="214270"/>
                  <a:pt x="401858" y="232992"/>
                </a:cubicBezTo>
                <a:cubicBezTo>
                  <a:pt x="398108" y="221759"/>
                  <a:pt x="398108" y="199292"/>
                  <a:pt x="405608" y="199292"/>
                </a:cubicBezTo>
                <a:cubicBezTo>
                  <a:pt x="386857" y="203037"/>
                  <a:pt x="364357" y="199292"/>
                  <a:pt x="341857" y="195548"/>
                </a:cubicBezTo>
                <a:lnTo>
                  <a:pt x="343204" y="211403"/>
                </a:lnTo>
                <a:cubicBezTo>
                  <a:pt x="340332" y="216794"/>
                  <a:pt x="331829" y="214764"/>
                  <a:pt x="327968" y="219090"/>
                </a:cubicBezTo>
                <a:cubicBezTo>
                  <a:pt x="326768" y="208116"/>
                  <a:pt x="325402" y="195934"/>
                  <a:pt x="326856" y="184315"/>
                </a:cubicBezTo>
                <a:lnTo>
                  <a:pt x="320293" y="187708"/>
                </a:lnTo>
                <a:cubicBezTo>
                  <a:pt x="317481" y="184548"/>
                  <a:pt x="323106" y="165592"/>
                  <a:pt x="311856" y="165592"/>
                </a:cubicBezTo>
                <a:cubicBezTo>
                  <a:pt x="300606" y="180570"/>
                  <a:pt x="281855" y="191803"/>
                  <a:pt x="266855" y="199292"/>
                </a:cubicBezTo>
                <a:cubicBezTo>
                  <a:pt x="248105" y="169337"/>
                  <a:pt x="218104" y="195548"/>
                  <a:pt x="199354" y="195548"/>
                </a:cubicBezTo>
                <a:cubicBezTo>
                  <a:pt x="191853" y="180570"/>
                  <a:pt x="195603" y="150615"/>
                  <a:pt x="188103" y="143126"/>
                </a:cubicBezTo>
                <a:cubicBezTo>
                  <a:pt x="176853" y="143126"/>
                  <a:pt x="195603" y="180570"/>
                  <a:pt x="176853" y="165592"/>
                </a:cubicBezTo>
                <a:lnTo>
                  <a:pt x="180134" y="159040"/>
                </a:lnTo>
                <a:cubicBezTo>
                  <a:pt x="173103" y="165592"/>
                  <a:pt x="150602" y="135637"/>
                  <a:pt x="143102" y="180570"/>
                </a:cubicBezTo>
                <a:cubicBezTo>
                  <a:pt x="150602" y="146870"/>
                  <a:pt x="150602" y="146870"/>
                  <a:pt x="150602" y="146870"/>
                </a:cubicBezTo>
                <a:cubicBezTo>
                  <a:pt x="146852" y="143126"/>
                  <a:pt x="143102" y="150615"/>
                  <a:pt x="139352" y="154359"/>
                </a:cubicBezTo>
                <a:cubicBezTo>
                  <a:pt x="139352" y="143126"/>
                  <a:pt x="135602" y="131893"/>
                  <a:pt x="143102" y="124404"/>
                </a:cubicBezTo>
                <a:cubicBezTo>
                  <a:pt x="131852" y="101937"/>
                  <a:pt x="120602" y="128148"/>
                  <a:pt x="109352" y="128148"/>
                </a:cubicBezTo>
                <a:cubicBezTo>
                  <a:pt x="116852" y="150615"/>
                  <a:pt x="116852" y="150615"/>
                  <a:pt x="116852" y="150615"/>
                </a:cubicBezTo>
                <a:cubicBezTo>
                  <a:pt x="94351" y="165592"/>
                  <a:pt x="83101" y="146870"/>
                  <a:pt x="64351" y="150615"/>
                </a:cubicBezTo>
                <a:lnTo>
                  <a:pt x="64351" y="134233"/>
                </a:lnTo>
                <a:lnTo>
                  <a:pt x="54507" y="141722"/>
                </a:lnTo>
                <a:lnTo>
                  <a:pt x="49819" y="121595"/>
                </a:lnTo>
                <a:cubicBezTo>
                  <a:pt x="46538" y="117851"/>
                  <a:pt x="41850" y="118787"/>
                  <a:pt x="38100" y="128148"/>
                </a:cubicBezTo>
                <a:cubicBezTo>
                  <a:pt x="71851" y="79471"/>
                  <a:pt x="71851" y="79471"/>
                  <a:pt x="71851" y="79471"/>
                </a:cubicBezTo>
                <a:cubicBezTo>
                  <a:pt x="79351" y="90704"/>
                  <a:pt x="60601" y="101937"/>
                  <a:pt x="64351" y="124404"/>
                </a:cubicBezTo>
                <a:cubicBezTo>
                  <a:pt x="68101" y="139381"/>
                  <a:pt x="86851" y="135637"/>
                  <a:pt x="90601" y="116915"/>
                </a:cubicBezTo>
                <a:cubicBezTo>
                  <a:pt x="83101" y="113170"/>
                  <a:pt x="83101" y="116915"/>
                  <a:pt x="79351" y="124404"/>
                </a:cubicBezTo>
                <a:cubicBezTo>
                  <a:pt x="75601" y="98193"/>
                  <a:pt x="86851" y="98193"/>
                  <a:pt x="90601" y="79471"/>
                </a:cubicBezTo>
                <a:lnTo>
                  <a:pt x="86912" y="78801"/>
                </a:lnTo>
                <a:cubicBezTo>
                  <a:pt x="92572" y="68177"/>
                  <a:pt x="99534" y="67761"/>
                  <a:pt x="109352" y="64493"/>
                </a:cubicBezTo>
                <a:cubicBezTo>
                  <a:pt x="101851" y="75726"/>
                  <a:pt x="113102" y="83215"/>
                  <a:pt x="109352" y="90704"/>
                </a:cubicBezTo>
                <a:cubicBezTo>
                  <a:pt x="109352" y="68237"/>
                  <a:pt x="120602" y="60749"/>
                  <a:pt x="135602" y="68237"/>
                </a:cubicBezTo>
                <a:cubicBezTo>
                  <a:pt x="146852" y="94448"/>
                  <a:pt x="165603" y="49515"/>
                  <a:pt x="180603" y="57004"/>
                </a:cubicBezTo>
                <a:cubicBezTo>
                  <a:pt x="173103" y="83215"/>
                  <a:pt x="161853" y="101937"/>
                  <a:pt x="154353" y="113170"/>
                </a:cubicBezTo>
                <a:cubicBezTo>
                  <a:pt x="161853" y="124404"/>
                  <a:pt x="165603" y="113170"/>
                  <a:pt x="173103" y="124404"/>
                </a:cubicBezTo>
                <a:cubicBezTo>
                  <a:pt x="180603" y="105682"/>
                  <a:pt x="184353" y="79471"/>
                  <a:pt x="199354" y="68237"/>
                </a:cubicBezTo>
                <a:lnTo>
                  <a:pt x="199354" y="84619"/>
                </a:lnTo>
                <a:cubicBezTo>
                  <a:pt x="210604" y="75726"/>
                  <a:pt x="210604" y="49515"/>
                  <a:pt x="229354" y="53260"/>
                </a:cubicBezTo>
                <a:cubicBezTo>
                  <a:pt x="255605" y="64493"/>
                  <a:pt x="281855" y="64493"/>
                  <a:pt x="304356" y="68237"/>
                </a:cubicBezTo>
                <a:lnTo>
                  <a:pt x="304356" y="84619"/>
                </a:lnTo>
                <a:cubicBezTo>
                  <a:pt x="315606" y="49515"/>
                  <a:pt x="341857" y="71982"/>
                  <a:pt x="356857" y="57004"/>
                </a:cubicBezTo>
                <a:cubicBezTo>
                  <a:pt x="383107" y="75726"/>
                  <a:pt x="413108" y="42026"/>
                  <a:pt x="428108" y="71982"/>
                </a:cubicBezTo>
                <a:cubicBezTo>
                  <a:pt x="473109" y="60749"/>
                  <a:pt x="514360" y="45771"/>
                  <a:pt x="563111" y="57004"/>
                </a:cubicBezTo>
                <a:cubicBezTo>
                  <a:pt x="551861" y="83215"/>
                  <a:pt x="551861" y="83215"/>
                  <a:pt x="551861" y="83215"/>
                </a:cubicBezTo>
                <a:lnTo>
                  <a:pt x="557896" y="76019"/>
                </a:lnTo>
                <a:cubicBezTo>
                  <a:pt x="561939" y="76896"/>
                  <a:pt x="561236" y="97257"/>
                  <a:pt x="566861" y="94448"/>
                </a:cubicBezTo>
                <a:cubicBezTo>
                  <a:pt x="559361" y="71982"/>
                  <a:pt x="578111" y="64493"/>
                  <a:pt x="585612" y="49515"/>
                </a:cubicBezTo>
                <a:cubicBezTo>
                  <a:pt x="608112" y="71982"/>
                  <a:pt x="634363" y="49515"/>
                  <a:pt x="653113" y="30793"/>
                </a:cubicBezTo>
                <a:lnTo>
                  <a:pt x="653113" y="47175"/>
                </a:lnTo>
                <a:cubicBezTo>
                  <a:pt x="675614" y="15815"/>
                  <a:pt x="694364" y="45771"/>
                  <a:pt x="720614" y="53260"/>
                </a:cubicBezTo>
                <a:cubicBezTo>
                  <a:pt x="720614" y="60749"/>
                  <a:pt x="724365" y="79471"/>
                  <a:pt x="731865" y="75726"/>
                </a:cubicBezTo>
                <a:cubicBezTo>
                  <a:pt x="746865" y="45771"/>
                  <a:pt x="754365" y="49515"/>
                  <a:pt x="773116" y="30793"/>
                </a:cubicBezTo>
                <a:cubicBezTo>
                  <a:pt x="788116" y="30793"/>
                  <a:pt x="810616" y="38282"/>
                  <a:pt x="821867" y="53260"/>
                </a:cubicBezTo>
                <a:cubicBezTo>
                  <a:pt x="874368" y="12071"/>
                  <a:pt x="926869" y="42026"/>
                  <a:pt x="983120" y="15815"/>
                </a:cubicBezTo>
                <a:cubicBezTo>
                  <a:pt x="986870" y="38282"/>
                  <a:pt x="986870" y="38282"/>
                  <a:pt x="986870" y="38282"/>
                </a:cubicBezTo>
                <a:cubicBezTo>
                  <a:pt x="1039371" y="-6651"/>
                  <a:pt x="1103123" y="38282"/>
                  <a:pt x="1148123" y="15815"/>
                </a:cubicBezTo>
                <a:cubicBezTo>
                  <a:pt x="1144373" y="53260"/>
                  <a:pt x="1144373" y="53260"/>
                  <a:pt x="1144373" y="53260"/>
                </a:cubicBezTo>
                <a:cubicBezTo>
                  <a:pt x="1155624" y="64493"/>
                  <a:pt x="1174374" y="42026"/>
                  <a:pt x="1170624" y="15815"/>
                </a:cubicBezTo>
                <a:cubicBezTo>
                  <a:pt x="1185624" y="30793"/>
                  <a:pt x="1208125" y="838"/>
                  <a:pt x="1215625" y="30793"/>
                </a:cubicBezTo>
                <a:cubicBezTo>
                  <a:pt x="1230625" y="38282"/>
                  <a:pt x="1234375" y="15815"/>
                  <a:pt x="1245626" y="8326"/>
                </a:cubicBezTo>
                <a:cubicBezTo>
                  <a:pt x="1272400" y="21693"/>
                  <a:pt x="1284240" y="23131"/>
                  <a:pt x="1304900" y="17006"/>
                </a:cubicBezTo>
                <a:cubicBezTo>
                  <a:pt x="1302101" y="25479"/>
                  <a:pt x="1303175" y="38282"/>
                  <a:pt x="1309377" y="38282"/>
                </a:cubicBezTo>
                <a:cubicBezTo>
                  <a:pt x="1320627" y="30793"/>
                  <a:pt x="1346878" y="49515"/>
                  <a:pt x="1335627" y="4582"/>
                </a:cubicBezTo>
                <a:cubicBezTo>
                  <a:pt x="1365628" y="30793"/>
                  <a:pt x="1403129" y="-10396"/>
                  <a:pt x="1433129" y="23304"/>
                </a:cubicBezTo>
                <a:cubicBezTo>
                  <a:pt x="1429379" y="12071"/>
                  <a:pt x="1436880" y="8326"/>
                  <a:pt x="1440630" y="838"/>
                </a:cubicBezTo>
                <a:cubicBezTo>
                  <a:pt x="1466880" y="838"/>
                  <a:pt x="1493131" y="27049"/>
                  <a:pt x="1511881" y="4582"/>
                </a:cubicBezTo>
                <a:cubicBezTo>
                  <a:pt x="1515631" y="12071"/>
                  <a:pt x="1504381" y="27049"/>
                  <a:pt x="1515631" y="27049"/>
                </a:cubicBezTo>
                <a:cubicBezTo>
                  <a:pt x="1523131" y="23304"/>
                  <a:pt x="1515631" y="12071"/>
                  <a:pt x="1523131" y="4582"/>
                </a:cubicBezTo>
                <a:cubicBezTo>
                  <a:pt x="1533444" y="-98"/>
                  <a:pt x="1543757" y="-801"/>
                  <a:pt x="1554011" y="72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" name="Freeform 19">
            <a:extLst>
              <a:ext uri="{FF2B5EF4-FFF2-40B4-BE49-F238E27FC236}">
                <a16:creationId xmlns:a16="http://schemas.microsoft.com/office/drawing/2014/main" id="{E7E914C5-C2D0-4DAC-BDD8-EFEC16F512B9}"/>
              </a:ext>
            </a:extLst>
          </p:cNvPr>
          <p:cNvSpPr>
            <a:spLocks noEditPoints="1"/>
          </p:cNvSpPr>
          <p:nvPr/>
        </p:nvSpPr>
        <p:spPr bwMode="auto">
          <a:xfrm>
            <a:off x="8705297" y="752396"/>
            <a:ext cx="2016107" cy="971968"/>
          </a:xfrm>
          <a:custGeom>
            <a:avLst/>
            <a:gdLst>
              <a:gd name="T0" fmla="*/ 2147483646 w 236"/>
              <a:gd name="T1" fmla="*/ 2147483646 h 158"/>
              <a:gd name="T2" fmla="*/ 2147483646 w 236"/>
              <a:gd name="T3" fmla="*/ 2147483646 h 158"/>
              <a:gd name="T4" fmla="*/ 2147483646 w 236"/>
              <a:gd name="T5" fmla="*/ 2147483646 h 158"/>
              <a:gd name="T6" fmla="*/ 2147483646 w 236"/>
              <a:gd name="T7" fmla="*/ 2147483646 h 158"/>
              <a:gd name="T8" fmla="*/ 2147483646 w 236"/>
              <a:gd name="T9" fmla="*/ 2147483646 h 158"/>
              <a:gd name="T10" fmla="*/ 2147483646 w 236"/>
              <a:gd name="T11" fmla="*/ 2147483646 h 158"/>
              <a:gd name="T12" fmla="*/ 2147483646 w 236"/>
              <a:gd name="T13" fmla="*/ 2147483646 h 158"/>
              <a:gd name="T14" fmla="*/ 2147483646 w 236"/>
              <a:gd name="T15" fmla="*/ 2147483646 h 158"/>
              <a:gd name="T16" fmla="*/ 2147483646 w 236"/>
              <a:gd name="T17" fmla="*/ 2147483646 h 158"/>
              <a:gd name="T18" fmla="*/ 2147483646 w 236"/>
              <a:gd name="T19" fmla="*/ 2147483646 h 158"/>
              <a:gd name="T20" fmla="*/ 2147483646 w 236"/>
              <a:gd name="T21" fmla="*/ 2147483646 h 158"/>
              <a:gd name="T22" fmla="*/ 2147483646 w 236"/>
              <a:gd name="T23" fmla="*/ 2147483646 h 158"/>
              <a:gd name="T24" fmla="*/ 2147483646 w 236"/>
              <a:gd name="T25" fmla="*/ 2147483646 h 158"/>
              <a:gd name="T26" fmla="*/ 2147483646 w 236"/>
              <a:gd name="T27" fmla="*/ 2147483646 h 158"/>
              <a:gd name="T28" fmla="*/ 2147483646 w 236"/>
              <a:gd name="T29" fmla="*/ 2147483646 h 158"/>
              <a:gd name="T30" fmla="*/ 2147483646 w 236"/>
              <a:gd name="T31" fmla="*/ 2147483646 h 158"/>
              <a:gd name="T32" fmla="*/ 2147483646 w 236"/>
              <a:gd name="T33" fmla="*/ 2147483646 h 158"/>
              <a:gd name="T34" fmla="*/ 2147483646 w 236"/>
              <a:gd name="T35" fmla="*/ 2147483646 h 158"/>
              <a:gd name="T36" fmla="*/ 2147483646 w 236"/>
              <a:gd name="T37" fmla="*/ 2147483646 h 158"/>
              <a:gd name="T38" fmla="*/ 2147483646 w 236"/>
              <a:gd name="T39" fmla="*/ 2147483646 h 158"/>
              <a:gd name="T40" fmla="*/ 2147483646 w 236"/>
              <a:gd name="T41" fmla="*/ 2147483646 h 158"/>
              <a:gd name="T42" fmla="*/ 2147483646 w 236"/>
              <a:gd name="T43" fmla="*/ 2147483646 h 158"/>
              <a:gd name="T44" fmla="*/ 2147483646 w 236"/>
              <a:gd name="T45" fmla="*/ 2147483646 h 158"/>
              <a:gd name="T46" fmla="*/ 2147483646 w 236"/>
              <a:gd name="T47" fmla="*/ 2147483646 h 158"/>
              <a:gd name="T48" fmla="*/ 2147483646 w 236"/>
              <a:gd name="T49" fmla="*/ 2147483646 h 158"/>
              <a:gd name="T50" fmla="*/ 2147483646 w 236"/>
              <a:gd name="T51" fmla="*/ 2147483646 h 158"/>
              <a:gd name="T52" fmla="*/ 2147483646 w 236"/>
              <a:gd name="T53" fmla="*/ 2147483646 h 158"/>
              <a:gd name="T54" fmla="*/ 2147483646 w 236"/>
              <a:gd name="T55" fmla="*/ 2147483646 h 158"/>
              <a:gd name="T56" fmla="*/ 2147483646 w 236"/>
              <a:gd name="T57" fmla="*/ 2147483646 h 158"/>
              <a:gd name="T58" fmla="*/ 2147483646 w 236"/>
              <a:gd name="T59" fmla="*/ 2147483646 h 158"/>
              <a:gd name="T60" fmla="*/ 2147483646 w 236"/>
              <a:gd name="T61" fmla="*/ 2147483646 h 158"/>
              <a:gd name="T62" fmla="*/ 2147483646 w 236"/>
              <a:gd name="T63" fmla="*/ 2147483646 h 158"/>
              <a:gd name="T64" fmla="*/ 2147483646 w 236"/>
              <a:gd name="T65" fmla="*/ 2147483646 h 158"/>
              <a:gd name="T66" fmla="*/ 2147483646 w 236"/>
              <a:gd name="T67" fmla="*/ 2147483646 h 158"/>
              <a:gd name="T68" fmla="*/ 0 w 236"/>
              <a:gd name="T69" fmla="*/ 2147483646 h 158"/>
              <a:gd name="T70" fmla="*/ 2147483646 w 236"/>
              <a:gd name="T71" fmla="*/ 2147483646 h 158"/>
              <a:gd name="T72" fmla="*/ 2147483646 w 236"/>
              <a:gd name="T73" fmla="*/ 2147483646 h 158"/>
              <a:gd name="T74" fmla="*/ 2147483646 w 236"/>
              <a:gd name="T75" fmla="*/ 2147483646 h 158"/>
              <a:gd name="T76" fmla="*/ 2147483646 w 236"/>
              <a:gd name="T77" fmla="*/ 2147483646 h 158"/>
              <a:gd name="T78" fmla="*/ 2147483646 w 236"/>
              <a:gd name="T79" fmla="*/ 2147483646 h 158"/>
              <a:gd name="T80" fmla="*/ 2147483646 w 236"/>
              <a:gd name="T81" fmla="*/ 2147483646 h 158"/>
              <a:gd name="T82" fmla="*/ 2147483646 w 236"/>
              <a:gd name="T83" fmla="*/ 2147483646 h 158"/>
              <a:gd name="T84" fmla="*/ 2147483646 w 236"/>
              <a:gd name="T85" fmla="*/ 2147483646 h 158"/>
              <a:gd name="T86" fmla="*/ 2147483646 w 236"/>
              <a:gd name="T87" fmla="*/ 2147483646 h 158"/>
              <a:gd name="T88" fmla="*/ 2147483646 w 236"/>
              <a:gd name="T89" fmla="*/ 2147483646 h 158"/>
              <a:gd name="T90" fmla="*/ 2147483646 w 236"/>
              <a:gd name="T91" fmla="*/ 2147483646 h 158"/>
              <a:gd name="T92" fmla="*/ 2147483646 w 236"/>
              <a:gd name="T93" fmla="*/ 2147483646 h 158"/>
              <a:gd name="T94" fmla="*/ 2147483646 w 236"/>
              <a:gd name="T95" fmla="*/ 2147483646 h 158"/>
              <a:gd name="T96" fmla="*/ 2147483646 w 236"/>
              <a:gd name="T97" fmla="*/ 2147483646 h 158"/>
              <a:gd name="T98" fmla="*/ 2147483646 w 236"/>
              <a:gd name="T99" fmla="*/ 2147483646 h 158"/>
              <a:gd name="T100" fmla="*/ 2147483646 w 236"/>
              <a:gd name="T101" fmla="*/ 2147483646 h 158"/>
              <a:gd name="T102" fmla="*/ 2147483646 w 236"/>
              <a:gd name="T103" fmla="*/ 2147483646 h 158"/>
              <a:gd name="T104" fmla="*/ 2147483646 w 236"/>
              <a:gd name="T105" fmla="*/ 2147483646 h 158"/>
              <a:gd name="T106" fmla="*/ 2147483646 w 236"/>
              <a:gd name="T107" fmla="*/ 2147483646 h 158"/>
              <a:gd name="T108" fmla="*/ 2147483646 w 236"/>
              <a:gd name="T109" fmla="*/ 2147483646 h 158"/>
              <a:gd name="T110" fmla="*/ 2147483646 w 236"/>
              <a:gd name="T111" fmla="*/ 2147483646 h 158"/>
              <a:gd name="T112" fmla="*/ 2147483646 w 236"/>
              <a:gd name="T113" fmla="*/ 2147483646 h 158"/>
              <a:gd name="T114" fmla="*/ 2147483646 w 236"/>
              <a:gd name="T115" fmla="*/ 2147483646 h 158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236"/>
              <a:gd name="T175" fmla="*/ 0 h 158"/>
              <a:gd name="T176" fmla="*/ 236 w 236"/>
              <a:gd name="T177" fmla="*/ 158 h 158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236" h="158">
                <a:moveTo>
                  <a:pt x="235" y="71"/>
                </a:moveTo>
                <a:cubicBezTo>
                  <a:pt x="235" y="69"/>
                  <a:pt x="234" y="67"/>
                  <a:pt x="233" y="66"/>
                </a:cubicBezTo>
                <a:cubicBezTo>
                  <a:pt x="233" y="67"/>
                  <a:pt x="234" y="66"/>
                  <a:pt x="234" y="67"/>
                </a:cubicBezTo>
                <a:cubicBezTo>
                  <a:pt x="233" y="68"/>
                  <a:pt x="232" y="66"/>
                  <a:pt x="232" y="65"/>
                </a:cubicBezTo>
                <a:cubicBezTo>
                  <a:pt x="232" y="65"/>
                  <a:pt x="232" y="65"/>
                  <a:pt x="232" y="65"/>
                </a:cubicBezTo>
                <a:cubicBezTo>
                  <a:pt x="232" y="63"/>
                  <a:pt x="232" y="62"/>
                  <a:pt x="232" y="61"/>
                </a:cubicBezTo>
                <a:cubicBezTo>
                  <a:pt x="232" y="59"/>
                  <a:pt x="232" y="62"/>
                  <a:pt x="233" y="61"/>
                </a:cubicBezTo>
                <a:cubicBezTo>
                  <a:pt x="234" y="61"/>
                  <a:pt x="234" y="57"/>
                  <a:pt x="234" y="56"/>
                </a:cubicBezTo>
                <a:cubicBezTo>
                  <a:pt x="234" y="56"/>
                  <a:pt x="233" y="55"/>
                  <a:pt x="233" y="55"/>
                </a:cubicBezTo>
                <a:cubicBezTo>
                  <a:pt x="232" y="54"/>
                  <a:pt x="234" y="54"/>
                  <a:pt x="234" y="53"/>
                </a:cubicBezTo>
                <a:cubicBezTo>
                  <a:pt x="231" y="49"/>
                  <a:pt x="231" y="49"/>
                  <a:pt x="231" y="49"/>
                </a:cubicBezTo>
                <a:cubicBezTo>
                  <a:pt x="231" y="49"/>
                  <a:pt x="232" y="48"/>
                  <a:pt x="233" y="49"/>
                </a:cubicBezTo>
                <a:cubicBezTo>
                  <a:pt x="232" y="46"/>
                  <a:pt x="230" y="44"/>
                  <a:pt x="229" y="42"/>
                </a:cubicBezTo>
                <a:cubicBezTo>
                  <a:pt x="230" y="41"/>
                  <a:pt x="229" y="38"/>
                  <a:pt x="229" y="37"/>
                </a:cubicBezTo>
                <a:cubicBezTo>
                  <a:pt x="230" y="36"/>
                  <a:pt x="229" y="38"/>
                  <a:pt x="229" y="38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1" y="39"/>
                  <a:pt x="232" y="36"/>
                  <a:pt x="233" y="37"/>
                </a:cubicBezTo>
                <a:cubicBezTo>
                  <a:pt x="232" y="36"/>
                  <a:pt x="233" y="32"/>
                  <a:pt x="233" y="29"/>
                </a:cubicBezTo>
                <a:cubicBezTo>
                  <a:pt x="231" y="31"/>
                  <a:pt x="232" y="26"/>
                  <a:pt x="230" y="26"/>
                </a:cubicBezTo>
                <a:cubicBezTo>
                  <a:pt x="230" y="23"/>
                  <a:pt x="232" y="24"/>
                  <a:pt x="232" y="23"/>
                </a:cubicBezTo>
                <a:cubicBezTo>
                  <a:pt x="231" y="20"/>
                  <a:pt x="231" y="17"/>
                  <a:pt x="231" y="14"/>
                </a:cubicBezTo>
                <a:cubicBezTo>
                  <a:pt x="232" y="15"/>
                  <a:pt x="233" y="15"/>
                  <a:pt x="231" y="14"/>
                </a:cubicBezTo>
                <a:cubicBezTo>
                  <a:pt x="231" y="14"/>
                  <a:pt x="231" y="14"/>
                  <a:pt x="231" y="14"/>
                </a:cubicBezTo>
                <a:cubicBezTo>
                  <a:pt x="232" y="14"/>
                  <a:pt x="232" y="14"/>
                  <a:pt x="232" y="14"/>
                </a:cubicBezTo>
                <a:cubicBezTo>
                  <a:pt x="231" y="12"/>
                  <a:pt x="231" y="7"/>
                  <a:pt x="230" y="5"/>
                </a:cubicBezTo>
                <a:cubicBezTo>
                  <a:pt x="230" y="5"/>
                  <a:pt x="230" y="5"/>
                  <a:pt x="231" y="5"/>
                </a:cubicBezTo>
                <a:cubicBezTo>
                  <a:pt x="228" y="0"/>
                  <a:pt x="230" y="6"/>
                  <a:pt x="227" y="5"/>
                </a:cubicBezTo>
                <a:cubicBezTo>
                  <a:pt x="228" y="4"/>
                  <a:pt x="228" y="4"/>
                  <a:pt x="228" y="4"/>
                </a:cubicBezTo>
                <a:cubicBezTo>
                  <a:pt x="226" y="5"/>
                  <a:pt x="224" y="3"/>
                  <a:pt x="222" y="5"/>
                </a:cubicBezTo>
                <a:cubicBezTo>
                  <a:pt x="222" y="5"/>
                  <a:pt x="222" y="4"/>
                  <a:pt x="222" y="4"/>
                </a:cubicBezTo>
                <a:cubicBezTo>
                  <a:pt x="222" y="4"/>
                  <a:pt x="221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18" y="5"/>
                  <a:pt x="217" y="5"/>
                  <a:pt x="216" y="6"/>
                </a:cubicBezTo>
                <a:cubicBezTo>
                  <a:pt x="216" y="6"/>
                  <a:pt x="216" y="5"/>
                  <a:pt x="217" y="5"/>
                </a:cubicBezTo>
                <a:cubicBezTo>
                  <a:pt x="215" y="4"/>
                  <a:pt x="215" y="6"/>
                  <a:pt x="213" y="6"/>
                </a:cubicBezTo>
                <a:cubicBezTo>
                  <a:pt x="212" y="6"/>
                  <a:pt x="211" y="5"/>
                  <a:pt x="212" y="5"/>
                </a:cubicBezTo>
                <a:cubicBezTo>
                  <a:pt x="211" y="6"/>
                  <a:pt x="208" y="6"/>
                  <a:pt x="207" y="7"/>
                </a:cubicBezTo>
                <a:cubicBezTo>
                  <a:pt x="207" y="6"/>
                  <a:pt x="206" y="6"/>
                  <a:pt x="205" y="6"/>
                </a:cubicBezTo>
                <a:cubicBezTo>
                  <a:pt x="194" y="7"/>
                  <a:pt x="184" y="7"/>
                  <a:pt x="173" y="10"/>
                </a:cubicBezTo>
                <a:cubicBezTo>
                  <a:pt x="172" y="8"/>
                  <a:pt x="176" y="8"/>
                  <a:pt x="175" y="7"/>
                </a:cubicBezTo>
                <a:cubicBezTo>
                  <a:pt x="175" y="9"/>
                  <a:pt x="173" y="8"/>
                  <a:pt x="170" y="8"/>
                </a:cubicBezTo>
                <a:cubicBezTo>
                  <a:pt x="170" y="8"/>
                  <a:pt x="170" y="8"/>
                  <a:pt x="170" y="8"/>
                </a:cubicBezTo>
                <a:cubicBezTo>
                  <a:pt x="168" y="9"/>
                  <a:pt x="168" y="8"/>
                  <a:pt x="166" y="8"/>
                </a:cubicBezTo>
                <a:cubicBezTo>
                  <a:pt x="166" y="9"/>
                  <a:pt x="166" y="9"/>
                  <a:pt x="166" y="9"/>
                </a:cubicBezTo>
                <a:cubicBezTo>
                  <a:pt x="165" y="10"/>
                  <a:pt x="163" y="7"/>
                  <a:pt x="162" y="9"/>
                </a:cubicBezTo>
                <a:cubicBezTo>
                  <a:pt x="161" y="8"/>
                  <a:pt x="161" y="8"/>
                  <a:pt x="161" y="8"/>
                </a:cubicBezTo>
                <a:cubicBezTo>
                  <a:pt x="159" y="10"/>
                  <a:pt x="158" y="7"/>
                  <a:pt x="157" y="9"/>
                </a:cubicBezTo>
                <a:cubicBezTo>
                  <a:pt x="157" y="9"/>
                  <a:pt x="157" y="9"/>
                  <a:pt x="157" y="9"/>
                </a:cubicBezTo>
                <a:cubicBezTo>
                  <a:pt x="154" y="8"/>
                  <a:pt x="152" y="11"/>
                  <a:pt x="151" y="10"/>
                </a:cubicBezTo>
                <a:cubicBezTo>
                  <a:pt x="148" y="10"/>
                  <a:pt x="146" y="10"/>
                  <a:pt x="146" y="12"/>
                </a:cubicBezTo>
                <a:cubicBezTo>
                  <a:pt x="145" y="11"/>
                  <a:pt x="145" y="10"/>
                  <a:pt x="146" y="10"/>
                </a:cubicBezTo>
                <a:cubicBezTo>
                  <a:pt x="138" y="11"/>
                  <a:pt x="129" y="11"/>
                  <a:pt x="122" y="13"/>
                </a:cubicBezTo>
                <a:cubicBezTo>
                  <a:pt x="121" y="13"/>
                  <a:pt x="122" y="13"/>
                  <a:pt x="122" y="12"/>
                </a:cubicBezTo>
                <a:cubicBezTo>
                  <a:pt x="118" y="14"/>
                  <a:pt x="113" y="11"/>
                  <a:pt x="110" y="14"/>
                </a:cubicBezTo>
                <a:cubicBezTo>
                  <a:pt x="109" y="15"/>
                  <a:pt x="109" y="15"/>
                  <a:pt x="109" y="15"/>
                </a:cubicBezTo>
                <a:cubicBezTo>
                  <a:pt x="108" y="15"/>
                  <a:pt x="108" y="14"/>
                  <a:pt x="107" y="13"/>
                </a:cubicBezTo>
                <a:cubicBezTo>
                  <a:pt x="106" y="14"/>
                  <a:pt x="103" y="14"/>
                  <a:pt x="102" y="15"/>
                </a:cubicBezTo>
                <a:cubicBezTo>
                  <a:pt x="102" y="14"/>
                  <a:pt x="102" y="14"/>
                  <a:pt x="102" y="14"/>
                </a:cubicBezTo>
                <a:cubicBezTo>
                  <a:pt x="100" y="14"/>
                  <a:pt x="98" y="15"/>
                  <a:pt x="96" y="15"/>
                </a:cubicBezTo>
                <a:cubicBezTo>
                  <a:pt x="97" y="14"/>
                  <a:pt x="97" y="14"/>
                  <a:pt x="97" y="14"/>
                </a:cubicBezTo>
                <a:cubicBezTo>
                  <a:pt x="86" y="12"/>
                  <a:pt x="73" y="11"/>
                  <a:pt x="65" y="13"/>
                </a:cubicBezTo>
                <a:cubicBezTo>
                  <a:pt x="63" y="14"/>
                  <a:pt x="64" y="11"/>
                  <a:pt x="63" y="12"/>
                </a:cubicBezTo>
                <a:cubicBezTo>
                  <a:pt x="54" y="14"/>
                  <a:pt x="44" y="10"/>
                  <a:pt x="36" y="13"/>
                </a:cubicBezTo>
                <a:cubicBezTo>
                  <a:pt x="30" y="13"/>
                  <a:pt x="28" y="17"/>
                  <a:pt x="28" y="17"/>
                </a:cubicBezTo>
                <a:cubicBezTo>
                  <a:pt x="43" y="17"/>
                  <a:pt x="56" y="19"/>
                  <a:pt x="71" y="21"/>
                </a:cubicBezTo>
                <a:cubicBezTo>
                  <a:pt x="76" y="21"/>
                  <a:pt x="82" y="21"/>
                  <a:pt x="87" y="21"/>
                </a:cubicBezTo>
                <a:cubicBezTo>
                  <a:pt x="106" y="21"/>
                  <a:pt x="126" y="24"/>
                  <a:pt x="145" y="21"/>
                </a:cubicBezTo>
                <a:cubicBezTo>
                  <a:pt x="144" y="21"/>
                  <a:pt x="145" y="20"/>
                  <a:pt x="146" y="20"/>
                </a:cubicBezTo>
                <a:cubicBezTo>
                  <a:pt x="147" y="20"/>
                  <a:pt x="147" y="20"/>
                  <a:pt x="147" y="20"/>
                </a:cubicBezTo>
                <a:cubicBezTo>
                  <a:pt x="148" y="19"/>
                  <a:pt x="148" y="19"/>
                  <a:pt x="148" y="19"/>
                </a:cubicBezTo>
                <a:cubicBezTo>
                  <a:pt x="150" y="19"/>
                  <a:pt x="149" y="20"/>
                  <a:pt x="148" y="21"/>
                </a:cubicBezTo>
                <a:cubicBezTo>
                  <a:pt x="156" y="20"/>
                  <a:pt x="163" y="19"/>
                  <a:pt x="170" y="19"/>
                </a:cubicBezTo>
                <a:cubicBezTo>
                  <a:pt x="171" y="18"/>
                  <a:pt x="174" y="19"/>
                  <a:pt x="174" y="17"/>
                </a:cubicBezTo>
                <a:cubicBezTo>
                  <a:pt x="175" y="17"/>
                  <a:pt x="174" y="18"/>
                  <a:pt x="174" y="18"/>
                </a:cubicBezTo>
                <a:cubicBezTo>
                  <a:pt x="180" y="17"/>
                  <a:pt x="180" y="17"/>
                  <a:pt x="185" y="18"/>
                </a:cubicBezTo>
                <a:cubicBezTo>
                  <a:pt x="195" y="18"/>
                  <a:pt x="205" y="17"/>
                  <a:pt x="215" y="16"/>
                </a:cubicBezTo>
                <a:cubicBezTo>
                  <a:pt x="220" y="15"/>
                  <a:pt x="220" y="15"/>
                  <a:pt x="220" y="15"/>
                </a:cubicBezTo>
                <a:cubicBezTo>
                  <a:pt x="220" y="19"/>
                  <a:pt x="220" y="19"/>
                  <a:pt x="220" y="19"/>
                </a:cubicBezTo>
                <a:cubicBezTo>
                  <a:pt x="221" y="39"/>
                  <a:pt x="223" y="59"/>
                  <a:pt x="222" y="80"/>
                </a:cubicBezTo>
                <a:cubicBezTo>
                  <a:pt x="225" y="83"/>
                  <a:pt x="223" y="88"/>
                  <a:pt x="225" y="91"/>
                </a:cubicBezTo>
                <a:cubicBezTo>
                  <a:pt x="225" y="91"/>
                  <a:pt x="225" y="91"/>
                  <a:pt x="225" y="91"/>
                </a:cubicBezTo>
                <a:cubicBezTo>
                  <a:pt x="225" y="94"/>
                  <a:pt x="224" y="95"/>
                  <a:pt x="223" y="99"/>
                </a:cubicBezTo>
                <a:cubicBezTo>
                  <a:pt x="224" y="99"/>
                  <a:pt x="223" y="101"/>
                  <a:pt x="224" y="100"/>
                </a:cubicBezTo>
                <a:cubicBezTo>
                  <a:pt x="226" y="102"/>
                  <a:pt x="222" y="103"/>
                  <a:pt x="223" y="105"/>
                </a:cubicBezTo>
                <a:cubicBezTo>
                  <a:pt x="222" y="105"/>
                  <a:pt x="224" y="105"/>
                  <a:pt x="223" y="105"/>
                </a:cubicBezTo>
                <a:cubicBezTo>
                  <a:pt x="224" y="110"/>
                  <a:pt x="223" y="104"/>
                  <a:pt x="220" y="110"/>
                </a:cubicBezTo>
                <a:cubicBezTo>
                  <a:pt x="221" y="117"/>
                  <a:pt x="219" y="129"/>
                  <a:pt x="217" y="130"/>
                </a:cubicBezTo>
                <a:cubicBezTo>
                  <a:pt x="217" y="130"/>
                  <a:pt x="217" y="130"/>
                  <a:pt x="217" y="130"/>
                </a:cubicBezTo>
                <a:cubicBezTo>
                  <a:pt x="215" y="128"/>
                  <a:pt x="214" y="132"/>
                  <a:pt x="213" y="131"/>
                </a:cubicBezTo>
                <a:cubicBezTo>
                  <a:pt x="213" y="131"/>
                  <a:pt x="213" y="131"/>
                  <a:pt x="214" y="130"/>
                </a:cubicBezTo>
                <a:cubicBezTo>
                  <a:pt x="209" y="131"/>
                  <a:pt x="207" y="133"/>
                  <a:pt x="203" y="133"/>
                </a:cubicBezTo>
                <a:cubicBezTo>
                  <a:pt x="200" y="135"/>
                  <a:pt x="195" y="134"/>
                  <a:pt x="193" y="136"/>
                </a:cubicBezTo>
                <a:cubicBezTo>
                  <a:pt x="193" y="135"/>
                  <a:pt x="191" y="135"/>
                  <a:pt x="190" y="135"/>
                </a:cubicBezTo>
                <a:cubicBezTo>
                  <a:pt x="188" y="138"/>
                  <a:pt x="183" y="135"/>
                  <a:pt x="181" y="138"/>
                </a:cubicBezTo>
                <a:cubicBezTo>
                  <a:pt x="181" y="137"/>
                  <a:pt x="181" y="137"/>
                  <a:pt x="181" y="137"/>
                </a:cubicBezTo>
                <a:cubicBezTo>
                  <a:pt x="171" y="140"/>
                  <a:pt x="160" y="140"/>
                  <a:pt x="150" y="142"/>
                </a:cubicBezTo>
                <a:cubicBezTo>
                  <a:pt x="145" y="143"/>
                  <a:pt x="138" y="141"/>
                  <a:pt x="132" y="142"/>
                </a:cubicBezTo>
                <a:cubicBezTo>
                  <a:pt x="131" y="143"/>
                  <a:pt x="132" y="143"/>
                  <a:pt x="131" y="144"/>
                </a:cubicBezTo>
                <a:cubicBezTo>
                  <a:pt x="129" y="144"/>
                  <a:pt x="131" y="143"/>
                  <a:pt x="130" y="142"/>
                </a:cubicBezTo>
                <a:cubicBezTo>
                  <a:pt x="127" y="144"/>
                  <a:pt x="123" y="142"/>
                  <a:pt x="119" y="142"/>
                </a:cubicBezTo>
                <a:cubicBezTo>
                  <a:pt x="118" y="143"/>
                  <a:pt x="117" y="143"/>
                  <a:pt x="118" y="143"/>
                </a:cubicBezTo>
                <a:cubicBezTo>
                  <a:pt x="113" y="142"/>
                  <a:pt x="107" y="144"/>
                  <a:pt x="103" y="142"/>
                </a:cubicBezTo>
                <a:cubicBezTo>
                  <a:pt x="104" y="145"/>
                  <a:pt x="100" y="144"/>
                  <a:pt x="99" y="144"/>
                </a:cubicBezTo>
                <a:cubicBezTo>
                  <a:pt x="98" y="144"/>
                  <a:pt x="98" y="143"/>
                  <a:pt x="98" y="143"/>
                </a:cubicBezTo>
                <a:cubicBezTo>
                  <a:pt x="95" y="143"/>
                  <a:pt x="93" y="143"/>
                  <a:pt x="89" y="142"/>
                </a:cubicBezTo>
                <a:cubicBezTo>
                  <a:pt x="87" y="142"/>
                  <a:pt x="87" y="143"/>
                  <a:pt x="84" y="143"/>
                </a:cubicBezTo>
                <a:cubicBezTo>
                  <a:pt x="83" y="141"/>
                  <a:pt x="80" y="142"/>
                  <a:pt x="78" y="142"/>
                </a:cubicBezTo>
                <a:cubicBezTo>
                  <a:pt x="78" y="143"/>
                  <a:pt x="75" y="144"/>
                  <a:pt x="73" y="143"/>
                </a:cubicBezTo>
                <a:cubicBezTo>
                  <a:pt x="74" y="141"/>
                  <a:pt x="74" y="141"/>
                  <a:pt x="74" y="141"/>
                </a:cubicBezTo>
                <a:cubicBezTo>
                  <a:pt x="67" y="142"/>
                  <a:pt x="57" y="138"/>
                  <a:pt x="49" y="139"/>
                </a:cubicBezTo>
                <a:cubicBezTo>
                  <a:pt x="48" y="138"/>
                  <a:pt x="48" y="138"/>
                  <a:pt x="48" y="138"/>
                </a:cubicBezTo>
                <a:cubicBezTo>
                  <a:pt x="40" y="139"/>
                  <a:pt x="32" y="135"/>
                  <a:pt x="24" y="136"/>
                </a:cubicBezTo>
                <a:cubicBezTo>
                  <a:pt x="22" y="135"/>
                  <a:pt x="18" y="134"/>
                  <a:pt x="16" y="134"/>
                </a:cubicBezTo>
                <a:cubicBezTo>
                  <a:pt x="16" y="134"/>
                  <a:pt x="16" y="134"/>
                  <a:pt x="15" y="134"/>
                </a:cubicBezTo>
                <a:cubicBezTo>
                  <a:pt x="17" y="131"/>
                  <a:pt x="18" y="129"/>
                  <a:pt x="17" y="126"/>
                </a:cubicBezTo>
                <a:cubicBezTo>
                  <a:pt x="18" y="126"/>
                  <a:pt x="18" y="126"/>
                  <a:pt x="18" y="126"/>
                </a:cubicBezTo>
                <a:cubicBezTo>
                  <a:pt x="17" y="123"/>
                  <a:pt x="17" y="119"/>
                  <a:pt x="18" y="115"/>
                </a:cubicBezTo>
                <a:cubicBezTo>
                  <a:pt x="18" y="114"/>
                  <a:pt x="18" y="111"/>
                  <a:pt x="17" y="112"/>
                </a:cubicBezTo>
                <a:cubicBezTo>
                  <a:pt x="16" y="111"/>
                  <a:pt x="18" y="112"/>
                  <a:pt x="17" y="110"/>
                </a:cubicBezTo>
                <a:cubicBezTo>
                  <a:pt x="19" y="112"/>
                  <a:pt x="19" y="112"/>
                  <a:pt x="19" y="112"/>
                </a:cubicBezTo>
                <a:cubicBezTo>
                  <a:pt x="20" y="104"/>
                  <a:pt x="20" y="98"/>
                  <a:pt x="20" y="90"/>
                </a:cubicBezTo>
                <a:cubicBezTo>
                  <a:pt x="22" y="88"/>
                  <a:pt x="20" y="83"/>
                  <a:pt x="21" y="79"/>
                </a:cubicBezTo>
                <a:cubicBezTo>
                  <a:pt x="21" y="77"/>
                  <a:pt x="22" y="73"/>
                  <a:pt x="20" y="71"/>
                </a:cubicBezTo>
                <a:cubicBezTo>
                  <a:pt x="21" y="71"/>
                  <a:pt x="21" y="71"/>
                  <a:pt x="21" y="71"/>
                </a:cubicBezTo>
                <a:cubicBezTo>
                  <a:pt x="21" y="67"/>
                  <a:pt x="21" y="63"/>
                  <a:pt x="22" y="59"/>
                </a:cubicBezTo>
                <a:cubicBezTo>
                  <a:pt x="22" y="56"/>
                  <a:pt x="21" y="56"/>
                  <a:pt x="20" y="54"/>
                </a:cubicBezTo>
                <a:cubicBezTo>
                  <a:pt x="21" y="54"/>
                  <a:pt x="21" y="54"/>
                  <a:pt x="21" y="54"/>
                </a:cubicBezTo>
                <a:cubicBezTo>
                  <a:pt x="20" y="52"/>
                  <a:pt x="19" y="52"/>
                  <a:pt x="18" y="51"/>
                </a:cubicBezTo>
                <a:cubicBezTo>
                  <a:pt x="19" y="49"/>
                  <a:pt x="18" y="49"/>
                  <a:pt x="18" y="47"/>
                </a:cubicBezTo>
                <a:cubicBezTo>
                  <a:pt x="19" y="49"/>
                  <a:pt x="20" y="50"/>
                  <a:pt x="21" y="51"/>
                </a:cubicBezTo>
                <a:cubicBezTo>
                  <a:pt x="22" y="49"/>
                  <a:pt x="19" y="46"/>
                  <a:pt x="21" y="44"/>
                </a:cubicBezTo>
                <a:cubicBezTo>
                  <a:pt x="21" y="42"/>
                  <a:pt x="21" y="40"/>
                  <a:pt x="19" y="40"/>
                </a:cubicBezTo>
                <a:cubicBezTo>
                  <a:pt x="20" y="41"/>
                  <a:pt x="20" y="39"/>
                  <a:pt x="21" y="40"/>
                </a:cubicBezTo>
                <a:cubicBezTo>
                  <a:pt x="20" y="38"/>
                  <a:pt x="20" y="37"/>
                  <a:pt x="20" y="36"/>
                </a:cubicBezTo>
                <a:cubicBezTo>
                  <a:pt x="20" y="37"/>
                  <a:pt x="20" y="37"/>
                  <a:pt x="20" y="37"/>
                </a:cubicBezTo>
                <a:cubicBezTo>
                  <a:pt x="19" y="37"/>
                  <a:pt x="19" y="35"/>
                  <a:pt x="17" y="35"/>
                </a:cubicBezTo>
                <a:cubicBezTo>
                  <a:pt x="18" y="36"/>
                  <a:pt x="18" y="36"/>
                  <a:pt x="18" y="37"/>
                </a:cubicBezTo>
                <a:cubicBezTo>
                  <a:pt x="17" y="37"/>
                  <a:pt x="16" y="34"/>
                  <a:pt x="17" y="34"/>
                </a:cubicBezTo>
                <a:cubicBezTo>
                  <a:pt x="18" y="33"/>
                  <a:pt x="19" y="35"/>
                  <a:pt x="19" y="34"/>
                </a:cubicBezTo>
                <a:cubicBezTo>
                  <a:pt x="17" y="30"/>
                  <a:pt x="17" y="30"/>
                  <a:pt x="17" y="30"/>
                </a:cubicBezTo>
                <a:cubicBezTo>
                  <a:pt x="17" y="30"/>
                  <a:pt x="17" y="32"/>
                  <a:pt x="16" y="32"/>
                </a:cubicBezTo>
                <a:cubicBezTo>
                  <a:pt x="17" y="33"/>
                  <a:pt x="17" y="33"/>
                  <a:pt x="17" y="33"/>
                </a:cubicBezTo>
                <a:cubicBezTo>
                  <a:pt x="16" y="33"/>
                  <a:pt x="16" y="33"/>
                  <a:pt x="16" y="33"/>
                </a:cubicBezTo>
                <a:cubicBezTo>
                  <a:pt x="16" y="36"/>
                  <a:pt x="15" y="39"/>
                  <a:pt x="16" y="42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2"/>
                  <a:pt x="19" y="44"/>
                  <a:pt x="18" y="46"/>
                </a:cubicBezTo>
                <a:cubicBezTo>
                  <a:pt x="17" y="45"/>
                  <a:pt x="17" y="45"/>
                  <a:pt x="16" y="45"/>
                </a:cubicBezTo>
                <a:cubicBezTo>
                  <a:pt x="16" y="46"/>
                  <a:pt x="17" y="46"/>
                  <a:pt x="17" y="47"/>
                </a:cubicBezTo>
                <a:cubicBezTo>
                  <a:pt x="15" y="46"/>
                  <a:pt x="15" y="46"/>
                  <a:pt x="15" y="46"/>
                </a:cubicBezTo>
                <a:cubicBezTo>
                  <a:pt x="17" y="47"/>
                  <a:pt x="16" y="51"/>
                  <a:pt x="16" y="52"/>
                </a:cubicBezTo>
                <a:cubicBezTo>
                  <a:pt x="16" y="51"/>
                  <a:pt x="16" y="51"/>
                  <a:pt x="16" y="51"/>
                </a:cubicBezTo>
                <a:cubicBezTo>
                  <a:pt x="15" y="54"/>
                  <a:pt x="17" y="51"/>
                  <a:pt x="17" y="53"/>
                </a:cubicBezTo>
                <a:cubicBezTo>
                  <a:pt x="17" y="54"/>
                  <a:pt x="15" y="53"/>
                  <a:pt x="14" y="55"/>
                </a:cubicBezTo>
                <a:cubicBezTo>
                  <a:pt x="14" y="58"/>
                  <a:pt x="16" y="62"/>
                  <a:pt x="14" y="65"/>
                </a:cubicBezTo>
                <a:cubicBezTo>
                  <a:pt x="14" y="68"/>
                  <a:pt x="15" y="70"/>
                  <a:pt x="16" y="73"/>
                </a:cubicBezTo>
                <a:cubicBezTo>
                  <a:pt x="16" y="75"/>
                  <a:pt x="14" y="72"/>
                  <a:pt x="15" y="75"/>
                </a:cubicBezTo>
                <a:cubicBezTo>
                  <a:pt x="14" y="74"/>
                  <a:pt x="13" y="75"/>
                  <a:pt x="13" y="75"/>
                </a:cubicBezTo>
                <a:cubicBezTo>
                  <a:pt x="13" y="75"/>
                  <a:pt x="12" y="79"/>
                  <a:pt x="14" y="77"/>
                </a:cubicBezTo>
                <a:cubicBezTo>
                  <a:pt x="14" y="80"/>
                  <a:pt x="13" y="84"/>
                  <a:pt x="13" y="87"/>
                </a:cubicBezTo>
                <a:cubicBezTo>
                  <a:pt x="13" y="86"/>
                  <a:pt x="12" y="86"/>
                  <a:pt x="11" y="87"/>
                </a:cubicBezTo>
                <a:cubicBezTo>
                  <a:pt x="12" y="88"/>
                  <a:pt x="13" y="91"/>
                  <a:pt x="12" y="94"/>
                </a:cubicBezTo>
                <a:cubicBezTo>
                  <a:pt x="14" y="94"/>
                  <a:pt x="14" y="93"/>
                  <a:pt x="15" y="93"/>
                </a:cubicBezTo>
                <a:cubicBezTo>
                  <a:pt x="15" y="94"/>
                  <a:pt x="15" y="94"/>
                  <a:pt x="15" y="95"/>
                </a:cubicBezTo>
                <a:cubicBezTo>
                  <a:pt x="14" y="95"/>
                  <a:pt x="12" y="95"/>
                  <a:pt x="12" y="97"/>
                </a:cubicBezTo>
                <a:cubicBezTo>
                  <a:pt x="10" y="97"/>
                  <a:pt x="12" y="93"/>
                  <a:pt x="10" y="94"/>
                </a:cubicBezTo>
                <a:cubicBezTo>
                  <a:pt x="9" y="93"/>
                  <a:pt x="9" y="89"/>
                  <a:pt x="10" y="88"/>
                </a:cubicBezTo>
                <a:cubicBezTo>
                  <a:pt x="9" y="85"/>
                  <a:pt x="10" y="89"/>
                  <a:pt x="8" y="89"/>
                </a:cubicBezTo>
                <a:cubicBezTo>
                  <a:pt x="8" y="91"/>
                  <a:pt x="9" y="92"/>
                  <a:pt x="9" y="95"/>
                </a:cubicBezTo>
                <a:cubicBezTo>
                  <a:pt x="10" y="95"/>
                  <a:pt x="10" y="94"/>
                  <a:pt x="11" y="95"/>
                </a:cubicBezTo>
                <a:cubicBezTo>
                  <a:pt x="12" y="98"/>
                  <a:pt x="9" y="99"/>
                  <a:pt x="9" y="99"/>
                </a:cubicBezTo>
                <a:cubicBezTo>
                  <a:pt x="9" y="98"/>
                  <a:pt x="9" y="98"/>
                  <a:pt x="9" y="98"/>
                </a:cubicBezTo>
                <a:cubicBezTo>
                  <a:pt x="8" y="100"/>
                  <a:pt x="9" y="100"/>
                  <a:pt x="9" y="102"/>
                </a:cubicBezTo>
                <a:cubicBezTo>
                  <a:pt x="6" y="103"/>
                  <a:pt x="9" y="99"/>
                  <a:pt x="7" y="98"/>
                </a:cubicBezTo>
                <a:cubicBezTo>
                  <a:pt x="6" y="100"/>
                  <a:pt x="6" y="100"/>
                  <a:pt x="6" y="100"/>
                </a:cubicBezTo>
                <a:cubicBezTo>
                  <a:pt x="5" y="103"/>
                  <a:pt x="7" y="101"/>
                  <a:pt x="6" y="104"/>
                </a:cubicBezTo>
                <a:cubicBezTo>
                  <a:pt x="6" y="103"/>
                  <a:pt x="6" y="103"/>
                  <a:pt x="6" y="103"/>
                </a:cubicBezTo>
                <a:cubicBezTo>
                  <a:pt x="6" y="105"/>
                  <a:pt x="6" y="105"/>
                  <a:pt x="6" y="105"/>
                </a:cubicBezTo>
                <a:cubicBezTo>
                  <a:pt x="7" y="105"/>
                  <a:pt x="8" y="105"/>
                  <a:pt x="8" y="103"/>
                </a:cubicBezTo>
                <a:cubicBezTo>
                  <a:pt x="10" y="105"/>
                  <a:pt x="8" y="105"/>
                  <a:pt x="8" y="107"/>
                </a:cubicBezTo>
                <a:cubicBezTo>
                  <a:pt x="9" y="108"/>
                  <a:pt x="8" y="106"/>
                  <a:pt x="10" y="106"/>
                </a:cubicBezTo>
                <a:cubicBezTo>
                  <a:pt x="11" y="106"/>
                  <a:pt x="10" y="108"/>
                  <a:pt x="11" y="109"/>
                </a:cubicBezTo>
                <a:cubicBezTo>
                  <a:pt x="10" y="112"/>
                  <a:pt x="9" y="110"/>
                  <a:pt x="8" y="111"/>
                </a:cubicBezTo>
                <a:cubicBezTo>
                  <a:pt x="8" y="111"/>
                  <a:pt x="8" y="109"/>
                  <a:pt x="9" y="109"/>
                </a:cubicBezTo>
                <a:cubicBezTo>
                  <a:pt x="8" y="107"/>
                  <a:pt x="6" y="110"/>
                  <a:pt x="5" y="108"/>
                </a:cubicBezTo>
                <a:cubicBezTo>
                  <a:pt x="4" y="110"/>
                  <a:pt x="6" y="110"/>
                  <a:pt x="6" y="111"/>
                </a:cubicBezTo>
                <a:cubicBezTo>
                  <a:pt x="6" y="111"/>
                  <a:pt x="7" y="112"/>
                  <a:pt x="8" y="111"/>
                </a:cubicBezTo>
                <a:cubicBezTo>
                  <a:pt x="11" y="115"/>
                  <a:pt x="5" y="113"/>
                  <a:pt x="5" y="117"/>
                </a:cubicBezTo>
                <a:cubicBezTo>
                  <a:pt x="7" y="116"/>
                  <a:pt x="7" y="122"/>
                  <a:pt x="10" y="119"/>
                </a:cubicBezTo>
                <a:cubicBezTo>
                  <a:pt x="10" y="120"/>
                  <a:pt x="11" y="121"/>
                  <a:pt x="10" y="122"/>
                </a:cubicBezTo>
                <a:cubicBezTo>
                  <a:pt x="9" y="121"/>
                  <a:pt x="9" y="124"/>
                  <a:pt x="8" y="122"/>
                </a:cubicBezTo>
                <a:cubicBezTo>
                  <a:pt x="8" y="123"/>
                  <a:pt x="8" y="123"/>
                  <a:pt x="8" y="123"/>
                </a:cubicBezTo>
                <a:cubicBezTo>
                  <a:pt x="6" y="121"/>
                  <a:pt x="6" y="121"/>
                  <a:pt x="6" y="121"/>
                </a:cubicBezTo>
                <a:cubicBezTo>
                  <a:pt x="5" y="122"/>
                  <a:pt x="4" y="124"/>
                  <a:pt x="3" y="125"/>
                </a:cubicBezTo>
                <a:cubicBezTo>
                  <a:pt x="3" y="126"/>
                  <a:pt x="4" y="124"/>
                  <a:pt x="4" y="126"/>
                </a:cubicBezTo>
                <a:cubicBezTo>
                  <a:pt x="4" y="126"/>
                  <a:pt x="3" y="127"/>
                  <a:pt x="3" y="128"/>
                </a:cubicBezTo>
                <a:cubicBezTo>
                  <a:pt x="4" y="126"/>
                  <a:pt x="5" y="128"/>
                  <a:pt x="5" y="129"/>
                </a:cubicBezTo>
                <a:cubicBezTo>
                  <a:pt x="5" y="131"/>
                  <a:pt x="3" y="132"/>
                  <a:pt x="3" y="132"/>
                </a:cubicBezTo>
                <a:cubicBezTo>
                  <a:pt x="2" y="130"/>
                  <a:pt x="2" y="130"/>
                  <a:pt x="2" y="130"/>
                </a:cubicBezTo>
                <a:cubicBezTo>
                  <a:pt x="3" y="131"/>
                  <a:pt x="1" y="130"/>
                  <a:pt x="1" y="132"/>
                </a:cubicBezTo>
                <a:cubicBezTo>
                  <a:pt x="2" y="132"/>
                  <a:pt x="3" y="133"/>
                  <a:pt x="4" y="134"/>
                </a:cubicBezTo>
                <a:cubicBezTo>
                  <a:pt x="4" y="135"/>
                  <a:pt x="3" y="136"/>
                  <a:pt x="3" y="136"/>
                </a:cubicBezTo>
                <a:cubicBezTo>
                  <a:pt x="3" y="134"/>
                  <a:pt x="3" y="134"/>
                  <a:pt x="3" y="134"/>
                </a:cubicBezTo>
                <a:cubicBezTo>
                  <a:pt x="3" y="135"/>
                  <a:pt x="2" y="135"/>
                  <a:pt x="1" y="135"/>
                </a:cubicBezTo>
                <a:cubicBezTo>
                  <a:pt x="1" y="136"/>
                  <a:pt x="1" y="136"/>
                  <a:pt x="1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1" y="138"/>
                  <a:pt x="1" y="138"/>
                  <a:pt x="1" y="137"/>
                </a:cubicBezTo>
                <a:cubicBezTo>
                  <a:pt x="2" y="139"/>
                  <a:pt x="4" y="142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9" y="147"/>
                  <a:pt x="9" y="147"/>
                  <a:pt x="9" y="147"/>
                </a:cubicBezTo>
                <a:cubicBezTo>
                  <a:pt x="10" y="147"/>
                  <a:pt x="10" y="148"/>
                  <a:pt x="9" y="148"/>
                </a:cubicBezTo>
                <a:cubicBezTo>
                  <a:pt x="10" y="147"/>
                  <a:pt x="11" y="148"/>
                  <a:pt x="12" y="148"/>
                </a:cubicBezTo>
                <a:cubicBezTo>
                  <a:pt x="12" y="148"/>
                  <a:pt x="12" y="148"/>
                  <a:pt x="12" y="148"/>
                </a:cubicBezTo>
                <a:cubicBezTo>
                  <a:pt x="13" y="148"/>
                  <a:pt x="15" y="147"/>
                  <a:pt x="15" y="148"/>
                </a:cubicBezTo>
                <a:cubicBezTo>
                  <a:pt x="15" y="146"/>
                  <a:pt x="14" y="148"/>
                  <a:pt x="13" y="147"/>
                </a:cubicBezTo>
                <a:cubicBezTo>
                  <a:pt x="12" y="145"/>
                  <a:pt x="15" y="146"/>
                  <a:pt x="15" y="146"/>
                </a:cubicBezTo>
                <a:cubicBezTo>
                  <a:pt x="15" y="148"/>
                  <a:pt x="18" y="147"/>
                  <a:pt x="19" y="147"/>
                </a:cubicBezTo>
                <a:cubicBezTo>
                  <a:pt x="20" y="148"/>
                  <a:pt x="20" y="148"/>
                  <a:pt x="20" y="149"/>
                </a:cubicBezTo>
                <a:cubicBezTo>
                  <a:pt x="21" y="147"/>
                  <a:pt x="21" y="147"/>
                  <a:pt x="21" y="147"/>
                </a:cubicBezTo>
                <a:cubicBezTo>
                  <a:pt x="21" y="150"/>
                  <a:pt x="24" y="147"/>
                  <a:pt x="25" y="148"/>
                </a:cubicBezTo>
                <a:cubicBezTo>
                  <a:pt x="24" y="149"/>
                  <a:pt x="24" y="150"/>
                  <a:pt x="25" y="150"/>
                </a:cubicBezTo>
                <a:cubicBezTo>
                  <a:pt x="24" y="148"/>
                  <a:pt x="28" y="149"/>
                  <a:pt x="27" y="147"/>
                </a:cubicBezTo>
                <a:cubicBezTo>
                  <a:pt x="30" y="148"/>
                  <a:pt x="26" y="149"/>
                  <a:pt x="27" y="151"/>
                </a:cubicBezTo>
                <a:cubicBezTo>
                  <a:pt x="29" y="150"/>
                  <a:pt x="30" y="152"/>
                  <a:pt x="31" y="151"/>
                </a:cubicBezTo>
                <a:cubicBezTo>
                  <a:pt x="29" y="150"/>
                  <a:pt x="31" y="150"/>
                  <a:pt x="32" y="149"/>
                </a:cubicBezTo>
                <a:cubicBezTo>
                  <a:pt x="34" y="149"/>
                  <a:pt x="31" y="150"/>
                  <a:pt x="33" y="151"/>
                </a:cubicBezTo>
                <a:cubicBezTo>
                  <a:pt x="34" y="150"/>
                  <a:pt x="35" y="149"/>
                  <a:pt x="34" y="148"/>
                </a:cubicBezTo>
                <a:cubicBezTo>
                  <a:pt x="35" y="149"/>
                  <a:pt x="37" y="148"/>
                  <a:pt x="38" y="149"/>
                </a:cubicBezTo>
                <a:cubicBezTo>
                  <a:pt x="39" y="150"/>
                  <a:pt x="35" y="149"/>
                  <a:pt x="36" y="150"/>
                </a:cubicBezTo>
                <a:cubicBezTo>
                  <a:pt x="39" y="151"/>
                  <a:pt x="38" y="148"/>
                  <a:pt x="41" y="148"/>
                </a:cubicBezTo>
                <a:cubicBezTo>
                  <a:pt x="40" y="147"/>
                  <a:pt x="42" y="145"/>
                  <a:pt x="43" y="145"/>
                </a:cubicBezTo>
                <a:cubicBezTo>
                  <a:pt x="46" y="145"/>
                  <a:pt x="42" y="145"/>
                  <a:pt x="43" y="147"/>
                </a:cubicBezTo>
                <a:cubicBezTo>
                  <a:pt x="44" y="147"/>
                  <a:pt x="44" y="147"/>
                  <a:pt x="44" y="147"/>
                </a:cubicBezTo>
                <a:cubicBezTo>
                  <a:pt x="46" y="149"/>
                  <a:pt x="40" y="149"/>
                  <a:pt x="41" y="151"/>
                </a:cubicBezTo>
                <a:cubicBezTo>
                  <a:pt x="43" y="151"/>
                  <a:pt x="43" y="151"/>
                  <a:pt x="43" y="151"/>
                </a:cubicBezTo>
                <a:cubicBezTo>
                  <a:pt x="42" y="151"/>
                  <a:pt x="42" y="152"/>
                  <a:pt x="42" y="153"/>
                </a:cubicBezTo>
                <a:cubicBezTo>
                  <a:pt x="43" y="151"/>
                  <a:pt x="46" y="153"/>
                  <a:pt x="46" y="153"/>
                </a:cubicBezTo>
                <a:cubicBezTo>
                  <a:pt x="46" y="151"/>
                  <a:pt x="45" y="153"/>
                  <a:pt x="45" y="152"/>
                </a:cubicBezTo>
                <a:cubicBezTo>
                  <a:pt x="47" y="152"/>
                  <a:pt x="48" y="150"/>
                  <a:pt x="50" y="151"/>
                </a:cubicBezTo>
                <a:cubicBezTo>
                  <a:pt x="48" y="152"/>
                  <a:pt x="50" y="153"/>
                  <a:pt x="49" y="153"/>
                </a:cubicBezTo>
                <a:cubicBezTo>
                  <a:pt x="51" y="154"/>
                  <a:pt x="50" y="152"/>
                  <a:pt x="52" y="153"/>
                </a:cubicBezTo>
                <a:cubicBezTo>
                  <a:pt x="51" y="153"/>
                  <a:pt x="51" y="153"/>
                  <a:pt x="51" y="153"/>
                </a:cubicBezTo>
                <a:cubicBezTo>
                  <a:pt x="57" y="154"/>
                  <a:pt x="65" y="155"/>
                  <a:pt x="71" y="153"/>
                </a:cubicBezTo>
                <a:cubicBezTo>
                  <a:pt x="72" y="154"/>
                  <a:pt x="73" y="155"/>
                  <a:pt x="76" y="156"/>
                </a:cubicBezTo>
                <a:cubicBezTo>
                  <a:pt x="75" y="155"/>
                  <a:pt x="77" y="155"/>
                  <a:pt x="77" y="154"/>
                </a:cubicBezTo>
                <a:cubicBezTo>
                  <a:pt x="79" y="156"/>
                  <a:pt x="79" y="156"/>
                  <a:pt x="79" y="156"/>
                </a:cubicBezTo>
                <a:cubicBezTo>
                  <a:pt x="80" y="157"/>
                  <a:pt x="83" y="156"/>
                  <a:pt x="85" y="155"/>
                </a:cubicBezTo>
                <a:cubicBezTo>
                  <a:pt x="85" y="156"/>
                  <a:pt x="85" y="156"/>
                  <a:pt x="85" y="156"/>
                </a:cubicBezTo>
                <a:cubicBezTo>
                  <a:pt x="87" y="157"/>
                  <a:pt x="87" y="156"/>
                  <a:pt x="87" y="155"/>
                </a:cubicBezTo>
                <a:cubicBezTo>
                  <a:pt x="88" y="156"/>
                  <a:pt x="88" y="156"/>
                  <a:pt x="88" y="156"/>
                </a:cubicBezTo>
                <a:cubicBezTo>
                  <a:pt x="89" y="155"/>
                  <a:pt x="89" y="155"/>
                  <a:pt x="89" y="155"/>
                </a:cubicBezTo>
                <a:cubicBezTo>
                  <a:pt x="90" y="155"/>
                  <a:pt x="92" y="155"/>
                  <a:pt x="92" y="157"/>
                </a:cubicBezTo>
                <a:cubicBezTo>
                  <a:pt x="93" y="157"/>
                  <a:pt x="93" y="156"/>
                  <a:pt x="93" y="156"/>
                </a:cubicBezTo>
                <a:cubicBezTo>
                  <a:pt x="94" y="157"/>
                  <a:pt x="99" y="157"/>
                  <a:pt x="101" y="157"/>
                </a:cubicBezTo>
                <a:cubicBezTo>
                  <a:pt x="100" y="156"/>
                  <a:pt x="100" y="156"/>
                  <a:pt x="100" y="155"/>
                </a:cubicBezTo>
                <a:cubicBezTo>
                  <a:pt x="101" y="153"/>
                  <a:pt x="101" y="155"/>
                  <a:pt x="102" y="154"/>
                </a:cubicBezTo>
                <a:cubicBezTo>
                  <a:pt x="102" y="155"/>
                  <a:pt x="103" y="156"/>
                  <a:pt x="102" y="156"/>
                </a:cubicBezTo>
                <a:cubicBezTo>
                  <a:pt x="106" y="158"/>
                  <a:pt x="111" y="157"/>
                  <a:pt x="116" y="157"/>
                </a:cubicBezTo>
                <a:cubicBezTo>
                  <a:pt x="117" y="157"/>
                  <a:pt x="117" y="157"/>
                  <a:pt x="117" y="156"/>
                </a:cubicBezTo>
                <a:cubicBezTo>
                  <a:pt x="120" y="158"/>
                  <a:pt x="124" y="156"/>
                  <a:pt x="127" y="157"/>
                </a:cubicBezTo>
                <a:cubicBezTo>
                  <a:pt x="127" y="156"/>
                  <a:pt x="128" y="154"/>
                  <a:pt x="129" y="154"/>
                </a:cubicBezTo>
                <a:cubicBezTo>
                  <a:pt x="131" y="153"/>
                  <a:pt x="130" y="156"/>
                  <a:pt x="132" y="157"/>
                </a:cubicBezTo>
                <a:cubicBezTo>
                  <a:pt x="133" y="156"/>
                  <a:pt x="135" y="156"/>
                  <a:pt x="135" y="156"/>
                </a:cubicBezTo>
                <a:cubicBezTo>
                  <a:pt x="135" y="156"/>
                  <a:pt x="135" y="156"/>
                  <a:pt x="135" y="156"/>
                </a:cubicBezTo>
                <a:cubicBezTo>
                  <a:pt x="136" y="155"/>
                  <a:pt x="138" y="155"/>
                  <a:pt x="139" y="155"/>
                </a:cubicBezTo>
                <a:cubicBezTo>
                  <a:pt x="139" y="156"/>
                  <a:pt x="139" y="156"/>
                  <a:pt x="139" y="156"/>
                </a:cubicBezTo>
                <a:cubicBezTo>
                  <a:pt x="140" y="156"/>
                  <a:pt x="142" y="156"/>
                  <a:pt x="143" y="156"/>
                </a:cubicBezTo>
                <a:cubicBezTo>
                  <a:pt x="143" y="155"/>
                  <a:pt x="146" y="156"/>
                  <a:pt x="147" y="154"/>
                </a:cubicBezTo>
                <a:cubicBezTo>
                  <a:pt x="147" y="155"/>
                  <a:pt x="146" y="155"/>
                  <a:pt x="147" y="155"/>
                </a:cubicBezTo>
                <a:cubicBezTo>
                  <a:pt x="147" y="154"/>
                  <a:pt x="147" y="154"/>
                  <a:pt x="147" y="154"/>
                </a:cubicBezTo>
                <a:cubicBezTo>
                  <a:pt x="149" y="154"/>
                  <a:pt x="149" y="154"/>
                  <a:pt x="149" y="154"/>
                </a:cubicBezTo>
                <a:cubicBezTo>
                  <a:pt x="149" y="155"/>
                  <a:pt x="149" y="155"/>
                  <a:pt x="148" y="156"/>
                </a:cubicBezTo>
                <a:cubicBezTo>
                  <a:pt x="150" y="156"/>
                  <a:pt x="149" y="155"/>
                  <a:pt x="150" y="154"/>
                </a:cubicBezTo>
                <a:cubicBezTo>
                  <a:pt x="151" y="153"/>
                  <a:pt x="151" y="154"/>
                  <a:pt x="152" y="155"/>
                </a:cubicBezTo>
                <a:cubicBezTo>
                  <a:pt x="152" y="155"/>
                  <a:pt x="151" y="154"/>
                  <a:pt x="151" y="155"/>
                </a:cubicBezTo>
                <a:cubicBezTo>
                  <a:pt x="150" y="156"/>
                  <a:pt x="152" y="155"/>
                  <a:pt x="152" y="156"/>
                </a:cubicBezTo>
                <a:cubicBezTo>
                  <a:pt x="152" y="156"/>
                  <a:pt x="152" y="154"/>
                  <a:pt x="153" y="154"/>
                </a:cubicBezTo>
                <a:cubicBezTo>
                  <a:pt x="154" y="154"/>
                  <a:pt x="157" y="154"/>
                  <a:pt x="157" y="155"/>
                </a:cubicBezTo>
                <a:cubicBezTo>
                  <a:pt x="158" y="154"/>
                  <a:pt x="159" y="154"/>
                  <a:pt x="159" y="154"/>
                </a:cubicBezTo>
                <a:cubicBezTo>
                  <a:pt x="158" y="153"/>
                  <a:pt x="157" y="153"/>
                  <a:pt x="157" y="153"/>
                </a:cubicBezTo>
                <a:cubicBezTo>
                  <a:pt x="157" y="152"/>
                  <a:pt x="159" y="152"/>
                  <a:pt x="159" y="152"/>
                </a:cubicBezTo>
                <a:cubicBezTo>
                  <a:pt x="159" y="153"/>
                  <a:pt x="159" y="153"/>
                  <a:pt x="159" y="153"/>
                </a:cubicBezTo>
                <a:cubicBezTo>
                  <a:pt x="159" y="152"/>
                  <a:pt x="161" y="152"/>
                  <a:pt x="160" y="152"/>
                </a:cubicBezTo>
                <a:cubicBezTo>
                  <a:pt x="162" y="153"/>
                  <a:pt x="162" y="153"/>
                  <a:pt x="162" y="153"/>
                </a:cubicBezTo>
                <a:cubicBezTo>
                  <a:pt x="162" y="152"/>
                  <a:pt x="164" y="152"/>
                  <a:pt x="165" y="151"/>
                </a:cubicBezTo>
                <a:cubicBezTo>
                  <a:pt x="166" y="153"/>
                  <a:pt x="165" y="154"/>
                  <a:pt x="167" y="154"/>
                </a:cubicBezTo>
                <a:cubicBezTo>
                  <a:pt x="169" y="152"/>
                  <a:pt x="169" y="152"/>
                  <a:pt x="169" y="152"/>
                </a:cubicBezTo>
                <a:cubicBezTo>
                  <a:pt x="170" y="152"/>
                  <a:pt x="171" y="152"/>
                  <a:pt x="170" y="153"/>
                </a:cubicBezTo>
                <a:cubicBezTo>
                  <a:pt x="174" y="153"/>
                  <a:pt x="174" y="149"/>
                  <a:pt x="177" y="150"/>
                </a:cubicBezTo>
                <a:cubicBezTo>
                  <a:pt x="176" y="152"/>
                  <a:pt x="177" y="152"/>
                  <a:pt x="179" y="152"/>
                </a:cubicBezTo>
                <a:cubicBezTo>
                  <a:pt x="179" y="152"/>
                  <a:pt x="179" y="151"/>
                  <a:pt x="179" y="151"/>
                </a:cubicBezTo>
                <a:cubicBezTo>
                  <a:pt x="179" y="150"/>
                  <a:pt x="179" y="152"/>
                  <a:pt x="177" y="151"/>
                </a:cubicBezTo>
                <a:cubicBezTo>
                  <a:pt x="177" y="150"/>
                  <a:pt x="178" y="151"/>
                  <a:pt x="179" y="150"/>
                </a:cubicBezTo>
                <a:cubicBezTo>
                  <a:pt x="182" y="153"/>
                  <a:pt x="188" y="149"/>
                  <a:pt x="193" y="149"/>
                </a:cubicBezTo>
                <a:cubicBezTo>
                  <a:pt x="192" y="148"/>
                  <a:pt x="194" y="149"/>
                  <a:pt x="195" y="148"/>
                </a:cubicBezTo>
                <a:cubicBezTo>
                  <a:pt x="195" y="150"/>
                  <a:pt x="198" y="147"/>
                  <a:pt x="199" y="148"/>
                </a:cubicBezTo>
                <a:cubicBezTo>
                  <a:pt x="198" y="146"/>
                  <a:pt x="198" y="146"/>
                  <a:pt x="198" y="146"/>
                </a:cubicBezTo>
                <a:cubicBezTo>
                  <a:pt x="201" y="147"/>
                  <a:pt x="202" y="143"/>
                  <a:pt x="204" y="144"/>
                </a:cubicBezTo>
                <a:cubicBezTo>
                  <a:pt x="205" y="144"/>
                  <a:pt x="203" y="146"/>
                  <a:pt x="203" y="146"/>
                </a:cubicBezTo>
                <a:cubicBezTo>
                  <a:pt x="205" y="147"/>
                  <a:pt x="208" y="143"/>
                  <a:pt x="210" y="145"/>
                </a:cubicBezTo>
                <a:cubicBezTo>
                  <a:pt x="210" y="144"/>
                  <a:pt x="209" y="143"/>
                  <a:pt x="211" y="142"/>
                </a:cubicBezTo>
                <a:cubicBezTo>
                  <a:pt x="212" y="142"/>
                  <a:pt x="215" y="142"/>
                  <a:pt x="215" y="142"/>
                </a:cubicBezTo>
                <a:cubicBezTo>
                  <a:pt x="216" y="142"/>
                  <a:pt x="216" y="141"/>
                  <a:pt x="218" y="141"/>
                </a:cubicBezTo>
                <a:cubicBezTo>
                  <a:pt x="218" y="142"/>
                  <a:pt x="217" y="142"/>
                  <a:pt x="217" y="142"/>
                </a:cubicBezTo>
                <a:cubicBezTo>
                  <a:pt x="219" y="142"/>
                  <a:pt x="220" y="141"/>
                  <a:pt x="222" y="140"/>
                </a:cubicBezTo>
                <a:cubicBezTo>
                  <a:pt x="223" y="140"/>
                  <a:pt x="223" y="140"/>
                  <a:pt x="223" y="140"/>
                </a:cubicBezTo>
                <a:cubicBezTo>
                  <a:pt x="228" y="137"/>
                  <a:pt x="226" y="138"/>
                  <a:pt x="227" y="137"/>
                </a:cubicBezTo>
                <a:cubicBezTo>
                  <a:pt x="228" y="135"/>
                  <a:pt x="230" y="133"/>
                  <a:pt x="230" y="132"/>
                </a:cubicBezTo>
                <a:cubicBezTo>
                  <a:pt x="229" y="130"/>
                  <a:pt x="232" y="128"/>
                  <a:pt x="230" y="128"/>
                </a:cubicBezTo>
                <a:cubicBezTo>
                  <a:pt x="230" y="128"/>
                  <a:pt x="231" y="127"/>
                  <a:pt x="231" y="127"/>
                </a:cubicBezTo>
                <a:cubicBezTo>
                  <a:pt x="231" y="126"/>
                  <a:pt x="229" y="125"/>
                  <a:pt x="229" y="124"/>
                </a:cubicBezTo>
                <a:cubicBezTo>
                  <a:pt x="231" y="125"/>
                  <a:pt x="231" y="125"/>
                  <a:pt x="231" y="125"/>
                </a:cubicBezTo>
                <a:cubicBezTo>
                  <a:pt x="232" y="125"/>
                  <a:pt x="232" y="122"/>
                  <a:pt x="233" y="121"/>
                </a:cubicBezTo>
                <a:cubicBezTo>
                  <a:pt x="231" y="122"/>
                  <a:pt x="233" y="120"/>
                  <a:pt x="232" y="120"/>
                </a:cubicBezTo>
                <a:cubicBezTo>
                  <a:pt x="232" y="118"/>
                  <a:pt x="232" y="118"/>
                  <a:pt x="232" y="118"/>
                </a:cubicBezTo>
                <a:cubicBezTo>
                  <a:pt x="232" y="116"/>
                  <a:pt x="231" y="118"/>
                  <a:pt x="231" y="115"/>
                </a:cubicBezTo>
                <a:cubicBezTo>
                  <a:pt x="231" y="114"/>
                  <a:pt x="233" y="115"/>
                  <a:pt x="233" y="116"/>
                </a:cubicBezTo>
                <a:cubicBezTo>
                  <a:pt x="234" y="114"/>
                  <a:pt x="233" y="113"/>
                  <a:pt x="233" y="112"/>
                </a:cubicBezTo>
                <a:cubicBezTo>
                  <a:pt x="233" y="112"/>
                  <a:pt x="233" y="112"/>
                  <a:pt x="233" y="112"/>
                </a:cubicBezTo>
                <a:cubicBezTo>
                  <a:pt x="233" y="112"/>
                  <a:pt x="233" y="112"/>
                  <a:pt x="233" y="112"/>
                </a:cubicBezTo>
                <a:cubicBezTo>
                  <a:pt x="233" y="111"/>
                  <a:pt x="233" y="111"/>
                  <a:pt x="233" y="110"/>
                </a:cubicBezTo>
                <a:cubicBezTo>
                  <a:pt x="233" y="110"/>
                  <a:pt x="233" y="110"/>
                  <a:pt x="233" y="110"/>
                </a:cubicBezTo>
                <a:cubicBezTo>
                  <a:pt x="233" y="111"/>
                  <a:pt x="233" y="111"/>
                  <a:pt x="233" y="111"/>
                </a:cubicBezTo>
                <a:cubicBezTo>
                  <a:pt x="233" y="111"/>
                  <a:pt x="233" y="111"/>
                  <a:pt x="233" y="110"/>
                </a:cubicBezTo>
                <a:cubicBezTo>
                  <a:pt x="234" y="110"/>
                  <a:pt x="234" y="110"/>
                  <a:pt x="234" y="110"/>
                </a:cubicBezTo>
                <a:cubicBezTo>
                  <a:pt x="234" y="109"/>
                  <a:pt x="234" y="109"/>
                  <a:pt x="234" y="109"/>
                </a:cubicBezTo>
                <a:cubicBezTo>
                  <a:pt x="235" y="109"/>
                  <a:pt x="235" y="109"/>
                  <a:pt x="235" y="109"/>
                </a:cubicBezTo>
                <a:cubicBezTo>
                  <a:pt x="235" y="108"/>
                  <a:pt x="234" y="106"/>
                  <a:pt x="234" y="106"/>
                </a:cubicBezTo>
                <a:cubicBezTo>
                  <a:pt x="235" y="102"/>
                  <a:pt x="235" y="96"/>
                  <a:pt x="234" y="94"/>
                </a:cubicBezTo>
                <a:cubicBezTo>
                  <a:pt x="234" y="94"/>
                  <a:pt x="235" y="94"/>
                  <a:pt x="234" y="94"/>
                </a:cubicBezTo>
                <a:cubicBezTo>
                  <a:pt x="234" y="93"/>
                  <a:pt x="233" y="91"/>
                  <a:pt x="234" y="91"/>
                </a:cubicBezTo>
                <a:cubicBezTo>
                  <a:pt x="234" y="90"/>
                  <a:pt x="235" y="90"/>
                  <a:pt x="235" y="88"/>
                </a:cubicBezTo>
                <a:cubicBezTo>
                  <a:pt x="235" y="88"/>
                  <a:pt x="234" y="88"/>
                  <a:pt x="234" y="88"/>
                </a:cubicBezTo>
                <a:cubicBezTo>
                  <a:pt x="236" y="85"/>
                  <a:pt x="233" y="81"/>
                  <a:pt x="234" y="77"/>
                </a:cubicBezTo>
                <a:cubicBezTo>
                  <a:pt x="235" y="78"/>
                  <a:pt x="235" y="78"/>
                  <a:pt x="235" y="79"/>
                </a:cubicBezTo>
                <a:cubicBezTo>
                  <a:pt x="235" y="76"/>
                  <a:pt x="235" y="73"/>
                  <a:pt x="233" y="70"/>
                </a:cubicBezTo>
                <a:cubicBezTo>
                  <a:pt x="234" y="71"/>
                  <a:pt x="234" y="71"/>
                  <a:pt x="235" y="71"/>
                </a:cubicBezTo>
                <a:close/>
                <a:moveTo>
                  <a:pt x="233" y="107"/>
                </a:moveTo>
                <a:cubicBezTo>
                  <a:pt x="233" y="107"/>
                  <a:pt x="233" y="108"/>
                  <a:pt x="233" y="108"/>
                </a:cubicBezTo>
                <a:cubicBezTo>
                  <a:pt x="233" y="108"/>
                  <a:pt x="233" y="107"/>
                  <a:pt x="233" y="107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lIns="36000" tIns="72000" rIns="36000" bIns="36000" anchor="ctr" anchorCtr="1"/>
          <a:lstStyle>
            <a:lvl1pPr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ENGINE SPEED  </a:t>
            </a:r>
          </a:p>
          <a:p>
            <a:pPr algn="ctr">
              <a:spcBef>
                <a:spcPct val="0"/>
              </a:spcBef>
              <a:buClr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Max : 1001 RPM</a:t>
            </a:r>
          </a:p>
          <a:p>
            <a:pPr algn="ctr">
              <a:spcBef>
                <a:spcPct val="0"/>
              </a:spcBef>
              <a:buClr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Min : 586 RPM</a:t>
            </a:r>
          </a:p>
          <a:p>
            <a:pPr algn="ctr">
              <a:spcBef>
                <a:spcPct val="0"/>
              </a:spcBef>
              <a:buClr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Mean : 797 RPM</a:t>
            </a:r>
          </a:p>
        </p:txBody>
      </p:sp>
      <p:sp>
        <p:nvSpPr>
          <p:cNvPr id="57" name="Pięciokąt 38">
            <a:extLst>
              <a:ext uri="{FF2B5EF4-FFF2-40B4-BE49-F238E27FC236}">
                <a16:creationId xmlns:a16="http://schemas.microsoft.com/office/drawing/2014/main" id="{99D5217F-E759-434B-8F90-FE288161D8D1}"/>
              </a:ext>
            </a:extLst>
          </p:cNvPr>
          <p:cNvSpPr/>
          <p:nvPr/>
        </p:nvSpPr>
        <p:spPr>
          <a:xfrm>
            <a:off x="6990363" y="5806051"/>
            <a:ext cx="1818322" cy="1008112"/>
          </a:xfrm>
          <a:prstGeom prst="homePlate">
            <a:avLst>
              <a:gd name="adj" fmla="val 31349"/>
            </a:avLst>
          </a:prstGeom>
          <a:solidFill>
            <a:srgbClr val="15979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58" name="Prostokąt 40">
            <a:extLst>
              <a:ext uri="{FF2B5EF4-FFF2-40B4-BE49-F238E27FC236}">
                <a16:creationId xmlns:a16="http://schemas.microsoft.com/office/drawing/2014/main" id="{66525A2A-409A-46F5-BD7E-F81BB02CC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4354" y="5981662"/>
            <a:ext cx="177692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>
                <a:solidFill>
                  <a:schemeClr val="bg1"/>
                </a:solidFill>
                <a:latin typeface="+mn-lt"/>
              </a:rPr>
              <a:t>OBJECTIVE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>
                <a:solidFill>
                  <a:schemeClr val="bg1"/>
                </a:solidFill>
              </a:rPr>
              <a:t>FUNCTION</a:t>
            </a:r>
            <a:endParaRPr lang="en-US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9" name="Prostokąt zaokrąglony 68">
            <a:extLst>
              <a:ext uri="{FF2B5EF4-FFF2-40B4-BE49-F238E27FC236}">
                <a16:creationId xmlns:a16="http://schemas.microsoft.com/office/drawing/2014/main" id="{7D35BE5E-59E9-4B22-8BE5-B222AC4C25F5}"/>
              </a:ext>
            </a:extLst>
          </p:cNvPr>
          <p:cNvSpPr/>
          <p:nvPr/>
        </p:nvSpPr>
        <p:spPr>
          <a:xfrm>
            <a:off x="6999353" y="5802104"/>
            <a:ext cx="5192647" cy="1016846"/>
          </a:xfrm>
          <a:prstGeom prst="roundRect">
            <a:avLst>
              <a:gd name="adj" fmla="val 0"/>
            </a:avLst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kern="0" dirty="0">
              <a:latin typeface="Calibri"/>
            </a:endParaRPr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F10CFC76-685E-4E53-895F-D28B41E58020}"/>
              </a:ext>
            </a:extLst>
          </p:cNvPr>
          <p:cNvSpPr txBox="1">
            <a:spLocks/>
          </p:cNvSpPr>
          <p:nvPr/>
        </p:nvSpPr>
        <p:spPr>
          <a:xfrm>
            <a:off x="404446" y="6216162"/>
            <a:ext cx="6453554" cy="392876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900" b="1" i="0" kern="1200" cap="all" spc="30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FINAL gain {</a:t>
            </a:r>
            <a:r>
              <a:rPr lang="en-US" dirty="0" err="1">
                <a:solidFill>
                  <a:schemeClr val="tx1"/>
                </a:solidFill>
              </a:rPr>
              <a:t>kp</a:t>
            </a:r>
            <a:r>
              <a:rPr lang="en-US" dirty="0">
                <a:solidFill>
                  <a:schemeClr val="tx1"/>
                </a:solidFill>
              </a:rPr>
              <a:t>: 0.229, </a:t>
            </a:r>
            <a:r>
              <a:rPr lang="en-US" dirty="0" err="1">
                <a:solidFill>
                  <a:schemeClr val="tx1"/>
                </a:solidFill>
              </a:rPr>
              <a:t>ki</a:t>
            </a:r>
            <a:r>
              <a:rPr lang="en-US" dirty="0">
                <a:solidFill>
                  <a:schemeClr val="tx1"/>
                </a:solidFill>
              </a:rPr>
              <a:t>: 0.002, </a:t>
            </a:r>
            <a:r>
              <a:rPr lang="en-US" dirty="0" err="1">
                <a:solidFill>
                  <a:schemeClr val="tx1"/>
                </a:solidFill>
              </a:rPr>
              <a:t>Kd</a:t>
            </a:r>
            <a:r>
              <a:rPr lang="en-US" dirty="0">
                <a:solidFill>
                  <a:schemeClr val="tx1"/>
                </a:solidFill>
              </a:rPr>
              <a:t>: 1.0013}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BB701D1-8E91-4A2F-8B4B-404B576CD641}"/>
              </a:ext>
            </a:extLst>
          </p:cNvPr>
          <p:cNvSpPr/>
          <p:nvPr/>
        </p:nvSpPr>
        <p:spPr>
          <a:xfrm>
            <a:off x="9345168" y="6062472"/>
            <a:ext cx="2322576" cy="565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>
                <a:solidFill>
                  <a:schemeClr val="tx1"/>
                </a:solidFill>
              </a:rPr>
              <a:t>Absolute Error</a:t>
            </a:r>
          </a:p>
        </p:txBody>
      </p:sp>
      <p:sp>
        <p:nvSpPr>
          <p:cNvPr id="85" name="Pięciokąt 1">
            <a:extLst>
              <a:ext uri="{FF2B5EF4-FFF2-40B4-BE49-F238E27FC236}">
                <a16:creationId xmlns:a16="http://schemas.microsoft.com/office/drawing/2014/main" id="{D8E66DA4-7424-4DC3-9929-990759C8E3A3}"/>
              </a:ext>
            </a:extLst>
          </p:cNvPr>
          <p:cNvSpPr/>
          <p:nvPr/>
        </p:nvSpPr>
        <p:spPr>
          <a:xfrm rot="5400000">
            <a:off x="9534736" y="1187017"/>
            <a:ext cx="473789" cy="2507843"/>
          </a:xfrm>
          <a:prstGeom prst="homePlate">
            <a:avLst>
              <a:gd name="adj" fmla="val 31349"/>
            </a:avLst>
          </a:prstGeom>
          <a:solidFill>
            <a:srgbClr val="15979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86" name="Prostokąt zaokrąglony 70">
            <a:extLst>
              <a:ext uri="{FF2B5EF4-FFF2-40B4-BE49-F238E27FC236}">
                <a16:creationId xmlns:a16="http://schemas.microsoft.com/office/drawing/2014/main" id="{33CBDBDD-B0C8-4711-85B7-33FAB00ADEFB}"/>
              </a:ext>
            </a:extLst>
          </p:cNvPr>
          <p:cNvSpPr/>
          <p:nvPr/>
        </p:nvSpPr>
        <p:spPr>
          <a:xfrm>
            <a:off x="8517710" y="2190185"/>
            <a:ext cx="2507844" cy="1627853"/>
          </a:xfrm>
          <a:prstGeom prst="roundRect">
            <a:avLst>
              <a:gd name="adj" fmla="val 0"/>
            </a:avLst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latin typeface="Calibri"/>
            </a:endParaRPr>
          </a:p>
        </p:txBody>
      </p:sp>
      <p:sp>
        <p:nvSpPr>
          <p:cNvPr id="87" name="Prostokąt 35">
            <a:extLst>
              <a:ext uri="{FF2B5EF4-FFF2-40B4-BE49-F238E27FC236}">
                <a16:creationId xmlns:a16="http://schemas.microsoft.com/office/drawing/2014/main" id="{04A54101-AF46-448D-8676-CD492663F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5373" y="2269851"/>
            <a:ext cx="19168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>
                <a:solidFill>
                  <a:schemeClr val="bg1"/>
                </a:solidFill>
              </a:rPr>
              <a:t>Signal Statistics</a:t>
            </a:r>
            <a:endParaRPr lang="en-US" sz="1400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8" name="Freeform 6">
            <a:extLst>
              <a:ext uri="{FF2B5EF4-FFF2-40B4-BE49-F238E27FC236}">
                <a16:creationId xmlns:a16="http://schemas.microsoft.com/office/drawing/2014/main" id="{71D24F43-84EA-442F-AA8E-6E3439038930}"/>
              </a:ext>
            </a:extLst>
          </p:cNvPr>
          <p:cNvSpPr>
            <a:spLocks/>
          </p:cNvSpPr>
          <p:nvPr/>
        </p:nvSpPr>
        <p:spPr bwMode="auto">
          <a:xfrm>
            <a:off x="8805373" y="3524645"/>
            <a:ext cx="1734406" cy="52828"/>
          </a:xfrm>
          <a:custGeom>
            <a:avLst/>
            <a:gdLst/>
            <a:ahLst/>
            <a:cxnLst/>
            <a:rect l="l" t="t" r="r" b="b"/>
            <a:pathLst>
              <a:path w="4230688" h="323122">
                <a:moveTo>
                  <a:pt x="690731" y="306944"/>
                </a:moveTo>
                <a:lnTo>
                  <a:pt x="690926" y="307256"/>
                </a:lnTo>
                <a:lnTo>
                  <a:pt x="686864" y="315369"/>
                </a:lnTo>
                <a:close/>
                <a:moveTo>
                  <a:pt x="616109" y="299788"/>
                </a:moveTo>
                <a:cubicBezTo>
                  <a:pt x="619443" y="298845"/>
                  <a:pt x="622300" y="299788"/>
                  <a:pt x="622300" y="307328"/>
                </a:cubicBezTo>
                <a:cubicBezTo>
                  <a:pt x="618490" y="296017"/>
                  <a:pt x="603250" y="322409"/>
                  <a:pt x="607060" y="303558"/>
                </a:cubicBezTo>
                <a:cubicBezTo>
                  <a:pt x="608965" y="303558"/>
                  <a:pt x="612775" y="300730"/>
                  <a:pt x="616109" y="299788"/>
                </a:cubicBezTo>
                <a:close/>
                <a:moveTo>
                  <a:pt x="454554" y="292247"/>
                </a:moveTo>
                <a:lnTo>
                  <a:pt x="458259" y="304649"/>
                </a:lnTo>
                <a:cubicBezTo>
                  <a:pt x="457333" y="307130"/>
                  <a:pt x="454555" y="308122"/>
                  <a:pt x="450850" y="308122"/>
                </a:cubicBezTo>
                <a:cubicBezTo>
                  <a:pt x="450850" y="300185"/>
                  <a:pt x="454554" y="296216"/>
                  <a:pt x="454554" y="292247"/>
                </a:cubicBezTo>
                <a:close/>
                <a:moveTo>
                  <a:pt x="2509981" y="291195"/>
                </a:moveTo>
                <a:cubicBezTo>
                  <a:pt x="2510643" y="295092"/>
                  <a:pt x="2510774" y="299730"/>
                  <a:pt x="2512484" y="299730"/>
                </a:cubicBezTo>
                <a:cubicBezTo>
                  <a:pt x="2507667" y="302090"/>
                  <a:pt x="2510680" y="295245"/>
                  <a:pt x="2509981" y="291195"/>
                </a:cubicBezTo>
                <a:close/>
                <a:moveTo>
                  <a:pt x="2509608" y="289487"/>
                </a:moveTo>
                <a:cubicBezTo>
                  <a:pt x="2510101" y="289846"/>
                  <a:pt x="2510261" y="290465"/>
                  <a:pt x="2509981" y="291195"/>
                </a:cubicBezTo>
                <a:close/>
                <a:moveTo>
                  <a:pt x="2508837" y="285953"/>
                </a:moveTo>
                <a:lnTo>
                  <a:pt x="2509608" y="289487"/>
                </a:lnTo>
                <a:cubicBezTo>
                  <a:pt x="2509109" y="288352"/>
                  <a:pt x="2507723" y="287980"/>
                  <a:pt x="2505075" y="288845"/>
                </a:cubicBezTo>
                <a:close/>
                <a:moveTo>
                  <a:pt x="679450" y="284309"/>
                </a:moveTo>
                <a:lnTo>
                  <a:pt x="686859" y="284309"/>
                </a:lnTo>
                <a:cubicBezTo>
                  <a:pt x="690563" y="291929"/>
                  <a:pt x="683154" y="299549"/>
                  <a:pt x="683154" y="303359"/>
                </a:cubicBezTo>
                <a:close/>
                <a:moveTo>
                  <a:pt x="2260205" y="270417"/>
                </a:moveTo>
                <a:lnTo>
                  <a:pt x="2260348" y="270933"/>
                </a:lnTo>
                <a:cubicBezTo>
                  <a:pt x="2259948" y="271294"/>
                  <a:pt x="2259525" y="271348"/>
                  <a:pt x="2259116" y="271149"/>
                </a:cubicBezTo>
                <a:close/>
                <a:moveTo>
                  <a:pt x="1943100" y="266847"/>
                </a:moveTo>
                <a:lnTo>
                  <a:pt x="1951038" y="270022"/>
                </a:lnTo>
                <a:lnTo>
                  <a:pt x="1943100" y="277959"/>
                </a:lnTo>
                <a:close/>
                <a:moveTo>
                  <a:pt x="461169" y="262084"/>
                </a:moveTo>
                <a:cubicBezTo>
                  <a:pt x="464326" y="262084"/>
                  <a:pt x="467484" y="266907"/>
                  <a:pt x="470500" y="272792"/>
                </a:cubicBezTo>
                <a:cubicBezTo>
                  <a:pt x="466196" y="271480"/>
                  <a:pt x="458226" y="276212"/>
                  <a:pt x="461169" y="262084"/>
                </a:cubicBezTo>
                <a:close/>
                <a:moveTo>
                  <a:pt x="2291359" y="258271"/>
                </a:moveTo>
                <a:lnTo>
                  <a:pt x="2285073" y="260734"/>
                </a:lnTo>
                <a:lnTo>
                  <a:pt x="2288147" y="262947"/>
                </a:lnTo>
                <a:close/>
                <a:moveTo>
                  <a:pt x="2540015" y="246594"/>
                </a:moveTo>
                <a:lnTo>
                  <a:pt x="2539403" y="247970"/>
                </a:lnTo>
                <a:cubicBezTo>
                  <a:pt x="2539350" y="247837"/>
                  <a:pt x="2539298" y="247705"/>
                  <a:pt x="2539361" y="247530"/>
                </a:cubicBezTo>
                <a:close/>
                <a:moveTo>
                  <a:pt x="322813" y="246039"/>
                </a:moveTo>
                <a:lnTo>
                  <a:pt x="324000" y="247581"/>
                </a:lnTo>
                <a:lnTo>
                  <a:pt x="315606" y="255459"/>
                </a:lnTo>
                <a:cubicBezTo>
                  <a:pt x="318418" y="247970"/>
                  <a:pt x="320762" y="245629"/>
                  <a:pt x="322813" y="246039"/>
                </a:cubicBezTo>
                <a:close/>
                <a:moveTo>
                  <a:pt x="385763" y="236684"/>
                </a:moveTo>
                <a:cubicBezTo>
                  <a:pt x="385763" y="247797"/>
                  <a:pt x="367620" y="258909"/>
                  <a:pt x="360363" y="258909"/>
                </a:cubicBezTo>
                <a:close/>
                <a:moveTo>
                  <a:pt x="2543621" y="235332"/>
                </a:moveTo>
                <a:cubicBezTo>
                  <a:pt x="2544090" y="234630"/>
                  <a:pt x="2545028" y="234864"/>
                  <a:pt x="2546903" y="236736"/>
                </a:cubicBezTo>
                <a:lnTo>
                  <a:pt x="2540015" y="246594"/>
                </a:lnTo>
                <a:cubicBezTo>
                  <a:pt x="2544698" y="246705"/>
                  <a:pt x="2542302" y="237309"/>
                  <a:pt x="2543621" y="235332"/>
                </a:cubicBezTo>
                <a:close/>
                <a:moveTo>
                  <a:pt x="327595" y="234205"/>
                </a:moveTo>
                <a:cubicBezTo>
                  <a:pt x="338579" y="242162"/>
                  <a:pt x="345486" y="267175"/>
                  <a:pt x="341857" y="281670"/>
                </a:cubicBezTo>
                <a:cubicBezTo>
                  <a:pt x="334356" y="277925"/>
                  <a:pt x="341857" y="266692"/>
                  <a:pt x="338106" y="259203"/>
                </a:cubicBezTo>
                <a:lnTo>
                  <a:pt x="333009" y="262304"/>
                </a:lnTo>
                <a:cubicBezTo>
                  <a:pt x="330303" y="259202"/>
                  <a:pt x="327768" y="250108"/>
                  <a:pt x="324000" y="247581"/>
                </a:cubicBezTo>
                <a:cubicBezTo>
                  <a:pt x="327203" y="244428"/>
                  <a:pt x="328089" y="239669"/>
                  <a:pt x="327595" y="234205"/>
                </a:cubicBezTo>
                <a:close/>
                <a:moveTo>
                  <a:pt x="315384" y="224438"/>
                </a:moveTo>
                <a:cubicBezTo>
                  <a:pt x="316310" y="226705"/>
                  <a:pt x="317236" y="230334"/>
                  <a:pt x="319088" y="232148"/>
                </a:cubicBezTo>
                <a:cubicBezTo>
                  <a:pt x="315384" y="232148"/>
                  <a:pt x="311679" y="243034"/>
                  <a:pt x="307975" y="235777"/>
                </a:cubicBezTo>
                <a:cubicBezTo>
                  <a:pt x="311679" y="235777"/>
                  <a:pt x="311679" y="228520"/>
                  <a:pt x="311679" y="224891"/>
                </a:cubicBezTo>
                <a:close/>
                <a:moveTo>
                  <a:pt x="327968" y="219090"/>
                </a:moveTo>
                <a:cubicBezTo>
                  <a:pt x="328116" y="224506"/>
                  <a:pt x="328449" y="229613"/>
                  <a:pt x="327595" y="234205"/>
                </a:cubicBezTo>
                <a:lnTo>
                  <a:pt x="326856" y="232992"/>
                </a:lnTo>
                <a:cubicBezTo>
                  <a:pt x="324907" y="225208"/>
                  <a:pt x="325744" y="221216"/>
                  <a:pt x="327968" y="219090"/>
                </a:cubicBezTo>
                <a:close/>
                <a:moveTo>
                  <a:pt x="2805113" y="203347"/>
                </a:moveTo>
                <a:lnTo>
                  <a:pt x="2809876" y="228747"/>
                </a:lnTo>
                <a:lnTo>
                  <a:pt x="2805113" y="231922"/>
                </a:lnTo>
                <a:close/>
                <a:moveTo>
                  <a:pt x="2480" y="63779"/>
                </a:moveTo>
                <a:lnTo>
                  <a:pt x="7937" y="68409"/>
                </a:lnTo>
                <a:cubicBezTo>
                  <a:pt x="-7938" y="72114"/>
                  <a:pt x="15875" y="90634"/>
                  <a:pt x="0" y="75818"/>
                </a:cubicBezTo>
                <a:close/>
                <a:moveTo>
                  <a:pt x="26988" y="63647"/>
                </a:moveTo>
                <a:cubicBezTo>
                  <a:pt x="30560" y="78656"/>
                  <a:pt x="41276" y="86161"/>
                  <a:pt x="30560" y="104922"/>
                </a:cubicBezTo>
                <a:cubicBezTo>
                  <a:pt x="30560" y="93665"/>
                  <a:pt x="26988" y="74904"/>
                  <a:pt x="26988" y="63647"/>
                </a:cubicBezTo>
                <a:close/>
                <a:moveTo>
                  <a:pt x="1999391" y="27049"/>
                </a:moveTo>
                <a:cubicBezTo>
                  <a:pt x="1997398" y="29323"/>
                  <a:pt x="1995384" y="31165"/>
                  <a:pt x="1992094" y="30903"/>
                </a:cubicBezTo>
                <a:lnTo>
                  <a:pt x="1991891" y="30793"/>
                </a:lnTo>
                <a:cubicBezTo>
                  <a:pt x="1995641" y="27049"/>
                  <a:pt x="1995641" y="27049"/>
                  <a:pt x="1999391" y="27049"/>
                </a:cubicBezTo>
                <a:close/>
                <a:moveTo>
                  <a:pt x="1305627" y="12071"/>
                </a:moveTo>
                <a:cubicBezTo>
                  <a:pt x="1305633" y="12074"/>
                  <a:pt x="1305705" y="12110"/>
                  <a:pt x="1306564" y="12539"/>
                </a:cubicBezTo>
                <a:lnTo>
                  <a:pt x="1313127" y="15815"/>
                </a:lnTo>
                <a:cubicBezTo>
                  <a:pt x="1310304" y="16621"/>
                  <a:pt x="1307654" y="17339"/>
                  <a:pt x="1304900" y="17006"/>
                </a:cubicBezTo>
                <a:close/>
                <a:moveTo>
                  <a:pt x="1554011" y="721"/>
                </a:moveTo>
                <a:cubicBezTo>
                  <a:pt x="1584773" y="5284"/>
                  <a:pt x="1615008" y="29857"/>
                  <a:pt x="1643134" y="27049"/>
                </a:cubicBezTo>
                <a:cubicBezTo>
                  <a:pt x="1710635" y="4582"/>
                  <a:pt x="1781887" y="19560"/>
                  <a:pt x="1845638" y="15815"/>
                </a:cubicBezTo>
                <a:lnTo>
                  <a:pt x="1842357" y="25644"/>
                </a:lnTo>
                <a:cubicBezTo>
                  <a:pt x="1864388" y="-6651"/>
                  <a:pt x="1890639" y="60749"/>
                  <a:pt x="1909389" y="12071"/>
                </a:cubicBezTo>
                <a:cubicBezTo>
                  <a:pt x="1916890" y="19560"/>
                  <a:pt x="1931890" y="15815"/>
                  <a:pt x="1924390" y="34537"/>
                </a:cubicBezTo>
                <a:cubicBezTo>
                  <a:pt x="1941717" y="13777"/>
                  <a:pt x="1968650" y="50570"/>
                  <a:pt x="1992094" y="30903"/>
                </a:cubicBezTo>
                <a:cubicBezTo>
                  <a:pt x="2014497" y="53137"/>
                  <a:pt x="2036954" y="27092"/>
                  <a:pt x="2063143" y="45771"/>
                </a:cubicBezTo>
                <a:cubicBezTo>
                  <a:pt x="2063143" y="49515"/>
                  <a:pt x="2055642" y="49515"/>
                  <a:pt x="2055642" y="60749"/>
                </a:cubicBezTo>
                <a:cubicBezTo>
                  <a:pt x="2066893" y="75726"/>
                  <a:pt x="2081893" y="23304"/>
                  <a:pt x="2085643" y="64493"/>
                </a:cubicBezTo>
                <a:cubicBezTo>
                  <a:pt x="2089393" y="64493"/>
                  <a:pt x="2089393" y="45771"/>
                  <a:pt x="2085643" y="45771"/>
                </a:cubicBezTo>
                <a:cubicBezTo>
                  <a:pt x="2141894" y="64493"/>
                  <a:pt x="2205646" y="38282"/>
                  <a:pt x="2265647" y="30793"/>
                </a:cubicBezTo>
                <a:cubicBezTo>
                  <a:pt x="2306898" y="57004"/>
                  <a:pt x="2265647" y="101937"/>
                  <a:pt x="2299398" y="71982"/>
                </a:cubicBezTo>
                <a:cubicBezTo>
                  <a:pt x="2303148" y="70110"/>
                  <a:pt x="2303148" y="58876"/>
                  <a:pt x="2303148" y="64493"/>
                </a:cubicBezTo>
                <a:cubicBezTo>
                  <a:pt x="2314398" y="53260"/>
                  <a:pt x="2321898" y="113170"/>
                  <a:pt x="2333148" y="90704"/>
                </a:cubicBezTo>
                <a:cubicBezTo>
                  <a:pt x="2329398" y="64493"/>
                  <a:pt x="2336898" y="75726"/>
                  <a:pt x="2336898" y="60749"/>
                </a:cubicBezTo>
                <a:cubicBezTo>
                  <a:pt x="2363149" y="79471"/>
                  <a:pt x="2366899" y="101937"/>
                  <a:pt x="2389399" y="83215"/>
                </a:cubicBezTo>
                <a:lnTo>
                  <a:pt x="2389399" y="93044"/>
                </a:lnTo>
                <a:cubicBezTo>
                  <a:pt x="2411900" y="57004"/>
                  <a:pt x="2441901" y="79471"/>
                  <a:pt x="2460651" y="34537"/>
                </a:cubicBezTo>
                <a:cubicBezTo>
                  <a:pt x="2595654" y="30793"/>
                  <a:pt x="2723156" y="12071"/>
                  <a:pt x="2854409" y="8326"/>
                </a:cubicBezTo>
                <a:cubicBezTo>
                  <a:pt x="2981912" y="23304"/>
                  <a:pt x="3109415" y="4582"/>
                  <a:pt x="3240667" y="34537"/>
                </a:cubicBezTo>
                <a:cubicBezTo>
                  <a:pt x="3266918" y="68237"/>
                  <a:pt x="3270668" y="68237"/>
                  <a:pt x="3304419" y="57004"/>
                </a:cubicBezTo>
                <a:cubicBezTo>
                  <a:pt x="3304419" y="60749"/>
                  <a:pt x="3300669" y="60749"/>
                  <a:pt x="3304419" y="68237"/>
                </a:cubicBezTo>
                <a:cubicBezTo>
                  <a:pt x="3304419" y="38282"/>
                  <a:pt x="3326919" y="64493"/>
                  <a:pt x="3330669" y="38282"/>
                </a:cubicBezTo>
                <a:cubicBezTo>
                  <a:pt x="3379420" y="45771"/>
                  <a:pt x="3424421" y="38282"/>
                  <a:pt x="3473172" y="38282"/>
                </a:cubicBezTo>
                <a:cubicBezTo>
                  <a:pt x="3465672" y="42026"/>
                  <a:pt x="3461922" y="64493"/>
                  <a:pt x="3469422" y="64493"/>
                </a:cubicBezTo>
                <a:lnTo>
                  <a:pt x="3479266" y="48111"/>
                </a:lnTo>
                <a:lnTo>
                  <a:pt x="3480672" y="52323"/>
                </a:lnTo>
                <a:cubicBezTo>
                  <a:pt x="3488172" y="49515"/>
                  <a:pt x="3495673" y="34537"/>
                  <a:pt x="3488172" y="27049"/>
                </a:cubicBezTo>
                <a:cubicBezTo>
                  <a:pt x="3615675" y="4582"/>
                  <a:pt x="3735678" y="68237"/>
                  <a:pt x="3859430" y="64493"/>
                </a:cubicBezTo>
                <a:cubicBezTo>
                  <a:pt x="3885681" y="75726"/>
                  <a:pt x="3926932" y="68237"/>
                  <a:pt x="3960682" y="60749"/>
                </a:cubicBezTo>
                <a:cubicBezTo>
                  <a:pt x="4050684" y="101937"/>
                  <a:pt x="4136936" y="139381"/>
                  <a:pt x="4230688" y="113170"/>
                </a:cubicBezTo>
                <a:cubicBezTo>
                  <a:pt x="4230653" y="113346"/>
                  <a:pt x="4215644" y="188081"/>
                  <a:pt x="4178187" y="206781"/>
                </a:cubicBezTo>
                <a:cubicBezTo>
                  <a:pt x="4125686" y="274181"/>
                  <a:pt x="4061934" y="203037"/>
                  <a:pt x="4005683" y="244225"/>
                </a:cubicBezTo>
                <a:cubicBezTo>
                  <a:pt x="3998183" y="244225"/>
                  <a:pt x="4009433" y="206781"/>
                  <a:pt x="3994433" y="214270"/>
                </a:cubicBezTo>
                <a:cubicBezTo>
                  <a:pt x="3938182" y="266692"/>
                  <a:pt x="3855680" y="232992"/>
                  <a:pt x="3791929" y="188059"/>
                </a:cubicBezTo>
                <a:lnTo>
                  <a:pt x="3795210" y="178230"/>
                </a:lnTo>
                <a:cubicBezTo>
                  <a:pt x="3784429" y="169337"/>
                  <a:pt x="3769428" y="206781"/>
                  <a:pt x="3754428" y="199292"/>
                </a:cubicBezTo>
                <a:cubicBezTo>
                  <a:pt x="3754428" y="191803"/>
                  <a:pt x="3758178" y="188059"/>
                  <a:pt x="3758178" y="180570"/>
                </a:cubicBezTo>
                <a:cubicBezTo>
                  <a:pt x="3754428" y="203037"/>
                  <a:pt x="3731928" y="188059"/>
                  <a:pt x="3728177" y="203037"/>
                </a:cubicBezTo>
                <a:cubicBezTo>
                  <a:pt x="3720677" y="195548"/>
                  <a:pt x="3724427" y="180570"/>
                  <a:pt x="3716927" y="169337"/>
                </a:cubicBezTo>
                <a:cubicBezTo>
                  <a:pt x="3709427" y="195548"/>
                  <a:pt x="3709427" y="195548"/>
                  <a:pt x="3709427" y="195548"/>
                </a:cubicBezTo>
                <a:cubicBezTo>
                  <a:pt x="3686927" y="251714"/>
                  <a:pt x="3656926" y="188059"/>
                  <a:pt x="3630675" y="218014"/>
                </a:cubicBezTo>
                <a:cubicBezTo>
                  <a:pt x="3630675" y="210525"/>
                  <a:pt x="3634426" y="206781"/>
                  <a:pt x="3630675" y="203037"/>
                </a:cubicBezTo>
                <a:cubicBezTo>
                  <a:pt x="3585674" y="236736"/>
                  <a:pt x="3529423" y="225503"/>
                  <a:pt x="3476922" y="240481"/>
                </a:cubicBezTo>
                <a:cubicBezTo>
                  <a:pt x="3480672" y="229248"/>
                  <a:pt x="3480672" y="214270"/>
                  <a:pt x="3480672" y="206781"/>
                </a:cubicBezTo>
                <a:cubicBezTo>
                  <a:pt x="3476922" y="229248"/>
                  <a:pt x="3458172" y="236736"/>
                  <a:pt x="3446922" y="240481"/>
                </a:cubicBezTo>
                <a:cubicBezTo>
                  <a:pt x="3439421" y="214270"/>
                  <a:pt x="3420671" y="262947"/>
                  <a:pt x="3405671" y="247970"/>
                </a:cubicBezTo>
                <a:lnTo>
                  <a:pt x="3409421" y="244225"/>
                </a:lnTo>
                <a:lnTo>
                  <a:pt x="3399987" y="252884"/>
                </a:lnTo>
                <a:cubicBezTo>
                  <a:pt x="3392076" y="252884"/>
                  <a:pt x="3387858" y="233929"/>
                  <a:pt x="3379420" y="259203"/>
                </a:cubicBezTo>
                <a:lnTo>
                  <a:pt x="3372858" y="242821"/>
                </a:lnTo>
                <a:cubicBezTo>
                  <a:pt x="3368170" y="274181"/>
                  <a:pt x="3356920" y="218014"/>
                  <a:pt x="3345669" y="236736"/>
                </a:cubicBezTo>
                <a:lnTo>
                  <a:pt x="3345669" y="243289"/>
                </a:lnTo>
                <a:cubicBezTo>
                  <a:pt x="3338169" y="255459"/>
                  <a:pt x="3334419" y="236736"/>
                  <a:pt x="3323169" y="240481"/>
                </a:cubicBezTo>
                <a:cubicBezTo>
                  <a:pt x="3304419" y="244225"/>
                  <a:pt x="3293168" y="225503"/>
                  <a:pt x="3293168" y="255459"/>
                </a:cubicBezTo>
                <a:cubicBezTo>
                  <a:pt x="3285668" y="229248"/>
                  <a:pt x="3311919" y="244225"/>
                  <a:pt x="3300669" y="210525"/>
                </a:cubicBezTo>
                <a:cubicBezTo>
                  <a:pt x="3236917" y="236736"/>
                  <a:pt x="3165666" y="229248"/>
                  <a:pt x="3101914" y="229248"/>
                </a:cubicBezTo>
                <a:cubicBezTo>
                  <a:pt x="3094414" y="218014"/>
                  <a:pt x="3090664" y="214270"/>
                  <a:pt x="3086914" y="203037"/>
                </a:cubicBezTo>
                <a:cubicBezTo>
                  <a:pt x="3079414" y="206781"/>
                  <a:pt x="3064414" y="206781"/>
                  <a:pt x="3056913" y="221759"/>
                </a:cubicBezTo>
                <a:cubicBezTo>
                  <a:pt x="3060663" y="221759"/>
                  <a:pt x="3053163" y="206781"/>
                  <a:pt x="3049413" y="206781"/>
                </a:cubicBezTo>
                <a:cubicBezTo>
                  <a:pt x="3038163" y="195548"/>
                  <a:pt x="3034413" y="236736"/>
                  <a:pt x="3023163" y="221759"/>
                </a:cubicBezTo>
                <a:cubicBezTo>
                  <a:pt x="3026913" y="214270"/>
                  <a:pt x="3030663" y="206781"/>
                  <a:pt x="3026913" y="195548"/>
                </a:cubicBezTo>
                <a:cubicBezTo>
                  <a:pt x="3015663" y="218014"/>
                  <a:pt x="3000662" y="214270"/>
                  <a:pt x="2989412" y="221759"/>
                </a:cubicBezTo>
                <a:cubicBezTo>
                  <a:pt x="2989412" y="214270"/>
                  <a:pt x="2993162" y="214270"/>
                  <a:pt x="2993162" y="203037"/>
                </a:cubicBezTo>
                <a:cubicBezTo>
                  <a:pt x="2978162" y="229248"/>
                  <a:pt x="2966912" y="199292"/>
                  <a:pt x="2951911" y="214270"/>
                </a:cubicBezTo>
                <a:lnTo>
                  <a:pt x="2958474" y="197888"/>
                </a:lnTo>
                <a:cubicBezTo>
                  <a:pt x="2940661" y="176826"/>
                  <a:pt x="2951911" y="232992"/>
                  <a:pt x="2933161" y="218014"/>
                </a:cubicBezTo>
                <a:cubicBezTo>
                  <a:pt x="2936911" y="214270"/>
                  <a:pt x="2936911" y="206781"/>
                  <a:pt x="2936911" y="199292"/>
                </a:cubicBezTo>
                <a:cubicBezTo>
                  <a:pt x="2921911" y="229248"/>
                  <a:pt x="2895660" y="218014"/>
                  <a:pt x="2876910" y="229248"/>
                </a:cubicBezTo>
                <a:lnTo>
                  <a:pt x="2876910" y="221759"/>
                </a:lnTo>
                <a:cubicBezTo>
                  <a:pt x="2861909" y="225503"/>
                  <a:pt x="2843159" y="214270"/>
                  <a:pt x="2820658" y="229248"/>
                </a:cubicBezTo>
                <a:cubicBezTo>
                  <a:pt x="2813158" y="221759"/>
                  <a:pt x="2824409" y="188059"/>
                  <a:pt x="2805658" y="191803"/>
                </a:cubicBezTo>
                <a:cubicBezTo>
                  <a:pt x="2805658" y="225503"/>
                  <a:pt x="2771907" y="206781"/>
                  <a:pt x="2783158" y="244225"/>
                </a:cubicBezTo>
                <a:cubicBezTo>
                  <a:pt x="2768157" y="236736"/>
                  <a:pt x="2741907" y="225503"/>
                  <a:pt x="2730657" y="236736"/>
                </a:cubicBezTo>
                <a:cubicBezTo>
                  <a:pt x="2738157" y="221759"/>
                  <a:pt x="2723156" y="195548"/>
                  <a:pt x="2738157" y="191803"/>
                </a:cubicBezTo>
                <a:lnTo>
                  <a:pt x="2728313" y="175421"/>
                </a:lnTo>
                <a:lnTo>
                  <a:pt x="2730188" y="167055"/>
                </a:lnTo>
                <a:cubicBezTo>
                  <a:pt x="2735637" y="166880"/>
                  <a:pt x="2735813" y="165124"/>
                  <a:pt x="2734407" y="158104"/>
                </a:cubicBezTo>
                <a:cubicBezTo>
                  <a:pt x="2726906" y="161848"/>
                  <a:pt x="2708156" y="173081"/>
                  <a:pt x="2700656" y="169337"/>
                </a:cubicBezTo>
                <a:cubicBezTo>
                  <a:pt x="2689406" y="188059"/>
                  <a:pt x="2678155" y="225503"/>
                  <a:pt x="2655655" y="229248"/>
                </a:cubicBezTo>
                <a:cubicBezTo>
                  <a:pt x="2666905" y="218014"/>
                  <a:pt x="2651905" y="191803"/>
                  <a:pt x="2659405" y="188059"/>
                </a:cubicBezTo>
                <a:cubicBezTo>
                  <a:pt x="2629404" y="247970"/>
                  <a:pt x="2629404" y="247970"/>
                  <a:pt x="2629404" y="247970"/>
                </a:cubicBezTo>
                <a:cubicBezTo>
                  <a:pt x="2621904" y="251714"/>
                  <a:pt x="2625654" y="221759"/>
                  <a:pt x="2618154" y="232992"/>
                </a:cubicBezTo>
                <a:cubicBezTo>
                  <a:pt x="2618154" y="240481"/>
                  <a:pt x="2614404" y="247970"/>
                  <a:pt x="2610654" y="251714"/>
                </a:cubicBezTo>
                <a:cubicBezTo>
                  <a:pt x="2606904" y="247970"/>
                  <a:pt x="2580653" y="259203"/>
                  <a:pt x="2580653" y="229248"/>
                </a:cubicBezTo>
                <a:cubicBezTo>
                  <a:pt x="2576903" y="214270"/>
                  <a:pt x="2591904" y="221759"/>
                  <a:pt x="2584404" y="210525"/>
                </a:cubicBezTo>
                <a:cubicBezTo>
                  <a:pt x="2569403" y="210525"/>
                  <a:pt x="2569403" y="221759"/>
                  <a:pt x="2558153" y="221759"/>
                </a:cubicBezTo>
                <a:cubicBezTo>
                  <a:pt x="2550706" y="210578"/>
                  <a:pt x="2532167" y="228984"/>
                  <a:pt x="2539361" y="247530"/>
                </a:cubicBezTo>
                <a:cubicBezTo>
                  <a:pt x="2533690" y="258667"/>
                  <a:pt x="2524493" y="262947"/>
                  <a:pt x="2513152" y="262947"/>
                </a:cubicBezTo>
                <a:cubicBezTo>
                  <a:pt x="2516902" y="255459"/>
                  <a:pt x="2516902" y="247970"/>
                  <a:pt x="2520652" y="236736"/>
                </a:cubicBezTo>
                <a:cubicBezTo>
                  <a:pt x="2502633" y="261926"/>
                  <a:pt x="2484613" y="269824"/>
                  <a:pt x="2466587" y="280360"/>
                </a:cubicBezTo>
                <a:cubicBezTo>
                  <a:pt x="2468386" y="274645"/>
                  <a:pt x="2470872" y="264979"/>
                  <a:pt x="2473190" y="262123"/>
                </a:cubicBezTo>
                <a:cubicBezTo>
                  <a:pt x="2451767" y="242997"/>
                  <a:pt x="2426306" y="288367"/>
                  <a:pt x="2404400" y="259203"/>
                </a:cubicBezTo>
                <a:cubicBezTo>
                  <a:pt x="2408150" y="255460"/>
                  <a:pt x="2408150" y="281670"/>
                  <a:pt x="2408150" y="277925"/>
                </a:cubicBezTo>
                <a:cubicBezTo>
                  <a:pt x="2396900" y="274181"/>
                  <a:pt x="2396900" y="251714"/>
                  <a:pt x="2389399" y="259203"/>
                </a:cubicBezTo>
                <a:cubicBezTo>
                  <a:pt x="2389399" y="247970"/>
                  <a:pt x="2378149" y="262947"/>
                  <a:pt x="2370649" y="266692"/>
                </a:cubicBezTo>
                <a:cubicBezTo>
                  <a:pt x="2370329" y="264717"/>
                  <a:pt x="2372364" y="259203"/>
                  <a:pt x="2374399" y="259203"/>
                </a:cubicBezTo>
                <a:cubicBezTo>
                  <a:pt x="2366899" y="270436"/>
                  <a:pt x="2321898" y="289158"/>
                  <a:pt x="2295647" y="270436"/>
                </a:cubicBezTo>
                <a:cubicBezTo>
                  <a:pt x="2295647" y="277926"/>
                  <a:pt x="2280647" y="300392"/>
                  <a:pt x="2273147" y="300392"/>
                </a:cubicBezTo>
                <a:lnTo>
                  <a:pt x="2276428" y="284010"/>
                </a:lnTo>
                <a:cubicBezTo>
                  <a:pt x="2273981" y="270023"/>
                  <a:pt x="2264263" y="276489"/>
                  <a:pt x="2260348" y="270933"/>
                </a:cubicBezTo>
                <a:lnTo>
                  <a:pt x="2269492" y="267600"/>
                </a:lnTo>
                <a:lnTo>
                  <a:pt x="2270218" y="274532"/>
                </a:lnTo>
                <a:cubicBezTo>
                  <a:pt x="2272115" y="273671"/>
                  <a:pt x="2275789" y="267486"/>
                  <a:pt x="2279674" y="263311"/>
                </a:cubicBezTo>
                <a:cubicBezTo>
                  <a:pt x="2276448" y="264848"/>
                  <a:pt x="2272963" y="266564"/>
                  <a:pt x="2269492" y="267600"/>
                </a:cubicBezTo>
                <a:cubicBezTo>
                  <a:pt x="2269313" y="267288"/>
                  <a:pt x="2269354" y="266995"/>
                  <a:pt x="2269397" y="266692"/>
                </a:cubicBezTo>
                <a:cubicBezTo>
                  <a:pt x="2266331" y="266692"/>
                  <a:pt x="2263266" y="268360"/>
                  <a:pt x="2260205" y="270417"/>
                </a:cubicBezTo>
                <a:cubicBezTo>
                  <a:pt x="2258761" y="269143"/>
                  <a:pt x="2258147" y="266735"/>
                  <a:pt x="2258147" y="262947"/>
                </a:cubicBezTo>
                <a:lnTo>
                  <a:pt x="2259116" y="271149"/>
                </a:lnTo>
                <a:cubicBezTo>
                  <a:pt x="2251292" y="276558"/>
                  <a:pt x="2243469" y="283455"/>
                  <a:pt x="2235646" y="270436"/>
                </a:cubicBezTo>
                <a:cubicBezTo>
                  <a:pt x="2239396" y="274181"/>
                  <a:pt x="2243146" y="240481"/>
                  <a:pt x="2235646" y="244225"/>
                </a:cubicBezTo>
                <a:cubicBezTo>
                  <a:pt x="2220646" y="247970"/>
                  <a:pt x="2231896" y="251714"/>
                  <a:pt x="2216896" y="259203"/>
                </a:cubicBezTo>
                <a:lnTo>
                  <a:pt x="2210333" y="265756"/>
                </a:lnTo>
                <a:lnTo>
                  <a:pt x="2205528" y="275936"/>
                </a:lnTo>
                <a:cubicBezTo>
                  <a:pt x="2200958" y="279095"/>
                  <a:pt x="2195333" y="268564"/>
                  <a:pt x="2198145" y="285414"/>
                </a:cubicBezTo>
                <a:cubicBezTo>
                  <a:pt x="2198145" y="270436"/>
                  <a:pt x="2175645" y="296647"/>
                  <a:pt x="2179395" y="262947"/>
                </a:cubicBezTo>
                <a:cubicBezTo>
                  <a:pt x="2179395" y="236736"/>
                  <a:pt x="2179395" y="236736"/>
                  <a:pt x="2179395" y="236736"/>
                </a:cubicBezTo>
                <a:cubicBezTo>
                  <a:pt x="2171895" y="240481"/>
                  <a:pt x="2168145" y="262947"/>
                  <a:pt x="2160645" y="274181"/>
                </a:cubicBezTo>
                <a:cubicBezTo>
                  <a:pt x="2160645" y="274120"/>
                  <a:pt x="2160645" y="266677"/>
                  <a:pt x="2160645" y="262947"/>
                </a:cubicBezTo>
                <a:cubicBezTo>
                  <a:pt x="2156895" y="304136"/>
                  <a:pt x="2141894" y="259203"/>
                  <a:pt x="2134394" y="289158"/>
                </a:cubicBezTo>
                <a:cubicBezTo>
                  <a:pt x="2119394" y="277925"/>
                  <a:pt x="2096893" y="289158"/>
                  <a:pt x="2089393" y="262947"/>
                </a:cubicBezTo>
                <a:cubicBezTo>
                  <a:pt x="2078143" y="274181"/>
                  <a:pt x="2066893" y="289158"/>
                  <a:pt x="2055642" y="281670"/>
                </a:cubicBezTo>
                <a:cubicBezTo>
                  <a:pt x="2055642" y="277925"/>
                  <a:pt x="2059393" y="274181"/>
                  <a:pt x="2063143" y="266692"/>
                </a:cubicBezTo>
                <a:cubicBezTo>
                  <a:pt x="2051892" y="255459"/>
                  <a:pt x="2051892" y="266692"/>
                  <a:pt x="2044392" y="270436"/>
                </a:cubicBezTo>
                <a:cubicBezTo>
                  <a:pt x="2044392" y="266692"/>
                  <a:pt x="2029392" y="247970"/>
                  <a:pt x="2018142" y="232992"/>
                </a:cubicBezTo>
                <a:cubicBezTo>
                  <a:pt x="2006891" y="244225"/>
                  <a:pt x="2010642" y="266692"/>
                  <a:pt x="2010642" y="277925"/>
                </a:cubicBezTo>
                <a:cubicBezTo>
                  <a:pt x="1999391" y="240481"/>
                  <a:pt x="1976891" y="304136"/>
                  <a:pt x="1965641" y="266692"/>
                </a:cubicBezTo>
                <a:cubicBezTo>
                  <a:pt x="1969391" y="262947"/>
                  <a:pt x="1980641" y="247970"/>
                  <a:pt x="1973141" y="240481"/>
                </a:cubicBezTo>
                <a:cubicBezTo>
                  <a:pt x="1961891" y="199292"/>
                  <a:pt x="1950640" y="266692"/>
                  <a:pt x="1935640" y="247970"/>
                </a:cubicBezTo>
                <a:cubicBezTo>
                  <a:pt x="1935640" y="281670"/>
                  <a:pt x="1935640" y="281670"/>
                  <a:pt x="1935640" y="281670"/>
                </a:cubicBezTo>
                <a:cubicBezTo>
                  <a:pt x="1931890" y="259203"/>
                  <a:pt x="1913139" y="300392"/>
                  <a:pt x="1913139" y="266692"/>
                </a:cubicBezTo>
                <a:cubicBezTo>
                  <a:pt x="1909389" y="277925"/>
                  <a:pt x="1894389" y="255459"/>
                  <a:pt x="1898139" y="285414"/>
                </a:cubicBezTo>
                <a:cubicBezTo>
                  <a:pt x="1868139" y="259203"/>
                  <a:pt x="1826888" y="300392"/>
                  <a:pt x="1811887" y="244225"/>
                </a:cubicBezTo>
                <a:cubicBezTo>
                  <a:pt x="1808137" y="247970"/>
                  <a:pt x="1800637" y="240481"/>
                  <a:pt x="1800637" y="259203"/>
                </a:cubicBezTo>
                <a:lnTo>
                  <a:pt x="1805559" y="265522"/>
                </a:lnTo>
                <a:cubicBezTo>
                  <a:pt x="1809778" y="265521"/>
                  <a:pt x="1811887" y="250778"/>
                  <a:pt x="1811887" y="259203"/>
                </a:cubicBezTo>
                <a:cubicBezTo>
                  <a:pt x="1808137" y="259203"/>
                  <a:pt x="1808137" y="266692"/>
                  <a:pt x="1808137" y="270436"/>
                </a:cubicBezTo>
                <a:cubicBezTo>
                  <a:pt x="1800637" y="262947"/>
                  <a:pt x="1793137" y="262947"/>
                  <a:pt x="1800637" y="236736"/>
                </a:cubicBezTo>
                <a:cubicBezTo>
                  <a:pt x="1781887" y="214270"/>
                  <a:pt x="1781887" y="289158"/>
                  <a:pt x="1755636" y="277925"/>
                </a:cubicBezTo>
                <a:cubicBezTo>
                  <a:pt x="1759386" y="262947"/>
                  <a:pt x="1755636" y="259203"/>
                  <a:pt x="1748136" y="259203"/>
                </a:cubicBezTo>
                <a:cubicBezTo>
                  <a:pt x="1733136" y="281670"/>
                  <a:pt x="1733136" y="281670"/>
                  <a:pt x="1733136" y="281670"/>
                </a:cubicBezTo>
                <a:cubicBezTo>
                  <a:pt x="1718135" y="277925"/>
                  <a:pt x="1725636" y="251714"/>
                  <a:pt x="1725636" y="229248"/>
                </a:cubicBezTo>
                <a:cubicBezTo>
                  <a:pt x="1718135" y="232992"/>
                  <a:pt x="1706885" y="232992"/>
                  <a:pt x="1703135" y="247970"/>
                </a:cubicBezTo>
                <a:cubicBezTo>
                  <a:pt x="1695635" y="221759"/>
                  <a:pt x="1695635" y="221759"/>
                  <a:pt x="1695635" y="221759"/>
                </a:cubicBezTo>
                <a:cubicBezTo>
                  <a:pt x="1703135" y="240481"/>
                  <a:pt x="1688135" y="232992"/>
                  <a:pt x="1684385" y="240481"/>
                </a:cubicBezTo>
                <a:lnTo>
                  <a:pt x="1687666" y="233928"/>
                </a:lnTo>
                <a:cubicBezTo>
                  <a:pt x="1684385" y="225503"/>
                  <a:pt x="1676885" y="229248"/>
                  <a:pt x="1673134" y="232992"/>
                </a:cubicBezTo>
                <a:cubicBezTo>
                  <a:pt x="1673134" y="244225"/>
                  <a:pt x="1680635" y="251714"/>
                  <a:pt x="1688135" y="255459"/>
                </a:cubicBezTo>
                <a:cubicBezTo>
                  <a:pt x="1680635" y="266692"/>
                  <a:pt x="1676885" y="262947"/>
                  <a:pt x="1669384" y="274181"/>
                </a:cubicBezTo>
                <a:cubicBezTo>
                  <a:pt x="1673134" y="251714"/>
                  <a:pt x="1658134" y="259203"/>
                  <a:pt x="1650634" y="255459"/>
                </a:cubicBezTo>
                <a:cubicBezTo>
                  <a:pt x="1643134" y="251714"/>
                  <a:pt x="1639384" y="274181"/>
                  <a:pt x="1639384" y="274181"/>
                </a:cubicBezTo>
                <a:cubicBezTo>
                  <a:pt x="1639384" y="262947"/>
                  <a:pt x="1624383" y="274181"/>
                  <a:pt x="1631884" y="255459"/>
                </a:cubicBezTo>
                <a:cubicBezTo>
                  <a:pt x="1635634" y="251714"/>
                  <a:pt x="1639384" y="266692"/>
                  <a:pt x="1643134" y="259203"/>
                </a:cubicBezTo>
                <a:cubicBezTo>
                  <a:pt x="1639384" y="247970"/>
                  <a:pt x="1639384" y="229248"/>
                  <a:pt x="1628134" y="244225"/>
                </a:cubicBezTo>
                <a:cubicBezTo>
                  <a:pt x="1620633" y="255459"/>
                  <a:pt x="1628134" y="285414"/>
                  <a:pt x="1613133" y="274181"/>
                </a:cubicBezTo>
                <a:cubicBezTo>
                  <a:pt x="1616883" y="266692"/>
                  <a:pt x="1620633" y="259203"/>
                  <a:pt x="1624383" y="251714"/>
                </a:cubicBezTo>
                <a:lnTo>
                  <a:pt x="1611258" y="241885"/>
                </a:lnTo>
                <a:lnTo>
                  <a:pt x="1609383" y="256863"/>
                </a:lnTo>
                <a:cubicBezTo>
                  <a:pt x="1605633" y="255459"/>
                  <a:pt x="1609383" y="251714"/>
                  <a:pt x="1605633" y="247970"/>
                </a:cubicBezTo>
                <a:cubicBezTo>
                  <a:pt x="1601883" y="270436"/>
                  <a:pt x="1586883" y="255459"/>
                  <a:pt x="1583133" y="277925"/>
                </a:cubicBezTo>
                <a:cubicBezTo>
                  <a:pt x="1575632" y="281670"/>
                  <a:pt x="1568132" y="262947"/>
                  <a:pt x="1560632" y="262947"/>
                </a:cubicBezTo>
                <a:cubicBezTo>
                  <a:pt x="1553132" y="247970"/>
                  <a:pt x="1541882" y="255459"/>
                  <a:pt x="1534382" y="270436"/>
                </a:cubicBezTo>
                <a:cubicBezTo>
                  <a:pt x="1530631" y="262947"/>
                  <a:pt x="1519381" y="266692"/>
                  <a:pt x="1515631" y="277925"/>
                </a:cubicBezTo>
                <a:cubicBezTo>
                  <a:pt x="1504381" y="262947"/>
                  <a:pt x="1511881" y="203037"/>
                  <a:pt x="1500631" y="225503"/>
                </a:cubicBezTo>
                <a:cubicBezTo>
                  <a:pt x="1489381" y="225503"/>
                  <a:pt x="1481880" y="262947"/>
                  <a:pt x="1485631" y="274181"/>
                </a:cubicBezTo>
                <a:cubicBezTo>
                  <a:pt x="1463130" y="262947"/>
                  <a:pt x="1440630" y="292903"/>
                  <a:pt x="1421879" y="262947"/>
                </a:cubicBezTo>
                <a:cubicBezTo>
                  <a:pt x="1418129" y="270436"/>
                  <a:pt x="1421879" y="274181"/>
                  <a:pt x="1414379" y="277925"/>
                </a:cubicBezTo>
                <a:cubicBezTo>
                  <a:pt x="1384378" y="270436"/>
                  <a:pt x="1346878" y="300392"/>
                  <a:pt x="1324377" y="262947"/>
                </a:cubicBezTo>
                <a:cubicBezTo>
                  <a:pt x="1335627" y="251714"/>
                  <a:pt x="1328127" y="240481"/>
                  <a:pt x="1328127" y="229248"/>
                </a:cubicBezTo>
                <a:lnTo>
                  <a:pt x="1323733" y="234689"/>
                </a:lnTo>
                <a:lnTo>
                  <a:pt x="1320107" y="228699"/>
                </a:lnTo>
                <a:cubicBezTo>
                  <a:pt x="1319162" y="227492"/>
                  <a:pt x="1318283" y="229248"/>
                  <a:pt x="1316877" y="240481"/>
                </a:cubicBezTo>
                <a:cubicBezTo>
                  <a:pt x="1316877" y="259203"/>
                  <a:pt x="1313127" y="270436"/>
                  <a:pt x="1324377" y="277925"/>
                </a:cubicBezTo>
                <a:cubicBezTo>
                  <a:pt x="1305627" y="285414"/>
                  <a:pt x="1275626" y="285414"/>
                  <a:pt x="1268126" y="266692"/>
                </a:cubicBezTo>
                <a:cubicBezTo>
                  <a:pt x="1271876" y="274181"/>
                  <a:pt x="1268126" y="281670"/>
                  <a:pt x="1264376" y="285414"/>
                </a:cubicBezTo>
                <a:lnTo>
                  <a:pt x="1257344" y="260139"/>
                </a:lnTo>
                <a:cubicBezTo>
                  <a:pt x="1253126" y="256395"/>
                  <a:pt x="1247501" y="257331"/>
                  <a:pt x="1241875" y="262947"/>
                </a:cubicBezTo>
                <a:lnTo>
                  <a:pt x="1241875" y="279329"/>
                </a:lnTo>
                <a:lnTo>
                  <a:pt x="1235313" y="265288"/>
                </a:lnTo>
                <a:cubicBezTo>
                  <a:pt x="1230625" y="266693"/>
                  <a:pt x="1226875" y="300392"/>
                  <a:pt x="1219375" y="281670"/>
                </a:cubicBezTo>
                <a:cubicBezTo>
                  <a:pt x="1219375" y="274181"/>
                  <a:pt x="1219375" y="266692"/>
                  <a:pt x="1215625" y="262947"/>
                </a:cubicBezTo>
                <a:cubicBezTo>
                  <a:pt x="1204375" y="277925"/>
                  <a:pt x="1189374" y="300392"/>
                  <a:pt x="1178124" y="285414"/>
                </a:cubicBezTo>
                <a:cubicBezTo>
                  <a:pt x="1170624" y="259203"/>
                  <a:pt x="1170624" y="259203"/>
                  <a:pt x="1170624" y="259203"/>
                </a:cubicBezTo>
                <a:cubicBezTo>
                  <a:pt x="1166874" y="262947"/>
                  <a:pt x="1155624" y="277925"/>
                  <a:pt x="1166874" y="285414"/>
                </a:cubicBezTo>
                <a:cubicBezTo>
                  <a:pt x="1148123" y="270436"/>
                  <a:pt x="1133123" y="266692"/>
                  <a:pt x="1129373" y="244225"/>
                </a:cubicBezTo>
                <a:cubicBezTo>
                  <a:pt x="1091872" y="296647"/>
                  <a:pt x="1043121" y="296647"/>
                  <a:pt x="1005620" y="292903"/>
                </a:cubicBezTo>
                <a:lnTo>
                  <a:pt x="1008902" y="283074"/>
                </a:lnTo>
                <a:lnTo>
                  <a:pt x="1003137" y="279278"/>
                </a:lnTo>
                <a:cubicBezTo>
                  <a:pt x="999292" y="282372"/>
                  <a:pt x="999995" y="301328"/>
                  <a:pt x="994370" y="292903"/>
                </a:cubicBezTo>
                <a:cubicBezTo>
                  <a:pt x="998120" y="281670"/>
                  <a:pt x="986870" y="266692"/>
                  <a:pt x="994370" y="251714"/>
                </a:cubicBezTo>
                <a:cubicBezTo>
                  <a:pt x="983120" y="236736"/>
                  <a:pt x="975620" y="274181"/>
                  <a:pt x="968120" y="277925"/>
                </a:cubicBezTo>
                <a:lnTo>
                  <a:pt x="967651" y="284419"/>
                </a:lnTo>
                <a:lnTo>
                  <a:pt x="971342" y="280668"/>
                </a:lnTo>
                <a:cubicBezTo>
                  <a:pt x="972573" y="279680"/>
                  <a:pt x="973276" y="280733"/>
                  <a:pt x="971870" y="289158"/>
                </a:cubicBezTo>
                <a:cubicBezTo>
                  <a:pt x="971870" y="296647"/>
                  <a:pt x="953119" y="274181"/>
                  <a:pt x="949369" y="300392"/>
                </a:cubicBezTo>
                <a:cubicBezTo>
                  <a:pt x="945619" y="292903"/>
                  <a:pt x="949369" y="274181"/>
                  <a:pt x="949369" y="262947"/>
                </a:cubicBezTo>
                <a:lnTo>
                  <a:pt x="942807" y="272777"/>
                </a:lnTo>
                <a:cubicBezTo>
                  <a:pt x="930619" y="244225"/>
                  <a:pt x="968120" y="221759"/>
                  <a:pt x="956869" y="184315"/>
                </a:cubicBezTo>
                <a:lnTo>
                  <a:pt x="950307" y="187591"/>
                </a:lnTo>
                <a:cubicBezTo>
                  <a:pt x="941869" y="158104"/>
                  <a:pt x="971870" y="154359"/>
                  <a:pt x="953119" y="146870"/>
                </a:cubicBezTo>
                <a:cubicBezTo>
                  <a:pt x="941869" y="158104"/>
                  <a:pt x="934369" y="195548"/>
                  <a:pt x="941869" y="206781"/>
                </a:cubicBezTo>
                <a:cubicBezTo>
                  <a:pt x="923119" y="214270"/>
                  <a:pt x="930619" y="270436"/>
                  <a:pt x="908118" y="266692"/>
                </a:cubicBezTo>
                <a:cubicBezTo>
                  <a:pt x="904368" y="251714"/>
                  <a:pt x="926869" y="262947"/>
                  <a:pt x="923119" y="244225"/>
                </a:cubicBezTo>
                <a:cubicBezTo>
                  <a:pt x="915619" y="221759"/>
                  <a:pt x="904368" y="255459"/>
                  <a:pt x="893118" y="247970"/>
                </a:cubicBezTo>
                <a:cubicBezTo>
                  <a:pt x="904368" y="255459"/>
                  <a:pt x="896868" y="281670"/>
                  <a:pt x="889368" y="285414"/>
                </a:cubicBezTo>
                <a:cubicBezTo>
                  <a:pt x="878118" y="274181"/>
                  <a:pt x="896868" y="262947"/>
                  <a:pt x="881868" y="259203"/>
                </a:cubicBezTo>
                <a:cubicBezTo>
                  <a:pt x="878118" y="274181"/>
                  <a:pt x="863117" y="285414"/>
                  <a:pt x="878118" y="296647"/>
                </a:cubicBezTo>
                <a:lnTo>
                  <a:pt x="872434" y="309519"/>
                </a:lnTo>
                <a:cubicBezTo>
                  <a:pt x="866633" y="312327"/>
                  <a:pt x="860305" y="291967"/>
                  <a:pt x="851867" y="311625"/>
                </a:cubicBezTo>
                <a:cubicBezTo>
                  <a:pt x="848117" y="289158"/>
                  <a:pt x="870618" y="259203"/>
                  <a:pt x="851867" y="244225"/>
                </a:cubicBezTo>
                <a:cubicBezTo>
                  <a:pt x="855617" y="266692"/>
                  <a:pt x="833117" y="274181"/>
                  <a:pt x="840617" y="311625"/>
                </a:cubicBezTo>
                <a:cubicBezTo>
                  <a:pt x="833117" y="304136"/>
                  <a:pt x="833117" y="285414"/>
                  <a:pt x="840617" y="270436"/>
                </a:cubicBezTo>
                <a:cubicBezTo>
                  <a:pt x="829367" y="255459"/>
                  <a:pt x="814366" y="311625"/>
                  <a:pt x="814366" y="266692"/>
                </a:cubicBezTo>
                <a:cubicBezTo>
                  <a:pt x="810616" y="289158"/>
                  <a:pt x="810616" y="289158"/>
                  <a:pt x="810616" y="289158"/>
                </a:cubicBezTo>
                <a:cubicBezTo>
                  <a:pt x="806866" y="281670"/>
                  <a:pt x="803116" y="277925"/>
                  <a:pt x="799366" y="262947"/>
                </a:cubicBezTo>
                <a:cubicBezTo>
                  <a:pt x="791866" y="262947"/>
                  <a:pt x="773116" y="296647"/>
                  <a:pt x="773116" y="259203"/>
                </a:cubicBezTo>
                <a:cubicBezTo>
                  <a:pt x="773116" y="262947"/>
                  <a:pt x="754365" y="259203"/>
                  <a:pt x="758115" y="285414"/>
                </a:cubicBezTo>
                <a:cubicBezTo>
                  <a:pt x="769365" y="300392"/>
                  <a:pt x="773116" y="266692"/>
                  <a:pt x="776866" y="300392"/>
                </a:cubicBezTo>
                <a:lnTo>
                  <a:pt x="772823" y="290094"/>
                </a:lnTo>
                <a:cubicBezTo>
                  <a:pt x="767725" y="287988"/>
                  <a:pt x="759990" y="306944"/>
                  <a:pt x="754365" y="315369"/>
                </a:cubicBezTo>
                <a:lnTo>
                  <a:pt x="754365" y="302264"/>
                </a:lnTo>
                <a:cubicBezTo>
                  <a:pt x="750615" y="304136"/>
                  <a:pt x="743115" y="300392"/>
                  <a:pt x="739365" y="315369"/>
                </a:cubicBezTo>
                <a:cubicBezTo>
                  <a:pt x="743115" y="307880"/>
                  <a:pt x="739365" y="300392"/>
                  <a:pt x="739365" y="296647"/>
                </a:cubicBezTo>
                <a:lnTo>
                  <a:pt x="732802" y="313029"/>
                </a:lnTo>
                <a:cubicBezTo>
                  <a:pt x="716864" y="326603"/>
                  <a:pt x="731865" y="281670"/>
                  <a:pt x="713114" y="285414"/>
                </a:cubicBezTo>
                <a:lnTo>
                  <a:pt x="726240" y="272309"/>
                </a:lnTo>
                <a:cubicBezTo>
                  <a:pt x="724365" y="274181"/>
                  <a:pt x="720614" y="251714"/>
                  <a:pt x="713114" y="259203"/>
                </a:cubicBezTo>
                <a:cubicBezTo>
                  <a:pt x="709364" y="277925"/>
                  <a:pt x="701864" y="300392"/>
                  <a:pt x="698114" y="315369"/>
                </a:cubicBezTo>
                <a:cubicBezTo>
                  <a:pt x="692506" y="320969"/>
                  <a:pt x="693188" y="305634"/>
                  <a:pt x="690926" y="307256"/>
                </a:cubicBezTo>
                <a:lnTo>
                  <a:pt x="697215" y="294697"/>
                </a:lnTo>
                <a:cubicBezTo>
                  <a:pt x="701864" y="285414"/>
                  <a:pt x="690614" y="259203"/>
                  <a:pt x="679364" y="259203"/>
                </a:cubicBezTo>
                <a:cubicBezTo>
                  <a:pt x="671863" y="266692"/>
                  <a:pt x="660613" y="292903"/>
                  <a:pt x="671863" y="304136"/>
                </a:cubicBezTo>
                <a:cubicBezTo>
                  <a:pt x="664363" y="304136"/>
                  <a:pt x="656863" y="292903"/>
                  <a:pt x="664363" y="277925"/>
                </a:cubicBezTo>
                <a:cubicBezTo>
                  <a:pt x="649363" y="285414"/>
                  <a:pt x="664363" y="300392"/>
                  <a:pt x="653113" y="311625"/>
                </a:cubicBezTo>
                <a:cubicBezTo>
                  <a:pt x="649363" y="296647"/>
                  <a:pt x="634363" y="277925"/>
                  <a:pt x="626862" y="259203"/>
                </a:cubicBezTo>
                <a:cubicBezTo>
                  <a:pt x="638113" y="229248"/>
                  <a:pt x="638113" y="229248"/>
                  <a:pt x="638113" y="229248"/>
                </a:cubicBezTo>
                <a:lnTo>
                  <a:pt x="631550" y="229248"/>
                </a:lnTo>
                <a:cubicBezTo>
                  <a:pt x="641863" y="203037"/>
                  <a:pt x="626862" y="206781"/>
                  <a:pt x="634363" y="180570"/>
                </a:cubicBezTo>
                <a:cubicBezTo>
                  <a:pt x="626862" y="176826"/>
                  <a:pt x="619362" y="184315"/>
                  <a:pt x="615612" y="191803"/>
                </a:cubicBezTo>
                <a:cubicBezTo>
                  <a:pt x="630613" y="236736"/>
                  <a:pt x="596862" y="251714"/>
                  <a:pt x="600612" y="292903"/>
                </a:cubicBezTo>
                <a:cubicBezTo>
                  <a:pt x="578111" y="300392"/>
                  <a:pt x="589362" y="195548"/>
                  <a:pt x="563111" y="255459"/>
                </a:cubicBezTo>
                <a:cubicBezTo>
                  <a:pt x="566861" y="266692"/>
                  <a:pt x="555611" y="296647"/>
                  <a:pt x="570611" y="285414"/>
                </a:cubicBezTo>
                <a:cubicBezTo>
                  <a:pt x="555611" y="281670"/>
                  <a:pt x="559361" y="322858"/>
                  <a:pt x="544361" y="307880"/>
                </a:cubicBezTo>
                <a:cubicBezTo>
                  <a:pt x="555611" y="292903"/>
                  <a:pt x="533111" y="266692"/>
                  <a:pt x="551861" y="244225"/>
                </a:cubicBezTo>
                <a:cubicBezTo>
                  <a:pt x="548111" y="255459"/>
                  <a:pt x="559361" y="255459"/>
                  <a:pt x="563111" y="251714"/>
                </a:cubicBezTo>
                <a:cubicBezTo>
                  <a:pt x="555611" y="236736"/>
                  <a:pt x="563111" y="210525"/>
                  <a:pt x="551861" y="210525"/>
                </a:cubicBezTo>
                <a:cubicBezTo>
                  <a:pt x="540611" y="214270"/>
                  <a:pt x="529360" y="214270"/>
                  <a:pt x="533111" y="236736"/>
                </a:cubicBezTo>
                <a:lnTo>
                  <a:pt x="534810" y="245980"/>
                </a:lnTo>
                <a:cubicBezTo>
                  <a:pt x="537798" y="249140"/>
                  <a:pt x="543423" y="238609"/>
                  <a:pt x="540611" y="255459"/>
                </a:cubicBezTo>
                <a:cubicBezTo>
                  <a:pt x="521860" y="262947"/>
                  <a:pt x="521860" y="229248"/>
                  <a:pt x="510610" y="270436"/>
                </a:cubicBezTo>
                <a:cubicBezTo>
                  <a:pt x="521860" y="266692"/>
                  <a:pt x="525610" y="289158"/>
                  <a:pt x="525610" y="304136"/>
                </a:cubicBezTo>
                <a:lnTo>
                  <a:pt x="512485" y="313965"/>
                </a:lnTo>
                <a:lnTo>
                  <a:pt x="513891" y="302264"/>
                </a:lnTo>
                <a:cubicBezTo>
                  <a:pt x="495610" y="289158"/>
                  <a:pt x="506860" y="326603"/>
                  <a:pt x="488110" y="322858"/>
                </a:cubicBezTo>
                <a:cubicBezTo>
                  <a:pt x="480609" y="292903"/>
                  <a:pt x="480609" y="292903"/>
                  <a:pt x="480609" y="292903"/>
                </a:cubicBezTo>
                <a:cubicBezTo>
                  <a:pt x="484359" y="266692"/>
                  <a:pt x="506860" y="304136"/>
                  <a:pt x="506860" y="262947"/>
                </a:cubicBezTo>
                <a:cubicBezTo>
                  <a:pt x="491860" y="259203"/>
                  <a:pt x="488110" y="281670"/>
                  <a:pt x="476859" y="270436"/>
                </a:cubicBezTo>
                <a:cubicBezTo>
                  <a:pt x="480609" y="266692"/>
                  <a:pt x="484359" y="266692"/>
                  <a:pt x="484359" y="262947"/>
                </a:cubicBezTo>
                <a:cubicBezTo>
                  <a:pt x="480609" y="259203"/>
                  <a:pt x="480609" y="203037"/>
                  <a:pt x="461859" y="236736"/>
                </a:cubicBezTo>
                <a:cubicBezTo>
                  <a:pt x="450609" y="247970"/>
                  <a:pt x="458109" y="251714"/>
                  <a:pt x="458109" y="266692"/>
                </a:cubicBezTo>
                <a:cubicBezTo>
                  <a:pt x="435608" y="270436"/>
                  <a:pt x="428108" y="285414"/>
                  <a:pt x="416858" y="289158"/>
                </a:cubicBezTo>
                <a:cubicBezTo>
                  <a:pt x="420608" y="259203"/>
                  <a:pt x="394358" y="285414"/>
                  <a:pt x="409358" y="255459"/>
                </a:cubicBezTo>
                <a:cubicBezTo>
                  <a:pt x="416858" y="274181"/>
                  <a:pt x="443109" y="270436"/>
                  <a:pt x="450609" y="244225"/>
                </a:cubicBezTo>
                <a:lnTo>
                  <a:pt x="452015" y="228429"/>
                </a:lnTo>
                <a:cubicBezTo>
                  <a:pt x="456937" y="222461"/>
                  <a:pt x="470297" y="238609"/>
                  <a:pt x="473109" y="210525"/>
                </a:cubicBezTo>
                <a:cubicBezTo>
                  <a:pt x="458109" y="210525"/>
                  <a:pt x="458109" y="173081"/>
                  <a:pt x="458109" y="150615"/>
                </a:cubicBezTo>
                <a:cubicBezTo>
                  <a:pt x="454359" y="150615"/>
                  <a:pt x="446859" y="158104"/>
                  <a:pt x="446859" y="161848"/>
                </a:cubicBezTo>
                <a:cubicBezTo>
                  <a:pt x="443109" y="184315"/>
                  <a:pt x="450609" y="184315"/>
                  <a:pt x="446859" y="206781"/>
                </a:cubicBezTo>
                <a:cubicBezTo>
                  <a:pt x="431858" y="199292"/>
                  <a:pt x="413108" y="214270"/>
                  <a:pt x="401858" y="232992"/>
                </a:cubicBezTo>
                <a:cubicBezTo>
                  <a:pt x="398108" y="221759"/>
                  <a:pt x="398108" y="199292"/>
                  <a:pt x="405608" y="199292"/>
                </a:cubicBezTo>
                <a:cubicBezTo>
                  <a:pt x="386857" y="203037"/>
                  <a:pt x="364357" y="199292"/>
                  <a:pt x="341857" y="195548"/>
                </a:cubicBezTo>
                <a:lnTo>
                  <a:pt x="343204" y="211403"/>
                </a:lnTo>
                <a:cubicBezTo>
                  <a:pt x="340332" y="216794"/>
                  <a:pt x="331829" y="214764"/>
                  <a:pt x="327968" y="219090"/>
                </a:cubicBezTo>
                <a:cubicBezTo>
                  <a:pt x="326768" y="208116"/>
                  <a:pt x="325402" y="195934"/>
                  <a:pt x="326856" y="184315"/>
                </a:cubicBezTo>
                <a:lnTo>
                  <a:pt x="320293" y="187708"/>
                </a:lnTo>
                <a:cubicBezTo>
                  <a:pt x="317481" y="184548"/>
                  <a:pt x="323106" y="165592"/>
                  <a:pt x="311856" y="165592"/>
                </a:cubicBezTo>
                <a:cubicBezTo>
                  <a:pt x="300606" y="180570"/>
                  <a:pt x="281855" y="191803"/>
                  <a:pt x="266855" y="199292"/>
                </a:cubicBezTo>
                <a:cubicBezTo>
                  <a:pt x="248105" y="169337"/>
                  <a:pt x="218104" y="195548"/>
                  <a:pt x="199354" y="195548"/>
                </a:cubicBezTo>
                <a:cubicBezTo>
                  <a:pt x="191853" y="180570"/>
                  <a:pt x="195603" y="150615"/>
                  <a:pt x="188103" y="143126"/>
                </a:cubicBezTo>
                <a:cubicBezTo>
                  <a:pt x="176853" y="143126"/>
                  <a:pt x="195603" y="180570"/>
                  <a:pt x="176853" y="165592"/>
                </a:cubicBezTo>
                <a:lnTo>
                  <a:pt x="180134" y="159040"/>
                </a:lnTo>
                <a:cubicBezTo>
                  <a:pt x="173103" y="165592"/>
                  <a:pt x="150602" y="135637"/>
                  <a:pt x="143102" y="180570"/>
                </a:cubicBezTo>
                <a:cubicBezTo>
                  <a:pt x="150602" y="146870"/>
                  <a:pt x="150602" y="146870"/>
                  <a:pt x="150602" y="146870"/>
                </a:cubicBezTo>
                <a:cubicBezTo>
                  <a:pt x="146852" y="143126"/>
                  <a:pt x="143102" y="150615"/>
                  <a:pt x="139352" y="154359"/>
                </a:cubicBezTo>
                <a:cubicBezTo>
                  <a:pt x="139352" y="143126"/>
                  <a:pt x="135602" y="131893"/>
                  <a:pt x="143102" y="124404"/>
                </a:cubicBezTo>
                <a:cubicBezTo>
                  <a:pt x="131852" y="101937"/>
                  <a:pt x="120602" y="128148"/>
                  <a:pt x="109352" y="128148"/>
                </a:cubicBezTo>
                <a:cubicBezTo>
                  <a:pt x="116852" y="150615"/>
                  <a:pt x="116852" y="150615"/>
                  <a:pt x="116852" y="150615"/>
                </a:cubicBezTo>
                <a:cubicBezTo>
                  <a:pt x="94351" y="165592"/>
                  <a:pt x="83101" y="146870"/>
                  <a:pt x="64351" y="150615"/>
                </a:cubicBezTo>
                <a:lnTo>
                  <a:pt x="64351" y="134233"/>
                </a:lnTo>
                <a:lnTo>
                  <a:pt x="54507" y="141722"/>
                </a:lnTo>
                <a:lnTo>
                  <a:pt x="49819" y="121595"/>
                </a:lnTo>
                <a:cubicBezTo>
                  <a:pt x="46538" y="117851"/>
                  <a:pt x="41850" y="118787"/>
                  <a:pt x="38100" y="128148"/>
                </a:cubicBezTo>
                <a:cubicBezTo>
                  <a:pt x="71851" y="79471"/>
                  <a:pt x="71851" y="79471"/>
                  <a:pt x="71851" y="79471"/>
                </a:cubicBezTo>
                <a:cubicBezTo>
                  <a:pt x="79351" y="90704"/>
                  <a:pt x="60601" y="101937"/>
                  <a:pt x="64351" y="124404"/>
                </a:cubicBezTo>
                <a:cubicBezTo>
                  <a:pt x="68101" y="139381"/>
                  <a:pt x="86851" y="135637"/>
                  <a:pt x="90601" y="116915"/>
                </a:cubicBezTo>
                <a:cubicBezTo>
                  <a:pt x="83101" y="113170"/>
                  <a:pt x="83101" y="116915"/>
                  <a:pt x="79351" y="124404"/>
                </a:cubicBezTo>
                <a:cubicBezTo>
                  <a:pt x="75601" y="98193"/>
                  <a:pt x="86851" y="98193"/>
                  <a:pt x="90601" y="79471"/>
                </a:cubicBezTo>
                <a:lnTo>
                  <a:pt x="86912" y="78801"/>
                </a:lnTo>
                <a:cubicBezTo>
                  <a:pt x="92572" y="68177"/>
                  <a:pt x="99534" y="67761"/>
                  <a:pt x="109352" y="64493"/>
                </a:cubicBezTo>
                <a:cubicBezTo>
                  <a:pt x="101851" y="75726"/>
                  <a:pt x="113102" y="83215"/>
                  <a:pt x="109352" y="90704"/>
                </a:cubicBezTo>
                <a:cubicBezTo>
                  <a:pt x="109352" y="68237"/>
                  <a:pt x="120602" y="60749"/>
                  <a:pt x="135602" y="68237"/>
                </a:cubicBezTo>
                <a:cubicBezTo>
                  <a:pt x="146852" y="94448"/>
                  <a:pt x="165603" y="49515"/>
                  <a:pt x="180603" y="57004"/>
                </a:cubicBezTo>
                <a:cubicBezTo>
                  <a:pt x="173103" y="83215"/>
                  <a:pt x="161853" y="101937"/>
                  <a:pt x="154353" y="113170"/>
                </a:cubicBezTo>
                <a:cubicBezTo>
                  <a:pt x="161853" y="124404"/>
                  <a:pt x="165603" y="113170"/>
                  <a:pt x="173103" y="124404"/>
                </a:cubicBezTo>
                <a:cubicBezTo>
                  <a:pt x="180603" y="105682"/>
                  <a:pt x="184353" y="79471"/>
                  <a:pt x="199354" y="68237"/>
                </a:cubicBezTo>
                <a:lnTo>
                  <a:pt x="199354" y="84619"/>
                </a:lnTo>
                <a:cubicBezTo>
                  <a:pt x="210604" y="75726"/>
                  <a:pt x="210604" y="49515"/>
                  <a:pt x="229354" y="53260"/>
                </a:cubicBezTo>
                <a:cubicBezTo>
                  <a:pt x="255605" y="64493"/>
                  <a:pt x="281855" y="64493"/>
                  <a:pt x="304356" y="68237"/>
                </a:cubicBezTo>
                <a:lnTo>
                  <a:pt x="304356" y="84619"/>
                </a:lnTo>
                <a:cubicBezTo>
                  <a:pt x="315606" y="49515"/>
                  <a:pt x="341857" y="71982"/>
                  <a:pt x="356857" y="57004"/>
                </a:cubicBezTo>
                <a:cubicBezTo>
                  <a:pt x="383107" y="75726"/>
                  <a:pt x="413108" y="42026"/>
                  <a:pt x="428108" y="71982"/>
                </a:cubicBezTo>
                <a:cubicBezTo>
                  <a:pt x="473109" y="60749"/>
                  <a:pt x="514360" y="45771"/>
                  <a:pt x="563111" y="57004"/>
                </a:cubicBezTo>
                <a:cubicBezTo>
                  <a:pt x="551861" y="83215"/>
                  <a:pt x="551861" y="83215"/>
                  <a:pt x="551861" y="83215"/>
                </a:cubicBezTo>
                <a:lnTo>
                  <a:pt x="557896" y="76019"/>
                </a:lnTo>
                <a:cubicBezTo>
                  <a:pt x="561939" y="76896"/>
                  <a:pt x="561236" y="97257"/>
                  <a:pt x="566861" y="94448"/>
                </a:cubicBezTo>
                <a:cubicBezTo>
                  <a:pt x="559361" y="71982"/>
                  <a:pt x="578111" y="64493"/>
                  <a:pt x="585612" y="49515"/>
                </a:cubicBezTo>
                <a:cubicBezTo>
                  <a:pt x="608112" y="71982"/>
                  <a:pt x="634363" y="49515"/>
                  <a:pt x="653113" y="30793"/>
                </a:cubicBezTo>
                <a:lnTo>
                  <a:pt x="653113" y="47175"/>
                </a:lnTo>
                <a:cubicBezTo>
                  <a:pt x="675614" y="15815"/>
                  <a:pt x="694364" y="45771"/>
                  <a:pt x="720614" y="53260"/>
                </a:cubicBezTo>
                <a:cubicBezTo>
                  <a:pt x="720614" y="60749"/>
                  <a:pt x="724365" y="79471"/>
                  <a:pt x="731865" y="75726"/>
                </a:cubicBezTo>
                <a:cubicBezTo>
                  <a:pt x="746865" y="45771"/>
                  <a:pt x="754365" y="49515"/>
                  <a:pt x="773116" y="30793"/>
                </a:cubicBezTo>
                <a:cubicBezTo>
                  <a:pt x="788116" y="30793"/>
                  <a:pt x="810616" y="38282"/>
                  <a:pt x="821867" y="53260"/>
                </a:cubicBezTo>
                <a:cubicBezTo>
                  <a:pt x="874368" y="12071"/>
                  <a:pt x="926869" y="42026"/>
                  <a:pt x="983120" y="15815"/>
                </a:cubicBezTo>
                <a:cubicBezTo>
                  <a:pt x="986870" y="38282"/>
                  <a:pt x="986870" y="38282"/>
                  <a:pt x="986870" y="38282"/>
                </a:cubicBezTo>
                <a:cubicBezTo>
                  <a:pt x="1039371" y="-6651"/>
                  <a:pt x="1103123" y="38282"/>
                  <a:pt x="1148123" y="15815"/>
                </a:cubicBezTo>
                <a:cubicBezTo>
                  <a:pt x="1144373" y="53260"/>
                  <a:pt x="1144373" y="53260"/>
                  <a:pt x="1144373" y="53260"/>
                </a:cubicBezTo>
                <a:cubicBezTo>
                  <a:pt x="1155624" y="64493"/>
                  <a:pt x="1174374" y="42026"/>
                  <a:pt x="1170624" y="15815"/>
                </a:cubicBezTo>
                <a:cubicBezTo>
                  <a:pt x="1185624" y="30793"/>
                  <a:pt x="1208125" y="838"/>
                  <a:pt x="1215625" y="30793"/>
                </a:cubicBezTo>
                <a:cubicBezTo>
                  <a:pt x="1230625" y="38282"/>
                  <a:pt x="1234375" y="15815"/>
                  <a:pt x="1245626" y="8326"/>
                </a:cubicBezTo>
                <a:cubicBezTo>
                  <a:pt x="1272400" y="21693"/>
                  <a:pt x="1284240" y="23131"/>
                  <a:pt x="1304900" y="17006"/>
                </a:cubicBezTo>
                <a:cubicBezTo>
                  <a:pt x="1302101" y="25479"/>
                  <a:pt x="1303175" y="38282"/>
                  <a:pt x="1309377" y="38282"/>
                </a:cubicBezTo>
                <a:cubicBezTo>
                  <a:pt x="1320627" y="30793"/>
                  <a:pt x="1346878" y="49515"/>
                  <a:pt x="1335627" y="4582"/>
                </a:cubicBezTo>
                <a:cubicBezTo>
                  <a:pt x="1365628" y="30793"/>
                  <a:pt x="1403129" y="-10396"/>
                  <a:pt x="1433129" y="23304"/>
                </a:cubicBezTo>
                <a:cubicBezTo>
                  <a:pt x="1429379" y="12071"/>
                  <a:pt x="1436880" y="8326"/>
                  <a:pt x="1440630" y="838"/>
                </a:cubicBezTo>
                <a:cubicBezTo>
                  <a:pt x="1466880" y="838"/>
                  <a:pt x="1493131" y="27049"/>
                  <a:pt x="1511881" y="4582"/>
                </a:cubicBezTo>
                <a:cubicBezTo>
                  <a:pt x="1515631" y="12071"/>
                  <a:pt x="1504381" y="27049"/>
                  <a:pt x="1515631" y="27049"/>
                </a:cubicBezTo>
                <a:cubicBezTo>
                  <a:pt x="1523131" y="23304"/>
                  <a:pt x="1515631" y="12071"/>
                  <a:pt x="1523131" y="4582"/>
                </a:cubicBezTo>
                <a:cubicBezTo>
                  <a:pt x="1533444" y="-98"/>
                  <a:pt x="1543757" y="-801"/>
                  <a:pt x="1554011" y="72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9" name="Freeform 19">
            <a:extLst>
              <a:ext uri="{FF2B5EF4-FFF2-40B4-BE49-F238E27FC236}">
                <a16:creationId xmlns:a16="http://schemas.microsoft.com/office/drawing/2014/main" id="{8C1BB5F3-A2F1-4E8D-A127-82462A8A54FF}"/>
              </a:ext>
            </a:extLst>
          </p:cNvPr>
          <p:cNvSpPr>
            <a:spLocks noEditPoints="1"/>
          </p:cNvSpPr>
          <p:nvPr/>
        </p:nvSpPr>
        <p:spPr bwMode="auto">
          <a:xfrm>
            <a:off x="8752194" y="2636880"/>
            <a:ext cx="1979100" cy="954433"/>
          </a:xfrm>
          <a:custGeom>
            <a:avLst/>
            <a:gdLst>
              <a:gd name="T0" fmla="*/ 2147483646 w 236"/>
              <a:gd name="T1" fmla="*/ 2147483646 h 158"/>
              <a:gd name="T2" fmla="*/ 2147483646 w 236"/>
              <a:gd name="T3" fmla="*/ 2147483646 h 158"/>
              <a:gd name="T4" fmla="*/ 2147483646 w 236"/>
              <a:gd name="T5" fmla="*/ 2147483646 h 158"/>
              <a:gd name="T6" fmla="*/ 2147483646 w 236"/>
              <a:gd name="T7" fmla="*/ 2147483646 h 158"/>
              <a:gd name="T8" fmla="*/ 2147483646 w 236"/>
              <a:gd name="T9" fmla="*/ 2147483646 h 158"/>
              <a:gd name="T10" fmla="*/ 2147483646 w 236"/>
              <a:gd name="T11" fmla="*/ 2147483646 h 158"/>
              <a:gd name="T12" fmla="*/ 2147483646 w 236"/>
              <a:gd name="T13" fmla="*/ 2147483646 h 158"/>
              <a:gd name="T14" fmla="*/ 2147483646 w 236"/>
              <a:gd name="T15" fmla="*/ 2147483646 h 158"/>
              <a:gd name="T16" fmla="*/ 2147483646 w 236"/>
              <a:gd name="T17" fmla="*/ 2147483646 h 158"/>
              <a:gd name="T18" fmla="*/ 2147483646 w 236"/>
              <a:gd name="T19" fmla="*/ 2147483646 h 158"/>
              <a:gd name="T20" fmla="*/ 2147483646 w 236"/>
              <a:gd name="T21" fmla="*/ 2147483646 h 158"/>
              <a:gd name="T22" fmla="*/ 2147483646 w 236"/>
              <a:gd name="T23" fmla="*/ 2147483646 h 158"/>
              <a:gd name="T24" fmla="*/ 2147483646 w 236"/>
              <a:gd name="T25" fmla="*/ 2147483646 h 158"/>
              <a:gd name="T26" fmla="*/ 2147483646 w 236"/>
              <a:gd name="T27" fmla="*/ 2147483646 h 158"/>
              <a:gd name="T28" fmla="*/ 2147483646 w 236"/>
              <a:gd name="T29" fmla="*/ 2147483646 h 158"/>
              <a:gd name="T30" fmla="*/ 2147483646 w 236"/>
              <a:gd name="T31" fmla="*/ 2147483646 h 158"/>
              <a:gd name="T32" fmla="*/ 2147483646 w 236"/>
              <a:gd name="T33" fmla="*/ 2147483646 h 158"/>
              <a:gd name="T34" fmla="*/ 2147483646 w 236"/>
              <a:gd name="T35" fmla="*/ 2147483646 h 158"/>
              <a:gd name="T36" fmla="*/ 2147483646 w 236"/>
              <a:gd name="T37" fmla="*/ 2147483646 h 158"/>
              <a:gd name="T38" fmla="*/ 2147483646 w 236"/>
              <a:gd name="T39" fmla="*/ 2147483646 h 158"/>
              <a:gd name="T40" fmla="*/ 2147483646 w 236"/>
              <a:gd name="T41" fmla="*/ 2147483646 h 158"/>
              <a:gd name="T42" fmla="*/ 2147483646 w 236"/>
              <a:gd name="T43" fmla="*/ 2147483646 h 158"/>
              <a:gd name="T44" fmla="*/ 2147483646 w 236"/>
              <a:gd name="T45" fmla="*/ 2147483646 h 158"/>
              <a:gd name="T46" fmla="*/ 2147483646 w 236"/>
              <a:gd name="T47" fmla="*/ 2147483646 h 158"/>
              <a:gd name="T48" fmla="*/ 2147483646 w 236"/>
              <a:gd name="T49" fmla="*/ 2147483646 h 158"/>
              <a:gd name="T50" fmla="*/ 2147483646 w 236"/>
              <a:gd name="T51" fmla="*/ 2147483646 h 158"/>
              <a:gd name="T52" fmla="*/ 2147483646 w 236"/>
              <a:gd name="T53" fmla="*/ 2147483646 h 158"/>
              <a:gd name="T54" fmla="*/ 2147483646 w 236"/>
              <a:gd name="T55" fmla="*/ 2147483646 h 158"/>
              <a:gd name="T56" fmla="*/ 2147483646 w 236"/>
              <a:gd name="T57" fmla="*/ 2147483646 h 158"/>
              <a:gd name="T58" fmla="*/ 2147483646 w 236"/>
              <a:gd name="T59" fmla="*/ 2147483646 h 158"/>
              <a:gd name="T60" fmla="*/ 2147483646 w 236"/>
              <a:gd name="T61" fmla="*/ 2147483646 h 158"/>
              <a:gd name="T62" fmla="*/ 2147483646 w 236"/>
              <a:gd name="T63" fmla="*/ 2147483646 h 158"/>
              <a:gd name="T64" fmla="*/ 2147483646 w 236"/>
              <a:gd name="T65" fmla="*/ 2147483646 h 158"/>
              <a:gd name="T66" fmla="*/ 2147483646 w 236"/>
              <a:gd name="T67" fmla="*/ 2147483646 h 158"/>
              <a:gd name="T68" fmla="*/ 0 w 236"/>
              <a:gd name="T69" fmla="*/ 2147483646 h 158"/>
              <a:gd name="T70" fmla="*/ 2147483646 w 236"/>
              <a:gd name="T71" fmla="*/ 2147483646 h 158"/>
              <a:gd name="T72" fmla="*/ 2147483646 w 236"/>
              <a:gd name="T73" fmla="*/ 2147483646 h 158"/>
              <a:gd name="T74" fmla="*/ 2147483646 w 236"/>
              <a:gd name="T75" fmla="*/ 2147483646 h 158"/>
              <a:gd name="T76" fmla="*/ 2147483646 w 236"/>
              <a:gd name="T77" fmla="*/ 2147483646 h 158"/>
              <a:gd name="T78" fmla="*/ 2147483646 w 236"/>
              <a:gd name="T79" fmla="*/ 2147483646 h 158"/>
              <a:gd name="T80" fmla="*/ 2147483646 w 236"/>
              <a:gd name="T81" fmla="*/ 2147483646 h 158"/>
              <a:gd name="T82" fmla="*/ 2147483646 w 236"/>
              <a:gd name="T83" fmla="*/ 2147483646 h 158"/>
              <a:gd name="T84" fmla="*/ 2147483646 w 236"/>
              <a:gd name="T85" fmla="*/ 2147483646 h 158"/>
              <a:gd name="T86" fmla="*/ 2147483646 w 236"/>
              <a:gd name="T87" fmla="*/ 2147483646 h 158"/>
              <a:gd name="T88" fmla="*/ 2147483646 w 236"/>
              <a:gd name="T89" fmla="*/ 2147483646 h 158"/>
              <a:gd name="T90" fmla="*/ 2147483646 w 236"/>
              <a:gd name="T91" fmla="*/ 2147483646 h 158"/>
              <a:gd name="T92" fmla="*/ 2147483646 w 236"/>
              <a:gd name="T93" fmla="*/ 2147483646 h 158"/>
              <a:gd name="T94" fmla="*/ 2147483646 w 236"/>
              <a:gd name="T95" fmla="*/ 2147483646 h 158"/>
              <a:gd name="T96" fmla="*/ 2147483646 w 236"/>
              <a:gd name="T97" fmla="*/ 2147483646 h 158"/>
              <a:gd name="T98" fmla="*/ 2147483646 w 236"/>
              <a:gd name="T99" fmla="*/ 2147483646 h 158"/>
              <a:gd name="T100" fmla="*/ 2147483646 w 236"/>
              <a:gd name="T101" fmla="*/ 2147483646 h 158"/>
              <a:gd name="T102" fmla="*/ 2147483646 w 236"/>
              <a:gd name="T103" fmla="*/ 2147483646 h 158"/>
              <a:gd name="T104" fmla="*/ 2147483646 w 236"/>
              <a:gd name="T105" fmla="*/ 2147483646 h 158"/>
              <a:gd name="T106" fmla="*/ 2147483646 w 236"/>
              <a:gd name="T107" fmla="*/ 2147483646 h 158"/>
              <a:gd name="T108" fmla="*/ 2147483646 w 236"/>
              <a:gd name="T109" fmla="*/ 2147483646 h 158"/>
              <a:gd name="T110" fmla="*/ 2147483646 w 236"/>
              <a:gd name="T111" fmla="*/ 2147483646 h 158"/>
              <a:gd name="T112" fmla="*/ 2147483646 w 236"/>
              <a:gd name="T113" fmla="*/ 2147483646 h 158"/>
              <a:gd name="T114" fmla="*/ 2147483646 w 236"/>
              <a:gd name="T115" fmla="*/ 2147483646 h 158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236"/>
              <a:gd name="T175" fmla="*/ 0 h 158"/>
              <a:gd name="T176" fmla="*/ 236 w 236"/>
              <a:gd name="T177" fmla="*/ 158 h 158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236" h="158">
                <a:moveTo>
                  <a:pt x="235" y="71"/>
                </a:moveTo>
                <a:cubicBezTo>
                  <a:pt x="235" y="69"/>
                  <a:pt x="234" y="67"/>
                  <a:pt x="233" y="66"/>
                </a:cubicBezTo>
                <a:cubicBezTo>
                  <a:pt x="233" y="67"/>
                  <a:pt x="234" y="66"/>
                  <a:pt x="234" y="67"/>
                </a:cubicBezTo>
                <a:cubicBezTo>
                  <a:pt x="233" y="68"/>
                  <a:pt x="232" y="66"/>
                  <a:pt x="232" y="65"/>
                </a:cubicBezTo>
                <a:cubicBezTo>
                  <a:pt x="232" y="65"/>
                  <a:pt x="232" y="65"/>
                  <a:pt x="232" y="65"/>
                </a:cubicBezTo>
                <a:cubicBezTo>
                  <a:pt x="232" y="63"/>
                  <a:pt x="232" y="62"/>
                  <a:pt x="232" y="61"/>
                </a:cubicBezTo>
                <a:cubicBezTo>
                  <a:pt x="232" y="59"/>
                  <a:pt x="232" y="62"/>
                  <a:pt x="233" y="61"/>
                </a:cubicBezTo>
                <a:cubicBezTo>
                  <a:pt x="234" y="61"/>
                  <a:pt x="234" y="57"/>
                  <a:pt x="234" y="56"/>
                </a:cubicBezTo>
                <a:cubicBezTo>
                  <a:pt x="234" y="56"/>
                  <a:pt x="233" y="55"/>
                  <a:pt x="233" y="55"/>
                </a:cubicBezTo>
                <a:cubicBezTo>
                  <a:pt x="232" y="54"/>
                  <a:pt x="234" y="54"/>
                  <a:pt x="234" y="53"/>
                </a:cubicBezTo>
                <a:cubicBezTo>
                  <a:pt x="231" y="49"/>
                  <a:pt x="231" y="49"/>
                  <a:pt x="231" y="49"/>
                </a:cubicBezTo>
                <a:cubicBezTo>
                  <a:pt x="231" y="49"/>
                  <a:pt x="232" y="48"/>
                  <a:pt x="233" y="49"/>
                </a:cubicBezTo>
                <a:cubicBezTo>
                  <a:pt x="232" y="46"/>
                  <a:pt x="230" y="44"/>
                  <a:pt x="229" y="42"/>
                </a:cubicBezTo>
                <a:cubicBezTo>
                  <a:pt x="230" y="41"/>
                  <a:pt x="229" y="38"/>
                  <a:pt x="229" y="37"/>
                </a:cubicBezTo>
                <a:cubicBezTo>
                  <a:pt x="230" y="36"/>
                  <a:pt x="229" y="38"/>
                  <a:pt x="229" y="38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1" y="39"/>
                  <a:pt x="232" y="36"/>
                  <a:pt x="233" y="37"/>
                </a:cubicBezTo>
                <a:cubicBezTo>
                  <a:pt x="232" y="36"/>
                  <a:pt x="233" y="32"/>
                  <a:pt x="233" y="29"/>
                </a:cubicBezTo>
                <a:cubicBezTo>
                  <a:pt x="231" y="31"/>
                  <a:pt x="232" y="26"/>
                  <a:pt x="230" y="26"/>
                </a:cubicBezTo>
                <a:cubicBezTo>
                  <a:pt x="230" y="23"/>
                  <a:pt x="232" y="24"/>
                  <a:pt x="232" y="23"/>
                </a:cubicBezTo>
                <a:cubicBezTo>
                  <a:pt x="231" y="20"/>
                  <a:pt x="231" y="17"/>
                  <a:pt x="231" y="14"/>
                </a:cubicBezTo>
                <a:cubicBezTo>
                  <a:pt x="232" y="15"/>
                  <a:pt x="233" y="15"/>
                  <a:pt x="231" y="14"/>
                </a:cubicBezTo>
                <a:cubicBezTo>
                  <a:pt x="231" y="14"/>
                  <a:pt x="231" y="14"/>
                  <a:pt x="231" y="14"/>
                </a:cubicBezTo>
                <a:cubicBezTo>
                  <a:pt x="232" y="14"/>
                  <a:pt x="232" y="14"/>
                  <a:pt x="232" y="14"/>
                </a:cubicBezTo>
                <a:cubicBezTo>
                  <a:pt x="231" y="12"/>
                  <a:pt x="231" y="7"/>
                  <a:pt x="230" y="5"/>
                </a:cubicBezTo>
                <a:cubicBezTo>
                  <a:pt x="230" y="5"/>
                  <a:pt x="230" y="5"/>
                  <a:pt x="231" y="5"/>
                </a:cubicBezTo>
                <a:cubicBezTo>
                  <a:pt x="228" y="0"/>
                  <a:pt x="230" y="6"/>
                  <a:pt x="227" y="5"/>
                </a:cubicBezTo>
                <a:cubicBezTo>
                  <a:pt x="228" y="4"/>
                  <a:pt x="228" y="4"/>
                  <a:pt x="228" y="4"/>
                </a:cubicBezTo>
                <a:cubicBezTo>
                  <a:pt x="226" y="5"/>
                  <a:pt x="224" y="3"/>
                  <a:pt x="222" y="5"/>
                </a:cubicBezTo>
                <a:cubicBezTo>
                  <a:pt x="222" y="5"/>
                  <a:pt x="222" y="4"/>
                  <a:pt x="222" y="4"/>
                </a:cubicBezTo>
                <a:cubicBezTo>
                  <a:pt x="222" y="4"/>
                  <a:pt x="221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18" y="5"/>
                  <a:pt x="217" y="5"/>
                  <a:pt x="216" y="6"/>
                </a:cubicBezTo>
                <a:cubicBezTo>
                  <a:pt x="216" y="6"/>
                  <a:pt x="216" y="5"/>
                  <a:pt x="217" y="5"/>
                </a:cubicBezTo>
                <a:cubicBezTo>
                  <a:pt x="215" y="4"/>
                  <a:pt x="215" y="6"/>
                  <a:pt x="213" y="6"/>
                </a:cubicBezTo>
                <a:cubicBezTo>
                  <a:pt x="212" y="6"/>
                  <a:pt x="211" y="5"/>
                  <a:pt x="212" y="5"/>
                </a:cubicBezTo>
                <a:cubicBezTo>
                  <a:pt x="211" y="6"/>
                  <a:pt x="208" y="6"/>
                  <a:pt x="207" y="7"/>
                </a:cubicBezTo>
                <a:cubicBezTo>
                  <a:pt x="207" y="6"/>
                  <a:pt x="206" y="6"/>
                  <a:pt x="205" y="6"/>
                </a:cubicBezTo>
                <a:cubicBezTo>
                  <a:pt x="194" y="7"/>
                  <a:pt x="184" y="7"/>
                  <a:pt x="173" y="10"/>
                </a:cubicBezTo>
                <a:cubicBezTo>
                  <a:pt x="172" y="8"/>
                  <a:pt x="176" y="8"/>
                  <a:pt x="175" y="7"/>
                </a:cubicBezTo>
                <a:cubicBezTo>
                  <a:pt x="175" y="9"/>
                  <a:pt x="173" y="8"/>
                  <a:pt x="170" y="8"/>
                </a:cubicBezTo>
                <a:cubicBezTo>
                  <a:pt x="170" y="8"/>
                  <a:pt x="170" y="8"/>
                  <a:pt x="170" y="8"/>
                </a:cubicBezTo>
                <a:cubicBezTo>
                  <a:pt x="168" y="9"/>
                  <a:pt x="168" y="8"/>
                  <a:pt x="166" y="8"/>
                </a:cubicBezTo>
                <a:cubicBezTo>
                  <a:pt x="166" y="9"/>
                  <a:pt x="166" y="9"/>
                  <a:pt x="166" y="9"/>
                </a:cubicBezTo>
                <a:cubicBezTo>
                  <a:pt x="165" y="10"/>
                  <a:pt x="163" y="7"/>
                  <a:pt x="162" y="9"/>
                </a:cubicBezTo>
                <a:cubicBezTo>
                  <a:pt x="161" y="8"/>
                  <a:pt x="161" y="8"/>
                  <a:pt x="161" y="8"/>
                </a:cubicBezTo>
                <a:cubicBezTo>
                  <a:pt x="159" y="10"/>
                  <a:pt x="158" y="7"/>
                  <a:pt x="157" y="9"/>
                </a:cubicBezTo>
                <a:cubicBezTo>
                  <a:pt x="157" y="9"/>
                  <a:pt x="157" y="9"/>
                  <a:pt x="157" y="9"/>
                </a:cubicBezTo>
                <a:cubicBezTo>
                  <a:pt x="154" y="8"/>
                  <a:pt x="152" y="11"/>
                  <a:pt x="151" y="10"/>
                </a:cubicBezTo>
                <a:cubicBezTo>
                  <a:pt x="148" y="10"/>
                  <a:pt x="146" y="10"/>
                  <a:pt x="146" y="12"/>
                </a:cubicBezTo>
                <a:cubicBezTo>
                  <a:pt x="145" y="11"/>
                  <a:pt x="145" y="10"/>
                  <a:pt x="146" y="10"/>
                </a:cubicBezTo>
                <a:cubicBezTo>
                  <a:pt x="138" y="11"/>
                  <a:pt x="129" y="11"/>
                  <a:pt x="122" y="13"/>
                </a:cubicBezTo>
                <a:cubicBezTo>
                  <a:pt x="121" y="13"/>
                  <a:pt x="122" y="13"/>
                  <a:pt x="122" y="12"/>
                </a:cubicBezTo>
                <a:cubicBezTo>
                  <a:pt x="118" y="14"/>
                  <a:pt x="113" y="11"/>
                  <a:pt x="110" y="14"/>
                </a:cubicBezTo>
                <a:cubicBezTo>
                  <a:pt x="109" y="15"/>
                  <a:pt x="109" y="15"/>
                  <a:pt x="109" y="15"/>
                </a:cubicBezTo>
                <a:cubicBezTo>
                  <a:pt x="108" y="15"/>
                  <a:pt x="108" y="14"/>
                  <a:pt x="107" y="13"/>
                </a:cubicBezTo>
                <a:cubicBezTo>
                  <a:pt x="106" y="14"/>
                  <a:pt x="103" y="14"/>
                  <a:pt x="102" y="15"/>
                </a:cubicBezTo>
                <a:cubicBezTo>
                  <a:pt x="102" y="14"/>
                  <a:pt x="102" y="14"/>
                  <a:pt x="102" y="14"/>
                </a:cubicBezTo>
                <a:cubicBezTo>
                  <a:pt x="100" y="14"/>
                  <a:pt x="98" y="15"/>
                  <a:pt x="96" y="15"/>
                </a:cubicBezTo>
                <a:cubicBezTo>
                  <a:pt x="97" y="14"/>
                  <a:pt x="97" y="14"/>
                  <a:pt x="97" y="14"/>
                </a:cubicBezTo>
                <a:cubicBezTo>
                  <a:pt x="86" y="12"/>
                  <a:pt x="73" y="11"/>
                  <a:pt x="65" y="13"/>
                </a:cubicBezTo>
                <a:cubicBezTo>
                  <a:pt x="63" y="14"/>
                  <a:pt x="64" y="11"/>
                  <a:pt x="63" y="12"/>
                </a:cubicBezTo>
                <a:cubicBezTo>
                  <a:pt x="54" y="14"/>
                  <a:pt x="44" y="10"/>
                  <a:pt x="36" y="13"/>
                </a:cubicBezTo>
                <a:cubicBezTo>
                  <a:pt x="30" y="13"/>
                  <a:pt x="28" y="17"/>
                  <a:pt x="28" y="17"/>
                </a:cubicBezTo>
                <a:cubicBezTo>
                  <a:pt x="43" y="17"/>
                  <a:pt x="56" y="19"/>
                  <a:pt x="71" y="21"/>
                </a:cubicBezTo>
                <a:cubicBezTo>
                  <a:pt x="76" y="21"/>
                  <a:pt x="82" y="21"/>
                  <a:pt x="87" y="21"/>
                </a:cubicBezTo>
                <a:cubicBezTo>
                  <a:pt x="106" y="21"/>
                  <a:pt x="126" y="24"/>
                  <a:pt x="145" y="21"/>
                </a:cubicBezTo>
                <a:cubicBezTo>
                  <a:pt x="144" y="21"/>
                  <a:pt x="145" y="20"/>
                  <a:pt x="146" y="20"/>
                </a:cubicBezTo>
                <a:cubicBezTo>
                  <a:pt x="147" y="20"/>
                  <a:pt x="147" y="20"/>
                  <a:pt x="147" y="20"/>
                </a:cubicBezTo>
                <a:cubicBezTo>
                  <a:pt x="148" y="19"/>
                  <a:pt x="148" y="19"/>
                  <a:pt x="148" y="19"/>
                </a:cubicBezTo>
                <a:cubicBezTo>
                  <a:pt x="150" y="19"/>
                  <a:pt x="149" y="20"/>
                  <a:pt x="148" y="21"/>
                </a:cubicBezTo>
                <a:cubicBezTo>
                  <a:pt x="156" y="20"/>
                  <a:pt x="163" y="19"/>
                  <a:pt x="170" y="19"/>
                </a:cubicBezTo>
                <a:cubicBezTo>
                  <a:pt x="171" y="18"/>
                  <a:pt x="174" y="19"/>
                  <a:pt x="174" y="17"/>
                </a:cubicBezTo>
                <a:cubicBezTo>
                  <a:pt x="175" y="17"/>
                  <a:pt x="174" y="18"/>
                  <a:pt x="174" y="18"/>
                </a:cubicBezTo>
                <a:cubicBezTo>
                  <a:pt x="180" y="17"/>
                  <a:pt x="180" y="17"/>
                  <a:pt x="185" y="18"/>
                </a:cubicBezTo>
                <a:cubicBezTo>
                  <a:pt x="195" y="18"/>
                  <a:pt x="205" y="17"/>
                  <a:pt x="215" y="16"/>
                </a:cubicBezTo>
                <a:cubicBezTo>
                  <a:pt x="220" y="15"/>
                  <a:pt x="220" y="15"/>
                  <a:pt x="220" y="15"/>
                </a:cubicBezTo>
                <a:cubicBezTo>
                  <a:pt x="220" y="19"/>
                  <a:pt x="220" y="19"/>
                  <a:pt x="220" y="19"/>
                </a:cubicBezTo>
                <a:cubicBezTo>
                  <a:pt x="221" y="39"/>
                  <a:pt x="223" y="59"/>
                  <a:pt x="222" y="80"/>
                </a:cubicBezTo>
                <a:cubicBezTo>
                  <a:pt x="225" y="83"/>
                  <a:pt x="223" y="88"/>
                  <a:pt x="225" y="91"/>
                </a:cubicBezTo>
                <a:cubicBezTo>
                  <a:pt x="225" y="91"/>
                  <a:pt x="225" y="91"/>
                  <a:pt x="225" y="91"/>
                </a:cubicBezTo>
                <a:cubicBezTo>
                  <a:pt x="225" y="94"/>
                  <a:pt x="224" y="95"/>
                  <a:pt x="223" y="99"/>
                </a:cubicBezTo>
                <a:cubicBezTo>
                  <a:pt x="224" y="99"/>
                  <a:pt x="223" y="101"/>
                  <a:pt x="224" y="100"/>
                </a:cubicBezTo>
                <a:cubicBezTo>
                  <a:pt x="226" y="102"/>
                  <a:pt x="222" y="103"/>
                  <a:pt x="223" y="105"/>
                </a:cubicBezTo>
                <a:cubicBezTo>
                  <a:pt x="222" y="105"/>
                  <a:pt x="224" y="105"/>
                  <a:pt x="223" y="105"/>
                </a:cubicBezTo>
                <a:cubicBezTo>
                  <a:pt x="224" y="110"/>
                  <a:pt x="223" y="104"/>
                  <a:pt x="220" y="110"/>
                </a:cubicBezTo>
                <a:cubicBezTo>
                  <a:pt x="221" y="117"/>
                  <a:pt x="219" y="129"/>
                  <a:pt x="217" y="130"/>
                </a:cubicBezTo>
                <a:cubicBezTo>
                  <a:pt x="217" y="130"/>
                  <a:pt x="217" y="130"/>
                  <a:pt x="217" y="130"/>
                </a:cubicBezTo>
                <a:cubicBezTo>
                  <a:pt x="215" y="128"/>
                  <a:pt x="214" y="132"/>
                  <a:pt x="213" y="131"/>
                </a:cubicBezTo>
                <a:cubicBezTo>
                  <a:pt x="213" y="131"/>
                  <a:pt x="213" y="131"/>
                  <a:pt x="214" y="130"/>
                </a:cubicBezTo>
                <a:cubicBezTo>
                  <a:pt x="209" y="131"/>
                  <a:pt x="207" y="133"/>
                  <a:pt x="203" y="133"/>
                </a:cubicBezTo>
                <a:cubicBezTo>
                  <a:pt x="200" y="135"/>
                  <a:pt x="195" y="134"/>
                  <a:pt x="193" y="136"/>
                </a:cubicBezTo>
                <a:cubicBezTo>
                  <a:pt x="193" y="135"/>
                  <a:pt x="191" y="135"/>
                  <a:pt x="190" y="135"/>
                </a:cubicBezTo>
                <a:cubicBezTo>
                  <a:pt x="188" y="138"/>
                  <a:pt x="183" y="135"/>
                  <a:pt x="181" y="138"/>
                </a:cubicBezTo>
                <a:cubicBezTo>
                  <a:pt x="181" y="137"/>
                  <a:pt x="181" y="137"/>
                  <a:pt x="181" y="137"/>
                </a:cubicBezTo>
                <a:cubicBezTo>
                  <a:pt x="171" y="140"/>
                  <a:pt x="160" y="140"/>
                  <a:pt x="150" y="142"/>
                </a:cubicBezTo>
                <a:cubicBezTo>
                  <a:pt x="145" y="143"/>
                  <a:pt x="138" y="141"/>
                  <a:pt x="132" y="142"/>
                </a:cubicBezTo>
                <a:cubicBezTo>
                  <a:pt x="131" y="143"/>
                  <a:pt x="132" y="143"/>
                  <a:pt x="131" y="144"/>
                </a:cubicBezTo>
                <a:cubicBezTo>
                  <a:pt x="129" y="144"/>
                  <a:pt x="131" y="143"/>
                  <a:pt x="130" y="142"/>
                </a:cubicBezTo>
                <a:cubicBezTo>
                  <a:pt x="127" y="144"/>
                  <a:pt x="123" y="142"/>
                  <a:pt x="119" y="142"/>
                </a:cubicBezTo>
                <a:cubicBezTo>
                  <a:pt x="118" y="143"/>
                  <a:pt x="117" y="143"/>
                  <a:pt x="118" y="143"/>
                </a:cubicBezTo>
                <a:cubicBezTo>
                  <a:pt x="113" y="142"/>
                  <a:pt x="107" y="144"/>
                  <a:pt x="103" y="142"/>
                </a:cubicBezTo>
                <a:cubicBezTo>
                  <a:pt x="104" y="145"/>
                  <a:pt x="100" y="144"/>
                  <a:pt x="99" y="144"/>
                </a:cubicBezTo>
                <a:cubicBezTo>
                  <a:pt x="98" y="144"/>
                  <a:pt x="98" y="143"/>
                  <a:pt x="98" y="143"/>
                </a:cubicBezTo>
                <a:cubicBezTo>
                  <a:pt x="95" y="143"/>
                  <a:pt x="93" y="143"/>
                  <a:pt x="89" y="142"/>
                </a:cubicBezTo>
                <a:cubicBezTo>
                  <a:pt x="87" y="142"/>
                  <a:pt x="87" y="143"/>
                  <a:pt x="84" y="143"/>
                </a:cubicBezTo>
                <a:cubicBezTo>
                  <a:pt x="83" y="141"/>
                  <a:pt x="80" y="142"/>
                  <a:pt x="78" y="142"/>
                </a:cubicBezTo>
                <a:cubicBezTo>
                  <a:pt x="78" y="143"/>
                  <a:pt x="75" y="144"/>
                  <a:pt x="73" y="143"/>
                </a:cubicBezTo>
                <a:cubicBezTo>
                  <a:pt x="74" y="141"/>
                  <a:pt x="74" y="141"/>
                  <a:pt x="74" y="141"/>
                </a:cubicBezTo>
                <a:cubicBezTo>
                  <a:pt x="67" y="142"/>
                  <a:pt x="57" y="138"/>
                  <a:pt x="49" y="139"/>
                </a:cubicBezTo>
                <a:cubicBezTo>
                  <a:pt x="48" y="138"/>
                  <a:pt x="48" y="138"/>
                  <a:pt x="48" y="138"/>
                </a:cubicBezTo>
                <a:cubicBezTo>
                  <a:pt x="40" y="139"/>
                  <a:pt x="32" y="135"/>
                  <a:pt x="24" y="136"/>
                </a:cubicBezTo>
                <a:cubicBezTo>
                  <a:pt x="22" y="135"/>
                  <a:pt x="18" y="134"/>
                  <a:pt x="16" y="134"/>
                </a:cubicBezTo>
                <a:cubicBezTo>
                  <a:pt x="16" y="134"/>
                  <a:pt x="16" y="134"/>
                  <a:pt x="15" y="134"/>
                </a:cubicBezTo>
                <a:cubicBezTo>
                  <a:pt x="17" y="131"/>
                  <a:pt x="18" y="129"/>
                  <a:pt x="17" y="126"/>
                </a:cubicBezTo>
                <a:cubicBezTo>
                  <a:pt x="18" y="126"/>
                  <a:pt x="18" y="126"/>
                  <a:pt x="18" y="126"/>
                </a:cubicBezTo>
                <a:cubicBezTo>
                  <a:pt x="17" y="123"/>
                  <a:pt x="17" y="119"/>
                  <a:pt x="18" y="115"/>
                </a:cubicBezTo>
                <a:cubicBezTo>
                  <a:pt x="18" y="114"/>
                  <a:pt x="18" y="111"/>
                  <a:pt x="17" y="112"/>
                </a:cubicBezTo>
                <a:cubicBezTo>
                  <a:pt x="16" y="111"/>
                  <a:pt x="18" y="112"/>
                  <a:pt x="17" y="110"/>
                </a:cubicBezTo>
                <a:cubicBezTo>
                  <a:pt x="19" y="112"/>
                  <a:pt x="19" y="112"/>
                  <a:pt x="19" y="112"/>
                </a:cubicBezTo>
                <a:cubicBezTo>
                  <a:pt x="20" y="104"/>
                  <a:pt x="20" y="98"/>
                  <a:pt x="20" y="90"/>
                </a:cubicBezTo>
                <a:cubicBezTo>
                  <a:pt x="22" y="88"/>
                  <a:pt x="20" y="83"/>
                  <a:pt x="21" y="79"/>
                </a:cubicBezTo>
                <a:cubicBezTo>
                  <a:pt x="21" y="77"/>
                  <a:pt x="22" y="73"/>
                  <a:pt x="20" y="71"/>
                </a:cubicBezTo>
                <a:cubicBezTo>
                  <a:pt x="21" y="71"/>
                  <a:pt x="21" y="71"/>
                  <a:pt x="21" y="71"/>
                </a:cubicBezTo>
                <a:cubicBezTo>
                  <a:pt x="21" y="67"/>
                  <a:pt x="21" y="63"/>
                  <a:pt x="22" y="59"/>
                </a:cubicBezTo>
                <a:cubicBezTo>
                  <a:pt x="22" y="56"/>
                  <a:pt x="21" y="56"/>
                  <a:pt x="20" y="54"/>
                </a:cubicBezTo>
                <a:cubicBezTo>
                  <a:pt x="21" y="54"/>
                  <a:pt x="21" y="54"/>
                  <a:pt x="21" y="54"/>
                </a:cubicBezTo>
                <a:cubicBezTo>
                  <a:pt x="20" y="52"/>
                  <a:pt x="19" y="52"/>
                  <a:pt x="18" y="51"/>
                </a:cubicBezTo>
                <a:cubicBezTo>
                  <a:pt x="19" y="49"/>
                  <a:pt x="18" y="49"/>
                  <a:pt x="18" y="47"/>
                </a:cubicBezTo>
                <a:cubicBezTo>
                  <a:pt x="19" y="49"/>
                  <a:pt x="20" y="50"/>
                  <a:pt x="21" y="51"/>
                </a:cubicBezTo>
                <a:cubicBezTo>
                  <a:pt x="22" y="49"/>
                  <a:pt x="19" y="46"/>
                  <a:pt x="21" y="44"/>
                </a:cubicBezTo>
                <a:cubicBezTo>
                  <a:pt x="21" y="42"/>
                  <a:pt x="21" y="40"/>
                  <a:pt x="19" y="40"/>
                </a:cubicBezTo>
                <a:cubicBezTo>
                  <a:pt x="20" y="41"/>
                  <a:pt x="20" y="39"/>
                  <a:pt x="21" y="40"/>
                </a:cubicBezTo>
                <a:cubicBezTo>
                  <a:pt x="20" y="38"/>
                  <a:pt x="20" y="37"/>
                  <a:pt x="20" y="36"/>
                </a:cubicBezTo>
                <a:cubicBezTo>
                  <a:pt x="20" y="37"/>
                  <a:pt x="20" y="37"/>
                  <a:pt x="20" y="37"/>
                </a:cubicBezTo>
                <a:cubicBezTo>
                  <a:pt x="19" y="37"/>
                  <a:pt x="19" y="35"/>
                  <a:pt x="17" y="35"/>
                </a:cubicBezTo>
                <a:cubicBezTo>
                  <a:pt x="18" y="36"/>
                  <a:pt x="18" y="36"/>
                  <a:pt x="18" y="37"/>
                </a:cubicBezTo>
                <a:cubicBezTo>
                  <a:pt x="17" y="37"/>
                  <a:pt x="16" y="34"/>
                  <a:pt x="17" y="34"/>
                </a:cubicBezTo>
                <a:cubicBezTo>
                  <a:pt x="18" y="33"/>
                  <a:pt x="19" y="35"/>
                  <a:pt x="19" y="34"/>
                </a:cubicBezTo>
                <a:cubicBezTo>
                  <a:pt x="17" y="30"/>
                  <a:pt x="17" y="30"/>
                  <a:pt x="17" y="30"/>
                </a:cubicBezTo>
                <a:cubicBezTo>
                  <a:pt x="17" y="30"/>
                  <a:pt x="17" y="32"/>
                  <a:pt x="16" y="32"/>
                </a:cubicBezTo>
                <a:cubicBezTo>
                  <a:pt x="17" y="33"/>
                  <a:pt x="17" y="33"/>
                  <a:pt x="17" y="33"/>
                </a:cubicBezTo>
                <a:cubicBezTo>
                  <a:pt x="16" y="33"/>
                  <a:pt x="16" y="33"/>
                  <a:pt x="16" y="33"/>
                </a:cubicBezTo>
                <a:cubicBezTo>
                  <a:pt x="16" y="36"/>
                  <a:pt x="15" y="39"/>
                  <a:pt x="16" y="42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2"/>
                  <a:pt x="19" y="44"/>
                  <a:pt x="18" y="46"/>
                </a:cubicBezTo>
                <a:cubicBezTo>
                  <a:pt x="17" y="45"/>
                  <a:pt x="17" y="45"/>
                  <a:pt x="16" y="45"/>
                </a:cubicBezTo>
                <a:cubicBezTo>
                  <a:pt x="16" y="46"/>
                  <a:pt x="17" y="46"/>
                  <a:pt x="17" y="47"/>
                </a:cubicBezTo>
                <a:cubicBezTo>
                  <a:pt x="15" y="46"/>
                  <a:pt x="15" y="46"/>
                  <a:pt x="15" y="46"/>
                </a:cubicBezTo>
                <a:cubicBezTo>
                  <a:pt x="17" y="47"/>
                  <a:pt x="16" y="51"/>
                  <a:pt x="16" y="52"/>
                </a:cubicBezTo>
                <a:cubicBezTo>
                  <a:pt x="16" y="51"/>
                  <a:pt x="16" y="51"/>
                  <a:pt x="16" y="51"/>
                </a:cubicBezTo>
                <a:cubicBezTo>
                  <a:pt x="15" y="54"/>
                  <a:pt x="17" y="51"/>
                  <a:pt x="17" y="53"/>
                </a:cubicBezTo>
                <a:cubicBezTo>
                  <a:pt x="17" y="54"/>
                  <a:pt x="15" y="53"/>
                  <a:pt x="14" y="55"/>
                </a:cubicBezTo>
                <a:cubicBezTo>
                  <a:pt x="14" y="58"/>
                  <a:pt x="16" y="62"/>
                  <a:pt x="14" y="65"/>
                </a:cubicBezTo>
                <a:cubicBezTo>
                  <a:pt x="14" y="68"/>
                  <a:pt x="15" y="70"/>
                  <a:pt x="16" y="73"/>
                </a:cubicBezTo>
                <a:cubicBezTo>
                  <a:pt x="16" y="75"/>
                  <a:pt x="14" y="72"/>
                  <a:pt x="15" y="75"/>
                </a:cubicBezTo>
                <a:cubicBezTo>
                  <a:pt x="14" y="74"/>
                  <a:pt x="13" y="75"/>
                  <a:pt x="13" y="75"/>
                </a:cubicBezTo>
                <a:cubicBezTo>
                  <a:pt x="13" y="75"/>
                  <a:pt x="12" y="79"/>
                  <a:pt x="14" y="77"/>
                </a:cubicBezTo>
                <a:cubicBezTo>
                  <a:pt x="14" y="80"/>
                  <a:pt x="13" y="84"/>
                  <a:pt x="13" y="87"/>
                </a:cubicBezTo>
                <a:cubicBezTo>
                  <a:pt x="13" y="86"/>
                  <a:pt x="12" y="86"/>
                  <a:pt x="11" y="87"/>
                </a:cubicBezTo>
                <a:cubicBezTo>
                  <a:pt x="12" y="88"/>
                  <a:pt x="13" y="91"/>
                  <a:pt x="12" y="94"/>
                </a:cubicBezTo>
                <a:cubicBezTo>
                  <a:pt x="14" y="94"/>
                  <a:pt x="14" y="93"/>
                  <a:pt x="15" y="93"/>
                </a:cubicBezTo>
                <a:cubicBezTo>
                  <a:pt x="15" y="94"/>
                  <a:pt x="15" y="94"/>
                  <a:pt x="15" y="95"/>
                </a:cubicBezTo>
                <a:cubicBezTo>
                  <a:pt x="14" y="95"/>
                  <a:pt x="12" y="95"/>
                  <a:pt x="12" y="97"/>
                </a:cubicBezTo>
                <a:cubicBezTo>
                  <a:pt x="10" y="97"/>
                  <a:pt x="12" y="93"/>
                  <a:pt x="10" y="94"/>
                </a:cubicBezTo>
                <a:cubicBezTo>
                  <a:pt x="9" y="93"/>
                  <a:pt x="9" y="89"/>
                  <a:pt x="10" y="88"/>
                </a:cubicBezTo>
                <a:cubicBezTo>
                  <a:pt x="9" y="85"/>
                  <a:pt x="10" y="89"/>
                  <a:pt x="8" y="89"/>
                </a:cubicBezTo>
                <a:cubicBezTo>
                  <a:pt x="8" y="91"/>
                  <a:pt x="9" y="92"/>
                  <a:pt x="9" y="95"/>
                </a:cubicBezTo>
                <a:cubicBezTo>
                  <a:pt x="10" y="95"/>
                  <a:pt x="10" y="94"/>
                  <a:pt x="11" y="95"/>
                </a:cubicBezTo>
                <a:cubicBezTo>
                  <a:pt x="12" y="98"/>
                  <a:pt x="9" y="99"/>
                  <a:pt x="9" y="99"/>
                </a:cubicBezTo>
                <a:cubicBezTo>
                  <a:pt x="9" y="98"/>
                  <a:pt x="9" y="98"/>
                  <a:pt x="9" y="98"/>
                </a:cubicBezTo>
                <a:cubicBezTo>
                  <a:pt x="8" y="100"/>
                  <a:pt x="9" y="100"/>
                  <a:pt x="9" y="102"/>
                </a:cubicBezTo>
                <a:cubicBezTo>
                  <a:pt x="6" y="103"/>
                  <a:pt x="9" y="99"/>
                  <a:pt x="7" y="98"/>
                </a:cubicBezTo>
                <a:cubicBezTo>
                  <a:pt x="6" y="100"/>
                  <a:pt x="6" y="100"/>
                  <a:pt x="6" y="100"/>
                </a:cubicBezTo>
                <a:cubicBezTo>
                  <a:pt x="5" y="103"/>
                  <a:pt x="7" y="101"/>
                  <a:pt x="6" y="104"/>
                </a:cubicBezTo>
                <a:cubicBezTo>
                  <a:pt x="6" y="103"/>
                  <a:pt x="6" y="103"/>
                  <a:pt x="6" y="103"/>
                </a:cubicBezTo>
                <a:cubicBezTo>
                  <a:pt x="6" y="105"/>
                  <a:pt x="6" y="105"/>
                  <a:pt x="6" y="105"/>
                </a:cubicBezTo>
                <a:cubicBezTo>
                  <a:pt x="7" y="105"/>
                  <a:pt x="8" y="105"/>
                  <a:pt x="8" y="103"/>
                </a:cubicBezTo>
                <a:cubicBezTo>
                  <a:pt x="10" y="105"/>
                  <a:pt x="8" y="105"/>
                  <a:pt x="8" y="107"/>
                </a:cubicBezTo>
                <a:cubicBezTo>
                  <a:pt x="9" y="108"/>
                  <a:pt x="8" y="106"/>
                  <a:pt x="10" y="106"/>
                </a:cubicBezTo>
                <a:cubicBezTo>
                  <a:pt x="11" y="106"/>
                  <a:pt x="10" y="108"/>
                  <a:pt x="11" y="109"/>
                </a:cubicBezTo>
                <a:cubicBezTo>
                  <a:pt x="10" y="112"/>
                  <a:pt x="9" y="110"/>
                  <a:pt x="8" y="111"/>
                </a:cubicBezTo>
                <a:cubicBezTo>
                  <a:pt x="8" y="111"/>
                  <a:pt x="8" y="109"/>
                  <a:pt x="9" y="109"/>
                </a:cubicBezTo>
                <a:cubicBezTo>
                  <a:pt x="8" y="107"/>
                  <a:pt x="6" y="110"/>
                  <a:pt x="5" y="108"/>
                </a:cubicBezTo>
                <a:cubicBezTo>
                  <a:pt x="4" y="110"/>
                  <a:pt x="6" y="110"/>
                  <a:pt x="6" y="111"/>
                </a:cubicBezTo>
                <a:cubicBezTo>
                  <a:pt x="6" y="111"/>
                  <a:pt x="7" y="112"/>
                  <a:pt x="8" y="111"/>
                </a:cubicBezTo>
                <a:cubicBezTo>
                  <a:pt x="11" y="115"/>
                  <a:pt x="5" y="113"/>
                  <a:pt x="5" y="117"/>
                </a:cubicBezTo>
                <a:cubicBezTo>
                  <a:pt x="7" y="116"/>
                  <a:pt x="7" y="122"/>
                  <a:pt x="10" y="119"/>
                </a:cubicBezTo>
                <a:cubicBezTo>
                  <a:pt x="10" y="120"/>
                  <a:pt x="11" y="121"/>
                  <a:pt x="10" y="122"/>
                </a:cubicBezTo>
                <a:cubicBezTo>
                  <a:pt x="9" y="121"/>
                  <a:pt x="9" y="124"/>
                  <a:pt x="8" y="122"/>
                </a:cubicBezTo>
                <a:cubicBezTo>
                  <a:pt x="8" y="123"/>
                  <a:pt x="8" y="123"/>
                  <a:pt x="8" y="123"/>
                </a:cubicBezTo>
                <a:cubicBezTo>
                  <a:pt x="6" y="121"/>
                  <a:pt x="6" y="121"/>
                  <a:pt x="6" y="121"/>
                </a:cubicBezTo>
                <a:cubicBezTo>
                  <a:pt x="5" y="122"/>
                  <a:pt x="4" y="124"/>
                  <a:pt x="3" y="125"/>
                </a:cubicBezTo>
                <a:cubicBezTo>
                  <a:pt x="3" y="126"/>
                  <a:pt x="4" y="124"/>
                  <a:pt x="4" y="126"/>
                </a:cubicBezTo>
                <a:cubicBezTo>
                  <a:pt x="4" y="126"/>
                  <a:pt x="3" y="127"/>
                  <a:pt x="3" y="128"/>
                </a:cubicBezTo>
                <a:cubicBezTo>
                  <a:pt x="4" y="126"/>
                  <a:pt x="5" y="128"/>
                  <a:pt x="5" y="129"/>
                </a:cubicBezTo>
                <a:cubicBezTo>
                  <a:pt x="5" y="131"/>
                  <a:pt x="3" y="132"/>
                  <a:pt x="3" y="132"/>
                </a:cubicBezTo>
                <a:cubicBezTo>
                  <a:pt x="2" y="130"/>
                  <a:pt x="2" y="130"/>
                  <a:pt x="2" y="130"/>
                </a:cubicBezTo>
                <a:cubicBezTo>
                  <a:pt x="3" y="131"/>
                  <a:pt x="1" y="130"/>
                  <a:pt x="1" y="132"/>
                </a:cubicBezTo>
                <a:cubicBezTo>
                  <a:pt x="2" y="132"/>
                  <a:pt x="3" y="133"/>
                  <a:pt x="4" y="134"/>
                </a:cubicBezTo>
                <a:cubicBezTo>
                  <a:pt x="4" y="135"/>
                  <a:pt x="3" y="136"/>
                  <a:pt x="3" y="136"/>
                </a:cubicBezTo>
                <a:cubicBezTo>
                  <a:pt x="3" y="134"/>
                  <a:pt x="3" y="134"/>
                  <a:pt x="3" y="134"/>
                </a:cubicBezTo>
                <a:cubicBezTo>
                  <a:pt x="3" y="135"/>
                  <a:pt x="2" y="135"/>
                  <a:pt x="1" y="135"/>
                </a:cubicBezTo>
                <a:cubicBezTo>
                  <a:pt x="1" y="136"/>
                  <a:pt x="1" y="136"/>
                  <a:pt x="1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1" y="138"/>
                  <a:pt x="1" y="138"/>
                  <a:pt x="1" y="137"/>
                </a:cubicBezTo>
                <a:cubicBezTo>
                  <a:pt x="2" y="139"/>
                  <a:pt x="4" y="142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9" y="147"/>
                  <a:pt x="9" y="147"/>
                  <a:pt x="9" y="147"/>
                </a:cubicBezTo>
                <a:cubicBezTo>
                  <a:pt x="10" y="147"/>
                  <a:pt x="10" y="148"/>
                  <a:pt x="9" y="148"/>
                </a:cubicBezTo>
                <a:cubicBezTo>
                  <a:pt x="10" y="147"/>
                  <a:pt x="11" y="148"/>
                  <a:pt x="12" y="148"/>
                </a:cubicBezTo>
                <a:cubicBezTo>
                  <a:pt x="12" y="148"/>
                  <a:pt x="12" y="148"/>
                  <a:pt x="12" y="148"/>
                </a:cubicBezTo>
                <a:cubicBezTo>
                  <a:pt x="13" y="148"/>
                  <a:pt x="15" y="147"/>
                  <a:pt x="15" y="148"/>
                </a:cubicBezTo>
                <a:cubicBezTo>
                  <a:pt x="15" y="146"/>
                  <a:pt x="14" y="148"/>
                  <a:pt x="13" y="147"/>
                </a:cubicBezTo>
                <a:cubicBezTo>
                  <a:pt x="12" y="145"/>
                  <a:pt x="15" y="146"/>
                  <a:pt x="15" y="146"/>
                </a:cubicBezTo>
                <a:cubicBezTo>
                  <a:pt x="15" y="148"/>
                  <a:pt x="18" y="147"/>
                  <a:pt x="19" y="147"/>
                </a:cubicBezTo>
                <a:cubicBezTo>
                  <a:pt x="20" y="148"/>
                  <a:pt x="20" y="148"/>
                  <a:pt x="20" y="149"/>
                </a:cubicBezTo>
                <a:cubicBezTo>
                  <a:pt x="21" y="147"/>
                  <a:pt x="21" y="147"/>
                  <a:pt x="21" y="147"/>
                </a:cubicBezTo>
                <a:cubicBezTo>
                  <a:pt x="21" y="150"/>
                  <a:pt x="24" y="147"/>
                  <a:pt x="25" y="148"/>
                </a:cubicBezTo>
                <a:cubicBezTo>
                  <a:pt x="24" y="149"/>
                  <a:pt x="24" y="150"/>
                  <a:pt x="25" y="150"/>
                </a:cubicBezTo>
                <a:cubicBezTo>
                  <a:pt x="24" y="148"/>
                  <a:pt x="28" y="149"/>
                  <a:pt x="27" y="147"/>
                </a:cubicBezTo>
                <a:cubicBezTo>
                  <a:pt x="30" y="148"/>
                  <a:pt x="26" y="149"/>
                  <a:pt x="27" y="151"/>
                </a:cubicBezTo>
                <a:cubicBezTo>
                  <a:pt x="29" y="150"/>
                  <a:pt x="30" y="152"/>
                  <a:pt x="31" y="151"/>
                </a:cubicBezTo>
                <a:cubicBezTo>
                  <a:pt x="29" y="150"/>
                  <a:pt x="31" y="150"/>
                  <a:pt x="32" y="149"/>
                </a:cubicBezTo>
                <a:cubicBezTo>
                  <a:pt x="34" y="149"/>
                  <a:pt x="31" y="150"/>
                  <a:pt x="33" y="151"/>
                </a:cubicBezTo>
                <a:cubicBezTo>
                  <a:pt x="34" y="150"/>
                  <a:pt x="35" y="149"/>
                  <a:pt x="34" y="148"/>
                </a:cubicBezTo>
                <a:cubicBezTo>
                  <a:pt x="35" y="149"/>
                  <a:pt x="37" y="148"/>
                  <a:pt x="38" y="149"/>
                </a:cubicBezTo>
                <a:cubicBezTo>
                  <a:pt x="39" y="150"/>
                  <a:pt x="35" y="149"/>
                  <a:pt x="36" y="150"/>
                </a:cubicBezTo>
                <a:cubicBezTo>
                  <a:pt x="39" y="151"/>
                  <a:pt x="38" y="148"/>
                  <a:pt x="41" y="148"/>
                </a:cubicBezTo>
                <a:cubicBezTo>
                  <a:pt x="40" y="147"/>
                  <a:pt x="42" y="145"/>
                  <a:pt x="43" y="145"/>
                </a:cubicBezTo>
                <a:cubicBezTo>
                  <a:pt x="46" y="145"/>
                  <a:pt x="42" y="145"/>
                  <a:pt x="43" y="147"/>
                </a:cubicBezTo>
                <a:cubicBezTo>
                  <a:pt x="44" y="147"/>
                  <a:pt x="44" y="147"/>
                  <a:pt x="44" y="147"/>
                </a:cubicBezTo>
                <a:cubicBezTo>
                  <a:pt x="46" y="149"/>
                  <a:pt x="40" y="149"/>
                  <a:pt x="41" y="151"/>
                </a:cubicBezTo>
                <a:cubicBezTo>
                  <a:pt x="43" y="151"/>
                  <a:pt x="43" y="151"/>
                  <a:pt x="43" y="151"/>
                </a:cubicBezTo>
                <a:cubicBezTo>
                  <a:pt x="42" y="151"/>
                  <a:pt x="42" y="152"/>
                  <a:pt x="42" y="153"/>
                </a:cubicBezTo>
                <a:cubicBezTo>
                  <a:pt x="43" y="151"/>
                  <a:pt x="46" y="153"/>
                  <a:pt x="46" y="153"/>
                </a:cubicBezTo>
                <a:cubicBezTo>
                  <a:pt x="46" y="151"/>
                  <a:pt x="45" y="153"/>
                  <a:pt x="45" y="152"/>
                </a:cubicBezTo>
                <a:cubicBezTo>
                  <a:pt x="47" y="152"/>
                  <a:pt x="48" y="150"/>
                  <a:pt x="50" y="151"/>
                </a:cubicBezTo>
                <a:cubicBezTo>
                  <a:pt x="48" y="152"/>
                  <a:pt x="50" y="153"/>
                  <a:pt x="49" y="153"/>
                </a:cubicBezTo>
                <a:cubicBezTo>
                  <a:pt x="51" y="154"/>
                  <a:pt x="50" y="152"/>
                  <a:pt x="52" y="153"/>
                </a:cubicBezTo>
                <a:cubicBezTo>
                  <a:pt x="51" y="153"/>
                  <a:pt x="51" y="153"/>
                  <a:pt x="51" y="153"/>
                </a:cubicBezTo>
                <a:cubicBezTo>
                  <a:pt x="57" y="154"/>
                  <a:pt x="65" y="155"/>
                  <a:pt x="71" y="153"/>
                </a:cubicBezTo>
                <a:cubicBezTo>
                  <a:pt x="72" y="154"/>
                  <a:pt x="73" y="155"/>
                  <a:pt x="76" y="156"/>
                </a:cubicBezTo>
                <a:cubicBezTo>
                  <a:pt x="75" y="155"/>
                  <a:pt x="77" y="155"/>
                  <a:pt x="77" y="154"/>
                </a:cubicBezTo>
                <a:cubicBezTo>
                  <a:pt x="79" y="156"/>
                  <a:pt x="79" y="156"/>
                  <a:pt x="79" y="156"/>
                </a:cubicBezTo>
                <a:cubicBezTo>
                  <a:pt x="80" y="157"/>
                  <a:pt x="83" y="156"/>
                  <a:pt x="85" y="155"/>
                </a:cubicBezTo>
                <a:cubicBezTo>
                  <a:pt x="85" y="156"/>
                  <a:pt x="85" y="156"/>
                  <a:pt x="85" y="156"/>
                </a:cubicBezTo>
                <a:cubicBezTo>
                  <a:pt x="87" y="157"/>
                  <a:pt x="87" y="156"/>
                  <a:pt x="87" y="155"/>
                </a:cubicBezTo>
                <a:cubicBezTo>
                  <a:pt x="88" y="156"/>
                  <a:pt x="88" y="156"/>
                  <a:pt x="88" y="156"/>
                </a:cubicBezTo>
                <a:cubicBezTo>
                  <a:pt x="89" y="155"/>
                  <a:pt x="89" y="155"/>
                  <a:pt x="89" y="155"/>
                </a:cubicBezTo>
                <a:cubicBezTo>
                  <a:pt x="90" y="155"/>
                  <a:pt x="92" y="155"/>
                  <a:pt x="92" y="157"/>
                </a:cubicBezTo>
                <a:cubicBezTo>
                  <a:pt x="93" y="157"/>
                  <a:pt x="93" y="156"/>
                  <a:pt x="93" y="156"/>
                </a:cubicBezTo>
                <a:cubicBezTo>
                  <a:pt x="94" y="157"/>
                  <a:pt x="99" y="157"/>
                  <a:pt x="101" y="157"/>
                </a:cubicBezTo>
                <a:cubicBezTo>
                  <a:pt x="100" y="156"/>
                  <a:pt x="100" y="156"/>
                  <a:pt x="100" y="155"/>
                </a:cubicBezTo>
                <a:cubicBezTo>
                  <a:pt x="101" y="153"/>
                  <a:pt x="101" y="155"/>
                  <a:pt x="102" y="154"/>
                </a:cubicBezTo>
                <a:cubicBezTo>
                  <a:pt x="102" y="155"/>
                  <a:pt x="103" y="156"/>
                  <a:pt x="102" y="156"/>
                </a:cubicBezTo>
                <a:cubicBezTo>
                  <a:pt x="106" y="158"/>
                  <a:pt x="111" y="157"/>
                  <a:pt x="116" y="157"/>
                </a:cubicBezTo>
                <a:cubicBezTo>
                  <a:pt x="117" y="157"/>
                  <a:pt x="117" y="157"/>
                  <a:pt x="117" y="156"/>
                </a:cubicBezTo>
                <a:cubicBezTo>
                  <a:pt x="120" y="158"/>
                  <a:pt x="124" y="156"/>
                  <a:pt x="127" y="157"/>
                </a:cubicBezTo>
                <a:cubicBezTo>
                  <a:pt x="127" y="156"/>
                  <a:pt x="128" y="154"/>
                  <a:pt x="129" y="154"/>
                </a:cubicBezTo>
                <a:cubicBezTo>
                  <a:pt x="131" y="153"/>
                  <a:pt x="130" y="156"/>
                  <a:pt x="132" y="157"/>
                </a:cubicBezTo>
                <a:cubicBezTo>
                  <a:pt x="133" y="156"/>
                  <a:pt x="135" y="156"/>
                  <a:pt x="135" y="156"/>
                </a:cubicBezTo>
                <a:cubicBezTo>
                  <a:pt x="135" y="156"/>
                  <a:pt x="135" y="156"/>
                  <a:pt x="135" y="156"/>
                </a:cubicBezTo>
                <a:cubicBezTo>
                  <a:pt x="136" y="155"/>
                  <a:pt x="138" y="155"/>
                  <a:pt x="139" y="155"/>
                </a:cubicBezTo>
                <a:cubicBezTo>
                  <a:pt x="139" y="156"/>
                  <a:pt x="139" y="156"/>
                  <a:pt x="139" y="156"/>
                </a:cubicBezTo>
                <a:cubicBezTo>
                  <a:pt x="140" y="156"/>
                  <a:pt x="142" y="156"/>
                  <a:pt x="143" y="156"/>
                </a:cubicBezTo>
                <a:cubicBezTo>
                  <a:pt x="143" y="155"/>
                  <a:pt x="146" y="156"/>
                  <a:pt x="147" y="154"/>
                </a:cubicBezTo>
                <a:cubicBezTo>
                  <a:pt x="147" y="155"/>
                  <a:pt x="146" y="155"/>
                  <a:pt x="147" y="155"/>
                </a:cubicBezTo>
                <a:cubicBezTo>
                  <a:pt x="147" y="154"/>
                  <a:pt x="147" y="154"/>
                  <a:pt x="147" y="154"/>
                </a:cubicBezTo>
                <a:cubicBezTo>
                  <a:pt x="149" y="154"/>
                  <a:pt x="149" y="154"/>
                  <a:pt x="149" y="154"/>
                </a:cubicBezTo>
                <a:cubicBezTo>
                  <a:pt x="149" y="155"/>
                  <a:pt x="149" y="155"/>
                  <a:pt x="148" y="156"/>
                </a:cubicBezTo>
                <a:cubicBezTo>
                  <a:pt x="150" y="156"/>
                  <a:pt x="149" y="155"/>
                  <a:pt x="150" y="154"/>
                </a:cubicBezTo>
                <a:cubicBezTo>
                  <a:pt x="151" y="153"/>
                  <a:pt x="151" y="154"/>
                  <a:pt x="152" y="155"/>
                </a:cubicBezTo>
                <a:cubicBezTo>
                  <a:pt x="152" y="155"/>
                  <a:pt x="151" y="154"/>
                  <a:pt x="151" y="155"/>
                </a:cubicBezTo>
                <a:cubicBezTo>
                  <a:pt x="150" y="156"/>
                  <a:pt x="152" y="155"/>
                  <a:pt x="152" y="156"/>
                </a:cubicBezTo>
                <a:cubicBezTo>
                  <a:pt x="152" y="156"/>
                  <a:pt x="152" y="154"/>
                  <a:pt x="153" y="154"/>
                </a:cubicBezTo>
                <a:cubicBezTo>
                  <a:pt x="154" y="154"/>
                  <a:pt x="157" y="154"/>
                  <a:pt x="157" y="155"/>
                </a:cubicBezTo>
                <a:cubicBezTo>
                  <a:pt x="158" y="154"/>
                  <a:pt x="159" y="154"/>
                  <a:pt x="159" y="154"/>
                </a:cubicBezTo>
                <a:cubicBezTo>
                  <a:pt x="158" y="153"/>
                  <a:pt x="157" y="153"/>
                  <a:pt x="157" y="153"/>
                </a:cubicBezTo>
                <a:cubicBezTo>
                  <a:pt x="157" y="152"/>
                  <a:pt x="159" y="152"/>
                  <a:pt x="159" y="152"/>
                </a:cubicBezTo>
                <a:cubicBezTo>
                  <a:pt x="159" y="153"/>
                  <a:pt x="159" y="153"/>
                  <a:pt x="159" y="153"/>
                </a:cubicBezTo>
                <a:cubicBezTo>
                  <a:pt x="159" y="152"/>
                  <a:pt x="161" y="152"/>
                  <a:pt x="160" y="152"/>
                </a:cubicBezTo>
                <a:cubicBezTo>
                  <a:pt x="162" y="153"/>
                  <a:pt x="162" y="153"/>
                  <a:pt x="162" y="153"/>
                </a:cubicBezTo>
                <a:cubicBezTo>
                  <a:pt x="162" y="152"/>
                  <a:pt x="164" y="152"/>
                  <a:pt x="165" y="151"/>
                </a:cubicBezTo>
                <a:cubicBezTo>
                  <a:pt x="166" y="153"/>
                  <a:pt x="165" y="154"/>
                  <a:pt x="167" y="154"/>
                </a:cubicBezTo>
                <a:cubicBezTo>
                  <a:pt x="169" y="152"/>
                  <a:pt x="169" y="152"/>
                  <a:pt x="169" y="152"/>
                </a:cubicBezTo>
                <a:cubicBezTo>
                  <a:pt x="170" y="152"/>
                  <a:pt x="171" y="152"/>
                  <a:pt x="170" y="153"/>
                </a:cubicBezTo>
                <a:cubicBezTo>
                  <a:pt x="174" y="153"/>
                  <a:pt x="174" y="149"/>
                  <a:pt x="177" y="150"/>
                </a:cubicBezTo>
                <a:cubicBezTo>
                  <a:pt x="176" y="152"/>
                  <a:pt x="177" y="152"/>
                  <a:pt x="179" y="152"/>
                </a:cubicBezTo>
                <a:cubicBezTo>
                  <a:pt x="179" y="152"/>
                  <a:pt x="179" y="151"/>
                  <a:pt x="179" y="151"/>
                </a:cubicBezTo>
                <a:cubicBezTo>
                  <a:pt x="179" y="150"/>
                  <a:pt x="179" y="152"/>
                  <a:pt x="177" y="151"/>
                </a:cubicBezTo>
                <a:cubicBezTo>
                  <a:pt x="177" y="150"/>
                  <a:pt x="178" y="151"/>
                  <a:pt x="179" y="150"/>
                </a:cubicBezTo>
                <a:cubicBezTo>
                  <a:pt x="182" y="153"/>
                  <a:pt x="188" y="149"/>
                  <a:pt x="193" y="149"/>
                </a:cubicBezTo>
                <a:cubicBezTo>
                  <a:pt x="192" y="148"/>
                  <a:pt x="194" y="149"/>
                  <a:pt x="195" y="148"/>
                </a:cubicBezTo>
                <a:cubicBezTo>
                  <a:pt x="195" y="150"/>
                  <a:pt x="198" y="147"/>
                  <a:pt x="199" y="148"/>
                </a:cubicBezTo>
                <a:cubicBezTo>
                  <a:pt x="198" y="146"/>
                  <a:pt x="198" y="146"/>
                  <a:pt x="198" y="146"/>
                </a:cubicBezTo>
                <a:cubicBezTo>
                  <a:pt x="201" y="147"/>
                  <a:pt x="202" y="143"/>
                  <a:pt x="204" y="144"/>
                </a:cubicBezTo>
                <a:cubicBezTo>
                  <a:pt x="205" y="144"/>
                  <a:pt x="203" y="146"/>
                  <a:pt x="203" y="146"/>
                </a:cubicBezTo>
                <a:cubicBezTo>
                  <a:pt x="205" y="147"/>
                  <a:pt x="208" y="143"/>
                  <a:pt x="210" y="145"/>
                </a:cubicBezTo>
                <a:cubicBezTo>
                  <a:pt x="210" y="144"/>
                  <a:pt x="209" y="143"/>
                  <a:pt x="211" y="142"/>
                </a:cubicBezTo>
                <a:cubicBezTo>
                  <a:pt x="212" y="142"/>
                  <a:pt x="215" y="142"/>
                  <a:pt x="215" y="142"/>
                </a:cubicBezTo>
                <a:cubicBezTo>
                  <a:pt x="216" y="142"/>
                  <a:pt x="216" y="141"/>
                  <a:pt x="218" y="141"/>
                </a:cubicBezTo>
                <a:cubicBezTo>
                  <a:pt x="218" y="142"/>
                  <a:pt x="217" y="142"/>
                  <a:pt x="217" y="142"/>
                </a:cubicBezTo>
                <a:cubicBezTo>
                  <a:pt x="219" y="142"/>
                  <a:pt x="220" y="141"/>
                  <a:pt x="222" y="140"/>
                </a:cubicBezTo>
                <a:cubicBezTo>
                  <a:pt x="223" y="140"/>
                  <a:pt x="223" y="140"/>
                  <a:pt x="223" y="140"/>
                </a:cubicBezTo>
                <a:cubicBezTo>
                  <a:pt x="228" y="137"/>
                  <a:pt x="226" y="138"/>
                  <a:pt x="227" y="137"/>
                </a:cubicBezTo>
                <a:cubicBezTo>
                  <a:pt x="228" y="135"/>
                  <a:pt x="230" y="133"/>
                  <a:pt x="230" y="132"/>
                </a:cubicBezTo>
                <a:cubicBezTo>
                  <a:pt x="229" y="130"/>
                  <a:pt x="232" y="128"/>
                  <a:pt x="230" y="128"/>
                </a:cubicBezTo>
                <a:cubicBezTo>
                  <a:pt x="230" y="128"/>
                  <a:pt x="231" y="127"/>
                  <a:pt x="231" y="127"/>
                </a:cubicBezTo>
                <a:cubicBezTo>
                  <a:pt x="231" y="126"/>
                  <a:pt x="229" y="125"/>
                  <a:pt x="229" y="124"/>
                </a:cubicBezTo>
                <a:cubicBezTo>
                  <a:pt x="231" y="125"/>
                  <a:pt x="231" y="125"/>
                  <a:pt x="231" y="125"/>
                </a:cubicBezTo>
                <a:cubicBezTo>
                  <a:pt x="232" y="125"/>
                  <a:pt x="232" y="122"/>
                  <a:pt x="233" y="121"/>
                </a:cubicBezTo>
                <a:cubicBezTo>
                  <a:pt x="231" y="122"/>
                  <a:pt x="233" y="120"/>
                  <a:pt x="232" y="120"/>
                </a:cubicBezTo>
                <a:cubicBezTo>
                  <a:pt x="232" y="118"/>
                  <a:pt x="232" y="118"/>
                  <a:pt x="232" y="118"/>
                </a:cubicBezTo>
                <a:cubicBezTo>
                  <a:pt x="232" y="116"/>
                  <a:pt x="231" y="118"/>
                  <a:pt x="231" y="115"/>
                </a:cubicBezTo>
                <a:cubicBezTo>
                  <a:pt x="231" y="114"/>
                  <a:pt x="233" y="115"/>
                  <a:pt x="233" y="116"/>
                </a:cubicBezTo>
                <a:cubicBezTo>
                  <a:pt x="234" y="114"/>
                  <a:pt x="233" y="113"/>
                  <a:pt x="233" y="112"/>
                </a:cubicBezTo>
                <a:cubicBezTo>
                  <a:pt x="233" y="112"/>
                  <a:pt x="233" y="112"/>
                  <a:pt x="233" y="112"/>
                </a:cubicBezTo>
                <a:cubicBezTo>
                  <a:pt x="233" y="112"/>
                  <a:pt x="233" y="112"/>
                  <a:pt x="233" y="112"/>
                </a:cubicBezTo>
                <a:cubicBezTo>
                  <a:pt x="233" y="111"/>
                  <a:pt x="233" y="111"/>
                  <a:pt x="233" y="110"/>
                </a:cubicBezTo>
                <a:cubicBezTo>
                  <a:pt x="233" y="110"/>
                  <a:pt x="233" y="110"/>
                  <a:pt x="233" y="110"/>
                </a:cubicBezTo>
                <a:cubicBezTo>
                  <a:pt x="233" y="111"/>
                  <a:pt x="233" y="111"/>
                  <a:pt x="233" y="111"/>
                </a:cubicBezTo>
                <a:cubicBezTo>
                  <a:pt x="233" y="111"/>
                  <a:pt x="233" y="111"/>
                  <a:pt x="233" y="110"/>
                </a:cubicBezTo>
                <a:cubicBezTo>
                  <a:pt x="234" y="110"/>
                  <a:pt x="234" y="110"/>
                  <a:pt x="234" y="110"/>
                </a:cubicBezTo>
                <a:cubicBezTo>
                  <a:pt x="234" y="109"/>
                  <a:pt x="234" y="109"/>
                  <a:pt x="234" y="109"/>
                </a:cubicBezTo>
                <a:cubicBezTo>
                  <a:pt x="235" y="109"/>
                  <a:pt x="235" y="109"/>
                  <a:pt x="235" y="109"/>
                </a:cubicBezTo>
                <a:cubicBezTo>
                  <a:pt x="235" y="108"/>
                  <a:pt x="234" y="106"/>
                  <a:pt x="234" y="106"/>
                </a:cubicBezTo>
                <a:cubicBezTo>
                  <a:pt x="235" y="102"/>
                  <a:pt x="235" y="96"/>
                  <a:pt x="234" y="94"/>
                </a:cubicBezTo>
                <a:cubicBezTo>
                  <a:pt x="234" y="94"/>
                  <a:pt x="235" y="94"/>
                  <a:pt x="234" y="94"/>
                </a:cubicBezTo>
                <a:cubicBezTo>
                  <a:pt x="234" y="93"/>
                  <a:pt x="233" y="91"/>
                  <a:pt x="234" y="91"/>
                </a:cubicBezTo>
                <a:cubicBezTo>
                  <a:pt x="234" y="90"/>
                  <a:pt x="235" y="90"/>
                  <a:pt x="235" y="88"/>
                </a:cubicBezTo>
                <a:cubicBezTo>
                  <a:pt x="235" y="88"/>
                  <a:pt x="234" y="88"/>
                  <a:pt x="234" y="88"/>
                </a:cubicBezTo>
                <a:cubicBezTo>
                  <a:pt x="236" y="85"/>
                  <a:pt x="233" y="81"/>
                  <a:pt x="234" y="77"/>
                </a:cubicBezTo>
                <a:cubicBezTo>
                  <a:pt x="235" y="78"/>
                  <a:pt x="235" y="78"/>
                  <a:pt x="235" y="79"/>
                </a:cubicBezTo>
                <a:cubicBezTo>
                  <a:pt x="235" y="76"/>
                  <a:pt x="235" y="73"/>
                  <a:pt x="233" y="70"/>
                </a:cubicBezTo>
                <a:cubicBezTo>
                  <a:pt x="234" y="71"/>
                  <a:pt x="234" y="71"/>
                  <a:pt x="235" y="71"/>
                </a:cubicBezTo>
                <a:close/>
                <a:moveTo>
                  <a:pt x="233" y="107"/>
                </a:moveTo>
                <a:cubicBezTo>
                  <a:pt x="233" y="107"/>
                  <a:pt x="233" y="108"/>
                  <a:pt x="233" y="108"/>
                </a:cubicBezTo>
                <a:cubicBezTo>
                  <a:pt x="233" y="108"/>
                  <a:pt x="233" y="107"/>
                  <a:pt x="233" y="107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lIns="36000" tIns="72000" rIns="36000" bIns="36000" anchor="ctr" anchorCtr="1"/>
          <a:lstStyle>
            <a:lvl1pPr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None/>
            </a:pPr>
            <a:r>
              <a:rPr lang="en-US" altLang="pl-PL" sz="1200" dirty="0" err="1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ThROTTLE</a:t>
            </a: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 ANGLE  </a:t>
            </a:r>
          </a:p>
          <a:p>
            <a:pPr algn="ctr">
              <a:spcBef>
                <a:spcPct val="0"/>
              </a:spcBef>
              <a:buClr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Max : 13.67◦</a:t>
            </a:r>
          </a:p>
          <a:p>
            <a:pPr algn="ctr">
              <a:spcBef>
                <a:spcPct val="0"/>
              </a:spcBef>
              <a:buClr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Min : 7.05◦</a:t>
            </a:r>
          </a:p>
          <a:p>
            <a:pPr algn="ctr">
              <a:spcBef>
                <a:spcPct val="0"/>
              </a:spcBef>
              <a:buClr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Mean : 11.7◦</a:t>
            </a:r>
          </a:p>
        </p:txBody>
      </p:sp>
      <p:sp>
        <p:nvSpPr>
          <p:cNvPr id="90" name="Pięciokąt 1">
            <a:extLst>
              <a:ext uri="{FF2B5EF4-FFF2-40B4-BE49-F238E27FC236}">
                <a16:creationId xmlns:a16="http://schemas.microsoft.com/office/drawing/2014/main" id="{D55F2984-CE9F-405F-82ED-C225F759CB55}"/>
              </a:ext>
            </a:extLst>
          </p:cNvPr>
          <p:cNvSpPr/>
          <p:nvPr/>
        </p:nvSpPr>
        <p:spPr>
          <a:xfrm rot="5400000">
            <a:off x="9563321" y="3019470"/>
            <a:ext cx="437129" cy="2487324"/>
          </a:xfrm>
          <a:prstGeom prst="homePlate">
            <a:avLst>
              <a:gd name="adj" fmla="val 31349"/>
            </a:avLst>
          </a:prstGeom>
          <a:solidFill>
            <a:srgbClr val="15979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1" name="Prostokąt zaokrąglony 70">
            <a:extLst>
              <a:ext uri="{FF2B5EF4-FFF2-40B4-BE49-F238E27FC236}">
                <a16:creationId xmlns:a16="http://schemas.microsoft.com/office/drawing/2014/main" id="{638CDC2E-145E-4C64-B5F8-801BC1D28B81}"/>
              </a:ext>
            </a:extLst>
          </p:cNvPr>
          <p:cNvSpPr/>
          <p:nvPr/>
        </p:nvSpPr>
        <p:spPr>
          <a:xfrm>
            <a:off x="8538224" y="4030708"/>
            <a:ext cx="2487325" cy="1501895"/>
          </a:xfrm>
          <a:prstGeom prst="roundRect">
            <a:avLst>
              <a:gd name="adj" fmla="val 0"/>
            </a:avLst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latin typeface="Calibri"/>
            </a:endParaRPr>
          </a:p>
        </p:txBody>
      </p:sp>
      <p:sp>
        <p:nvSpPr>
          <p:cNvPr id="92" name="Prostokąt 35">
            <a:extLst>
              <a:ext uri="{FF2B5EF4-FFF2-40B4-BE49-F238E27FC236}">
                <a16:creationId xmlns:a16="http://schemas.microsoft.com/office/drawing/2014/main" id="{50FAFA5D-8ACE-4502-81A4-CCFE38484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5888" y="4110373"/>
            <a:ext cx="190114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350" b="1" kern="0" dirty="0">
                <a:solidFill>
                  <a:schemeClr val="bg1"/>
                </a:solidFill>
              </a:rPr>
              <a:t>Metrics = ∑ Errors</a:t>
            </a:r>
            <a:endParaRPr lang="en-US" sz="1350" kern="0" dirty="0">
              <a:solidFill>
                <a:schemeClr val="bg1"/>
              </a:solidFill>
            </a:endParaRPr>
          </a:p>
        </p:txBody>
      </p:sp>
      <p:sp>
        <p:nvSpPr>
          <p:cNvPr id="93" name="Freeform 6">
            <a:extLst>
              <a:ext uri="{FF2B5EF4-FFF2-40B4-BE49-F238E27FC236}">
                <a16:creationId xmlns:a16="http://schemas.microsoft.com/office/drawing/2014/main" id="{EA43A68D-630C-4441-A0B3-4AAD762E9F4B}"/>
              </a:ext>
            </a:extLst>
          </p:cNvPr>
          <p:cNvSpPr>
            <a:spLocks/>
          </p:cNvSpPr>
          <p:nvPr/>
        </p:nvSpPr>
        <p:spPr bwMode="auto">
          <a:xfrm>
            <a:off x="8825888" y="5365168"/>
            <a:ext cx="1720216" cy="48740"/>
          </a:xfrm>
          <a:custGeom>
            <a:avLst/>
            <a:gdLst/>
            <a:ahLst/>
            <a:cxnLst/>
            <a:rect l="l" t="t" r="r" b="b"/>
            <a:pathLst>
              <a:path w="4230688" h="323122">
                <a:moveTo>
                  <a:pt x="690731" y="306944"/>
                </a:moveTo>
                <a:lnTo>
                  <a:pt x="690926" y="307256"/>
                </a:lnTo>
                <a:lnTo>
                  <a:pt x="686864" y="315369"/>
                </a:lnTo>
                <a:close/>
                <a:moveTo>
                  <a:pt x="616109" y="299788"/>
                </a:moveTo>
                <a:cubicBezTo>
                  <a:pt x="619443" y="298845"/>
                  <a:pt x="622300" y="299788"/>
                  <a:pt x="622300" y="307328"/>
                </a:cubicBezTo>
                <a:cubicBezTo>
                  <a:pt x="618490" y="296017"/>
                  <a:pt x="603250" y="322409"/>
                  <a:pt x="607060" y="303558"/>
                </a:cubicBezTo>
                <a:cubicBezTo>
                  <a:pt x="608965" y="303558"/>
                  <a:pt x="612775" y="300730"/>
                  <a:pt x="616109" y="299788"/>
                </a:cubicBezTo>
                <a:close/>
                <a:moveTo>
                  <a:pt x="454554" y="292247"/>
                </a:moveTo>
                <a:lnTo>
                  <a:pt x="458259" y="304649"/>
                </a:lnTo>
                <a:cubicBezTo>
                  <a:pt x="457333" y="307130"/>
                  <a:pt x="454555" y="308122"/>
                  <a:pt x="450850" y="308122"/>
                </a:cubicBezTo>
                <a:cubicBezTo>
                  <a:pt x="450850" y="300185"/>
                  <a:pt x="454554" y="296216"/>
                  <a:pt x="454554" y="292247"/>
                </a:cubicBezTo>
                <a:close/>
                <a:moveTo>
                  <a:pt x="2509981" y="291195"/>
                </a:moveTo>
                <a:cubicBezTo>
                  <a:pt x="2510643" y="295092"/>
                  <a:pt x="2510774" y="299730"/>
                  <a:pt x="2512484" y="299730"/>
                </a:cubicBezTo>
                <a:cubicBezTo>
                  <a:pt x="2507667" y="302090"/>
                  <a:pt x="2510680" y="295245"/>
                  <a:pt x="2509981" y="291195"/>
                </a:cubicBezTo>
                <a:close/>
                <a:moveTo>
                  <a:pt x="2509608" y="289487"/>
                </a:moveTo>
                <a:cubicBezTo>
                  <a:pt x="2510101" y="289846"/>
                  <a:pt x="2510261" y="290465"/>
                  <a:pt x="2509981" y="291195"/>
                </a:cubicBezTo>
                <a:close/>
                <a:moveTo>
                  <a:pt x="2508837" y="285953"/>
                </a:moveTo>
                <a:lnTo>
                  <a:pt x="2509608" y="289487"/>
                </a:lnTo>
                <a:cubicBezTo>
                  <a:pt x="2509109" y="288352"/>
                  <a:pt x="2507723" y="287980"/>
                  <a:pt x="2505075" y="288845"/>
                </a:cubicBezTo>
                <a:close/>
                <a:moveTo>
                  <a:pt x="679450" y="284309"/>
                </a:moveTo>
                <a:lnTo>
                  <a:pt x="686859" y="284309"/>
                </a:lnTo>
                <a:cubicBezTo>
                  <a:pt x="690563" y="291929"/>
                  <a:pt x="683154" y="299549"/>
                  <a:pt x="683154" y="303359"/>
                </a:cubicBezTo>
                <a:close/>
                <a:moveTo>
                  <a:pt x="2260205" y="270417"/>
                </a:moveTo>
                <a:lnTo>
                  <a:pt x="2260348" y="270933"/>
                </a:lnTo>
                <a:cubicBezTo>
                  <a:pt x="2259948" y="271294"/>
                  <a:pt x="2259525" y="271348"/>
                  <a:pt x="2259116" y="271149"/>
                </a:cubicBezTo>
                <a:close/>
                <a:moveTo>
                  <a:pt x="1943100" y="266847"/>
                </a:moveTo>
                <a:lnTo>
                  <a:pt x="1951038" y="270022"/>
                </a:lnTo>
                <a:lnTo>
                  <a:pt x="1943100" y="277959"/>
                </a:lnTo>
                <a:close/>
                <a:moveTo>
                  <a:pt x="461169" y="262084"/>
                </a:moveTo>
                <a:cubicBezTo>
                  <a:pt x="464326" y="262084"/>
                  <a:pt x="467484" y="266907"/>
                  <a:pt x="470500" y="272792"/>
                </a:cubicBezTo>
                <a:cubicBezTo>
                  <a:pt x="466196" y="271480"/>
                  <a:pt x="458226" y="276212"/>
                  <a:pt x="461169" y="262084"/>
                </a:cubicBezTo>
                <a:close/>
                <a:moveTo>
                  <a:pt x="2291359" y="258271"/>
                </a:moveTo>
                <a:lnTo>
                  <a:pt x="2285073" y="260734"/>
                </a:lnTo>
                <a:lnTo>
                  <a:pt x="2288147" y="262947"/>
                </a:lnTo>
                <a:close/>
                <a:moveTo>
                  <a:pt x="2540015" y="246594"/>
                </a:moveTo>
                <a:lnTo>
                  <a:pt x="2539403" y="247970"/>
                </a:lnTo>
                <a:cubicBezTo>
                  <a:pt x="2539350" y="247837"/>
                  <a:pt x="2539298" y="247705"/>
                  <a:pt x="2539361" y="247530"/>
                </a:cubicBezTo>
                <a:close/>
                <a:moveTo>
                  <a:pt x="322813" y="246039"/>
                </a:moveTo>
                <a:lnTo>
                  <a:pt x="324000" y="247581"/>
                </a:lnTo>
                <a:lnTo>
                  <a:pt x="315606" y="255459"/>
                </a:lnTo>
                <a:cubicBezTo>
                  <a:pt x="318418" y="247970"/>
                  <a:pt x="320762" y="245629"/>
                  <a:pt x="322813" y="246039"/>
                </a:cubicBezTo>
                <a:close/>
                <a:moveTo>
                  <a:pt x="385763" y="236684"/>
                </a:moveTo>
                <a:cubicBezTo>
                  <a:pt x="385763" y="247797"/>
                  <a:pt x="367620" y="258909"/>
                  <a:pt x="360363" y="258909"/>
                </a:cubicBezTo>
                <a:close/>
                <a:moveTo>
                  <a:pt x="2543621" y="235332"/>
                </a:moveTo>
                <a:cubicBezTo>
                  <a:pt x="2544090" y="234630"/>
                  <a:pt x="2545028" y="234864"/>
                  <a:pt x="2546903" y="236736"/>
                </a:cubicBezTo>
                <a:lnTo>
                  <a:pt x="2540015" y="246594"/>
                </a:lnTo>
                <a:cubicBezTo>
                  <a:pt x="2544698" y="246705"/>
                  <a:pt x="2542302" y="237309"/>
                  <a:pt x="2543621" y="235332"/>
                </a:cubicBezTo>
                <a:close/>
                <a:moveTo>
                  <a:pt x="327595" y="234205"/>
                </a:moveTo>
                <a:cubicBezTo>
                  <a:pt x="338579" y="242162"/>
                  <a:pt x="345486" y="267175"/>
                  <a:pt x="341857" y="281670"/>
                </a:cubicBezTo>
                <a:cubicBezTo>
                  <a:pt x="334356" y="277925"/>
                  <a:pt x="341857" y="266692"/>
                  <a:pt x="338106" y="259203"/>
                </a:cubicBezTo>
                <a:lnTo>
                  <a:pt x="333009" y="262304"/>
                </a:lnTo>
                <a:cubicBezTo>
                  <a:pt x="330303" y="259202"/>
                  <a:pt x="327768" y="250108"/>
                  <a:pt x="324000" y="247581"/>
                </a:cubicBezTo>
                <a:cubicBezTo>
                  <a:pt x="327203" y="244428"/>
                  <a:pt x="328089" y="239669"/>
                  <a:pt x="327595" y="234205"/>
                </a:cubicBezTo>
                <a:close/>
                <a:moveTo>
                  <a:pt x="315384" y="224438"/>
                </a:moveTo>
                <a:cubicBezTo>
                  <a:pt x="316310" y="226705"/>
                  <a:pt x="317236" y="230334"/>
                  <a:pt x="319088" y="232148"/>
                </a:cubicBezTo>
                <a:cubicBezTo>
                  <a:pt x="315384" y="232148"/>
                  <a:pt x="311679" y="243034"/>
                  <a:pt x="307975" y="235777"/>
                </a:cubicBezTo>
                <a:cubicBezTo>
                  <a:pt x="311679" y="235777"/>
                  <a:pt x="311679" y="228520"/>
                  <a:pt x="311679" y="224891"/>
                </a:cubicBezTo>
                <a:close/>
                <a:moveTo>
                  <a:pt x="327968" y="219090"/>
                </a:moveTo>
                <a:cubicBezTo>
                  <a:pt x="328116" y="224506"/>
                  <a:pt x="328449" y="229613"/>
                  <a:pt x="327595" y="234205"/>
                </a:cubicBezTo>
                <a:lnTo>
                  <a:pt x="326856" y="232992"/>
                </a:lnTo>
                <a:cubicBezTo>
                  <a:pt x="324907" y="225208"/>
                  <a:pt x="325744" y="221216"/>
                  <a:pt x="327968" y="219090"/>
                </a:cubicBezTo>
                <a:close/>
                <a:moveTo>
                  <a:pt x="2805113" y="203347"/>
                </a:moveTo>
                <a:lnTo>
                  <a:pt x="2809876" y="228747"/>
                </a:lnTo>
                <a:lnTo>
                  <a:pt x="2805113" y="231922"/>
                </a:lnTo>
                <a:close/>
                <a:moveTo>
                  <a:pt x="2480" y="63779"/>
                </a:moveTo>
                <a:lnTo>
                  <a:pt x="7937" y="68409"/>
                </a:lnTo>
                <a:cubicBezTo>
                  <a:pt x="-7938" y="72114"/>
                  <a:pt x="15875" y="90634"/>
                  <a:pt x="0" y="75818"/>
                </a:cubicBezTo>
                <a:close/>
                <a:moveTo>
                  <a:pt x="26988" y="63647"/>
                </a:moveTo>
                <a:cubicBezTo>
                  <a:pt x="30560" y="78656"/>
                  <a:pt x="41276" y="86161"/>
                  <a:pt x="30560" y="104922"/>
                </a:cubicBezTo>
                <a:cubicBezTo>
                  <a:pt x="30560" y="93665"/>
                  <a:pt x="26988" y="74904"/>
                  <a:pt x="26988" y="63647"/>
                </a:cubicBezTo>
                <a:close/>
                <a:moveTo>
                  <a:pt x="1999391" y="27049"/>
                </a:moveTo>
                <a:cubicBezTo>
                  <a:pt x="1997398" y="29323"/>
                  <a:pt x="1995384" y="31165"/>
                  <a:pt x="1992094" y="30903"/>
                </a:cubicBezTo>
                <a:lnTo>
                  <a:pt x="1991891" y="30793"/>
                </a:lnTo>
                <a:cubicBezTo>
                  <a:pt x="1995641" y="27049"/>
                  <a:pt x="1995641" y="27049"/>
                  <a:pt x="1999391" y="27049"/>
                </a:cubicBezTo>
                <a:close/>
                <a:moveTo>
                  <a:pt x="1305627" y="12071"/>
                </a:moveTo>
                <a:cubicBezTo>
                  <a:pt x="1305633" y="12074"/>
                  <a:pt x="1305705" y="12110"/>
                  <a:pt x="1306564" y="12539"/>
                </a:cubicBezTo>
                <a:lnTo>
                  <a:pt x="1313127" y="15815"/>
                </a:lnTo>
                <a:cubicBezTo>
                  <a:pt x="1310304" y="16621"/>
                  <a:pt x="1307654" y="17339"/>
                  <a:pt x="1304900" y="17006"/>
                </a:cubicBezTo>
                <a:close/>
                <a:moveTo>
                  <a:pt x="1554011" y="721"/>
                </a:moveTo>
                <a:cubicBezTo>
                  <a:pt x="1584773" y="5284"/>
                  <a:pt x="1615008" y="29857"/>
                  <a:pt x="1643134" y="27049"/>
                </a:cubicBezTo>
                <a:cubicBezTo>
                  <a:pt x="1710635" y="4582"/>
                  <a:pt x="1781887" y="19560"/>
                  <a:pt x="1845638" y="15815"/>
                </a:cubicBezTo>
                <a:lnTo>
                  <a:pt x="1842357" y="25644"/>
                </a:lnTo>
                <a:cubicBezTo>
                  <a:pt x="1864388" y="-6651"/>
                  <a:pt x="1890639" y="60749"/>
                  <a:pt x="1909389" y="12071"/>
                </a:cubicBezTo>
                <a:cubicBezTo>
                  <a:pt x="1916890" y="19560"/>
                  <a:pt x="1931890" y="15815"/>
                  <a:pt x="1924390" y="34537"/>
                </a:cubicBezTo>
                <a:cubicBezTo>
                  <a:pt x="1941717" y="13777"/>
                  <a:pt x="1968650" y="50570"/>
                  <a:pt x="1992094" y="30903"/>
                </a:cubicBezTo>
                <a:cubicBezTo>
                  <a:pt x="2014497" y="53137"/>
                  <a:pt x="2036954" y="27092"/>
                  <a:pt x="2063143" y="45771"/>
                </a:cubicBezTo>
                <a:cubicBezTo>
                  <a:pt x="2063143" y="49515"/>
                  <a:pt x="2055642" y="49515"/>
                  <a:pt x="2055642" y="60749"/>
                </a:cubicBezTo>
                <a:cubicBezTo>
                  <a:pt x="2066893" y="75726"/>
                  <a:pt x="2081893" y="23304"/>
                  <a:pt x="2085643" y="64493"/>
                </a:cubicBezTo>
                <a:cubicBezTo>
                  <a:pt x="2089393" y="64493"/>
                  <a:pt x="2089393" y="45771"/>
                  <a:pt x="2085643" y="45771"/>
                </a:cubicBezTo>
                <a:cubicBezTo>
                  <a:pt x="2141894" y="64493"/>
                  <a:pt x="2205646" y="38282"/>
                  <a:pt x="2265647" y="30793"/>
                </a:cubicBezTo>
                <a:cubicBezTo>
                  <a:pt x="2306898" y="57004"/>
                  <a:pt x="2265647" y="101937"/>
                  <a:pt x="2299398" y="71982"/>
                </a:cubicBezTo>
                <a:cubicBezTo>
                  <a:pt x="2303148" y="70110"/>
                  <a:pt x="2303148" y="58876"/>
                  <a:pt x="2303148" y="64493"/>
                </a:cubicBezTo>
                <a:cubicBezTo>
                  <a:pt x="2314398" y="53260"/>
                  <a:pt x="2321898" y="113170"/>
                  <a:pt x="2333148" y="90704"/>
                </a:cubicBezTo>
                <a:cubicBezTo>
                  <a:pt x="2329398" y="64493"/>
                  <a:pt x="2336898" y="75726"/>
                  <a:pt x="2336898" y="60749"/>
                </a:cubicBezTo>
                <a:cubicBezTo>
                  <a:pt x="2363149" y="79471"/>
                  <a:pt x="2366899" y="101937"/>
                  <a:pt x="2389399" y="83215"/>
                </a:cubicBezTo>
                <a:lnTo>
                  <a:pt x="2389399" y="93044"/>
                </a:lnTo>
                <a:cubicBezTo>
                  <a:pt x="2411900" y="57004"/>
                  <a:pt x="2441901" y="79471"/>
                  <a:pt x="2460651" y="34537"/>
                </a:cubicBezTo>
                <a:cubicBezTo>
                  <a:pt x="2595654" y="30793"/>
                  <a:pt x="2723156" y="12071"/>
                  <a:pt x="2854409" y="8326"/>
                </a:cubicBezTo>
                <a:cubicBezTo>
                  <a:pt x="2981912" y="23304"/>
                  <a:pt x="3109415" y="4582"/>
                  <a:pt x="3240667" y="34537"/>
                </a:cubicBezTo>
                <a:cubicBezTo>
                  <a:pt x="3266918" y="68237"/>
                  <a:pt x="3270668" y="68237"/>
                  <a:pt x="3304419" y="57004"/>
                </a:cubicBezTo>
                <a:cubicBezTo>
                  <a:pt x="3304419" y="60749"/>
                  <a:pt x="3300669" y="60749"/>
                  <a:pt x="3304419" y="68237"/>
                </a:cubicBezTo>
                <a:cubicBezTo>
                  <a:pt x="3304419" y="38282"/>
                  <a:pt x="3326919" y="64493"/>
                  <a:pt x="3330669" y="38282"/>
                </a:cubicBezTo>
                <a:cubicBezTo>
                  <a:pt x="3379420" y="45771"/>
                  <a:pt x="3424421" y="38282"/>
                  <a:pt x="3473172" y="38282"/>
                </a:cubicBezTo>
                <a:cubicBezTo>
                  <a:pt x="3465672" y="42026"/>
                  <a:pt x="3461922" y="64493"/>
                  <a:pt x="3469422" y="64493"/>
                </a:cubicBezTo>
                <a:lnTo>
                  <a:pt x="3479266" y="48111"/>
                </a:lnTo>
                <a:lnTo>
                  <a:pt x="3480672" y="52323"/>
                </a:lnTo>
                <a:cubicBezTo>
                  <a:pt x="3488172" y="49515"/>
                  <a:pt x="3495673" y="34537"/>
                  <a:pt x="3488172" y="27049"/>
                </a:cubicBezTo>
                <a:cubicBezTo>
                  <a:pt x="3615675" y="4582"/>
                  <a:pt x="3735678" y="68237"/>
                  <a:pt x="3859430" y="64493"/>
                </a:cubicBezTo>
                <a:cubicBezTo>
                  <a:pt x="3885681" y="75726"/>
                  <a:pt x="3926932" y="68237"/>
                  <a:pt x="3960682" y="60749"/>
                </a:cubicBezTo>
                <a:cubicBezTo>
                  <a:pt x="4050684" y="101937"/>
                  <a:pt x="4136936" y="139381"/>
                  <a:pt x="4230688" y="113170"/>
                </a:cubicBezTo>
                <a:cubicBezTo>
                  <a:pt x="4230653" y="113346"/>
                  <a:pt x="4215644" y="188081"/>
                  <a:pt x="4178187" y="206781"/>
                </a:cubicBezTo>
                <a:cubicBezTo>
                  <a:pt x="4125686" y="274181"/>
                  <a:pt x="4061934" y="203037"/>
                  <a:pt x="4005683" y="244225"/>
                </a:cubicBezTo>
                <a:cubicBezTo>
                  <a:pt x="3998183" y="244225"/>
                  <a:pt x="4009433" y="206781"/>
                  <a:pt x="3994433" y="214270"/>
                </a:cubicBezTo>
                <a:cubicBezTo>
                  <a:pt x="3938182" y="266692"/>
                  <a:pt x="3855680" y="232992"/>
                  <a:pt x="3791929" y="188059"/>
                </a:cubicBezTo>
                <a:lnTo>
                  <a:pt x="3795210" y="178230"/>
                </a:lnTo>
                <a:cubicBezTo>
                  <a:pt x="3784429" y="169337"/>
                  <a:pt x="3769428" y="206781"/>
                  <a:pt x="3754428" y="199292"/>
                </a:cubicBezTo>
                <a:cubicBezTo>
                  <a:pt x="3754428" y="191803"/>
                  <a:pt x="3758178" y="188059"/>
                  <a:pt x="3758178" y="180570"/>
                </a:cubicBezTo>
                <a:cubicBezTo>
                  <a:pt x="3754428" y="203037"/>
                  <a:pt x="3731928" y="188059"/>
                  <a:pt x="3728177" y="203037"/>
                </a:cubicBezTo>
                <a:cubicBezTo>
                  <a:pt x="3720677" y="195548"/>
                  <a:pt x="3724427" y="180570"/>
                  <a:pt x="3716927" y="169337"/>
                </a:cubicBezTo>
                <a:cubicBezTo>
                  <a:pt x="3709427" y="195548"/>
                  <a:pt x="3709427" y="195548"/>
                  <a:pt x="3709427" y="195548"/>
                </a:cubicBezTo>
                <a:cubicBezTo>
                  <a:pt x="3686927" y="251714"/>
                  <a:pt x="3656926" y="188059"/>
                  <a:pt x="3630675" y="218014"/>
                </a:cubicBezTo>
                <a:cubicBezTo>
                  <a:pt x="3630675" y="210525"/>
                  <a:pt x="3634426" y="206781"/>
                  <a:pt x="3630675" y="203037"/>
                </a:cubicBezTo>
                <a:cubicBezTo>
                  <a:pt x="3585674" y="236736"/>
                  <a:pt x="3529423" y="225503"/>
                  <a:pt x="3476922" y="240481"/>
                </a:cubicBezTo>
                <a:cubicBezTo>
                  <a:pt x="3480672" y="229248"/>
                  <a:pt x="3480672" y="214270"/>
                  <a:pt x="3480672" y="206781"/>
                </a:cubicBezTo>
                <a:cubicBezTo>
                  <a:pt x="3476922" y="229248"/>
                  <a:pt x="3458172" y="236736"/>
                  <a:pt x="3446922" y="240481"/>
                </a:cubicBezTo>
                <a:cubicBezTo>
                  <a:pt x="3439421" y="214270"/>
                  <a:pt x="3420671" y="262947"/>
                  <a:pt x="3405671" y="247970"/>
                </a:cubicBezTo>
                <a:lnTo>
                  <a:pt x="3409421" y="244225"/>
                </a:lnTo>
                <a:lnTo>
                  <a:pt x="3399987" y="252884"/>
                </a:lnTo>
                <a:cubicBezTo>
                  <a:pt x="3392076" y="252884"/>
                  <a:pt x="3387858" y="233929"/>
                  <a:pt x="3379420" y="259203"/>
                </a:cubicBezTo>
                <a:lnTo>
                  <a:pt x="3372858" y="242821"/>
                </a:lnTo>
                <a:cubicBezTo>
                  <a:pt x="3368170" y="274181"/>
                  <a:pt x="3356920" y="218014"/>
                  <a:pt x="3345669" y="236736"/>
                </a:cubicBezTo>
                <a:lnTo>
                  <a:pt x="3345669" y="243289"/>
                </a:lnTo>
                <a:cubicBezTo>
                  <a:pt x="3338169" y="255459"/>
                  <a:pt x="3334419" y="236736"/>
                  <a:pt x="3323169" y="240481"/>
                </a:cubicBezTo>
                <a:cubicBezTo>
                  <a:pt x="3304419" y="244225"/>
                  <a:pt x="3293168" y="225503"/>
                  <a:pt x="3293168" y="255459"/>
                </a:cubicBezTo>
                <a:cubicBezTo>
                  <a:pt x="3285668" y="229248"/>
                  <a:pt x="3311919" y="244225"/>
                  <a:pt x="3300669" y="210525"/>
                </a:cubicBezTo>
                <a:cubicBezTo>
                  <a:pt x="3236917" y="236736"/>
                  <a:pt x="3165666" y="229248"/>
                  <a:pt x="3101914" y="229248"/>
                </a:cubicBezTo>
                <a:cubicBezTo>
                  <a:pt x="3094414" y="218014"/>
                  <a:pt x="3090664" y="214270"/>
                  <a:pt x="3086914" y="203037"/>
                </a:cubicBezTo>
                <a:cubicBezTo>
                  <a:pt x="3079414" y="206781"/>
                  <a:pt x="3064414" y="206781"/>
                  <a:pt x="3056913" y="221759"/>
                </a:cubicBezTo>
                <a:cubicBezTo>
                  <a:pt x="3060663" y="221759"/>
                  <a:pt x="3053163" y="206781"/>
                  <a:pt x="3049413" y="206781"/>
                </a:cubicBezTo>
                <a:cubicBezTo>
                  <a:pt x="3038163" y="195548"/>
                  <a:pt x="3034413" y="236736"/>
                  <a:pt x="3023163" y="221759"/>
                </a:cubicBezTo>
                <a:cubicBezTo>
                  <a:pt x="3026913" y="214270"/>
                  <a:pt x="3030663" y="206781"/>
                  <a:pt x="3026913" y="195548"/>
                </a:cubicBezTo>
                <a:cubicBezTo>
                  <a:pt x="3015663" y="218014"/>
                  <a:pt x="3000662" y="214270"/>
                  <a:pt x="2989412" y="221759"/>
                </a:cubicBezTo>
                <a:cubicBezTo>
                  <a:pt x="2989412" y="214270"/>
                  <a:pt x="2993162" y="214270"/>
                  <a:pt x="2993162" y="203037"/>
                </a:cubicBezTo>
                <a:cubicBezTo>
                  <a:pt x="2978162" y="229248"/>
                  <a:pt x="2966912" y="199292"/>
                  <a:pt x="2951911" y="214270"/>
                </a:cubicBezTo>
                <a:lnTo>
                  <a:pt x="2958474" y="197888"/>
                </a:lnTo>
                <a:cubicBezTo>
                  <a:pt x="2940661" y="176826"/>
                  <a:pt x="2951911" y="232992"/>
                  <a:pt x="2933161" y="218014"/>
                </a:cubicBezTo>
                <a:cubicBezTo>
                  <a:pt x="2936911" y="214270"/>
                  <a:pt x="2936911" y="206781"/>
                  <a:pt x="2936911" y="199292"/>
                </a:cubicBezTo>
                <a:cubicBezTo>
                  <a:pt x="2921911" y="229248"/>
                  <a:pt x="2895660" y="218014"/>
                  <a:pt x="2876910" y="229248"/>
                </a:cubicBezTo>
                <a:lnTo>
                  <a:pt x="2876910" y="221759"/>
                </a:lnTo>
                <a:cubicBezTo>
                  <a:pt x="2861909" y="225503"/>
                  <a:pt x="2843159" y="214270"/>
                  <a:pt x="2820658" y="229248"/>
                </a:cubicBezTo>
                <a:cubicBezTo>
                  <a:pt x="2813158" y="221759"/>
                  <a:pt x="2824409" y="188059"/>
                  <a:pt x="2805658" y="191803"/>
                </a:cubicBezTo>
                <a:cubicBezTo>
                  <a:pt x="2805658" y="225503"/>
                  <a:pt x="2771907" y="206781"/>
                  <a:pt x="2783158" y="244225"/>
                </a:cubicBezTo>
                <a:cubicBezTo>
                  <a:pt x="2768157" y="236736"/>
                  <a:pt x="2741907" y="225503"/>
                  <a:pt x="2730657" y="236736"/>
                </a:cubicBezTo>
                <a:cubicBezTo>
                  <a:pt x="2738157" y="221759"/>
                  <a:pt x="2723156" y="195548"/>
                  <a:pt x="2738157" y="191803"/>
                </a:cubicBezTo>
                <a:lnTo>
                  <a:pt x="2728313" y="175421"/>
                </a:lnTo>
                <a:lnTo>
                  <a:pt x="2730188" y="167055"/>
                </a:lnTo>
                <a:cubicBezTo>
                  <a:pt x="2735637" y="166880"/>
                  <a:pt x="2735813" y="165124"/>
                  <a:pt x="2734407" y="158104"/>
                </a:cubicBezTo>
                <a:cubicBezTo>
                  <a:pt x="2726906" y="161848"/>
                  <a:pt x="2708156" y="173081"/>
                  <a:pt x="2700656" y="169337"/>
                </a:cubicBezTo>
                <a:cubicBezTo>
                  <a:pt x="2689406" y="188059"/>
                  <a:pt x="2678155" y="225503"/>
                  <a:pt x="2655655" y="229248"/>
                </a:cubicBezTo>
                <a:cubicBezTo>
                  <a:pt x="2666905" y="218014"/>
                  <a:pt x="2651905" y="191803"/>
                  <a:pt x="2659405" y="188059"/>
                </a:cubicBezTo>
                <a:cubicBezTo>
                  <a:pt x="2629404" y="247970"/>
                  <a:pt x="2629404" y="247970"/>
                  <a:pt x="2629404" y="247970"/>
                </a:cubicBezTo>
                <a:cubicBezTo>
                  <a:pt x="2621904" y="251714"/>
                  <a:pt x="2625654" y="221759"/>
                  <a:pt x="2618154" y="232992"/>
                </a:cubicBezTo>
                <a:cubicBezTo>
                  <a:pt x="2618154" y="240481"/>
                  <a:pt x="2614404" y="247970"/>
                  <a:pt x="2610654" y="251714"/>
                </a:cubicBezTo>
                <a:cubicBezTo>
                  <a:pt x="2606904" y="247970"/>
                  <a:pt x="2580653" y="259203"/>
                  <a:pt x="2580653" y="229248"/>
                </a:cubicBezTo>
                <a:cubicBezTo>
                  <a:pt x="2576903" y="214270"/>
                  <a:pt x="2591904" y="221759"/>
                  <a:pt x="2584404" y="210525"/>
                </a:cubicBezTo>
                <a:cubicBezTo>
                  <a:pt x="2569403" y="210525"/>
                  <a:pt x="2569403" y="221759"/>
                  <a:pt x="2558153" y="221759"/>
                </a:cubicBezTo>
                <a:cubicBezTo>
                  <a:pt x="2550706" y="210578"/>
                  <a:pt x="2532167" y="228984"/>
                  <a:pt x="2539361" y="247530"/>
                </a:cubicBezTo>
                <a:cubicBezTo>
                  <a:pt x="2533690" y="258667"/>
                  <a:pt x="2524493" y="262947"/>
                  <a:pt x="2513152" y="262947"/>
                </a:cubicBezTo>
                <a:cubicBezTo>
                  <a:pt x="2516902" y="255459"/>
                  <a:pt x="2516902" y="247970"/>
                  <a:pt x="2520652" y="236736"/>
                </a:cubicBezTo>
                <a:cubicBezTo>
                  <a:pt x="2502633" y="261926"/>
                  <a:pt x="2484613" y="269824"/>
                  <a:pt x="2466587" y="280360"/>
                </a:cubicBezTo>
                <a:cubicBezTo>
                  <a:pt x="2468386" y="274645"/>
                  <a:pt x="2470872" y="264979"/>
                  <a:pt x="2473190" y="262123"/>
                </a:cubicBezTo>
                <a:cubicBezTo>
                  <a:pt x="2451767" y="242997"/>
                  <a:pt x="2426306" y="288367"/>
                  <a:pt x="2404400" y="259203"/>
                </a:cubicBezTo>
                <a:cubicBezTo>
                  <a:pt x="2408150" y="255460"/>
                  <a:pt x="2408150" y="281670"/>
                  <a:pt x="2408150" y="277925"/>
                </a:cubicBezTo>
                <a:cubicBezTo>
                  <a:pt x="2396900" y="274181"/>
                  <a:pt x="2396900" y="251714"/>
                  <a:pt x="2389399" y="259203"/>
                </a:cubicBezTo>
                <a:cubicBezTo>
                  <a:pt x="2389399" y="247970"/>
                  <a:pt x="2378149" y="262947"/>
                  <a:pt x="2370649" y="266692"/>
                </a:cubicBezTo>
                <a:cubicBezTo>
                  <a:pt x="2370329" y="264717"/>
                  <a:pt x="2372364" y="259203"/>
                  <a:pt x="2374399" y="259203"/>
                </a:cubicBezTo>
                <a:cubicBezTo>
                  <a:pt x="2366899" y="270436"/>
                  <a:pt x="2321898" y="289158"/>
                  <a:pt x="2295647" y="270436"/>
                </a:cubicBezTo>
                <a:cubicBezTo>
                  <a:pt x="2295647" y="277926"/>
                  <a:pt x="2280647" y="300392"/>
                  <a:pt x="2273147" y="300392"/>
                </a:cubicBezTo>
                <a:lnTo>
                  <a:pt x="2276428" y="284010"/>
                </a:lnTo>
                <a:cubicBezTo>
                  <a:pt x="2273981" y="270023"/>
                  <a:pt x="2264263" y="276489"/>
                  <a:pt x="2260348" y="270933"/>
                </a:cubicBezTo>
                <a:lnTo>
                  <a:pt x="2269492" y="267600"/>
                </a:lnTo>
                <a:lnTo>
                  <a:pt x="2270218" y="274532"/>
                </a:lnTo>
                <a:cubicBezTo>
                  <a:pt x="2272115" y="273671"/>
                  <a:pt x="2275789" y="267486"/>
                  <a:pt x="2279674" y="263311"/>
                </a:cubicBezTo>
                <a:cubicBezTo>
                  <a:pt x="2276448" y="264848"/>
                  <a:pt x="2272963" y="266564"/>
                  <a:pt x="2269492" y="267600"/>
                </a:cubicBezTo>
                <a:cubicBezTo>
                  <a:pt x="2269313" y="267288"/>
                  <a:pt x="2269354" y="266995"/>
                  <a:pt x="2269397" y="266692"/>
                </a:cubicBezTo>
                <a:cubicBezTo>
                  <a:pt x="2266331" y="266692"/>
                  <a:pt x="2263266" y="268360"/>
                  <a:pt x="2260205" y="270417"/>
                </a:cubicBezTo>
                <a:cubicBezTo>
                  <a:pt x="2258761" y="269143"/>
                  <a:pt x="2258147" y="266735"/>
                  <a:pt x="2258147" y="262947"/>
                </a:cubicBezTo>
                <a:lnTo>
                  <a:pt x="2259116" y="271149"/>
                </a:lnTo>
                <a:cubicBezTo>
                  <a:pt x="2251292" y="276558"/>
                  <a:pt x="2243469" y="283455"/>
                  <a:pt x="2235646" y="270436"/>
                </a:cubicBezTo>
                <a:cubicBezTo>
                  <a:pt x="2239396" y="274181"/>
                  <a:pt x="2243146" y="240481"/>
                  <a:pt x="2235646" y="244225"/>
                </a:cubicBezTo>
                <a:cubicBezTo>
                  <a:pt x="2220646" y="247970"/>
                  <a:pt x="2231896" y="251714"/>
                  <a:pt x="2216896" y="259203"/>
                </a:cubicBezTo>
                <a:lnTo>
                  <a:pt x="2210333" y="265756"/>
                </a:lnTo>
                <a:lnTo>
                  <a:pt x="2205528" y="275936"/>
                </a:lnTo>
                <a:cubicBezTo>
                  <a:pt x="2200958" y="279095"/>
                  <a:pt x="2195333" y="268564"/>
                  <a:pt x="2198145" y="285414"/>
                </a:cubicBezTo>
                <a:cubicBezTo>
                  <a:pt x="2198145" y="270436"/>
                  <a:pt x="2175645" y="296647"/>
                  <a:pt x="2179395" y="262947"/>
                </a:cubicBezTo>
                <a:cubicBezTo>
                  <a:pt x="2179395" y="236736"/>
                  <a:pt x="2179395" y="236736"/>
                  <a:pt x="2179395" y="236736"/>
                </a:cubicBezTo>
                <a:cubicBezTo>
                  <a:pt x="2171895" y="240481"/>
                  <a:pt x="2168145" y="262947"/>
                  <a:pt x="2160645" y="274181"/>
                </a:cubicBezTo>
                <a:cubicBezTo>
                  <a:pt x="2160645" y="274120"/>
                  <a:pt x="2160645" y="266677"/>
                  <a:pt x="2160645" y="262947"/>
                </a:cubicBezTo>
                <a:cubicBezTo>
                  <a:pt x="2156895" y="304136"/>
                  <a:pt x="2141894" y="259203"/>
                  <a:pt x="2134394" y="289158"/>
                </a:cubicBezTo>
                <a:cubicBezTo>
                  <a:pt x="2119394" y="277925"/>
                  <a:pt x="2096893" y="289158"/>
                  <a:pt x="2089393" y="262947"/>
                </a:cubicBezTo>
                <a:cubicBezTo>
                  <a:pt x="2078143" y="274181"/>
                  <a:pt x="2066893" y="289158"/>
                  <a:pt x="2055642" y="281670"/>
                </a:cubicBezTo>
                <a:cubicBezTo>
                  <a:pt x="2055642" y="277925"/>
                  <a:pt x="2059393" y="274181"/>
                  <a:pt x="2063143" y="266692"/>
                </a:cubicBezTo>
                <a:cubicBezTo>
                  <a:pt x="2051892" y="255459"/>
                  <a:pt x="2051892" y="266692"/>
                  <a:pt x="2044392" y="270436"/>
                </a:cubicBezTo>
                <a:cubicBezTo>
                  <a:pt x="2044392" y="266692"/>
                  <a:pt x="2029392" y="247970"/>
                  <a:pt x="2018142" y="232992"/>
                </a:cubicBezTo>
                <a:cubicBezTo>
                  <a:pt x="2006891" y="244225"/>
                  <a:pt x="2010642" y="266692"/>
                  <a:pt x="2010642" y="277925"/>
                </a:cubicBezTo>
                <a:cubicBezTo>
                  <a:pt x="1999391" y="240481"/>
                  <a:pt x="1976891" y="304136"/>
                  <a:pt x="1965641" y="266692"/>
                </a:cubicBezTo>
                <a:cubicBezTo>
                  <a:pt x="1969391" y="262947"/>
                  <a:pt x="1980641" y="247970"/>
                  <a:pt x="1973141" y="240481"/>
                </a:cubicBezTo>
                <a:cubicBezTo>
                  <a:pt x="1961891" y="199292"/>
                  <a:pt x="1950640" y="266692"/>
                  <a:pt x="1935640" y="247970"/>
                </a:cubicBezTo>
                <a:cubicBezTo>
                  <a:pt x="1935640" y="281670"/>
                  <a:pt x="1935640" y="281670"/>
                  <a:pt x="1935640" y="281670"/>
                </a:cubicBezTo>
                <a:cubicBezTo>
                  <a:pt x="1931890" y="259203"/>
                  <a:pt x="1913139" y="300392"/>
                  <a:pt x="1913139" y="266692"/>
                </a:cubicBezTo>
                <a:cubicBezTo>
                  <a:pt x="1909389" y="277925"/>
                  <a:pt x="1894389" y="255459"/>
                  <a:pt x="1898139" y="285414"/>
                </a:cubicBezTo>
                <a:cubicBezTo>
                  <a:pt x="1868139" y="259203"/>
                  <a:pt x="1826888" y="300392"/>
                  <a:pt x="1811887" y="244225"/>
                </a:cubicBezTo>
                <a:cubicBezTo>
                  <a:pt x="1808137" y="247970"/>
                  <a:pt x="1800637" y="240481"/>
                  <a:pt x="1800637" y="259203"/>
                </a:cubicBezTo>
                <a:lnTo>
                  <a:pt x="1805559" y="265522"/>
                </a:lnTo>
                <a:cubicBezTo>
                  <a:pt x="1809778" y="265521"/>
                  <a:pt x="1811887" y="250778"/>
                  <a:pt x="1811887" y="259203"/>
                </a:cubicBezTo>
                <a:cubicBezTo>
                  <a:pt x="1808137" y="259203"/>
                  <a:pt x="1808137" y="266692"/>
                  <a:pt x="1808137" y="270436"/>
                </a:cubicBezTo>
                <a:cubicBezTo>
                  <a:pt x="1800637" y="262947"/>
                  <a:pt x="1793137" y="262947"/>
                  <a:pt x="1800637" y="236736"/>
                </a:cubicBezTo>
                <a:cubicBezTo>
                  <a:pt x="1781887" y="214270"/>
                  <a:pt x="1781887" y="289158"/>
                  <a:pt x="1755636" y="277925"/>
                </a:cubicBezTo>
                <a:cubicBezTo>
                  <a:pt x="1759386" y="262947"/>
                  <a:pt x="1755636" y="259203"/>
                  <a:pt x="1748136" y="259203"/>
                </a:cubicBezTo>
                <a:cubicBezTo>
                  <a:pt x="1733136" y="281670"/>
                  <a:pt x="1733136" y="281670"/>
                  <a:pt x="1733136" y="281670"/>
                </a:cubicBezTo>
                <a:cubicBezTo>
                  <a:pt x="1718135" y="277925"/>
                  <a:pt x="1725636" y="251714"/>
                  <a:pt x="1725636" y="229248"/>
                </a:cubicBezTo>
                <a:cubicBezTo>
                  <a:pt x="1718135" y="232992"/>
                  <a:pt x="1706885" y="232992"/>
                  <a:pt x="1703135" y="247970"/>
                </a:cubicBezTo>
                <a:cubicBezTo>
                  <a:pt x="1695635" y="221759"/>
                  <a:pt x="1695635" y="221759"/>
                  <a:pt x="1695635" y="221759"/>
                </a:cubicBezTo>
                <a:cubicBezTo>
                  <a:pt x="1703135" y="240481"/>
                  <a:pt x="1688135" y="232992"/>
                  <a:pt x="1684385" y="240481"/>
                </a:cubicBezTo>
                <a:lnTo>
                  <a:pt x="1687666" y="233928"/>
                </a:lnTo>
                <a:cubicBezTo>
                  <a:pt x="1684385" y="225503"/>
                  <a:pt x="1676885" y="229248"/>
                  <a:pt x="1673134" y="232992"/>
                </a:cubicBezTo>
                <a:cubicBezTo>
                  <a:pt x="1673134" y="244225"/>
                  <a:pt x="1680635" y="251714"/>
                  <a:pt x="1688135" y="255459"/>
                </a:cubicBezTo>
                <a:cubicBezTo>
                  <a:pt x="1680635" y="266692"/>
                  <a:pt x="1676885" y="262947"/>
                  <a:pt x="1669384" y="274181"/>
                </a:cubicBezTo>
                <a:cubicBezTo>
                  <a:pt x="1673134" y="251714"/>
                  <a:pt x="1658134" y="259203"/>
                  <a:pt x="1650634" y="255459"/>
                </a:cubicBezTo>
                <a:cubicBezTo>
                  <a:pt x="1643134" y="251714"/>
                  <a:pt x="1639384" y="274181"/>
                  <a:pt x="1639384" y="274181"/>
                </a:cubicBezTo>
                <a:cubicBezTo>
                  <a:pt x="1639384" y="262947"/>
                  <a:pt x="1624383" y="274181"/>
                  <a:pt x="1631884" y="255459"/>
                </a:cubicBezTo>
                <a:cubicBezTo>
                  <a:pt x="1635634" y="251714"/>
                  <a:pt x="1639384" y="266692"/>
                  <a:pt x="1643134" y="259203"/>
                </a:cubicBezTo>
                <a:cubicBezTo>
                  <a:pt x="1639384" y="247970"/>
                  <a:pt x="1639384" y="229248"/>
                  <a:pt x="1628134" y="244225"/>
                </a:cubicBezTo>
                <a:cubicBezTo>
                  <a:pt x="1620633" y="255459"/>
                  <a:pt x="1628134" y="285414"/>
                  <a:pt x="1613133" y="274181"/>
                </a:cubicBezTo>
                <a:cubicBezTo>
                  <a:pt x="1616883" y="266692"/>
                  <a:pt x="1620633" y="259203"/>
                  <a:pt x="1624383" y="251714"/>
                </a:cubicBezTo>
                <a:lnTo>
                  <a:pt x="1611258" y="241885"/>
                </a:lnTo>
                <a:lnTo>
                  <a:pt x="1609383" y="256863"/>
                </a:lnTo>
                <a:cubicBezTo>
                  <a:pt x="1605633" y="255459"/>
                  <a:pt x="1609383" y="251714"/>
                  <a:pt x="1605633" y="247970"/>
                </a:cubicBezTo>
                <a:cubicBezTo>
                  <a:pt x="1601883" y="270436"/>
                  <a:pt x="1586883" y="255459"/>
                  <a:pt x="1583133" y="277925"/>
                </a:cubicBezTo>
                <a:cubicBezTo>
                  <a:pt x="1575632" y="281670"/>
                  <a:pt x="1568132" y="262947"/>
                  <a:pt x="1560632" y="262947"/>
                </a:cubicBezTo>
                <a:cubicBezTo>
                  <a:pt x="1553132" y="247970"/>
                  <a:pt x="1541882" y="255459"/>
                  <a:pt x="1534382" y="270436"/>
                </a:cubicBezTo>
                <a:cubicBezTo>
                  <a:pt x="1530631" y="262947"/>
                  <a:pt x="1519381" y="266692"/>
                  <a:pt x="1515631" y="277925"/>
                </a:cubicBezTo>
                <a:cubicBezTo>
                  <a:pt x="1504381" y="262947"/>
                  <a:pt x="1511881" y="203037"/>
                  <a:pt x="1500631" y="225503"/>
                </a:cubicBezTo>
                <a:cubicBezTo>
                  <a:pt x="1489381" y="225503"/>
                  <a:pt x="1481880" y="262947"/>
                  <a:pt x="1485631" y="274181"/>
                </a:cubicBezTo>
                <a:cubicBezTo>
                  <a:pt x="1463130" y="262947"/>
                  <a:pt x="1440630" y="292903"/>
                  <a:pt x="1421879" y="262947"/>
                </a:cubicBezTo>
                <a:cubicBezTo>
                  <a:pt x="1418129" y="270436"/>
                  <a:pt x="1421879" y="274181"/>
                  <a:pt x="1414379" y="277925"/>
                </a:cubicBezTo>
                <a:cubicBezTo>
                  <a:pt x="1384378" y="270436"/>
                  <a:pt x="1346878" y="300392"/>
                  <a:pt x="1324377" y="262947"/>
                </a:cubicBezTo>
                <a:cubicBezTo>
                  <a:pt x="1335627" y="251714"/>
                  <a:pt x="1328127" y="240481"/>
                  <a:pt x="1328127" y="229248"/>
                </a:cubicBezTo>
                <a:lnTo>
                  <a:pt x="1323733" y="234689"/>
                </a:lnTo>
                <a:lnTo>
                  <a:pt x="1320107" y="228699"/>
                </a:lnTo>
                <a:cubicBezTo>
                  <a:pt x="1319162" y="227492"/>
                  <a:pt x="1318283" y="229248"/>
                  <a:pt x="1316877" y="240481"/>
                </a:cubicBezTo>
                <a:cubicBezTo>
                  <a:pt x="1316877" y="259203"/>
                  <a:pt x="1313127" y="270436"/>
                  <a:pt x="1324377" y="277925"/>
                </a:cubicBezTo>
                <a:cubicBezTo>
                  <a:pt x="1305627" y="285414"/>
                  <a:pt x="1275626" y="285414"/>
                  <a:pt x="1268126" y="266692"/>
                </a:cubicBezTo>
                <a:cubicBezTo>
                  <a:pt x="1271876" y="274181"/>
                  <a:pt x="1268126" y="281670"/>
                  <a:pt x="1264376" y="285414"/>
                </a:cubicBezTo>
                <a:lnTo>
                  <a:pt x="1257344" y="260139"/>
                </a:lnTo>
                <a:cubicBezTo>
                  <a:pt x="1253126" y="256395"/>
                  <a:pt x="1247501" y="257331"/>
                  <a:pt x="1241875" y="262947"/>
                </a:cubicBezTo>
                <a:lnTo>
                  <a:pt x="1241875" y="279329"/>
                </a:lnTo>
                <a:lnTo>
                  <a:pt x="1235313" y="265288"/>
                </a:lnTo>
                <a:cubicBezTo>
                  <a:pt x="1230625" y="266693"/>
                  <a:pt x="1226875" y="300392"/>
                  <a:pt x="1219375" y="281670"/>
                </a:cubicBezTo>
                <a:cubicBezTo>
                  <a:pt x="1219375" y="274181"/>
                  <a:pt x="1219375" y="266692"/>
                  <a:pt x="1215625" y="262947"/>
                </a:cubicBezTo>
                <a:cubicBezTo>
                  <a:pt x="1204375" y="277925"/>
                  <a:pt x="1189374" y="300392"/>
                  <a:pt x="1178124" y="285414"/>
                </a:cubicBezTo>
                <a:cubicBezTo>
                  <a:pt x="1170624" y="259203"/>
                  <a:pt x="1170624" y="259203"/>
                  <a:pt x="1170624" y="259203"/>
                </a:cubicBezTo>
                <a:cubicBezTo>
                  <a:pt x="1166874" y="262947"/>
                  <a:pt x="1155624" y="277925"/>
                  <a:pt x="1166874" y="285414"/>
                </a:cubicBezTo>
                <a:cubicBezTo>
                  <a:pt x="1148123" y="270436"/>
                  <a:pt x="1133123" y="266692"/>
                  <a:pt x="1129373" y="244225"/>
                </a:cubicBezTo>
                <a:cubicBezTo>
                  <a:pt x="1091872" y="296647"/>
                  <a:pt x="1043121" y="296647"/>
                  <a:pt x="1005620" y="292903"/>
                </a:cubicBezTo>
                <a:lnTo>
                  <a:pt x="1008902" y="283074"/>
                </a:lnTo>
                <a:lnTo>
                  <a:pt x="1003137" y="279278"/>
                </a:lnTo>
                <a:cubicBezTo>
                  <a:pt x="999292" y="282372"/>
                  <a:pt x="999995" y="301328"/>
                  <a:pt x="994370" y="292903"/>
                </a:cubicBezTo>
                <a:cubicBezTo>
                  <a:pt x="998120" y="281670"/>
                  <a:pt x="986870" y="266692"/>
                  <a:pt x="994370" y="251714"/>
                </a:cubicBezTo>
                <a:cubicBezTo>
                  <a:pt x="983120" y="236736"/>
                  <a:pt x="975620" y="274181"/>
                  <a:pt x="968120" y="277925"/>
                </a:cubicBezTo>
                <a:lnTo>
                  <a:pt x="967651" y="284419"/>
                </a:lnTo>
                <a:lnTo>
                  <a:pt x="971342" y="280668"/>
                </a:lnTo>
                <a:cubicBezTo>
                  <a:pt x="972573" y="279680"/>
                  <a:pt x="973276" y="280733"/>
                  <a:pt x="971870" y="289158"/>
                </a:cubicBezTo>
                <a:cubicBezTo>
                  <a:pt x="971870" y="296647"/>
                  <a:pt x="953119" y="274181"/>
                  <a:pt x="949369" y="300392"/>
                </a:cubicBezTo>
                <a:cubicBezTo>
                  <a:pt x="945619" y="292903"/>
                  <a:pt x="949369" y="274181"/>
                  <a:pt x="949369" y="262947"/>
                </a:cubicBezTo>
                <a:lnTo>
                  <a:pt x="942807" y="272777"/>
                </a:lnTo>
                <a:cubicBezTo>
                  <a:pt x="930619" y="244225"/>
                  <a:pt x="968120" y="221759"/>
                  <a:pt x="956869" y="184315"/>
                </a:cubicBezTo>
                <a:lnTo>
                  <a:pt x="950307" y="187591"/>
                </a:lnTo>
                <a:cubicBezTo>
                  <a:pt x="941869" y="158104"/>
                  <a:pt x="971870" y="154359"/>
                  <a:pt x="953119" y="146870"/>
                </a:cubicBezTo>
                <a:cubicBezTo>
                  <a:pt x="941869" y="158104"/>
                  <a:pt x="934369" y="195548"/>
                  <a:pt x="941869" y="206781"/>
                </a:cubicBezTo>
                <a:cubicBezTo>
                  <a:pt x="923119" y="214270"/>
                  <a:pt x="930619" y="270436"/>
                  <a:pt x="908118" y="266692"/>
                </a:cubicBezTo>
                <a:cubicBezTo>
                  <a:pt x="904368" y="251714"/>
                  <a:pt x="926869" y="262947"/>
                  <a:pt x="923119" y="244225"/>
                </a:cubicBezTo>
                <a:cubicBezTo>
                  <a:pt x="915619" y="221759"/>
                  <a:pt x="904368" y="255459"/>
                  <a:pt x="893118" y="247970"/>
                </a:cubicBezTo>
                <a:cubicBezTo>
                  <a:pt x="904368" y="255459"/>
                  <a:pt x="896868" y="281670"/>
                  <a:pt x="889368" y="285414"/>
                </a:cubicBezTo>
                <a:cubicBezTo>
                  <a:pt x="878118" y="274181"/>
                  <a:pt x="896868" y="262947"/>
                  <a:pt x="881868" y="259203"/>
                </a:cubicBezTo>
                <a:cubicBezTo>
                  <a:pt x="878118" y="274181"/>
                  <a:pt x="863117" y="285414"/>
                  <a:pt x="878118" y="296647"/>
                </a:cubicBezTo>
                <a:lnTo>
                  <a:pt x="872434" y="309519"/>
                </a:lnTo>
                <a:cubicBezTo>
                  <a:pt x="866633" y="312327"/>
                  <a:pt x="860305" y="291967"/>
                  <a:pt x="851867" y="311625"/>
                </a:cubicBezTo>
                <a:cubicBezTo>
                  <a:pt x="848117" y="289158"/>
                  <a:pt x="870618" y="259203"/>
                  <a:pt x="851867" y="244225"/>
                </a:cubicBezTo>
                <a:cubicBezTo>
                  <a:pt x="855617" y="266692"/>
                  <a:pt x="833117" y="274181"/>
                  <a:pt x="840617" y="311625"/>
                </a:cubicBezTo>
                <a:cubicBezTo>
                  <a:pt x="833117" y="304136"/>
                  <a:pt x="833117" y="285414"/>
                  <a:pt x="840617" y="270436"/>
                </a:cubicBezTo>
                <a:cubicBezTo>
                  <a:pt x="829367" y="255459"/>
                  <a:pt x="814366" y="311625"/>
                  <a:pt x="814366" y="266692"/>
                </a:cubicBezTo>
                <a:cubicBezTo>
                  <a:pt x="810616" y="289158"/>
                  <a:pt x="810616" y="289158"/>
                  <a:pt x="810616" y="289158"/>
                </a:cubicBezTo>
                <a:cubicBezTo>
                  <a:pt x="806866" y="281670"/>
                  <a:pt x="803116" y="277925"/>
                  <a:pt x="799366" y="262947"/>
                </a:cubicBezTo>
                <a:cubicBezTo>
                  <a:pt x="791866" y="262947"/>
                  <a:pt x="773116" y="296647"/>
                  <a:pt x="773116" y="259203"/>
                </a:cubicBezTo>
                <a:cubicBezTo>
                  <a:pt x="773116" y="262947"/>
                  <a:pt x="754365" y="259203"/>
                  <a:pt x="758115" y="285414"/>
                </a:cubicBezTo>
                <a:cubicBezTo>
                  <a:pt x="769365" y="300392"/>
                  <a:pt x="773116" y="266692"/>
                  <a:pt x="776866" y="300392"/>
                </a:cubicBezTo>
                <a:lnTo>
                  <a:pt x="772823" y="290094"/>
                </a:lnTo>
                <a:cubicBezTo>
                  <a:pt x="767725" y="287988"/>
                  <a:pt x="759990" y="306944"/>
                  <a:pt x="754365" y="315369"/>
                </a:cubicBezTo>
                <a:lnTo>
                  <a:pt x="754365" y="302264"/>
                </a:lnTo>
                <a:cubicBezTo>
                  <a:pt x="750615" y="304136"/>
                  <a:pt x="743115" y="300392"/>
                  <a:pt x="739365" y="315369"/>
                </a:cubicBezTo>
                <a:cubicBezTo>
                  <a:pt x="743115" y="307880"/>
                  <a:pt x="739365" y="300392"/>
                  <a:pt x="739365" y="296647"/>
                </a:cubicBezTo>
                <a:lnTo>
                  <a:pt x="732802" y="313029"/>
                </a:lnTo>
                <a:cubicBezTo>
                  <a:pt x="716864" y="326603"/>
                  <a:pt x="731865" y="281670"/>
                  <a:pt x="713114" y="285414"/>
                </a:cubicBezTo>
                <a:lnTo>
                  <a:pt x="726240" y="272309"/>
                </a:lnTo>
                <a:cubicBezTo>
                  <a:pt x="724365" y="274181"/>
                  <a:pt x="720614" y="251714"/>
                  <a:pt x="713114" y="259203"/>
                </a:cubicBezTo>
                <a:cubicBezTo>
                  <a:pt x="709364" y="277925"/>
                  <a:pt x="701864" y="300392"/>
                  <a:pt x="698114" y="315369"/>
                </a:cubicBezTo>
                <a:cubicBezTo>
                  <a:pt x="692506" y="320969"/>
                  <a:pt x="693188" y="305634"/>
                  <a:pt x="690926" y="307256"/>
                </a:cubicBezTo>
                <a:lnTo>
                  <a:pt x="697215" y="294697"/>
                </a:lnTo>
                <a:cubicBezTo>
                  <a:pt x="701864" y="285414"/>
                  <a:pt x="690614" y="259203"/>
                  <a:pt x="679364" y="259203"/>
                </a:cubicBezTo>
                <a:cubicBezTo>
                  <a:pt x="671863" y="266692"/>
                  <a:pt x="660613" y="292903"/>
                  <a:pt x="671863" y="304136"/>
                </a:cubicBezTo>
                <a:cubicBezTo>
                  <a:pt x="664363" y="304136"/>
                  <a:pt x="656863" y="292903"/>
                  <a:pt x="664363" y="277925"/>
                </a:cubicBezTo>
                <a:cubicBezTo>
                  <a:pt x="649363" y="285414"/>
                  <a:pt x="664363" y="300392"/>
                  <a:pt x="653113" y="311625"/>
                </a:cubicBezTo>
                <a:cubicBezTo>
                  <a:pt x="649363" y="296647"/>
                  <a:pt x="634363" y="277925"/>
                  <a:pt x="626862" y="259203"/>
                </a:cubicBezTo>
                <a:cubicBezTo>
                  <a:pt x="638113" y="229248"/>
                  <a:pt x="638113" y="229248"/>
                  <a:pt x="638113" y="229248"/>
                </a:cubicBezTo>
                <a:lnTo>
                  <a:pt x="631550" y="229248"/>
                </a:lnTo>
                <a:cubicBezTo>
                  <a:pt x="641863" y="203037"/>
                  <a:pt x="626862" y="206781"/>
                  <a:pt x="634363" y="180570"/>
                </a:cubicBezTo>
                <a:cubicBezTo>
                  <a:pt x="626862" y="176826"/>
                  <a:pt x="619362" y="184315"/>
                  <a:pt x="615612" y="191803"/>
                </a:cubicBezTo>
                <a:cubicBezTo>
                  <a:pt x="630613" y="236736"/>
                  <a:pt x="596862" y="251714"/>
                  <a:pt x="600612" y="292903"/>
                </a:cubicBezTo>
                <a:cubicBezTo>
                  <a:pt x="578111" y="300392"/>
                  <a:pt x="589362" y="195548"/>
                  <a:pt x="563111" y="255459"/>
                </a:cubicBezTo>
                <a:cubicBezTo>
                  <a:pt x="566861" y="266692"/>
                  <a:pt x="555611" y="296647"/>
                  <a:pt x="570611" y="285414"/>
                </a:cubicBezTo>
                <a:cubicBezTo>
                  <a:pt x="555611" y="281670"/>
                  <a:pt x="559361" y="322858"/>
                  <a:pt x="544361" y="307880"/>
                </a:cubicBezTo>
                <a:cubicBezTo>
                  <a:pt x="555611" y="292903"/>
                  <a:pt x="533111" y="266692"/>
                  <a:pt x="551861" y="244225"/>
                </a:cubicBezTo>
                <a:cubicBezTo>
                  <a:pt x="548111" y="255459"/>
                  <a:pt x="559361" y="255459"/>
                  <a:pt x="563111" y="251714"/>
                </a:cubicBezTo>
                <a:cubicBezTo>
                  <a:pt x="555611" y="236736"/>
                  <a:pt x="563111" y="210525"/>
                  <a:pt x="551861" y="210525"/>
                </a:cubicBezTo>
                <a:cubicBezTo>
                  <a:pt x="540611" y="214270"/>
                  <a:pt x="529360" y="214270"/>
                  <a:pt x="533111" y="236736"/>
                </a:cubicBezTo>
                <a:lnTo>
                  <a:pt x="534810" y="245980"/>
                </a:lnTo>
                <a:cubicBezTo>
                  <a:pt x="537798" y="249140"/>
                  <a:pt x="543423" y="238609"/>
                  <a:pt x="540611" y="255459"/>
                </a:cubicBezTo>
                <a:cubicBezTo>
                  <a:pt x="521860" y="262947"/>
                  <a:pt x="521860" y="229248"/>
                  <a:pt x="510610" y="270436"/>
                </a:cubicBezTo>
                <a:cubicBezTo>
                  <a:pt x="521860" y="266692"/>
                  <a:pt x="525610" y="289158"/>
                  <a:pt x="525610" y="304136"/>
                </a:cubicBezTo>
                <a:lnTo>
                  <a:pt x="512485" y="313965"/>
                </a:lnTo>
                <a:lnTo>
                  <a:pt x="513891" y="302264"/>
                </a:lnTo>
                <a:cubicBezTo>
                  <a:pt x="495610" y="289158"/>
                  <a:pt x="506860" y="326603"/>
                  <a:pt x="488110" y="322858"/>
                </a:cubicBezTo>
                <a:cubicBezTo>
                  <a:pt x="480609" y="292903"/>
                  <a:pt x="480609" y="292903"/>
                  <a:pt x="480609" y="292903"/>
                </a:cubicBezTo>
                <a:cubicBezTo>
                  <a:pt x="484359" y="266692"/>
                  <a:pt x="506860" y="304136"/>
                  <a:pt x="506860" y="262947"/>
                </a:cubicBezTo>
                <a:cubicBezTo>
                  <a:pt x="491860" y="259203"/>
                  <a:pt x="488110" y="281670"/>
                  <a:pt x="476859" y="270436"/>
                </a:cubicBezTo>
                <a:cubicBezTo>
                  <a:pt x="480609" y="266692"/>
                  <a:pt x="484359" y="266692"/>
                  <a:pt x="484359" y="262947"/>
                </a:cubicBezTo>
                <a:cubicBezTo>
                  <a:pt x="480609" y="259203"/>
                  <a:pt x="480609" y="203037"/>
                  <a:pt x="461859" y="236736"/>
                </a:cubicBezTo>
                <a:cubicBezTo>
                  <a:pt x="450609" y="247970"/>
                  <a:pt x="458109" y="251714"/>
                  <a:pt x="458109" y="266692"/>
                </a:cubicBezTo>
                <a:cubicBezTo>
                  <a:pt x="435608" y="270436"/>
                  <a:pt x="428108" y="285414"/>
                  <a:pt x="416858" y="289158"/>
                </a:cubicBezTo>
                <a:cubicBezTo>
                  <a:pt x="420608" y="259203"/>
                  <a:pt x="394358" y="285414"/>
                  <a:pt x="409358" y="255459"/>
                </a:cubicBezTo>
                <a:cubicBezTo>
                  <a:pt x="416858" y="274181"/>
                  <a:pt x="443109" y="270436"/>
                  <a:pt x="450609" y="244225"/>
                </a:cubicBezTo>
                <a:lnTo>
                  <a:pt x="452015" y="228429"/>
                </a:lnTo>
                <a:cubicBezTo>
                  <a:pt x="456937" y="222461"/>
                  <a:pt x="470297" y="238609"/>
                  <a:pt x="473109" y="210525"/>
                </a:cubicBezTo>
                <a:cubicBezTo>
                  <a:pt x="458109" y="210525"/>
                  <a:pt x="458109" y="173081"/>
                  <a:pt x="458109" y="150615"/>
                </a:cubicBezTo>
                <a:cubicBezTo>
                  <a:pt x="454359" y="150615"/>
                  <a:pt x="446859" y="158104"/>
                  <a:pt x="446859" y="161848"/>
                </a:cubicBezTo>
                <a:cubicBezTo>
                  <a:pt x="443109" y="184315"/>
                  <a:pt x="450609" y="184315"/>
                  <a:pt x="446859" y="206781"/>
                </a:cubicBezTo>
                <a:cubicBezTo>
                  <a:pt x="431858" y="199292"/>
                  <a:pt x="413108" y="214270"/>
                  <a:pt x="401858" y="232992"/>
                </a:cubicBezTo>
                <a:cubicBezTo>
                  <a:pt x="398108" y="221759"/>
                  <a:pt x="398108" y="199292"/>
                  <a:pt x="405608" y="199292"/>
                </a:cubicBezTo>
                <a:cubicBezTo>
                  <a:pt x="386857" y="203037"/>
                  <a:pt x="364357" y="199292"/>
                  <a:pt x="341857" y="195548"/>
                </a:cubicBezTo>
                <a:lnTo>
                  <a:pt x="343204" y="211403"/>
                </a:lnTo>
                <a:cubicBezTo>
                  <a:pt x="340332" y="216794"/>
                  <a:pt x="331829" y="214764"/>
                  <a:pt x="327968" y="219090"/>
                </a:cubicBezTo>
                <a:cubicBezTo>
                  <a:pt x="326768" y="208116"/>
                  <a:pt x="325402" y="195934"/>
                  <a:pt x="326856" y="184315"/>
                </a:cubicBezTo>
                <a:lnTo>
                  <a:pt x="320293" y="187708"/>
                </a:lnTo>
                <a:cubicBezTo>
                  <a:pt x="317481" y="184548"/>
                  <a:pt x="323106" y="165592"/>
                  <a:pt x="311856" y="165592"/>
                </a:cubicBezTo>
                <a:cubicBezTo>
                  <a:pt x="300606" y="180570"/>
                  <a:pt x="281855" y="191803"/>
                  <a:pt x="266855" y="199292"/>
                </a:cubicBezTo>
                <a:cubicBezTo>
                  <a:pt x="248105" y="169337"/>
                  <a:pt x="218104" y="195548"/>
                  <a:pt x="199354" y="195548"/>
                </a:cubicBezTo>
                <a:cubicBezTo>
                  <a:pt x="191853" y="180570"/>
                  <a:pt x="195603" y="150615"/>
                  <a:pt x="188103" y="143126"/>
                </a:cubicBezTo>
                <a:cubicBezTo>
                  <a:pt x="176853" y="143126"/>
                  <a:pt x="195603" y="180570"/>
                  <a:pt x="176853" y="165592"/>
                </a:cubicBezTo>
                <a:lnTo>
                  <a:pt x="180134" y="159040"/>
                </a:lnTo>
                <a:cubicBezTo>
                  <a:pt x="173103" y="165592"/>
                  <a:pt x="150602" y="135637"/>
                  <a:pt x="143102" y="180570"/>
                </a:cubicBezTo>
                <a:cubicBezTo>
                  <a:pt x="150602" y="146870"/>
                  <a:pt x="150602" y="146870"/>
                  <a:pt x="150602" y="146870"/>
                </a:cubicBezTo>
                <a:cubicBezTo>
                  <a:pt x="146852" y="143126"/>
                  <a:pt x="143102" y="150615"/>
                  <a:pt x="139352" y="154359"/>
                </a:cubicBezTo>
                <a:cubicBezTo>
                  <a:pt x="139352" y="143126"/>
                  <a:pt x="135602" y="131893"/>
                  <a:pt x="143102" y="124404"/>
                </a:cubicBezTo>
                <a:cubicBezTo>
                  <a:pt x="131852" y="101937"/>
                  <a:pt x="120602" y="128148"/>
                  <a:pt x="109352" y="128148"/>
                </a:cubicBezTo>
                <a:cubicBezTo>
                  <a:pt x="116852" y="150615"/>
                  <a:pt x="116852" y="150615"/>
                  <a:pt x="116852" y="150615"/>
                </a:cubicBezTo>
                <a:cubicBezTo>
                  <a:pt x="94351" y="165592"/>
                  <a:pt x="83101" y="146870"/>
                  <a:pt x="64351" y="150615"/>
                </a:cubicBezTo>
                <a:lnTo>
                  <a:pt x="64351" y="134233"/>
                </a:lnTo>
                <a:lnTo>
                  <a:pt x="54507" y="141722"/>
                </a:lnTo>
                <a:lnTo>
                  <a:pt x="49819" y="121595"/>
                </a:lnTo>
                <a:cubicBezTo>
                  <a:pt x="46538" y="117851"/>
                  <a:pt x="41850" y="118787"/>
                  <a:pt x="38100" y="128148"/>
                </a:cubicBezTo>
                <a:cubicBezTo>
                  <a:pt x="71851" y="79471"/>
                  <a:pt x="71851" y="79471"/>
                  <a:pt x="71851" y="79471"/>
                </a:cubicBezTo>
                <a:cubicBezTo>
                  <a:pt x="79351" y="90704"/>
                  <a:pt x="60601" y="101937"/>
                  <a:pt x="64351" y="124404"/>
                </a:cubicBezTo>
                <a:cubicBezTo>
                  <a:pt x="68101" y="139381"/>
                  <a:pt x="86851" y="135637"/>
                  <a:pt x="90601" y="116915"/>
                </a:cubicBezTo>
                <a:cubicBezTo>
                  <a:pt x="83101" y="113170"/>
                  <a:pt x="83101" y="116915"/>
                  <a:pt x="79351" y="124404"/>
                </a:cubicBezTo>
                <a:cubicBezTo>
                  <a:pt x="75601" y="98193"/>
                  <a:pt x="86851" y="98193"/>
                  <a:pt x="90601" y="79471"/>
                </a:cubicBezTo>
                <a:lnTo>
                  <a:pt x="86912" y="78801"/>
                </a:lnTo>
                <a:cubicBezTo>
                  <a:pt x="92572" y="68177"/>
                  <a:pt x="99534" y="67761"/>
                  <a:pt x="109352" y="64493"/>
                </a:cubicBezTo>
                <a:cubicBezTo>
                  <a:pt x="101851" y="75726"/>
                  <a:pt x="113102" y="83215"/>
                  <a:pt x="109352" y="90704"/>
                </a:cubicBezTo>
                <a:cubicBezTo>
                  <a:pt x="109352" y="68237"/>
                  <a:pt x="120602" y="60749"/>
                  <a:pt x="135602" y="68237"/>
                </a:cubicBezTo>
                <a:cubicBezTo>
                  <a:pt x="146852" y="94448"/>
                  <a:pt x="165603" y="49515"/>
                  <a:pt x="180603" y="57004"/>
                </a:cubicBezTo>
                <a:cubicBezTo>
                  <a:pt x="173103" y="83215"/>
                  <a:pt x="161853" y="101937"/>
                  <a:pt x="154353" y="113170"/>
                </a:cubicBezTo>
                <a:cubicBezTo>
                  <a:pt x="161853" y="124404"/>
                  <a:pt x="165603" y="113170"/>
                  <a:pt x="173103" y="124404"/>
                </a:cubicBezTo>
                <a:cubicBezTo>
                  <a:pt x="180603" y="105682"/>
                  <a:pt x="184353" y="79471"/>
                  <a:pt x="199354" y="68237"/>
                </a:cubicBezTo>
                <a:lnTo>
                  <a:pt x="199354" y="84619"/>
                </a:lnTo>
                <a:cubicBezTo>
                  <a:pt x="210604" y="75726"/>
                  <a:pt x="210604" y="49515"/>
                  <a:pt x="229354" y="53260"/>
                </a:cubicBezTo>
                <a:cubicBezTo>
                  <a:pt x="255605" y="64493"/>
                  <a:pt x="281855" y="64493"/>
                  <a:pt x="304356" y="68237"/>
                </a:cubicBezTo>
                <a:lnTo>
                  <a:pt x="304356" y="84619"/>
                </a:lnTo>
                <a:cubicBezTo>
                  <a:pt x="315606" y="49515"/>
                  <a:pt x="341857" y="71982"/>
                  <a:pt x="356857" y="57004"/>
                </a:cubicBezTo>
                <a:cubicBezTo>
                  <a:pt x="383107" y="75726"/>
                  <a:pt x="413108" y="42026"/>
                  <a:pt x="428108" y="71982"/>
                </a:cubicBezTo>
                <a:cubicBezTo>
                  <a:pt x="473109" y="60749"/>
                  <a:pt x="514360" y="45771"/>
                  <a:pt x="563111" y="57004"/>
                </a:cubicBezTo>
                <a:cubicBezTo>
                  <a:pt x="551861" y="83215"/>
                  <a:pt x="551861" y="83215"/>
                  <a:pt x="551861" y="83215"/>
                </a:cubicBezTo>
                <a:lnTo>
                  <a:pt x="557896" y="76019"/>
                </a:lnTo>
                <a:cubicBezTo>
                  <a:pt x="561939" y="76896"/>
                  <a:pt x="561236" y="97257"/>
                  <a:pt x="566861" y="94448"/>
                </a:cubicBezTo>
                <a:cubicBezTo>
                  <a:pt x="559361" y="71982"/>
                  <a:pt x="578111" y="64493"/>
                  <a:pt x="585612" y="49515"/>
                </a:cubicBezTo>
                <a:cubicBezTo>
                  <a:pt x="608112" y="71982"/>
                  <a:pt x="634363" y="49515"/>
                  <a:pt x="653113" y="30793"/>
                </a:cubicBezTo>
                <a:lnTo>
                  <a:pt x="653113" y="47175"/>
                </a:lnTo>
                <a:cubicBezTo>
                  <a:pt x="675614" y="15815"/>
                  <a:pt x="694364" y="45771"/>
                  <a:pt x="720614" y="53260"/>
                </a:cubicBezTo>
                <a:cubicBezTo>
                  <a:pt x="720614" y="60749"/>
                  <a:pt x="724365" y="79471"/>
                  <a:pt x="731865" y="75726"/>
                </a:cubicBezTo>
                <a:cubicBezTo>
                  <a:pt x="746865" y="45771"/>
                  <a:pt x="754365" y="49515"/>
                  <a:pt x="773116" y="30793"/>
                </a:cubicBezTo>
                <a:cubicBezTo>
                  <a:pt x="788116" y="30793"/>
                  <a:pt x="810616" y="38282"/>
                  <a:pt x="821867" y="53260"/>
                </a:cubicBezTo>
                <a:cubicBezTo>
                  <a:pt x="874368" y="12071"/>
                  <a:pt x="926869" y="42026"/>
                  <a:pt x="983120" y="15815"/>
                </a:cubicBezTo>
                <a:cubicBezTo>
                  <a:pt x="986870" y="38282"/>
                  <a:pt x="986870" y="38282"/>
                  <a:pt x="986870" y="38282"/>
                </a:cubicBezTo>
                <a:cubicBezTo>
                  <a:pt x="1039371" y="-6651"/>
                  <a:pt x="1103123" y="38282"/>
                  <a:pt x="1148123" y="15815"/>
                </a:cubicBezTo>
                <a:cubicBezTo>
                  <a:pt x="1144373" y="53260"/>
                  <a:pt x="1144373" y="53260"/>
                  <a:pt x="1144373" y="53260"/>
                </a:cubicBezTo>
                <a:cubicBezTo>
                  <a:pt x="1155624" y="64493"/>
                  <a:pt x="1174374" y="42026"/>
                  <a:pt x="1170624" y="15815"/>
                </a:cubicBezTo>
                <a:cubicBezTo>
                  <a:pt x="1185624" y="30793"/>
                  <a:pt x="1208125" y="838"/>
                  <a:pt x="1215625" y="30793"/>
                </a:cubicBezTo>
                <a:cubicBezTo>
                  <a:pt x="1230625" y="38282"/>
                  <a:pt x="1234375" y="15815"/>
                  <a:pt x="1245626" y="8326"/>
                </a:cubicBezTo>
                <a:cubicBezTo>
                  <a:pt x="1272400" y="21693"/>
                  <a:pt x="1284240" y="23131"/>
                  <a:pt x="1304900" y="17006"/>
                </a:cubicBezTo>
                <a:cubicBezTo>
                  <a:pt x="1302101" y="25479"/>
                  <a:pt x="1303175" y="38282"/>
                  <a:pt x="1309377" y="38282"/>
                </a:cubicBezTo>
                <a:cubicBezTo>
                  <a:pt x="1320627" y="30793"/>
                  <a:pt x="1346878" y="49515"/>
                  <a:pt x="1335627" y="4582"/>
                </a:cubicBezTo>
                <a:cubicBezTo>
                  <a:pt x="1365628" y="30793"/>
                  <a:pt x="1403129" y="-10396"/>
                  <a:pt x="1433129" y="23304"/>
                </a:cubicBezTo>
                <a:cubicBezTo>
                  <a:pt x="1429379" y="12071"/>
                  <a:pt x="1436880" y="8326"/>
                  <a:pt x="1440630" y="838"/>
                </a:cubicBezTo>
                <a:cubicBezTo>
                  <a:pt x="1466880" y="838"/>
                  <a:pt x="1493131" y="27049"/>
                  <a:pt x="1511881" y="4582"/>
                </a:cubicBezTo>
                <a:cubicBezTo>
                  <a:pt x="1515631" y="12071"/>
                  <a:pt x="1504381" y="27049"/>
                  <a:pt x="1515631" y="27049"/>
                </a:cubicBezTo>
                <a:cubicBezTo>
                  <a:pt x="1523131" y="23304"/>
                  <a:pt x="1515631" y="12071"/>
                  <a:pt x="1523131" y="4582"/>
                </a:cubicBezTo>
                <a:cubicBezTo>
                  <a:pt x="1533444" y="-98"/>
                  <a:pt x="1543757" y="-801"/>
                  <a:pt x="1554011" y="72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4" name="Freeform 19">
            <a:extLst>
              <a:ext uri="{FF2B5EF4-FFF2-40B4-BE49-F238E27FC236}">
                <a16:creationId xmlns:a16="http://schemas.microsoft.com/office/drawing/2014/main" id="{86A93AAF-6524-42FC-8CD5-499DC813E2F6}"/>
              </a:ext>
            </a:extLst>
          </p:cNvPr>
          <p:cNvSpPr>
            <a:spLocks noEditPoints="1"/>
          </p:cNvSpPr>
          <p:nvPr/>
        </p:nvSpPr>
        <p:spPr bwMode="auto">
          <a:xfrm>
            <a:off x="8772708" y="4477403"/>
            <a:ext cx="1962907" cy="880583"/>
          </a:xfrm>
          <a:custGeom>
            <a:avLst/>
            <a:gdLst>
              <a:gd name="T0" fmla="*/ 2147483646 w 236"/>
              <a:gd name="T1" fmla="*/ 2147483646 h 158"/>
              <a:gd name="T2" fmla="*/ 2147483646 w 236"/>
              <a:gd name="T3" fmla="*/ 2147483646 h 158"/>
              <a:gd name="T4" fmla="*/ 2147483646 w 236"/>
              <a:gd name="T5" fmla="*/ 2147483646 h 158"/>
              <a:gd name="T6" fmla="*/ 2147483646 w 236"/>
              <a:gd name="T7" fmla="*/ 2147483646 h 158"/>
              <a:gd name="T8" fmla="*/ 2147483646 w 236"/>
              <a:gd name="T9" fmla="*/ 2147483646 h 158"/>
              <a:gd name="T10" fmla="*/ 2147483646 w 236"/>
              <a:gd name="T11" fmla="*/ 2147483646 h 158"/>
              <a:gd name="T12" fmla="*/ 2147483646 w 236"/>
              <a:gd name="T13" fmla="*/ 2147483646 h 158"/>
              <a:gd name="T14" fmla="*/ 2147483646 w 236"/>
              <a:gd name="T15" fmla="*/ 2147483646 h 158"/>
              <a:gd name="T16" fmla="*/ 2147483646 w 236"/>
              <a:gd name="T17" fmla="*/ 2147483646 h 158"/>
              <a:gd name="T18" fmla="*/ 2147483646 w 236"/>
              <a:gd name="T19" fmla="*/ 2147483646 h 158"/>
              <a:gd name="T20" fmla="*/ 2147483646 w 236"/>
              <a:gd name="T21" fmla="*/ 2147483646 h 158"/>
              <a:gd name="T22" fmla="*/ 2147483646 w 236"/>
              <a:gd name="T23" fmla="*/ 2147483646 h 158"/>
              <a:gd name="T24" fmla="*/ 2147483646 w 236"/>
              <a:gd name="T25" fmla="*/ 2147483646 h 158"/>
              <a:gd name="T26" fmla="*/ 2147483646 w 236"/>
              <a:gd name="T27" fmla="*/ 2147483646 h 158"/>
              <a:gd name="T28" fmla="*/ 2147483646 w 236"/>
              <a:gd name="T29" fmla="*/ 2147483646 h 158"/>
              <a:gd name="T30" fmla="*/ 2147483646 w 236"/>
              <a:gd name="T31" fmla="*/ 2147483646 h 158"/>
              <a:gd name="T32" fmla="*/ 2147483646 w 236"/>
              <a:gd name="T33" fmla="*/ 2147483646 h 158"/>
              <a:gd name="T34" fmla="*/ 2147483646 w 236"/>
              <a:gd name="T35" fmla="*/ 2147483646 h 158"/>
              <a:gd name="T36" fmla="*/ 2147483646 w 236"/>
              <a:gd name="T37" fmla="*/ 2147483646 h 158"/>
              <a:gd name="T38" fmla="*/ 2147483646 w 236"/>
              <a:gd name="T39" fmla="*/ 2147483646 h 158"/>
              <a:gd name="T40" fmla="*/ 2147483646 w 236"/>
              <a:gd name="T41" fmla="*/ 2147483646 h 158"/>
              <a:gd name="T42" fmla="*/ 2147483646 w 236"/>
              <a:gd name="T43" fmla="*/ 2147483646 h 158"/>
              <a:gd name="T44" fmla="*/ 2147483646 w 236"/>
              <a:gd name="T45" fmla="*/ 2147483646 h 158"/>
              <a:gd name="T46" fmla="*/ 2147483646 w 236"/>
              <a:gd name="T47" fmla="*/ 2147483646 h 158"/>
              <a:gd name="T48" fmla="*/ 2147483646 w 236"/>
              <a:gd name="T49" fmla="*/ 2147483646 h 158"/>
              <a:gd name="T50" fmla="*/ 2147483646 w 236"/>
              <a:gd name="T51" fmla="*/ 2147483646 h 158"/>
              <a:gd name="T52" fmla="*/ 2147483646 w 236"/>
              <a:gd name="T53" fmla="*/ 2147483646 h 158"/>
              <a:gd name="T54" fmla="*/ 2147483646 w 236"/>
              <a:gd name="T55" fmla="*/ 2147483646 h 158"/>
              <a:gd name="T56" fmla="*/ 2147483646 w 236"/>
              <a:gd name="T57" fmla="*/ 2147483646 h 158"/>
              <a:gd name="T58" fmla="*/ 2147483646 w 236"/>
              <a:gd name="T59" fmla="*/ 2147483646 h 158"/>
              <a:gd name="T60" fmla="*/ 2147483646 w 236"/>
              <a:gd name="T61" fmla="*/ 2147483646 h 158"/>
              <a:gd name="T62" fmla="*/ 2147483646 w 236"/>
              <a:gd name="T63" fmla="*/ 2147483646 h 158"/>
              <a:gd name="T64" fmla="*/ 2147483646 w 236"/>
              <a:gd name="T65" fmla="*/ 2147483646 h 158"/>
              <a:gd name="T66" fmla="*/ 2147483646 w 236"/>
              <a:gd name="T67" fmla="*/ 2147483646 h 158"/>
              <a:gd name="T68" fmla="*/ 0 w 236"/>
              <a:gd name="T69" fmla="*/ 2147483646 h 158"/>
              <a:gd name="T70" fmla="*/ 2147483646 w 236"/>
              <a:gd name="T71" fmla="*/ 2147483646 h 158"/>
              <a:gd name="T72" fmla="*/ 2147483646 w 236"/>
              <a:gd name="T73" fmla="*/ 2147483646 h 158"/>
              <a:gd name="T74" fmla="*/ 2147483646 w 236"/>
              <a:gd name="T75" fmla="*/ 2147483646 h 158"/>
              <a:gd name="T76" fmla="*/ 2147483646 w 236"/>
              <a:gd name="T77" fmla="*/ 2147483646 h 158"/>
              <a:gd name="T78" fmla="*/ 2147483646 w 236"/>
              <a:gd name="T79" fmla="*/ 2147483646 h 158"/>
              <a:gd name="T80" fmla="*/ 2147483646 w 236"/>
              <a:gd name="T81" fmla="*/ 2147483646 h 158"/>
              <a:gd name="T82" fmla="*/ 2147483646 w 236"/>
              <a:gd name="T83" fmla="*/ 2147483646 h 158"/>
              <a:gd name="T84" fmla="*/ 2147483646 w 236"/>
              <a:gd name="T85" fmla="*/ 2147483646 h 158"/>
              <a:gd name="T86" fmla="*/ 2147483646 w 236"/>
              <a:gd name="T87" fmla="*/ 2147483646 h 158"/>
              <a:gd name="T88" fmla="*/ 2147483646 w 236"/>
              <a:gd name="T89" fmla="*/ 2147483646 h 158"/>
              <a:gd name="T90" fmla="*/ 2147483646 w 236"/>
              <a:gd name="T91" fmla="*/ 2147483646 h 158"/>
              <a:gd name="T92" fmla="*/ 2147483646 w 236"/>
              <a:gd name="T93" fmla="*/ 2147483646 h 158"/>
              <a:gd name="T94" fmla="*/ 2147483646 w 236"/>
              <a:gd name="T95" fmla="*/ 2147483646 h 158"/>
              <a:gd name="T96" fmla="*/ 2147483646 w 236"/>
              <a:gd name="T97" fmla="*/ 2147483646 h 158"/>
              <a:gd name="T98" fmla="*/ 2147483646 w 236"/>
              <a:gd name="T99" fmla="*/ 2147483646 h 158"/>
              <a:gd name="T100" fmla="*/ 2147483646 w 236"/>
              <a:gd name="T101" fmla="*/ 2147483646 h 158"/>
              <a:gd name="T102" fmla="*/ 2147483646 w 236"/>
              <a:gd name="T103" fmla="*/ 2147483646 h 158"/>
              <a:gd name="T104" fmla="*/ 2147483646 w 236"/>
              <a:gd name="T105" fmla="*/ 2147483646 h 158"/>
              <a:gd name="T106" fmla="*/ 2147483646 w 236"/>
              <a:gd name="T107" fmla="*/ 2147483646 h 158"/>
              <a:gd name="T108" fmla="*/ 2147483646 w 236"/>
              <a:gd name="T109" fmla="*/ 2147483646 h 158"/>
              <a:gd name="T110" fmla="*/ 2147483646 w 236"/>
              <a:gd name="T111" fmla="*/ 2147483646 h 158"/>
              <a:gd name="T112" fmla="*/ 2147483646 w 236"/>
              <a:gd name="T113" fmla="*/ 2147483646 h 158"/>
              <a:gd name="T114" fmla="*/ 2147483646 w 236"/>
              <a:gd name="T115" fmla="*/ 2147483646 h 158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236"/>
              <a:gd name="T175" fmla="*/ 0 h 158"/>
              <a:gd name="T176" fmla="*/ 236 w 236"/>
              <a:gd name="T177" fmla="*/ 158 h 158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236" h="158">
                <a:moveTo>
                  <a:pt x="235" y="71"/>
                </a:moveTo>
                <a:cubicBezTo>
                  <a:pt x="235" y="69"/>
                  <a:pt x="234" y="67"/>
                  <a:pt x="233" y="66"/>
                </a:cubicBezTo>
                <a:cubicBezTo>
                  <a:pt x="233" y="67"/>
                  <a:pt x="234" y="66"/>
                  <a:pt x="234" y="67"/>
                </a:cubicBezTo>
                <a:cubicBezTo>
                  <a:pt x="233" y="68"/>
                  <a:pt x="232" y="66"/>
                  <a:pt x="232" y="65"/>
                </a:cubicBezTo>
                <a:cubicBezTo>
                  <a:pt x="232" y="65"/>
                  <a:pt x="232" y="65"/>
                  <a:pt x="232" y="65"/>
                </a:cubicBezTo>
                <a:cubicBezTo>
                  <a:pt x="232" y="63"/>
                  <a:pt x="232" y="62"/>
                  <a:pt x="232" y="61"/>
                </a:cubicBezTo>
                <a:cubicBezTo>
                  <a:pt x="232" y="59"/>
                  <a:pt x="232" y="62"/>
                  <a:pt x="233" y="61"/>
                </a:cubicBezTo>
                <a:cubicBezTo>
                  <a:pt x="234" y="61"/>
                  <a:pt x="234" y="57"/>
                  <a:pt x="234" y="56"/>
                </a:cubicBezTo>
                <a:cubicBezTo>
                  <a:pt x="234" y="56"/>
                  <a:pt x="233" y="55"/>
                  <a:pt x="233" y="55"/>
                </a:cubicBezTo>
                <a:cubicBezTo>
                  <a:pt x="232" y="54"/>
                  <a:pt x="234" y="54"/>
                  <a:pt x="234" y="53"/>
                </a:cubicBezTo>
                <a:cubicBezTo>
                  <a:pt x="231" y="49"/>
                  <a:pt x="231" y="49"/>
                  <a:pt x="231" y="49"/>
                </a:cubicBezTo>
                <a:cubicBezTo>
                  <a:pt x="231" y="49"/>
                  <a:pt x="232" y="48"/>
                  <a:pt x="233" y="49"/>
                </a:cubicBezTo>
                <a:cubicBezTo>
                  <a:pt x="232" y="46"/>
                  <a:pt x="230" y="44"/>
                  <a:pt x="229" y="42"/>
                </a:cubicBezTo>
                <a:cubicBezTo>
                  <a:pt x="230" y="41"/>
                  <a:pt x="229" y="38"/>
                  <a:pt x="229" y="37"/>
                </a:cubicBezTo>
                <a:cubicBezTo>
                  <a:pt x="230" y="36"/>
                  <a:pt x="229" y="38"/>
                  <a:pt x="229" y="38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1" y="39"/>
                  <a:pt x="232" y="36"/>
                  <a:pt x="233" y="37"/>
                </a:cubicBezTo>
                <a:cubicBezTo>
                  <a:pt x="232" y="36"/>
                  <a:pt x="233" y="32"/>
                  <a:pt x="233" y="29"/>
                </a:cubicBezTo>
                <a:cubicBezTo>
                  <a:pt x="231" y="31"/>
                  <a:pt x="232" y="26"/>
                  <a:pt x="230" y="26"/>
                </a:cubicBezTo>
                <a:cubicBezTo>
                  <a:pt x="230" y="23"/>
                  <a:pt x="232" y="24"/>
                  <a:pt x="232" y="23"/>
                </a:cubicBezTo>
                <a:cubicBezTo>
                  <a:pt x="231" y="20"/>
                  <a:pt x="231" y="17"/>
                  <a:pt x="231" y="14"/>
                </a:cubicBezTo>
                <a:cubicBezTo>
                  <a:pt x="232" y="15"/>
                  <a:pt x="233" y="15"/>
                  <a:pt x="231" y="14"/>
                </a:cubicBezTo>
                <a:cubicBezTo>
                  <a:pt x="231" y="14"/>
                  <a:pt x="231" y="14"/>
                  <a:pt x="231" y="14"/>
                </a:cubicBezTo>
                <a:cubicBezTo>
                  <a:pt x="232" y="14"/>
                  <a:pt x="232" y="14"/>
                  <a:pt x="232" y="14"/>
                </a:cubicBezTo>
                <a:cubicBezTo>
                  <a:pt x="231" y="12"/>
                  <a:pt x="231" y="7"/>
                  <a:pt x="230" y="5"/>
                </a:cubicBezTo>
                <a:cubicBezTo>
                  <a:pt x="230" y="5"/>
                  <a:pt x="230" y="5"/>
                  <a:pt x="231" y="5"/>
                </a:cubicBezTo>
                <a:cubicBezTo>
                  <a:pt x="228" y="0"/>
                  <a:pt x="230" y="6"/>
                  <a:pt x="227" y="5"/>
                </a:cubicBezTo>
                <a:cubicBezTo>
                  <a:pt x="228" y="4"/>
                  <a:pt x="228" y="4"/>
                  <a:pt x="228" y="4"/>
                </a:cubicBezTo>
                <a:cubicBezTo>
                  <a:pt x="226" y="5"/>
                  <a:pt x="224" y="3"/>
                  <a:pt x="222" y="5"/>
                </a:cubicBezTo>
                <a:cubicBezTo>
                  <a:pt x="222" y="5"/>
                  <a:pt x="222" y="4"/>
                  <a:pt x="222" y="4"/>
                </a:cubicBezTo>
                <a:cubicBezTo>
                  <a:pt x="222" y="4"/>
                  <a:pt x="221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18" y="5"/>
                  <a:pt x="217" y="5"/>
                  <a:pt x="216" y="6"/>
                </a:cubicBezTo>
                <a:cubicBezTo>
                  <a:pt x="216" y="6"/>
                  <a:pt x="216" y="5"/>
                  <a:pt x="217" y="5"/>
                </a:cubicBezTo>
                <a:cubicBezTo>
                  <a:pt x="215" y="4"/>
                  <a:pt x="215" y="6"/>
                  <a:pt x="213" y="6"/>
                </a:cubicBezTo>
                <a:cubicBezTo>
                  <a:pt x="212" y="6"/>
                  <a:pt x="211" y="5"/>
                  <a:pt x="212" y="5"/>
                </a:cubicBezTo>
                <a:cubicBezTo>
                  <a:pt x="211" y="6"/>
                  <a:pt x="208" y="6"/>
                  <a:pt x="207" y="7"/>
                </a:cubicBezTo>
                <a:cubicBezTo>
                  <a:pt x="207" y="6"/>
                  <a:pt x="206" y="6"/>
                  <a:pt x="205" y="6"/>
                </a:cubicBezTo>
                <a:cubicBezTo>
                  <a:pt x="194" y="7"/>
                  <a:pt x="184" y="7"/>
                  <a:pt x="173" y="10"/>
                </a:cubicBezTo>
                <a:cubicBezTo>
                  <a:pt x="172" y="8"/>
                  <a:pt x="176" y="8"/>
                  <a:pt x="175" y="7"/>
                </a:cubicBezTo>
                <a:cubicBezTo>
                  <a:pt x="175" y="9"/>
                  <a:pt x="173" y="8"/>
                  <a:pt x="170" y="8"/>
                </a:cubicBezTo>
                <a:cubicBezTo>
                  <a:pt x="170" y="8"/>
                  <a:pt x="170" y="8"/>
                  <a:pt x="170" y="8"/>
                </a:cubicBezTo>
                <a:cubicBezTo>
                  <a:pt x="168" y="9"/>
                  <a:pt x="168" y="8"/>
                  <a:pt x="166" y="8"/>
                </a:cubicBezTo>
                <a:cubicBezTo>
                  <a:pt x="166" y="9"/>
                  <a:pt x="166" y="9"/>
                  <a:pt x="166" y="9"/>
                </a:cubicBezTo>
                <a:cubicBezTo>
                  <a:pt x="165" y="10"/>
                  <a:pt x="163" y="7"/>
                  <a:pt x="162" y="9"/>
                </a:cubicBezTo>
                <a:cubicBezTo>
                  <a:pt x="161" y="8"/>
                  <a:pt x="161" y="8"/>
                  <a:pt x="161" y="8"/>
                </a:cubicBezTo>
                <a:cubicBezTo>
                  <a:pt x="159" y="10"/>
                  <a:pt x="158" y="7"/>
                  <a:pt x="157" y="9"/>
                </a:cubicBezTo>
                <a:cubicBezTo>
                  <a:pt x="157" y="9"/>
                  <a:pt x="157" y="9"/>
                  <a:pt x="157" y="9"/>
                </a:cubicBezTo>
                <a:cubicBezTo>
                  <a:pt x="154" y="8"/>
                  <a:pt x="152" y="11"/>
                  <a:pt x="151" y="10"/>
                </a:cubicBezTo>
                <a:cubicBezTo>
                  <a:pt x="148" y="10"/>
                  <a:pt x="146" y="10"/>
                  <a:pt x="146" y="12"/>
                </a:cubicBezTo>
                <a:cubicBezTo>
                  <a:pt x="145" y="11"/>
                  <a:pt x="145" y="10"/>
                  <a:pt x="146" y="10"/>
                </a:cubicBezTo>
                <a:cubicBezTo>
                  <a:pt x="138" y="11"/>
                  <a:pt x="129" y="11"/>
                  <a:pt x="122" y="13"/>
                </a:cubicBezTo>
                <a:cubicBezTo>
                  <a:pt x="121" y="13"/>
                  <a:pt x="122" y="13"/>
                  <a:pt x="122" y="12"/>
                </a:cubicBezTo>
                <a:cubicBezTo>
                  <a:pt x="118" y="14"/>
                  <a:pt x="113" y="11"/>
                  <a:pt x="110" y="14"/>
                </a:cubicBezTo>
                <a:cubicBezTo>
                  <a:pt x="109" y="15"/>
                  <a:pt x="109" y="15"/>
                  <a:pt x="109" y="15"/>
                </a:cubicBezTo>
                <a:cubicBezTo>
                  <a:pt x="108" y="15"/>
                  <a:pt x="108" y="14"/>
                  <a:pt x="107" y="13"/>
                </a:cubicBezTo>
                <a:cubicBezTo>
                  <a:pt x="106" y="14"/>
                  <a:pt x="103" y="14"/>
                  <a:pt x="102" y="15"/>
                </a:cubicBezTo>
                <a:cubicBezTo>
                  <a:pt x="102" y="14"/>
                  <a:pt x="102" y="14"/>
                  <a:pt x="102" y="14"/>
                </a:cubicBezTo>
                <a:cubicBezTo>
                  <a:pt x="100" y="14"/>
                  <a:pt x="98" y="15"/>
                  <a:pt x="96" y="15"/>
                </a:cubicBezTo>
                <a:cubicBezTo>
                  <a:pt x="97" y="14"/>
                  <a:pt x="97" y="14"/>
                  <a:pt x="97" y="14"/>
                </a:cubicBezTo>
                <a:cubicBezTo>
                  <a:pt x="86" y="12"/>
                  <a:pt x="73" y="11"/>
                  <a:pt x="65" y="13"/>
                </a:cubicBezTo>
                <a:cubicBezTo>
                  <a:pt x="63" y="14"/>
                  <a:pt x="64" y="11"/>
                  <a:pt x="63" y="12"/>
                </a:cubicBezTo>
                <a:cubicBezTo>
                  <a:pt x="54" y="14"/>
                  <a:pt x="44" y="10"/>
                  <a:pt x="36" y="13"/>
                </a:cubicBezTo>
                <a:cubicBezTo>
                  <a:pt x="30" y="13"/>
                  <a:pt x="28" y="17"/>
                  <a:pt x="28" y="17"/>
                </a:cubicBezTo>
                <a:cubicBezTo>
                  <a:pt x="43" y="17"/>
                  <a:pt x="56" y="19"/>
                  <a:pt x="71" y="21"/>
                </a:cubicBezTo>
                <a:cubicBezTo>
                  <a:pt x="76" y="21"/>
                  <a:pt x="82" y="21"/>
                  <a:pt x="87" y="21"/>
                </a:cubicBezTo>
                <a:cubicBezTo>
                  <a:pt x="106" y="21"/>
                  <a:pt x="126" y="24"/>
                  <a:pt x="145" y="21"/>
                </a:cubicBezTo>
                <a:cubicBezTo>
                  <a:pt x="144" y="21"/>
                  <a:pt x="145" y="20"/>
                  <a:pt x="146" y="20"/>
                </a:cubicBezTo>
                <a:cubicBezTo>
                  <a:pt x="147" y="20"/>
                  <a:pt x="147" y="20"/>
                  <a:pt x="147" y="20"/>
                </a:cubicBezTo>
                <a:cubicBezTo>
                  <a:pt x="148" y="19"/>
                  <a:pt x="148" y="19"/>
                  <a:pt x="148" y="19"/>
                </a:cubicBezTo>
                <a:cubicBezTo>
                  <a:pt x="150" y="19"/>
                  <a:pt x="149" y="20"/>
                  <a:pt x="148" y="21"/>
                </a:cubicBezTo>
                <a:cubicBezTo>
                  <a:pt x="156" y="20"/>
                  <a:pt x="163" y="19"/>
                  <a:pt x="170" y="19"/>
                </a:cubicBezTo>
                <a:cubicBezTo>
                  <a:pt x="171" y="18"/>
                  <a:pt x="174" y="19"/>
                  <a:pt x="174" y="17"/>
                </a:cubicBezTo>
                <a:cubicBezTo>
                  <a:pt x="175" y="17"/>
                  <a:pt x="174" y="18"/>
                  <a:pt x="174" y="18"/>
                </a:cubicBezTo>
                <a:cubicBezTo>
                  <a:pt x="180" y="17"/>
                  <a:pt x="180" y="17"/>
                  <a:pt x="185" y="18"/>
                </a:cubicBezTo>
                <a:cubicBezTo>
                  <a:pt x="195" y="18"/>
                  <a:pt x="205" y="17"/>
                  <a:pt x="215" y="16"/>
                </a:cubicBezTo>
                <a:cubicBezTo>
                  <a:pt x="220" y="15"/>
                  <a:pt x="220" y="15"/>
                  <a:pt x="220" y="15"/>
                </a:cubicBezTo>
                <a:cubicBezTo>
                  <a:pt x="220" y="19"/>
                  <a:pt x="220" y="19"/>
                  <a:pt x="220" y="19"/>
                </a:cubicBezTo>
                <a:cubicBezTo>
                  <a:pt x="221" y="39"/>
                  <a:pt x="223" y="59"/>
                  <a:pt x="222" y="80"/>
                </a:cubicBezTo>
                <a:cubicBezTo>
                  <a:pt x="225" y="83"/>
                  <a:pt x="223" y="88"/>
                  <a:pt x="225" y="91"/>
                </a:cubicBezTo>
                <a:cubicBezTo>
                  <a:pt x="225" y="91"/>
                  <a:pt x="225" y="91"/>
                  <a:pt x="225" y="91"/>
                </a:cubicBezTo>
                <a:cubicBezTo>
                  <a:pt x="225" y="94"/>
                  <a:pt x="224" y="95"/>
                  <a:pt x="223" y="99"/>
                </a:cubicBezTo>
                <a:cubicBezTo>
                  <a:pt x="224" y="99"/>
                  <a:pt x="223" y="101"/>
                  <a:pt x="224" y="100"/>
                </a:cubicBezTo>
                <a:cubicBezTo>
                  <a:pt x="226" y="102"/>
                  <a:pt x="222" y="103"/>
                  <a:pt x="223" y="105"/>
                </a:cubicBezTo>
                <a:cubicBezTo>
                  <a:pt x="222" y="105"/>
                  <a:pt x="224" y="105"/>
                  <a:pt x="223" y="105"/>
                </a:cubicBezTo>
                <a:cubicBezTo>
                  <a:pt x="224" y="110"/>
                  <a:pt x="223" y="104"/>
                  <a:pt x="220" y="110"/>
                </a:cubicBezTo>
                <a:cubicBezTo>
                  <a:pt x="221" y="117"/>
                  <a:pt x="219" y="129"/>
                  <a:pt x="217" y="130"/>
                </a:cubicBezTo>
                <a:cubicBezTo>
                  <a:pt x="217" y="130"/>
                  <a:pt x="217" y="130"/>
                  <a:pt x="217" y="130"/>
                </a:cubicBezTo>
                <a:cubicBezTo>
                  <a:pt x="215" y="128"/>
                  <a:pt x="214" y="132"/>
                  <a:pt x="213" y="131"/>
                </a:cubicBezTo>
                <a:cubicBezTo>
                  <a:pt x="213" y="131"/>
                  <a:pt x="213" y="131"/>
                  <a:pt x="214" y="130"/>
                </a:cubicBezTo>
                <a:cubicBezTo>
                  <a:pt x="209" y="131"/>
                  <a:pt x="207" y="133"/>
                  <a:pt x="203" y="133"/>
                </a:cubicBezTo>
                <a:cubicBezTo>
                  <a:pt x="200" y="135"/>
                  <a:pt x="195" y="134"/>
                  <a:pt x="193" y="136"/>
                </a:cubicBezTo>
                <a:cubicBezTo>
                  <a:pt x="193" y="135"/>
                  <a:pt x="191" y="135"/>
                  <a:pt x="190" y="135"/>
                </a:cubicBezTo>
                <a:cubicBezTo>
                  <a:pt x="188" y="138"/>
                  <a:pt x="183" y="135"/>
                  <a:pt x="181" y="138"/>
                </a:cubicBezTo>
                <a:cubicBezTo>
                  <a:pt x="181" y="137"/>
                  <a:pt x="181" y="137"/>
                  <a:pt x="181" y="137"/>
                </a:cubicBezTo>
                <a:cubicBezTo>
                  <a:pt x="171" y="140"/>
                  <a:pt x="160" y="140"/>
                  <a:pt x="150" y="142"/>
                </a:cubicBezTo>
                <a:cubicBezTo>
                  <a:pt x="145" y="143"/>
                  <a:pt x="138" y="141"/>
                  <a:pt x="132" y="142"/>
                </a:cubicBezTo>
                <a:cubicBezTo>
                  <a:pt x="131" y="143"/>
                  <a:pt x="132" y="143"/>
                  <a:pt x="131" y="144"/>
                </a:cubicBezTo>
                <a:cubicBezTo>
                  <a:pt x="129" y="144"/>
                  <a:pt x="131" y="143"/>
                  <a:pt x="130" y="142"/>
                </a:cubicBezTo>
                <a:cubicBezTo>
                  <a:pt x="127" y="144"/>
                  <a:pt x="123" y="142"/>
                  <a:pt x="119" y="142"/>
                </a:cubicBezTo>
                <a:cubicBezTo>
                  <a:pt x="118" y="143"/>
                  <a:pt x="117" y="143"/>
                  <a:pt x="118" y="143"/>
                </a:cubicBezTo>
                <a:cubicBezTo>
                  <a:pt x="113" y="142"/>
                  <a:pt x="107" y="144"/>
                  <a:pt x="103" y="142"/>
                </a:cubicBezTo>
                <a:cubicBezTo>
                  <a:pt x="104" y="145"/>
                  <a:pt x="100" y="144"/>
                  <a:pt x="99" y="144"/>
                </a:cubicBezTo>
                <a:cubicBezTo>
                  <a:pt x="98" y="144"/>
                  <a:pt x="98" y="143"/>
                  <a:pt x="98" y="143"/>
                </a:cubicBezTo>
                <a:cubicBezTo>
                  <a:pt x="95" y="143"/>
                  <a:pt x="93" y="143"/>
                  <a:pt x="89" y="142"/>
                </a:cubicBezTo>
                <a:cubicBezTo>
                  <a:pt x="87" y="142"/>
                  <a:pt x="87" y="143"/>
                  <a:pt x="84" y="143"/>
                </a:cubicBezTo>
                <a:cubicBezTo>
                  <a:pt x="83" y="141"/>
                  <a:pt x="80" y="142"/>
                  <a:pt x="78" y="142"/>
                </a:cubicBezTo>
                <a:cubicBezTo>
                  <a:pt x="78" y="143"/>
                  <a:pt x="75" y="144"/>
                  <a:pt x="73" y="143"/>
                </a:cubicBezTo>
                <a:cubicBezTo>
                  <a:pt x="74" y="141"/>
                  <a:pt x="74" y="141"/>
                  <a:pt x="74" y="141"/>
                </a:cubicBezTo>
                <a:cubicBezTo>
                  <a:pt x="67" y="142"/>
                  <a:pt x="57" y="138"/>
                  <a:pt x="49" y="139"/>
                </a:cubicBezTo>
                <a:cubicBezTo>
                  <a:pt x="48" y="138"/>
                  <a:pt x="48" y="138"/>
                  <a:pt x="48" y="138"/>
                </a:cubicBezTo>
                <a:cubicBezTo>
                  <a:pt x="40" y="139"/>
                  <a:pt x="32" y="135"/>
                  <a:pt x="24" y="136"/>
                </a:cubicBezTo>
                <a:cubicBezTo>
                  <a:pt x="22" y="135"/>
                  <a:pt x="18" y="134"/>
                  <a:pt x="16" y="134"/>
                </a:cubicBezTo>
                <a:cubicBezTo>
                  <a:pt x="16" y="134"/>
                  <a:pt x="16" y="134"/>
                  <a:pt x="15" y="134"/>
                </a:cubicBezTo>
                <a:cubicBezTo>
                  <a:pt x="17" y="131"/>
                  <a:pt x="18" y="129"/>
                  <a:pt x="17" y="126"/>
                </a:cubicBezTo>
                <a:cubicBezTo>
                  <a:pt x="18" y="126"/>
                  <a:pt x="18" y="126"/>
                  <a:pt x="18" y="126"/>
                </a:cubicBezTo>
                <a:cubicBezTo>
                  <a:pt x="17" y="123"/>
                  <a:pt x="17" y="119"/>
                  <a:pt x="18" y="115"/>
                </a:cubicBezTo>
                <a:cubicBezTo>
                  <a:pt x="18" y="114"/>
                  <a:pt x="18" y="111"/>
                  <a:pt x="17" y="112"/>
                </a:cubicBezTo>
                <a:cubicBezTo>
                  <a:pt x="16" y="111"/>
                  <a:pt x="18" y="112"/>
                  <a:pt x="17" y="110"/>
                </a:cubicBezTo>
                <a:cubicBezTo>
                  <a:pt x="19" y="112"/>
                  <a:pt x="19" y="112"/>
                  <a:pt x="19" y="112"/>
                </a:cubicBezTo>
                <a:cubicBezTo>
                  <a:pt x="20" y="104"/>
                  <a:pt x="20" y="98"/>
                  <a:pt x="20" y="90"/>
                </a:cubicBezTo>
                <a:cubicBezTo>
                  <a:pt x="22" y="88"/>
                  <a:pt x="20" y="83"/>
                  <a:pt x="21" y="79"/>
                </a:cubicBezTo>
                <a:cubicBezTo>
                  <a:pt x="21" y="77"/>
                  <a:pt x="22" y="73"/>
                  <a:pt x="20" y="71"/>
                </a:cubicBezTo>
                <a:cubicBezTo>
                  <a:pt x="21" y="71"/>
                  <a:pt x="21" y="71"/>
                  <a:pt x="21" y="71"/>
                </a:cubicBezTo>
                <a:cubicBezTo>
                  <a:pt x="21" y="67"/>
                  <a:pt x="21" y="63"/>
                  <a:pt x="22" y="59"/>
                </a:cubicBezTo>
                <a:cubicBezTo>
                  <a:pt x="22" y="56"/>
                  <a:pt x="21" y="56"/>
                  <a:pt x="20" y="54"/>
                </a:cubicBezTo>
                <a:cubicBezTo>
                  <a:pt x="21" y="54"/>
                  <a:pt x="21" y="54"/>
                  <a:pt x="21" y="54"/>
                </a:cubicBezTo>
                <a:cubicBezTo>
                  <a:pt x="20" y="52"/>
                  <a:pt x="19" y="52"/>
                  <a:pt x="18" y="51"/>
                </a:cubicBezTo>
                <a:cubicBezTo>
                  <a:pt x="19" y="49"/>
                  <a:pt x="18" y="49"/>
                  <a:pt x="18" y="47"/>
                </a:cubicBezTo>
                <a:cubicBezTo>
                  <a:pt x="19" y="49"/>
                  <a:pt x="20" y="50"/>
                  <a:pt x="21" y="51"/>
                </a:cubicBezTo>
                <a:cubicBezTo>
                  <a:pt x="22" y="49"/>
                  <a:pt x="19" y="46"/>
                  <a:pt x="21" y="44"/>
                </a:cubicBezTo>
                <a:cubicBezTo>
                  <a:pt x="21" y="42"/>
                  <a:pt x="21" y="40"/>
                  <a:pt x="19" y="40"/>
                </a:cubicBezTo>
                <a:cubicBezTo>
                  <a:pt x="20" y="41"/>
                  <a:pt x="20" y="39"/>
                  <a:pt x="21" y="40"/>
                </a:cubicBezTo>
                <a:cubicBezTo>
                  <a:pt x="20" y="38"/>
                  <a:pt x="20" y="37"/>
                  <a:pt x="20" y="36"/>
                </a:cubicBezTo>
                <a:cubicBezTo>
                  <a:pt x="20" y="37"/>
                  <a:pt x="20" y="37"/>
                  <a:pt x="20" y="37"/>
                </a:cubicBezTo>
                <a:cubicBezTo>
                  <a:pt x="19" y="37"/>
                  <a:pt x="19" y="35"/>
                  <a:pt x="17" y="35"/>
                </a:cubicBezTo>
                <a:cubicBezTo>
                  <a:pt x="18" y="36"/>
                  <a:pt x="18" y="36"/>
                  <a:pt x="18" y="37"/>
                </a:cubicBezTo>
                <a:cubicBezTo>
                  <a:pt x="17" y="37"/>
                  <a:pt x="16" y="34"/>
                  <a:pt x="17" y="34"/>
                </a:cubicBezTo>
                <a:cubicBezTo>
                  <a:pt x="18" y="33"/>
                  <a:pt x="19" y="35"/>
                  <a:pt x="19" y="34"/>
                </a:cubicBezTo>
                <a:cubicBezTo>
                  <a:pt x="17" y="30"/>
                  <a:pt x="17" y="30"/>
                  <a:pt x="17" y="30"/>
                </a:cubicBezTo>
                <a:cubicBezTo>
                  <a:pt x="17" y="30"/>
                  <a:pt x="17" y="32"/>
                  <a:pt x="16" y="32"/>
                </a:cubicBezTo>
                <a:cubicBezTo>
                  <a:pt x="17" y="33"/>
                  <a:pt x="17" y="33"/>
                  <a:pt x="17" y="33"/>
                </a:cubicBezTo>
                <a:cubicBezTo>
                  <a:pt x="16" y="33"/>
                  <a:pt x="16" y="33"/>
                  <a:pt x="16" y="33"/>
                </a:cubicBezTo>
                <a:cubicBezTo>
                  <a:pt x="16" y="36"/>
                  <a:pt x="15" y="39"/>
                  <a:pt x="16" y="42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2"/>
                  <a:pt x="19" y="44"/>
                  <a:pt x="18" y="46"/>
                </a:cubicBezTo>
                <a:cubicBezTo>
                  <a:pt x="17" y="45"/>
                  <a:pt x="17" y="45"/>
                  <a:pt x="16" y="45"/>
                </a:cubicBezTo>
                <a:cubicBezTo>
                  <a:pt x="16" y="46"/>
                  <a:pt x="17" y="46"/>
                  <a:pt x="17" y="47"/>
                </a:cubicBezTo>
                <a:cubicBezTo>
                  <a:pt x="15" y="46"/>
                  <a:pt x="15" y="46"/>
                  <a:pt x="15" y="46"/>
                </a:cubicBezTo>
                <a:cubicBezTo>
                  <a:pt x="17" y="47"/>
                  <a:pt x="16" y="51"/>
                  <a:pt x="16" y="52"/>
                </a:cubicBezTo>
                <a:cubicBezTo>
                  <a:pt x="16" y="51"/>
                  <a:pt x="16" y="51"/>
                  <a:pt x="16" y="51"/>
                </a:cubicBezTo>
                <a:cubicBezTo>
                  <a:pt x="15" y="54"/>
                  <a:pt x="17" y="51"/>
                  <a:pt x="17" y="53"/>
                </a:cubicBezTo>
                <a:cubicBezTo>
                  <a:pt x="17" y="54"/>
                  <a:pt x="15" y="53"/>
                  <a:pt x="14" y="55"/>
                </a:cubicBezTo>
                <a:cubicBezTo>
                  <a:pt x="14" y="58"/>
                  <a:pt x="16" y="62"/>
                  <a:pt x="14" y="65"/>
                </a:cubicBezTo>
                <a:cubicBezTo>
                  <a:pt x="14" y="68"/>
                  <a:pt x="15" y="70"/>
                  <a:pt x="16" y="73"/>
                </a:cubicBezTo>
                <a:cubicBezTo>
                  <a:pt x="16" y="75"/>
                  <a:pt x="14" y="72"/>
                  <a:pt x="15" y="75"/>
                </a:cubicBezTo>
                <a:cubicBezTo>
                  <a:pt x="14" y="74"/>
                  <a:pt x="13" y="75"/>
                  <a:pt x="13" y="75"/>
                </a:cubicBezTo>
                <a:cubicBezTo>
                  <a:pt x="13" y="75"/>
                  <a:pt x="12" y="79"/>
                  <a:pt x="14" y="77"/>
                </a:cubicBezTo>
                <a:cubicBezTo>
                  <a:pt x="14" y="80"/>
                  <a:pt x="13" y="84"/>
                  <a:pt x="13" y="87"/>
                </a:cubicBezTo>
                <a:cubicBezTo>
                  <a:pt x="13" y="86"/>
                  <a:pt x="12" y="86"/>
                  <a:pt x="11" y="87"/>
                </a:cubicBezTo>
                <a:cubicBezTo>
                  <a:pt x="12" y="88"/>
                  <a:pt x="13" y="91"/>
                  <a:pt x="12" y="94"/>
                </a:cubicBezTo>
                <a:cubicBezTo>
                  <a:pt x="14" y="94"/>
                  <a:pt x="14" y="93"/>
                  <a:pt x="15" y="93"/>
                </a:cubicBezTo>
                <a:cubicBezTo>
                  <a:pt x="15" y="94"/>
                  <a:pt x="15" y="94"/>
                  <a:pt x="15" y="95"/>
                </a:cubicBezTo>
                <a:cubicBezTo>
                  <a:pt x="14" y="95"/>
                  <a:pt x="12" y="95"/>
                  <a:pt x="12" y="97"/>
                </a:cubicBezTo>
                <a:cubicBezTo>
                  <a:pt x="10" y="97"/>
                  <a:pt x="12" y="93"/>
                  <a:pt x="10" y="94"/>
                </a:cubicBezTo>
                <a:cubicBezTo>
                  <a:pt x="9" y="93"/>
                  <a:pt x="9" y="89"/>
                  <a:pt x="10" y="88"/>
                </a:cubicBezTo>
                <a:cubicBezTo>
                  <a:pt x="9" y="85"/>
                  <a:pt x="10" y="89"/>
                  <a:pt x="8" y="89"/>
                </a:cubicBezTo>
                <a:cubicBezTo>
                  <a:pt x="8" y="91"/>
                  <a:pt x="9" y="92"/>
                  <a:pt x="9" y="95"/>
                </a:cubicBezTo>
                <a:cubicBezTo>
                  <a:pt x="10" y="95"/>
                  <a:pt x="10" y="94"/>
                  <a:pt x="11" y="95"/>
                </a:cubicBezTo>
                <a:cubicBezTo>
                  <a:pt x="12" y="98"/>
                  <a:pt x="9" y="99"/>
                  <a:pt x="9" y="99"/>
                </a:cubicBezTo>
                <a:cubicBezTo>
                  <a:pt x="9" y="98"/>
                  <a:pt x="9" y="98"/>
                  <a:pt x="9" y="98"/>
                </a:cubicBezTo>
                <a:cubicBezTo>
                  <a:pt x="8" y="100"/>
                  <a:pt x="9" y="100"/>
                  <a:pt x="9" y="102"/>
                </a:cubicBezTo>
                <a:cubicBezTo>
                  <a:pt x="6" y="103"/>
                  <a:pt x="9" y="99"/>
                  <a:pt x="7" y="98"/>
                </a:cubicBezTo>
                <a:cubicBezTo>
                  <a:pt x="6" y="100"/>
                  <a:pt x="6" y="100"/>
                  <a:pt x="6" y="100"/>
                </a:cubicBezTo>
                <a:cubicBezTo>
                  <a:pt x="5" y="103"/>
                  <a:pt x="7" y="101"/>
                  <a:pt x="6" y="104"/>
                </a:cubicBezTo>
                <a:cubicBezTo>
                  <a:pt x="6" y="103"/>
                  <a:pt x="6" y="103"/>
                  <a:pt x="6" y="103"/>
                </a:cubicBezTo>
                <a:cubicBezTo>
                  <a:pt x="6" y="105"/>
                  <a:pt x="6" y="105"/>
                  <a:pt x="6" y="105"/>
                </a:cubicBezTo>
                <a:cubicBezTo>
                  <a:pt x="7" y="105"/>
                  <a:pt x="8" y="105"/>
                  <a:pt x="8" y="103"/>
                </a:cubicBezTo>
                <a:cubicBezTo>
                  <a:pt x="10" y="105"/>
                  <a:pt x="8" y="105"/>
                  <a:pt x="8" y="107"/>
                </a:cubicBezTo>
                <a:cubicBezTo>
                  <a:pt x="9" y="108"/>
                  <a:pt x="8" y="106"/>
                  <a:pt x="10" y="106"/>
                </a:cubicBezTo>
                <a:cubicBezTo>
                  <a:pt x="11" y="106"/>
                  <a:pt x="10" y="108"/>
                  <a:pt x="11" y="109"/>
                </a:cubicBezTo>
                <a:cubicBezTo>
                  <a:pt x="10" y="112"/>
                  <a:pt x="9" y="110"/>
                  <a:pt x="8" y="111"/>
                </a:cubicBezTo>
                <a:cubicBezTo>
                  <a:pt x="8" y="111"/>
                  <a:pt x="8" y="109"/>
                  <a:pt x="9" y="109"/>
                </a:cubicBezTo>
                <a:cubicBezTo>
                  <a:pt x="8" y="107"/>
                  <a:pt x="6" y="110"/>
                  <a:pt x="5" y="108"/>
                </a:cubicBezTo>
                <a:cubicBezTo>
                  <a:pt x="4" y="110"/>
                  <a:pt x="6" y="110"/>
                  <a:pt x="6" y="111"/>
                </a:cubicBezTo>
                <a:cubicBezTo>
                  <a:pt x="6" y="111"/>
                  <a:pt x="7" y="112"/>
                  <a:pt x="8" y="111"/>
                </a:cubicBezTo>
                <a:cubicBezTo>
                  <a:pt x="11" y="115"/>
                  <a:pt x="5" y="113"/>
                  <a:pt x="5" y="117"/>
                </a:cubicBezTo>
                <a:cubicBezTo>
                  <a:pt x="7" y="116"/>
                  <a:pt x="7" y="122"/>
                  <a:pt x="10" y="119"/>
                </a:cubicBezTo>
                <a:cubicBezTo>
                  <a:pt x="10" y="120"/>
                  <a:pt x="11" y="121"/>
                  <a:pt x="10" y="122"/>
                </a:cubicBezTo>
                <a:cubicBezTo>
                  <a:pt x="9" y="121"/>
                  <a:pt x="9" y="124"/>
                  <a:pt x="8" y="122"/>
                </a:cubicBezTo>
                <a:cubicBezTo>
                  <a:pt x="8" y="123"/>
                  <a:pt x="8" y="123"/>
                  <a:pt x="8" y="123"/>
                </a:cubicBezTo>
                <a:cubicBezTo>
                  <a:pt x="6" y="121"/>
                  <a:pt x="6" y="121"/>
                  <a:pt x="6" y="121"/>
                </a:cubicBezTo>
                <a:cubicBezTo>
                  <a:pt x="5" y="122"/>
                  <a:pt x="4" y="124"/>
                  <a:pt x="3" y="125"/>
                </a:cubicBezTo>
                <a:cubicBezTo>
                  <a:pt x="3" y="126"/>
                  <a:pt x="4" y="124"/>
                  <a:pt x="4" y="126"/>
                </a:cubicBezTo>
                <a:cubicBezTo>
                  <a:pt x="4" y="126"/>
                  <a:pt x="3" y="127"/>
                  <a:pt x="3" y="128"/>
                </a:cubicBezTo>
                <a:cubicBezTo>
                  <a:pt x="4" y="126"/>
                  <a:pt x="5" y="128"/>
                  <a:pt x="5" y="129"/>
                </a:cubicBezTo>
                <a:cubicBezTo>
                  <a:pt x="5" y="131"/>
                  <a:pt x="3" y="132"/>
                  <a:pt x="3" y="132"/>
                </a:cubicBezTo>
                <a:cubicBezTo>
                  <a:pt x="2" y="130"/>
                  <a:pt x="2" y="130"/>
                  <a:pt x="2" y="130"/>
                </a:cubicBezTo>
                <a:cubicBezTo>
                  <a:pt x="3" y="131"/>
                  <a:pt x="1" y="130"/>
                  <a:pt x="1" y="132"/>
                </a:cubicBezTo>
                <a:cubicBezTo>
                  <a:pt x="2" y="132"/>
                  <a:pt x="3" y="133"/>
                  <a:pt x="4" y="134"/>
                </a:cubicBezTo>
                <a:cubicBezTo>
                  <a:pt x="4" y="135"/>
                  <a:pt x="3" y="136"/>
                  <a:pt x="3" y="136"/>
                </a:cubicBezTo>
                <a:cubicBezTo>
                  <a:pt x="3" y="134"/>
                  <a:pt x="3" y="134"/>
                  <a:pt x="3" y="134"/>
                </a:cubicBezTo>
                <a:cubicBezTo>
                  <a:pt x="3" y="135"/>
                  <a:pt x="2" y="135"/>
                  <a:pt x="1" y="135"/>
                </a:cubicBezTo>
                <a:cubicBezTo>
                  <a:pt x="1" y="136"/>
                  <a:pt x="1" y="136"/>
                  <a:pt x="1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1" y="138"/>
                  <a:pt x="1" y="138"/>
                  <a:pt x="1" y="137"/>
                </a:cubicBezTo>
                <a:cubicBezTo>
                  <a:pt x="2" y="139"/>
                  <a:pt x="4" y="142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9" y="147"/>
                  <a:pt x="9" y="147"/>
                  <a:pt x="9" y="147"/>
                </a:cubicBezTo>
                <a:cubicBezTo>
                  <a:pt x="10" y="147"/>
                  <a:pt x="10" y="148"/>
                  <a:pt x="9" y="148"/>
                </a:cubicBezTo>
                <a:cubicBezTo>
                  <a:pt x="10" y="147"/>
                  <a:pt x="11" y="148"/>
                  <a:pt x="12" y="148"/>
                </a:cubicBezTo>
                <a:cubicBezTo>
                  <a:pt x="12" y="148"/>
                  <a:pt x="12" y="148"/>
                  <a:pt x="12" y="148"/>
                </a:cubicBezTo>
                <a:cubicBezTo>
                  <a:pt x="13" y="148"/>
                  <a:pt x="15" y="147"/>
                  <a:pt x="15" y="148"/>
                </a:cubicBezTo>
                <a:cubicBezTo>
                  <a:pt x="15" y="146"/>
                  <a:pt x="14" y="148"/>
                  <a:pt x="13" y="147"/>
                </a:cubicBezTo>
                <a:cubicBezTo>
                  <a:pt x="12" y="145"/>
                  <a:pt x="15" y="146"/>
                  <a:pt x="15" y="146"/>
                </a:cubicBezTo>
                <a:cubicBezTo>
                  <a:pt x="15" y="148"/>
                  <a:pt x="18" y="147"/>
                  <a:pt x="19" y="147"/>
                </a:cubicBezTo>
                <a:cubicBezTo>
                  <a:pt x="20" y="148"/>
                  <a:pt x="20" y="148"/>
                  <a:pt x="20" y="149"/>
                </a:cubicBezTo>
                <a:cubicBezTo>
                  <a:pt x="21" y="147"/>
                  <a:pt x="21" y="147"/>
                  <a:pt x="21" y="147"/>
                </a:cubicBezTo>
                <a:cubicBezTo>
                  <a:pt x="21" y="150"/>
                  <a:pt x="24" y="147"/>
                  <a:pt x="25" y="148"/>
                </a:cubicBezTo>
                <a:cubicBezTo>
                  <a:pt x="24" y="149"/>
                  <a:pt x="24" y="150"/>
                  <a:pt x="25" y="150"/>
                </a:cubicBezTo>
                <a:cubicBezTo>
                  <a:pt x="24" y="148"/>
                  <a:pt x="28" y="149"/>
                  <a:pt x="27" y="147"/>
                </a:cubicBezTo>
                <a:cubicBezTo>
                  <a:pt x="30" y="148"/>
                  <a:pt x="26" y="149"/>
                  <a:pt x="27" y="151"/>
                </a:cubicBezTo>
                <a:cubicBezTo>
                  <a:pt x="29" y="150"/>
                  <a:pt x="30" y="152"/>
                  <a:pt x="31" y="151"/>
                </a:cubicBezTo>
                <a:cubicBezTo>
                  <a:pt x="29" y="150"/>
                  <a:pt x="31" y="150"/>
                  <a:pt x="32" y="149"/>
                </a:cubicBezTo>
                <a:cubicBezTo>
                  <a:pt x="34" y="149"/>
                  <a:pt x="31" y="150"/>
                  <a:pt x="33" y="151"/>
                </a:cubicBezTo>
                <a:cubicBezTo>
                  <a:pt x="34" y="150"/>
                  <a:pt x="35" y="149"/>
                  <a:pt x="34" y="148"/>
                </a:cubicBezTo>
                <a:cubicBezTo>
                  <a:pt x="35" y="149"/>
                  <a:pt x="37" y="148"/>
                  <a:pt x="38" y="149"/>
                </a:cubicBezTo>
                <a:cubicBezTo>
                  <a:pt x="39" y="150"/>
                  <a:pt x="35" y="149"/>
                  <a:pt x="36" y="150"/>
                </a:cubicBezTo>
                <a:cubicBezTo>
                  <a:pt x="39" y="151"/>
                  <a:pt x="38" y="148"/>
                  <a:pt x="41" y="148"/>
                </a:cubicBezTo>
                <a:cubicBezTo>
                  <a:pt x="40" y="147"/>
                  <a:pt x="42" y="145"/>
                  <a:pt x="43" y="145"/>
                </a:cubicBezTo>
                <a:cubicBezTo>
                  <a:pt x="46" y="145"/>
                  <a:pt x="42" y="145"/>
                  <a:pt x="43" y="147"/>
                </a:cubicBezTo>
                <a:cubicBezTo>
                  <a:pt x="44" y="147"/>
                  <a:pt x="44" y="147"/>
                  <a:pt x="44" y="147"/>
                </a:cubicBezTo>
                <a:cubicBezTo>
                  <a:pt x="46" y="149"/>
                  <a:pt x="40" y="149"/>
                  <a:pt x="41" y="151"/>
                </a:cubicBezTo>
                <a:cubicBezTo>
                  <a:pt x="43" y="151"/>
                  <a:pt x="43" y="151"/>
                  <a:pt x="43" y="151"/>
                </a:cubicBezTo>
                <a:cubicBezTo>
                  <a:pt x="42" y="151"/>
                  <a:pt x="42" y="152"/>
                  <a:pt x="42" y="153"/>
                </a:cubicBezTo>
                <a:cubicBezTo>
                  <a:pt x="43" y="151"/>
                  <a:pt x="46" y="153"/>
                  <a:pt x="46" y="153"/>
                </a:cubicBezTo>
                <a:cubicBezTo>
                  <a:pt x="46" y="151"/>
                  <a:pt x="45" y="153"/>
                  <a:pt x="45" y="152"/>
                </a:cubicBezTo>
                <a:cubicBezTo>
                  <a:pt x="47" y="152"/>
                  <a:pt x="48" y="150"/>
                  <a:pt x="50" y="151"/>
                </a:cubicBezTo>
                <a:cubicBezTo>
                  <a:pt x="48" y="152"/>
                  <a:pt x="50" y="153"/>
                  <a:pt x="49" y="153"/>
                </a:cubicBezTo>
                <a:cubicBezTo>
                  <a:pt x="51" y="154"/>
                  <a:pt x="50" y="152"/>
                  <a:pt x="52" y="153"/>
                </a:cubicBezTo>
                <a:cubicBezTo>
                  <a:pt x="51" y="153"/>
                  <a:pt x="51" y="153"/>
                  <a:pt x="51" y="153"/>
                </a:cubicBezTo>
                <a:cubicBezTo>
                  <a:pt x="57" y="154"/>
                  <a:pt x="65" y="155"/>
                  <a:pt x="71" y="153"/>
                </a:cubicBezTo>
                <a:cubicBezTo>
                  <a:pt x="72" y="154"/>
                  <a:pt x="73" y="155"/>
                  <a:pt x="76" y="156"/>
                </a:cubicBezTo>
                <a:cubicBezTo>
                  <a:pt x="75" y="155"/>
                  <a:pt x="77" y="155"/>
                  <a:pt x="77" y="154"/>
                </a:cubicBezTo>
                <a:cubicBezTo>
                  <a:pt x="79" y="156"/>
                  <a:pt x="79" y="156"/>
                  <a:pt x="79" y="156"/>
                </a:cubicBezTo>
                <a:cubicBezTo>
                  <a:pt x="80" y="157"/>
                  <a:pt x="83" y="156"/>
                  <a:pt x="85" y="155"/>
                </a:cubicBezTo>
                <a:cubicBezTo>
                  <a:pt x="85" y="156"/>
                  <a:pt x="85" y="156"/>
                  <a:pt x="85" y="156"/>
                </a:cubicBezTo>
                <a:cubicBezTo>
                  <a:pt x="87" y="157"/>
                  <a:pt x="87" y="156"/>
                  <a:pt x="87" y="155"/>
                </a:cubicBezTo>
                <a:cubicBezTo>
                  <a:pt x="88" y="156"/>
                  <a:pt x="88" y="156"/>
                  <a:pt x="88" y="156"/>
                </a:cubicBezTo>
                <a:cubicBezTo>
                  <a:pt x="89" y="155"/>
                  <a:pt x="89" y="155"/>
                  <a:pt x="89" y="155"/>
                </a:cubicBezTo>
                <a:cubicBezTo>
                  <a:pt x="90" y="155"/>
                  <a:pt x="92" y="155"/>
                  <a:pt x="92" y="157"/>
                </a:cubicBezTo>
                <a:cubicBezTo>
                  <a:pt x="93" y="157"/>
                  <a:pt x="93" y="156"/>
                  <a:pt x="93" y="156"/>
                </a:cubicBezTo>
                <a:cubicBezTo>
                  <a:pt x="94" y="157"/>
                  <a:pt x="99" y="157"/>
                  <a:pt x="101" y="157"/>
                </a:cubicBezTo>
                <a:cubicBezTo>
                  <a:pt x="100" y="156"/>
                  <a:pt x="100" y="156"/>
                  <a:pt x="100" y="155"/>
                </a:cubicBezTo>
                <a:cubicBezTo>
                  <a:pt x="101" y="153"/>
                  <a:pt x="101" y="155"/>
                  <a:pt x="102" y="154"/>
                </a:cubicBezTo>
                <a:cubicBezTo>
                  <a:pt x="102" y="155"/>
                  <a:pt x="103" y="156"/>
                  <a:pt x="102" y="156"/>
                </a:cubicBezTo>
                <a:cubicBezTo>
                  <a:pt x="106" y="158"/>
                  <a:pt x="111" y="157"/>
                  <a:pt x="116" y="157"/>
                </a:cubicBezTo>
                <a:cubicBezTo>
                  <a:pt x="117" y="157"/>
                  <a:pt x="117" y="157"/>
                  <a:pt x="117" y="156"/>
                </a:cubicBezTo>
                <a:cubicBezTo>
                  <a:pt x="120" y="158"/>
                  <a:pt x="124" y="156"/>
                  <a:pt x="127" y="157"/>
                </a:cubicBezTo>
                <a:cubicBezTo>
                  <a:pt x="127" y="156"/>
                  <a:pt x="128" y="154"/>
                  <a:pt x="129" y="154"/>
                </a:cubicBezTo>
                <a:cubicBezTo>
                  <a:pt x="131" y="153"/>
                  <a:pt x="130" y="156"/>
                  <a:pt x="132" y="157"/>
                </a:cubicBezTo>
                <a:cubicBezTo>
                  <a:pt x="133" y="156"/>
                  <a:pt x="135" y="156"/>
                  <a:pt x="135" y="156"/>
                </a:cubicBezTo>
                <a:cubicBezTo>
                  <a:pt x="135" y="156"/>
                  <a:pt x="135" y="156"/>
                  <a:pt x="135" y="156"/>
                </a:cubicBezTo>
                <a:cubicBezTo>
                  <a:pt x="136" y="155"/>
                  <a:pt x="138" y="155"/>
                  <a:pt x="139" y="155"/>
                </a:cubicBezTo>
                <a:cubicBezTo>
                  <a:pt x="139" y="156"/>
                  <a:pt x="139" y="156"/>
                  <a:pt x="139" y="156"/>
                </a:cubicBezTo>
                <a:cubicBezTo>
                  <a:pt x="140" y="156"/>
                  <a:pt x="142" y="156"/>
                  <a:pt x="143" y="156"/>
                </a:cubicBezTo>
                <a:cubicBezTo>
                  <a:pt x="143" y="155"/>
                  <a:pt x="146" y="156"/>
                  <a:pt x="147" y="154"/>
                </a:cubicBezTo>
                <a:cubicBezTo>
                  <a:pt x="147" y="155"/>
                  <a:pt x="146" y="155"/>
                  <a:pt x="147" y="155"/>
                </a:cubicBezTo>
                <a:cubicBezTo>
                  <a:pt x="147" y="154"/>
                  <a:pt x="147" y="154"/>
                  <a:pt x="147" y="154"/>
                </a:cubicBezTo>
                <a:cubicBezTo>
                  <a:pt x="149" y="154"/>
                  <a:pt x="149" y="154"/>
                  <a:pt x="149" y="154"/>
                </a:cubicBezTo>
                <a:cubicBezTo>
                  <a:pt x="149" y="155"/>
                  <a:pt x="149" y="155"/>
                  <a:pt x="148" y="156"/>
                </a:cubicBezTo>
                <a:cubicBezTo>
                  <a:pt x="150" y="156"/>
                  <a:pt x="149" y="155"/>
                  <a:pt x="150" y="154"/>
                </a:cubicBezTo>
                <a:cubicBezTo>
                  <a:pt x="151" y="153"/>
                  <a:pt x="151" y="154"/>
                  <a:pt x="152" y="155"/>
                </a:cubicBezTo>
                <a:cubicBezTo>
                  <a:pt x="152" y="155"/>
                  <a:pt x="151" y="154"/>
                  <a:pt x="151" y="155"/>
                </a:cubicBezTo>
                <a:cubicBezTo>
                  <a:pt x="150" y="156"/>
                  <a:pt x="152" y="155"/>
                  <a:pt x="152" y="156"/>
                </a:cubicBezTo>
                <a:cubicBezTo>
                  <a:pt x="152" y="156"/>
                  <a:pt x="152" y="154"/>
                  <a:pt x="153" y="154"/>
                </a:cubicBezTo>
                <a:cubicBezTo>
                  <a:pt x="154" y="154"/>
                  <a:pt x="157" y="154"/>
                  <a:pt x="157" y="155"/>
                </a:cubicBezTo>
                <a:cubicBezTo>
                  <a:pt x="158" y="154"/>
                  <a:pt x="159" y="154"/>
                  <a:pt x="159" y="154"/>
                </a:cubicBezTo>
                <a:cubicBezTo>
                  <a:pt x="158" y="153"/>
                  <a:pt x="157" y="153"/>
                  <a:pt x="157" y="153"/>
                </a:cubicBezTo>
                <a:cubicBezTo>
                  <a:pt x="157" y="152"/>
                  <a:pt x="159" y="152"/>
                  <a:pt x="159" y="152"/>
                </a:cubicBezTo>
                <a:cubicBezTo>
                  <a:pt x="159" y="153"/>
                  <a:pt x="159" y="153"/>
                  <a:pt x="159" y="153"/>
                </a:cubicBezTo>
                <a:cubicBezTo>
                  <a:pt x="159" y="152"/>
                  <a:pt x="161" y="152"/>
                  <a:pt x="160" y="152"/>
                </a:cubicBezTo>
                <a:cubicBezTo>
                  <a:pt x="162" y="153"/>
                  <a:pt x="162" y="153"/>
                  <a:pt x="162" y="153"/>
                </a:cubicBezTo>
                <a:cubicBezTo>
                  <a:pt x="162" y="152"/>
                  <a:pt x="164" y="152"/>
                  <a:pt x="165" y="151"/>
                </a:cubicBezTo>
                <a:cubicBezTo>
                  <a:pt x="166" y="153"/>
                  <a:pt x="165" y="154"/>
                  <a:pt x="167" y="154"/>
                </a:cubicBezTo>
                <a:cubicBezTo>
                  <a:pt x="169" y="152"/>
                  <a:pt x="169" y="152"/>
                  <a:pt x="169" y="152"/>
                </a:cubicBezTo>
                <a:cubicBezTo>
                  <a:pt x="170" y="152"/>
                  <a:pt x="171" y="152"/>
                  <a:pt x="170" y="153"/>
                </a:cubicBezTo>
                <a:cubicBezTo>
                  <a:pt x="174" y="153"/>
                  <a:pt x="174" y="149"/>
                  <a:pt x="177" y="150"/>
                </a:cubicBezTo>
                <a:cubicBezTo>
                  <a:pt x="176" y="152"/>
                  <a:pt x="177" y="152"/>
                  <a:pt x="179" y="152"/>
                </a:cubicBezTo>
                <a:cubicBezTo>
                  <a:pt x="179" y="152"/>
                  <a:pt x="179" y="151"/>
                  <a:pt x="179" y="151"/>
                </a:cubicBezTo>
                <a:cubicBezTo>
                  <a:pt x="179" y="150"/>
                  <a:pt x="179" y="152"/>
                  <a:pt x="177" y="151"/>
                </a:cubicBezTo>
                <a:cubicBezTo>
                  <a:pt x="177" y="150"/>
                  <a:pt x="178" y="151"/>
                  <a:pt x="179" y="150"/>
                </a:cubicBezTo>
                <a:cubicBezTo>
                  <a:pt x="182" y="153"/>
                  <a:pt x="188" y="149"/>
                  <a:pt x="193" y="149"/>
                </a:cubicBezTo>
                <a:cubicBezTo>
                  <a:pt x="192" y="148"/>
                  <a:pt x="194" y="149"/>
                  <a:pt x="195" y="148"/>
                </a:cubicBezTo>
                <a:cubicBezTo>
                  <a:pt x="195" y="150"/>
                  <a:pt x="198" y="147"/>
                  <a:pt x="199" y="148"/>
                </a:cubicBezTo>
                <a:cubicBezTo>
                  <a:pt x="198" y="146"/>
                  <a:pt x="198" y="146"/>
                  <a:pt x="198" y="146"/>
                </a:cubicBezTo>
                <a:cubicBezTo>
                  <a:pt x="201" y="147"/>
                  <a:pt x="202" y="143"/>
                  <a:pt x="204" y="144"/>
                </a:cubicBezTo>
                <a:cubicBezTo>
                  <a:pt x="205" y="144"/>
                  <a:pt x="203" y="146"/>
                  <a:pt x="203" y="146"/>
                </a:cubicBezTo>
                <a:cubicBezTo>
                  <a:pt x="205" y="147"/>
                  <a:pt x="208" y="143"/>
                  <a:pt x="210" y="145"/>
                </a:cubicBezTo>
                <a:cubicBezTo>
                  <a:pt x="210" y="144"/>
                  <a:pt x="209" y="143"/>
                  <a:pt x="211" y="142"/>
                </a:cubicBezTo>
                <a:cubicBezTo>
                  <a:pt x="212" y="142"/>
                  <a:pt x="215" y="142"/>
                  <a:pt x="215" y="142"/>
                </a:cubicBezTo>
                <a:cubicBezTo>
                  <a:pt x="216" y="142"/>
                  <a:pt x="216" y="141"/>
                  <a:pt x="218" y="141"/>
                </a:cubicBezTo>
                <a:cubicBezTo>
                  <a:pt x="218" y="142"/>
                  <a:pt x="217" y="142"/>
                  <a:pt x="217" y="142"/>
                </a:cubicBezTo>
                <a:cubicBezTo>
                  <a:pt x="219" y="142"/>
                  <a:pt x="220" y="141"/>
                  <a:pt x="222" y="140"/>
                </a:cubicBezTo>
                <a:cubicBezTo>
                  <a:pt x="223" y="140"/>
                  <a:pt x="223" y="140"/>
                  <a:pt x="223" y="140"/>
                </a:cubicBezTo>
                <a:cubicBezTo>
                  <a:pt x="228" y="137"/>
                  <a:pt x="226" y="138"/>
                  <a:pt x="227" y="137"/>
                </a:cubicBezTo>
                <a:cubicBezTo>
                  <a:pt x="228" y="135"/>
                  <a:pt x="230" y="133"/>
                  <a:pt x="230" y="132"/>
                </a:cubicBezTo>
                <a:cubicBezTo>
                  <a:pt x="229" y="130"/>
                  <a:pt x="232" y="128"/>
                  <a:pt x="230" y="128"/>
                </a:cubicBezTo>
                <a:cubicBezTo>
                  <a:pt x="230" y="128"/>
                  <a:pt x="231" y="127"/>
                  <a:pt x="231" y="127"/>
                </a:cubicBezTo>
                <a:cubicBezTo>
                  <a:pt x="231" y="126"/>
                  <a:pt x="229" y="125"/>
                  <a:pt x="229" y="124"/>
                </a:cubicBezTo>
                <a:cubicBezTo>
                  <a:pt x="231" y="125"/>
                  <a:pt x="231" y="125"/>
                  <a:pt x="231" y="125"/>
                </a:cubicBezTo>
                <a:cubicBezTo>
                  <a:pt x="232" y="125"/>
                  <a:pt x="232" y="122"/>
                  <a:pt x="233" y="121"/>
                </a:cubicBezTo>
                <a:cubicBezTo>
                  <a:pt x="231" y="122"/>
                  <a:pt x="233" y="120"/>
                  <a:pt x="232" y="120"/>
                </a:cubicBezTo>
                <a:cubicBezTo>
                  <a:pt x="232" y="118"/>
                  <a:pt x="232" y="118"/>
                  <a:pt x="232" y="118"/>
                </a:cubicBezTo>
                <a:cubicBezTo>
                  <a:pt x="232" y="116"/>
                  <a:pt x="231" y="118"/>
                  <a:pt x="231" y="115"/>
                </a:cubicBezTo>
                <a:cubicBezTo>
                  <a:pt x="231" y="114"/>
                  <a:pt x="233" y="115"/>
                  <a:pt x="233" y="116"/>
                </a:cubicBezTo>
                <a:cubicBezTo>
                  <a:pt x="234" y="114"/>
                  <a:pt x="233" y="113"/>
                  <a:pt x="233" y="112"/>
                </a:cubicBezTo>
                <a:cubicBezTo>
                  <a:pt x="233" y="112"/>
                  <a:pt x="233" y="112"/>
                  <a:pt x="233" y="112"/>
                </a:cubicBezTo>
                <a:cubicBezTo>
                  <a:pt x="233" y="112"/>
                  <a:pt x="233" y="112"/>
                  <a:pt x="233" y="112"/>
                </a:cubicBezTo>
                <a:cubicBezTo>
                  <a:pt x="233" y="111"/>
                  <a:pt x="233" y="111"/>
                  <a:pt x="233" y="110"/>
                </a:cubicBezTo>
                <a:cubicBezTo>
                  <a:pt x="233" y="110"/>
                  <a:pt x="233" y="110"/>
                  <a:pt x="233" y="110"/>
                </a:cubicBezTo>
                <a:cubicBezTo>
                  <a:pt x="233" y="111"/>
                  <a:pt x="233" y="111"/>
                  <a:pt x="233" y="111"/>
                </a:cubicBezTo>
                <a:cubicBezTo>
                  <a:pt x="233" y="111"/>
                  <a:pt x="233" y="111"/>
                  <a:pt x="233" y="110"/>
                </a:cubicBezTo>
                <a:cubicBezTo>
                  <a:pt x="234" y="110"/>
                  <a:pt x="234" y="110"/>
                  <a:pt x="234" y="110"/>
                </a:cubicBezTo>
                <a:cubicBezTo>
                  <a:pt x="234" y="109"/>
                  <a:pt x="234" y="109"/>
                  <a:pt x="234" y="109"/>
                </a:cubicBezTo>
                <a:cubicBezTo>
                  <a:pt x="235" y="109"/>
                  <a:pt x="235" y="109"/>
                  <a:pt x="235" y="109"/>
                </a:cubicBezTo>
                <a:cubicBezTo>
                  <a:pt x="235" y="108"/>
                  <a:pt x="234" y="106"/>
                  <a:pt x="234" y="106"/>
                </a:cubicBezTo>
                <a:cubicBezTo>
                  <a:pt x="235" y="102"/>
                  <a:pt x="235" y="96"/>
                  <a:pt x="234" y="94"/>
                </a:cubicBezTo>
                <a:cubicBezTo>
                  <a:pt x="234" y="94"/>
                  <a:pt x="235" y="94"/>
                  <a:pt x="234" y="94"/>
                </a:cubicBezTo>
                <a:cubicBezTo>
                  <a:pt x="234" y="93"/>
                  <a:pt x="233" y="91"/>
                  <a:pt x="234" y="91"/>
                </a:cubicBezTo>
                <a:cubicBezTo>
                  <a:pt x="234" y="90"/>
                  <a:pt x="235" y="90"/>
                  <a:pt x="235" y="88"/>
                </a:cubicBezTo>
                <a:cubicBezTo>
                  <a:pt x="235" y="88"/>
                  <a:pt x="234" y="88"/>
                  <a:pt x="234" y="88"/>
                </a:cubicBezTo>
                <a:cubicBezTo>
                  <a:pt x="236" y="85"/>
                  <a:pt x="233" y="81"/>
                  <a:pt x="234" y="77"/>
                </a:cubicBezTo>
                <a:cubicBezTo>
                  <a:pt x="235" y="78"/>
                  <a:pt x="235" y="78"/>
                  <a:pt x="235" y="79"/>
                </a:cubicBezTo>
                <a:cubicBezTo>
                  <a:pt x="235" y="76"/>
                  <a:pt x="235" y="73"/>
                  <a:pt x="233" y="70"/>
                </a:cubicBezTo>
                <a:cubicBezTo>
                  <a:pt x="234" y="71"/>
                  <a:pt x="234" y="71"/>
                  <a:pt x="235" y="71"/>
                </a:cubicBezTo>
                <a:close/>
                <a:moveTo>
                  <a:pt x="233" y="107"/>
                </a:moveTo>
                <a:cubicBezTo>
                  <a:pt x="233" y="107"/>
                  <a:pt x="233" y="108"/>
                  <a:pt x="233" y="108"/>
                </a:cubicBezTo>
                <a:cubicBezTo>
                  <a:pt x="233" y="108"/>
                  <a:pt x="233" y="107"/>
                  <a:pt x="233" y="107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lIns="36000" tIns="72000" rIns="36000" bIns="36000" anchor="ctr" anchorCtr="1"/>
          <a:lstStyle>
            <a:lvl1pPr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pl-PL" sz="1200" dirty="0">
              <a:solidFill>
                <a:schemeClr val="bg1"/>
              </a:solidFill>
              <a:latin typeface="Segoe Print" pitchFamily="2" charset="0"/>
              <a:cs typeface="Arial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175F221-F9DE-4EB6-AD10-E4B2E3C3DDE0}"/>
              </a:ext>
            </a:extLst>
          </p:cNvPr>
          <p:cNvSpPr/>
          <p:nvPr/>
        </p:nvSpPr>
        <p:spPr>
          <a:xfrm>
            <a:off x="8971312" y="4721400"/>
            <a:ext cx="15513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ClrTx/>
              <a:buNone/>
            </a:pPr>
            <a:r>
              <a:rPr lang="en-US" altLang="pl-PL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1.0e+07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12E25A-6D5F-4D66-AA2C-F34267DBE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30" y="1070491"/>
            <a:ext cx="2514079" cy="178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013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F8141F-20F9-467E-8422-5D28534FF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30" y="1057567"/>
            <a:ext cx="6648450" cy="47053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5EC902-B46E-4296-92D1-762E8E6CE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446" y="179211"/>
            <a:ext cx="7148145" cy="656038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Initial gain {</a:t>
            </a:r>
            <a:r>
              <a:rPr lang="en-US" dirty="0" err="1">
                <a:solidFill>
                  <a:schemeClr val="tx1"/>
                </a:solidFill>
              </a:rPr>
              <a:t>kp</a:t>
            </a:r>
            <a:r>
              <a:rPr lang="en-US" dirty="0">
                <a:solidFill>
                  <a:schemeClr val="tx1"/>
                </a:solidFill>
              </a:rPr>
              <a:t>: 0.01, </a:t>
            </a:r>
            <a:r>
              <a:rPr lang="en-US" dirty="0" err="1">
                <a:solidFill>
                  <a:schemeClr val="tx1"/>
                </a:solidFill>
              </a:rPr>
              <a:t>ki</a:t>
            </a:r>
            <a:r>
              <a:rPr lang="en-US" dirty="0">
                <a:solidFill>
                  <a:schemeClr val="tx1"/>
                </a:solidFill>
              </a:rPr>
              <a:t>: 0.001, </a:t>
            </a:r>
            <a:r>
              <a:rPr lang="en-US" dirty="0" err="1">
                <a:solidFill>
                  <a:schemeClr val="tx1"/>
                </a:solidFill>
              </a:rPr>
              <a:t>Kd</a:t>
            </a:r>
            <a:r>
              <a:rPr lang="en-US" dirty="0">
                <a:solidFill>
                  <a:schemeClr val="tx1"/>
                </a:solidFill>
              </a:rPr>
              <a:t>: 1}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HYPER-PARAMETERS {w = 0.2, c1 = 0.3, c2 = 0.6}</a:t>
            </a:r>
          </a:p>
        </p:txBody>
      </p:sp>
      <p:sp>
        <p:nvSpPr>
          <p:cNvPr id="37" name="Pięciokąt 1">
            <a:extLst>
              <a:ext uri="{FF2B5EF4-FFF2-40B4-BE49-F238E27FC236}">
                <a16:creationId xmlns:a16="http://schemas.microsoft.com/office/drawing/2014/main" id="{DBACC98B-7110-4190-94C1-A1C017B5CB5F}"/>
              </a:ext>
            </a:extLst>
          </p:cNvPr>
          <p:cNvSpPr/>
          <p:nvPr/>
        </p:nvSpPr>
        <p:spPr>
          <a:xfrm rot="5400000">
            <a:off x="9506935" y="-716562"/>
            <a:ext cx="482493" cy="2554737"/>
          </a:xfrm>
          <a:prstGeom prst="homePlate">
            <a:avLst>
              <a:gd name="adj" fmla="val 31349"/>
            </a:avLst>
          </a:prstGeom>
          <a:solidFill>
            <a:srgbClr val="15979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38" name="Prostokąt zaokrąglony 70">
            <a:extLst>
              <a:ext uri="{FF2B5EF4-FFF2-40B4-BE49-F238E27FC236}">
                <a16:creationId xmlns:a16="http://schemas.microsoft.com/office/drawing/2014/main" id="{7E229A6E-A2AF-48AD-92BA-418892CECD95}"/>
              </a:ext>
            </a:extLst>
          </p:cNvPr>
          <p:cNvSpPr/>
          <p:nvPr/>
        </p:nvSpPr>
        <p:spPr>
          <a:xfrm>
            <a:off x="8470814" y="305701"/>
            <a:ext cx="2554738" cy="1657759"/>
          </a:xfrm>
          <a:prstGeom prst="roundRect">
            <a:avLst>
              <a:gd name="adj" fmla="val 0"/>
            </a:avLst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latin typeface="Calibri"/>
            </a:endParaRPr>
          </a:p>
        </p:txBody>
      </p:sp>
      <p:sp>
        <p:nvSpPr>
          <p:cNvPr id="39" name="Prostokąt 35">
            <a:extLst>
              <a:ext uri="{FF2B5EF4-FFF2-40B4-BE49-F238E27FC236}">
                <a16:creationId xmlns:a16="http://schemas.microsoft.com/office/drawing/2014/main" id="{599F46B1-17DB-4A93-9895-18E625495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8477" y="385367"/>
            <a:ext cx="19526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>
                <a:solidFill>
                  <a:schemeClr val="bg1"/>
                </a:solidFill>
              </a:rPr>
              <a:t>Signal Statistics</a:t>
            </a:r>
            <a:endParaRPr lang="en-US" sz="1400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3" name="Freeform 6">
            <a:extLst>
              <a:ext uri="{FF2B5EF4-FFF2-40B4-BE49-F238E27FC236}">
                <a16:creationId xmlns:a16="http://schemas.microsoft.com/office/drawing/2014/main" id="{8C61E593-F342-4C27-8E64-363FF7427A43}"/>
              </a:ext>
            </a:extLst>
          </p:cNvPr>
          <p:cNvSpPr>
            <a:spLocks/>
          </p:cNvSpPr>
          <p:nvPr/>
        </p:nvSpPr>
        <p:spPr bwMode="auto">
          <a:xfrm>
            <a:off x="8758477" y="1640161"/>
            <a:ext cx="1766838" cy="53798"/>
          </a:xfrm>
          <a:custGeom>
            <a:avLst/>
            <a:gdLst/>
            <a:ahLst/>
            <a:cxnLst/>
            <a:rect l="l" t="t" r="r" b="b"/>
            <a:pathLst>
              <a:path w="4230688" h="323122">
                <a:moveTo>
                  <a:pt x="690731" y="306944"/>
                </a:moveTo>
                <a:lnTo>
                  <a:pt x="690926" y="307256"/>
                </a:lnTo>
                <a:lnTo>
                  <a:pt x="686864" y="315369"/>
                </a:lnTo>
                <a:close/>
                <a:moveTo>
                  <a:pt x="616109" y="299788"/>
                </a:moveTo>
                <a:cubicBezTo>
                  <a:pt x="619443" y="298845"/>
                  <a:pt x="622300" y="299788"/>
                  <a:pt x="622300" y="307328"/>
                </a:cubicBezTo>
                <a:cubicBezTo>
                  <a:pt x="618490" y="296017"/>
                  <a:pt x="603250" y="322409"/>
                  <a:pt x="607060" y="303558"/>
                </a:cubicBezTo>
                <a:cubicBezTo>
                  <a:pt x="608965" y="303558"/>
                  <a:pt x="612775" y="300730"/>
                  <a:pt x="616109" y="299788"/>
                </a:cubicBezTo>
                <a:close/>
                <a:moveTo>
                  <a:pt x="454554" y="292247"/>
                </a:moveTo>
                <a:lnTo>
                  <a:pt x="458259" y="304649"/>
                </a:lnTo>
                <a:cubicBezTo>
                  <a:pt x="457333" y="307130"/>
                  <a:pt x="454555" y="308122"/>
                  <a:pt x="450850" y="308122"/>
                </a:cubicBezTo>
                <a:cubicBezTo>
                  <a:pt x="450850" y="300185"/>
                  <a:pt x="454554" y="296216"/>
                  <a:pt x="454554" y="292247"/>
                </a:cubicBezTo>
                <a:close/>
                <a:moveTo>
                  <a:pt x="2509981" y="291195"/>
                </a:moveTo>
                <a:cubicBezTo>
                  <a:pt x="2510643" y="295092"/>
                  <a:pt x="2510774" y="299730"/>
                  <a:pt x="2512484" y="299730"/>
                </a:cubicBezTo>
                <a:cubicBezTo>
                  <a:pt x="2507667" y="302090"/>
                  <a:pt x="2510680" y="295245"/>
                  <a:pt x="2509981" y="291195"/>
                </a:cubicBezTo>
                <a:close/>
                <a:moveTo>
                  <a:pt x="2509608" y="289487"/>
                </a:moveTo>
                <a:cubicBezTo>
                  <a:pt x="2510101" y="289846"/>
                  <a:pt x="2510261" y="290465"/>
                  <a:pt x="2509981" y="291195"/>
                </a:cubicBezTo>
                <a:close/>
                <a:moveTo>
                  <a:pt x="2508837" y="285953"/>
                </a:moveTo>
                <a:lnTo>
                  <a:pt x="2509608" y="289487"/>
                </a:lnTo>
                <a:cubicBezTo>
                  <a:pt x="2509109" y="288352"/>
                  <a:pt x="2507723" y="287980"/>
                  <a:pt x="2505075" y="288845"/>
                </a:cubicBezTo>
                <a:close/>
                <a:moveTo>
                  <a:pt x="679450" y="284309"/>
                </a:moveTo>
                <a:lnTo>
                  <a:pt x="686859" y="284309"/>
                </a:lnTo>
                <a:cubicBezTo>
                  <a:pt x="690563" y="291929"/>
                  <a:pt x="683154" y="299549"/>
                  <a:pt x="683154" y="303359"/>
                </a:cubicBezTo>
                <a:close/>
                <a:moveTo>
                  <a:pt x="2260205" y="270417"/>
                </a:moveTo>
                <a:lnTo>
                  <a:pt x="2260348" y="270933"/>
                </a:lnTo>
                <a:cubicBezTo>
                  <a:pt x="2259948" y="271294"/>
                  <a:pt x="2259525" y="271348"/>
                  <a:pt x="2259116" y="271149"/>
                </a:cubicBezTo>
                <a:close/>
                <a:moveTo>
                  <a:pt x="1943100" y="266847"/>
                </a:moveTo>
                <a:lnTo>
                  <a:pt x="1951038" y="270022"/>
                </a:lnTo>
                <a:lnTo>
                  <a:pt x="1943100" y="277959"/>
                </a:lnTo>
                <a:close/>
                <a:moveTo>
                  <a:pt x="461169" y="262084"/>
                </a:moveTo>
                <a:cubicBezTo>
                  <a:pt x="464326" y="262084"/>
                  <a:pt x="467484" y="266907"/>
                  <a:pt x="470500" y="272792"/>
                </a:cubicBezTo>
                <a:cubicBezTo>
                  <a:pt x="466196" y="271480"/>
                  <a:pt x="458226" y="276212"/>
                  <a:pt x="461169" y="262084"/>
                </a:cubicBezTo>
                <a:close/>
                <a:moveTo>
                  <a:pt x="2291359" y="258271"/>
                </a:moveTo>
                <a:lnTo>
                  <a:pt x="2285073" y="260734"/>
                </a:lnTo>
                <a:lnTo>
                  <a:pt x="2288147" y="262947"/>
                </a:lnTo>
                <a:close/>
                <a:moveTo>
                  <a:pt x="2540015" y="246594"/>
                </a:moveTo>
                <a:lnTo>
                  <a:pt x="2539403" y="247970"/>
                </a:lnTo>
                <a:cubicBezTo>
                  <a:pt x="2539350" y="247837"/>
                  <a:pt x="2539298" y="247705"/>
                  <a:pt x="2539361" y="247530"/>
                </a:cubicBezTo>
                <a:close/>
                <a:moveTo>
                  <a:pt x="322813" y="246039"/>
                </a:moveTo>
                <a:lnTo>
                  <a:pt x="324000" y="247581"/>
                </a:lnTo>
                <a:lnTo>
                  <a:pt x="315606" y="255459"/>
                </a:lnTo>
                <a:cubicBezTo>
                  <a:pt x="318418" y="247970"/>
                  <a:pt x="320762" y="245629"/>
                  <a:pt x="322813" y="246039"/>
                </a:cubicBezTo>
                <a:close/>
                <a:moveTo>
                  <a:pt x="385763" y="236684"/>
                </a:moveTo>
                <a:cubicBezTo>
                  <a:pt x="385763" y="247797"/>
                  <a:pt x="367620" y="258909"/>
                  <a:pt x="360363" y="258909"/>
                </a:cubicBezTo>
                <a:close/>
                <a:moveTo>
                  <a:pt x="2543621" y="235332"/>
                </a:moveTo>
                <a:cubicBezTo>
                  <a:pt x="2544090" y="234630"/>
                  <a:pt x="2545028" y="234864"/>
                  <a:pt x="2546903" y="236736"/>
                </a:cubicBezTo>
                <a:lnTo>
                  <a:pt x="2540015" y="246594"/>
                </a:lnTo>
                <a:cubicBezTo>
                  <a:pt x="2544698" y="246705"/>
                  <a:pt x="2542302" y="237309"/>
                  <a:pt x="2543621" y="235332"/>
                </a:cubicBezTo>
                <a:close/>
                <a:moveTo>
                  <a:pt x="327595" y="234205"/>
                </a:moveTo>
                <a:cubicBezTo>
                  <a:pt x="338579" y="242162"/>
                  <a:pt x="345486" y="267175"/>
                  <a:pt x="341857" y="281670"/>
                </a:cubicBezTo>
                <a:cubicBezTo>
                  <a:pt x="334356" y="277925"/>
                  <a:pt x="341857" y="266692"/>
                  <a:pt x="338106" y="259203"/>
                </a:cubicBezTo>
                <a:lnTo>
                  <a:pt x="333009" y="262304"/>
                </a:lnTo>
                <a:cubicBezTo>
                  <a:pt x="330303" y="259202"/>
                  <a:pt x="327768" y="250108"/>
                  <a:pt x="324000" y="247581"/>
                </a:cubicBezTo>
                <a:cubicBezTo>
                  <a:pt x="327203" y="244428"/>
                  <a:pt x="328089" y="239669"/>
                  <a:pt x="327595" y="234205"/>
                </a:cubicBezTo>
                <a:close/>
                <a:moveTo>
                  <a:pt x="315384" y="224438"/>
                </a:moveTo>
                <a:cubicBezTo>
                  <a:pt x="316310" y="226705"/>
                  <a:pt x="317236" y="230334"/>
                  <a:pt x="319088" y="232148"/>
                </a:cubicBezTo>
                <a:cubicBezTo>
                  <a:pt x="315384" y="232148"/>
                  <a:pt x="311679" y="243034"/>
                  <a:pt x="307975" y="235777"/>
                </a:cubicBezTo>
                <a:cubicBezTo>
                  <a:pt x="311679" y="235777"/>
                  <a:pt x="311679" y="228520"/>
                  <a:pt x="311679" y="224891"/>
                </a:cubicBezTo>
                <a:close/>
                <a:moveTo>
                  <a:pt x="327968" y="219090"/>
                </a:moveTo>
                <a:cubicBezTo>
                  <a:pt x="328116" y="224506"/>
                  <a:pt x="328449" y="229613"/>
                  <a:pt x="327595" y="234205"/>
                </a:cubicBezTo>
                <a:lnTo>
                  <a:pt x="326856" y="232992"/>
                </a:lnTo>
                <a:cubicBezTo>
                  <a:pt x="324907" y="225208"/>
                  <a:pt x="325744" y="221216"/>
                  <a:pt x="327968" y="219090"/>
                </a:cubicBezTo>
                <a:close/>
                <a:moveTo>
                  <a:pt x="2805113" y="203347"/>
                </a:moveTo>
                <a:lnTo>
                  <a:pt x="2809876" y="228747"/>
                </a:lnTo>
                <a:lnTo>
                  <a:pt x="2805113" y="231922"/>
                </a:lnTo>
                <a:close/>
                <a:moveTo>
                  <a:pt x="2480" y="63779"/>
                </a:moveTo>
                <a:lnTo>
                  <a:pt x="7937" y="68409"/>
                </a:lnTo>
                <a:cubicBezTo>
                  <a:pt x="-7938" y="72114"/>
                  <a:pt x="15875" y="90634"/>
                  <a:pt x="0" y="75818"/>
                </a:cubicBezTo>
                <a:close/>
                <a:moveTo>
                  <a:pt x="26988" y="63647"/>
                </a:moveTo>
                <a:cubicBezTo>
                  <a:pt x="30560" y="78656"/>
                  <a:pt x="41276" y="86161"/>
                  <a:pt x="30560" y="104922"/>
                </a:cubicBezTo>
                <a:cubicBezTo>
                  <a:pt x="30560" y="93665"/>
                  <a:pt x="26988" y="74904"/>
                  <a:pt x="26988" y="63647"/>
                </a:cubicBezTo>
                <a:close/>
                <a:moveTo>
                  <a:pt x="1999391" y="27049"/>
                </a:moveTo>
                <a:cubicBezTo>
                  <a:pt x="1997398" y="29323"/>
                  <a:pt x="1995384" y="31165"/>
                  <a:pt x="1992094" y="30903"/>
                </a:cubicBezTo>
                <a:lnTo>
                  <a:pt x="1991891" y="30793"/>
                </a:lnTo>
                <a:cubicBezTo>
                  <a:pt x="1995641" y="27049"/>
                  <a:pt x="1995641" y="27049"/>
                  <a:pt x="1999391" y="27049"/>
                </a:cubicBezTo>
                <a:close/>
                <a:moveTo>
                  <a:pt x="1305627" y="12071"/>
                </a:moveTo>
                <a:cubicBezTo>
                  <a:pt x="1305633" y="12074"/>
                  <a:pt x="1305705" y="12110"/>
                  <a:pt x="1306564" y="12539"/>
                </a:cubicBezTo>
                <a:lnTo>
                  <a:pt x="1313127" y="15815"/>
                </a:lnTo>
                <a:cubicBezTo>
                  <a:pt x="1310304" y="16621"/>
                  <a:pt x="1307654" y="17339"/>
                  <a:pt x="1304900" y="17006"/>
                </a:cubicBezTo>
                <a:close/>
                <a:moveTo>
                  <a:pt x="1554011" y="721"/>
                </a:moveTo>
                <a:cubicBezTo>
                  <a:pt x="1584773" y="5284"/>
                  <a:pt x="1615008" y="29857"/>
                  <a:pt x="1643134" y="27049"/>
                </a:cubicBezTo>
                <a:cubicBezTo>
                  <a:pt x="1710635" y="4582"/>
                  <a:pt x="1781887" y="19560"/>
                  <a:pt x="1845638" y="15815"/>
                </a:cubicBezTo>
                <a:lnTo>
                  <a:pt x="1842357" y="25644"/>
                </a:lnTo>
                <a:cubicBezTo>
                  <a:pt x="1864388" y="-6651"/>
                  <a:pt x="1890639" y="60749"/>
                  <a:pt x="1909389" y="12071"/>
                </a:cubicBezTo>
                <a:cubicBezTo>
                  <a:pt x="1916890" y="19560"/>
                  <a:pt x="1931890" y="15815"/>
                  <a:pt x="1924390" y="34537"/>
                </a:cubicBezTo>
                <a:cubicBezTo>
                  <a:pt x="1941717" y="13777"/>
                  <a:pt x="1968650" y="50570"/>
                  <a:pt x="1992094" y="30903"/>
                </a:cubicBezTo>
                <a:cubicBezTo>
                  <a:pt x="2014497" y="53137"/>
                  <a:pt x="2036954" y="27092"/>
                  <a:pt x="2063143" y="45771"/>
                </a:cubicBezTo>
                <a:cubicBezTo>
                  <a:pt x="2063143" y="49515"/>
                  <a:pt x="2055642" y="49515"/>
                  <a:pt x="2055642" y="60749"/>
                </a:cubicBezTo>
                <a:cubicBezTo>
                  <a:pt x="2066893" y="75726"/>
                  <a:pt x="2081893" y="23304"/>
                  <a:pt x="2085643" y="64493"/>
                </a:cubicBezTo>
                <a:cubicBezTo>
                  <a:pt x="2089393" y="64493"/>
                  <a:pt x="2089393" y="45771"/>
                  <a:pt x="2085643" y="45771"/>
                </a:cubicBezTo>
                <a:cubicBezTo>
                  <a:pt x="2141894" y="64493"/>
                  <a:pt x="2205646" y="38282"/>
                  <a:pt x="2265647" y="30793"/>
                </a:cubicBezTo>
                <a:cubicBezTo>
                  <a:pt x="2306898" y="57004"/>
                  <a:pt x="2265647" y="101937"/>
                  <a:pt x="2299398" y="71982"/>
                </a:cubicBezTo>
                <a:cubicBezTo>
                  <a:pt x="2303148" y="70110"/>
                  <a:pt x="2303148" y="58876"/>
                  <a:pt x="2303148" y="64493"/>
                </a:cubicBezTo>
                <a:cubicBezTo>
                  <a:pt x="2314398" y="53260"/>
                  <a:pt x="2321898" y="113170"/>
                  <a:pt x="2333148" y="90704"/>
                </a:cubicBezTo>
                <a:cubicBezTo>
                  <a:pt x="2329398" y="64493"/>
                  <a:pt x="2336898" y="75726"/>
                  <a:pt x="2336898" y="60749"/>
                </a:cubicBezTo>
                <a:cubicBezTo>
                  <a:pt x="2363149" y="79471"/>
                  <a:pt x="2366899" y="101937"/>
                  <a:pt x="2389399" y="83215"/>
                </a:cubicBezTo>
                <a:lnTo>
                  <a:pt x="2389399" y="93044"/>
                </a:lnTo>
                <a:cubicBezTo>
                  <a:pt x="2411900" y="57004"/>
                  <a:pt x="2441901" y="79471"/>
                  <a:pt x="2460651" y="34537"/>
                </a:cubicBezTo>
                <a:cubicBezTo>
                  <a:pt x="2595654" y="30793"/>
                  <a:pt x="2723156" y="12071"/>
                  <a:pt x="2854409" y="8326"/>
                </a:cubicBezTo>
                <a:cubicBezTo>
                  <a:pt x="2981912" y="23304"/>
                  <a:pt x="3109415" y="4582"/>
                  <a:pt x="3240667" y="34537"/>
                </a:cubicBezTo>
                <a:cubicBezTo>
                  <a:pt x="3266918" y="68237"/>
                  <a:pt x="3270668" y="68237"/>
                  <a:pt x="3304419" y="57004"/>
                </a:cubicBezTo>
                <a:cubicBezTo>
                  <a:pt x="3304419" y="60749"/>
                  <a:pt x="3300669" y="60749"/>
                  <a:pt x="3304419" y="68237"/>
                </a:cubicBezTo>
                <a:cubicBezTo>
                  <a:pt x="3304419" y="38282"/>
                  <a:pt x="3326919" y="64493"/>
                  <a:pt x="3330669" y="38282"/>
                </a:cubicBezTo>
                <a:cubicBezTo>
                  <a:pt x="3379420" y="45771"/>
                  <a:pt x="3424421" y="38282"/>
                  <a:pt x="3473172" y="38282"/>
                </a:cubicBezTo>
                <a:cubicBezTo>
                  <a:pt x="3465672" y="42026"/>
                  <a:pt x="3461922" y="64493"/>
                  <a:pt x="3469422" y="64493"/>
                </a:cubicBezTo>
                <a:lnTo>
                  <a:pt x="3479266" y="48111"/>
                </a:lnTo>
                <a:lnTo>
                  <a:pt x="3480672" y="52323"/>
                </a:lnTo>
                <a:cubicBezTo>
                  <a:pt x="3488172" y="49515"/>
                  <a:pt x="3495673" y="34537"/>
                  <a:pt x="3488172" y="27049"/>
                </a:cubicBezTo>
                <a:cubicBezTo>
                  <a:pt x="3615675" y="4582"/>
                  <a:pt x="3735678" y="68237"/>
                  <a:pt x="3859430" y="64493"/>
                </a:cubicBezTo>
                <a:cubicBezTo>
                  <a:pt x="3885681" y="75726"/>
                  <a:pt x="3926932" y="68237"/>
                  <a:pt x="3960682" y="60749"/>
                </a:cubicBezTo>
                <a:cubicBezTo>
                  <a:pt x="4050684" y="101937"/>
                  <a:pt x="4136936" y="139381"/>
                  <a:pt x="4230688" y="113170"/>
                </a:cubicBezTo>
                <a:cubicBezTo>
                  <a:pt x="4230653" y="113346"/>
                  <a:pt x="4215644" y="188081"/>
                  <a:pt x="4178187" y="206781"/>
                </a:cubicBezTo>
                <a:cubicBezTo>
                  <a:pt x="4125686" y="274181"/>
                  <a:pt x="4061934" y="203037"/>
                  <a:pt x="4005683" y="244225"/>
                </a:cubicBezTo>
                <a:cubicBezTo>
                  <a:pt x="3998183" y="244225"/>
                  <a:pt x="4009433" y="206781"/>
                  <a:pt x="3994433" y="214270"/>
                </a:cubicBezTo>
                <a:cubicBezTo>
                  <a:pt x="3938182" y="266692"/>
                  <a:pt x="3855680" y="232992"/>
                  <a:pt x="3791929" y="188059"/>
                </a:cubicBezTo>
                <a:lnTo>
                  <a:pt x="3795210" y="178230"/>
                </a:lnTo>
                <a:cubicBezTo>
                  <a:pt x="3784429" y="169337"/>
                  <a:pt x="3769428" y="206781"/>
                  <a:pt x="3754428" y="199292"/>
                </a:cubicBezTo>
                <a:cubicBezTo>
                  <a:pt x="3754428" y="191803"/>
                  <a:pt x="3758178" y="188059"/>
                  <a:pt x="3758178" y="180570"/>
                </a:cubicBezTo>
                <a:cubicBezTo>
                  <a:pt x="3754428" y="203037"/>
                  <a:pt x="3731928" y="188059"/>
                  <a:pt x="3728177" y="203037"/>
                </a:cubicBezTo>
                <a:cubicBezTo>
                  <a:pt x="3720677" y="195548"/>
                  <a:pt x="3724427" y="180570"/>
                  <a:pt x="3716927" y="169337"/>
                </a:cubicBezTo>
                <a:cubicBezTo>
                  <a:pt x="3709427" y="195548"/>
                  <a:pt x="3709427" y="195548"/>
                  <a:pt x="3709427" y="195548"/>
                </a:cubicBezTo>
                <a:cubicBezTo>
                  <a:pt x="3686927" y="251714"/>
                  <a:pt x="3656926" y="188059"/>
                  <a:pt x="3630675" y="218014"/>
                </a:cubicBezTo>
                <a:cubicBezTo>
                  <a:pt x="3630675" y="210525"/>
                  <a:pt x="3634426" y="206781"/>
                  <a:pt x="3630675" y="203037"/>
                </a:cubicBezTo>
                <a:cubicBezTo>
                  <a:pt x="3585674" y="236736"/>
                  <a:pt x="3529423" y="225503"/>
                  <a:pt x="3476922" y="240481"/>
                </a:cubicBezTo>
                <a:cubicBezTo>
                  <a:pt x="3480672" y="229248"/>
                  <a:pt x="3480672" y="214270"/>
                  <a:pt x="3480672" y="206781"/>
                </a:cubicBezTo>
                <a:cubicBezTo>
                  <a:pt x="3476922" y="229248"/>
                  <a:pt x="3458172" y="236736"/>
                  <a:pt x="3446922" y="240481"/>
                </a:cubicBezTo>
                <a:cubicBezTo>
                  <a:pt x="3439421" y="214270"/>
                  <a:pt x="3420671" y="262947"/>
                  <a:pt x="3405671" y="247970"/>
                </a:cubicBezTo>
                <a:lnTo>
                  <a:pt x="3409421" y="244225"/>
                </a:lnTo>
                <a:lnTo>
                  <a:pt x="3399987" y="252884"/>
                </a:lnTo>
                <a:cubicBezTo>
                  <a:pt x="3392076" y="252884"/>
                  <a:pt x="3387858" y="233929"/>
                  <a:pt x="3379420" y="259203"/>
                </a:cubicBezTo>
                <a:lnTo>
                  <a:pt x="3372858" y="242821"/>
                </a:lnTo>
                <a:cubicBezTo>
                  <a:pt x="3368170" y="274181"/>
                  <a:pt x="3356920" y="218014"/>
                  <a:pt x="3345669" y="236736"/>
                </a:cubicBezTo>
                <a:lnTo>
                  <a:pt x="3345669" y="243289"/>
                </a:lnTo>
                <a:cubicBezTo>
                  <a:pt x="3338169" y="255459"/>
                  <a:pt x="3334419" y="236736"/>
                  <a:pt x="3323169" y="240481"/>
                </a:cubicBezTo>
                <a:cubicBezTo>
                  <a:pt x="3304419" y="244225"/>
                  <a:pt x="3293168" y="225503"/>
                  <a:pt x="3293168" y="255459"/>
                </a:cubicBezTo>
                <a:cubicBezTo>
                  <a:pt x="3285668" y="229248"/>
                  <a:pt x="3311919" y="244225"/>
                  <a:pt x="3300669" y="210525"/>
                </a:cubicBezTo>
                <a:cubicBezTo>
                  <a:pt x="3236917" y="236736"/>
                  <a:pt x="3165666" y="229248"/>
                  <a:pt x="3101914" y="229248"/>
                </a:cubicBezTo>
                <a:cubicBezTo>
                  <a:pt x="3094414" y="218014"/>
                  <a:pt x="3090664" y="214270"/>
                  <a:pt x="3086914" y="203037"/>
                </a:cubicBezTo>
                <a:cubicBezTo>
                  <a:pt x="3079414" y="206781"/>
                  <a:pt x="3064414" y="206781"/>
                  <a:pt x="3056913" y="221759"/>
                </a:cubicBezTo>
                <a:cubicBezTo>
                  <a:pt x="3060663" y="221759"/>
                  <a:pt x="3053163" y="206781"/>
                  <a:pt x="3049413" y="206781"/>
                </a:cubicBezTo>
                <a:cubicBezTo>
                  <a:pt x="3038163" y="195548"/>
                  <a:pt x="3034413" y="236736"/>
                  <a:pt x="3023163" y="221759"/>
                </a:cubicBezTo>
                <a:cubicBezTo>
                  <a:pt x="3026913" y="214270"/>
                  <a:pt x="3030663" y="206781"/>
                  <a:pt x="3026913" y="195548"/>
                </a:cubicBezTo>
                <a:cubicBezTo>
                  <a:pt x="3015663" y="218014"/>
                  <a:pt x="3000662" y="214270"/>
                  <a:pt x="2989412" y="221759"/>
                </a:cubicBezTo>
                <a:cubicBezTo>
                  <a:pt x="2989412" y="214270"/>
                  <a:pt x="2993162" y="214270"/>
                  <a:pt x="2993162" y="203037"/>
                </a:cubicBezTo>
                <a:cubicBezTo>
                  <a:pt x="2978162" y="229248"/>
                  <a:pt x="2966912" y="199292"/>
                  <a:pt x="2951911" y="214270"/>
                </a:cubicBezTo>
                <a:lnTo>
                  <a:pt x="2958474" y="197888"/>
                </a:lnTo>
                <a:cubicBezTo>
                  <a:pt x="2940661" y="176826"/>
                  <a:pt x="2951911" y="232992"/>
                  <a:pt x="2933161" y="218014"/>
                </a:cubicBezTo>
                <a:cubicBezTo>
                  <a:pt x="2936911" y="214270"/>
                  <a:pt x="2936911" y="206781"/>
                  <a:pt x="2936911" y="199292"/>
                </a:cubicBezTo>
                <a:cubicBezTo>
                  <a:pt x="2921911" y="229248"/>
                  <a:pt x="2895660" y="218014"/>
                  <a:pt x="2876910" y="229248"/>
                </a:cubicBezTo>
                <a:lnTo>
                  <a:pt x="2876910" y="221759"/>
                </a:lnTo>
                <a:cubicBezTo>
                  <a:pt x="2861909" y="225503"/>
                  <a:pt x="2843159" y="214270"/>
                  <a:pt x="2820658" y="229248"/>
                </a:cubicBezTo>
                <a:cubicBezTo>
                  <a:pt x="2813158" y="221759"/>
                  <a:pt x="2824409" y="188059"/>
                  <a:pt x="2805658" y="191803"/>
                </a:cubicBezTo>
                <a:cubicBezTo>
                  <a:pt x="2805658" y="225503"/>
                  <a:pt x="2771907" y="206781"/>
                  <a:pt x="2783158" y="244225"/>
                </a:cubicBezTo>
                <a:cubicBezTo>
                  <a:pt x="2768157" y="236736"/>
                  <a:pt x="2741907" y="225503"/>
                  <a:pt x="2730657" y="236736"/>
                </a:cubicBezTo>
                <a:cubicBezTo>
                  <a:pt x="2738157" y="221759"/>
                  <a:pt x="2723156" y="195548"/>
                  <a:pt x="2738157" y="191803"/>
                </a:cubicBezTo>
                <a:lnTo>
                  <a:pt x="2728313" y="175421"/>
                </a:lnTo>
                <a:lnTo>
                  <a:pt x="2730188" y="167055"/>
                </a:lnTo>
                <a:cubicBezTo>
                  <a:pt x="2735637" y="166880"/>
                  <a:pt x="2735813" y="165124"/>
                  <a:pt x="2734407" y="158104"/>
                </a:cubicBezTo>
                <a:cubicBezTo>
                  <a:pt x="2726906" y="161848"/>
                  <a:pt x="2708156" y="173081"/>
                  <a:pt x="2700656" y="169337"/>
                </a:cubicBezTo>
                <a:cubicBezTo>
                  <a:pt x="2689406" y="188059"/>
                  <a:pt x="2678155" y="225503"/>
                  <a:pt x="2655655" y="229248"/>
                </a:cubicBezTo>
                <a:cubicBezTo>
                  <a:pt x="2666905" y="218014"/>
                  <a:pt x="2651905" y="191803"/>
                  <a:pt x="2659405" y="188059"/>
                </a:cubicBezTo>
                <a:cubicBezTo>
                  <a:pt x="2629404" y="247970"/>
                  <a:pt x="2629404" y="247970"/>
                  <a:pt x="2629404" y="247970"/>
                </a:cubicBezTo>
                <a:cubicBezTo>
                  <a:pt x="2621904" y="251714"/>
                  <a:pt x="2625654" y="221759"/>
                  <a:pt x="2618154" y="232992"/>
                </a:cubicBezTo>
                <a:cubicBezTo>
                  <a:pt x="2618154" y="240481"/>
                  <a:pt x="2614404" y="247970"/>
                  <a:pt x="2610654" y="251714"/>
                </a:cubicBezTo>
                <a:cubicBezTo>
                  <a:pt x="2606904" y="247970"/>
                  <a:pt x="2580653" y="259203"/>
                  <a:pt x="2580653" y="229248"/>
                </a:cubicBezTo>
                <a:cubicBezTo>
                  <a:pt x="2576903" y="214270"/>
                  <a:pt x="2591904" y="221759"/>
                  <a:pt x="2584404" y="210525"/>
                </a:cubicBezTo>
                <a:cubicBezTo>
                  <a:pt x="2569403" y="210525"/>
                  <a:pt x="2569403" y="221759"/>
                  <a:pt x="2558153" y="221759"/>
                </a:cubicBezTo>
                <a:cubicBezTo>
                  <a:pt x="2550706" y="210578"/>
                  <a:pt x="2532167" y="228984"/>
                  <a:pt x="2539361" y="247530"/>
                </a:cubicBezTo>
                <a:cubicBezTo>
                  <a:pt x="2533690" y="258667"/>
                  <a:pt x="2524493" y="262947"/>
                  <a:pt x="2513152" y="262947"/>
                </a:cubicBezTo>
                <a:cubicBezTo>
                  <a:pt x="2516902" y="255459"/>
                  <a:pt x="2516902" y="247970"/>
                  <a:pt x="2520652" y="236736"/>
                </a:cubicBezTo>
                <a:cubicBezTo>
                  <a:pt x="2502633" y="261926"/>
                  <a:pt x="2484613" y="269824"/>
                  <a:pt x="2466587" y="280360"/>
                </a:cubicBezTo>
                <a:cubicBezTo>
                  <a:pt x="2468386" y="274645"/>
                  <a:pt x="2470872" y="264979"/>
                  <a:pt x="2473190" y="262123"/>
                </a:cubicBezTo>
                <a:cubicBezTo>
                  <a:pt x="2451767" y="242997"/>
                  <a:pt x="2426306" y="288367"/>
                  <a:pt x="2404400" y="259203"/>
                </a:cubicBezTo>
                <a:cubicBezTo>
                  <a:pt x="2408150" y="255460"/>
                  <a:pt x="2408150" y="281670"/>
                  <a:pt x="2408150" y="277925"/>
                </a:cubicBezTo>
                <a:cubicBezTo>
                  <a:pt x="2396900" y="274181"/>
                  <a:pt x="2396900" y="251714"/>
                  <a:pt x="2389399" y="259203"/>
                </a:cubicBezTo>
                <a:cubicBezTo>
                  <a:pt x="2389399" y="247970"/>
                  <a:pt x="2378149" y="262947"/>
                  <a:pt x="2370649" y="266692"/>
                </a:cubicBezTo>
                <a:cubicBezTo>
                  <a:pt x="2370329" y="264717"/>
                  <a:pt x="2372364" y="259203"/>
                  <a:pt x="2374399" y="259203"/>
                </a:cubicBezTo>
                <a:cubicBezTo>
                  <a:pt x="2366899" y="270436"/>
                  <a:pt x="2321898" y="289158"/>
                  <a:pt x="2295647" y="270436"/>
                </a:cubicBezTo>
                <a:cubicBezTo>
                  <a:pt x="2295647" y="277926"/>
                  <a:pt x="2280647" y="300392"/>
                  <a:pt x="2273147" y="300392"/>
                </a:cubicBezTo>
                <a:lnTo>
                  <a:pt x="2276428" y="284010"/>
                </a:lnTo>
                <a:cubicBezTo>
                  <a:pt x="2273981" y="270023"/>
                  <a:pt x="2264263" y="276489"/>
                  <a:pt x="2260348" y="270933"/>
                </a:cubicBezTo>
                <a:lnTo>
                  <a:pt x="2269492" y="267600"/>
                </a:lnTo>
                <a:lnTo>
                  <a:pt x="2270218" y="274532"/>
                </a:lnTo>
                <a:cubicBezTo>
                  <a:pt x="2272115" y="273671"/>
                  <a:pt x="2275789" y="267486"/>
                  <a:pt x="2279674" y="263311"/>
                </a:cubicBezTo>
                <a:cubicBezTo>
                  <a:pt x="2276448" y="264848"/>
                  <a:pt x="2272963" y="266564"/>
                  <a:pt x="2269492" y="267600"/>
                </a:cubicBezTo>
                <a:cubicBezTo>
                  <a:pt x="2269313" y="267288"/>
                  <a:pt x="2269354" y="266995"/>
                  <a:pt x="2269397" y="266692"/>
                </a:cubicBezTo>
                <a:cubicBezTo>
                  <a:pt x="2266331" y="266692"/>
                  <a:pt x="2263266" y="268360"/>
                  <a:pt x="2260205" y="270417"/>
                </a:cubicBezTo>
                <a:cubicBezTo>
                  <a:pt x="2258761" y="269143"/>
                  <a:pt x="2258147" y="266735"/>
                  <a:pt x="2258147" y="262947"/>
                </a:cubicBezTo>
                <a:lnTo>
                  <a:pt x="2259116" y="271149"/>
                </a:lnTo>
                <a:cubicBezTo>
                  <a:pt x="2251292" y="276558"/>
                  <a:pt x="2243469" y="283455"/>
                  <a:pt x="2235646" y="270436"/>
                </a:cubicBezTo>
                <a:cubicBezTo>
                  <a:pt x="2239396" y="274181"/>
                  <a:pt x="2243146" y="240481"/>
                  <a:pt x="2235646" y="244225"/>
                </a:cubicBezTo>
                <a:cubicBezTo>
                  <a:pt x="2220646" y="247970"/>
                  <a:pt x="2231896" y="251714"/>
                  <a:pt x="2216896" y="259203"/>
                </a:cubicBezTo>
                <a:lnTo>
                  <a:pt x="2210333" y="265756"/>
                </a:lnTo>
                <a:lnTo>
                  <a:pt x="2205528" y="275936"/>
                </a:lnTo>
                <a:cubicBezTo>
                  <a:pt x="2200958" y="279095"/>
                  <a:pt x="2195333" y="268564"/>
                  <a:pt x="2198145" y="285414"/>
                </a:cubicBezTo>
                <a:cubicBezTo>
                  <a:pt x="2198145" y="270436"/>
                  <a:pt x="2175645" y="296647"/>
                  <a:pt x="2179395" y="262947"/>
                </a:cubicBezTo>
                <a:cubicBezTo>
                  <a:pt x="2179395" y="236736"/>
                  <a:pt x="2179395" y="236736"/>
                  <a:pt x="2179395" y="236736"/>
                </a:cubicBezTo>
                <a:cubicBezTo>
                  <a:pt x="2171895" y="240481"/>
                  <a:pt x="2168145" y="262947"/>
                  <a:pt x="2160645" y="274181"/>
                </a:cubicBezTo>
                <a:cubicBezTo>
                  <a:pt x="2160645" y="274120"/>
                  <a:pt x="2160645" y="266677"/>
                  <a:pt x="2160645" y="262947"/>
                </a:cubicBezTo>
                <a:cubicBezTo>
                  <a:pt x="2156895" y="304136"/>
                  <a:pt x="2141894" y="259203"/>
                  <a:pt x="2134394" y="289158"/>
                </a:cubicBezTo>
                <a:cubicBezTo>
                  <a:pt x="2119394" y="277925"/>
                  <a:pt x="2096893" y="289158"/>
                  <a:pt x="2089393" y="262947"/>
                </a:cubicBezTo>
                <a:cubicBezTo>
                  <a:pt x="2078143" y="274181"/>
                  <a:pt x="2066893" y="289158"/>
                  <a:pt x="2055642" y="281670"/>
                </a:cubicBezTo>
                <a:cubicBezTo>
                  <a:pt x="2055642" y="277925"/>
                  <a:pt x="2059393" y="274181"/>
                  <a:pt x="2063143" y="266692"/>
                </a:cubicBezTo>
                <a:cubicBezTo>
                  <a:pt x="2051892" y="255459"/>
                  <a:pt x="2051892" y="266692"/>
                  <a:pt x="2044392" y="270436"/>
                </a:cubicBezTo>
                <a:cubicBezTo>
                  <a:pt x="2044392" y="266692"/>
                  <a:pt x="2029392" y="247970"/>
                  <a:pt x="2018142" y="232992"/>
                </a:cubicBezTo>
                <a:cubicBezTo>
                  <a:pt x="2006891" y="244225"/>
                  <a:pt x="2010642" y="266692"/>
                  <a:pt x="2010642" y="277925"/>
                </a:cubicBezTo>
                <a:cubicBezTo>
                  <a:pt x="1999391" y="240481"/>
                  <a:pt x="1976891" y="304136"/>
                  <a:pt x="1965641" y="266692"/>
                </a:cubicBezTo>
                <a:cubicBezTo>
                  <a:pt x="1969391" y="262947"/>
                  <a:pt x="1980641" y="247970"/>
                  <a:pt x="1973141" y="240481"/>
                </a:cubicBezTo>
                <a:cubicBezTo>
                  <a:pt x="1961891" y="199292"/>
                  <a:pt x="1950640" y="266692"/>
                  <a:pt x="1935640" y="247970"/>
                </a:cubicBezTo>
                <a:cubicBezTo>
                  <a:pt x="1935640" y="281670"/>
                  <a:pt x="1935640" y="281670"/>
                  <a:pt x="1935640" y="281670"/>
                </a:cubicBezTo>
                <a:cubicBezTo>
                  <a:pt x="1931890" y="259203"/>
                  <a:pt x="1913139" y="300392"/>
                  <a:pt x="1913139" y="266692"/>
                </a:cubicBezTo>
                <a:cubicBezTo>
                  <a:pt x="1909389" y="277925"/>
                  <a:pt x="1894389" y="255459"/>
                  <a:pt x="1898139" y="285414"/>
                </a:cubicBezTo>
                <a:cubicBezTo>
                  <a:pt x="1868139" y="259203"/>
                  <a:pt x="1826888" y="300392"/>
                  <a:pt x="1811887" y="244225"/>
                </a:cubicBezTo>
                <a:cubicBezTo>
                  <a:pt x="1808137" y="247970"/>
                  <a:pt x="1800637" y="240481"/>
                  <a:pt x="1800637" y="259203"/>
                </a:cubicBezTo>
                <a:lnTo>
                  <a:pt x="1805559" y="265522"/>
                </a:lnTo>
                <a:cubicBezTo>
                  <a:pt x="1809778" y="265521"/>
                  <a:pt x="1811887" y="250778"/>
                  <a:pt x="1811887" y="259203"/>
                </a:cubicBezTo>
                <a:cubicBezTo>
                  <a:pt x="1808137" y="259203"/>
                  <a:pt x="1808137" y="266692"/>
                  <a:pt x="1808137" y="270436"/>
                </a:cubicBezTo>
                <a:cubicBezTo>
                  <a:pt x="1800637" y="262947"/>
                  <a:pt x="1793137" y="262947"/>
                  <a:pt x="1800637" y="236736"/>
                </a:cubicBezTo>
                <a:cubicBezTo>
                  <a:pt x="1781887" y="214270"/>
                  <a:pt x="1781887" y="289158"/>
                  <a:pt x="1755636" y="277925"/>
                </a:cubicBezTo>
                <a:cubicBezTo>
                  <a:pt x="1759386" y="262947"/>
                  <a:pt x="1755636" y="259203"/>
                  <a:pt x="1748136" y="259203"/>
                </a:cubicBezTo>
                <a:cubicBezTo>
                  <a:pt x="1733136" y="281670"/>
                  <a:pt x="1733136" y="281670"/>
                  <a:pt x="1733136" y="281670"/>
                </a:cubicBezTo>
                <a:cubicBezTo>
                  <a:pt x="1718135" y="277925"/>
                  <a:pt x="1725636" y="251714"/>
                  <a:pt x="1725636" y="229248"/>
                </a:cubicBezTo>
                <a:cubicBezTo>
                  <a:pt x="1718135" y="232992"/>
                  <a:pt x="1706885" y="232992"/>
                  <a:pt x="1703135" y="247970"/>
                </a:cubicBezTo>
                <a:cubicBezTo>
                  <a:pt x="1695635" y="221759"/>
                  <a:pt x="1695635" y="221759"/>
                  <a:pt x="1695635" y="221759"/>
                </a:cubicBezTo>
                <a:cubicBezTo>
                  <a:pt x="1703135" y="240481"/>
                  <a:pt x="1688135" y="232992"/>
                  <a:pt x="1684385" y="240481"/>
                </a:cubicBezTo>
                <a:lnTo>
                  <a:pt x="1687666" y="233928"/>
                </a:lnTo>
                <a:cubicBezTo>
                  <a:pt x="1684385" y="225503"/>
                  <a:pt x="1676885" y="229248"/>
                  <a:pt x="1673134" y="232992"/>
                </a:cubicBezTo>
                <a:cubicBezTo>
                  <a:pt x="1673134" y="244225"/>
                  <a:pt x="1680635" y="251714"/>
                  <a:pt x="1688135" y="255459"/>
                </a:cubicBezTo>
                <a:cubicBezTo>
                  <a:pt x="1680635" y="266692"/>
                  <a:pt x="1676885" y="262947"/>
                  <a:pt x="1669384" y="274181"/>
                </a:cubicBezTo>
                <a:cubicBezTo>
                  <a:pt x="1673134" y="251714"/>
                  <a:pt x="1658134" y="259203"/>
                  <a:pt x="1650634" y="255459"/>
                </a:cubicBezTo>
                <a:cubicBezTo>
                  <a:pt x="1643134" y="251714"/>
                  <a:pt x="1639384" y="274181"/>
                  <a:pt x="1639384" y="274181"/>
                </a:cubicBezTo>
                <a:cubicBezTo>
                  <a:pt x="1639384" y="262947"/>
                  <a:pt x="1624383" y="274181"/>
                  <a:pt x="1631884" y="255459"/>
                </a:cubicBezTo>
                <a:cubicBezTo>
                  <a:pt x="1635634" y="251714"/>
                  <a:pt x="1639384" y="266692"/>
                  <a:pt x="1643134" y="259203"/>
                </a:cubicBezTo>
                <a:cubicBezTo>
                  <a:pt x="1639384" y="247970"/>
                  <a:pt x="1639384" y="229248"/>
                  <a:pt x="1628134" y="244225"/>
                </a:cubicBezTo>
                <a:cubicBezTo>
                  <a:pt x="1620633" y="255459"/>
                  <a:pt x="1628134" y="285414"/>
                  <a:pt x="1613133" y="274181"/>
                </a:cubicBezTo>
                <a:cubicBezTo>
                  <a:pt x="1616883" y="266692"/>
                  <a:pt x="1620633" y="259203"/>
                  <a:pt x="1624383" y="251714"/>
                </a:cubicBezTo>
                <a:lnTo>
                  <a:pt x="1611258" y="241885"/>
                </a:lnTo>
                <a:lnTo>
                  <a:pt x="1609383" y="256863"/>
                </a:lnTo>
                <a:cubicBezTo>
                  <a:pt x="1605633" y="255459"/>
                  <a:pt x="1609383" y="251714"/>
                  <a:pt x="1605633" y="247970"/>
                </a:cubicBezTo>
                <a:cubicBezTo>
                  <a:pt x="1601883" y="270436"/>
                  <a:pt x="1586883" y="255459"/>
                  <a:pt x="1583133" y="277925"/>
                </a:cubicBezTo>
                <a:cubicBezTo>
                  <a:pt x="1575632" y="281670"/>
                  <a:pt x="1568132" y="262947"/>
                  <a:pt x="1560632" y="262947"/>
                </a:cubicBezTo>
                <a:cubicBezTo>
                  <a:pt x="1553132" y="247970"/>
                  <a:pt x="1541882" y="255459"/>
                  <a:pt x="1534382" y="270436"/>
                </a:cubicBezTo>
                <a:cubicBezTo>
                  <a:pt x="1530631" y="262947"/>
                  <a:pt x="1519381" y="266692"/>
                  <a:pt x="1515631" y="277925"/>
                </a:cubicBezTo>
                <a:cubicBezTo>
                  <a:pt x="1504381" y="262947"/>
                  <a:pt x="1511881" y="203037"/>
                  <a:pt x="1500631" y="225503"/>
                </a:cubicBezTo>
                <a:cubicBezTo>
                  <a:pt x="1489381" y="225503"/>
                  <a:pt x="1481880" y="262947"/>
                  <a:pt x="1485631" y="274181"/>
                </a:cubicBezTo>
                <a:cubicBezTo>
                  <a:pt x="1463130" y="262947"/>
                  <a:pt x="1440630" y="292903"/>
                  <a:pt x="1421879" y="262947"/>
                </a:cubicBezTo>
                <a:cubicBezTo>
                  <a:pt x="1418129" y="270436"/>
                  <a:pt x="1421879" y="274181"/>
                  <a:pt x="1414379" y="277925"/>
                </a:cubicBezTo>
                <a:cubicBezTo>
                  <a:pt x="1384378" y="270436"/>
                  <a:pt x="1346878" y="300392"/>
                  <a:pt x="1324377" y="262947"/>
                </a:cubicBezTo>
                <a:cubicBezTo>
                  <a:pt x="1335627" y="251714"/>
                  <a:pt x="1328127" y="240481"/>
                  <a:pt x="1328127" y="229248"/>
                </a:cubicBezTo>
                <a:lnTo>
                  <a:pt x="1323733" y="234689"/>
                </a:lnTo>
                <a:lnTo>
                  <a:pt x="1320107" y="228699"/>
                </a:lnTo>
                <a:cubicBezTo>
                  <a:pt x="1319162" y="227492"/>
                  <a:pt x="1318283" y="229248"/>
                  <a:pt x="1316877" y="240481"/>
                </a:cubicBezTo>
                <a:cubicBezTo>
                  <a:pt x="1316877" y="259203"/>
                  <a:pt x="1313127" y="270436"/>
                  <a:pt x="1324377" y="277925"/>
                </a:cubicBezTo>
                <a:cubicBezTo>
                  <a:pt x="1305627" y="285414"/>
                  <a:pt x="1275626" y="285414"/>
                  <a:pt x="1268126" y="266692"/>
                </a:cubicBezTo>
                <a:cubicBezTo>
                  <a:pt x="1271876" y="274181"/>
                  <a:pt x="1268126" y="281670"/>
                  <a:pt x="1264376" y="285414"/>
                </a:cubicBezTo>
                <a:lnTo>
                  <a:pt x="1257344" y="260139"/>
                </a:lnTo>
                <a:cubicBezTo>
                  <a:pt x="1253126" y="256395"/>
                  <a:pt x="1247501" y="257331"/>
                  <a:pt x="1241875" y="262947"/>
                </a:cubicBezTo>
                <a:lnTo>
                  <a:pt x="1241875" y="279329"/>
                </a:lnTo>
                <a:lnTo>
                  <a:pt x="1235313" y="265288"/>
                </a:lnTo>
                <a:cubicBezTo>
                  <a:pt x="1230625" y="266693"/>
                  <a:pt x="1226875" y="300392"/>
                  <a:pt x="1219375" y="281670"/>
                </a:cubicBezTo>
                <a:cubicBezTo>
                  <a:pt x="1219375" y="274181"/>
                  <a:pt x="1219375" y="266692"/>
                  <a:pt x="1215625" y="262947"/>
                </a:cubicBezTo>
                <a:cubicBezTo>
                  <a:pt x="1204375" y="277925"/>
                  <a:pt x="1189374" y="300392"/>
                  <a:pt x="1178124" y="285414"/>
                </a:cubicBezTo>
                <a:cubicBezTo>
                  <a:pt x="1170624" y="259203"/>
                  <a:pt x="1170624" y="259203"/>
                  <a:pt x="1170624" y="259203"/>
                </a:cubicBezTo>
                <a:cubicBezTo>
                  <a:pt x="1166874" y="262947"/>
                  <a:pt x="1155624" y="277925"/>
                  <a:pt x="1166874" y="285414"/>
                </a:cubicBezTo>
                <a:cubicBezTo>
                  <a:pt x="1148123" y="270436"/>
                  <a:pt x="1133123" y="266692"/>
                  <a:pt x="1129373" y="244225"/>
                </a:cubicBezTo>
                <a:cubicBezTo>
                  <a:pt x="1091872" y="296647"/>
                  <a:pt x="1043121" y="296647"/>
                  <a:pt x="1005620" y="292903"/>
                </a:cubicBezTo>
                <a:lnTo>
                  <a:pt x="1008902" y="283074"/>
                </a:lnTo>
                <a:lnTo>
                  <a:pt x="1003137" y="279278"/>
                </a:lnTo>
                <a:cubicBezTo>
                  <a:pt x="999292" y="282372"/>
                  <a:pt x="999995" y="301328"/>
                  <a:pt x="994370" y="292903"/>
                </a:cubicBezTo>
                <a:cubicBezTo>
                  <a:pt x="998120" y="281670"/>
                  <a:pt x="986870" y="266692"/>
                  <a:pt x="994370" y="251714"/>
                </a:cubicBezTo>
                <a:cubicBezTo>
                  <a:pt x="983120" y="236736"/>
                  <a:pt x="975620" y="274181"/>
                  <a:pt x="968120" y="277925"/>
                </a:cubicBezTo>
                <a:lnTo>
                  <a:pt x="967651" y="284419"/>
                </a:lnTo>
                <a:lnTo>
                  <a:pt x="971342" y="280668"/>
                </a:lnTo>
                <a:cubicBezTo>
                  <a:pt x="972573" y="279680"/>
                  <a:pt x="973276" y="280733"/>
                  <a:pt x="971870" y="289158"/>
                </a:cubicBezTo>
                <a:cubicBezTo>
                  <a:pt x="971870" y="296647"/>
                  <a:pt x="953119" y="274181"/>
                  <a:pt x="949369" y="300392"/>
                </a:cubicBezTo>
                <a:cubicBezTo>
                  <a:pt x="945619" y="292903"/>
                  <a:pt x="949369" y="274181"/>
                  <a:pt x="949369" y="262947"/>
                </a:cubicBezTo>
                <a:lnTo>
                  <a:pt x="942807" y="272777"/>
                </a:lnTo>
                <a:cubicBezTo>
                  <a:pt x="930619" y="244225"/>
                  <a:pt x="968120" y="221759"/>
                  <a:pt x="956869" y="184315"/>
                </a:cubicBezTo>
                <a:lnTo>
                  <a:pt x="950307" y="187591"/>
                </a:lnTo>
                <a:cubicBezTo>
                  <a:pt x="941869" y="158104"/>
                  <a:pt x="971870" y="154359"/>
                  <a:pt x="953119" y="146870"/>
                </a:cubicBezTo>
                <a:cubicBezTo>
                  <a:pt x="941869" y="158104"/>
                  <a:pt x="934369" y="195548"/>
                  <a:pt x="941869" y="206781"/>
                </a:cubicBezTo>
                <a:cubicBezTo>
                  <a:pt x="923119" y="214270"/>
                  <a:pt x="930619" y="270436"/>
                  <a:pt x="908118" y="266692"/>
                </a:cubicBezTo>
                <a:cubicBezTo>
                  <a:pt x="904368" y="251714"/>
                  <a:pt x="926869" y="262947"/>
                  <a:pt x="923119" y="244225"/>
                </a:cubicBezTo>
                <a:cubicBezTo>
                  <a:pt x="915619" y="221759"/>
                  <a:pt x="904368" y="255459"/>
                  <a:pt x="893118" y="247970"/>
                </a:cubicBezTo>
                <a:cubicBezTo>
                  <a:pt x="904368" y="255459"/>
                  <a:pt x="896868" y="281670"/>
                  <a:pt x="889368" y="285414"/>
                </a:cubicBezTo>
                <a:cubicBezTo>
                  <a:pt x="878118" y="274181"/>
                  <a:pt x="896868" y="262947"/>
                  <a:pt x="881868" y="259203"/>
                </a:cubicBezTo>
                <a:cubicBezTo>
                  <a:pt x="878118" y="274181"/>
                  <a:pt x="863117" y="285414"/>
                  <a:pt x="878118" y="296647"/>
                </a:cubicBezTo>
                <a:lnTo>
                  <a:pt x="872434" y="309519"/>
                </a:lnTo>
                <a:cubicBezTo>
                  <a:pt x="866633" y="312327"/>
                  <a:pt x="860305" y="291967"/>
                  <a:pt x="851867" y="311625"/>
                </a:cubicBezTo>
                <a:cubicBezTo>
                  <a:pt x="848117" y="289158"/>
                  <a:pt x="870618" y="259203"/>
                  <a:pt x="851867" y="244225"/>
                </a:cubicBezTo>
                <a:cubicBezTo>
                  <a:pt x="855617" y="266692"/>
                  <a:pt x="833117" y="274181"/>
                  <a:pt x="840617" y="311625"/>
                </a:cubicBezTo>
                <a:cubicBezTo>
                  <a:pt x="833117" y="304136"/>
                  <a:pt x="833117" y="285414"/>
                  <a:pt x="840617" y="270436"/>
                </a:cubicBezTo>
                <a:cubicBezTo>
                  <a:pt x="829367" y="255459"/>
                  <a:pt x="814366" y="311625"/>
                  <a:pt x="814366" y="266692"/>
                </a:cubicBezTo>
                <a:cubicBezTo>
                  <a:pt x="810616" y="289158"/>
                  <a:pt x="810616" y="289158"/>
                  <a:pt x="810616" y="289158"/>
                </a:cubicBezTo>
                <a:cubicBezTo>
                  <a:pt x="806866" y="281670"/>
                  <a:pt x="803116" y="277925"/>
                  <a:pt x="799366" y="262947"/>
                </a:cubicBezTo>
                <a:cubicBezTo>
                  <a:pt x="791866" y="262947"/>
                  <a:pt x="773116" y="296647"/>
                  <a:pt x="773116" y="259203"/>
                </a:cubicBezTo>
                <a:cubicBezTo>
                  <a:pt x="773116" y="262947"/>
                  <a:pt x="754365" y="259203"/>
                  <a:pt x="758115" y="285414"/>
                </a:cubicBezTo>
                <a:cubicBezTo>
                  <a:pt x="769365" y="300392"/>
                  <a:pt x="773116" y="266692"/>
                  <a:pt x="776866" y="300392"/>
                </a:cubicBezTo>
                <a:lnTo>
                  <a:pt x="772823" y="290094"/>
                </a:lnTo>
                <a:cubicBezTo>
                  <a:pt x="767725" y="287988"/>
                  <a:pt x="759990" y="306944"/>
                  <a:pt x="754365" y="315369"/>
                </a:cubicBezTo>
                <a:lnTo>
                  <a:pt x="754365" y="302264"/>
                </a:lnTo>
                <a:cubicBezTo>
                  <a:pt x="750615" y="304136"/>
                  <a:pt x="743115" y="300392"/>
                  <a:pt x="739365" y="315369"/>
                </a:cubicBezTo>
                <a:cubicBezTo>
                  <a:pt x="743115" y="307880"/>
                  <a:pt x="739365" y="300392"/>
                  <a:pt x="739365" y="296647"/>
                </a:cubicBezTo>
                <a:lnTo>
                  <a:pt x="732802" y="313029"/>
                </a:lnTo>
                <a:cubicBezTo>
                  <a:pt x="716864" y="326603"/>
                  <a:pt x="731865" y="281670"/>
                  <a:pt x="713114" y="285414"/>
                </a:cubicBezTo>
                <a:lnTo>
                  <a:pt x="726240" y="272309"/>
                </a:lnTo>
                <a:cubicBezTo>
                  <a:pt x="724365" y="274181"/>
                  <a:pt x="720614" y="251714"/>
                  <a:pt x="713114" y="259203"/>
                </a:cubicBezTo>
                <a:cubicBezTo>
                  <a:pt x="709364" y="277925"/>
                  <a:pt x="701864" y="300392"/>
                  <a:pt x="698114" y="315369"/>
                </a:cubicBezTo>
                <a:cubicBezTo>
                  <a:pt x="692506" y="320969"/>
                  <a:pt x="693188" y="305634"/>
                  <a:pt x="690926" y="307256"/>
                </a:cubicBezTo>
                <a:lnTo>
                  <a:pt x="697215" y="294697"/>
                </a:lnTo>
                <a:cubicBezTo>
                  <a:pt x="701864" y="285414"/>
                  <a:pt x="690614" y="259203"/>
                  <a:pt x="679364" y="259203"/>
                </a:cubicBezTo>
                <a:cubicBezTo>
                  <a:pt x="671863" y="266692"/>
                  <a:pt x="660613" y="292903"/>
                  <a:pt x="671863" y="304136"/>
                </a:cubicBezTo>
                <a:cubicBezTo>
                  <a:pt x="664363" y="304136"/>
                  <a:pt x="656863" y="292903"/>
                  <a:pt x="664363" y="277925"/>
                </a:cubicBezTo>
                <a:cubicBezTo>
                  <a:pt x="649363" y="285414"/>
                  <a:pt x="664363" y="300392"/>
                  <a:pt x="653113" y="311625"/>
                </a:cubicBezTo>
                <a:cubicBezTo>
                  <a:pt x="649363" y="296647"/>
                  <a:pt x="634363" y="277925"/>
                  <a:pt x="626862" y="259203"/>
                </a:cubicBezTo>
                <a:cubicBezTo>
                  <a:pt x="638113" y="229248"/>
                  <a:pt x="638113" y="229248"/>
                  <a:pt x="638113" y="229248"/>
                </a:cubicBezTo>
                <a:lnTo>
                  <a:pt x="631550" y="229248"/>
                </a:lnTo>
                <a:cubicBezTo>
                  <a:pt x="641863" y="203037"/>
                  <a:pt x="626862" y="206781"/>
                  <a:pt x="634363" y="180570"/>
                </a:cubicBezTo>
                <a:cubicBezTo>
                  <a:pt x="626862" y="176826"/>
                  <a:pt x="619362" y="184315"/>
                  <a:pt x="615612" y="191803"/>
                </a:cubicBezTo>
                <a:cubicBezTo>
                  <a:pt x="630613" y="236736"/>
                  <a:pt x="596862" y="251714"/>
                  <a:pt x="600612" y="292903"/>
                </a:cubicBezTo>
                <a:cubicBezTo>
                  <a:pt x="578111" y="300392"/>
                  <a:pt x="589362" y="195548"/>
                  <a:pt x="563111" y="255459"/>
                </a:cubicBezTo>
                <a:cubicBezTo>
                  <a:pt x="566861" y="266692"/>
                  <a:pt x="555611" y="296647"/>
                  <a:pt x="570611" y="285414"/>
                </a:cubicBezTo>
                <a:cubicBezTo>
                  <a:pt x="555611" y="281670"/>
                  <a:pt x="559361" y="322858"/>
                  <a:pt x="544361" y="307880"/>
                </a:cubicBezTo>
                <a:cubicBezTo>
                  <a:pt x="555611" y="292903"/>
                  <a:pt x="533111" y="266692"/>
                  <a:pt x="551861" y="244225"/>
                </a:cubicBezTo>
                <a:cubicBezTo>
                  <a:pt x="548111" y="255459"/>
                  <a:pt x="559361" y="255459"/>
                  <a:pt x="563111" y="251714"/>
                </a:cubicBezTo>
                <a:cubicBezTo>
                  <a:pt x="555611" y="236736"/>
                  <a:pt x="563111" y="210525"/>
                  <a:pt x="551861" y="210525"/>
                </a:cubicBezTo>
                <a:cubicBezTo>
                  <a:pt x="540611" y="214270"/>
                  <a:pt x="529360" y="214270"/>
                  <a:pt x="533111" y="236736"/>
                </a:cubicBezTo>
                <a:lnTo>
                  <a:pt x="534810" y="245980"/>
                </a:lnTo>
                <a:cubicBezTo>
                  <a:pt x="537798" y="249140"/>
                  <a:pt x="543423" y="238609"/>
                  <a:pt x="540611" y="255459"/>
                </a:cubicBezTo>
                <a:cubicBezTo>
                  <a:pt x="521860" y="262947"/>
                  <a:pt x="521860" y="229248"/>
                  <a:pt x="510610" y="270436"/>
                </a:cubicBezTo>
                <a:cubicBezTo>
                  <a:pt x="521860" y="266692"/>
                  <a:pt x="525610" y="289158"/>
                  <a:pt x="525610" y="304136"/>
                </a:cubicBezTo>
                <a:lnTo>
                  <a:pt x="512485" y="313965"/>
                </a:lnTo>
                <a:lnTo>
                  <a:pt x="513891" y="302264"/>
                </a:lnTo>
                <a:cubicBezTo>
                  <a:pt x="495610" y="289158"/>
                  <a:pt x="506860" y="326603"/>
                  <a:pt x="488110" y="322858"/>
                </a:cubicBezTo>
                <a:cubicBezTo>
                  <a:pt x="480609" y="292903"/>
                  <a:pt x="480609" y="292903"/>
                  <a:pt x="480609" y="292903"/>
                </a:cubicBezTo>
                <a:cubicBezTo>
                  <a:pt x="484359" y="266692"/>
                  <a:pt x="506860" y="304136"/>
                  <a:pt x="506860" y="262947"/>
                </a:cubicBezTo>
                <a:cubicBezTo>
                  <a:pt x="491860" y="259203"/>
                  <a:pt x="488110" y="281670"/>
                  <a:pt x="476859" y="270436"/>
                </a:cubicBezTo>
                <a:cubicBezTo>
                  <a:pt x="480609" y="266692"/>
                  <a:pt x="484359" y="266692"/>
                  <a:pt x="484359" y="262947"/>
                </a:cubicBezTo>
                <a:cubicBezTo>
                  <a:pt x="480609" y="259203"/>
                  <a:pt x="480609" y="203037"/>
                  <a:pt x="461859" y="236736"/>
                </a:cubicBezTo>
                <a:cubicBezTo>
                  <a:pt x="450609" y="247970"/>
                  <a:pt x="458109" y="251714"/>
                  <a:pt x="458109" y="266692"/>
                </a:cubicBezTo>
                <a:cubicBezTo>
                  <a:pt x="435608" y="270436"/>
                  <a:pt x="428108" y="285414"/>
                  <a:pt x="416858" y="289158"/>
                </a:cubicBezTo>
                <a:cubicBezTo>
                  <a:pt x="420608" y="259203"/>
                  <a:pt x="394358" y="285414"/>
                  <a:pt x="409358" y="255459"/>
                </a:cubicBezTo>
                <a:cubicBezTo>
                  <a:pt x="416858" y="274181"/>
                  <a:pt x="443109" y="270436"/>
                  <a:pt x="450609" y="244225"/>
                </a:cubicBezTo>
                <a:lnTo>
                  <a:pt x="452015" y="228429"/>
                </a:lnTo>
                <a:cubicBezTo>
                  <a:pt x="456937" y="222461"/>
                  <a:pt x="470297" y="238609"/>
                  <a:pt x="473109" y="210525"/>
                </a:cubicBezTo>
                <a:cubicBezTo>
                  <a:pt x="458109" y="210525"/>
                  <a:pt x="458109" y="173081"/>
                  <a:pt x="458109" y="150615"/>
                </a:cubicBezTo>
                <a:cubicBezTo>
                  <a:pt x="454359" y="150615"/>
                  <a:pt x="446859" y="158104"/>
                  <a:pt x="446859" y="161848"/>
                </a:cubicBezTo>
                <a:cubicBezTo>
                  <a:pt x="443109" y="184315"/>
                  <a:pt x="450609" y="184315"/>
                  <a:pt x="446859" y="206781"/>
                </a:cubicBezTo>
                <a:cubicBezTo>
                  <a:pt x="431858" y="199292"/>
                  <a:pt x="413108" y="214270"/>
                  <a:pt x="401858" y="232992"/>
                </a:cubicBezTo>
                <a:cubicBezTo>
                  <a:pt x="398108" y="221759"/>
                  <a:pt x="398108" y="199292"/>
                  <a:pt x="405608" y="199292"/>
                </a:cubicBezTo>
                <a:cubicBezTo>
                  <a:pt x="386857" y="203037"/>
                  <a:pt x="364357" y="199292"/>
                  <a:pt x="341857" y="195548"/>
                </a:cubicBezTo>
                <a:lnTo>
                  <a:pt x="343204" y="211403"/>
                </a:lnTo>
                <a:cubicBezTo>
                  <a:pt x="340332" y="216794"/>
                  <a:pt x="331829" y="214764"/>
                  <a:pt x="327968" y="219090"/>
                </a:cubicBezTo>
                <a:cubicBezTo>
                  <a:pt x="326768" y="208116"/>
                  <a:pt x="325402" y="195934"/>
                  <a:pt x="326856" y="184315"/>
                </a:cubicBezTo>
                <a:lnTo>
                  <a:pt x="320293" y="187708"/>
                </a:lnTo>
                <a:cubicBezTo>
                  <a:pt x="317481" y="184548"/>
                  <a:pt x="323106" y="165592"/>
                  <a:pt x="311856" y="165592"/>
                </a:cubicBezTo>
                <a:cubicBezTo>
                  <a:pt x="300606" y="180570"/>
                  <a:pt x="281855" y="191803"/>
                  <a:pt x="266855" y="199292"/>
                </a:cubicBezTo>
                <a:cubicBezTo>
                  <a:pt x="248105" y="169337"/>
                  <a:pt x="218104" y="195548"/>
                  <a:pt x="199354" y="195548"/>
                </a:cubicBezTo>
                <a:cubicBezTo>
                  <a:pt x="191853" y="180570"/>
                  <a:pt x="195603" y="150615"/>
                  <a:pt x="188103" y="143126"/>
                </a:cubicBezTo>
                <a:cubicBezTo>
                  <a:pt x="176853" y="143126"/>
                  <a:pt x="195603" y="180570"/>
                  <a:pt x="176853" y="165592"/>
                </a:cubicBezTo>
                <a:lnTo>
                  <a:pt x="180134" y="159040"/>
                </a:lnTo>
                <a:cubicBezTo>
                  <a:pt x="173103" y="165592"/>
                  <a:pt x="150602" y="135637"/>
                  <a:pt x="143102" y="180570"/>
                </a:cubicBezTo>
                <a:cubicBezTo>
                  <a:pt x="150602" y="146870"/>
                  <a:pt x="150602" y="146870"/>
                  <a:pt x="150602" y="146870"/>
                </a:cubicBezTo>
                <a:cubicBezTo>
                  <a:pt x="146852" y="143126"/>
                  <a:pt x="143102" y="150615"/>
                  <a:pt x="139352" y="154359"/>
                </a:cubicBezTo>
                <a:cubicBezTo>
                  <a:pt x="139352" y="143126"/>
                  <a:pt x="135602" y="131893"/>
                  <a:pt x="143102" y="124404"/>
                </a:cubicBezTo>
                <a:cubicBezTo>
                  <a:pt x="131852" y="101937"/>
                  <a:pt x="120602" y="128148"/>
                  <a:pt x="109352" y="128148"/>
                </a:cubicBezTo>
                <a:cubicBezTo>
                  <a:pt x="116852" y="150615"/>
                  <a:pt x="116852" y="150615"/>
                  <a:pt x="116852" y="150615"/>
                </a:cubicBezTo>
                <a:cubicBezTo>
                  <a:pt x="94351" y="165592"/>
                  <a:pt x="83101" y="146870"/>
                  <a:pt x="64351" y="150615"/>
                </a:cubicBezTo>
                <a:lnTo>
                  <a:pt x="64351" y="134233"/>
                </a:lnTo>
                <a:lnTo>
                  <a:pt x="54507" y="141722"/>
                </a:lnTo>
                <a:lnTo>
                  <a:pt x="49819" y="121595"/>
                </a:lnTo>
                <a:cubicBezTo>
                  <a:pt x="46538" y="117851"/>
                  <a:pt x="41850" y="118787"/>
                  <a:pt x="38100" y="128148"/>
                </a:cubicBezTo>
                <a:cubicBezTo>
                  <a:pt x="71851" y="79471"/>
                  <a:pt x="71851" y="79471"/>
                  <a:pt x="71851" y="79471"/>
                </a:cubicBezTo>
                <a:cubicBezTo>
                  <a:pt x="79351" y="90704"/>
                  <a:pt x="60601" y="101937"/>
                  <a:pt x="64351" y="124404"/>
                </a:cubicBezTo>
                <a:cubicBezTo>
                  <a:pt x="68101" y="139381"/>
                  <a:pt x="86851" y="135637"/>
                  <a:pt x="90601" y="116915"/>
                </a:cubicBezTo>
                <a:cubicBezTo>
                  <a:pt x="83101" y="113170"/>
                  <a:pt x="83101" y="116915"/>
                  <a:pt x="79351" y="124404"/>
                </a:cubicBezTo>
                <a:cubicBezTo>
                  <a:pt x="75601" y="98193"/>
                  <a:pt x="86851" y="98193"/>
                  <a:pt x="90601" y="79471"/>
                </a:cubicBezTo>
                <a:lnTo>
                  <a:pt x="86912" y="78801"/>
                </a:lnTo>
                <a:cubicBezTo>
                  <a:pt x="92572" y="68177"/>
                  <a:pt x="99534" y="67761"/>
                  <a:pt x="109352" y="64493"/>
                </a:cubicBezTo>
                <a:cubicBezTo>
                  <a:pt x="101851" y="75726"/>
                  <a:pt x="113102" y="83215"/>
                  <a:pt x="109352" y="90704"/>
                </a:cubicBezTo>
                <a:cubicBezTo>
                  <a:pt x="109352" y="68237"/>
                  <a:pt x="120602" y="60749"/>
                  <a:pt x="135602" y="68237"/>
                </a:cubicBezTo>
                <a:cubicBezTo>
                  <a:pt x="146852" y="94448"/>
                  <a:pt x="165603" y="49515"/>
                  <a:pt x="180603" y="57004"/>
                </a:cubicBezTo>
                <a:cubicBezTo>
                  <a:pt x="173103" y="83215"/>
                  <a:pt x="161853" y="101937"/>
                  <a:pt x="154353" y="113170"/>
                </a:cubicBezTo>
                <a:cubicBezTo>
                  <a:pt x="161853" y="124404"/>
                  <a:pt x="165603" y="113170"/>
                  <a:pt x="173103" y="124404"/>
                </a:cubicBezTo>
                <a:cubicBezTo>
                  <a:pt x="180603" y="105682"/>
                  <a:pt x="184353" y="79471"/>
                  <a:pt x="199354" y="68237"/>
                </a:cubicBezTo>
                <a:lnTo>
                  <a:pt x="199354" y="84619"/>
                </a:lnTo>
                <a:cubicBezTo>
                  <a:pt x="210604" y="75726"/>
                  <a:pt x="210604" y="49515"/>
                  <a:pt x="229354" y="53260"/>
                </a:cubicBezTo>
                <a:cubicBezTo>
                  <a:pt x="255605" y="64493"/>
                  <a:pt x="281855" y="64493"/>
                  <a:pt x="304356" y="68237"/>
                </a:cubicBezTo>
                <a:lnTo>
                  <a:pt x="304356" y="84619"/>
                </a:lnTo>
                <a:cubicBezTo>
                  <a:pt x="315606" y="49515"/>
                  <a:pt x="341857" y="71982"/>
                  <a:pt x="356857" y="57004"/>
                </a:cubicBezTo>
                <a:cubicBezTo>
                  <a:pt x="383107" y="75726"/>
                  <a:pt x="413108" y="42026"/>
                  <a:pt x="428108" y="71982"/>
                </a:cubicBezTo>
                <a:cubicBezTo>
                  <a:pt x="473109" y="60749"/>
                  <a:pt x="514360" y="45771"/>
                  <a:pt x="563111" y="57004"/>
                </a:cubicBezTo>
                <a:cubicBezTo>
                  <a:pt x="551861" y="83215"/>
                  <a:pt x="551861" y="83215"/>
                  <a:pt x="551861" y="83215"/>
                </a:cubicBezTo>
                <a:lnTo>
                  <a:pt x="557896" y="76019"/>
                </a:lnTo>
                <a:cubicBezTo>
                  <a:pt x="561939" y="76896"/>
                  <a:pt x="561236" y="97257"/>
                  <a:pt x="566861" y="94448"/>
                </a:cubicBezTo>
                <a:cubicBezTo>
                  <a:pt x="559361" y="71982"/>
                  <a:pt x="578111" y="64493"/>
                  <a:pt x="585612" y="49515"/>
                </a:cubicBezTo>
                <a:cubicBezTo>
                  <a:pt x="608112" y="71982"/>
                  <a:pt x="634363" y="49515"/>
                  <a:pt x="653113" y="30793"/>
                </a:cubicBezTo>
                <a:lnTo>
                  <a:pt x="653113" y="47175"/>
                </a:lnTo>
                <a:cubicBezTo>
                  <a:pt x="675614" y="15815"/>
                  <a:pt x="694364" y="45771"/>
                  <a:pt x="720614" y="53260"/>
                </a:cubicBezTo>
                <a:cubicBezTo>
                  <a:pt x="720614" y="60749"/>
                  <a:pt x="724365" y="79471"/>
                  <a:pt x="731865" y="75726"/>
                </a:cubicBezTo>
                <a:cubicBezTo>
                  <a:pt x="746865" y="45771"/>
                  <a:pt x="754365" y="49515"/>
                  <a:pt x="773116" y="30793"/>
                </a:cubicBezTo>
                <a:cubicBezTo>
                  <a:pt x="788116" y="30793"/>
                  <a:pt x="810616" y="38282"/>
                  <a:pt x="821867" y="53260"/>
                </a:cubicBezTo>
                <a:cubicBezTo>
                  <a:pt x="874368" y="12071"/>
                  <a:pt x="926869" y="42026"/>
                  <a:pt x="983120" y="15815"/>
                </a:cubicBezTo>
                <a:cubicBezTo>
                  <a:pt x="986870" y="38282"/>
                  <a:pt x="986870" y="38282"/>
                  <a:pt x="986870" y="38282"/>
                </a:cubicBezTo>
                <a:cubicBezTo>
                  <a:pt x="1039371" y="-6651"/>
                  <a:pt x="1103123" y="38282"/>
                  <a:pt x="1148123" y="15815"/>
                </a:cubicBezTo>
                <a:cubicBezTo>
                  <a:pt x="1144373" y="53260"/>
                  <a:pt x="1144373" y="53260"/>
                  <a:pt x="1144373" y="53260"/>
                </a:cubicBezTo>
                <a:cubicBezTo>
                  <a:pt x="1155624" y="64493"/>
                  <a:pt x="1174374" y="42026"/>
                  <a:pt x="1170624" y="15815"/>
                </a:cubicBezTo>
                <a:cubicBezTo>
                  <a:pt x="1185624" y="30793"/>
                  <a:pt x="1208125" y="838"/>
                  <a:pt x="1215625" y="30793"/>
                </a:cubicBezTo>
                <a:cubicBezTo>
                  <a:pt x="1230625" y="38282"/>
                  <a:pt x="1234375" y="15815"/>
                  <a:pt x="1245626" y="8326"/>
                </a:cubicBezTo>
                <a:cubicBezTo>
                  <a:pt x="1272400" y="21693"/>
                  <a:pt x="1284240" y="23131"/>
                  <a:pt x="1304900" y="17006"/>
                </a:cubicBezTo>
                <a:cubicBezTo>
                  <a:pt x="1302101" y="25479"/>
                  <a:pt x="1303175" y="38282"/>
                  <a:pt x="1309377" y="38282"/>
                </a:cubicBezTo>
                <a:cubicBezTo>
                  <a:pt x="1320627" y="30793"/>
                  <a:pt x="1346878" y="49515"/>
                  <a:pt x="1335627" y="4582"/>
                </a:cubicBezTo>
                <a:cubicBezTo>
                  <a:pt x="1365628" y="30793"/>
                  <a:pt x="1403129" y="-10396"/>
                  <a:pt x="1433129" y="23304"/>
                </a:cubicBezTo>
                <a:cubicBezTo>
                  <a:pt x="1429379" y="12071"/>
                  <a:pt x="1436880" y="8326"/>
                  <a:pt x="1440630" y="838"/>
                </a:cubicBezTo>
                <a:cubicBezTo>
                  <a:pt x="1466880" y="838"/>
                  <a:pt x="1493131" y="27049"/>
                  <a:pt x="1511881" y="4582"/>
                </a:cubicBezTo>
                <a:cubicBezTo>
                  <a:pt x="1515631" y="12071"/>
                  <a:pt x="1504381" y="27049"/>
                  <a:pt x="1515631" y="27049"/>
                </a:cubicBezTo>
                <a:cubicBezTo>
                  <a:pt x="1523131" y="23304"/>
                  <a:pt x="1515631" y="12071"/>
                  <a:pt x="1523131" y="4582"/>
                </a:cubicBezTo>
                <a:cubicBezTo>
                  <a:pt x="1533444" y="-98"/>
                  <a:pt x="1543757" y="-801"/>
                  <a:pt x="1554011" y="72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" name="Freeform 19">
            <a:extLst>
              <a:ext uri="{FF2B5EF4-FFF2-40B4-BE49-F238E27FC236}">
                <a16:creationId xmlns:a16="http://schemas.microsoft.com/office/drawing/2014/main" id="{E7E914C5-C2D0-4DAC-BDD8-EFEC16F512B9}"/>
              </a:ext>
            </a:extLst>
          </p:cNvPr>
          <p:cNvSpPr>
            <a:spLocks noEditPoints="1"/>
          </p:cNvSpPr>
          <p:nvPr/>
        </p:nvSpPr>
        <p:spPr bwMode="auto">
          <a:xfrm>
            <a:off x="8705297" y="752396"/>
            <a:ext cx="2016107" cy="971968"/>
          </a:xfrm>
          <a:custGeom>
            <a:avLst/>
            <a:gdLst>
              <a:gd name="T0" fmla="*/ 2147483646 w 236"/>
              <a:gd name="T1" fmla="*/ 2147483646 h 158"/>
              <a:gd name="T2" fmla="*/ 2147483646 w 236"/>
              <a:gd name="T3" fmla="*/ 2147483646 h 158"/>
              <a:gd name="T4" fmla="*/ 2147483646 w 236"/>
              <a:gd name="T5" fmla="*/ 2147483646 h 158"/>
              <a:gd name="T6" fmla="*/ 2147483646 w 236"/>
              <a:gd name="T7" fmla="*/ 2147483646 h 158"/>
              <a:gd name="T8" fmla="*/ 2147483646 w 236"/>
              <a:gd name="T9" fmla="*/ 2147483646 h 158"/>
              <a:gd name="T10" fmla="*/ 2147483646 w 236"/>
              <a:gd name="T11" fmla="*/ 2147483646 h 158"/>
              <a:gd name="T12" fmla="*/ 2147483646 w 236"/>
              <a:gd name="T13" fmla="*/ 2147483646 h 158"/>
              <a:gd name="T14" fmla="*/ 2147483646 w 236"/>
              <a:gd name="T15" fmla="*/ 2147483646 h 158"/>
              <a:gd name="T16" fmla="*/ 2147483646 w 236"/>
              <a:gd name="T17" fmla="*/ 2147483646 h 158"/>
              <a:gd name="T18" fmla="*/ 2147483646 w 236"/>
              <a:gd name="T19" fmla="*/ 2147483646 h 158"/>
              <a:gd name="T20" fmla="*/ 2147483646 w 236"/>
              <a:gd name="T21" fmla="*/ 2147483646 h 158"/>
              <a:gd name="T22" fmla="*/ 2147483646 w 236"/>
              <a:gd name="T23" fmla="*/ 2147483646 h 158"/>
              <a:gd name="T24" fmla="*/ 2147483646 w 236"/>
              <a:gd name="T25" fmla="*/ 2147483646 h 158"/>
              <a:gd name="T26" fmla="*/ 2147483646 w 236"/>
              <a:gd name="T27" fmla="*/ 2147483646 h 158"/>
              <a:gd name="T28" fmla="*/ 2147483646 w 236"/>
              <a:gd name="T29" fmla="*/ 2147483646 h 158"/>
              <a:gd name="T30" fmla="*/ 2147483646 w 236"/>
              <a:gd name="T31" fmla="*/ 2147483646 h 158"/>
              <a:gd name="T32" fmla="*/ 2147483646 w 236"/>
              <a:gd name="T33" fmla="*/ 2147483646 h 158"/>
              <a:gd name="T34" fmla="*/ 2147483646 w 236"/>
              <a:gd name="T35" fmla="*/ 2147483646 h 158"/>
              <a:gd name="T36" fmla="*/ 2147483646 w 236"/>
              <a:gd name="T37" fmla="*/ 2147483646 h 158"/>
              <a:gd name="T38" fmla="*/ 2147483646 w 236"/>
              <a:gd name="T39" fmla="*/ 2147483646 h 158"/>
              <a:gd name="T40" fmla="*/ 2147483646 w 236"/>
              <a:gd name="T41" fmla="*/ 2147483646 h 158"/>
              <a:gd name="T42" fmla="*/ 2147483646 w 236"/>
              <a:gd name="T43" fmla="*/ 2147483646 h 158"/>
              <a:gd name="T44" fmla="*/ 2147483646 w 236"/>
              <a:gd name="T45" fmla="*/ 2147483646 h 158"/>
              <a:gd name="T46" fmla="*/ 2147483646 w 236"/>
              <a:gd name="T47" fmla="*/ 2147483646 h 158"/>
              <a:gd name="T48" fmla="*/ 2147483646 w 236"/>
              <a:gd name="T49" fmla="*/ 2147483646 h 158"/>
              <a:gd name="T50" fmla="*/ 2147483646 w 236"/>
              <a:gd name="T51" fmla="*/ 2147483646 h 158"/>
              <a:gd name="T52" fmla="*/ 2147483646 w 236"/>
              <a:gd name="T53" fmla="*/ 2147483646 h 158"/>
              <a:gd name="T54" fmla="*/ 2147483646 w 236"/>
              <a:gd name="T55" fmla="*/ 2147483646 h 158"/>
              <a:gd name="T56" fmla="*/ 2147483646 w 236"/>
              <a:gd name="T57" fmla="*/ 2147483646 h 158"/>
              <a:gd name="T58" fmla="*/ 2147483646 w 236"/>
              <a:gd name="T59" fmla="*/ 2147483646 h 158"/>
              <a:gd name="T60" fmla="*/ 2147483646 w 236"/>
              <a:gd name="T61" fmla="*/ 2147483646 h 158"/>
              <a:gd name="T62" fmla="*/ 2147483646 w 236"/>
              <a:gd name="T63" fmla="*/ 2147483646 h 158"/>
              <a:gd name="T64" fmla="*/ 2147483646 w 236"/>
              <a:gd name="T65" fmla="*/ 2147483646 h 158"/>
              <a:gd name="T66" fmla="*/ 2147483646 w 236"/>
              <a:gd name="T67" fmla="*/ 2147483646 h 158"/>
              <a:gd name="T68" fmla="*/ 0 w 236"/>
              <a:gd name="T69" fmla="*/ 2147483646 h 158"/>
              <a:gd name="T70" fmla="*/ 2147483646 w 236"/>
              <a:gd name="T71" fmla="*/ 2147483646 h 158"/>
              <a:gd name="T72" fmla="*/ 2147483646 w 236"/>
              <a:gd name="T73" fmla="*/ 2147483646 h 158"/>
              <a:gd name="T74" fmla="*/ 2147483646 w 236"/>
              <a:gd name="T75" fmla="*/ 2147483646 h 158"/>
              <a:gd name="T76" fmla="*/ 2147483646 w 236"/>
              <a:gd name="T77" fmla="*/ 2147483646 h 158"/>
              <a:gd name="T78" fmla="*/ 2147483646 w 236"/>
              <a:gd name="T79" fmla="*/ 2147483646 h 158"/>
              <a:gd name="T80" fmla="*/ 2147483646 w 236"/>
              <a:gd name="T81" fmla="*/ 2147483646 h 158"/>
              <a:gd name="T82" fmla="*/ 2147483646 w 236"/>
              <a:gd name="T83" fmla="*/ 2147483646 h 158"/>
              <a:gd name="T84" fmla="*/ 2147483646 w 236"/>
              <a:gd name="T85" fmla="*/ 2147483646 h 158"/>
              <a:gd name="T86" fmla="*/ 2147483646 w 236"/>
              <a:gd name="T87" fmla="*/ 2147483646 h 158"/>
              <a:gd name="T88" fmla="*/ 2147483646 w 236"/>
              <a:gd name="T89" fmla="*/ 2147483646 h 158"/>
              <a:gd name="T90" fmla="*/ 2147483646 w 236"/>
              <a:gd name="T91" fmla="*/ 2147483646 h 158"/>
              <a:gd name="T92" fmla="*/ 2147483646 w 236"/>
              <a:gd name="T93" fmla="*/ 2147483646 h 158"/>
              <a:gd name="T94" fmla="*/ 2147483646 w 236"/>
              <a:gd name="T95" fmla="*/ 2147483646 h 158"/>
              <a:gd name="T96" fmla="*/ 2147483646 w 236"/>
              <a:gd name="T97" fmla="*/ 2147483646 h 158"/>
              <a:gd name="T98" fmla="*/ 2147483646 w 236"/>
              <a:gd name="T99" fmla="*/ 2147483646 h 158"/>
              <a:gd name="T100" fmla="*/ 2147483646 w 236"/>
              <a:gd name="T101" fmla="*/ 2147483646 h 158"/>
              <a:gd name="T102" fmla="*/ 2147483646 w 236"/>
              <a:gd name="T103" fmla="*/ 2147483646 h 158"/>
              <a:gd name="T104" fmla="*/ 2147483646 w 236"/>
              <a:gd name="T105" fmla="*/ 2147483646 h 158"/>
              <a:gd name="T106" fmla="*/ 2147483646 w 236"/>
              <a:gd name="T107" fmla="*/ 2147483646 h 158"/>
              <a:gd name="T108" fmla="*/ 2147483646 w 236"/>
              <a:gd name="T109" fmla="*/ 2147483646 h 158"/>
              <a:gd name="T110" fmla="*/ 2147483646 w 236"/>
              <a:gd name="T111" fmla="*/ 2147483646 h 158"/>
              <a:gd name="T112" fmla="*/ 2147483646 w 236"/>
              <a:gd name="T113" fmla="*/ 2147483646 h 158"/>
              <a:gd name="T114" fmla="*/ 2147483646 w 236"/>
              <a:gd name="T115" fmla="*/ 2147483646 h 158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236"/>
              <a:gd name="T175" fmla="*/ 0 h 158"/>
              <a:gd name="T176" fmla="*/ 236 w 236"/>
              <a:gd name="T177" fmla="*/ 158 h 158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236" h="158">
                <a:moveTo>
                  <a:pt x="235" y="71"/>
                </a:moveTo>
                <a:cubicBezTo>
                  <a:pt x="235" y="69"/>
                  <a:pt x="234" y="67"/>
                  <a:pt x="233" y="66"/>
                </a:cubicBezTo>
                <a:cubicBezTo>
                  <a:pt x="233" y="67"/>
                  <a:pt x="234" y="66"/>
                  <a:pt x="234" y="67"/>
                </a:cubicBezTo>
                <a:cubicBezTo>
                  <a:pt x="233" y="68"/>
                  <a:pt x="232" y="66"/>
                  <a:pt x="232" y="65"/>
                </a:cubicBezTo>
                <a:cubicBezTo>
                  <a:pt x="232" y="65"/>
                  <a:pt x="232" y="65"/>
                  <a:pt x="232" y="65"/>
                </a:cubicBezTo>
                <a:cubicBezTo>
                  <a:pt x="232" y="63"/>
                  <a:pt x="232" y="62"/>
                  <a:pt x="232" y="61"/>
                </a:cubicBezTo>
                <a:cubicBezTo>
                  <a:pt x="232" y="59"/>
                  <a:pt x="232" y="62"/>
                  <a:pt x="233" y="61"/>
                </a:cubicBezTo>
                <a:cubicBezTo>
                  <a:pt x="234" y="61"/>
                  <a:pt x="234" y="57"/>
                  <a:pt x="234" y="56"/>
                </a:cubicBezTo>
                <a:cubicBezTo>
                  <a:pt x="234" y="56"/>
                  <a:pt x="233" y="55"/>
                  <a:pt x="233" y="55"/>
                </a:cubicBezTo>
                <a:cubicBezTo>
                  <a:pt x="232" y="54"/>
                  <a:pt x="234" y="54"/>
                  <a:pt x="234" y="53"/>
                </a:cubicBezTo>
                <a:cubicBezTo>
                  <a:pt x="231" y="49"/>
                  <a:pt x="231" y="49"/>
                  <a:pt x="231" y="49"/>
                </a:cubicBezTo>
                <a:cubicBezTo>
                  <a:pt x="231" y="49"/>
                  <a:pt x="232" y="48"/>
                  <a:pt x="233" y="49"/>
                </a:cubicBezTo>
                <a:cubicBezTo>
                  <a:pt x="232" y="46"/>
                  <a:pt x="230" y="44"/>
                  <a:pt x="229" y="42"/>
                </a:cubicBezTo>
                <a:cubicBezTo>
                  <a:pt x="230" y="41"/>
                  <a:pt x="229" y="38"/>
                  <a:pt x="229" y="37"/>
                </a:cubicBezTo>
                <a:cubicBezTo>
                  <a:pt x="230" y="36"/>
                  <a:pt x="229" y="38"/>
                  <a:pt x="229" y="38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1" y="39"/>
                  <a:pt x="232" y="36"/>
                  <a:pt x="233" y="37"/>
                </a:cubicBezTo>
                <a:cubicBezTo>
                  <a:pt x="232" y="36"/>
                  <a:pt x="233" y="32"/>
                  <a:pt x="233" y="29"/>
                </a:cubicBezTo>
                <a:cubicBezTo>
                  <a:pt x="231" y="31"/>
                  <a:pt x="232" y="26"/>
                  <a:pt x="230" y="26"/>
                </a:cubicBezTo>
                <a:cubicBezTo>
                  <a:pt x="230" y="23"/>
                  <a:pt x="232" y="24"/>
                  <a:pt x="232" y="23"/>
                </a:cubicBezTo>
                <a:cubicBezTo>
                  <a:pt x="231" y="20"/>
                  <a:pt x="231" y="17"/>
                  <a:pt x="231" y="14"/>
                </a:cubicBezTo>
                <a:cubicBezTo>
                  <a:pt x="232" y="15"/>
                  <a:pt x="233" y="15"/>
                  <a:pt x="231" y="14"/>
                </a:cubicBezTo>
                <a:cubicBezTo>
                  <a:pt x="231" y="14"/>
                  <a:pt x="231" y="14"/>
                  <a:pt x="231" y="14"/>
                </a:cubicBezTo>
                <a:cubicBezTo>
                  <a:pt x="232" y="14"/>
                  <a:pt x="232" y="14"/>
                  <a:pt x="232" y="14"/>
                </a:cubicBezTo>
                <a:cubicBezTo>
                  <a:pt x="231" y="12"/>
                  <a:pt x="231" y="7"/>
                  <a:pt x="230" y="5"/>
                </a:cubicBezTo>
                <a:cubicBezTo>
                  <a:pt x="230" y="5"/>
                  <a:pt x="230" y="5"/>
                  <a:pt x="231" y="5"/>
                </a:cubicBezTo>
                <a:cubicBezTo>
                  <a:pt x="228" y="0"/>
                  <a:pt x="230" y="6"/>
                  <a:pt x="227" y="5"/>
                </a:cubicBezTo>
                <a:cubicBezTo>
                  <a:pt x="228" y="4"/>
                  <a:pt x="228" y="4"/>
                  <a:pt x="228" y="4"/>
                </a:cubicBezTo>
                <a:cubicBezTo>
                  <a:pt x="226" y="5"/>
                  <a:pt x="224" y="3"/>
                  <a:pt x="222" y="5"/>
                </a:cubicBezTo>
                <a:cubicBezTo>
                  <a:pt x="222" y="5"/>
                  <a:pt x="222" y="4"/>
                  <a:pt x="222" y="4"/>
                </a:cubicBezTo>
                <a:cubicBezTo>
                  <a:pt x="222" y="4"/>
                  <a:pt x="221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18" y="5"/>
                  <a:pt x="217" y="5"/>
                  <a:pt x="216" y="6"/>
                </a:cubicBezTo>
                <a:cubicBezTo>
                  <a:pt x="216" y="6"/>
                  <a:pt x="216" y="5"/>
                  <a:pt x="217" y="5"/>
                </a:cubicBezTo>
                <a:cubicBezTo>
                  <a:pt x="215" y="4"/>
                  <a:pt x="215" y="6"/>
                  <a:pt x="213" y="6"/>
                </a:cubicBezTo>
                <a:cubicBezTo>
                  <a:pt x="212" y="6"/>
                  <a:pt x="211" y="5"/>
                  <a:pt x="212" y="5"/>
                </a:cubicBezTo>
                <a:cubicBezTo>
                  <a:pt x="211" y="6"/>
                  <a:pt x="208" y="6"/>
                  <a:pt x="207" y="7"/>
                </a:cubicBezTo>
                <a:cubicBezTo>
                  <a:pt x="207" y="6"/>
                  <a:pt x="206" y="6"/>
                  <a:pt x="205" y="6"/>
                </a:cubicBezTo>
                <a:cubicBezTo>
                  <a:pt x="194" y="7"/>
                  <a:pt x="184" y="7"/>
                  <a:pt x="173" y="10"/>
                </a:cubicBezTo>
                <a:cubicBezTo>
                  <a:pt x="172" y="8"/>
                  <a:pt x="176" y="8"/>
                  <a:pt x="175" y="7"/>
                </a:cubicBezTo>
                <a:cubicBezTo>
                  <a:pt x="175" y="9"/>
                  <a:pt x="173" y="8"/>
                  <a:pt x="170" y="8"/>
                </a:cubicBezTo>
                <a:cubicBezTo>
                  <a:pt x="170" y="8"/>
                  <a:pt x="170" y="8"/>
                  <a:pt x="170" y="8"/>
                </a:cubicBezTo>
                <a:cubicBezTo>
                  <a:pt x="168" y="9"/>
                  <a:pt x="168" y="8"/>
                  <a:pt x="166" y="8"/>
                </a:cubicBezTo>
                <a:cubicBezTo>
                  <a:pt x="166" y="9"/>
                  <a:pt x="166" y="9"/>
                  <a:pt x="166" y="9"/>
                </a:cubicBezTo>
                <a:cubicBezTo>
                  <a:pt x="165" y="10"/>
                  <a:pt x="163" y="7"/>
                  <a:pt x="162" y="9"/>
                </a:cubicBezTo>
                <a:cubicBezTo>
                  <a:pt x="161" y="8"/>
                  <a:pt x="161" y="8"/>
                  <a:pt x="161" y="8"/>
                </a:cubicBezTo>
                <a:cubicBezTo>
                  <a:pt x="159" y="10"/>
                  <a:pt x="158" y="7"/>
                  <a:pt x="157" y="9"/>
                </a:cubicBezTo>
                <a:cubicBezTo>
                  <a:pt x="157" y="9"/>
                  <a:pt x="157" y="9"/>
                  <a:pt x="157" y="9"/>
                </a:cubicBezTo>
                <a:cubicBezTo>
                  <a:pt x="154" y="8"/>
                  <a:pt x="152" y="11"/>
                  <a:pt x="151" y="10"/>
                </a:cubicBezTo>
                <a:cubicBezTo>
                  <a:pt x="148" y="10"/>
                  <a:pt x="146" y="10"/>
                  <a:pt x="146" y="12"/>
                </a:cubicBezTo>
                <a:cubicBezTo>
                  <a:pt x="145" y="11"/>
                  <a:pt x="145" y="10"/>
                  <a:pt x="146" y="10"/>
                </a:cubicBezTo>
                <a:cubicBezTo>
                  <a:pt x="138" y="11"/>
                  <a:pt x="129" y="11"/>
                  <a:pt x="122" y="13"/>
                </a:cubicBezTo>
                <a:cubicBezTo>
                  <a:pt x="121" y="13"/>
                  <a:pt x="122" y="13"/>
                  <a:pt x="122" y="12"/>
                </a:cubicBezTo>
                <a:cubicBezTo>
                  <a:pt x="118" y="14"/>
                  <a:pt x="113" y="11"/>
                  <a:pt x="110" y="14"/>
                </a:cubicBezTo>
                <a:cubicBezTo>
                  <a:pt x="109" y="15"/>
                  <a:pt x="109" y="15"/>
                  <a:pt x="109" y="15"/>
                </a:cubicBezTo>
                <a:cubicBezTo>
                  <a:pt x="108" y="15"/>
                  <a:pt x="108" y="14"/>
                  <a:pt x="107" y="13"/>
                </a:cubicBezTo>
                <a:cubicBezTo>
                  <a:pt x="106" y="14"/>
                  <a:pt x="103" y="14"/>
                  <a:pt x="102" y="15"/>
                </a:cubicBezTo>
                <a:cubicBezTo>
                  <a:pt x="102" y="14"/>
                  <a:pt x="102" y="14"/>
                  <a:pt x="102" y="14"/>
                </a:cubicBezTo>
                <a:cubicBezTo>
                  <a:pt x="100" y="14"/>
                  <a:pt x="98" y="15"/>
                  <a:pt x="96" y="15"/>
                </a:cubicBezTo>
                <a:cubicBezTo>
                  <a:pt x="97" y="14"/>
                  <a:pt x="97" y="14"/>
                  <a:pt x="97" y="14"/>
                </a:cubicBezTo>
                <a:cubicBezTo>
                  <a:pt x="86" y="12"/>
                  <a:pt x="73" y="11"/>
                  <a:pt x="65" y="13"/>
                </a:cubicBezTo>
                <a:cubicBezTo>
                  <a:pt x="63" y="14"/>
                  <a:pt x="64" y="11"/>
                  <a:pt x="63" y="12"/>
                </a:cubicBezTo>
                <a:cubicBezTo>
                  <a:pt x="54" y="14"/>
                  <a:pt x="44" y="10"/>
                  <a:pt x="36" y="13"/>
                </a:cubicBezTo>
                <a:cubicBezTo>
                  <a:pt x="30" y="13"/>
                  <a:pt x="28" y="17"/>
                  <a:pt x="28" y="17"/>
                </a:cubicBezTo>
                <a:cubicBezTo>
                  <a:pt x="43" y="17"/>
                  <a:pt x="56" y="19"/>
                  <a:pt x="71" y="21"/>
                </a:cubicBezTo>
                <a:cubicBezTo>
                  <a:pt x="76" y="21"/>
                  <a:pt x="82" y="21"/>
                  <a:pt x="87" y="21"/>
                </a:cubicBezTo>
                <a:cubicBezTo>
                  <a:pt x="106" y="21"/>
                  <a:pt x="126" y="24"/>
                  <a:pt x="145" y="21"/>
                </a:cubicBezTo>
                <a:cubicBezTo>
                  <a:pt x="144" y="21"/>
                  <a:pt x="145" y="20"/>
                  <a:pt x="146" y="20"/>
                </a:cubicBezTo>
                <a:cubicBezTo>
                  <a:pt x="147" y="20"/>
                  <a:pt x="147" y="20"/>
                  <a:pt x="147" y="20"/>
                </a:cubicBezTo>
                <a:cubicBezTo>
                  <a:pt x="148" y="19"/>
                  <a:pt x="148" y="19"/>
                  <a:pt x="148" y="19"/>
                </a:cubicBezTo>
                <a:cubicBezTo>
                  <a:pt x="150" y="19"/>
                  <a:pt x="149" y="20"/>
                  <a:pt x="148" y="21"/>
                </a:cubicBezTo>
                <a:cubicBezTo>
                  <a:pt x="156" y="20"/>
                  <a:pt x="163" y="19"/>
                  <a:pt x="170" y="19"/>
                </a:cubicBezTo>
                <a:cubicBezTo>
                  <a:pt x="171" y="18"/>
                  <a:pt x="174" y="19"/>
                  <a:pt x="174" y="17"/>
                </a:cubicBezTo>
                <a:cubicBezTo>
                  <a:pt x="175" y="17"/>
                  <a:pt x="174" y="18"/>
                  <a:pt x="174" y="18"/>
                </a:cubicBezTo>
                <a:cubicBezTo>
                  <a:pt x="180" y="17"/>
                  <a:pt x="180" y="17"/>
                  <a:pt x="185" y="18"/>
                </a:cubicBezTo>
                <a:cubicBezTo>
                  <a:pt x="195" y="18"/>
                  <a:pt x="205" y="17"/>
                  <a:pt x="215" y="16"/>
                </a:cubicBezTo>
                <a:cubicBezTo>
                  <a:pt x="220" y="15"/>
                  <a:pt x="220" y="15"/>
                  <a:pt x="220" y="15"/>
                </a:cubicBezTo>
                <a:cubicBezTo>
                  <a:pt x="220" y="19"/>
                  <a:pt x="220" y="19"/>
                  <a:pt x="220" y="19"/>
                </a:cubicBezTo>
                <a:cubicBezTo>
                  <a:pt x="221" y="39"/>
                  <a:pt x="223" y="59"/>
                  <a:pt x="222" y="80"/>
                </a:cubicBezTo>
                <a:cubicBezTo>
                  <a:pt x="225" y="83"/>
                  <a:pt x="223" y="88"/>
                  <a:pt x="225" y="91"/>
                </a:cubicBezTo>
                <a:cubicBezTo>
                  <a:pt x="225" y="91"/>
                  <a:pt x="225" y="91"/>
                  <a:pt x="225" y="91"/>
                </a:cubicBezTo>
                <a:cubicBezTo>
                  <a:pt x="225" y="94"/>
                  <a:pt x="224" y="95"/>
                  <a:pt x="223" y="99"/>
                </a:cubicBezTo>
                <a:cubicBezTo>
                  <a:pt x="224" y="99"/>
                  <a:pt x="223" y="101"/>
                  <a:pt x="224" y="100"/>
                </a:cubicBezTo>
                <a:cubicBezTo>
                  <a:pt x="226" y="102"/>
                  <a:pt x="222" y="103"/>
                  <a:pt x="223" y="105"/>
                </a:cubicBezTo>
                <a:cubicBezTo>
                  <a:pt x="222" y="105"/>
                  <a:pt x="224" y="105"/>
                  <a:pt x="223" y="105"/>
                </a:cubicBezTo>
                <a:cubicBezTo>
                  <a:pt x="224" y="110"/>
                  <a:pt x="223" y="104"/>
                  <a:pt x="220" y="110"/>
                </a:cubicBezTo>
                <a:cubicBezTo>
                  <a:pt x="221" y="117"/>
                  <a:pt x="219" y="129"/>
                  <a:pt x="217" y="130"/>
                </a:cubicBezTo>
                <a:cubicBezTo>
                  <a:pt x="217" y="130"/>
                  <a:pt x="217" y="130"/>
                  <a:pt x="217" y="130"/>
                </a:cubicBezTo>
                <a:cubicBezTo>
                  <a:pt x="215" y="128"/>
                  <a:pt x="214" y="132"/>
                  <a:pt x="213" y="131"/>
                </a:cubicBezTo>
                <a:cubicBezTo>
                  <a:pt x="213" y="131"/>
                  <a:pt x="213" y="131"/>
                  <a:pt x="214" y="130"/>
                </a:cubicBezTo>
                <a:cubicBezTo>
                  <a:pt x="209" y="131"/>
                  <a:pt x="207" y="133"/>
                  <a:pt x="203" y="133"/>
                </a:cubicBezTo>
                <a:cubicBezTo>
                  <a:pt x="200" y="135"/>
                  <a:pt x="195" y="134"/>
                  <a:pt x="193" y="136"/>
                </a:cubicBezTo>
                <a:cubicBezTo>
                  <a:pt x="193" y="135"/>
                  <a:pt x="191" y="135"/>
                  <a:pt x="190" y="135"/>
                </a:cubicBezTo>
                <a:cubicBezTo>
                  <a:pt x="188" y="138"/>
                  <a:pt x="183" y="135"/>
                  <a:pt x="181" y="138"/>
                </a:cubicBezTo>
                <a:cubicBezTo>
                  <a:pt x="181" y="137"/>
                  <a:pt x="181" y="137"/>
                  <a:pt x="181" y="137"/>
                </a:cubicBezTo>
                <a:cubicBezTo>
                  <a:pt x="171" y="140"/>
                  <a:pt x="160" y="140"/>
                  <a:pt x="150" y="142"/>
                </a:cubicBezTo>
                <a:cubicBezTo>
                  <a:pt x="145" y="143"/>
                  <a:pt x="138" y="141"/>
                  <a:pt x="132" y="142"/>
                </a:cubicBezTo>
                <a:cubicBezTo>
                  <a:pt x="131" y="143"/>
                  <a:pt x="132" y="143"/>
                  <a:pt x="131" y="144"/>
                </a:cubicBezTo>
                <a:cubicBezTo>
                  <a:pt x="129" y="144"/>
                  <a:pt x="131" y="143"/>
                  <a:pt x="130" y="142"/>
                </a:cubicBezTo>
                <a:cubicBezTo>
                  <a:pt x="127" y="144"/>
                  <a:pt x="123" y="142"/>
                  <a:pt x="119" y="142"/>
                </a:cubicBezTo>
                <a:cubicBezTo>
                  <a:pt x="118" y="143"/>
                  <a:pt x="117" y="143"/>
                  <a:pt x="118" y="143"/>
                </a:cubicBezTo>
                <a:cubicBezTo>
                  <a:pt x="113" y="142"/>
                  <a:pt x="107" y="144"/>
                  <a:pt x="103" y="142"/>
                </a:cubicBezTo>
                <a:cubicBezTo>
                  <a:pt x="104" y="145"/>
                  <a:pt x="100" y="144"/>
                  <a:pt x="99" y="144"/>
                </a:cubicBezTo>
                <a:cubicBezTo>
                  <a:pt x="98" y="144"/>
                  <a:pt x="98" y="143"/>
                  <a:pt x="98" y="143"/>
                </a:cubicBezTo>
                <a:cubicBezTo>
                  <a:pt x="95" y="143"/>
                  <a:pt x="93" y="143"/>
                  <a:pt x="89" y="142"/>
                </a:cubicBezTo>
                <a:cubicBezTo>
                  <a:pt x="87" y="142"/>
                  <a:pt x="87" y="143"/>
                  <a:pt x="84" y="143"/>
                </a:cubicBezTo>
                <a:cubicBezTo>
                  <a:pt x="83" y="141"/>
                  <a:pt x="80" y="142"/>
                  <a:pt x="78" y="142"/>
                </a:cubicBezTo>
                <a:cubicBezTo>
                  <a:pt x="78" y="143"/>
                  <a:pt x="75" y="144"/>
                  <a:pt x="73" y="143"/>
                </a:cubicBezTo>
                <a:cubicBezTo>
                  <a:pt x="74" y="141"/>
                  <a:pt x="74" y="141"/>
                  <a:pt x="74" y="141"/>
                </a:cubicBezTo>
                <a:cubicBezTo>
                  <a:pt x="67" y="142"/>
                  <a:pt x="57" y="138"/>
                  <a:pt x="49" y="139"/>
                </a:cubicBezTo>
                <a:cubicBezTo>
                  <a:pt x="48" y="138"/>
                  <a:pt x="48" y="138"/>
                  <a:pt x="48" y="138"/>
                </a:cubicBezTo>
                <a:cubicBezTo>
                  <a:pt x="40" y="139"/>
                  <a:pt x="32" y="135"/>
                  <a:pt x="24" y="136"/>
                </a:cubicBezTo>
                <a:cubicBezTo>
                  <a:pt x="22" y="135"/>
                  <a:pt x="18" y="134"/>
                  <a:pt x="16" y="134"/>
                </a:cubicBezTo>
                <a:cubicBezTo>
                  <a:pt x="16" y="134"/>
                  <a:pt x="16" y="134"/>
                  <a:pt x="15" y="134"/>
                </a:cubicBezTo>
                <a:cubicBezTo>
                  <a:pt x="17" y="131"/>
                  <a:pt x="18" y="129"/>
                  <a:pt x="17" y="126"/>
                </a:cubicBezTo>
                <a:cubicBezTo>
                  <a:pt x="18" y="126"/>
                  <a:pt x="18" y="126"/>
                  <a:pt x="18" y="126"/>
                </a:cubicBezTo>
                <a:cubicBezTo>
                  <a:pt x="17" y="123"/>
                  <a:pt x="17" y="119"/>
                  <a:pt x="18" y="115"/>
                </a:cubicBezTo>
                <a:cubicBezTo>
                  <a:pt x="18" y="114"/>
                  <a:pt x="18" y="111"/>
                  <a:pt x="17" y="112"/>
                </a:cubicBezTo>
                <a:cubicBezTo>
                  <a:pt x="16" y="111"/>
                  <a:pt x="18" y="112"/>
                  <a:pt x="17" y="110"/>
                </a:cubicBezTo>
                <a:cubicBezTo>
                  <a:pt x="19" y="112"/>
                  <a:pt x="19" y="112"/>
                  <a:pt x="19" y="112"/>
                </a:cubicBezTo>
                <a:cubicBezTo>
                  <a:pt x="20" y="104"/>
                  <a:pt x="20" y="98"/>
                  <a:pt x="20" y="90"/>
                </a:cubicBezTo>
                <a:cubicBezTo>
                  <a:pt x="22" y="88"/>
                  <a:pt x="20" y="83"/>
                  <a:pt x="21" y="79"/>
                </a:cubicBezTo>
                <a:cubicBezTo>
                  <a:pt x="21" y="77"/>
                  <a:pt x="22" y="73"/>
                  <a:pt x="20" y="71"/>
                </a:cubicBezTo>
                <a:cubicBezTo>
                  <a:pt x="21" y="71"/>
                  <a:pt x="21" y="71"/>
                  <a:pt x="21" y="71"/>
                </a:cubicBezTo>
                <a:cubicBezTo>
                  <a:pt x="21" y="67"/>
                  <a:pt x="21" y="63"/>
                  <a:pt x="22" y="59"/>
                </a:cubicBezTo>
                <a:cubicBezTo>
                  <a:pt x="22" y="56"/>
                  <a:pt x="21" y="56"/>
                  <a:pt x="20" y="54"/>
                </a:cubicBezTo>
                <a:cubicBezTo>
                  <a:pt x="21" y="54"/>
                  <a:pt x="21" y="54"/>
                  <a:pt x="21" y="54"/>
                </a:cubicBezTo>
                <a:cubicBezTo>
                  <a:pt x="20" y="52"/>
                  <a:pt x="19" y="52"/>
                  <a:pt x="18" y="51"/>
                </a:cubicBezTo>
                <a:cubicBezTo>
                  <a:pt x="19" y="49"/>
                  <a:pt x="18" y="49"/>
                  <a:pt x="18" y="47"/>
                </a:cubicBezTo>
                <a:cubicBezTo>
                  <a:pt x="19" y="49"/>
                  <a:pt x="20" y="50"/>
                  <a:pt x="21" y="51"/>
                </a:cubicBezTo>
                <a:cubicBezTo>
                  <a:pt x="22" y="49"/>
                  <a:pt x="19" y="46"/>
                  <a:pt x="21" y="44"/>
                </a:cubicBezTo>
                <a:cubicBezTo>
                  <a:pt x="21" y="42"/>
                  <a:pt x="21" y="40"/>
                  <a:pt x="19" y="40"/>
                </a:cubicBezTo>
                <a:cubicBezTo>
                  <a:pt x="20" y="41"/>
                  <a:pt x="20" y="39"/>
                  <a:pt x="21" y="40"/>
                </a:cubicBezTo>
                <a:cubicBezTo>
                  <a:pt x="20" y="38"/>
                  <a:pt x="20" y="37"/>
                  <a:pt x="20" y="36"/>
                </a:cubicBezTo>
                <a:cubicBezTo>
                  <a:pt x="20" y="37"/>
                  <a:pt x="20" y="37"/>
                  <a:pt x="20" y="37"/>
                </a:cubicBezTo>
                <a:cubicBezTo>
                  <a:pt x="19" y="37"/>
                  <a:pt x="19" y="35"/>
                  <a:pt x="17" y="35"/>
                </a:cubicBezTo>
                <a:cubicBezTo>
                  <a:pt x="18" y="36"/>
                  <a:pt x="18" y="36"/>
                  <a:pt x="18" y="37"/>
                </a:cubicBezTo>
                <a:cubicBezTo>
                  <a:pt x="17" y="37"/>
                  <a:pt x="16" y="34"/>
                  <a:pt x="17" y="34"/>
                </a:cubicBezTo>
                <a:cubicBezTo>
                  <a:pt x="18" y="33"/>
                  <a:pt x="19" y="35"/>
                  <a:pt x="19" y="34"/>
                </a:cubicBezTo>
                <a:cubicBezTo>
                  <a:pt x="17" y="30"/>
                  <a:pt x="17" y="30"/>
                  <a:pt x="17" y="30"/>
                </a:cubicBezTo>
                <a:cubicBezTo>
                  <a:pt x="17" y="30"/>
                  <a:pt x="17" y="32"/>
                  <a:pt x="16" y="32"/>
                </a:cubicBezTo>
                <a:cubicBezTo>
                  <a:pt x="17" y="33"/>
                  <a:pt x="17" y="33"/>
                  <a:pt x="17" y="33"/>
                </a:cubicBezTo>
                <a:cubicBezTo>
                  <a:pt x="16" y="33"/>
                  <a:pt x="16" y="33"/>
                  <a:pt x="16" y="33"/>
                </a:cubicBezTo>
                <a:cubicBezTo>
                  <a:pt x="16" y="36"/>
                  <a:pt x="15" y="39"/>
                  <a:pt x="16" y="42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2"/>
                  <a:pt x="19" y="44"/>
                  <a:pt x="18" y="46"/>
                </a:cubicBezTo>
                <a:cubicBezTo>
                  <a:pt x="17" y="45"/>
                  <a:pt x="17" y="45"/>
                  <a:pt x="16" y="45"/>
                </a:cubicBezTo>
                <a:cubicBezTo>
                  <a:pt x="16" y="46"/>
                  <a:pt x="17" y="46"/>
                  <a:pt x="17" y="47"/>
                </a:cubicBezTo>
                <a:cubicBezTo>
                  <a:pt x="15" y="46"/>
                  <a:pt x="15" y="46"/>
                  <a:pt x="15" y="46"/>
                </a:cubicBezTo>
                <a:cubicBezTo>
                  <a:pt x="17" y="47"/>
                  <a:pt x="16" y="51"/>
                  <a:pt x="16" y="52"/>
                </a:cubicBezTo>
                <a:cubicBezTo>
                  <a:pt x="16" y="51"/>
                  <a:pt x="16" y="51"/>
                  <a:pt x="16" y="51"/>
                </a:cubicBezTo>
                <a:cubicBezTo>
                  <a:pt x="15" y="54"/>
                  <a:pt x="17" y="51"/>
                  <a:pt x="17" y="53"/>
                </a:cubicBezTo>
                <a:cubicBezTo>
                  <a:pt x="17" y="54"/>
                  <a:pt x="15" y="53"/>
                  <a:pt x="14" y="55"/>
                </a:cubicBezTo>
                <a:cubicBezTo>
                  <a:pt x="14" y="58"/>
                  <a:pt x="16" y="62"/>
                  <a:pt x="14" y="65"/>
                </a:cubicBezTo>
                <a:cubicBezTo>
                  <a:pt x="14" y="68"/>
                  <a:pt x="15" y="70"/>
                  <a:pt x="16" y="73"/>
                </a:cubicBezTo>
                <a:cubicBezTo>
                  <a:pt x="16" y="75"/>
                  <a:pt x="14" y="72"/>
                  <a:pt x="15" y="75"/>
                </a:cubicBezTo>
                <a:cubicBezTo>
                  <a:pt x="14" y="74"/>
                  <a:pt x="13" y="75"/>
                  <a:pt x="13" y="75"/>
                </a:cubicBezTo>
                <a:cubicBezTo>
                  <a:pt x="13" y="75"/>
                  <a:pt x="12" y="79"/>
                  <a:pt x="14" y="77"/>
                </a:cubicBezTo>
                <a:cubicBezTo>
                  <a:pt x="14" y="80"/>
                  <a:pt x="13" y="84"/>
                  <a:pt x="13" y="87"/>
                </a:cubicBezTo>
                <a:cubicBezTo>
                  <a:pt x="13" y="86"/>
                  <a:pt x="12" y="86"/>
                  <a:pt x="11" y="87"/>
                </a:cubicBezTo>
                <a:cubicBezTo>
                  <a:pt x="12" y="88"/>
                  <a:pt x="13" y="91"/>
                  <a:pt x="12" y="94"/>
                </a:cubicBezTo>
                <a:cubicBezTo>
                  <a:pt x="14" y="94"/>
                  <a:pt x="14" y="93"/>
                  <a:pt x="15" y="93"/>
                </a:cubicBezTo>
                <a:cubicBezTo>
                  <a:pt x="15" y="94"/>
                  <a:pt x="15" y="94"/>
                  <a:pt x="15" y="95"/>
                </a:cubicBezTo>
                <a:cubicBezTo>
                  <a:pt x="14" y="95"/>
                  <a:pt x="12" y="95"/>
                  <a:pt x="12" y="97"/>
                </a:cubicBezTo>
                <a:cubicBezTo>
                  <a:pt x="10" y="97"/>
                  <a:pt x="12" y="93"/>
                  <a:pt x="10" y="94"/>
                </a:cubicBezTo>
                <a:cubicBezTo>
                  <a:pt x="9" y="93"/>
                  <a:pt x="9" y="89"/>
                  <a:pt x="10" y="88"/>
                </a:cubicBezTo>
                <a:cubicBezTo>
                  <a:pt x="9" y="85"/>
                  <a:pt x="10" y="89"/>
                  <a:pt x="8" y="89"/>
                </a:cubicBezTo>
                <a:cubicBezTo>
                  <a:pt x="8" y="91"/>
                  <a:pt x="9" y="92"/>
                  <a:pt x="9" y="95"/>
                </a:cubicBezTo>
                <a:cubicBezTo>
                  <a:pt x="10" y="95"/>
                  <a:pt x="10" y="94"/>
                  <a:pt x="11" y="95"/>
                </a:cubicBezTo>
                <a:cubicBezTo>
                  <a:pt x="12" y="98"/>
                  <a:pt x="9" y="99"/>
                  <a:pt x="9" y="99"/>
                </a:cubicBezTo>
                <a:cubicBezTo>
                  <a:pt x="9" y="98"/>
                  <a:pt x="9" y="98"/>
                  <a:pt x="9" y="98"/>
                </a:cubicBezTo>
                <a:cubicBezTo>
                  <a:pt x="8" y="100"/>
                  <a:pt x="9" y="100"/>
                  <a:pt x="9" y="102"/>
                </a:cubicBezTo>
                <a:cubicBezTo>
                  <a:pt x="6" y="103"/>
                  <a:pt x="9" y="99"/>
                  <a:pt x="7" y="98"/>
                </a:cubicBezTo>
                <a:cubicBezTo>
                  <a:pt x="6" y="100"/>
                  <a:pt x="6" y="100"/>
                  <a:pt x="6" y="100"/>
                </a:cubicBezTo>
                <a:cubicBezTo>
                  <a:pt x="5" y="103"/>
                  <a:pt x="7" y="101"/>
                  <a:pt x="6" y="104"/>
                </a:cubicBezTo>
                <a:cubicBezTo>
                  <a:pt x="6" y="103"/>
                  <a:pt x="6" y="103"/>
                  <a:pt x="6" y="103"/>
                </a:cubicBezTo>
                <a:cubicBezTo>
                  <a:pt x="6" y="105"/>
                  <a:pt x="6" y="105"/>
                  <a:pt x="6" y="105"/>
                </a:cubicBezTo>
                <a:cubicBezTo>
                  <a:pt x="7" y="105"/>
                  <a:pt x="8" y="105"/>
                  <a:pt x="8" y="103"/>
                </a:cubicBezTo>
                <a:cubicBezTo>
                  <a:pt x="10" y="105"/>
                  <a:pt x="8" y="105"/>
                  <a:pt x="8" y="107"/>
                </a:cubicBezTo>
                <a:cubicBezTo>
                  <a:pt x="9" y="108"/>
                  <a:pt x="8" y="106"/>
                  <a:pt x="10" y="106"/>
                </a:cubicBezTo>
                <a:cubicBezTo>
                  <a:pt x="11" y="106"/>
                  <a:pt x="10" y="108"/>
                  <a:pt x="11" y="109"/>
                </a:cubicBezTo>
                <a:cubicBezTo>
                  <a:pt x="10" y="112"/>
                  <a:pt x="9" y="110"/>
                  <a:pt x="8" y="111"/>
                </a:cubicBezTo>
                <a:cubicBezTo>
                  <a:pt x="8" y="111"/>
                  <a:pt x="8" y="109"/>
                  <a:pt x="9" y="109"/>
                </a:cubicBezTo>
                <a:cubicBezTo>
                  <a:pt x="8" y="107"/>
                  <a:pt x="6" y="110"/>
                  <a:pt x="5" y="108"/>
                </a:cubicBezTo>
                <a:cubicBezTo>
                  <a:pt x="4" y="110"/>
                  <a:pt x="6" y="110"/>
                  <a:pt x="6" y="111"/>
                </a:cubicBezTo>
                <a:cubicBezTo>
                  <a:pt x="6" y="111"/>
                  <a:pt x="7" y="112"/>
                  <a:pt x="8" y="111"/>
                </a:cubicBezTo>
                <a:cubicBezTo>
                  <a:pt x="11" y="115"/>
                  <a:pt x="5" y="113"/>
                  <a:pt x="5" y="117"/>
                </a:cubicBezTo>
                <a:cubicBezTo>
                  <a:pt x="7" y="116"/>
                  <a:pt x="7" y="122"/>
                  <a:pt x="10" y="119"/>
                </a:cubicBezTo>
                <a:cubicBezTo>
                  <a:pt x="10" y="120"/>
                  <a:pt x="11" y="121"/>
                  <a:pt x="10" y="122"/>
                </a:cubicBezTo>
                <a:cubicBezTo>
                  <a:pt x="9" y="121"/>
                  <a:pt x="9" y="124"/>
                  <a:pt x="8" y="122"/>
                </a:cubicBezTo>
                <a:cubicBezTo>
                  <a:pt x="8" y="123"/>
                  <a:pt x="8" y="123"/>
                  <a:pt x="8" y="123"/>
                </a:cubicBezTo>
                <a:cubicBezTo>
                  <a:pt x="6" y="121"/>
                  <a:pt x="6" y="121"/>
                  <a:pt x="6" y="121"/>
                </a:cubicBezTo>
                <a:cubicBezTo>
                  <a:pt x="5" y="122"/>
                  <a:pt x="4" y="124"/>
                  <a:pt x="3" y="125"/>
                </a:cubicBezTo>
                <a:cubicBezTo>
                  <a:pt x="3" y="126"/>
                  <a:pt x="4" y="124"/>
                  <a:pt x="4" y="126"/>
                </a:cubicBezTo>
                <a:cubicBezTo>
                  <a:pt x="4" y="126"/>
                  <a:pt x="3" y="127"/>
                  <a:pt x="3" y="128"/>
                </a:cubicBezTo>
                <a:cubicBezTo>
                  <a:pt x="4" y="126"/>
                  <a:pt x="5" y="128"/>
                  <a:pt x="5" y="129"/>
                </a:cubicBezTo>
                <a:cubicBezTo>
                  <a:pt x="5" y="131"/>
                  <a:pt x="3" y="132"/>
                  <a:pt x="3" y="132"/>
                </a:cubicBezTo>
                <a:cubicBezTo>
                  <a:pt x="2" y="130"/>
                  <a:pt x="2" y="130"/>
                  <a:pt x="2" y="130"/>
                </a:cubicBezTo>
                <a:cubicBezTo>
                  <a:pt x="3" y="131"/>
                  <a:pt x="1" y="130"/>
                  <a:pt x="1" y="132"/>
                </a:cubicBezTo>
                <a:cubicBezTo>
                  <a:pt x="2" y="132"/>
                  <a:pt x="3" y="133"/>
                  <a:pt x="4" y="134"/>
                </a:cubicBezTo>
                <a:cubicBezTo>
                  <a:pt x="4" y="135"/>
                  <a:pt x="3" y="136"/>
                  <a:pt x="3" y="136"/>
                </a:cubicBezTo>
                <a:cubicBezTo>
                  <a:pt x="3" y="134"/>
                  <a:pt x="3" y="134"/>
                  <a:pt x="3" y="134"/>
                </a:cubicBezTo>
                <a:cubicBezTo>
                  <a:pt x="3" y="135"/>
                  <a:pt x="2" y="135"/>
                  <a:pt x="1" y="135"/>
                </a:cubicBezTo>
                <a:cubicBezTo>
                  <a:pt x="1" y="136"/>
                  <a:pt x="1" y="136"/>
                  <a:pt x="1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1" y="138"/>
                  <a:pt x="1" y="138"/>
                  <a:pt x="1" y="137"/>
                </a:cubicBezTo>
                <a:cubicBezTo>
                  <a:pt x="2" y="139"/>
                  <a:pt x="4" y="142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9" y="147"/>
                  <a:pt x="9" y="147"/>
                  <a:pt x="9" y="147"/>
                </a:cubicBezTo>
                <a:cubicBezTo>
                  <a:pt x="10" y="147"/>
                  <a:pt x="10" y="148"/>
                  <a:pt x="9" y="148"/>
                </a:cubicBezTo>
                <a:cubicBezTo>
                  <a:pt x="10" y="147"/>
                  <a:pt x="11" y="148"/>
                  <a:pt x="12" y="148"/>
                </a:cubicBezTo>
                <a:cubicBezTo>
                  <a:pt x="12" y="148"/>
                  <a:pt x="12" y="148"/>
                  <a:pt x="12" y="148"/>
                </a:cubicBezTo>
                <a:cubicBezTo>
                  <a:pt x="13" y="148"/>
                  <a:pt x="15" y="147"/>
                  <a:pt x="15" y="148"/>
                </a:cubicBezTo>
                <a:cubicBezTo>
                  <a:pt x="15" y="146"/>
                  <a:pt x="14" y="148"/>
                  <a:pt x="13" y="147"/>
                </a:cubicBezTo>
                <a:cubicBezTo>
                  <a:pt x="12" y="145"/>
                  <a:pt x="15" y="146"/>
                  <a:pt x="15" y="146"/>
                </a:cubicBezTo>
                <a:cubicBezTo>
                  <a:pt x="15" y="148"/>
                  <a:pt x="18" y="147"/>
                  <a:pt x="19" y="147"/>
                </a:cubicBezTo>
                <a:cubicBezTo>
                  <a:pt x="20" y="148"/>
                  <a:pt x="20" y="148"/>
                  <a:pt x="20" y="149"/>
                </a:cubicBezTo>
                <a:cubicBezTo>
                  <a:pt x="21" y="147"/>
                  <a:pt x="21" y="147"/>
                  <a:pt x="21" y="147"/>
                </a:cubicBezTo>
                <a:cubicBezTo>
                  <a:pt x="21" y="150"/>
                  <a:pt x="24" y="147"/>
                  <a:pt x="25" y="148"/>
                </a:cubicBezTo>
                <a:cubicBezTo>
                  <a:pt x="24" y="149"/>
                  <a:pt x="24" y="150"/>
                  <a:pt x="25" y="150"/>
                </a:cubicBezTo>
                <a:cubicBezTo>
                  <a:pt x="24" y="148"/>
                  <a:pt x="28" y="149"/>
                  <a:pt x="27" y="147"/>
                </a:cubicBezTo>
                <a:cubicBezTo>
                  <a:pt x="30" y="148"/>
                  <a:pt x="26" y="149"/>
                  <a:pt x="27" y="151"/>
                </a:cubicBezTo>
                <a:cubicBezTo>
                  <a:pt x="29" y="150"/>
                  <a:pt x="30" y="152"/>
                  <a:pt x="31" y="151"/>
                </a:cubicBezTo>
                <a:cubicBezTo>
                  <a:pt x="29" y="150"/>
                  <a:pt x="31" y="150"/>
                  <a:pt x="32" y="149"/>
                </a:cubicBezTo>
                <a:cubicBezTo>
                  <a:pt x="34" y="149"/>
                  <a:pt x="31" y="150"/>
                  <a:pt x="33" y="151"/>
                </a:cubicBezTo>
                <a:cubicBezTo>
                  <a:pt x="34" y="150"/>
                  <a:pt x="35" y="149"/>
                  <a:pt x="34" y="148"/>
                </a:cubicBezTo>
                <a:cubicBezTo>
                  <a:pt x="35" y="149"/>
                  <a:pt x="37" y="148"/>
                  <a:pt x="38" y="149"/>
                </a:cubicBezTo>
                <a:cubicBezTo>
                  <a:pt x="39" y="150"/>
                  <a:pt x="35" y="149"/>
                  <a:pt x="36" y="150"/>
                </a:cubicBezTo>
                <a:cubicBezTo>
                  <a:pt x="39" y="151"/>
                  <a:pt x="38" y="148"/>
                  <a:pt x="41" y="148"/>
                </a:cubicBezTo>
                <a:cubicBezTo>
                  <a:pt x="40" y="147"/>
                  <a:pt x="42" y="145"/>
                  <a:pt x="43" y="145"/>
                </a:cubicBezTo>
                <a:cubicBezTo>
                  <a:pt x="46" y="145"/>
                  <a:pt x="42" y="145"/>
                  <a:pt x="43" y="147"/>
                </a:cubicBezTo>
                <a:cubicBezTo>
                  <a:pt x="44" y="147"/>
                  <a:pt x="44" y="147"/>
                  <a:pt x="44" y="147"/>
                </a:cubicBezTo>
                <a:cubicBezTo>
                  <a:pt x="46" y="149"/>
                  <a:pt x="40" y="149"/>
                  <a:pt x="41" y="151"/>
                </a:cubicBezTo>
                <a:cubicBezTo>
                  <a:pt x="43" y="151"/>
                  <a:pt x="43" y="151"/>
                  <a:pt x="43" y="151"/>
                </a:cubicBezTo>
                <a:cubicBezTo>
                  <a:pt x="42" y="151"/>
                  <a:pt x="42" y="152"/>
                  <a:pt x="42" y="153"/>
                </a:cubicBezTo>
                <a:cubicBezTo>
                  <a:pt x="43" y="151"/>
                  <a:pt x="46" y="153"/>
                  <a:pt x="46" y="153"/>
                </a:cubicBezTo>
                <a:cubicBezTo>
                  <a:pt x="46" y="151"/>
                  <a:pt x="45" y="153"/>
                  <a:pt x="45" y="152"/>
                </a:cubicBezTo>
                <a:cubicBezTo>
                  <a:pt x="47" y="152"/>
                  <a:pt x="48" y="150"/>
                  <a:pt x="50" y="151"/>
                </a:cubicBezTo>
                <a:cubicBezTo>
                  <a:pt x="48" y="152"/>
                  <a:pt x="50" y="153"/>
                  <a:pt x="49" y="153"/>
                </a:cubicBezTo>
                <a:cubicBezTo>
                  <a:pt x="51" y="154"/>
                  <a:pt x="50" y="152"/>
                  <a:pt x="52" y="153"/>
                </a:cubicBezTo>
                <a:cubicBezTo>
                  <a:pt x="51" y="153"/>
                  <a:pt x="51" y="153"/>
                  <a:pt x="51" y="153"/>
                </a:cubicBezTo>
                <a:cubicBezTo>
                  <a:pt x="57" y="154"/>
                  <a:pt x="65" y="155"/>
                  <a:pt x="71" y="153"/>
                </a:cubicBezTo>
                <a:cubicBezTo>
                  <a:pt x="72" y="154"/>
                  <a:pt x="73" y="155"/>
                  <a:pt x="76" y="156"/>
                </a:cubicBezTo>
                <a:cubicBezTo>
                  <a:pt x="75" y="155"/>
                  <a:pt x="77" y="155"/>
                  <a:pt x="77" y="154"/>
                </a:cubicBezTo>
                <a:cubicBezTo>
                  <a:pt x="79" y="156"/>
                  <a:pt x="79" y="156"/>
                  <a:pt x="79" y="156"/>
                </a:cubicBezTo>
                <a:cubicBezTo>
                  <a:pt x="80" y="157"/>
                  <a:pt x="83" y="156"/>
                  <a:pt x="85" y="155"/>
                </a:cubicBezTo>
                <a:cubicBezTo>
                  <a:pt x="85" y="156"/>
                  <a:pt x="85" y="156"/>
                  <a:pt x="85" y="156"/>
                </a:cubicBezTo>
                <a:cubicBezTo>
                  <a:pt x="87" y="157"/>
                  <a:pt x="87" y="156"/>
                  <a:pt x="87" y="155"/>
                </a:cubicBezTo>
                <a:cubicBezTo>
                  <a:pt x="88" y="156"/>
                  <a:pt x="88" y="156"/>
                  <a:pt x="88" y="156"/>
                </a:cubicBezTo>
                <a:cubicBezTo>
                  <a:pt x="89" y="155"/>
                  <a:pt x="89" y="155"/>
                  <a:pt x="89" y="155"/>
                </a:cubicBezTo>
                <a:cubicBezTo>
                  <a:pt x="90" y="155"/>
                  <a:pt x="92" y="155"/>
                  <a:pt x="92" y="157"/>
                </a:cubicBezTo>
                <a:cubicBezTo>
                  <a:pt x="93" y="157"/>
                  <a:pt x="93" y="156"/>
                  <a:pt x="93" y="156"/>
                </a:cubicBezTo>
                <a:cubicBezTo>
                  <a:pt x="94" y="157"/>
                  <a:pt x="99" y="157"/>
                  <a:pt x="101" y="157"/>
                </a:cubicBezTo>
                <a:cubicBezTo>
                  <a:pt x="100" y="156"/>
                  <a:pt x="100" y="156"/>
                  <a:pt x="100" y="155"/>
                </a:cubicBezTo>
                <a:cubicBezTo>
                  <a:pt x="101" y="153"/>
                  <a:pt x="101" y="155"/>
                  <a:pt x="102" y="154"/>
                </a:cubicBezTo>
                <a:cubicBezTo>
                  <a:pt x="102" y="155"/>
                  <a:pt x="103" y="156"/>
                  <a:pt x="102" y="156"/>
                </a:cubicBezTo>
                <a:cubicBezTo>
                  <a:pt x="106" y="158"/>
                  <a:pt x="111" y="157"/>
                  <a:pt x="116" y="157"/>
                </a:cubicBezTo>
                <a:cubicBezTo>
                  <a:pt x="117" y="157"/>
                  <a:pt x="117" y="157"/>
                  <a:pt x="117" y="156"/>
                </a:cubicBezTo>
                <a:cubicBezTo>
                  <a:pt x="120" y="158"/>
                  <a:pt x="124" y="156"/>
                  <a:pt x="127" y="157"/>
                </a:cubicBezTo>
                <a:cubicBezTo>
                  <a:pt x="127" y="156"/>
                  <a:pt x="128" y="154"/>
                  <a:pt x="129" y="154"/>
                </a:cubicBezTo>
                <a:cubicBezTo>
                  <a:pt x="131" y="153"/>
                  <a:pt x="130" y="156"/>
                  <a:pt x="132" y="157"/>
                </a:cubicBezTo>
                <a:cubicBezTo>
                  <a:pt x="133" y="156"/>
                  <a:pt x="135" y="156"/>
                  <a:pt x="135" y="156"/>
                </a:cubicBezTo>
                <a:cubicBezTo>
                  <a:pt x="135" y="156"/>
                  <a:pt x="135" y="156"/>
                  <a:pt x="135" y="156"/>
                </a:cubicBezTo>
                <a:cubicBezTo>
                  <a:pt x="136" y="155"/>
                  <a:pt x="138" y="155"/>
                  <a:pt x="139" y="155"/>
                </a:cubicBezTo>
                <a:cubicBezTo>
                  <a:pt x="139" y="156"/>
                  <a:pt x="139" y="156"/>
                  <a:pt x="139" y="156"/>
                </a:cubicBezTo>
                <a:cubicBezTo>
                  <a:pt x="140" y="156"/>
                  <a:pt x="142" y="156"/>
                  <a:pt x="143" y="156"/>
                </a:cubicBezTo>
                <a:cubicBezTo>
                  <a:pt x="143" y="155"/>
                  <a:pt x="146" y="156"/>
                  <a:pt x="147" y="154"/>
                </a:cubicBezTo>
                <a:cubicBezTo>
                  <a:pt x="147" y="155"/>
                  <a:pt x="146" y="155"/>
                  <a:pt x="147" y="155"/>
                </a:cubicBezTo>
                <a:cubicBezTo>
                  <a:pt x="147" y="154"/>
                  <a:pt x="147" y="154"/>
                  <a:pt x="147" y="154"/>
                </a:cubicBezTo>
                <a:cubicBezTo>
                  <a:pt x="149" y="154"/>
                  <a:pt x="149" y="154"/>
                  <a:pt x="149" y="154"/>
                </a:cubicBezTo>
                <a:cubicBezTo>
                  <a:pt x="149" y="155"/>
                  <a:pt x="149" y="155"/>
                  <a:pt x="148" y="156"/>
                </a:cubicBezTo>
                <a:cubicBezTo>
                  <a:pt x="150" y="156"/>
                  <a:pt x="149" y="155"/>
                  <a:pt x="150" y="154"/>
                </a:cubicBezTo>
                <a:cubicBezTo>
                  <a:pt x="151" y="153"/>
                  <a:pt x="151" y="154"/>
                  <a:pt x="152" y="155"/>
                </a:cubicBezTo>
                <a:cubicBezTo>
                  <a:pt x="152" y="155"/>
                  <a:pt x="151" y="154"/>
                  <a:pt x="151" y="155"/>
                </a:cubicBezTo>
                <a:cubicBezTo>
                  <a:pt x="150" y="156"/>
                  <a:pt x="152" y="155"/>
                  <a:pt x="152" y="156"/>
                </a:cubicBezTo>
                <a:cubicBezTo>
                  <a:pt x="152" y="156"/>
                  <a:pt x="152" y="154"/>
                  <a:pt x="153" y="154"/>
                </a:cubicBezTo>
                <a:cubicBezTo>
                  <a:pt x="154" y="154"/>
                  <a:pt x="157" y="154"/>
                  <a:pt x="157" y="155"/>
                </a:cubicBezTo>
                <a:cubicBezTo>
                  <a:pt x="158" y="154"/>
                  <a:pt x="159" y="154"/>
                  <a:pt x="159" y="154"/>
                </a:cubicBezTo>
                <a:cubicBezTo>
                  <a:pt x="158" y="153"/>
                  <a:pt x="157" y="153"/>
                  <a:pt x="157" y="153"/>
                </a:cubicBezTo>
                <a:cubicBezTo>
                  <a:pt x="157" y="152"/>
                  <a:pt x="159" y="152"/>
                  <a:pt x="159" y="152"/>
                </a:cubicBezTo>
                <a:cubicBezTo>
                  <a:pt x="159" y="153"/>
                  <a:pt x="159" y="153"/>
                  <a:pt x="159" y="153"/>
                </a:cubicBezTo>
                <a:cubicBezTo>
                  <a:pt x="159" y="152"/>
                  <a:pt x="161" y="152"/>
                  <a:pt x="160" y="152"/>
                </a:cubicBezTo>
                <a:cubicBezTo>
                  <a:pt x="162" y="153"/>
                  <a:pt x="162" y="153"/>
                  <a:pt x="162" y="153"/>
                </a:cubicBezTo>
                <a:cubicBezTo>
                  <a:pt x="162" y="152"/>
                  <a:pt x="164" y="152"/>
                  <a:pt x="165" y="151"/>
                </a:cubicBezTo>
                <a:cubicBezTo>
                  <a:pt x="166" y="153"/>
                  <a:pt x="165" y="154"/>
                  <a:pt x="167" y="154"/>
                </a:cubicBezTo>
                <a:cubicBezTo>
                  <a:pt x="169" y="152"/>
                  <a:pt x="169" y="152"/>
                  <a:pt x="169" y="152"/>
                </a:cubicBezTo>
                <a:cubicBezTo>
                  <a:pt x="170" y="152"/>
                  <a:pt x="171" y="152"/>
                  <a:pt x="170" y="153"/>
                </a:cubicBezTo>
                <a:cubicBezTo>
                  <a:pt x="174" y="153"/>
                  <a:pt x="174" y="149"/>
                  <a:pt x="177" y="150"/>
                </a:cubicBezTo>
                <a:cubicBezTo>
                  <a:pt x="176" y="152"/>
                  <a:pt x="177" y="152"/>
                  <a:pt x="179" y="152"/>
                </a:cubicBezTo>
                <a:cubicBezTo>
                  <a:pt x="179" y="152"/>
                  <a:pt x="179" y="151"/>
                  <a:pt x="179" y="151"/>
                </a:cubicBezTo>
                <a:cubicBezTo>
                  <a:pt x="179" y="150"/>
                  <a:pt x="179" y="152"/>
                  <a:pt x="177" y="151"/>
                </a:cubicBezTo>
                <a:cubicBezTo>
                  <a:pt x="177" y="150"/>
                  <a:pt x="178" y="151"/>
                  <a:pt x="179" y="150"/>
                </a:cubicBezTo>
                <a:cubicBezTo>
                  <a:pt x="182" y="153"/>
                  <a:pt x="188" y="149"/>
                  <a:pt x="193" y="149"/>
                </a:cubicBezTo>
                <a:cubicBezTo>
                  <a:pt x="192" y="148"/>
                  <a:pt x="194" y="149"/>
                  <a:pt x="195" y="148"/>
                </a:cubicBezTo>
                <a:cubicBezTo>
                  <a:pt x="195" y="150"/>
                  <a:pt x="198" y="147"/>
                  <a:pt x="199" y="148"/>
                </a:cubicBezTo>
                <a:cubicBezTo>
                  <a:pt x="198" y="146"/>
                  <a:pt x="198" y="146"/>
                  <a:pt x="198" y="146"/>
                </a:cubicBezTo>
                <a:cubicBezTo>
                  <a:pt x="201" y="147"/>
                  <a:pt x="202" y="143"/>
                  <a:pt x="204" y="144"/>
                </a:cubicBezTo>
                <a:cubicBezTo>
                  <a:pt x="205" y="144"/>
                  <a:pt x="203" y="146"/>
                  <a:pt x="203" y="146"/>
                </a:cubicBezTo>
                <a:cubicBezTo>
                  <a:pt x="205" y="147"/>
                  <a:pt x="208" y="143"/>
                  <a:pt x="210" y="145"/>
                </a:cubicBezTo>
                <a:cubicBezTo>
                  <a:pt x="210" y="144"/>
                  <a:pt x="209" y="143"/>
                  <a:pt x="211" y="142"/>
                </a:cubicBezTo>
                <a:cubicBezTo>
                  <a:pt x="212" y="142"/>
                  <a:pt x="215" y="142"/>
                  <a:pt x="215" y="142"/>
                </a:cubicBezTo>
                <a:cubicBezTo>
                  <a:pt x="216" y="142"/>
                  <a:pt x="216" y="141"/>
                  <a:pt x="218" y="141"/>
                </a:cubicBezTo>
                <a:cubicBezTo>
                  <a:pt x="218" y="142"/>
                  <a:pt x="217" y="142"/>
                  <a:pt x="217" y="142"/>
                </a:cubicBezTo>
                <a:cubicBezTo>
                  <a:pt x="219" y="142"/>
                  <a:pt x="220" y="141"/>
                  <a:pt x="222" y="140"/>
                </a:cubicBezTo>
                <a:cubicBezTo>
                  <a:pt x="223" y="140"/>
                  <a:pt x="223" y="140"/>
                  <a:pt x="223" y="140"/>
                </a:cubicBezTo>
                <a:cubicBezTo>
                  <a:pt x="228" y="137"/>
                  <a:pt x="226" y="138"/>
                  <a:pt x="227" y="137"/>
                </a:cubicBezTo>
                <a:cubicBezTo>
                  <a:pt x="228" y="135"/>
                  <a:pt x="230" y="133"/>
                  <a:pt x="230" y="132"/>
                </a:cubicBezTo>
                <a:cubicBezTo>
                  <a:pt x="229" y="130"/>
                  <a:pt x="232" y="128"/>
                  <a:pt x="230" y="128"/>
                </a:cubicBezTo>
                <a:cubicBezTo>
                  <a:pt x="230" y="128"/>
                  <a:pt x="231" y="127"/>
                  <a:pt x="231" y="127"/>
                </a:cubicBezTo>
                <a:cubicBezTo>
                  <a:pt x="231" y="126"/>
                  <a:pt x="229" y="125"/>
                  <a:pt x="229" y="124"/>
                </a:cubicBezTo>
                <a:cubicBezTo>
                  <a:pt x="231" y="125"/>
                  <a:pt x="231" y="125"/>
                  <a:pt x="231" y="125"/>
                </a:cubicBezTo>
                <a:cubicBezTo>
                  <a:pt x="232" y="125"/>
                  <a:pt x="232" y="122"/>
                  <a:pt x="233" y="121"/>
                </a:cubicBezTo>
                <a:cubicBezTo>
                  <a:pt x="231" y="122"/>
                  <a:pt x="233" y="120"/>
                  <a:pt x="232" y="120"/>
                </a:cubicBezTo>
                <a:cubicBezTo>
                  <a:pt x="232" y="118"/>
                  <a:pt x="232" y="118"/>
                  <a:pt x="232" y="118"/>
                </a:cubicBezTo>
                <a:cubicBezTo>
                  <a:pt x="232" y="116"/>
                  <a:pt x="231" y="118"/>
                  <a:pt x="231" y="115"/>
                </a:cubicBezTo>
                <a:cubicBezTo>
                  <a:pt x="231" y="114"/>
                  <a:pt x="233" y="115"/>
                  <a:pt x="233" y="116"/>
                </a:cubicBezTo>
                <a:cubicBezTo>
                  <a:pt x="234" y="114"/>
                  <a:pt x="233" y="113"/>
                  <a:pt x="233" y="112"/>
                </a:cubicBezTo>
                <a:cubicBezTo>
                  <a:pt x="233" y="112"/>
                  <a:pt x="233" y="112"/>
                  <a:pt x="233" y="112"/>
                </a:cubicBezTo>
                <a:cubicBezTo>
                  <a:pt x="233" y="112"/>
                  <a:pt x="233" y="112"/>
                  <a:pt x="233" y="112"/>
                </a:cubicBezTo>
                <a:cubicBezTo>
                  <a:pt x="233" y="111"/>
                  <a:pt x="233" y="111"/>
                  <a:pt x="233" y="110"/>
                </a:cubicBezTo>
                <a:cubicBezTo>
                  <a:pt x="233" y="110"/>
                  <a:pt x="233" y="110"/>
                  <a:pt x="233" y="110"/>
                </a:cubicBezTo>
                <a:cubicBezTo>
                  <a:pt x="233" y="111"/>
                  <a:pt x="233" y="111"/>
                  <a:pt x="233" y="111"/>
                </a:cubicBezTo>
                <a:cubicBezTo>
                  <a:pt x="233" y="111"/>
                  <a:pt x="233" y="111"/>
                  <a:pt x="233" y="110"/>
                </a:cubicBezTo>
                <a:cubicBezTo>
                  <a:pt x="234" y="110"/>
                  <a:pt x="234" y="110"/>
                  <a:pt x="234" y="110"/>
                </a:cubicBezTo>
                <a:cubicBezTo>
                  <a:pt x="234" y="109"/>
                  <a:pt x="234" y="109"/>
                  <a:pt x="234" y="109"/>
                </a:cubicBezTo>
                <a:cubicBezTo>
                  <a:pt x="235" y="109"/>
                  <a:pt x="235" y="109"/>
                  <a:pt x="235" y="109"/>
                </a:cubicBezTo>
                <a:cubicBezTo>
                  <a:pt x="235" y="108"/>
                  <a:pt x="234" y="106"/>
                  <a:pt x="234" y="106"/>
                </a:cubicBezTo>
                <a:cubicBezTo>
                  <a:pt x="235" y="102"/>
                  <a:pt x="235" y="96"/>
                  <a:pt x="234" y="94"/>
                </a:cubicBezTo>
                <a:cubicBezTo>
                  <a:pt x="234" y="94"/>
                  <a:pt x="235" y="94"/>
                  <a:pt x="234" y="94"/>
                </a:cubicBezTo>
                <a:cubicBezTo>
                  <a:pt x="234" y="93"/>
                  <a:pt x="233" y="91"/>
                  <a:pt x="234" y="91"/>
                </a:cubicBezTo>
                <a:cubicBezTo>
                  <a:pt x="234" y="90"/>
                  <a:pt x="235" y="90"/>
                  <a:pt x="235" y="88"/>
                </a:cubicBezTo>
                <a:cubicBezTo>
                  <a:pt x="235" y="88"/>
                  <a:pt x="234" y="88"/>
                  <a:pt x="234" y="88"/>
                </a:cubicBezTo>
                <a:cubicBezTo>
                  <a:pt x="236" y="85"/>
                  <a:pt x="233" y="81"/>
                  <a:pt x="234" y="77"/>
                </a:cubicBezTo>
                <a:cubicBezTo>
                  <a:pt x="235" y="78"/>
                  <a:pt x="235" y="78"/>
                  <a:pt x="235" y="79"/>
                </a:cubicBezTo>
                <a:cubicBezTo>
                  <a:pt x="235" y="76"/>
                  <a:pt x="235" y="73"/>
                  <a:pt x="233" y="70"/>
                </a:cubicBezTo>
                <a:cubicBezTo>
                  <a:pt x="234" y="71"/>
                  <a:pt x="234" y="71"/>
                  <a:pt x="235" y="71"/>
                </a:cubicBezTo>
                <a:close/>
                <a:moveTo>
                  <a:pt x="233" y="107"/>
                </a:moveTo>
                <a:cubicBezTo>
                  <a:pt x="233" y="107"/>
                  <a:pt x="233" y="108"/>
                  <a:pt x="233" y="108"/>
                </a:cubicBezTo>
                <a:cubicBezTo>
                  <a:pt x="233" y="108"/>
                  <a:pt x="233" y="107"/>
                  <a:pt x="233" y="107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lIns="36000" tIns="72000" rIns="36000" bIns="36000" anchor="ctr" anchorCtr="1"/>
          <a:lstStyle>
            <a:lvl1pPr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ENGINE SPEED 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Max : 987 RPM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Min : 614 RPM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Mean : 795 RPM</a:t>
            </a:r>
          </a:p>
        </p:txBody>
      </p:sp>
      <p:sp>
        <p:nvSpPr>
          <p:cNvPr id="57" name="Pięciokąt 38">
            <a:extLst>
              <a:ext uri="{FF2B5EF4-FFF2-40B4-BE49-F238E27FC236}">
                <a16:creationId xmlns:a16="http://schemas.microsoft.com/office/drawing/2014/main" id="{99D5217F-E759-434B-8F90-FE288161D8D1}"/>
              </a:ext>
            </a:extLst>
          </p:cNvPr>
          <p:cNvSpPr/>
          <p:nvPr/>
        </p:nvSpPr>
        <p:spPr>
          <a:xfrm>
            <a:off x="6990363" y="5806051"/>
            <a:ext cx="1818322" cy="1008112"/>
          </a:xfrm>
          <a:prstGeom prst="homePlate">
            <a:avLst>
              <a:gd name="adj" fmla="val 31349"/>
            </a:avLst>
          </a:prstGeom>
          <a:solidFill>
            <a:srgbClr val="15979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58" name="Prostokąt 40">
            <a:extLst>
              <a:ext uri="{FF2B5EF4-FFF2-40B4-BE49-F238E27FC236}">
                <a16:creationId xmlns:a16="http://schemas.microsoft.com/office/drawing/2014/main" id="{66525A2A-409A-46F5-BD7E-F81BB02CC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4354" y="5981662"/>
            <a:ext cx="177692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>
                <a:solidFill>
                  <a:schemeClr val="bg1"/>
                </a:solidFill>
                <a:latin typeface="+mn-lt"/>
              </a:rPr>
              <a:t>OBJECTIVE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>
                <a:solidFill>
                  <a:schemeClr val="bg1"/>
                </a:solidFill>
              </a:rPr>
              <a:t>FUNCTION</a:t>
            </a:r>
            <a:endParaRPr lang="en-US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9" name="Prostokąt zaokrąglony 68">
            <a:extLst>
              <a:ext uri="{FF2B5EF4-FFF2-40B4-BE49-F238E27FC236}">
                <a16:creationId xmlns:a16="http://schemas.microsoft.com/office/drawing/2014/main" id="{7D35BE5E-59E9-4B22-8BE5-B222AC4C25F5}"/>
              </a:ext>
            </a:extLst>
          </p:cNvPr>
          <p:cNvSpPr/>
          <p:nvPr/>
        </p:nvSpPr>
        <p:spPr>
          <a:xfrm>
            <a:off x="6999353" y="5802104"/>
            <a:ext cx="5192647" cy="1016846"/>
          </a:xfrm>
          <a:prstGeom prst="roundRect">
            <a:avLst>
              <a:gd name="adj" fmla="val 0"/>
            </a:avLst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kern="0" dirty="0">
              <a:latin typeface="Calibri"/>
            </a:endParaRPr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F10CFC76-685E-4E53-895F-D28B41E58020}"/>
              </a:ext>
            </a:extLst>
          </p:cNvPr>
          <p:cNvSpPr txBox="1">
            <a:spLocks/>
          </p:cNvSpPr>
          <p:nvPr/>
        </p:nvSpPr>
        <p:spPr>
          <a:xfrm>
            <a:off x="404446" y="6216162"/>
            <a:ext cx="6453554" cy="392876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900" b="1" i="0" kern="1200" cap="all" spc="30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FINAL gain {</a:t>
            </a:r>
            <a:r>
              <a:rPr lang="en-US" dirty="0" err="1">
                <a:solidFill>
                  <a:schemeClr val="tx1"/>
                </a:solidFill>
              </a:rPr>
              <a:t>kp</a:t>
            </a:r>
            <a:r>
              <a:rPr lang="en-US" dirty="0">
                <a:solidFill>
                  <a:schemeClr val="tx1"/>
                </a:solidFill>
              </a:rPr>
              <a:t>: 0.06, </a:t>
            </a:r>
            <a:r>
              <a:rPr lang="en-US" dirty="0" err="1">
                <a:solidFill>
                  <a:schemeClr val="tx1"/>
                </a:solidFill>
              </a:rPr>
              <a:t>ki</a:t>
            </a:r>
            <a:r>
              <a:rPr lang="en-US" dirty="0">
                <a:solidFill>
                  <a:schemeClr val="tx1"/>
                </a:solidFill>
              </a:rPr>
              <a:t>: 0.0015, </a:t>
            </a:r>
            <a:r>
              <a:rPr lang="en-US" dirty="0" err="1">
                <a:solidFill>
                  <a:schemeClr val="tx1"/>
                </a:solidFill>
              </a:rPr>
              <a:t>Kd</a:t>
            </a:r>
            <a:r>
              <a:rPr lang="en-US" dirty="0">
                <a:solidFill>
                  <a:schemeClr val="tx1"/>
                </a:solidFill>
              </a:rPr>
              <a:t>: 1.0}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BB701D1-8E91-4A2F-8B4B-404B576CD641}"/>
              </a:ext>
            </a:extLst>
          </p:cNvPr>
          <p:cNvSpPr/>
          <p:nvPr/>
        </p:nvSpPr>
        <p:spPr>
          <a:xfrm>
            <a:off x="9345168" y="6062472"/>
            <a:ext cx="2322576" cy="565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>
                <a:solidFill>
                  <a:schemeClr val="tx1"/>
                </a:solidFill>
              </a:rPr>
              <a:t>Norm Square Error</a:t>
            </a:r>
          </a:p>
        </p:txBody>
      </p:sp>
      <p:sp>
        <p:nvSpPr>
          <p:cNvPr id="85" name="Pięciokąt 1">
            <a:extLst>
              <a:ext uri="{FF2B5EF4-FFF2-40B4-BE49-F238E27FC236}">
                <a16:creationId xmlns:a16="http://schemas.microsoft.com/office/drawing/2014/main" id="{D8E66DA4-7424-4DC3-9929-990759C8E3A3}"/>
              </a:ext>
            </a:extLst>
          </p:cNvPr>
          <p:cNvSpPr/>
          <p:nvPr/>
        </p:nvSpPr>
        <p:spPr>
          <a:xfrm rot="5400000">
            <a:off x="9534736" y="1187017"/>
            <a:ext cx="473789" cy="2507843"/>
          </a:xfrm>
          <a:prstGeom prst="homePlate">
            <a:avLst>
              <a:gd name="adj" fmla="val 31349"/>
            </a:avLst>
          </a:prstGeom>
          <a:solidFill>
            <a:srgbClr val="15979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86" name="Prostokąt zaokrąglony 70">
            <a:extLst>
              <a:ext uri="{FF2B5EF4-FFF2-40B4-BE49-F238E27FC236}">
                <a16:creationId xmlns:a16="http://schemas.microsoft.com/office/drawing/2014/main" id="{33CBDBDD-B0C8-4711-85B7-33FAB00ADEFB}"/>
              </a:ext>
            </a:extLst>
          </p:cNvPr>
          <p:cNvSpPr/>
          <p:nvPr/>
        </p:nvSpPr>
        <p:spPr>
          <a:xfrm>
            <a:off x="8517710" y="2190185"/>
            <a:ext cx="2507844" cy="1627853"/>
          </a:xfrm>
          <a:prstGeom prst="roundRect">
            <a:avLst>
              <a:gd name="adj" fmla="val 0"/>
            </a:avLst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latin typeface="Calibri"/>
            </a:endParaRPr>
          </a:p>
        </p:txBody>
      </p:sp>
      <p:sp>
        <p:nvSpPr>
          <p:cNvPr id="87" name="Prostokąt 35">
            <a:extLst>
              <a:ext uri="{FF2B5EF4-FFF2-40B4-BE49-F238E27FC236}">
                <a16:creationId xmlns:a16="http://schemas.microsoft.com/office/drawing/2014/main" id="{04A54101-AF46-448D-8676-CD492663F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5373" y="2269851"/>
            <a:ext cx="19168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>
                <a:solidFill>
                  <a:schemeClr val="bg1"/>
                </a:solidFill>
              </a:rPr>
              <a:t>Signal Statistics</a:t>
            </a:r>
            <a:endParaRPr lang="en-US" sz="1400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8" name="Freeform 6">
            <a:extLst>
              <a:ext uri="{FF2B5EF4-FFF2-40B4-BE49-F238E27FC236}">
                <a16:creationId xmlns:a16="http://schemas.microsoft.com/office/drawing/2014/main" id="{71D24F43-84EA-442F-AA8E-6E3439038930}"/>
              </a:ext>
            </a:extLst>
          </p:cNvPr>
          <p:cNvSpPr>
            <a:spLocks/>
          </p:cNvSpPr>
          <p:nvPr/>
        </p:nvSpPr>
        <p:spPr bwMode="auto">
          <a:xfrm>
            <a:off x="8805373" y="3524645"/>
            <a:ext cx="1734406" cy="52828"/>
          </a:xfrm>
          <a:custGeom>
            <a:avLst/>
            <a:gdLst/>
            <a:ahLst/>
            <a:cxnLst/>
            <a:rect l="l" t="t" r="r" b="b"/>
            <a:pathLst>
              <a:path w="4230688" h="323122">
                <a:moveTo>
                  <a:pt x="690731" y="306944"/>
                </a:moveTo>
                <a:lnTo>
                  <a:pt x="690926" y="307256"/>
                </a:lnTo>
                <a:lnTo>
                  <a:pt x="686864" y="315369"/>
                </a:lnTo>
                <a:close/>
                <a:moveTo>
                  <a:pt x="616109" y="299788"/>
                </a:moveTo>
                <a:cubicBezTo>
                  <a:pt x="619443" y="298845"/>
                  <a:pt x="622300" y="299788"/>
                  <a:pt x="622300" y="307328"/>
                </a:cubicBezTo>
                <a:cubicBezTo>
                  <a:pt x="618490" y="296017"/>
                  <a:pt x="603250" y="322409"/>
                  <a:pt x="607060" y="303558"/>
                </a:cubicBezTo>
                <a:cubicBezTo>
                  <a:pt x="608965" y="303558"/>
                  <a:pt x="612775" y="300730"/>
                  <a:pt x="616109" y="299788"/>
                </a:cubicBezTo>
                <a:close/>
                <a:moveTo>
                  <a:pt x="454554" y="292247"/>
                </a:moveTo>
                <a:lnTo>
                  <a:pt x="458259" y="304649"/>
                </a:lnTo>
                <a:cubicBezTo>
                  <a:pt x="457333" y="307130"/>
                  <a:pt x="454555" y="308122"/>
                  <a:pt x="450850" y="308122"/>
                </a:cubicBezTo>
                <a:cubicBezTo>
                  <a:pt x="450850" y="300185"/>
                  <a:pt x="454554" y="296216"/>
                  <a:pt x="454554" y="292247"/>
                </a:cubicBezTo>
                <a:close/>
                <a:moveTo>
                  <a:pt x="2509981" y="291195"/>
                </a:moveTo>
                <a:cubicBezTo>
                  <a:pt x="2510643" y="295092"/>
                  <a:pt x="2510774" y="299730"/>
                  <a:pt x="2512484" y="299730"/>
                </a:cubicBezTo>
                <a:cubicBezTo>
                  <a:pt x="2507667" y="302090"/>
                  <a:pt x="2510680" y="295245"/>
                  <a:pt x="2509981" y="291195"/>
                </a:cubicBezTo>
                <a:close/>
                <a:moveTo>
                  <a:pt x="2509608" y="289487"/>
                </a:moveTo>
                <a:cubicBezTo>
                  <a:pt x="2510101" y="289846"/>
                  <a:pt x="2510261" y="290465"/>
                  <a:pt x="2509981" y="291195"/>
                </a:cubicBezTo>
                <a:close/>
                <a:moveTo>
                  <a:pt x="2508837" y="285953"/>
                </a:moveTo>
                <a:lnTo>
                  <a:pt x="2509608" y="289487"/>
                </a:lnTo>
                <a:cubicBezTo>
                  <a:pt x="2509109" y="288352"/>
                  <a:pt x="2507723" y="287980"/>
                  <a:pt x="2505075" y="288845"/>
                </a:cubicBezTo>
                <a:close/>
                <a:moveTo>
                  <a:pt x="679450" y="284309"/>
                </a:moveTo>
                <a:lnTo>
                  <a:pt x="686859" y="284309"/>
                </a:lnTo>
                <a:cubicBezTo>
                  <a:pt x="690563" y="291929"/>
                  <a:pt x="683154" y="299549"/>
                  <a:pt x="683154" y="303359"/>
                </a:cubicBezTo>
                <a:close/>
                <a:moveTo>
                  <a:pt x="2260205" y="270417"/>
                </a:moveTo>
                <a:lnTo>
                  <a:pt x="2260348" y="270933"/>
                </a:lnTo>
                <a:cubicBezTo>
                  <a:pt x="2259948" y="271294"/>
                  <a:pt x="2259525" y="271348"/>
                  <a:pt x="2259116" y="271149"/>
                </a:cubicBezTo>
                <a:close/>
                <a:moveTo>
                  <a:pt x="1943100" y="266847"/>
                </a:moveTo>
                <a:lnTo>
                  <a:pt x="1951038" y="270022"/>
                </a:lnTo>
                <a:lnTo>
                  <a:pt x="1943100" y="277959"/>
                </a:lnTo>
                <a:close/>
                <a:moveTo>
                  <a:pt x="461169" y="262084"/>
                </a:moveTo>
                <a:cubicBezTo>
                  <a:pt x="464326" y="262084"/>
                  <a:pt x="467484" y="266907"/>
                  <a:pt x="470500" y="272792"/>
                </a:cubicBezTo>
                <a:cubicBezTo>
                  <a:pt x="466196" y="271480"/>
                  <a:pt x="458226" y="276212"/>
                  <a:pt x="461169" y="262084"/>
                </a:cubicBezTo>
                <a:close/>
                <a:moveTo>
                  <a:pt x="2291359" y="258271"/>
                </a:moveTo>
                <a:lnTo>
                  <a:pt x="2285073" y="260734"/>
                </a:lnTo>
                <a:lnTo>
                  <a:pt x="2288147" y="262947"/>
                </a:lnTo>
                <a:close/>
                <a:moveTo>
                  <a:pt x="2540015" y="246594"/>
                </a:moveTo>
                <a:lnTo>
                  <a:pt x="2539403" y="247970"/>
                </a:lnTo>
                <a:cubicBezTo>
                  <a:pt x="2539350" y="247837"/>
                  <a:pt x="2539298" y="247705"/>
                  <a:pt x="2539361" y="247530"/>
                </a:cubicBezTo>
                <a:close/>
                <a:moveTo>
                  <a:pt x="322813" y="246039"/>
                </a:moveTo>
                <a:lnTo>
                  <a:pt x="324000" y="247581"/>
                </a:lnTo>
                <a:lnTo>
                  <a:pt x="315606" y="255459"/>
                </a:lnTo>
                <a:cubicBezTo>
                  <a:pt x="318418" y="247970"/>
                  <a:pt x="320762" y="245629"/>
                  <a:pt x="322813" y="246039"/>
                </a:cubicBezTo>
                <a:close/>
                <a:moveTo>
                  <a:pt x="385763" y="236684"/>
                </a:moveTo>
                <a:cubicBezTo>
                  <a:pt x="385763" y="247797"/>
                  <a:pt x="367620" y="258909"/>
                  <a:pt x="360363" y="258909"/>
                </a:cubicBezTo>
                <a:close/>
                <a:moveTo>
                  <a:pt x="2543621" y="235332"/>
                </a:moveTo>
                <a:cubicBezTo>
                  <a:pt x="2544090" y="234630"/>
                  <a:pt x="2545028" y="234864"/>
                  <a:pt x="2546903" y="236736"/>
                </a:cubicBezTo>
                <a:lnTo>
                  <a:pt x="2540015" y="246594"/>
                </a:lnTo>
                <a:cubicBezTo>
                  <a:pt x="2544698" y="246705"/>
                  <a:pt x="2542302" y="237309"/>
                  <a:pt x="2543621" y="235332"/>
                </a:cubicBezTo>
                <a:close/>
                <a:moveTo>
                  <a:pt x="327595" y="234205"/>
                </a:moveTo>
                <a:cubicBezTo>
                  <a:pt x="338579" y="242162"/>
                  <a:pt x="345486" y="267175"/>
                  <a:pt x="341857" y="281670"/>
                </a:cubicBezTo>
                <a:cubicBezTo>
                  <a:pt x="334356" y="277925"/>
                  <a:pt x="341857" y="266692"/>
                  <a:pt x="338106" y="259203"/>
                </a:cubicBezTo>
                <a:lnTo>
                  <a:pt x="333009" y="262304"/>
                </a:lnTo>
                <a:cubicBezTo>
                  <a:pt x="330303" y="259202"/>
                  <a:pt x="327768" y="250108"/>
                  <a:pt x="324000" y="247581"/>
                </a:cubicBezTo>
                <a:cubicBezTo>
                  <a:pt x="327203" y="244428"/>
                  <a:pt x="328089" y="239669"/>
                  <a:pt x="327595" y="234205"/>
                </a:cubicBezTo>
                <a:close/>
                <a:moveTo>
                  <a:pt x="315384" y="224438"/>
                </a:moveTo>
                <a:cubicBezTo>
                  <a:pt x="316310" y="226705"/>
                  <a:pt x="317236" y="230334"/>
                  <a:pt x="319088" y="232148"/>
                </a:cubicBezTo>
                <a:cubicBezTo>
                  <a:pt x="315384" y="232148"/>
                  <a:pt x="311679" y="243034"/>
                  <a:pt x="307975" y="235777"/>
                </a:cubicBezTo>
                <a:cubicBezTo>
                  <a:pt x="311679" y="235777"/>
                  <a:pt x="311679" y="228520"/>
                  <a:pt x="311679" y="224891"/>
                </a:cubicBezTo>
                <a:close/>
                <a:moveTo>
                  <a:pt x="327968" y="219090"/>
                </a:moveTo>
                <a:cubicBezTo>
                  <a:pt x="328116" y="224506"/>
                  <a:pt x="328449" y="229613"/>
                  <a:pt x="327595" y="234205"/>
                </a:cubicBezTo>
                <a:lnTo>
                  <a:pt x="326856" y="232992"/>
                </a:lnTo>
                <a:cubicBezTo>
                  <a:pt x="324907" y="225208"/>
                  <a:pt x="325744" y="221216"/>
                  <a:pt x="327968" y="219090"/>
                </a:cubicBezTo>
                <a:close/>
                <a:moveTo>
                  <a:pt x="2805113" y="203347"/>
                </a:moveTo>
                <a:lnTo>
                  <a:pt x="2809876" y="228747"/>
                </a:lnTo>
                <a:lnTo>
                  <a:pt x="2805113" y="231922"/>
                </a:lnTo>
                <a:close/>
                <a:moveTo>
                  <a:pt x="2480" y="63779"/>
                </a:moveTo>
                <a:lnTo>
                  <a:pt x="7937" y="68409"/>
                </a:lnTo>
                <a:cubicBezTo>
                  <a:pt x="-7938" y="72114"/>
                  <a:pt x="15875" y="90634"/>
                  <a:pt x="0" y="75818"/>
                </a:cubicBezTo>
                <a:close/>
                <a:moveTo>
                  <a:pt x="26988" y="63647"/>
                </a:moveTo>
                <a:cubicBezTo>
                  <a:pt x="30560" y="78656"/>
                  <a:pt x="41276" y="86161"/>
                  <a:pt x="30560" y="104922"/>
                </a:cubicBezTo>
                <a:cubicBezTo>
                  <a:pt x="30560" y="93665"/>
                  <a:pt x="26988" y="74904"/>
                  <a:pt x="26988" y="63647"/>
                </a:cubicBezTo>
                <a:close/>
                <a:moveTo>
                  <a:pt x="1999391" y="27049"/>
                </a:moveTo>
                <a:cubicBezTo>
                  <a:pt x="1997398" y="29323"/>
                  <a:pt x="1995384" y="31165"/>
                  <a:pt x="1992094" y="30903"/>
                </a:cubicBezTo>
                <a:lnTo>
                  <a:pt x="1991891" y="30793"/>
                </a:lnTo>
                <a:cubicBezTo>
                  <a:pt x="1995641" y="27049"/>
                  <a:pt x="1995641" y="27049"/>
                  <a:pt x="1999391" y="27049"/>
                </a:cubicBezTo>
                <a:close/>
                <a:moveTo>
                  <a:pt x="1305627" y="12071"/>
                </a:moveTo>
                <a:cubicBezTo>
                  <a:pt x="1305633" y="12074"/>
                  <a:pt x="1305705" y="12110"/>
                  <a:pt x="1306564" y="12539"/>
                </a:cubicBezTo>
                <a:lnTo>
                  <a:pt x="1313127" y="15815"/>
                </a:lnTo>
                <a:cubicBezTo>
                  <a:pt x="1310304" y="16621"/>
                  <a:pt x="1307654" y="17339"/>
                  <a:pt x="1304900" y="17006"/>
                </a:cubicBezTo>
                <a:close/>
                <a:moveTo>
                  <a:pt x="1554011" y="721"/>
                </a:moveTo>
                <a:cubicBezTo>
                  <a:pt x="1584773" y="5284"/>
                  <a:pt x="1615008" y="29857"/>
                  <a:pt x="1643134" y="27049"/>
                </a:cubicBezTo>
                <a:cubicBezTo>
                  <a:pt x="1710635" y="4582"/>
                  <a:pt x="1781887" y="19560"/>
                  <a:pt x="1845638" y="15815"/>
                </a:cubicBezTo>
                <a:lnTo>
                  <a:pt x="1842357" y="25644"/>
                </a:lnTo>
                <a:cubicBezTo>
                  <a:pt x="1864388" y="-6651"/>
                  <a:pt x="1890639" y="60749"/>
                  <a:pt x="1909389" y="12071"/>
                </a:cubicBezTo>
                <a:cubicBezTo>
                  <a:pt x="1916890" y="19560"/>
                  <a:pt x="1931890" y="15815"/>
                  <a:pt x="1924390" y="34537"/>
                </a:cubicBezTo>
                <a:cubicBezTo>
                  <a:pt x="1941717" y="13777"/>
                  <a:pt x="1968650" y="50570"/>
                  <a:pt x="1992094" y="30903"/>
                </a:cubicBezTo>
                <a:cubicBezTo>
                  <a:pt x="2014497" y="53137"/>
                  <a:pt x="2036954" y="27092"/>
                  <a:pt x="2063143" y="45771"/>
                </a:cubicBezTo>
                <a:cubicBezTo>
                  <a:pt x="2063143" y="49515"/>
                  <a:pt x="2055642" y="49515"/>
                  <a:pt x="2055642" y="60749"/>
                </a:cubicBezTo>
                <a:cubicBezTo>
                  <a:pt x="2066893" y="75726"/>
                  <a:pt x="2081893" y="23304"/>
                  <a:pt x="2085643" y="64493"/>
                </a:cubicBezTo>
                <a:cubicBezTo>
                  <a:pt x="2089393" y="64493"/>
                  <a:pt x="2089393" y="45771"/>
                  <a:pt x="2085643" y="45771"/>
                </a:cubicBezTo>
                <a:cubicBezTo>
                  <a:pt x="2141894" y="64493"/>
                  <a:pt x="2205646" y="38282"/>
                  <a:pt x="2265647" y="30793"/>
                </a:cubicBezTo>
                <a:cubicBezTo>
                  <a:pt x="2306898" y="57004"/>
                  <a:pt x="2265647" y="101937"/>
                  <a:pt x="2299398" y="71982"/>
                </a:cubicBezTo>
                <a:cubicBezTo>
                  <a:pt x="2303148" y="70110"/>
                  <a:pt x="2303148" y="58876"/>
                  <a:pt x="2303148" y="64493"/>
                </a:cubicBezTo>
                <a:cubicBezTo>
                  <a:pt x="2314398" y="53260"/>
                  <a:pt x="2321898" y="113170"/>
                  <a:pt x="2333148" y="90704"/>
                </a:cubicBezTo>
                <a:cubicBezTo>
                  <a:pt x="2329398" y="64493"/>
                  <a:pt x="2336898" y="75726"/>
                  <a:pt x="2336898" y="60749"/>
                </a:cubicBezTo>
                <a:cubicBezTo>
                  <a:pt x="2363149" y="79471"/>
                  <a:pt x="2366899" y="101937"/>
                  <a:pt x="2389399" y="83215"/>
                </a:cubicBezTo>
                <a:lnTo>
                  <a:pt x="2389399" y="93044"/>
                </a:lnTo>
                <a:cubicBezTo>
                  <a:pt x="2411900" y="57004"/>
                  <a:pt x="2441901" y="79471"/>
                  <a:pt x="2460651" y="34537"/>
                </a:cubicBezTo>
                <a:cubicBezTo>
                  <a:pt x="2595654" y="30793"/>
                  <a:pt x="2723156" y="12071"/>
                  <a:pt x="2854409" y="8326"/>
                </a:cubicBezTo>
                <a:cubicBezTo>
                  <a:pt x="2981912" y="23304"/>
                  <a:pt x="3109415" y="4582"/>
                  <a:pt x="3240667" y="34537"/>
                </a:cubicBezTo>
                <a:cubicBezTo>
                  <a:pt x="3266918" y="68237"/>
                  <a:pt x="3270668" y="68237"/>
                  <a:pt x="3304419" y="57004"/>
                </a:cubicBezTo>
                <a:cubicBezTo>
                  <a:pt x="3304419" y="60749"/>
                  <a:pt x="3300669" y="60749"/>
                  <a:pt x="3304419" y="68237"/>
                </a:cubicBezTo>
                <a:cubicBezTo>
                  <a:pt x="3304419" y="38282"/>
                  <a:pt x="3326919" y="64493"/>
                  <a:pt x="3330669" y="38282"/>
                </a:cubicBezTo>
                <a:cubicBezTo>
                  <a:pt x="3379420" y="45771"/>
                  <a:pt x="3424421" y="38282"/>
                  <a:pt x="3473172" y="38282"/>
                </a:cubicBezTo>
                <a:cubicBezTo>
                  <a:pt x="3465672" y="42026"/>
                  <a:pt x="3461922" y="64493"/>
                  <a:pt x="3469422" y="64493"/>
                </a:cubicBezTo>
                <a:lnTo>
                  <a:pt x="3479266" y="48111"/>
                </a:lnTo>
                <a:lnTo>
                  <a:pt x="3480672" y="52323"/>
                </a:lnTo>
                <a:cubicBezTo>
                  <a:pt x="3488172" y="49515"/>
                  <a:pt x="3495673" y="34537"/>
                  <a:pt x="3488172" y="27049"/>
                </a:cubicBezTo>
                <a:cubicBezTo>
                  <a:pt x="3615675" y="4582"/>
                  <a:pt x="3735678" y="68237"/>
                  <a:pt x="3859430" y="64493"/>
                </a:cubicBezTo>
                <a:cubicBezTo>
                  <a:pt x="3885681" y="75726"/>
                  <a:pt x="3926932" y="68237"/>
                  <a:pt x="3960682" y="60749"/>
                </a:cubicBezTo>
                <a:cubicBezTo>
                  <a:pt x="4050684" y="101937"/>
                  <a:pt x="4136936" y="139381"/>
                  <a:pt x="4230688" y="113170"/>
                </a:cubicBezTo>
                <a:cubicBezTo>
                  <a:pt x="4230653" y="113346"/>
                  <a:pt x="4215644" y="188081"/>
                  <a:pt x="4178187" y="206781"/>
                </a:cubicBezTo>
                <a:cubicBezTo>
                  <a:pt x="4125686" y="274181"/>
                  <a:pt x="4061934" y="203037"/>
                  <a:pt x="4005683" y="244225"/>
                </a:cubicBezTo>
                <a:cubicBezTo>
                  <a:pt x="3998183" y="244225"/>
                  <a:pt x="4009433" y="206781"/>
                  <a:pt x="3994433" y="214270"/>
                </a:cubicBezTo>
                <a:cubicBezTo>
                  <a:pt x="3938182" y="266692"/>
                  <a:pt x="3855680" y="232992"/>
                  <a:pt x="3791929" y="188059"/>
                </a:cubicBezTo>
                <a:lnTo>
                  <a:pt x="3795210" y="178230"/>
                </a:lnTo>
                <a:cubicBezTo>
                  <a:pt x="3784429" y="169337"/>
                  <a:pt x="3769428" y="206781"/>
                  <a:pt x="3754428" y="199292"/>
                </a:cubicBezTo>
                <a:cubicBezTo>
                  <a:pt x="3754428" y="191803"/>
                  <a:pt x="3758178" y="188059"/>
                  <a:pt x="3758178" y="180570"/>
                </a:cubicBezTo>
                <a:cubicBezTo>
                  <a:pt x="3754428" y="203037"/>
                  <a:pt x="3731928" y="188059"/>
                  <a:pt x="3728177" y="203037"/>
                </a:cubicBezTo>
                <a:cubicBezTo>
                  <a:pt x="3720677" y="195548"/>
                  <a:pt x="3724427" y="180570"/>
                  <a:pt x="3716927" y="169337"/>
                </a:cubicBezTo>
                <a:cubicBezTo>
                  <a:pt x="3709427" y="195548"/>
                  <a:pt x="3709427" y="195548"/>
                  <a:pt x="3709427" y="195548"/>
                </a:cubicBezTo>
                <a:cubicBezTo>
                  <a:pt x="3686927" y="251714"/>
                  <a:pt x="3656926" y="188059"/>
                  <a:pt x="3630675" y="218014"/>
                </a:cubicBezTo>
                <a:cubicBezTo>
                  <a:pt x="3630675" y="210525"/>
                  <a:pt x="3634426" y="206781"/>
                  <a:pt x="3630675" y="203037"/>
                </a:cubicBezTo>
                <a:cubicBezTo>
                  <a:pt x="3585674" y="236736"/>
                  <a:pt x="3529423" y="225503"/>
                  <a:pt x="3476922" y="240481"/>
                </a:cubicBezTo>
                <a:cubicBezTo>
                  <a:pt x="3480672" y="229248"/>
                  <a:pt x="3480672" y="214270"/>
                  <a:pt x="3480672" y="206781"/>
                </a:cubicBezTo>
                <a:cubicBezTo>
                  <a:pt x="3476922" y="229248"/>
                  <a:pt x="3458172" y="236736"/>
                  <a:pt x="3446922" y="240481"/>
                </a:cubicBezTo>
                <a:cubicBezTo>
                  <a:pt x="3439421" y="214270"/>
                  <a:pt x="3420671" y="262947"/>
                  <a:pt x="3405671" y="247970"/>
                </a:cubicBezTo>
                <a:lnTo>
                  <a:pt x="3409421" y="244225"/>
                </a:lnTo>
                <a:lnTo>
                  <a:pt x="3399987" y="252884"/>
                </a:lnTo>
                <a:cubicBezTo>
                  <a:pt x="3392076" y="252884"/>
                  <a:pt x="3387858" y="233929"/>
                  <a:pt x="3379420" y="259203"/>
                </a:cubicBezTo>
                <a:lnTo>
                  <a:pt x="3372858" y="242821"/>
                </a:lnTo>
                <a:cubicBezTo>
                  <a:pt x="3368170" y="274181"/>
                  <a:pt x="3356920" y="218014"/>
                  <a:pt x="3345669" y="236736"/>
                </a:cubicBezTo>
                <a:lnTo>
                  <a:pt x="3345669" y="243289"/>
                </a:lnTo>
                <a:cubicBezTo>
                  <a:pt x="3338169" y="255459"/>
                  <a:pt x="3334419" y="236736"/>
                  <a:pt x="3323169" y="240481"/>
                </a:cubicBezTo>
                <a:cubicBezTo>
                  <a:pt x="3304419" y="244225"/>
                  <a:pt x="3293168" y="225503"/>
                  <a:pt x="3293168" y="255459"/>
                </a:cubicBezTo>
                <a:cubicBezTo>
                  <a:pt x="3285668" y="229248"/>
                  <a:pt x="3311919" y="244225"/>
                  <a:pt x="3300669" y="210525"/>
                </a:cubicBezTo>
                <a:cubicBezTo>
                  <a:pt x="3236917" y="236736"/>
                  <a:pt x="3165666" y="229248"/>
                  <a:pt x="3101914" y="229248"/>
                </a:cubicBezTo>
                <a:cubicBezTo>
                  <a:pt x="3094414" y="218014"/>
                  <a:pt x="3090664" y="214270"/>
                  <a:pt x="3086914" y="203037"/>
                </a:cubicBezTo>
                <a:cubicBezTo>
                  <a:pt x="3079414" y="206781"/>
                  <a:pt x="3064414" y="206781"/>
                  <a:pt x="3056913" y="221759"/>
                </a:cubicBezTo>
                <a:cubicBezTo>
                  <a:pt x="3060663" y="221759"/>
                  <a:pt x="3053163" y="206781"/>
                  <a:pt x="3049413" y="206781"/>
                </a:cubicBezTo>
                <a:cubicBezTo>
                  <a:pt x="3038163" y="195548"/>
                  <a:pt x="3034413" y="236736"/>
                  <a:pt x="3023163" y="221759"/>
                </a:cubicBezTo>
                <a:cubicBezTo>
                  <a:pt x="3026913" y="214270"/>
                  <a:pt x="3030663" y="206781"/>
                  <a:pt x="3026913" y="195548"/>
                </a:cubicBezTo>
                <a:cubicBezTo>
                  <a:pt x="3015663" y="218014"/>
                  <a:pt x="3000662" y="214270"/>
                  <a:pt x="2989412" y="221759"/>
                </a:cubicBezTo>
                <a:cubicBezTo>
                  <a:pt x="2989412" y="214270"/>
                  <a:pt x="2993162" y="214270"/>
                  <a:pt x="2993162" y="203037"/>
                </a:cubicBezTo>
                <a:cubicBezTo>
                  <a:pt x="2978162" y="229248"/>
                  <a:pt x="2966912" y="199292"/>
                  <a:pt x="2951911" y="214270"/>
                </a:cubicBezTo>
                <a:lnTo>
                  <a:pt x="2958474" y="197888"/>
                </a:lnTo>
                <a:cubicBezTo>
                  <a:pt x="2940661" y="176826"/>
                  <a:pt x="2951911" y="232992"/>
                  <a:pt x="2933161" y="218014"/>
                </a:cubicBezTo>
                <a:cubicBezTo>
                  <a:pt x="2936911" y="214270"/>
                  <a:pt x="2936911" y="206781"/>
                  <a:pt x="2936911" y="199292"/>
                </a:cubicBezTo>
                <a:cubicBezTo>
                  <a:pt x="2921911" y="229248"/>
                  <a:pt x="2895660" y="218014"/>
                  <a:pt x="2876910" y="229248"/>
                </a:cubicBezTo>
                <a:lnTo>
                  <a:pt x="2876910" y="221759"/>
                </a:lnTo>
                <a:cubicBezTo>
                  <a:pt x="2861909" y="225503"/>
                  <a:pt x="2843159" y="214270"/>
                  <a:pt x="2820658" y="229248"/>
                </a:cubicBezTo>
                <a:cubicBezTo>
                  <a:pt x="2813158" y="221759"/>
                  <a:pt x="2824409" y="188059"/>
                  <a:pt x="2805658" y="191803"/>
                </a:cubicBezTo>
                <a:cubicBezTo>
                  <a:pt x="2805658" y="225503"/>
                  <a:pt x="2771907" y="206781"/>
                  <a:pt x="2783158" y="244225"/>
                </a:cubicBezTo>
                <a:cubicBezTo>
                  <a:pt x="2768157" y="236736"/>
                  <a:pt x="2741907" y="225503"/>
                  <a:pt x="2730657" y="236736"/>
                </a:cubicBezTo>
                <a:cubicBezTo>
                  <a:pt x="2738157" y="221759"/>
                  <a:pt x="2723156" y="195548"/>
                  <a:pt x="2738157" y="191803"/>
                </a:cubicBezTo>
                <a:lnTo>
                  <a:pt x="2728313" y="175421"/>
                </a:lnTo>
                <a:lnTo>
                  <a:pt x="2730188" y="167055"/>
                </a:lnTo>
                <a:cubicBezTo>
                  <a:pt x="2735637" y="166880"/>
                  <a:pt x="2735813" y="165124"/>
                  <a:pt x="2734407" y="158104"/>
                </a:cubicBezTo>
                <a:cubicBezTo>
                  <a:pt x="2726906" y="161848"/>
                  <a:pt x="2708156" y="173081"/>
                  <a:pt x="2700656" y="169337"/>
                </a:cubicBezTo>
                <a:cubicBezTo>
                  <a:pt x="2689406" y="188059"/>
                  <a:pt x="2678155" y="225503"/>
                  <a:pt x="2655655" y="229248"/>
                </a:cubicBezTo>
                <a:cubicBezTo>
                  <a:pt x="2666905" y="218014"/>
                  <a:pt x="2651905" y="191803"/>
                  <a:pt x="2659405" y="188059"/>
                </a:cubicBezTo>
                <a:cubicBezTo>
                  <a:pt x="2629404" y="247970"/>
                  <a:pt x="2629404" y="247970"/>
                  <a:pt x="2629404" y="247970"/>
                </a:cubicBezTo>
                <a:cubicBezTo>
                  <a:pt x="2621904" y="251714"/>
                  <a:pt x="2625654" y="221759"/>
                  <a:pt x="2618154" y="232992"/>
                </a:cubicBezTo>
                <a:cubicBezTo>
                  <a:pt x="2618154" y="240481"/>
                  <a:pt x="2614404" y="247970"/>
                  <a:pt x="2610654" y="251714"/>
                </a:cubicBezTo>
                <a:cubicBezTo>
                  <a:pt x="2606904" y="247970"/>
                  <a:pt x="2580653" y="259203"/>
                  <a:pt x="2580653" y="229248"/>
                </a:cubicBezTo>
                <a:cubicBezTo>
                  <a:pt x="2576903" y="214270"/>
                  <a:pt x="2591904" y="221759"/>
                  <a:pt x="2584404" y="210525"/>
                </a:cubicBezTo>
                <a:cubicBezTo>
                  <a:pt x="2569403" y="210525"/>
                  <a:pt x="2569403" y="221759"/>
                  <a:pt x="2558153" y="221759"/>
                </a:cubicBezTo>
                <a:cubicBezTo>
                  <a:pt x="2550706" y="210578"/>
                  <a:pt x="2532167" y="228984"/>
                  <a:pt x="2539361" y="247530"/>
                </a:cubicBezTo>
                <a:cubicBezTo>
                  <a:pt x="2533690" y="258667"/>
                  <a:pt x="2524493" y="262947"/>
                  <a:pt x="2513152" y="262947"/>
                </a:cubicBezTo>
                <a:cubicBezTo>
                  <a:pt x="2516902" y="255459"/>
                  <a:pt x="2516902" y="247970"/>
                  <a:pt x="2520652" y="236736"/>
                </a:cubicBezTo>
                <a:cubicBezTo>
                  <a:pt x="2502633" y="261926"/>
                  <a:pt x="2484613" y="269824"/>
                  <a:pt x="2466587" y="280360"/>
                </a:cubicBezTo>
                <a:cubicBezTo>
                  <a:pt x="2468386" y="274645"/>
                  <a:pt x="2470872" y="264979"/>
                  <a:pt x="2473190" y="262123"/>
                </a:cubicBezTo>
                <a:cubicBezTo>
                  <a:pt x="2451767" y="242997"/>
                  <a:pt x="2426306" y="288367"/>
                  <a:pt x="2404400" y="259203"/>
                </a:cubicBezTo>
                <a:cubicBezTo>
                  <a:pt x="2408150" y="255460"/>
                  <a:pt x="2408150" y="281670"/>
                  <a:pt x="2408150" y="277925"/>
                </a:cubicBezTo>
                <a:cubicBezTo>
                  <a:pt x="2396900" y="274181"/>
                  <a:pt x="2396900" y="251714"/>
                  <a:pt x="2389399" y="259203"/>
                </a:cubicBezTo>
                <a:cubicBezTo>
                  <a:pt x="2389399" y="247970"/>
                  <a:pt x="2378149" y="262947"/>
                  <a:pt x="2370649" y="266692"/>
                </a:cubicBezTo>
                <a:cubicBezTo>
                  <a:pt x="2370329" y="264717"/>
                  <a:pt x="2372364" y="259203"/>
                  <a:pt x="2374399" y="259203"/>
                </a:cubicBezTo>
                <a:cubicBezTo>
                  <a:pt x="2366899" y="270436"/>
                  <a:pt x="2321898" y="289158"/>
                  <a:pt x="2295647" y="270436"/>
                </a:cubicBezTo>
                <a:cubicBezTo>
                  <a:pt x="2295647" y="277926"/>
                  <a:pt x="2280647" y="300392"/>
                  <a:pt x="2273147" y="300392"/>
                </a:cubicBezTo>
                <a:lnTo>
                  <a:pt x="2276428" y="284010"/>
                </a:lnTo>
                <a:cubicBezTo>
                  <a:pt x="2273981" y="270023"/>
                  <a:pt x="2264263" y="276489"/>
                  <a:pt x="2260348" y="270933"/>
                </a:cubicBezTo>
                <a:lnTo>
                  <a:pt x="2269492" y="267600"/>
                </a:lnTo>
                <a:lnTo>
                  <a:pt x="2270218" y="274532"/>
                </a:lnTo>
                <a:cubicBezTo>
                  <a:pt x="2272115" y="273671"/>
                  <a:pt x="2275789" y="267486"/>
                  <a:pt x="2279674" y="263311"/>
                </a:cubicBezTo>
                <a:cubicBezTo>
                  <a:pt x="2276448" y="264848"/>
                  <a:pt x="2272963" y="266564"/>
                  <a:pt x="2269492" y="267600"/>
                </a:cubicBezTo>
                <a:cubicBezTo>
                  <a:pt x="2269313" y="267288"/>
                  <a:pt x="2269354" y="266995"/>
                  <a:pt x="2269397" y="266692"/>
                </a:cubicBezTo>
                <a:cubicBezTo>
                  <a:pt x="2266331" y="266692"/>
                  <a:pt x="2263266" y="268360"/>
                  <a:pt x="2260205" y="270417"/>
                </a:cubicBezTo>
                <a:cubicBezTo>
                  <a:pt x="2258761" y="269143"/>
                  <a:pt x="2258147" y="266735"/>
                  <a:pt x="2258147" y="262947"/>
                </a:cubicBezTo>
                <a:lnTo>
                  <a:pt x="2259116" y="271149"/>
                </a:lnTo>
                <a:cubicBezTo>
                  <a:pt x="2251292" y="276558"/>
                  <a:pt x="2243469" y="283455"/>
                  <a:pt x="2235646" y="270436"/>
                </a:cubicBezTo>
                <a:cubicBezTo>
                  <a:pt x="2239396" y="274181"/>
                  <a:pt x="2243146" y="240481"/>
                  <a:pt x="2235646" y="244225"/>
                </a:cubicBezTo>
                <a:cubicBezTo>
                  <a:pt x="2220646" y="247970"/>
                  <a:pt x="2231896" y="251714"/>
                  <a:pt x="2216896" y="259203"/>
                </a:cubicBezTo>
                <a:lnTo>
                  <a:pt x="2210333" y="265756"/>
                </a:lnTo>
                <a:lnTo>
                  <a:pt x="2205528" y="275936"/>
                </a:lnTo>
                <a:cubicBezTo>
                  <a:pt x="2200958" y="279095"/>
                  <a:pt x="2195333" y="268564"/>
                  <a:pt x="2198145" y="285414"/>
                </a:cubicBezTo>
                <a:cubicBezTo>
                  <a:pt x="2198145" y="270436"/>
                  <a:pt x="2175645" y="296647"/>
                  <a:pt x="2179395" y="262947"/>
                </a:cubicBezTo>
                <a:cubicBezTo>
                  <a:pt x="2179395" y="236736"/>
                  <a:pt x="2179395" y="236736"/>
                  <a:pt x="2179395" y="236736"/>
                </a:cubicBezTo>
                <a:cubicBezTo>
                  <a:pt x="2171895" y="240481"/>
                  <a:pt x="2168145" y="262947"/>
                  <a:pt x="2160645" y="274181"/>
                </a:cubicBezTo>
                <a:cubicBezTo>
                  <a:pt x="2160645" y="274120"/>
                  <a:pt x="2160645" y="266677"/>
                  <a:pt x="2160645" y="262947"/>
                </a:cubicBezTo>
                <a:cubicBezTo>
                  <a:pt x="2156895" y="304136"/>
                  <a:pt x="2141894" y="259203"/>
                  <a:pt x="2134394" y="289158"/>
                </a:cubicBezTo>
                <a:cubicBezTo>
                  <a:pt x="2119394" y="277925"/>
                  <a:pt x="2096893" y="289158"/>
                  <a:pt x="2089393" y="262947"/>
                </a:cubicBezTo>
                <a:cubicBezTo>
                  <a:pt x="2078143" y="274181"/>
                  <a:pt x="2066893" y="289158"/>
                  <a:pt x="2055642" y="281670"/>
                </a:cubicBezTo>
                <a:cubicBezTo>
                  <a:pt x="2055642" y="277925"/>
                  <a:pt x="2059393" y="274181"/>
                  <a:pt x="2063143" y="266692"/>
                </a:cubicBezTo>
                <a:cubicBezTo>
                  <a:pt x="2051892" y="255459"/>
                  <a:pt x="2051892" y="266692"/>
                  <a:pt x="2044392" y="270436"/>
                </a:cubicBezTo>
                <a:cubicBezTo>
                  <a:pt x="2044392" y="266692"/>
                  <a:pt x="2029392" y="247970"/>
                  <a:pt x="2018142" y="232992"/>
                </a:cubicBezTo>
                <a:cubicBezTo>
                  <a:pt x="2006891" y="244225"/>
                  <a:pt x="2010642" y="266692"/>
                  <a:pt x="2010642" y="277925"/>
                </a:cubicBezTo>
                <a:cubicBezTo>
                  <a:pt x="1999391" y="240481"/>
                  <a:pt x="1976891" y="304136"/>
                  <a:pt x="1965641" y="266692"/>
                </a:cubicBezTo>
                <a:cubicBezTo>
                  <a:pt x="1969391" y="262947"/>
                  <a:pt x="1980641" y="247970"/>
                  <a:pt x="1973141" y="240481"/>
                </a:cubicBezTo>
                <a:cubicBezTo>
                  <a:pt x="1961891" y="199292"/>
                  <a:pt x="1950640" y="266692"/>
                  <a:pt x="1935640" y="247970"/>
                </a:cubicBezTo>
                <a:cubicBezTo>
                  <a:pt x="1935640" y="281670"/>
                  <a:pt x="1935640" y="281670"/>
                  <a:pt x="1935640" y="281670"/>
                </a:cubicBezTo>
                <a:cubicBezTo>
                  <a:pt x="1931890" y="259203"/>
                  <a:pt x="1913139" y="300392"/>
                  <a:pt x="1913139" y="266692"/>
                </a:cubicBezTo>
                <a:cubicBezTo>
                  <a:pt x="1909389" y="277925"/>
                  <a:pt x="1894389" y="255459"/>
                  <a:pt x="1898139" y="285414"/>
                </a:cubicBezTo>
                <a:cubicBezTo>
                  <a:pt x="1868139" y="259203"/>
                  <a:pt x="1826888" y="300392"/>
                  <a:pt x="1811887" y="244225"/>
                </a:cubicBezTo>
                <a:cubicBezTo>
                  <a:pt x="1808137" y="247970"/>
                  <a:pt x="1800637" y="240481"/>
                  <a:pt x="1800637" y="259203"/>
                </a:cubicBezTo>
                <a:lnTo>
                  <a:pt x="1805559" y="265522"/>
                </a:lnTo>
                <a:cubicBezTo>
                  <a:pt x="1809778" y="265521"/>
                  <a:pt x="1811887" y="250778"/>
                  <a:pt x="1811887" y="259203"/>
                </a:cubicBezTo>
                <a:cubicBezTo>
                  <a:pt x="1808137" y="259203"/>
                  <a:pt x="1808137" y="266692"/>
                  <a:pt x="1808137" y="270436"/>
                </a:cubicBezTo>
                <a:cubicBezTo>
                  <a:pt x="1800637" y="262947"/>
                  <a:pt x="1793137" y="262947"/>
                  <a:pt x="1800637" y="236736"/>
                </a:cubicBezTo>
                <a:cubicBezTo>
                  <a:pt x="1781887" y="214270"/>
                  <a:pt x="1781887" y="289158"/>
                  <a:pt x="1755636" y="277925"/>
                </a:cubicBezTo>
                <a:cubicBezTo>
                  <a:pt x="1759386" y="262947"/>
                  <a:pt x="1755636" y="259203"/>
                  <a:pt x="1748136" y="259203"/>
                </a:cubicBezTo>
                <a:cubicBezTo>
                  <a:pt x="1733136" y="281670"/>
                  <a:pt x="1733136" y="281670"/>
                  <a:pt x="1733136" y="281670"/>
                </a:cubicBezTo>
                <a:cubicBezTo>
                  <a:pt x="1718135" y="277925"/>
                  <a:pt x="1725636" y="251714"/>
                  <a:pt x="1725636" y="229248"/>
                </a:cubicBezTo>
                <a:cubicBezTo>
                  <a:pt x="1718135" y="232992"/>
                  <a:pt x="1706885" y="232992"/>
                  <a:pt x="1703135" y="247970"/>
                </a:cubicBezTo>
                <a:cubicBezTo>
                  <a:pt x="1695635" y="221759"/>
                  <a:pt x="1695635" y="221759"/>
                  <a:pt x="1695635" y="221759"/>
                </a:cubicBezTo>
                <a:cubicBezTo>
                  <a:pt x="1703135" y="240481"/>
                  <a:pt x="1688135" y="232992"/>
                  <a:pt x="1684385" y="240481"/>
                </a:cubicBezTo>
                <a:lnTo>
                  <a:pt x="1687666" y="233928"/>
                </a:lnTo>
                <a:cubicBezTo>
                  <a:pt x="1684385" y="225503"/>
                  <a:pt x="1676885" y="229248"/>
                  <a:pt x="1673134" y="232992"/>
                </a:cubicBezTo>
                <a:cubicBezTo>
                  <a:pt x="1673134" y="244225"/>
                  <a:pt x="1680635" y="251714"/>
                  <a:pt x="1688135" y="255459"/>
                </a:cubicBezTo>
                <a:cubicBezTo>
                  <a:pt x="1680635" y="266692"/>
                  <a:pt x="1676885" y="262947"/>
                  <a:pt x="1669384" y="274181"/>
                </a:cubicBezTo>
                <a:cubicBezTo>
                  <a:pt x="1673134" y="251714"/>
                  <a:pt x="1658134" y="259203"/>
                  <a:pt x="1650634" y="255459"/>
                </a:cubicBezTo>
                <a:cubicBezTo>
                  <a:pt x="1643134" y="251714"/>
                  <a:pt x="1639384" y="274181"/>
                  <a:pt x="1639384" y="274181"/>
                </a:cubicBezTo>
                <a:cubicBezTo>
                  <a:pt x="1639384" y="262947"/>
                  <a:pt x="1624383" y="274181"/>
                  <a:pt x="1631884" y="255459"/>
                </a:cubicBezTo>
                <a:cubicBezTo>
                  <a:pt x="1635634" y="251714"/>
                  <a:pt x="1639384" y="266692"/>
                  <a:pt x="1643134" y="259203"/>
                </a:cubicBezTo>
                <a:cubicBezTo>
                  <a:pt x="1639384" y="247970"/>
                  <a:pt x="1639384" y="229248"/>
                  <a:pt x="1628134" y="244225"/>
                </a:cubicBezTo>
                <a:cubicBezTo>
                  <a:pt x="1620633" y="255459"/>
                  <a:pt x="1628134" y="285414"/>
                  <a:pt x="1613133" y="274181"/>
                </a:cubicBezTo>
                <a:cubicBezTo>
                  <a:pt x="1616883" y="266692"/>
                  <a:pt x="1620633" y="259203"/>
                  <a:pt x="1624383" y="251714"/>
                </a:cubicBezTo>
                <a:lnTo>
                  <a:pt x="1611258" y="241885"/>
                </a:lnTo>
                <a:lnTo>
                  <a:pt x="1609383" y="256863"/>
                </a:lnTo>
                <a:cubicBezTo>
                  <a:pt x="1605633" y="255459"/>
                  <a:pt x="1609383" y="251714"/>
                  <a:pt x="1605633" y="247970"/>
                </a:cubicBezTo>
                <a:cubicBezTo>
                  <a:pt x="1601883" y="270436"/>
                  <a:pt x="1586883" y="255459"/>
                  <a:pt x="1583133" y="277925"/>
                </a:cubicBezTo>
                <a:cubicBezTo>
                  <a:pt x="1575632" y="281670"/>
                  <a:pt x="1568132" y="262947"/>
                  <a:pt x="1560632" y="262947"/>
                </a:cubicBezTo>
                <a:cubicBezTo>
                  <a:pt x="1553132" y="247970"/>
                  <a:pt x="1541882" y="255459"/>
                  <a:pt x="1534382" y="270436"/>
                </a:cubicBezTo>
                <a:cubicBezTo>
                  <a:pt x="1530631" y="262947"/>
                  <a:pt x="1519381" y="266692"/>
                  <a:pt x="1515631" y="277925"/>
                </a:cubicBezTo>
                <a:cubicBezTo>
                  <a:pt x="1504381" y="262947"/>
                  <a:pt x="1511881" y="203037"/>
                  <a:pt x="1500631" y="225503"/>
                </a:cubicBezTo>
                <a:cubicBezTo>
                  <a:pt x="1489381" y="225503"/>
                  <a:pt x="1481880" y="262947"/>
                  <a:pt x="1485631" y="274181"/>
                </a:cubicBezTo>
                <a:cubicBezTo>
                  <a:pt x="1463130" y="262947"/>
                  <a:pt x="1440630" y="292903"/>
                  <a:pt x="1421879" y="262947"/>
                </a:cubicBezTo>
                <a:cubicBezTo>
                  <a:pt x="1418129" y="270436"/>
                  <a:pt x="1421879" y="274181"/>
                  <a:pt x="1414379" y="277925"/>
                </a:cubicBezTo>
                <a:cubicBezTo>
                  <a:pt x="1384378" y="270436"/>
                  <a:pt x="1346878" y="300392"/>
                  <a:pt x="1324377" y="262947"/>
                </a:cubicBezTo>
                <a:cubicBezTo>
                  <a:pt x="1335627" y="251714"/>
                  <a:pt x="1328127" y="240481"/>
                  <a:pt x="1328127" y="229248"/>
                </a:cubicBezTo>
                <a:lnTo>
                  <a:pt x="1323733" y="234689"/>
                </a:lnTo>
                <a:lnTo>
                  <a:pt x="1320107" y="228699"/>
                </a:lnTo>
                <a:cubicBezTo>
                  <a:pt x="1319162" y="227492"/>
                  <a:pt x="1318283" y="229248"/>
                  <a:pt x="1316877" y="240481"/>
                </a:cubicBezTo>
                <a:cubicBezTo>
                  <a:pt x="1316877" y="259203"/>
                  <a:pt x="1313127" y="270436"/>
                  <a:pt x="1324377" y="277925"/>
                </a:cubicBezTo>
                <a:cubicBezTo>
                  <a:pt x="1305627" y="285414"/>
                  <a:pt x="1275626" y="285414"/>
                  <a:pt x="1268126" y="266692"/>
                </a:cubicBezTo>
                <a:cubicBezTo>
                  <a:pt x="1271876" y="274181"/>
                  <a:pt x="1268126" y="281670"/>
                  <a:pt x="1264376" y="285414"/>
                </a:cubicBezTo>
                <a:lnTo>
                  <a:pt x="1257344" y="260139"/>
                </a:lnTo>
                <a:cubicBezTo>
                  <a:pt x="1253126" y="256395"/>
                  <a:pt x="1247501" y="257331"/>
                  <a:pt x="1241875" y="262947"/>
                </a:cubicBezTo>
                <a:lnTo>
                  <a:pt x="1241875" y="279329"/>
                </a:lnTo>
                <a:lnTo>
                  <a:pt x="1235313" y="265288"/>
                </a:lnTo>
                <a:cubicBezTo>
                  <a:pt x="1230625" y="266693"/>
                  <a:pt x="1226875" y="300392"/>
                  <a:pt x="1219375" y="281670"/>
                </a:cubicBezTo>
                <a:cubicBezTo>
                  <a:pt x="1219375" y="274181"/>
                  <a:pt x="1219375" y="266692"/>
                  <a:pt x="1215625" y="262947"/>
                </a:cubicBezTo>
                <a:cubicBezTo>
                  <a:pt x="1204375" y="277925"/>
                  <a:pt x="1189374" y="300392"/>
                  <a:pt x="1178124" y="285414"/>
                </a:cubicBezTo>
                <a:cubicBezTo>
                  <a:pt x="1170624" y="259203"/>
                  <a:pt x="1170624" y="259203"/>
                  <a:pt x="1170624" y="259203"/>
                </a:cubicBezTo>
                <a:cubicBezTo>
                  <a:pt x="1166874" y="262947"/>
                  <a:pt x="1155624" y="277925"/>
                  <a:pt x="1166874" y="285414"/>
                </a:cubicBezTo>
                <a:cubicBezTo>
                  <a:pt x="1148123" y="270436"/>
                  <a:pt x="1133123" y="266692"/>
                  <a:pt x="1129373" y="244225"/>
                </a:cubicBezTo>
                <a:cubicBezTo>
                  <a:pt x="1091872" y="296647"/>
                  <a:pt x="1043121" y="296647"/>
                  <a:pt x="1005620" y="292903"/>
                </a:cubicBezTo>
                <a:lnTo>
                  <a:pt x="1008902" y="283074"/>
                </a:lnTo>
                <a:lnTo>
                  <a:pt x="1003137" y="279278"/>
                </a:lnTo>
                <a:cubicBezTo>
                  <a:pt x="999292" y="282372"/>
                  <a:pt x="999995" y="301328"/>
                  <a:pt x="994370" y="292903"/>
                </a:cubicBezTo>
                <a:cubicBezTo>
                  <a:pt x="998120" y="281670"/>
                  <a:pt x="986870" y="266692"/>
                  <a:pt x="994370" y="251714"/>
                </a:cubicBezTo>
                <a:cubicBezTo>
                  <a:pt x="983120" y="236736"/>
                  <a:pt x="975620" y="274181"/>
                  <a:pt x="968120" y="277925"/>
                </a:cubicBezTo>
                <a:lnTo>
                  <a:pt x="967651" y="284419"/>
                </a:lnTo>
                <a:lnTo>
                  <a:pt x="971342" y="280668"/>
                </a:lnTo>
                <a:cubicBezTo>
                  <a:pt x="972573" y="279680"/>
                  <a:pt x="973276" y="280733"/>
                  <a:pt x="971870" y="289158"/>
                </a:cubicBezTo>
                <a:cubicBezTo>
                  <a:pt x="971870" y="296647"/>
                  <a:pt x="953119" y="274181"/>
                  <a:pt x="949369" y="300392"/>
                </a:cubicBezTo>
                <a:cubicBezTo>
                  <a:pt x="945619" y="292903"/>
                  <a:pt x="949369" y="274181"/>
                  <a:pt x="949369" y="262947"/>
                </a:cubicBezTo>
                <a:lnTo>
                  <a:pt x="942807" y="272777"/>
                </a:lnTo>
                <a:cubicBezTo>
                  <a:pt x="930619" y="244225"/>
                  <a:pt x="968120" y="221759"/>
                  <a:pt x="956869" y="184315"/>
                </a:cubicBezTo>
                <a:lnTo>
                  <a:pt x="950307" y="187591"/>
                </a:lnTo>
                <a:cubicBezTo>
                  <a:pt x="941869" y="158104"/>
                  <a:pt x="971870" y="154359"/>
                  <a:pt x="953119" y="146870"/>
                </a:cubicBezTo>
                <a:cubicBezTo>
                  <a:pt x="941869" y="158104"/>
                  <a:pt x="934369" y="195548"/>
                  <a:pt x="941869" y="206781"/>
                </a:cubicBezTo>
                <a:cubicBezTo>
                  <a:pt x="923119" y="214270"/>
                  <a:pt x="930619" y="270436"/>
                  <a:pt x="908118" y="266692"/>
                </a:cubicBezTo>
                <a:cubicBezTo>
                  <a:pt x="904368" y="251714"/>
                  <a:pt x="926869" y="262947"/>
                  <a:pt x="923119" y="244225"/>
                </a:cubicBezTo>
                <a:cubicBezTo>
                  <a:pt x="915619" y="221759"/>
                  <a:pt x="904368" y="255459"/>
                  <a:pt x="893118" y="247970"/>
                </a:cubicBezTo>
                <a:cubicBezTo>
                  <a:pt x="904368" y="255459"/>
                  <a:pt x="896868" y="281670"/>
                  <a:pt x="889368" y="285414"/>
                </a:cubicBezTo>
                <a:cubicBezTo>
                  <a:pt x="878118" y="274181"/>
                  <a:pt x="896868" y="262947"/>
                  <a:pt x="881868" y="259203"/>
                </a:cubicBezTo>
                <a:cubicBezTo>
                  <a:pt x="878118" y="274181"/>
                  <a:pt x="863117" y="285414"/>
                  <a:pt x="878118" y="296647"/>
                </a:cubicBezTo>
                <a:lnTo>
                  <a:pt x="872434" y="309519"/>
                </a:lnTo>
                <a:cubicBezTo>
                  <a:pt x="866633" y="312327"/>
                  <a:pt x="860305" y="291967"/>
                  <a:pt x="851867" y="311625"/>
                </a:cubicBezTo>
                <a:cubicBezTo>
                  <a:pt x="848117" y="289158"/>
                  <a:pt x="870618" y="259203"/>
                  <a:pt x="851867" y="244225"/>
                </a:cubicBezTo>
                <a:cubicBezTo>
                  <a:pt x="855617" y="266692"/>
                  <a:pt x="833117" y="274181"/>
                  <a:pt x="840617" y="311625"/>
                </a:cubicBezTo>
                <a:cubicBezTo>
                  <a:pt x="833117" y="304136"/>
                  <a:pt x="833117" y="285414"/>
                  <a:pt x="840617" y="270436"/>
                </a:cubicBezTo>
                <a:cubicBezTo>
                  <a:pt x="829367" y="255459"/>
                  <a:pt x="814366" y="311625"/>
                  <a:pt x="814366" y="266692"/>
                </a:cubicBezTo>
                <a:cubicBezTo>
                  <a:pt x="810616" y="289158"/>
                  <a:pt x="810616" y="289158"/>
                  <a:pt x="810616" y="289158"/>
                </a:cubicBezTo>
                <a:cubicBezTo>
                  <a:pt x="806866" y="281670"/>
                  <a:pt x="803116" y="277925"/>
                  <a:pt x="799366" y="262947"/>
                </a:cubicBezTo>
                <a:cubicBezTo>
                  <a:pt x="791866" y="262947"/>
                  <a:pt x="773116" y="296647"/>
                  <a:pt x="773116" y="259203"/>
                </a:cubicBezTo>
                <a:cubicBezTo>
                  <a:pt x="773116" y="262947"/>
                  <a:pt x="754365" y="259203"/>
                  <a:pt x="758115" y="285414"/>
                </a:cubicBezTo>
                <a:cubicBezTo>
                  <a:pt x="769365" y="300392"/>
                  <a:pt x="773116" y="266692"/>
                  <a:pt x="776866" y="300392"/>
                </a:cubicBezTo>
                <a:lnTo>
                  <a:pt x="772823" y="290094"/>
                </a:lnTo>
                <a:cubicBezTo>
                  <a:pt x="767725" y="287988"/>
                  <a:pt x="759990" y="306944"/>
                  <a:pt x="754365" y="315369"/>
                </a:cubicBezTo>
                <a:lnTo>
                  <a:pt x="754365" y="302264"/>
                </a:lnTo>
                <a:cubicBezTo>
                  <a:pt x="750615" y="304136"/>
                  <a:pt x="743115" y="300392"/>
                  <a:pt x="739365" y="315369"/>
                </a:cubicBezTo>
                <a:cubicBezTo>
                  <a:pt x="743115" y="307880"/>
                  <a:pt x="739365" y="300392"/>
                  <a:pt x="739365" y="296647"/>
                </a:cubicBezTo>
                <a:lnTo>
                  <a:pt x="732802" y="313029"/>
                </a:lnTo>
                <a:cubicBezTo>
                  <a:pt x="716864" y="326603"/>
                  <a:pt x="731865" y="281670"/>
                  <a:pt x="713114" y="285414"/>
                </a:cubicBezTo>
                <a:lnTo>
                  <a:pt x="726240" y="272309"/>
                </a:lnTo>
                <a:cubicBezTo>
                  <a:pt x="724365" y="274181"/>
                  <a:pt x="720614" y="251714"/>
                  <a:pt x="713114" y="259203"/>
                </a:cubicBezTo>
                <a:cubicBezTo>
                  <a:pt x="709364" y="277925"/>
                  <a:pt x="701864" y="300392"/>
                  <a:pt x="698114" y="315369"/>
                </a:cubicBezTo>
                <a:cubicBezTo>
                  <a:pt x="692506" y="320969"/>
                  <a:pt x="693188" y="305634"/>
                  <a:pt x="690926" y="307256"/>
                </a:cubicBezTo>
                <a:lnTo>
                  <a:pt x="697215" y="294697"/>
                </a:lnTo>
                <a:cubicBezTo>
                  <a:pt x="701864" y="285414"/>
                  <a:pt x="690614" y="259203"/>
                  <a:pt x="679364" y="259203"/>
                </a:cubicBezTo>
                <a:cubicBezTo>
                  <a:pt x="671863" y="266692"/>
                  <a:pt x="660613" y="292903"/>
                  <a:pt x="671863" y="304136"/>
                </a:cubicBezTo>
                <a:cubicBezTo>
                  <a:pt x="664363" y="304136"/>
                  <a:pt x="656863" y="292903"/>
                  <a:pt x="664363" y="277925"/>
                </a:cubicBezTo>
                <a:cubicBezTo>
                  <a:pt x="649363" y="285414"/>
                  <a:pt x="664363" y="300392"/>
                  <a:pt x="653113" y="311625"/>
                </a:cubicBezTo>
                <a:cubicBezTo>
                  <a:pt x="649363" y="296647"/>
                  <a:pt x="634363" y="277925"/>
                  <a:pt x="626862" y="259203"/>
                </a:cubicBezTo>
                <a:cubicBezTo>
                  <a:pt x="638113" y="229248"/>
                  <a:pt x="638113" y="229248"/>
                  <a:pt x="638113" y="229248"/>
                </a:cubicBezTo>
                <a:lnTo>
                  <a:pt x="631550" y="229248"/>
                </a:lnTo>
                <a:cubicBezTo>
                  <a:pt x="641863" y="203037"/>
                  <a:pt x="626862" y="206781"/>
                  <a:pt x="634363" y="180570"/>
                </a:cubicBezTo>
                <a:cubicBezTo>
                  <a:pt x="626862" y="176826"/>
                  <a:pt x="619362" y="184315"/>
                  <a:pt x="615612" y="191803"/>
                </a:cubicBezTo>
                <a:cubicBezTo>
                  <a:pt x="630613" y="236736"/>
                  <a:pt x="596862" y="251714"/>
                  <a:pt x="600612" y="292903"/>
                </a:cubicBezTo>
                <a:cubicBezTo>
                  <a:pt x="578111" y="300392"/>
                  <a:pt x="589362" y="195548"/>
                  <a:pt x="563111" y="255459"/>
                </a:cubicBezTo>
                <a:cubicBezTo>
                  <a:pt x="566861" y="266692"/>
                  <a:pt x="555611" y="296647"/>
                  <a:pt x="570611" y="285414"/>
                </a:cubicBezTo>
                <a:cubicBezTo>
                  <a:pt x="555611" y="281670"/>
                  <a:pt x="559361" y="322858"/>
                  <a:pt x="544361" y="307880"/>
                </a:cubicBezTo>
                <a:cubicBezTo>
                  <a:pt x="555611" y="292903"/>
                  <a:pt x="533111" y="266692"/>
                  <a:pt x="551861" y="244225"/>
                </a:cubicBezTo>
                <a:cubicBezTo>
                  <a:pt x="548111" y="255459"/>
                  <a:pt x="559361" y="255459"/>
                  <a:pt x="563111" y="251714"/>
                </a:cubicBezTo>
                <a:cubicBezTo>
                  <a:pt x="555611" y="236736"/>
                  <a:pt x="563111" y="210525"/>
                  <a:pt x="551861" y="210525"/>
                </a:cubicBezTo>
                <a:cubicBezTo>
                  <a:pt x="540611" y="214270"/>
                  <a:pt x="529360" y="214270"/>
                  <a:pt x="533111" y="236736"/>
                </a:cubicBezTo>
                <a:lnTo>
                  <a:pt x="534810" y="245980"/>
                </a:lnTo>
                <a:cubicBezTo>
                  <a:pt x="537798" y="249140"/>
                  <a:pt x="543423" y="238609"/>
                  <a:pt x="540611" y="255459"/>
                </a:cubicBezTo>
                <a:cubicBezTo>
                  <a:pt x="521860" y="262947"/>
                  <a:pt x="521860" y="229248"/>
                  <a:pt x="510610" y="270436"/>
                </a:cubicBezTo>
                <a:cubicBezTo>
                  <a:pt x="521860" y="266692"/>
                  <a:pt x="525610" y="289158"/>
                  <a:pt x="525610" y="304136"/>
                </a:cubicBezTo>
                <a:lnTo>
                  <a:pt x="512485" y="313965"/>
                </a:lnTo>
                <a:lnTo>
                  <a:pt x="513891" y="302264"/>
                </a:lnTo>
                <a:cubicBezTo>
                  <a:pt x="495610" y="289158"/>
                  <a:pt x="506860" y="326603"/>
                  <a:pt x="488110" y="322858"/>
                </a:cubicBezTo>
                <a:cubicBezTo>
                  <a:pt x="480609" y="292903"/>
                  <a:pt x="480609" y="292903"/>
                  <a:pt x="480609" y="292903"/>
                </a:cubicBezTo>
                <a:cubicBezTo>
                  <a:pt x="484359" y="266692"/>
                  <a:pt x="506860" y="304136"/>
                  <a:pt x="506860" y="262947"/>
                </a:cubicBezTo>
                <a:cubicBezTo>
                  <a:pt x="491860" y="259203"/>
                  <a:pt x="488110" y="281670"/>
                  <a:pt x="476859" y="270436"/>
                </a:cubicBezTo>
                <a:cubicBezTo>
                  <a:pt x="480609" y="266692"/>
                  <a:pt x="484359" y="266692"/>
                  <a:pt x="484359" y="262947"/>
                </a:cubicBezTo>
                <a:cubicBezTo>
                  <a:pt x="480609" y="259203"/>
                  <a:pt x="480609" y="203037"/>
                  <a:pt x="461859" y="236736"/>
                </a:cubicBezTo>
                <a:cubicBezTo>
                  <a:pt x="450609" y="247970"/>
                  <a:pt x="458109" y="251714"/>
                  <a:pt x="458109" y="266692"/>
                </a:cubicBezTo>
                <a:cubicBezTo>
                  <a:pt x="435608" y="270436"/>
                  <a:pt x="428108" y="285414"/>
                  <a:pt x="416858" y="289158"/>
                </a:cubicBezTo>
                <a:cubicBezTo>
                  <a:pt x="420608" y="259203"/>
                  <a:pt x="394358" y="285414"/>
                  <a:pt x="409358" y="255459"/>
                </a:cubicBezTo>
                <a:cubicBezTo>
                  <a:pt x="416858" y="274181"/>
                  <a:pt x="443109" y="270436"/>
                  <a:pt x="450609" y="244225"/>
                </a:cubicBezTo>
                <a:lnTo>
                  <a:pt x="452015" y="228429"/>
                </a:lnTo>
                <a:cubicBezTo>
                  <a:pt x="456937" y="222461"/>
                  <a:pt x="470297" y="238609"/>
                  <a:pt x="473109" y="210525"/>
                </a:cubicBezTo>
                <a:cubicBezTo>
                  <a:pt x="458109" y="210525"/>
                  <a:pt x="458109" y="173081"/>
                  <a:pt x="458109" y="150615"/>
                </a:cubicBezTo>
                <a:cubicBezTo>
                  <a:pt x="454359" y="150615"/>
                  <a:pt x="446859" y="158104"/>
                  <a:pt x="446859" y="161848"/>
                </a:cubicBezTo>
                <a:cubicBezTo>
                  <a:pt x="443109" y="184315"/>
                  <a:pt x="450609" y="184315"/>
                  <a:pt x="446859" y="206781"/>
                </a:cubicBezTo>
                <a:cubicBezTo>
                  <a:pt x="431858" y="199292"/>
                  <a:pt x="413108" y="214270"/>
                  <a:pt x="401858" y="232992"/>
                </a:cubicBezTo>
                <a:cubicBezTo>
                  <a:pt x="398108" y="221759"/>
                  <a:pt x="398108" y="199292"/>
                  <a:pt x="405608" y="199292"/>
                </a:cubicBezTo>
                <a:cubicBezTo>
                  <a:pt x="386857" y="203037"/>
                  <a:pt x="364357" y="199292"/>
                  <a:pt x="341857" y="195548"/>
                </a:cubicBezTo>
                <a:lnTo>
                  <a:pt x="343204" y="211403"/>
                </a:lnTo>
                <a:cubicBezTo>
                  <a:pt x="340332" y="216794"/>
                  <a:pt x="331829" y="214764"/>
                  <a:pt x="327968" y="219090"/>
                </a:cubicBezTo>
                <a:cubicBezTo>
                  <a:pt x="326768" y="208116"/>
                  <a:pt x="325402" y="195934"/>
                  <a:pt x="326856" y="184315"/>
                </a:cubicBezTo>
                <a:lnTo>
                  <a:pt x="320293" y="187708"/>
                </a:lnTo>
                <a:cubicBezTo>
                  <a:pt x="317481" y="184548"/>
                  <a:pt x="323106" y="165592"/>
                  <a:pt x="311856" y="165592"/>
                </a:cubicBezTo>
                <a:cubicBezTo>
                  <a:pt x="300606" y="180570"/>
                  <a:pt x="281855" y="191803"/>
                  <a:pt x="266855" y="199292"/>
                </a:cubicBezTo>
                <a:cubicBezTo>
                  <a:pt x="248105" y="169337"/>
                  <a:pt x="218104" y="195548"/>
                  <a:pt x="199354" y="195548"/>
                </a:cubicBezTo>
                <a:cubicBezTo>
                  <a:pt x="191853" y="180570"/>
                  <a:pt x="195603" y="150615"/>
                  <a:pt x="188103" y="143126"/>
                </a:cubicBezTo>
                <a:cubicBezTo>
                  <a:pt x="176853" y="143126"/>
                  <a:pt x="195603" y="180570"/>
                  <a:pt x="176853" y="165592"/>
                </a:cubicBezTo>
                <a:lnTo>
                  <a:pt x="180134" y="159040"/>
                </a:lnTo>
                <a:cubicBezTo>
                  <a:pt x="173103" y="165592"/>
                  <a:pt x="150602" y="135637"/>
                  <a:pt x="143102" y="180570"/>
                </a:cubicBezTo>
                <a:cubicBezTo>
                  <a:pt x="150602" y="146870"/>
                  <a:pt x="150602" y="146870"/>
                  <a:pt x="150602" y="146870"/>
                </a:cubicBezTo>
                <a:cubicBezTo>
                  <a:pt x="146852" y="143126"/>
                  <a:pt x="143102" y="150615"/>
                  <a:pt x="139352" y="154359"/>
                </a:cubicBezTo>
                <a:cubicBezTo>
                  <a:pt x="139352" y="143126"/>
                  <a:pt x="135602" y="131893"/>
                  <a:pt x="143102" y="124404"/>
                </a:cubicBezTo>
                <a:cubicBezTo>
                  <a:pt x="131852" y="101937"/>
                  <a:pt x="120602" y="128148"/>
                  <a:pt x="109352" y="128148"/>
                </a:cubicBezTo>
                <a:cubicBezTo>
                  <a:pt x="116852" y="150615"/>
                  <a:pt x="116852" y="150615"/>
                  <a:pt x="116852" y="150615"/>
                </a:cubicBezTo>
                <a:cubicBezTo>
                  <a:pt x="94351" y="165592"/>
                  <a:pt x="83101" y="146870"/>
                  <a:pt x="64351" y="150615"/>
                </a:cubicBezTo>
                <a:lnTo>
                  <a:pt x="64351" y="134233"/>
                </a:lnTo>
                <a:lnTo>
                  <a:pt x="54507" y="141722"/>
                </a:lnTo>
                <a:lnTo>
                  <a:pt x="49819" y="121595"/>
                </a:lnTo>
                <a:cubicBezTo>
                  <a:pt x="46538" y="117851"/>
                  <a:pt x="41850" y="118787"/>
                  <a:pt x="38100" y="128148"/>
                </a:cubicBezTo>
                <a:cubicBezTo>
                  <a:pt x="71851" y="79471"/>
                  <a:pt x="71851" y="79471"/>
                  <a:pt x="71851" y="79471"/>
                </a:cubicBezTo>
                <a:cubicBezTo>
                  <a:pt x="79351" y="90704"/>
                  <a:pt x="60601" y="101937"/>
                  <a:pt x="64351" y="124404"/>
                </a:cubicBezTo>
                <a:cubicBezTo>
                  <a:pt x="68101" y="139381"/>
                  <a:pt x="86851" y="135637"/>
                  <a:pt x="90601" y="116915"/>
                </a:cubicBezTo>
                <a:cubicBezTo>
                  <a:pt x="83101" y="113170"/>
                  <a:pt x="83101" y="116915"/>
                  <a:pt x="79351" y="124404"/>
                </a:cubicBezTo>
                <a:cubicBezTo>
                  <a:pt x="75601" y="98193"/>
                  <a:pt x="86851" y="98193"/>
                  <a:pt x="90601" y="79471"/>
                </a:cubicBezTo>
                <a:lnTo>
                  <a:pt x="86912" y="78801"/>
                </a:lnTo>
                <a:cubicBezTo>
                  <a:pt x="92572" y="68177"/>
                  <a:pt x="99534" y="67761"/>
                  <a:pt x="109352" y="64493"/>
                </a:cubicBezTo>
                <a:cubicBezTo>
                  <a:pt x="101851" y="75726"/>
                  <a:pt x="113102" y="83215"/>
                  <a:pt x="109352" y="90704"/>
                </a:cubicBezTo>
                <a:cubicBezTo>
                  <a:pt x="109352" y="68237"/>
                  <a:pt x="120602" y="60749"/>
                  <a:pt x="135602" y="68237"/>
                </a:cubicBezTo>
                <a:cubicBezTo>
                  <a:pt x="146852" y="94448"/>
                  <a:pt x="165603" y="49515"/>
                  <a:pt x="180603" y="57004"/>
                </a:cubicBezTo>
                <a:cubicBezTo>
                  <a:pt x="173103" y="83215"/>
                  <a:pt x="161853" y="101937"/>
                  <a:pt x="154353" y="113170"/>
                </a:cubicBezTo>
                <a:cubicBezTo>
                  <a:pt x="161853" y="124404"/>
                  <a:pt x="165603" y="113170"/>
                  <a:pt x="173103" y="124404"/>
                </a:cubicBezTo>
                <a:cubicBezTo>
                  <a:pt x="180603" y="105682"/>
                  <a:pt x="184353" y="79471"/>
                  <a:pt x="199354" y="68237"/>
                </a:cubicBezTo>
                <a:lnTo>
                  <a:pt x="199354" y="84619"/>
                </a:lnTo>
                <a:cubicBezTo>
                  <a:pt x="210604" y="75726"/>
                  <a:pt x="210604" y="49515"/>
                  <a:pt x="229354" y="53260"/>
                </a:cubicBezTo>
                <a:cubicBezTo>
                  <a:pt x="255605" y="64493"/>
                  <a:pt x="281855" y="64493"/>
                  <a:pt x="304356" y="68237"/>
                </a:cubicBezTo>
                <a:lnTo>
                  <a:pt x="304356" y="84619"/>
                </a:lnTo>
                <a:cubicBezTo>
                  <a:pt x="315606" y="49515"/>
                  <a:pt x="341857" y="71982"/>
                  <a:pt x="356857" y="57004"/>
                </a:cubicBezTo>
                <a:cubicBezTo>
                  <a:pt x="383107" y="75726"/>
                  <a:pt x="413108" y="42026"/>
                  <a:pt x="428108" y="71982"/>
                </a:cubicBezTo>
                <a:cubicBezTo>
                  <a:pt x="473109" y="60749"/>
                  <a:pt x="514360" y="45771"/>
                  <a:pt x="563111" y="57004"/>
                </a:cubicBezTo>
                <a:cubicBezTo>
                  <a:pt x="551861" y="83215"/>
                  <a:pt x="551861" y="83215"/>
                  <a:pt x="551861" y="83215"/>
                </a:cubicBezTo>
                <a:lnTo>
                  <a:pt x="557896" y="76019"/>
                </a:lnTo>
                <a:cubicBezTo>
                  <a:pt x="561939" y="76896"/>
                  <a:pt x="561236" y="97257"/>
                  <a:pt x="566861" y="94448"/>
                </a:cubicBezTo>
                <a:cubicBezTo>
                  <a:pt x="559361" y="71982"/>
                  <a:pt x="578111" y="64493"/>
                  <a:pt x="585612" y="49515"/>
                </a:cubicBezTo>
                <a:cubicBezTo>
                  <a:pt x="608112" y="71982"/>
                  <a:pt x="634363" y="49515"/>
                  <a:pt x="653113" y="30793"/>
                </a:cubicBezTo>
                <a:lnTo>
                  <a:pt x="653113" y="47175"/>
                </a:lnTo>
                <a:cubicBezTo>
                  <a:pt x="675614" y="15815"/>
                  <a:pt x="694364" y="45771"/>
                  <a:pt x="720614" y="53260"/>
                </a:cubicBezTo>
                <a:cubicBezTo>
                  <a:pt x="720614" y="60749"/>
                  <a:pt x="724365" y="79471"/>
                  <a:pt x="731865" y="75726"/>
                </a:cubicBezTo>
                <a:cubicBezTo>
                  <a:pt x="746865" y="45771"/>
                  <a:pt x="754365" y="49515"/>
                  <a:pt x="773116" y="30793"/>
                </a:cubicBezTo>
                <a:cubicBezTo>
                  <a:pt x="788116" y="30793"/>
                  <a:pt x="810616" y="38282"/>
                  <a:pt x="821867" y="53260"/>
                </a:cubicBezTo>
                <a:cubicBezTo>
                  <a:pt x="874368" y="12071"/>
                  <a:pt x="926869" y="42026"/>
                  <a:pt x="983120" y="15815"/>
                </a:cubicBezTo>
                <a:cubicBezTo>
                  <a:pt x="986870" y="38282"/>
                  <a:pt x="986870" y="38282"/>
                  <a:pt x="986870" y="38282"/>
                </a:cubicBezTo>
                <a:cubicBezTo>
                  <a:pt x="1039371" y="-6651"/>
                  <a:pt x="1103123" y="38282"/>
                  <a:pt x="1148123" y="15815"/>
                </a:cubicBezTo>
                <a:cubicBezTo>
                  <a:pt x="1144373" y="53260"/>
                  <a:pt x="1144373" y="53260"/>
                  <a:pt x="1144373" y="53260"/>
                </a:cubicBezTo>
                <a:cubicBezTo>
                  <a:pt x="1155624" y="64493"/>
                  <a:pt x="1174374" y="42026"/>
                  <a:pt x="1170624" y="15815"/>
                </a:cubicBezTo>
                <a:cubicBezTo>
                  <a:pt x="1185624" y="30793"/>
                  <a:pt x="1208125" y="838"/>
                  <a:pt x="1215625" y="30793"/>
                </a:cubicBezTo>
                <a:cubicBezTo>
                  <a:pt x="1230625" y="38282"/>
                  <a:pt x="1234375" y="15815"/>
                  <a:pt x="1245626" y="8326"/>
                </a:cubicBezTo>
                <a:cubicBezTo>
                  <a:pt x="1272400" y="21693"/>
                  <a:pt x="1284240" y="23131"/>
                  <a:pt x="1304900" y="17006"/>
                </a:cubicBezTo>
                <a:cubicBezTo>
                  <a:pt x="1302101" y="25479"/>
                  <a:pt x="1303175" y="38282"/>
                  <a:pt x="1309377" y="38282"/>
                </a:cubicBezTo>
                <a:cubicBezTo>
                  <a:pt x="1320627" y="30793"/>
                  <a:pt x="1346878" y="49515"/>
                  <a:pt x="1335627" y="4582"/>
                </a:cubicBezTo>
                <a:cubicBezTo>
                  <a:pt x="1365628" y="30793"/>
                  <a:pt x="1403129" y="-10396"/>
                  <a:pt x="1433129" y="23304"/>
                </a:cubicBezTo>
                <a:cubicBezTo>
                  <a:pt x="1429379" y="12071"/>
                  <a:pt x="1436880" y="8326"/>
                  <a:pt x="1440630" y="838"/>
                </a:cubicBezTo>
                <a:cubicBezTo>
                  <a:pt x="1466880" y="838"/>
                  <a:pt x="1493131" y="27049"/>
                  <a:pt x="1511881" y="4582"/>
                </a:cubicBezTo>
                <a:cubicBezTo>
                  <a:pt x="1515631" y="12071"/>
                  <a:pt x="1504381" y="27049"/>
                  <a:pt x="1515631" y="27049"/>
                </a:cubicBezTo>
                <a:cubicBezTo>
                  <a:pt x="1523131" y="23304"/>
                  <a:pt x="1515631" y="12071"/>
                  <a:pt x="1523131" y="4582"/>
                </a:cubicBezTo>
                <a:cubicBezTo>
                  <a:pt x="1533444" y="-98"/>
                  <a:pt x="1543757" y="-801"/>
                  <a:pt x="1554011" y="72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9" name="Freeform 19">
            <a:extLst>
              <a:ext uri="{FF2B5EF4-FFF2-40B4-BE49-F238E27FC236}">
                <a16:creationId xmlns:a16="http://schemas.microsoft.com/office/drawing/2014/main" id="{8C1BB5F3-A2F1-4E8D-A127-82462A8A54FF}"/>
              </a:ext>
            </a:extLst>
          </p:cNvPr>
          <p:cNvSpPr>
            <a:spLocks noEditPoints="1"/>
          </p:cNvSpPr>
          <p:nvPr/>
        </p:nvSpPr>
        <p:spPr bwMode="auto">
          <a:xfrm>
            <a:off x="8752194" y="2636880"/>
            <a:ext cx="1979100" cy="954433"/>
          </a:xfrm>
          <a:custGeom>
            <a:avLst/>
            <a:gdLst>
              <a:gd name="T0" fmla="*/ 2147483646 w 236"/>
              <a:gd name="T1" fmla="*/ 2147483646 h 158"/>
              <a:gd name="T2" fmla="*/ 2147483646 w 236"/>
              <a:gd name="T3" fmla="*/ 2147483646 h 158"/>
              <a:gd name="T4" fmla="*/ 2147483646 w 236"/>
              <a:gd name="T5" fmla="*/ 2147483646 h 158"/>
              <a:gd name="T6" fmla="*/ 2147483646 w 236"/>
              <a:gd name="T7" fmla="*/ 2147483646 h 158"/>
              <a:gd name="T8" fmla="*/ 2147483646 w 236"/>
              <a:gd name="T9" fmla="*/ 2147483646 h 158"/>
              <a:gd name="T10" fmla="*/ 2147483646 w 236"/>
              <a:gd name="T11" fmla="*/ 2147483646 h 158"/>
              <a:gd name="T12" fmla="*/ 2147483646 w 236"/>
              <a:gd name="T13" fmla="*/ 2147483646 h 158"/>
              <a:gd name="T14" fmla="*/ 2147483646 w 236"/>
              <a:gd name="T15" fmla="*/ 2147483646 h 158"/>
              <a:gd name="T16" fmla="*/ 2147483646 w 236"/>
              <a:gd name="T17" fmla="*/ 2147483646 h 158"/>
              <a:gd name="T18" fmla="*/ 2147483646 w 236"/>
              <a:gd name="T19" fmla="*/ 2147483646 h 158"/>
              <a:gd name="T20" fmla="*/ 2147483646 w 236"/>
              <a:gd name="T21" fmla="*/ 2147483646 h 158"/>
              <a:gd name="T22" fmla="*/ 2147483646 w 236"/>
              <a:gd name="T23" fmla="*/ 2147483646 h 158"/>
              <a:gd name="T24" fmla="*/ 2147483646 w 236"/>
              <a:gd name="T25" fmla="*/ 2147483646 h 158"/>
              <a:gd name="T26" fmla="*/ 2147483646 w 236"/>
              <a:gd name="T27" fmla="*/ 2147483646 h 158"/>
              <a:gd name="T28" fmla="*/ 2147483646 w 236"/>
              <a:gd name="T29" fmla="*/ 2147483646 h 158"/>
              <a:gd name="T30" fmla="*/ 2147483646 w 236"/>
              <a:gd name="T31" fmla="*/ 2147483646 h 158"/>
              <a:gd name="T32" fmla="*/ 2147483646 w 236"/>
              <a:gd name="T33" fmla="*/ 2147483646 h 158"/>
              <a:gd name="T34" fmla="*/ 2147483646 w 236"/>
              <a:gd name="T35" fmla="*/ 2147483646 h 158"/>
              <a:gd name="T36" fmla="*/ 2147483646 w 236"/>
              <a:gd name="T37" fmla="*/ 2147483646 h 158"/>
              <a:gd name="T38" fmla="*/ 2147483646 w 236"/>
              <a:gd name="T39" fmla="*/ 2147483646 h 158"/>
              <a:gd name="T40" fmla="*/ 2147483646 w 236"/>
              <a:gd name="T41" fmla="*/ 2147483646 h 158"/>
              <a:gd name="T42" fmla="*/ 2147483646 w 236"/>
              <a:gd name="T43" fmla="*/ 2147483646 h 158"/>
              <a:gd name="T44" fmla="*/ 2147483646 w 236"/>
              <a:gd name="T45" fmla="*/ 2147483646 h 158"/>
              <a:gd name="T46" fmla="*/ 2147483646 w 236"/>
              <a:gd name="T47" fmla="*/ 2147483646 h 158"/>
              <a:gd name="T48" fmla="*/ 2147483646 w 236"/>
              <a:gd name="T49" fmla="*/ 2147483646 h 158"/>
              <a:gd name="T50" fmla="*/ 2147483646 w 236"/>
              <a:gd name="T51" fmla="*/ 2147483646 h 158"/>
              <a:gd name="T52" fmla="*/ 2147483646 w 236"/>
              <a:gd name="T53" fmla="*/ 2147483646 h 158"/>
              <a:gd name="T54" fmla="*/ 2147483646 w 236"/>
              <a:gd name="T55" fmla="*/ 2147483646 h 158"/>
              <a:gd name="T56" fmla="*/ 2147483646 w 236"/>
              <a:gd name="T57" fmla="*/ 2147483646 h 158"/>
              <a:gd name="T58" fmla="*/ 2147483646 w 236"/>
              <a:gd name="T59" fmla="*/ 2147483646 h 158"/>
              <a:gd name="T60" fmla="*/ 2147483646 w 236"/>
              <a:gd name="T61" fmla="*/ 2147483646 h 158"/>
              <a:gd name="T62" fmla="*/ 2147483646 w 236"/>
              <a:gd name="T63" fmla="*/ 2147483646 h 158"/>
              <a:gd name="T64" fmla="*/ 2147483646 w 236"/>
              <a:gd name="T65" fmla="*/ 2147483646 h 158"/>
              <a:gd name="T66" fmla="*/ 2147483646 w 236"/>
              <a:gd name="T67" fmla="*/ 2147483646 h 158"/>
              <a:gd name="T68" fmla="*/ 0 w 236"/>
              <a:gd name="T69" fmla="*/ 2147483646 h 158"/>
              <a:gd name="T70" fmla="*/ 2147483646 w 236"/>
              <a:gd name="T71" fmla="*/ 2147483646 h 158"/>
              <a:gd name="T72" fmla="*/ 2147483646 w 236"/>
              <a:gd name="T73" fmla="*/ 2147483646 h 158"/>
              <a:gd name="T74" fmla="*/ 2147483646 w 236"/>
              <a:gd name="T75" fmla="*/ 2147483646 h 158"/>
              <a:gd name="T76" fmla="*/ 2147483646 w 236"/>
              <a:gd name="T77" fmla="*/ 2147483646 h 158"/>
              <a:gd name="T78" fmla="*/ 2147483646 w 236"/>
              <a:gd name="T79" fmla="*/ 2147483646 h 158"/>
              <a:gd name="T80" fmla="*/ 2147483646 w 236"/>
              <a:gd name="T81" fmla="*/ 2147483646 h 158"/>
              <a:gd name="T82" fmla="*/ 2147483646 w 236"/>
              <a:gd name="T83" fmla="*/ 2147483646 h 158"/>
              <a:gd name="T84" fmla="*/ 2147483646 w 236"/>
              <a:gd name="T85" fmla="*/ 2147483646 h 158"/>
              <a:gd name="T86" fmla="*/ 2147483646 w 236"/>
              <a:gd name="T87" fmla="*/ 2147483646 h 158"/>
              <a:gd name="T88" fmla="*/ 2147483646 w 236"/>
              <a:gd name="T89" fmla="*/ 2147483646 h 158"/>
              <a:gd name="T90" fmla="*/ 2147483646 w 236"/>
              <a:gd name="T91" fmla="*/ 2147483646 h 158"/>
              <a:gd name="T92" fmla="*/ 2147483646 w 236"/>
              <a:gd name="T93" fmla="*/ 2147483646 h 158"/>
              <a:gd name="T94" fmla="*/ 2147483646 w 236"/>
              <a:gd name="T95" fmla="*/ 2147483646 h 158"/>
              <a:gd name="T96" fmla="*/ 2147483646 w 236"/>
              <a:gd name="T97" fmla="*/ 2147483646 h 158"/>
              <a:gd name="T98" fmla="*/ 2147483646 w 236"/>
              <a:gd name="T99" fmla="*/ 2147483646 h 158"/>
              <a:gd name="T100" fmla="*/ 2147483646 w 236"/>
              <a:gd name="T101" fmla="*/ 2147483646 h 158"/>
              <a:gd name="T102" fmla="*/ 2147483646 w 236"/>
              <a:gd name="T103" fmla="*/ 2147483646 h 158"/>
              <a:gd name="T104" fmla="*/ 2147483646 w 236"/>
              <a:gd name="T105" fmla="*/ 2147483646 h 158"/>
              <a:gd name="T106" fmla="*/ 2147483646 w 236"/>
              <a:gd name="T107" fmla="*/ 2147483646 h 158"/>
              <a:gd name="T108" fmla="*/ 2147483646 w 236"/>
              <a:gd name="T109" fmla="*/ 2147483646 h 158"/>
              <a:gd name="T110" fmla="*/ 2147483646 w 236"/>
              <a:gd name="T111" fmla="*/ 2147483646 h 158"/>
              <a:gd name="T112" fmla="*/ 2147483646 w 236"/>
              <a:gd name="T113" fmla="*/ 2147483646 h 158"/>
              <a:gd name="T114" fmla="*/ 2147483646 w 236"/>
              <a:gd name="T115" fmla="*/ 2147483646 h 158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236"/>
              <a:gd name="T175" fmla="*/ 0 h 158"/>
              <a:gd name="T176" fmla="*/ 236 w 236"/>
              <a:gd name="T177" fmla="*/ 158 h 158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236" h="158">
                <a:moveTo>
                  <a:pt x="235" y="71"/>
                </a:moveTo>
                <a:cubicBezTo>
                  <a:pt x="235" y="69"/>
                  <a:pt x="234" y="67"/>
                  <a:pt x="233" y="66"/>
                </a:cubicBezTo>
                <a:cubicBezTo>
                  <a:pt x="233" y="67"/>
                  <a:pt x="234" y="66"/>
                  <a:pt x="234" y="67"/>
                </a:cubicBezTo>
                <a:cubicBezTo>
                  <a:pt x="233" y="68"/>
                  <a:pt x="232" y="66"/>
                  <a:pt x="232" y="65"/>
                </a:cubicBezTo>
                <a:cubicBezTo>
                  <a:pt x="232" y="65"/>
                  <a:pt x="232" y="65"/>
                  <a:pt x="232" y="65"/>
                </a:cubicBezTo>
                <a:cubicBezTo>
                  <a:pt x="232" y="63"/>
                  <a:pt x="232" y="62"/>
                  <a:pt x="232" y="61"/>
                </a:cubicBezTo>
                <a:cubicBezTo>
                  <a:pt x="232" y="59"/>
                  <a:pt x="232" y="62"/>
                  <a:pt x="233" y="61"/>
                </a:cubicBezTo>
                <a:cubicBezTo>
                  <a:pt x="234" y="61"/>
                  <a:pt x="234" y="57"/>
                  <a:pt x="234" y="56"/>
                </a:cubicBezTo>
                <a:cubicBezTo>
                  <a:pt x="234" y="56"/>
                  <a:pt x="233" y="55"/>
                  <a:pt x="233" y="55"/>
                </a:cubicBezTo>
                <a:cubicBezTo>
                  <a:pt x="232" y="54"/>
                  <a:pt x="234" y="54"/>
                  <a:pt x="234" y="53"/>
                </a:cubicBezTo>
                <a:cubicBezTo>
                  <a:pt x="231" y="49"/>
                  <a:pt x="231" y="49"/>
                  <a:pt x="231" y="49"/>
                </a:cubicBezTo>
                <a:cubicBezTo>
                  <a:pt x="231" y="49"/>
                  <a:pt x="232" y="48"/>
                  <a:pt x="233" y="49"/>
                </a:cubicBezTo>
                <a:cubicBezTo>
                  <a:pt x="232" y="46"/>
                  <a:pt x="230" y="44"/>
                  <a:pt x="229" y="42"/>
                </a:cubicBezTo>
                <a:cubicBezTo>
                  <a:pt x="230" y="41"/>
                  <a:pt x="229" y="38"/>
                  <a:pt x="229" y="37"/>
                </a:cubicBezTo>
                <a:cubicBezTo>
                  <a:pt x="230" y="36"/>
                  <a:pt x="229" y="38"/>
                  <a:pt x="229" y="38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1" y="39"/>
                  <a:pt x="232" y="36"/>
                  <a:pt x="233" y="37"/>
                </a:cubicBezTo>
                <a:cubicBezTo>
                  <a:pt x="232" y="36"/>
                  <a:pt x="233" y="32"/>
                  <a:pt x="233" y="29"/>
                </a:cubicBezTo>
                <a:cubicBezTo>
                  <a:pt x="231" y="31"/>
                  <a:pt x="232" y="26"/>
                  <a:pt x="230" y="26"/>
                </a:cubicBezTo>
                <a:cubicBezTo>
                  <a:pt x="230" y="23"/>
                  <a:pt x="232" y="24"/>
                  <a:pt x="232" y="23"/>
                </a:cubicBezTo>
                <a:cubicBezTo>
                  <a:pt x="231" y="20"/>
                  <a:pt x="231" y="17"/>
                  <a:pt x="231" y="14"/>
                </a:cubicBezTo>
                <a:cubicBezTo>
                  <a:pt x="232" y="15"/>
                  <a:pt x="233" y="15"/>
                  <a:pt x="231" y="14"/>
                </a:cubicBezTo>
                <a:cubicBezTo>
                  <a:pt x="231" y="14"/>
                  <a:pt x="231" y="14"/>
                  <a:pt x="231" y="14"/>
                </a:cubicBezTo>
                <a:cubicBezTo>
                  <a:pt x="232" y="14"/>
                  <a:pt x="232" y="14"/>
                  <a:pt x="232" y="14"/>
                </a:cubicBezTo>
                <a:cubicBezTo>
                  <a:pt x="231" y="12"/>
                  <a:pt x="231" y="7"/>
                  <a:pt x="230" y="5"/>
                </a:cubicBezTo>
                <a:cubicBezTo>
                  <a:pt x="230" y="5"/>
                  <a:pt x="230" y="5"/>
                  <a:pt x="231" y="5"/>
                </a:cubicBezTo>
                <a:cubicBezTo>
                  <a:pt x="228" y="0"/>
                  <a:pt x="230" y="6"/>
                  <a:pt x="227" y="5"/>
                </a:cubicBezTo>
                <a:cubicBezTo>
                  <a:pt x="228" y="4"/>
                  <a:pt x="228" y="4"/>
                  <a:pt x="228" y="4"/>
                </a:cubicBezTo>
                <a:cubicBezTo>
                  <a:pt x="226" y="5"/>
                  <a:pt x="224" y="3"/>
                  <a:pt x="222" y="5"/>
                </a:cubicBezTo>
                <a:cubicBezTo>
                  <a:pt x="222" y="5"/>
                  <a:pt x="222" y="4"/>
                  <a:pt x="222" y="4"/>
                </a:cubicBezTo>
                <a:cubicBezTo>
                  <a:pt x="222" y="4"/>
                  <a:pt x="221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18" y="5"/>
                  <a:pt x="217" y="5"/>
                  <a:pt x="216" y="6"/>
                </a:cubicBezTo>
                <a:cubicBezTo>
                  <a:pt x="216" y="6"/>
                  <a:pt x="216" y="5"/>
                  <a:pt x="217" y="5"/>
                </a:cubicBezTo>
                <a:cubicBezTo>
                  <a:pt x="215" y="4"/>
                  <a:pt x="215" y="6"/>
                  <a:pt x="213" y="6"/>
                </a:cubicBezTo>
                <a:cubicBezTo>
                  <a:pt x="212" y="6"/>
                  <a:pt x="211" y="5"/>
                  <a:pt x="212" y="5"/>
                </a:cubicBezTo>
                <a:cubicBezTo>
                  <a:pt x="211" y="6"/>
                  <a:pt x="208" y="6"/>
                  <a:pt x="207" y="7"/>
                </a:cubicBezTo>
                <a:cubicBezTo>
                  <a:pt x="207" y="6"/>
                  <a:pt x="206" y="6"/>
                  <a:pt x="205" y="6"/>
                </a:cubicBezTo>
                <a:cubicBezTo>
                  <a:pt x="194" y="7"/>
                  <a:pt x="184" y="7"/>
                  <a:pt x="173" y="10"/>
                </a:cubicBezTo>
                <a:cubicBezTo>
                  <a:pt x="172" y="8"/>
                  <a:pt x="176" y="8"/>
                  <a:pt x="175" y="7"/>
                </a:cubicBezTo>
                <a:cubicBezTo>
                  <a:pt x="175" y="9"/>
                  <a:pt x="173" y="8"/>
                  <a:pt x="170" y="8"/>
                </a:cubicBezTo>
                <a:cubicBezTo>
                  <a:pt x="170" y="8"/>
                  <a:pt x="170" y="8"/>
                  <a:pt x="170" y="8"/>
                </a:cubicBezTo>
                <a:cubicBezTo>
                  <a:pt x="168" y="9"/>
                  <a:pt x="168" y="8"/>
                  <a:pt x="166" y="8"/>
                </a:cubicBezTo>
                <a:cubicBezTo>
                  <a:pt x="166" y="9"/>
                  <a:pt x="166" y="9"/>
                  <a:pt x="166" y="9"/>
                </a:cubicBezTo>
                <a:cubicBezTo>
                  <a:pt x="165" y="10"/>
                  <a:pt x="163" y="7"/>
                  <a:pt x="162" y="9"/>
                </a:cubicBezTo>
                <a:cubicBezTo>
                  <a:pt x="161" y="8"/>
                  <a:pt x="161" y="8"/>
                  <a:pt x="161" y="8"/>
                </a:cubicBezTo>
                <a:cubicBezTo>
                  <a:pt x="159" y="10"/>
                  <a:pt x="158" y="7"/>
                  <a:pt x="157" y="9"/>
                </a:cubicBezTo>
                <a:cubicBezTo>
                  <a:pt x="157" y="9"/>
                  <a:pt x="157" y="9"/>
                  <a:pt x="157" y="9"/>
                </a:cubicBezTo>
                <a:cubicBezTo>
                  <a:pt x="154" y="8"/>
                  <a:pt x="152" y="11"/>
                  <a:pt x="151" y="10"/>
                </a:cubicBezTo>
                <a:cubicBezTo>
                  <a:pt x="148" y="10"/>
                  <a:pt x="146" y="10"/>
                  <a:pt x="146" y="12"/>
                </a:cubicBezTo>
                <a:cubicBezTo>
                  <a:pt x="145" y="11"/>
                  <a:pt x="145" y="10"/>
                  <a:pt x="146" y="10"/>
                </a:cubicBezTo>
                <a:cubicBezTo>
                  <a:pt x="138" y="11"/>
                  <a:pt x="129" y="11"/>
                  <a:pt x="122" y="13"/>
                </a:cubicBezTo>
                <a:cubicBezTo>
                  <a:pt x="121" y="13"/>
                  <a:pt x="122" y="13"/>
                  <a:pt x="122" y="12"/>
                </a:cubicBezTo>
                <a:cubicBezTo>
                  <a:pt x="118" y="14"/>
                  <a:pt x="113" y="11"/>
                  <a:pt x="110" y="14"/>
                </a:cubicBezTo>
                <a:cubicBezTo>
                  <a:pt x="109" y="15"/>
                  <a:pt x="109" y="15"/>
                  <a:pt x="109" y="15"/>
                </a:cubicBezTo>
                <a:cubicBezTo>
                  <a:pt x="108" y="15"/>
                  <a:pt x="108" y="14"/>
                  <a:pt x="107" y="13"/>
                </a:cubicBezTo>
                <a:cubicBezTo>
                  <a:pt x="106" y="14"/>
                  <a:pt x="103" y="14"/>
                  <a:pt x="102" y="15"/>
                </a:cubicBezTo>
                <a:cubicBezTo>
                  <a:pt x="102" y="14"/>
                  <a:pt x="102" y="14"/>
                  <a:pt x="102" y="14"/>
                </a:cubicBezTo>
                <a:cubicBezTo>
                  <a:pt x="100" y="14"/>
                  <a:pt x="98" y="15"/>
                  <a:pt x="96" y="15"/>
                </a:cubicBezTo>
                <a:cubicBezTo>
                  <a:pt x="97" y="14"/>
                  <a:pt x="97" y="14"/>
                  <a:pt x="97" y="14"/>
                </a:cubicBezTo>
                <a:cubicBezTo>
                  <a:pt x="86" y="12"/>
                  <a:pt x="73" y="11"/>
                  <a:pt x="65" y="13"/>
                </a:cubicBezTo>
                <a:cubicBezTo>
                  <a:pt x="63" y="14"/>
                  <a:pt x="64" y="11"/>
                  <a:pt x="63" y="12"/>
                </a:cubicBezTo>
                <a:cubicBezTo>
                  <a:pt x="54" y="14"/>
                  <a:pt x="44" y="10"/>
                  <a:pt x="36" y="13"/>
                </a:cubicBezTo>
                <a:cubicBezTo>
                  <a:pt x="30" y="13"/>
                  <a:pt x="28" y="17"/>
                  <a:pt x="28" y="17"/>
                </a:cubicBezTo>
                <a:cubicBezTo>
                  <a:pt x="43" y="17"/>
                  <a:pt x="56" y="19"/>
                  <a:pt x="71" y="21"/>
                </a:cubicBezTo>
                <a:cubicBezTo>
                  <a:pt x="76" y="21"/>
                  <a:pt x="82" y="21"/>
                  <a:pt x="87" y="21"/>
                </a:cubicBezTo>
                <a:cubicBezTo>
                  <a:pt x="106" y="21"/>
                  <a:pt x="126" y="24"/>
                  <a:pt x="145" y="21"/>
                </a:cubicBezTo>
                <a:cubicBezTo>
                  <a:pt x="144" y="21"/>
                  <a:pt x="145" y="20"/>
                  <a:pt x="146" y="20"/>
                </a:cubicBezTo>
                <a:cubicBezTo>
                  <a:pt x="147" y="20"/>
                  <a:pt x="147" y="20"/>
                  <a:pt x="147" y="20"/>
                </a:cubicBezTo>
                <a:cubicBezTo>
                  <a:pt x="148" y="19"/>
                  <a:pt x="148" y="19"/>
                  <a:pt x="148" y="19"/>
                </a:cubicBezTo>
                <a:cubicBezTo>
                  <a:pt x="150" y="19"/>
                  <a:pt x="149" y="20"/>
                  <a:pt x="148" y="21"/>
                </a:cubicBezTo>
                <a:cubicBezTo>
                  <a:pt x="156" y="20"/>
                  <a:pt x="163" y="19"/>
                  <a:pt x="170" y="19"/>
                </a:cubicBezTo>
                <a:cubicBezTo>
                  <a:pt x="171" y="18"/>
                  <a:pt x="174" y="19"/>
                  <a:pt x="174" y="17"/>
                </a:cubicBezTo>
                <a:cubicBezTo>
                  <a:pt x="175" y="17"/>
                  <a:pt x="174" y="18"/>
                  <a:pt x="174" y="18"/>
                </a:cubicBezTo>
                <a:cubicBezTo>
                  <a:pt x="180" y="17"/>
                  <a:pt x="180" y="17"/>
                  <a:pt x="185" y="18"/>
                </a:cubicBezTo>
                <a:cubicBezTo>
                  <a:pt x="195" y="18"/>
                  <a:pt x="205" y="17"/>
                  <a:pt x="215" y="16"/>
                </a:cubicBezTo>
                <a:cubicBezTo>
                  <a:pt x="220" y="15"/>
                  <a:pt x="220" y="15"/>
                  <a:pt x="220" y="15"/>
                </a:cubicBezTo>
                <a:cubicBezTo>
                  <a:pt x="220" y="19"/>
                  <a:pt x="220" y="19"/>
                  <a:pt x="220" y="19"/>
                </a:cubicBezTo>
                <a:cubicBezTo>
                  <a:pt x="221" y="39"/>
                  <a:pt x="223" y="59"/>
                  <a:pt x="222" y="80"/>
                </a:cubicBezTo>
                <a:cubicBezTo>
                  <a:pt x="225" y="83"/>
                  <a:pt x="223" y="88"/>
                  <a:pt x="225" y="91"/>
                </a:cubicBezTo>
                <a:cubicBezTo>
                  <a:pt x="225" y="91"/>
                  <a:pt x="225" y="91"/>
                  <a:pt x="225" y="91"/>
                </a:cubicBezTo>
                <a:cubicBezTo>
                  <a:pt x="225" y="94"/>
                  <a:pt x="224" y="95"/>
                  <a:pt x="223" y="99"/>
                </a:cubicBezTo>
                <a:cubicBezTo>
                  <a:pt x="224" y="99"/>
                  <a:pt x="223" y="101"/>
                  <a:pt x="224" y="100"/>
                </a:cubicBezTo>
                <a:cubicBezTo>
                  <a:pt x="226" y="102"/>
                  <a:pt x="222" y="103"/>
                  <a:pt x="223" y="105"/>
                </a:cubicBezTo>
                <a:cubicBezTo>
                  <a:pt x="222" y="105"/>
                  <a:pt x="224" y="105"/>
                  <a:pt x="223" y="105"/>
                </a:cubicBezTo>
                <a:cubicBezTo>
                  <a:pt x="224" y="110"/>
                  <a:pt x="223" y="104"/>
                  <a:pt x="220" y="110"/>
                </a:cubicBezTo>
                <a:cubicBezTo>
                  <a:pt x="221" y="117"/>
                  <a:pt x="219" y="129"/>
                  <a:pt x="217" y="130"/>
                </a:cubicBezTo>
                <a:cubicBezTo>
                  <a:pt x="217" y="130"/>
                  <a:pt x="217" y="130"/>
                  <a:pt x="217" y="130"/>
                </a:cubicBezTo>
                <a:cubicBezTo>
                  <a:pt x="215" y="128"/>
                  <a:pt x="214" y="132"/>
                  <a:pt x="213" y="131"/>
                </a:cubicBezTo>
                <a:cubicBezTo>
                  <a:pt x="213" y="131"/>
                  <a:pt x="213" y="131"/>
                  <a:pt x="214" y="130"/>
                </a:cubicBezTo>
                <a:cubicBezTo>
                  <a:pt x="209" y="131"/>
                  <a:pt x="207" y="133"/>
                  <a:pt x="203" y="133"/>
                </a:cubicBezTo>
                <a:cubicBezTo>
                  <a:pt x="200" y="135"/>
                  <a:pt x="195" y="134"/>
                  <a:pt x="193" y="136"/>
                </a:cubicBezTo>
                <a:cubicBezTo>
                  <a:pt x="193" y="135"/>
                  <a:pt x="191" y="135"/>
                  <a:pt x="190" y="135"/>
                </a:cubicBezTo>
                <a:cubicBezTo>
                  <a:pt x="188" y="138"/>
                  <a:pt x="183" y="135"/>
                  <a:pt x="181" y="138"/>
                </a:cubicBezTo>
                <a:cubicBezTo>
                  <a:pt x="181" y="137"/>
                  <a:pt x="181" y="137"/>
                  <a:pt x="181" y="137"/>
                </a:cubicBezTo>
                <a:cubicBezTo>
                  <a:pt x="171" y="140"/>
                  <a:pt x="160" y="140"/>
                  <a:pt x="150" y="142"/>
                </a:cubicBezTo>
                <a:cubicBezTo>
                  <a:pt x="145" y="143"/>
                  <a:pt x="138" y="141"/>
                  <a:pt x="132" y="142"/>
                </a:cubicBezTo>
                <a:cubicBezTo>
                  <a:pt x="131" y="143"/>
                  <a:pt x="132" y="143"/>
                  <a:pt x="131" y="144"/>
                </a:cubicBezTo>
                <a:cubicBezTo>
                  <a:pt x="129" y="144"/>
                  <a:pt x="131" y="143"/>
                  <a:pt x="130" y="142"/>
                </a:cubicBezTo>
                <a:cubicBezTo>
                  <a:pt x="127" y="144"/>
                  <a:pt x="123" y="142"/>
                  <a:pt x="119" y="142"/>
                </a:cubicBezTo>
                <a:cubicBezTo>
                  <a:pt x="118" y="143"/>
                  <a:pt x="117" y="143"/>
                  <a:pt x="118" y="143"/>
                </a:cubicBezTo>
                <a:cubicBezTo>
                  <a:pt x="113" y="142"/>
                  <a:pt x="107" y="144"/>
                  <a:pt x="103" y="142"/>
                </a:cubicBezTo>
                <a:cubicBezTo>
                  <a:pt x="104" y="145"/>
                  <a:pt x="100" y="144"/>
                  <a:pt x="99" y="144"/>
                </a:cubicBezTo>
                <a:cubicBezTo>
                  <a:pt x="98" y="144"/>
                  <a:pt x="98" y="143"/>
                  <a:pt x="98" y="143"/>
                </a:cubicBezTo>
                <a:cubicBezTo>
                  <a:pt x="95" y="143"/>
                  <a:pt x="93" y="143"/>
                  <a:pt x="89" y="142"/>
                </a:cubicBezTo>
                <a:cubicBezTo>
                  <a:pt x="87" y="142"/>
                  <a:pt x="87" y="143"/>
                  <a:pt x="84" y="143"/>
                </a:cubicBezTo>
                <a:cubicBezTo>
                  <a:pt x="83" y="141"/>
                  <a:pt x="80" y="142"/>
                  <a:pt x="78" y="142"/>
                </a:cubicBezTo>
                <a:cubicBezTo>
                  <a:pt x="78" y="143"/>
                  <a:pt x="75" y="144"/>
                  <a:pt x="73" y="143"/>
                </a:cubicBezTo>
                <a:cubicBezTo>
                  <a:pt x="74" y="141"/>
                  <a:pt x="74" y="141"/>
                  <a:pt x="74" y="141"/>
                </a:cubicBezTo>
                <a:cubicBezTo>
                  <a:pt x="67" y="142"/>
                  <a:pt x="57" y="138"/>
                  <a:pt x="49" y="139"/>
                </a:cubicBezTo>
                <a:cubicBezTo>
                  <a:pt x="48" y="138"/>
                  <a:pt x="48" y="138"/>
                  <a:pt x="48" y="138"/>
                </a:cubicBezTo>
                <a:cubicBezTo>
                  <a:pt x="40" y="139"/>
                  <a:pt x="32" y="135"/>
                  <a:pt x="24" y="136"/>
                </a:cubicBezTo>
                <a:cubicBezTo>
                  <a:pt x="22" y="135"/>
                  <a:pt x="18" y="134"/>
                  <a:pt x="16" y="134"/>
                </a:cubicBezTo>
                <a:cubicBezTo>
                  <a:pt x="16" y="134"/>
                  <a:pt x="16" y="134"/>
                  <a:pt x="15" y="134"/>
                </a:cubicBezTo>
                <a:cubicBezTo>
                  <a:pt x="17" y="131"/>
                  <a:pt x="18" y="129"/>
                  <a:pt x="17" y="126"/>
                </a:cubicBezTo>
                <a:cubicBezTo>
                  <a:pt x="18" y="126"/>
                  <a:pt x="18" y="126"/>
                  <a:pt x="18" y="126"/>
                </a:cubicBezTo>
                <a:cubicBezTo>
                  <a:pt x="17" y="123"/>
                  <a:pt x="17" y="119"/>
                  <a:pt x="18" y="115"/>
                </a:cubicBezTo>
                <a:cubicBezTo>
                  <a:pt x="18" y="114"/>
                  <a:pt x="18" y="111"/>
                  <a:pt x="17" y="112"/>
                </a:cubicBezTo>
                <a:cubicBezTo>
                  <a:pt x="16" y="111"/>
                  <a:pt x="18" y="112"/>
                  <a:pt x="17" y="110"/>
                </a:cubicBezTo>
                <a:cubicBezTo>
                  <a:pt x="19" y="112"/>
                  <a:pt x="19" y="112"/>
                  <a:pt x="19" y="112"/>
                </a:cubicBezTo>
                <a:cubicBezTo>
                  <a:pt x="20" y="104"/>
                  <a:pt x="20" y="98"/>
                  <a:pt x="20" y="90"/>
                </a:cubicBezTo>
                <a:cubicBezTo>
                  <a:pt x="22" y="88"/>
                  <a:pt x="20" y="83"/>
                  <a:pt x="21" y="79"/>
                </a:cubicBezTo>
                <a:cubicBezTo>
                  <a:pt x="21" y="77"/>
                  <a:pt x="22" y="73"/>
                  <a:pt x="20" y="71"/>
                </a:cubicBezTo>
                <a:cubicBezTo>
                  <a:pt x="21" y="71"/>
                  <a:pt x="21" y="71"/>
                  <a:pt x="21" y="71"/>
                </a:cubicBezTo>
                <a:cubicBezTo>
                  <a:pt x="21" y="67"/>
                  <a:pt x="21" y="63"/>
                  <a:pt x="22" y="59"/>
                </a:cubicBezTo>
                <a:cubicBezTo>
                  <a:pt x="22" y="56"/>
                  <a:pt x="21" y="56"/>
                  <a:pt x="20" y="54"/>
                </a:cubicBezTo>
                <a:cubicBezTo>
                  <a:pt x="21" y="54"/>
                  <a:pt x="21" y="54"/>
                  <a:pt x="21" y="54"/>
                </a:cubicBezTo>
                <a:cubicBezTo>
                  <a:pt x="20" y="52"/>
                  <a:pt x="19" y="52"/>
                  <a:pt x="18" y="51"/>
                </a:cubicBezTo>
                <a:cubicBezTo>
                  <a:pt x="19" y="49"/>
                  <a:pt x="18" y="49"/>
                  <a:pt x="18" y="47"/>
                </a:cubicBezTo>
                <a:cubicBezTo>
                  <a:pt x="19" y="49"/>
                  <a:pt x="20" y="50"/>
                  <a:pt x="21" y="51"/>
                </a:cubicBezTo>
                <a:cubicBezTo>
                  <a:pt x="22" y="49"/>
                  <a:pt x="19" y="46"/>
                  <a:pt x="21" y="44"/>
                </a:cubicBezTo>
                <a:cubicBezTo>
                  <a:pt x="21" y="42"/>
                  <a:pt x="21" y="40"/>
                  <a:pt x="19" y="40"/>
                </a:cubicBezTo>
                <a:cubicBezTo>
                  <a:pt x="20" y="41"/>
                  <a:pt x="20" y="39"/>
                  <a:pt x="21" y="40"/>
                </a:cubicBezTo>
                <a:cubicBezTo>
                  <a:pt x="20" y="38"/>
                  <a:pt x="20" y="37"/>
                  <a:pt x="20" y="36"/>
                </a:cubicBezTo>
                <a:cubicBezTo>
                  <a:pt x="20" y="37"/>
                  <a:pt x="20" y="37"/>
                  <a:pt x="20" y="37"/>
                </a:cubicBezTo>
                <a:cubicBezTo>
                  <a:pt x="19" y="37"/>
                  <a:pt x="19" y="35"/>
                  <a:pt x="17" y="35"/>
                </a:cubicBezTo>
                <a:cubicBezTo>
                  <a:pt x="18" y="36"/>
                  <a:pt x="18" y="36"/>
                  <a:pt x="18" y="37"/>
                </a:cubicBezTo>
                <a:cubicBezTo>
                  <a:pt x="17" y="37"/>
                  <a:pt x="16" y="34"/>
                  <a:pt x="17" y="34"/>
                </a:cubicBezTo>
                <a:cubicBezTo>
                  <a:pt x="18" y="33"/>
                  <a:pt x="19" y="35"/>
                  <a:pt x="19" y="34"/>
                </a:cubicBezTo>
                <a:cubicBezTo>
                  <a:pt x="17" y="30"/>
                  <a:pt x="17" y="30"/>
                  <a:pt x="17" y="30"/>
                </a:cubicBezTo>
                <a:cubicBezTo>
                  <a:pt x="17" y="30"/>
                  <a:pt x="17" y="32"/>
                  <a:pt x="16" y="32"/>
                </a:cubicBezTo>
                <a:cubicBezTo>
                  <a:pt x="17" y="33"/>
                  <a:pt x="17" y="33"/>
                  <a:pt x="17" y="33"/>
                </a:cubicBezTo>
                <a:cubicBezTo>
                  <a:pt x="16" y="33"/>
                  <a:pt x="16" y="33"/>
                  <a:pt x="16" y="33"/>
                </a:cubicBezTo>
                <a:cubicBezTo>
                  <a:pt x="16" y="36"/>
                  <a:pt x="15" y="39"/>
                  <a:pt x="16" y="42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2"/>
                  <a:pt x="19" y="44"/>
                  <a:pt x="18" y="46"/>
                </a:cubicBezTo>
                <a:cubicBezTo>
                  <a:pt x="17" y="45"/>
                  <a:pt x="17" y="45"/>
                  <a:pt x="16" y="45"/>
                </a:cubicBezTo>
                <a:cubicBezTo>
                  <a:pt x="16" y="46"/>
                  <a:pt x="17" y="46"/>
                  <a:pt x="17" y="47"/>
                </a:cubicBezTo>
                <a:cubicBezTo>
                  <a:pt x="15" y="46"/>
                  <a:pt x="15" y="46"/>
                  <a:pt x="15" y="46"/>
                </a:cubicBezTo>
                <a:cubicBezTo>
                  <a:pt x="17" y="47"/>
                  <a:pt x="16" y="51"/>
                  <a:pt x="16" y="52"/>
                </a:cubicBezTo>
                <a:cubicBezTo>
                  <a:pt x="16" y="51"/>
                  <a:pt x="16" y="51"/>
                  <a:pt x="16" y="51"/>
                </a:cubicBezTo>
                <a:cubicBezTo>
                  <a:pt x="15" y="54"/>
                  <a:pt x="17" y="51"/>
                  <a:pt x="17" y="53"/>
                </a:cubicBezTo>
                <a:cubicBezTo>
                  <a:pt x="17" y="54"/>
                  <a:pt x="15" y="53"/>
                  <a:pt x="14" y="55"/>
                </a:cubicBezTo>
                <a:cubicBezTo>
                  <a:pt x="14" y="58"/>
                  <a:pt x="16" y="62"/>
                  <a:pt x="14" y="65"/>
                </a:cubicBezTo>
                <a:cubicBezTo>
                  <a:pt x="14" y="68"/>
                  <a:pt x="15" y="70"/>
                  <a:pt x="16" y="73"/>
                </a:cubicBezTo>
                <a:cubicBezTo>
                  <a:pt x="16" y="75"/>
                  <a:pt x="14" y="72"/>
                  <a:pt x="15" y="75"/>
                </a:cubicBezTo>
                <a:cubicBezTo>
                  <a:pt x="14" y="74"/>
                  <a:pt x="13" y="75"/>
                  <a:pt x="13" y="75"/>
                </a:cubicBezTo>
                <a:cubicBezTo>
                  <a:pt x="13" y="75"/>
                  <a:pt x="12" y="79"/>
                  <a:pt x="14" y="77"/>
                </a:cubicBezTo>
                <a:cubicBezTo>
                  <a:pt x="14" y="80"/>
                  <a:pt x="13" y="84"/>
                  <a:pt x="13" y="87"/>
                </a:cubicBezTo>
                <a:cubicBezTo>
                  <a:pt x="13" y="86"/>
                  <a:pt x="12" y="86"/>
                  <a:pt x="11" y="87"/>
                </a:cubicBezTo>
                <a:cubicBezTo>
                  <a:pt x="12" y="88"/>
                  <a:pt x="13" y="91"/>
                  <a:pt x="12" y="94"/>
                </a:cubicBezTo>
                <a:cubicBezTo>
                  <a:pt x="14" y="94"/>
                  <a:pt x="14" y="93"/>
                  <a:pt x="15" y="93"/>
                </a:cubicBezTo>
                <a:cubicBezTo>
                  <a:pt x="15" y="94"/>
                  <a:pt x="15" y="94"/>
                  <a:pt x="15" y="95"/>
                </a:cubicBezTo>
                <a:cubicBezTo>
                  <a:pt x="14" y="95"/>
                  <a:pt x="12" y="95"/>
                  <a:pt x="12" y="97"/>
                </a:cubicBezTo>
                <a:cubicBezTo>
                  <a:pt x="10" y="97"/>
                  <a:pt x="12" y="93"/>
                  <a:pt x="10" y="94"/>
                </a:cubicBezTo>
                <a:cubicBezTo>
                  <a:pt x="9" y="93"/>
                  <a:pt x="9" y="89"/>
                  <a:pt x="10" y="88"/>
                </a:cubicBezTo>
                <a:cubicBezTo>
                  <a:pt x="9" y="85"/>
                  <a:pt x="10" y="89"/>
                  <a:pt x="8" y="89"/>
                </a:cubicBezTo>
                <a:cubicBezTo>
                  <a:pt x="8" y="91"/>
                  <a:pt x="9" y="92"/>
                  <a:pt x="9" y="95"/>
                </a:cubicBezTo>
                <a:cubicBezTo>
                  <a:pt x="10" y="95"/>
                  <a:pt x="10" y="94"/>
                  <a:pt x="11" y="95"/>
                </a:cubicBezTo>
                <a:cubicBezTo>
                  <a:pt x="12" y="98"/>
                  <a:pt x="9" y="99"/>
                  <a:pt x="9" y="99"/>
                </a:cubicBezTo>
                <a:cubicBezTo>
                  <a:pt x="9" y="98"/>
                  <a:pt x="9" y="98"/>
                  <a:pt x="9" y="98"/>
                </a:cubicBezTo>
                <a:cubicBezTo>
                  <a:pt x="8" y="100"/>
                  <a:pt x="9" y="100"/>
                  <a:pt x="9" y="102"/>
                </a:cubicBezTo>
                <a:cubicBezTo>
                  <a:pt x="6" y="103"/>
                  <a:pt x="9" y="99"/>
                  <a:pt x="7" y="98"/>
                </a:cubicBezTo>
                <a:cubicBezTo>
                  <a:pt x="6" y="100"/>
                  <a:pt x="6" y="100"/>
                  <a:pt x="6" y="100"/>
                </a:cubicBezTo>
                <a:cubicBezTo>
                  <a:pt x="5" y="103"/>
                  <a:pt x="7" y="101"/>
                  <a:pt x="6" y="104"/>
                </a:cubicBezTo>
                <a:cubicBezTo>
                  <a:pt x="6" y="103"/>
                  <a:pt x="6" y="103"/>
                  <a:pt x="6" y="103"/>
                </a:cubicBezTo>
                <a:cubicBezTo>
                  <a:pt x="6" y="105"/>
                  <a:pt x="6" y="105"/>
                  <a:pt x="6" y="105"/>
                </a:cubicBezTo>
                <a:cubicBezTo>
                  <a:pt x="7" y="105"/>
                  <a:pt x="8" y="105"/>
                  <a:pt x="8" y="103"/>
                </a:cubicBezTo>
                <a:cubicBezTo>
                  <a:pt x="10" y="105"/>
                  <a:pt x="8" y="105"/>
                  <a:pt x="8" y="107"/>
                </a:cubicBezTo>
                <a:cubicBezTo>
                  <a:pt x="9" y="108"/>
                  <a:pt x="8" y="106"/>
                  <a:pt x="10" y="106"/>
                </a:cubicBezTo>
                <a:cubicBezTo>
                  <a:pt x="11" y="106"/>
                  <a:pt x="10" y="108"/>
                  <a:pt x="11" y="109"/>
                </a:cubicBezTo>
                <a:cubicBezTo>
                  <a:pt x="10" y="112"/>
                  <a:pt x="9" y="110"/>
                  <a:pt x="8" y="111"/>
                </a:cubicBezTo>
                <a:cubicBezTo>
                  <a:pt x="8" y="111"/>
                  <a:pt x="8" y="109"/>
                  <a:pt x="9" y="109"/>
                </a:cubicBezTo>
                <a:cubicBezTo>
                  <a:pt x="8" y="107"/>
                  <a:pt x="6" y="110"/>
                  <a:pt x="5" y="108"/>
                </a:cubicBezTo>
                <a:cubicBezTo>
                  <a:pt x="4" y="110"/>
                  <a:pt x="6" y="110"/>
                  <a:pt x="6" y="111"/>
                </a:cubicBezTo>
                <a:cubicBezTo>
                  <a:pt x="6" y="111"/>
                  <a:pt x="7" y="112"/>
                  <a:pt x="8" y="111"/>
                </a:cubicBezTo>
                <a:cubicBezTo>
                  <a:pt x="11" y="115"/>
                  <a:pt x="5" y="113"/>
                  <a:pt x="5" y="117"/>
                </a:cubicBezTo>
                <a:cubicBezTo>
                  <a:pt x="7" y="116"/>
                  <a:pt x="7" y="122"/>
                  <a:pt x="10" y="119"/>
                </a:cubicBezTo>
                <a:cubicBezTo>
                  <a:pt x="10" y="120"/>
                  <a:pt x="11" y="121"/>
                  <a:pt x="10" y="122"/>
                </a:cubicBezTo>
                <a:cubicBezTo>
                  <a:pt x="9" y="121"/>
                  <a:pt x="9" y="124"/>
                  <a:pt x="8" y="122"/>
                </a:cubicBezTo>
                <a:cubicBezTo>
                  <a:pt x="8" y="123"/>
                  <a:pt x="8" y="123"/>
                  <a:pt x="8" y="123"/>
                </a:cubicBezTo>
                <a:cubicBezTo>
                  <a:pt x="6" y="121"/>
                  <a:pt x="6" y="121"/>
                  <a:pt x="6" y="121"/>
                </a:cubicBezTo>
                <a:cubicBezTo>
                  <a:pt x="5" y="122"/>
                  <a:pt x="4" y="124"/>
                  <a:pt x="3" y="125"/>
                </a:cubicBezTo>
                <a:cubicBezTo>
                  <a:pt x="3" y="126"/>
                  <a:pt x="4" y="124"/>
                  <a:pt x="4" y="126"/>
                </a:cubicBezTo>
                <a:cubicBezTo>
                  <a:pt x="4" y="126"/>
                  <a:pt x="3" y="127"/>
                  <a:pt x="3" y="128"/>
                </a:cubicBezTo>
                <a:cubicBezTo>
                  <a:pt x="4" y="126"/>
                  <a:pt x="5" y="128"/>
                  <a:pt x="5" y="129"/>
                </a:cubicBezTo>
                <a:cubicBezTo>
                  <a:pt x="5" y="131"/>
                  <a:pt x="3" y="132"/>
                  <a:pt x="3" y="132"/>
                </a:cubicBezTo>
                <a:cubicBezTo>
                  <a:pt x="2" y="130"/>
                  <a:pt x="2" y="130"/>
                  <a:pt x="2" y="130"/>
                </a:cubicBezTo>
                <a:cubicBezTo>
                  <a:pt x="3" y="131"/>
                  <a:pt x="1" y="130"/>
                  <a:pt x="1" y="132"/>
                </a:cubicBezTo>
                <a:cubicBezTo>
                  <a:pt x="2" y="132"/>
                  <a:pt x="3" y="133"/>
                  <a:pt x="4" y="134"/>
                </a:cubicBezTo>
                <a:cubicBezTo>
                  <a:pt x="4" y="135"/>
                  <a:pt x="3" y="136"/>
                  <a:pt x="3" y="136"/>
                </a:cubicBezTo>
                <a:cubicBezTo>
                  <a:pt x="3" y="134"/>
                  <a:pt x="3" y="134"/>
                  <a:pt x="3" y="134"/>
                </a:cubicBezTo>
                <a:cubicBezTo>
                  <a:pt x="3" y="135"/>
                  <a:pt x="2" y="135"/>
                  <a:pt x="1" y="135"/>
                </a:cubicBezTo>
                <a:cubicBezTo>
                  <a:pt x="1" y="136"/>
                  <a:pt x="1" y="136"/>
                  <a:pt x="1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1" y="138"/>
                  <a:pt x="1" y="138"/>
                  <a:pt x="1" y="137"/>
                </a:cubicBezTo>
                <a:cubicBezTo>
                  <a:pt x="2" y="139"/>
                  <a:pt x="4" y="142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9" y="147"/>
                  <a:pt x="9" y="147"/>
                  <a:pt x="9" y="147"/>
                </a:cubicBezTo>
                <a:cubicBezTo>
                  <a:pt x="10" y="147"/>
                  <a:pt x="10" y="148"/>
                  <a:pt x="9" y="148"/>
                </a:cubicBezTo>
                <a:cubicBezTo>
                  <a:pt x="10" y="147"/>
                  <a:pt x="11" y="148"/>
                  <a:pt x="12" y="148"/>
                </a:cubicBezTo>
                <a:cubicBezTo>
                  <a:pt x="12" y="148"/>
                  <a:pt x="12" y="148"/>
                  <a:pt x="12" y="148"/>
                </a:cubicBezTo>
                <a:cubicBezTo>
                  <a:pt x="13" y="148"/>
                  <a:pt x="15" y="147"/>
                  <a:pt x="15" y="148"/>
                </a:cubicBezTo>
                <a:cubicBezTo>
                  <a:pt x="15" y="146"/>
                  <a:pt x="14" y="148"/>
                  <a:pt x="13" y="147"/>
                </a:cubicBezTo>
                <a:cubicBezTo>
                  <a:pt x="12" y="145"/>
                  <a:pt x="15" y="146"/>
                  <a:pt x="15" y="146"/>
                </a:cubicBezTo>
                <a:cubicBezTo>
                  <a:pt x="15" y="148"/>
                  <a:pt x="18" y="147"/>
                  <a:pt x="19" y="147"/>
                </a:cubicBezTo>
                <a:cubicBezTo>
                  <a:pt x="20" y="148"/>
                  <a:pt x="20" y="148"/>
                  <a:pt x="20" y="149"/>
                </a:cubicBezTo>
                <a:cubicBezTo>
                  <a:pt x="21" y="147"/>
                  <a:pt x="21" y="147"/>
                  <a:pt x="21" y="147"/>
                </a:cubicBezTo>
                <a:cubicBezTo>
                  <a:pt x="21" y="150"/>
                  <a:pt x="24" y="147"/>
                  <a:pt x="25" y="148"/>
                </a:cubicBezTo>
                <a:cubicBezTo>
                  <a:pt x="24" y="149"/>
                  <a:pt x="24" y="150"/>
                  <a:pt x="25" y="150"/>
                </a:cubicBezTo>
                <a:cubicBezTo>
                  <a:pt x="24" y="148"/>
                  <a:pt x="28" y="149"/>
                  <a:pt x="27" y="147"/>
                </a:cubicBezTo>
                <a:cubicBezTo>
                  <a:pt x="30" y="148"/>
                  <a:pt x="26" y="149"/>
                  <a:pt x="27" y="151"/>
                </a:cubicBezTo>
                <a:cubicBezTo>
                  <a:pt x="29" y="150"/>
                  <a:pt x="30" y="152"/>
                  <a:pt x="31" y="151"/>
                </a:cubicBezTo>
                <a:cubicBezTo>
                  <a:pt x="29" y="150"/>
                  <a:pt x="31" y="150"/>
                  <a:pt x="32" y="149"/>
                </a:cubicBezTo>
                <a:cubicBezTo>
                  <a:pt x="34" y="149"/>
                  <a:pt x="31" y="150"/>
                  <a:pt x="33" y="151"/>
                </a:cubicBezTo>
                <a:cubicBezTo>
                  <a:pt x="34" y="150"/>
                  <a:pt x="35" y="149"/>
                  <a:pt x="34" y="148"/>
                </a:cubicBezTo>
                <a:cubicBezTo>
                  <a:pt x="35" y="149"/>
                  <a:pt x="37" y="148"/>
                  <a:pt x="38" y="149"/>
                </a:cubicBezTo>
                <a:cubicBezTo>
                  <a:pt x="39" y="150"/>
                  <a:pt x="35" y="149"/>
                  <a:pt x="36" y="150"/>
                </a:cubicBezTo>
                <a:cubicBezTo>
                  <a:pt x="39" y="151"/>
                  <a:pt x="38" y="148"/>
                  <a:pt x="41" y="148"/>
                </a:cubicBezTo>
                <a:cubicBezTo>
                  <a:pt x="40" y="147"/>
                  <a:pt x="42" y="145"/>
                  <a:pt x="43" y="145"/>
                </a:cubicBezTo>
                <a:cubicBezTo>
                  <a:pt x="46" y="145"/>
                  <a:pt x="42" y="145"/>
                  <a:pt x="43" y="147"/>
                </a:cubicBezTo>
                <a:cubicBezTo>
                  <a:pt x="44" y="147"/>
                  <a:pt x="44" y="147"/>
                  <a:pt x="44" y="147"/>
                </a:cubicBezTo>
                <a:cubicBezTo>
                  <a:pt x="46" y="149"/>
                  <a:pt x="40" y="149"/>
                  <a:pt x="41" y="151"/>
                </a:cubicBezTo>
                <a:cubicBezTo>
                  <a:pt x="43" y="151"/>
                  <a:pt x="43" y="151"/>
                  <a:pt x="43" y="151"/>
                </a:cubicBezTo>
                <a:cubicBezTo>
                  <a:pt x="42" y="151"/>
                  <a:pt x="42" y="152"/>
                  <a:pt x="42" y="153"/>
                </a:cubicBezTo>
                <a:cubicBezTo>
                  <a:pt x="43" y="151"/>
                  <a:pt x="46" y="153"/>
                  <a:pt x="46" y="153"/>
                </a:cubicBezTo>
                <a:cubicBezTo>
                  <a:pt x="46" y="151"/>
                  <a:pt x="45" y="153"/>
                  <a:pt x="45" y="152"/>
                </a:cubicBezTo>
                <a:cubicBezTo>
                  <a:pt x="47" y="152"/>
                  <a:pt x="48" y="150"/>
                  <a:pt x="50" y="151"/>
                </a:cubicBezTo>
                <a:cubicBezTo>
                  <a:pt x="48" y="152"/>
                  <a:pt x="50" y="153"/>
                  <a:pt x="49" y="153"/>
                </a:cubicBezTo>
                <a:cubicBezTo>
                  <a:pt x="51" y="154"/>
                  <a:pt x="50" y="152"/>
                  <a:pt x="52" y="153"/>
                </a:cubicBezTo>
                <a:cubicBezTo>
                  <a:pt x="51" y="153"/>
                  <a:pt x="51" y="153"/>
                  <a:pt x="51" y="153"/>
                </a:cubicBezTo>
                <a:cubicBezTo>
                  <a:pt x="57" y="154"/>
                  <a:pt x="65" y="155"/>
                  <a:pt x="71" y="153"/>
                </a:cubicBezTo>
                <a:cubicBezTo>
                  <a:pt x="72" y="154"/>
                  <a:pt x="73" y="155"/>
                  <a:pt x="76" y="156"/>
                </a:cubicBezTo>
                <a:cubicBezTo>
                  <a:pt x="75" y="155"/>
                  <a:pt x="77" y="155"/>
                  <a:pt x="77" y="154"/>
                </a:cubicBezTo>
                <a:cubicBezTo>
                  <a:pt x="79" y="156"/>
                  <a:pt x="79" y="156"/>
                  <a:pt x="79" y="156"/>
                </a:cubicBezTo>
                <a:cubicBezTo>
                  <a:pt x="80" y="157"/>
                  <a:pt x="83" y="156"/>
                  <a:pt x="85" y="155"/>
                </a:cubicBezTo>
                <a:cubicBezTo>
                  <a:pt x="85" y="156"/>
                  <a:pt x="85" y="156"/>
                  <a:pt x="85" y="156"/>
                </a:cubicBezTo>
                <a:cubicBezTo>
                  <a:pt x="87" y="157"/>
                  <a:pt x="87" y="156"/>
                  <a:pt x="87" y="155"/>
                </a:cubicBezTo>
                <a:cubicBezTo>
                  <a:pt x="88" y="156"/>
                  <a:pt x="88" y="156"/>
                  <a:pt x="88" y="156"/>
                </a:cubicBezTo>
                <a:cubicBezTo>
                  <a:pt x="89" y="155"/>
                  <a:pt x="89" y="155"/>
                  <a:pt x="89" y="155"/>
                </a:cubicBezTo>
                <a:cubicBezTo>
                  <a:pt x="90" y="155"/>
                  <a:pt x="92" y="155"/>
                  <a:pt x="92" y="157"/>
                </a:cubicBezTo>
                <a:cubicBezTo>
                  <a:pt x="93" y="157"/>
                  <a:pt x="93" y="156"/>
                  <a:pt x="93" y="156"/>
                </a:cubicBezTo>
                <a:cubicBezTo>
                  <a:pt x="94" y="157"/>
                  <a:pt x="99" y="157"/>
                  <a:pt x="101" y="157"/>
                </a:cubicBezTo>
                <a:cubicBezTo>
                  <a:pt x="100" y="156"/>
                  <a:pt x="100" y="156"/>
                  <a:pt x="100" y="155"/>
                </a:cubicBezTo>
                <a:cubicBezTo>
                  <a:pt x="101" y="153"/>
                  <a:pt x="101" y="155"/>
                  <a:pt x="102" y="154"/>
                </a:cubicBezTo>
                <a:cubicBezTo>
                  <a:pt x="102" y="155"/>
                  <a:pt x="103" y="156"/>
                  <a:pt x="102" y="156"/>
                </a:cubicBezTo>
                <a:cubicBezTo>
                  <a:pt x="106" y="158"/>
                  <a:pt x="111" y="157"/>
                  <a:pt x="116" y="157"/>
                </a:cubicBezTo>
                <a:cubicBezTo>
                  <a:pt x="117" y="157"/>
                  <a:pt x="117" y="157"/>
                  <a:pt x="117" y="156"/>
                </a:cubicBezTo>
                <a:cubicBezTo>
                  <a:pt x="120" y="158"/>
                  <a:pt x="124" y="156"/>
                  <a:pt x="127" y="157"/>
                </a:cubicBezTo>
                <a:cubicBezTo>
                  <a:pt x="127" y="156"/>
                  <a:pt x="128" y="154"/>
                  <a:pt x="129" y="154"/>
                </a:cubicBezTo>
                <a:cubicBezTo>
                  <a:pt x="131" y="153"/>
                  <a:pt x="130" y="156"/>
                  <a:pt x="132" y="157"/>
                </a:cubicBezTo>
                <a:cubicBezTo>
                  <a:pt x="133" y="156"/>
                  <a:pt x="135" y="156"/>
                  <a:pt x="135" y="156"/>
                </a:cubicBezTo>
                <a:cubicBezTo>
                  <a:pt x="135" y="156"/>
                  <a:pt x="135" y="156"/>
                  <a:pt x="135" y="156"/>
                </a:cubicBezTo>
                <a:cubicBezTo>
                  <a:pt x="136" y="155"/>
                  <a:pt x="138" y="155"/>
                  <a:pt x="139" y="155"/>
                </a:cubicBezTo>
                <a:cubicBezTo>
                  <a:pt x="139" y="156"/>
                  <a:pt x="139" y="156"/>
                  <a:pt x="139" y="156"/>
                </a:cubicBezTo>
                <a:cubicBezTo>
                  <a:pt x="140" y="156"/>
                  <a:pt x="142" y="156"/>
                  <a:pt x="143" y="156"/>
                </a:cubicBezTo>
                <a:cubicBezTo>
                  <a:pt x="143" y="155"/>
                  <a:pt x="146" y="156"/>
                  <a:pt x="147" y="154"/>
                </a:cubicBezTo>
                <a:cubicBezTo>
                  <a:pt x="147" y="155"/>
                  <a:pt x="146" y="155"/>
                  <a:pt x="147" y="155"/>
                </a:cubicBezTo>
                <a:cubicBezTo>
                  <a:pt x="147" y="154"/>
                  <a:pt x="147" y="154"/>
                  <a:pt x="147" y="154"/>
                </a:cubicBezTo>
                <a:cubicBezTo>
                  <a:pt x="149" y="154"/>
                  <a:pt x="149" y="154"/>
                  <a:pt x="149" y="154"/>
                </a:cubicBezTo>
                <a:cubicBezTo>
                  <a:pt x="149" y="155"/>
                  <a:pt x="149" y="155"/>
                  <a:pt x="148" y="156"/>
                </a:cubicBezTo>
                <a:cubicBezTo>
                  <a:pt x="150" y="156"/>
                  <a:pt x="149" y="155"/>
                  <a:pt x="150" y="154"/>
                </a:cubicBezTo>
                <a:cubicBezTo>
                  <a:pt x="151" y="153"/>
                  <a:pt x="151" y="154"/>
                  <a:pt x="152" y="155"/>
                </a:cubicBezTo>
                <a:cubicBezTo>
                  <a:pt x="152" y="155"/>
                  <a:pt x="151" y="154"/>
                  <a:pt x="151" y="155"/>
                </a:cubicBezTo>
                <a:cubicBezTo>
                  <a:pt x="150" y="156"/>
                  <a:pt x="152" y="155"/>
                  <a:pt x="152" y="156"/>
                </a:cubicBezTo>
                <a:cubicBezTo>
                  <a:pt x="152" y="156"/>
                  <a:pt x="152" y="154"/>
                  <a:pt x="153" y="154"/>
                </a:cubicBezTo>
                <a:cubicBezTo>
                  <a:pt x="154" y="154"/>
                  <a:pt x="157" y="154"/>
                  <a:pt x="157" y="155"/>
                </a:cubicBezTo>
                <a:cubicBezTo>
                  <a:pt x="158" y="154"/>
                  <a:pt x="159" y="154"/>
                  <a:pt x="159" y="154"/>
                </a:cubicBezTo>
                <a:cubicBezTo>
                  <a:pt x="158" y="153"/>
                  <a:pt x="157" y="153"/>
                  <a:pt x="157" y="153"/>
                </a:cubicBezTo>
                <a:cubicBezTo>
                  <a:pt x="157" y="152"/>
                  <a:pt x="159" y="152"/>
                  <a:pt x="159" y="152"/>
                </a:cubicBezTo>
                <a:cubicBezTo>
                  <a:pt x="159" y="153"/>
                  <a:pt x="159" y="153"/>
                  <a:pt x="159" y="153"/>
                </a:cubicBezTo>
                <a:cubicBezTo>
                  <a:pt x="159" y="152"/>
                  <a:pt x="161" y="152"/>
                  <a:pt x="160" y="152"/>
                </a:cubicBezTo>
                <a:cubicBezTo>
                  <a:pt x="162" y="153"/>
                  <a:pt x="162" y="153"/>
                  <a:pt x="162" y="153"/>
                </a:cubicBezTo>
                <a:cubicBezTo>
                  <a:pt x="162" y="152"/>
                  <a:pt x="164" y="152"/>
                  <a:pt x="165" y="151"/>
                </a:cubicBezTo>
                <a:cubicBezTo>
                  <a:pt x="166" y="153"/>
                  <a:pt x="165" y="154"/>
                  <a:pt x="167" y="154"/>
                </a:cubicBezTo>
                <a:cubicBezTo>
                  <a:pt x="169" y="152"/>
                  <a:pt x="169" y="152"/>
                  <a:pt x="169" y="152"/>
                </a:cubicBezTo>
                <a:cubicBezTo>
                  <a:pt x="170" y="152"/>
                  <a:pt x="171" y="152"/>
                  <a:pt x="170" y="153"/>
                </a:cubicBezTo>
                <a:cubicBezTo>
                  <a:pt x="174" y="153"/>
                  <a:pt x="174" y="149"/>
                  <a:pt x="177" y="150"/>
                </a:cubicBezTo>
                <a:cubicBezTo>
                  <a:pt x="176" y="152"/>
                  <a:pt x="177" y="152"/>
                  <a:pt x="179" y="152"/>
                </a:cubicBezTo>
                <a:cubicBezTo>
                  <a:pt x="179" y="152"/>
                  <a:pt x="179" y="151"/>
                  <a:pt x="179" y="151"/>
                </a:cubicBezTo>
                <a:cubicBezTo>
                  <a:pt x="179" y="150"/>
                  <a:pt x="179" y="152"/>
                  <a:pt x="177" y="151"/>
                </a:cubicBezTo>
                <a:cubicBezTo>
                  <a:pt x="177" y="150"/>
                  <a:pt x="178" y="151"/>
                  <a:pt x="179" y="150"/>
                </a:cubicBezTo>
                <a:cubicBezTo>
                  <a:pt x="182" y="153"/>
                  <a:pt x="188" y="149"/>
                  <a:pt x="193" y="149"/>
                </a:cubicBezTo>
                <a:cubicBezTo>
                  <a:pt x="192" y="148"/>
                  <a:pt x="194" y="149"/>
                  <a:pt x="195" y="148"/>
                </a:cubicBezTo>
                <a:cubicBezTo>
                  <a:pt x="195" y="150"/>
                  <a:pt x="198" y="147"/>
                  <a:pt x="199" y="148"/>
                </a:cubicBezTo>
                <a:cubicBezTo>
                  <a:pt x="198" y="146"/>
                  <a:pt x="198" y="146"/>
                  <a:pt x="198" y="146"/>
                </a:cubicBezTo>
                <a:cubicBezTo>
                  <a:pt x="201" y="147"/>
                  <a:pt x="202" y="143"/>
                  <a:pt x="204" y="144"/>
                </a:cubicBezTo>
                <a:cubicBezTo>
                  <a:pt x="205" y="144"/>
                  <a:pt x="203" y="146"/>
                  <a:pt x="203" y="146"/>
                </a:cubicBezTo>
                <a:cubicBezTo>
                  <a:pt x="205" y="147"/>
                  <a:pt x="208" y="143"/>
                  <a:pt x="210" y="145"/>
                </a:cubicBezTo>
                <a:cubicBezTo>
                  <a:pt x="210" y="144"/>
                  <a:pt x="209" y="143"/>
                  <a:pt x="211" y="142"/>
                </a:cubicBezTo>
                <a:cubicBezTo>
                  <a:pt x="212" y="142"/>
                  <a:pt x="215" y="142"/>
                  <a:pt x="215" y="142"/>
                </a:cubicBezTo>
                <a:cubicBezTo>
                  <a:pt x="216" y="142"/>
                  <a:pt x="216" y="141"/>
                  <a:pt x="218" y="141"/>
                </a:cubicBezTo>
                <a:cubicBezTo>
                  <a:pt x="218" y="142"/>
                  <a:pt x="217" y="142"/>
                  <a:pt x="217" y="142"/>
                </a:cubicBezTo>
                <a:cubicBezTo>
                  <a:pt x="219" y="142"/>
                  <a:pt x="220" y="141"/>
                  <a:pt x="222" y="140"/>
                </a:cubicBezTo>
                <a:cubicBezTo>
                  <a:pt x="223" y="140"/>
                  <a:pt x="223" y="140"/>
                  <a:pt x="223" y="140"/>
                </a:cubicBezTo>
                <a:cubicBezTo>
                  <a:pt x="228" y="137"/>
                  <a:pt x="226" y="138"/>
                  <a:pt x="227" y="137"/>
                </a:cubicBezTo>
                <a:cubicBezTo>
                  <a:pt x="228" y="135"/>
                  <a:pt x="230" y="133"/>
                  <a:pt x="230" y="132"/>
                </a:cubicBezTo>
                <a:cubicBezTo>
                  <a:pt x="229" y="130"/>
                  <a:pt x="232" y="128"/>
                  <a:pt x="230" y="128"/>
                </a:cubicBezTo>
                <a:cubicBezTo>
                  <a:pt x="230" y="128"/>
                  <a:pt x="231" y="127"/>
                  <a:pt x="231" y="127"/>
                </a:cubicBezTo>
                <a:cubicBezTo>
                  <a:pt x="231" y="126"/>
                  <a:pt x="229" y="125"/>
                  <a:pt x="229" y="124"/>
                </a:cubicBezTo>
                <a:cubicBezTo>
                  <a:pt x="231" y="125"/>
                  <a:pt x="231" y="125"/>
                  <a:pt x="231" y="125"/>
                </a:cubicBezTo>
                <a:cubicBezTo>
                  <a:pt x="232" y="125"/>
                  <a:pt x="232" y="122"/>
                  <a:pt x="233" y="121"/>
                </a:cubicBezTo>
                <a:cubicBezTo>
                  <a:pt x="231" y="122"/>
                  <a:pt x="233" y="120"/>
                  <a:pt x="232" y="120"/>
                </a:cubicBezTo>
                <a:cubicBezTo>
                  <a:pt x="232" y="118"/>
                  <a:pt x="232" y="118"/>
                  <a:pt x="232" y="118"/>
                </a:cubicBezTo>
                <a:cubicBezTo>
                  <a:pt x="232" y="116"/>
                  <a:pt x="231" y="118"/>
                  <a:pt x="231" y="115"/>
                </a:cubicBezTo>
                <a:cubicBezTo>
                  <a:pt x="231" y="114"/>
                  <a:pt x="233" y="115"/>
                  <a:pt x="233" y="116"/>
                </a:cubicBezTo>
                <a:cubicBezTo>
                  <a:pt x="234" y="114"/>
                  <a:pt x="233" y="113"/>
                  <a:pt x="233" y="112"/>
                </a:cubicBezTo>
                <a:cubicBezTo>
                  <a:pt x="233" y="112"/>
                  <a:pt x="233" y="112"/>
                  <a:pt x="233" y="112"/>
                </a:cubicBezTo>
                <a:cubicBezTo>
                  <a:pt x="233" y="112"/>
                  <a:pt x="233" y="112"/>
                  <a:pt x="233" y="112"/>
                </a:cubicBezTo>
                <a:cubicBezTo>
                  <a:pt x="233" y="111"/>
                  <a:pt x="233" y="111"/>
                  <a:pt x="233" y="110"/>
                </a:cubicBezTo>
                <a:cubicBezTo>
                  <a:pt x="233" y="110"/>
                  <a:pt x="233" y="110"/>
                  <a:pt x="233" y="110"/>
                </a:cubicBezTo>
                <a:cubicBezTo>
                  <a:pt x="233" y="111"/>
                  <a:pt x="233" y="111"/>
                  <a:pt x="233" y="111"/>
                </a:cubicBezTo>
                <a:cubicBezTo>
                  <a:pt x="233" y="111"/>
                  <a:pt x="233" y="111"/>
                  <a:pt x="233" y="110"/>
                </a:cubicBezTo>
                <a:cubicBezTo>
                  <a:pt x="234" y="110"/>
                  <a:pt x="234" y="110"/>
                  <a:pt x="234" y="110"/>
                </a:cubicBezTo>
                <a:cubicBezTo>
                  <a:pt x="234" y="109"/>
                  <a:pt x="234" y="109"/>
                  <a:pt x="234" y="109"/>
                </a:cubicBezTo>
                <a:cubicBezTo>
                  <a:pt x="235" y="109"/>
                  <a:pt x="235" y="109"/>
                  <a:pt x="235" y="109"/>
                </a:cubicBezTo>
                <a:cubicBezTo>
                  <a:pt x="235" y="108"/>
                  <a:pt x="234" y="106"/>
                  <a:pt x="234" y="106"/>
                </a:cubicBezTo>
                <a:cubicBezTo>
                  <a:pt x="235" y="102"/>
                  <a:pt x="235" y="96"/>
                  <a:pt x="234" y="94"/>
                </a:cubicBezTo>
                <a:cubicBezTo>
                  <a:pt x="234" y="94"/>
                  <a:pt x="235" y="94"/>
                  <a:pt x="234" y="94"/>
                </a:cubicBezTo>
                <a:cubicBezTo>
                  <a:pt x="234" y="93"/>
                  <a:pt x="233" y="91"/>
                  <a:pt x="234" y="91"/>
                </a:cubicBezTo>
                <a:cubicBezTo>
                  <a:pt x="234" y="90"/>
                  <a:pt x="235" y="90"/>
                  <a:pt x="235" y="88"/>
                </a:cubicBezTo>
                <a:cubicBezTo>
                  <a:pt x="235" y="88"/>
                  <a:pt x="234" y="88"/>
                  <a:pt x="234" y="88"/>
                </a:cubicBezTo>
                <a:cubicBezTo>
                  <a:pt x="236" y="85"/>
                  <a:pt x="233" y="81"/>
                  <a:pt x="234" y="77"/>
                </a:cubicBezTo>
                <a:cubicBezTo>
                  <a:pt x="235" y="78"/>
                  <a:pt x="235" y="78"/>
                  <a:pt x="235" y="79"/>
                </a:cubicBezTo>
                <a:cubicBezTo>
                  <a:pt x="235" y="76"/>
                  <a:pt x="235" y="73"/>
                  <a:pt x="233" y="70"/>
                </a:cubicBezTo>
                <a:cubicBezTo>
                  <a:pt x="234" y="71"/>
                  <a:pt x="234" y="71"/>
                  <a:pt x="235" y="71"/>
                </a:cubicBezTo>
                <a:close/>
                <a:moveTo>
                  <a:pt x="233" y="107"/>
                </a:moveTo>
                <a:cubicBezTo>
                  <a:pt x="233" y="107"/>
                  <a:pt x="233" y="108"/>
                  <a:pt x="233" y="108"/>
                </a:cubicBezTo>
                <a:cubicBezTo>
                  <a:pt x="233" y="108"/>
                  <a:pt x="233" y="107"/>
                  <a:pt x="233" y="107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lIns="36000" tIns="72000" rIns="36000" bIns="36000" anchor="ctr" anchorCtr="1"/>
          <a:lstStyle>
            <a:lvl1pPr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l-PL" sz="1200" dirty="0" err="1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ThROTTLE</a:t>
            </a: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 ANGLE 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Max : 14◦</a:t>
            </a:r>
          </a:p>
          <a:p>
            <a:pPr algn="ctr">
              <a:spcBef>
                <a:spcPct val="0"/>
              </a:spcBef>
              <a:buClr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Min : 6.9◦</a:t>
            </a:r>
          </a:p>
          <a:p>
            <a:pPr algn="ctr">
              <a:spcBef>
                <a:spcPct val="0"/>
              </a:spcBef>
              <a:buClr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Mean : 11.7◦</a:t>
            </a:r>
          </a:p>
        </p:txBody>
      </p:sp>
      <p:sp>
        <p:nvSpPr>
          <p:cNvPr id="90" name="Pięciokąt 1">
            <a:extLst>
              <a:ext uri="{FF2B5EF4-FFF2-40B4-BE49-F238E27FC236}">
                <a16:creationId xmlns:a16="http://schemas.microsoft.com/office/drawing/2014/main" id="{D55F2984-CE9F-405F-82ED-C225F759CB55}"/>
              </a:ext>
            </a:extLst>
          </p:cNvPr>
          <p:cNvSpPr/>
          <p:nvPr/>
        </p:nvSpPr>
        <p:spPr>
          <a:xfrm rot="5400000">
            <a:off x="9563321" y="3019470"/>
            <a:ext cx="437129" cy="2487324"/>
          </a:xfrm>
          <a:prstGeom prst="homePlate">
            <a:avLst>
              <a:gd name="adj" fmla="val 31349"/>
            </a:avLst>
          </a:prstGeom>
          <a:solidFill>
            <a:srgbClr val="15979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1" name="Prostokąt zaokrąglony 70">
            <a:extLst>
              <a:ext uri="{FF2B5EF4-FFF2-40B4-BE49-F238E27FC236}">
                <a16:creationId xmlns:a16="http://schemas.microsoft.com/office/drawing/2014/main" id="{638CDC2E-145E-4C64-B5F8-801BC1D28B81}"/>
              </a:ext>
            </a:extLst>
          </p:cNvPr>
          <p:cNvSpPr/>
          <p:nvPr/>
        </p:nvSpPr>
        <p:spPr>
          <a:xfrm>
            <a:off x="8538224" y="4030708"/>
            <a:ext cx="2487325" cy="1501895"/>
          </a:xfrm>
          <a:prstGeom prst="roundRect">
            <a:avLst>
              <a:gd name="adj" fmla="val 0"/>
            </a:avLst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latin typeface="Calibri"/>
            </a:endParaRPr>
          </a:p>
        </p:txBody>
      </p:sp>
      <p:sp>
        <p:nvSpPr>
          <p:cNvPr id="92" name="Prostokąt 35">
            <a:extLst>
              <a:ext uri="{FF2B5EF4-FFF2-40B4-BE49-F238E27FC236}">
                <a16:creationId xmlns:a16="http://schemas.microsoft.com/office/drawing/2014/main" id="{50FAFA5D-8ACE-4502-81A4-CCFE38484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5888" y="4110373"/>
            <a:ext cx="190114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350" b="1" kern="0" dirty="0">
                <a:solidFill>
                  <a:schemeClr val="bg1"/>
                </a:solidFill>
              </a:rPr>
              <a:t>Metrics = ∑ Errors</a:t>
            </a:r>
            <a:endParaRPr lang="en-US" sz="1350" kern="0" dirty="0">
              <a:solidFill>
                <a:schemeClr val="bg1"/>
              </a:solidFill>
            </a:endParaRPr>
          </a:p>
        </p:txBody>
      </p:sp>
      <p:sp>
        <p:nvSpPr>
          <p:cNvPr id="93" name="Freeform 6">
            <a:extLst>
              <a:ext uri="{FF2B5EF4-FFF2-40B4-BE49-F238E27FC236}">
                <a16:creationId xmlns:a16="http://schemas.microsoft.com/office/drawing/2014/main" id="{EA43A68D-630C-4441-A0B3-4AAD762E9F4B}"/>
              </a:ext>
            </a:extLst>
          </p:cNvPr>
          <p:cNvSpPr>
            <a:spLocks/>
          </p:cNvSpPr>
          <p:nvPr/>
        </p:nvSpPr>
        <p:spPr bwMode="auto">
          <a:xfrm>
            <a:off x="8825888" y="5365168"/>
            <a:ext cx="1720216" cy="48740"/>
          </a:xfrm>
          <a:custGeom>
            <a:avLst/>
            <a:gdLst/>
            <a:ahLst/>
            <a:cxnLst/>
            <a:rect l="l" t="t" r="r" b="b"/>
            <a:pathLst>
              <a:path w="4230688" h="323122">
                <a:moveTo>
                  <a:pt x="690731" y="306944"/>
                </a:moveTo>
                <a:lnTo>
                  <a:pt x="690926" y="307256"/>
                </a:lnTo>
                <a:lnTo>
                  <a:pt x="686864" y="315369"/>
                </a:lnTo>
                <a:close/>
                <a:moveTo>
                  <a:pt x="616109" y="299788"/>
                </a:moveTo>
                <a:cubicBezTo>
                  <a:pt x="619443" y="298845"/>
                  <a:pt x="622300" y="299788"/>
                  <a:pt x="622300" y="307328"/>
                </a:cubicBezTo>
                <a:cubicBezTo>
                  <a:pt x="618490" y="296017"/>
                  <a:pt x="603250" y="322409"/>
                  <a:pt x="607060" y="303558"/>
                </a:cubicBezTo>
                <a:cubicBezTo>
                  <a:pt x="608965" y="303558"/>
                  <a:pt x="612775" y="300730"/>
                  <a:pt x="616109" y="299788"/>
                </a:cubicBezTo>
                <a:close/>
                <a:moveTo>
                  <a:pt x="454554" y="292247"/>
                </a:moveTo>
                <a:lnTo>
                  <a:pt x="458259" y="304649"/>
                </a:lnTo>
                <a:cubicBezTo>
                  <a:pt x="457333" y="307130"/>
                  <a:pt x="454555" y="308122"/>
                  <a:pt x="450850" y="308122"/>
                </a:cubicBezTo>
                <a:cubicBezTo>
                  <a:pt x="450850" y="300185"/>
                  <a:pt x="454554" y="296216"/>
                  <a:pt x="454554" y="292247"/>
                </a:cubicBezTo>
                <a:close/>
                <a:moveTo>
                  <a:pt x="2509981" y="291195"/>
                </a:moveTo>
                <a:cubicBezTo>
                  <a:pt x="2510643" y="295092"/>
                  <a:pt x="2510774" y="299730"/>
                  <a:pt x="2512484" y="299730"/>
                </a:cubicBezTo>
                <a:cubicBezTo>
                  <a:pt x="2507667" y="302090"/>
                  <a:pt x="2510680" y="295245"/>
                  <a:pt x="2509981" y="291195"/>
                </a:cubicBezTo>
                <a:close/>
                <a:moveTo>
                  <a:pt x="2509608" y="289487"/>
                </a:moveTo>
                <a:cubicBezTo>
                  <a:pt x="2510101" y="289846"/>
                  <a:pt x="2510261" y="290465"/>
                  <a:pt x="2509981" y="291195"/>
                </a:cubicBezTo>
                <a:close/>
                <a:moveTo>
                  <a:pt x="2508837" y="285953"/>
                </a:moveTo>
                <a:lnTo>
                  <a:pt x="2509608" y="289487"/>
                </a:lnTo>
                <a:cubicBezTo>
                  <a:pt x="2509109" y="288352"/>
                  <a:pt x="2507723" y="287980"/>
                  <a:pt x="2505075" y="288845"/>
                </a:cubicBezTo>
                <a:close/>
                <a:moveTo>
                  <a:pt x="679450" y="284309"/>
                </a:moveTo>
                <a:lnTo>
                  <a:pt x="686859" y="284309"/>
                </a:lnTo>
                <a:cubicBezTo>
                  <a:pt x="690563" y="291929"/>
                  <a:pt x="683154" y="299549"/>
                  <a:pt x="683154" y="303359"/>
                </a:cubicBezTo>
                <a:close/>
                <a:moveTo>
                  <a:pt x="2260205" y="270417"/>
                </a:moveTo>
                <a:lnTo>
                  <a:pt x="2260348" y="270933"/>
                </a:lnTo>
                <a:cubicBezTo>
                  <a:pt x="2259948" y="271294"/>
                  <a:pt x="2259525" y="271348"/>
                  <a:pt x="2259116" y="271149"/>
                </a:cubicBezTo>
                <a:close/>
                <a:moveTo>
                  <a:pt x="1943100" y="266847"/>
                </a:moveTo>
                <a:lnTo>
                  <a:pt x="1951038" y="270022"/>
                </a:lnTo>
                <a:lnTo>
                  <a:pt x="1943100" y="277959"/>
                </a:lnTo>
                <a:close/>
                <a:moveTo>
                  <a:pt x="461169" y="262084"/>
                </a:moveTo>
                <a:cubicBezTo>
                  <a:pt x="464326" y="262084"/>
                  <a:pt x="467484" y="266907"/>
                  <a:pt x="470500" y="272792"/>
                </a:cubicBezTo>
                <a:cubicBezTo>
                  <a:pt x="466196" y="271480"/>
                  <a:pt x="458226" y="276212"/>
                  <a:pt x="461169" y="262084"/>
                </a:cubicBezTo>
                <a:close/>
                <a:moveTo>
                  <a:pt x="2291359" y="258271"/>
                </a:moveTo>
                <a:lnTo>
                  <a:pt x="2285073" y="260734"/>
                </a:lnTo>
                <a:lnTo>
                  <a:pt x="2288147" y="262947"/>
                </a:lnTo>
                <a:close/>
                <a:moveTo>
                  <a:pt x="2540015" y="246594"/>
                </a:moveTo>
                <a:lnTo>
                  <a:pt x="2539403" y="247970"/>
                </a:lnTo>
                <a:cubicBezTo>
                  <a:pt x="2539350" y="247837"/>
                  <a:pt x="2539298" y="247705"/>
                  <a:pt x="2539361" y="247530"/>
                </a:cubicBezTo>
                <a:close/>
                <a:moveTo>
                  <a:pt x="322813" y="246039"/>
                </a:moveTo>
                <a:lnTo>
                  <a:pt x="324000" y="247581"/>
                </a:lnTo>
                <a:lnTo>
                  <a:pt x="315606" y="255459"/>
                </a:lnTo>
                <a:cubicBezTo>
                  <a:pt x="318418" y="247970"/>
                  <a:pt x="320762" y="245629"/>
                  <a:pt x="322813" y="246039"/>
                </a:cubicBezTo>
                <a:close/>
                <a:moveTo>
                  <a:pt x="385763" y="236684"/>
                </a:moveTo>
                <a:cubicBezTo>
                  <a:pt x="385763" y="247797"/>
                  <a:pt x="367620" y="258909"/>
                  <a:pt x="360363" y="258909"/>
                </a:cubicBezTo>
                <a:close/>
                <a:moveTo>
                  <a:pt x="2543621" y="235332"/>
                </a:moveTo>
                <a:cubicBezTo>
                  <a:pt x="2544090" y="234630"/>
                  <a:pt x="2545028" y="234864"/>
                  <a:pt x="2546903" y="236736"/>
                </a:cubicBezTo>
                <a:lnTo>
                  <a:pt x="2540015" y="246594"/>
                </a:lnTo>
                <a:cubicBezTo>
                  <a:pt x="2544698" y="246705"/>
                  <a:pt x="2542302" y="237309"/>
                  <a:pt x="2543621" y="235332"/>
                </a:cubicBezTo>
                <a:close/>
                <a:moveTo>
                  <a:pt x="327595" y="234205"/>
                </a:moveTo>
                <a:cubicBezTo>
                  <a:pt x="338579" y="242162"/>
                  <a:pt x="345486" y="267175"/>
                  <a:pt x="341857" y="281670"/>
                </a:cubicBezTo>
                <a:cubicBezTo>
                  <a:pt x="334356" y="277925"/>
                  <a:pt x="341857" y="266692"/>
                  <a:pt x="338106" y="259203"/>
                </a:cubicBezTo>
                <a:lnTo>
                  <a:pt x="333009" y="262304"/>
                </a:lnTo>
                <a:cubicBezTo>
                  <a:pt x="330303" y="259202"/>
                  <a:pt x="327768" y="250108"/>
                  <a:pt x="324000" y="247581"/>
                </a:cubicBezTo>
                <a:cubicBezTo>
                  <a:pt x="327203" y="244428"/>
                  <a:pt x="328089" y="239669"/>
                  <a:pt x="327595" y="234205"/>
                </a:cubicBezTo>
                <a:close/>
                <a:moveTo>
                  <a:pt x="315384" y="224438"/>
                </a:moveTo>
                <a:cubicBezTo>
                  <a:pt x="316310" y="226705"/>
                  <a:pt x="317236" y="230334"/>
                  <a:pt x="319088" y="232148"/>
                </a:cubicBezTo>
                <a:cubicBezTo>
                  <a:pt x="315384" y="232148"/>
                  <a:pt x="311679" y="243034"/>
                  <a:pt x="307975" y="235777"/>
                </a:cubicBezTo>
                <a:cubicBezTo>
                  <a:pt x="311679" y="235777"/>
                  <a:pt x="311679" y="228520"/>
                  <a:pt x="311679" y="224891"/>
                </a:cubicBezTo>
                <a:close/>
                <a:moveTo>
                  <a:pt x="327968" y="219090"/>
                </a:moveTo>
                <a:cubicBezTo>
                  <a:pt x="328116" y="224506"/>
                  <a:pt x="328449" y="229613"/>
                  <a:pt x="327595" y="234205"/>
                </a:cubicBezTo>
                <a:lnTo>
                  <a:pt x="326856" y="232992"/>
                </a:lnTo>
                <a:cubicBezTo>
                  <a:pt x="324907" y="225208"/>
                  <a:pt x="325744" y="221216"/>
                  <a:pt x="327968" y="219090"/>
                </a:cubicBezTo>
                <a:close/>
                <a:moveTo>
                  <a:pt x="2805113" y="203347"/>
                </a:moveTo>
                <a:lnTo>
                  <a:pt x="2809876" y="228747"/>
                </a:lnTo>
                <a:lnTo>
                  <a:pt x="2805113" y="231922"/>
                </a:lnTo>
                <a:close/>
                <a:moveTo>
                  <a:pt x="2480" y="63779"/>
                </a:moveTo>
                <a:lnTo>
                  <a:pt x="7937" y="68409"/>
                </a:lnTo>
                <a:cubicBezTo>
                  <a:pt x="-7938" y="72114"/>
                  <a:pt x="15875" y="90634"/>
                  <a:pt x="0" y="75818"/>
                </a:cubicBezTo>
                <a:close/>
                <a:moveTo>
                  <a:pt x="26988" y="63647"/>
                </a:moveTo>
                <a:cubicBezTo>
                  <a:pt x="30560" y="78656"/>
                  <a:pt x="41276" y="86161"/>
                  <a:pt x="30560" y="104922"/>
                </a:cubicBezTo>
                <a:cubicBezTo>
                  <a:pt x="30560" y="93665"/>
                  <a:pt x="26988" y="74904"/>
                  <a:pt x="26988" y="63647"/>
                </a:cubicBezTo>
                <a:close/>
                <a:moveTo>
                  <a:pt x="1999391" y="27049"/>
                </a:moveTo>
                <a:cubicBezTo>
                  <a:pt x="1997398" y="29323"/>
                  <a:pt x="1995384" y="31165"/>
                  <a:pt x="1992094" y="30903"/>
                </a:cubicBezTo>
                <a:lnTo>
                  <a:pt x="1991891" y="30793"/>
                </a:lnTo>
                <a:cubicBezTo>
                  <a:pt x="1995641" y="27049"/>
                  <a:pt x="1995641" y="27049"/>
                  <a:pt x="1999391" y="27049"/>
                </a:cubicBezTo>
                <a:close/>
                <a:moveTo>
                  <a:pt x="1305627" y="12071"/>
                </a:moveTo>
                <a:cubicBezTo>
                  <a:pt x="1305633" y="12074"/>
                  <a:pt x="1305705" y="12110"/>
                  <a:pt x="1306564" y="12539"/>
                </a:cubicBezTo>
                <a:lnTo>
                  <a:pt x="1313127" y="15815"/>
                </a:lnTo>
                <a:cubicBezTo>
                  <a:pt x="1310304" y="16621"/>
                  <a:pt x="1307654" y="17339"/>
                  <a:pt x="1304900" y="17006"/>
                </a:cubicBezTo>
                <a:close/>
                <a:moveTo>
                  <a:pt x="1554011" y="721"/>
                </a:moveTo>
                <a:cubicBezTo>
                  <a:pt x="1584773" y="5284"/>
                  <a:pt x="1615008" y="29857"/>
                  <a:pt x="1643134" y="27049"/>
                </a:cubicBezTo>
                <a:cubicBezTo>
                  <a:pt x="1710635" y="4582"/>
                  <a:pt x="1781887" y="19560"/>
                  <a:pt x="1845638" y="15815"/>
                </a:cubicBezTo>
                <a:lnTo>
                  <a:pt x="1842357" y="25644"/>
                </a:lnTo>
                <a:cubicBezTo>
                  <a:pt x="1864388" y="-6651"/>
                  <a:pt x="1890639" y="60749"/>
                  <a:pt x="1909389" y="12071"/>
                </a:cubicBezTo>
                <a:cubicBezTo>
                  <a:pt x="1916890" y="19560"/>
                  <a:pt x="1931890" y="15815"/>
                  <a:pt x="1924390" y="34537"/>
                </a:cubicBezTo>
                <a:cubicBezTo>
                  <a:pt x="1941717" y="13777"/>
                  <a:pt x="1968650" y="50570"/>
                  <a:pt x="1992094" y="30903"/>
                </a:cubicBezTo>
                <a:cubicBezTo>
                  <a:pt x="2014497" y="53137"/>
                  <a:pt x="2036954" y="27092"/>
                  <a:pt x="2063143" y="45771"/>
                </a:cubicBezTo>
                <a:cubicBezTo>
                  <a:pt x="2063143" y="49515"/>
                  <a:pt x="2055642" y="49515"/>
                  <a:pt x="2055642" y="60749"/>
                </a:cubicBezTo>
                <a:cubicBezTo>
                  <a:pt x="2066893" y="75726"/>
                  <a:pt x="2081893" y="23304"/>
                  <a:pt x="2085643" y="64493"/>
                </a:cubicBezTo>
                <a:cubicBezTo>
                  <a:pt x="2089393" y="64493"/>
                  <a:pt x="2089393" y="45771"/>
                  <a:pt x="2085643" y="45771"/>
                </a:cubicBezTo>
                <a:cubicBezTo>
                  <a:pt x="2141894" y="64493"/>
                  <a:pt x="2205646" y="38282"/>
                  <a:pt x="2265647" y="30793"/>
                </a:cubicBezTo>
                <a:cubicBezTo>
                  <a:pt x="2306898" y="57004"/>
                  <a:pt x="2265647" y="101937"/>
                  <a:pt x="2299398" y="71982"/>
                </a:cubicBezTo>
                <a:cubicBezTo>
                  <a:pt x="2303148" y="70110"/>
                  <a:pt x="2303148" y="58876"/>
                  <a:pt x="2303148" y="64493"/>
                </a:cubicBezTo>
                <a:cubicBezTo>
                  <a:pt x="2314398" y="53260"/>
                  <a:pt x="2321898" y="113170"/>
                  <a:pt x="2333148" y="90704"/>
                </a:cubicBezTo>
                <a:cubicBezTo>
                  <a:pt x="2329398" y="64493"/>
                  <a:pt x="2336898" y="75726"/>
                  <a:pt x="2336898" y="60749"/>
                </a:cubicBezTo>
                <a:cubicBezTo>
                  <a:pt x="2363149" y="79471"/>
                  <a:pt x="2366899" y="101937"/>
                  <a:pt x="2389399" y="83215"/>
                </a:cubicBezTo>
                <a:lnTo>
                  <a:pt x="2389399" y="93044"/>
                </a:lnTo>
                <a:cubicBezTo>
                  <a:pt x="2411900" y="57004"/>
                  <a:pt x="2441901" y="79471"/>
                  <a:pt x="2460651" y="34537"/>
                </a:cubicBezTo>
                <a:cubicBezTo>
                  <a:pt x="2595654" y="30793"/>
                  <a:pt x="2723156" y="12071"/>
                  <a:pt x="2854409" y="8326"/>
                </a:cubicBezTo>
                <a:cubicBezTo>
                  <a:pt x="2981912" y="23304"/>
                  <a:pt x="3109415" y="4582"/>
                  <a:pt x="3240667" y="34537"/>
                </a:cubicBezTo>
                <a:cubicBezTo>
                  <a:pt x="3266918" y="68237"/>
                  <a:pt x="3270668" y="68237"/>
                  <a:pt x="3304419" y="57004"/>
                </a:cubicBezTo>
                <a:cubicBezTo>
                  <a:pt x="3304419" y="60749"/>
                  <a:pt x="3300669" y="60749"/>
                  <a:pt x="3304419" y="68237"/>
                </a:cubicBezTo>
                <a:cubicBezTo>
                  <a:pt x="3304419" y="38282"/>
                  <a:pt x="3326919" y="64493"/>
                  <a:pt x="3330669" y="38282"/>
                </a:cubicBezTo>
                <a:cubicBezTo>
                  <a:pt x="3379420" y="45771"/>
                  <a:pt x="3424421" y="38282"/>
                  <a:pt x="3473172" y="38282"/>
                </a:cubicBezTo>
                <a:cubicBezTo>
                  <a:pt x="3465672" y="42026"/>
                  <a:pt x="3461922" y="64493"/>
                  <a:pt x="3469422" y="64493"/>
                </a:cubicBezTo>
                <a:lnTo>
                  <a:pt x="3479266" y="48111"/>
                </a:lnTo>
                <a:lnTo>
                  <a:pt x="3480672" y="52323"/>
                </a:lnTo>
                <a:cubicBezTo>
                  <a:pt x="3488172" y="49515"/>
                  <a:pt x="3495673" y="34537"/>
                  <a:pt x="3488172" y="27049"/>
                </a:cubicBezTo>
                <a:cubicBezTo>
                  <a:pt x="3615675" y="4582"/>
                  <a:pt x="3735678" y="68237"/>
                  <a:pt x="3859430" y="64493"/>
                </a:cubicBezTo>
                <a:cubicBezTo>
                  <a:pt x="3885681" y="75726"/>
                  <a:pt x="3926932" y="68237"/>
                  <a:pt x="3960682" y="60749"/>
                </a:cubicBezTo>
                <a:cubicBezTo>
                  <a:pt x="4050684" y="101937"/>
                  <a:pt x="4136936" y="139381"/>
                  <a:pt x="4230688" y="113170"/>
                </a:cubicBezTo>
                <a:cubicBezTo>
                  <a:pt x="4230653" y="113346"/>
                  <a:pt x="4215644" y="188081"/>
                  <a:pt x="4178187" y="206781"/>
                </a:cubicBezTo>
                <a:cubicBezTo>
                  <a:pt x="4125686" y="274181"/>
                  <a:pt x="4061934" y="203037"/>
                  <a:pt x="4005683" y="244225"/>
                </a:cubicBezTo>
                <a:cubicBezTo>
                  <a:pt x="3998183" y="244225"/>
                  <a:pt x="4009433" y="206781"/>
                  <a:pt x="3994433" y="214270"/>
                </a:cubicBezTo>
                <a:cubicBezTo>
                  <a:pt x="3938182" y="266692"/>
                  <a:pt x="3855680" y="232992"/>
                  <a:pt x="3791929" y="188059"/>
                </a:cubicBezTo>
                <a:lnTo>
                  <a:pt x="3795210" y="178230"/>
                </a:lnTo>
                <a:cubicBezTo>
                  <a:pt x="3784429" y="169337"/>
                  <a:pt x="3769428" y="206781"/>
                  <a:pt x="3754428" y="199292"/>
                </a:cubicBezTo>
                <a:cubicBezTo>
                  <a:pt x="3754428" y="191803"/>
                  <a:pt x="3758178" y="188059"/>
                  <a:pt x="3758178" y="180570"/>
                </a:cubicBezTo>
                <a:cubicBezTo>
                  <a:pt x="3754428" y="203037"/>
                  <a:pt x="3731928" y="188059"/>
                  <a:pt x="3728177" y="203037"/>
                </a:cubicBezTo>
                <a:cubicBezTo>
                  <a:pt x="3720677" y="195548"/>
                  <a:pt x="3724427" y="180570"/>
                  <a:pt x="3716927" y="169337"/>
                </a:cubicBezTo>
                <a:cubicBezTo>
                  <a:pt x="3709427" y="195548"/>
                  <a:pt x="3709427" y="195548"/>
                  <a:pt x="3709427" y="195548"/>
                </a:cubicBezTo>
                <a:cubicBezTo>
                  <a:pt x="3686927" y="251714"/>
                  <a:pt x="3656926" y="188059"/>
                  <a:pt x="3630675" y="218014"/>
                </a:cubicBezTo>
                <a:cubicBezTo>
                  <a:pt x="3630675" y="210525"/>
                  <a:pt x="3634426" y="206781"/>
                  <a:pt x="3630675" y="203037"/>
                </a:cubicBezTo>
                <a:cubicBezTo>
                  <a:pt x="3585674" y="236736"/>
                  <a:pt x="3529423" y="225503"/>
                  <a:pt x="3476922" y="240481"/>
                </a:cubicBezTo>
                <a:cubicBezTo>
                  <a:pt x="3480672" y="229248"/>
                  <a:pt x="3480672" y="214270"/>
                  <a:pt x="3480672" y="206781"/>
                </a:cubicBezTo>
                <a:cubicBezTo>
                  <a:pt x="3476922" y="229248"/>
                  <a:pt x="3458172" y="236736"/>
                  <a:pt x="3446922" y="240481"/>
                </a:cubicBezTo>
                <a:cubicBezTo>
                  <a:pt x="3439421" y="214270"/>
                  <a:pt x="3420671" y="262947"/>
                  <a:pt x="3405671" y="247970"/>
                </a:cubicBezTo>
                <a:lnTo>
                  <a:pt x="3409421" y="244225"/>
                </a:lnTo>
                <a:lnTo>
                  <a:pt x="3399987" y="252884"/>
                </a:lnTo>
                <a:cubicBezTo>
                  <a:pt x="3392076" y="252884"/>
                  <a:pt x="3387858" y="233929"/>
                  <a:pt x="3379420" y="259203"/>
                </a:cubicBezTo>
                <a:lnTo>
                  <a:pt x="3372858" y="242821"/>
                </a:lnTo>
                <a:cubicBezTo>
                  <a:pt x="3368170" y="274181"/>
                  <a:pt x="3356920" y="218014"/>
                  <a:pt x="3345669" y="236736"/>
                </a:cubicBezTo>
                <a:lnTo>
                  <a:pt x="3345669" y="243289"/>
                </a:lnTo>
                <a:cubicBezTo>
                  <a:pt x="3338169" y="255459"/>
                  <a:pt x="3334419" y="236736"/>
                  <a:pt x="3323169" y="240481"/>
                </a:cubicBezTo>
                <a:cubicBezTo>
                  <a:pt x="3304419" y="244225"/>
                  <a:pt x="3293168" y="225503"/>
                  <a:pt x="3293168" y="255459"/>
                </a:cubicBezTo>
                <a:cubicBezTo>
                  <a:pt x="3285668" y="229248"/>
                  <a:pt x="3311919" y="244225"/>
                  <a:pt x="3300669" y="210525"/>
                </a:cubicBezTo>
                <a:cubicBezTo>
                  <a:pt x="3236917" y="236736"/>
                  <a:pt x="3165666" y="229248"/>
                  <a:pt x="3101914" y="229248"/>
                </a:cubicBezTo>
                <a:cubicBezTo>
                  <a:pt x="3094414" y="218014"/>
                  <a:pt x="3090664" y="214270"/>
                  <a:pt x="3086914" y="203037"/>
                </a:cubicBezTo>
                <a:cubicBezTo>
                  <a:pt x="3079414" y="206781"/>
                  <a:pt x="3064414" y="206781"/>
                  <a:pt x="3056913" y="221759"/>
                </a:cubicBezTo>
                <a:cubicBezTo>
                  <a:pt x="3060663" y="221759"/>
                  <a:pt x="3053163" y="206781"/>
                  <a:pt x="3049413" y="206781"/>
                </a:cubicBezTo>
                <a:cubicBezTo>
                  <a:pt x="3038163" y="195548"/>
                  <a:pt x="3034413" y="236736"/>
                  <a:pt x="3023163" y="221759"/>
                </a:cubicBezTo>
                <a:cubicBezTo>
                  <a:pt x="3026913" y="214270"/>
                  <a:pt x="3030663" y="206781"/>
                  <a:pt x="3026913" y="195548"/>
                </a:cubicBezTo>
                <a:cubicBezTo>
                  <a:pt x="3015663" y="218014"/>
                  <a:pt x="3000662" y="214270"/>
                  <a:pt x="2989412" y="221759"/>
                </a:cubicBezTo>
                <a:cubicBezTo>
                  <a:pt x="2989412" y="214270"/>
                  <a:pt x="2993162" y="214270"/>
                  <a:pt x="2993162" y="203037"/>
                </a:cubicBezTo>
                <a:cubicBezTo>
                  <a:pt x="2978162" y="229248"/>
                  <a:pt x="2966912" y="199292"/>
                  <a:pt x="2951911" y="214270"/>
                </a:cubicBezTo>
                <a:lnTo>
                  <a:pt x="2958474" y="197888"/>
                </a:lnTo>
                <a:cubicBezTo>
                  <a:pt x="2940661" y="176826"/>
                  <a:pt x="2951911" y="232992"/>
                  <a:pt x="2933161" y="218014"/>
                </a:cubicBezTo>
                <a:cubicBezTo>
                  <a:pt x="2936911" y="214270"/>
                  <a:pt x="2936911" y="206781"/>
                  <a:pt x="2936911" y="199292"/>
                </a:cubicBezTo>
                <a:cubicBezTo>
                  <a:pt x="2921911" y="229248"/>
                  <a:pt x="2895660" y="218014"/>
                  <a:pt x="2876910" y="229248"/>
                </a:cubicBezTo>
                <a:lnTo>
                  <a:pt x="2876910" y="221759"/>
                </a:lnTo>
                <a:cubicBezTo>
                  <a:pt x="2861909" y="225503"/>
                  <a:pt x="2843159" y="214270"/>
                  <a:pt x="2820658" y="229248"/>
                </a:cubicBezTo>
                <a:cubicBezTo>
                  <a:pt x="2813158" y="221759"/>
                  <a:pt x="2824409" y="188059"/>
                  <a:pt x="2805658" y="191803"/>
                </a:cubicBezTo>
                <a:cubicBezTo>
                  <a:pt x="2805658" y="225503"/>
                  <a:pt x="2771907" y="206781"/>
                  <a:pt x="2783158" y="244225"/>
                </a:cubicBezTo>
                <a:cubicBezTo>
                  <a:pt x="2768157" y="236736"/>
                  <a:pt x="2741907" y="225503"/>
                  <a:pt x="2730657" y="236736"/>
                </a:cubicBezTo>
                <a:cubicBezTo>
                  <a:pt x="2738157" y="221759"/>
                  <a:pt x="2723156" y="195548"/>
                  <a:pt x="2738157" y="191803"/>
                </a:cubicBezTo>
                <a:lnTo>
                  <a:pt x="2728313" y="175421"/>
                </a:lnTo>
                <a:lnTo>
                  <a:pt x="2730188" y="167055"/>
                </a:lnTo>
                <a:cubicBezTo>
                  <a:pt x="2735637" y="166880"/>
                  <a:pt x="2735813" y="165124"/>
                  <a:pt x="2734407" y="158104"/>
                </a:cubicBezTo>
                <a:cubicBezTo>
                  <a:pt x="2726906" y="161848"/>
                  <a:pt x="2708156" y="173081"/>
                  <a:pt x="2700656" y="169337"/>
                </a:cubicBezTo>
                <a:cubicBezTo>
                  <a:pt x="2689406" y="188059"/>
                  <a:pt x="2678155" y="225503"/>
                  <a:pt x="2655655" y="229248"/>
                </a:cubicBezTo>
                <a:cubicBezTo>
                  <a:pt x="2666905" y="218014"/>
                  <a:pt x="2651905" y="191803"/>
                  <a:pt x="2659405" y="188059"/>
                </a:cubicBezTo>
                <a:cubicBezTo>
                  <a:pt x="2629404" y="247970"/>
                  <a:pt x="2629404" y="247970"/>
                  <a:pt x="2629404" y="247970"/>
                </a:cubicBezTo>
                <a:cubicBezTo>
                  <a:pt x="2621904" y="251714"/>
                  <a:pt x="2625654" y="221759"/>
                  <a:pt x="2618154" y="232992"/>
                </a:cubicBezTo>
                <a:cubicBezTo>
                  <a:pt x="2618154" y="240481"/>
                  <a:pt x="2614404" y="247970"/>
                  <a:pt x="2610654" y="251714"/>
                </a:cubicBezTo>
                <a:cubicBezTo>
                  <a:pt x="2606904" y="247970"/>
                  <a:pt x="2580653" y="259203"/>
                  <a:pt x="2580653" y="229248"/>
                </a:cubicBezTo>
                <a:cubicBezTo>
                  <a:pt x="2576903" y="214270"/>
                  <a:pt x="2591904" y="221759"/>
                  <a:pt x="2584404" y="210525"/>
                </a:cubicBezTo>
                <a:cubicBezTo>
                  <a:pt x="2569403" y="210525"/>
                  <a:pt x="2569403" y="221759"/>
                  <a:pt x="2558153" y="221759"/>
                </a:cubicBezTo>
                <a:cubicBezTo>
                  <a:pt x="2550706" y="210578"/>
                  <a:pt x="2532167" y="228984"/>
                  <a:pt x="2539361" y="247530"/>
                </a:cubicBezTo>
                <a:cubicBezTo>
                  <a:pt x="2533690" y="258667"/>
                  <a:pt x="2524493" y="262947"/>
                  <a:pt x="2513152" y="262947"/>
                </a:cubicBezTo>
                <a:cubicBezTo>
                  <a:pt x="2516902" y="255459"/>
                  <a:pt x="2516902" y="247970"/>
                  <a:pt x="2520652" y="236736"/>
                </a:cubicBezTo>
                <a:cubicBezTo>
                  <a:pt x="2502633" y="261926"/>
                  <a:pt x="2484613" y="269824"/>
                  <a:pt x="2466587" y="280360"/>
                </a:cubicBezTo>
                <a:cubicBezTo>
                  <a:pt x="2468386" y="274645"/>
                  <a:pt x="2470872" y="264979"/>
                  <a:pt x="2473190" y="262123"/>
                </a:cubicBezTo>
                <a:cubicBezTo>
                  <a:pt x="2451767" y="242997"/>
                  <a:pt x="2426306" y="288367"/>
                  <a:pt x="2404400" y="259203"/>
                </a:cubicBezTo>
                <a:cubicBezTo>
                  <a:pt x="2408150" y="255460"/>
                  <a:pt x="2408150" y="281670"/>
                  <a:pt x="2408150" y="277925"/>
                </a:cubicBezTo>
                <a:cubicBezTo>
                  <a:pt x="2396900" y="274181"/>
                  <a:pt x="2396900" y="251714"/>
                  <a:pt x="2389399" y="259203"/>
                </a:cubicBezTo>
                <a:cubicBezTo>
                  <a:pt x="2389399" y="247970"/>
                  <a:pt x="2378149" y="262947"/>
                  <a:pt x="2370649" y="266692"/>
                </a:cubicBezTo>
                <a:cubicBezTo>
                  <a:pt x="2370329" y="264717"/>
                  <a:pt x="2372364" y="259203"/>
                  <a:pt x="2374399" y="259203"/>
                </a:cubicBezTo>
                <a:cubicBezTo>
                  <a:pt x="2366899" y="270436"/>
                  <a:pt x="2321898" y="289158"/>
                  <a:pt x="2295647" y="270436"/>
                </a:cubicBezTo>
                <a:cubicBezTo>
                  <a:pt x="2295647" y="277926"/>
                  <a:pt x="2280647" y="300392"/>
                  <a:pt x="2273147" y="300392"/>
                </a:cubicBezTo>
                <a:lnTo>
                  <a:pt x="2276428" y="284010"/>
                </a:lnTo>
                <a:cubicBezTo>
                  <a:pt x="2273981" y="270023"/>
                  <a:pt x="2264263" y="276489"/>
                  <a:pt x="2260348" y="270933"/>
                </a:cubicBezTo>
                <a:lnTo>
                  <a:pt x="2269492" y="267600"/>
                </a:lnTo>
                <a:lnTo>
                  <a:pt x="2270218" y="274532"/>
                </a:lnTo>
                <a:cubicBezTo>
                  <a:pt x="2272115" y="273671"/>
                  <a:pt x="2275789" y="267486"/>
                  <a:pt x="2279674" y="263311"/>
                </a:cubicBezTo>
                <a:cubicBezTo>
                  <a:pt x="2276448" y="264848"/>
                  <a:pt x="2272963" y="266564"/>
                  <a:pt x="2269492" y="267600"/>
                </a:cubicBezTo>
                <a:cubicBezTo>
                  <a:pt x="2269313" y="267288"/>
                  <a:pt x="2269354" y="266995"/>
                  <a:pt x="2269397" y="266692"/>
                </a:cubicBezTo>
                <a:cubicBezTo>
                  <a:pt x="2266331" y="266692"/>
                  <a:pt x="2263266" y="268360"/>
                  <a:pt x="2260205" y="270417"/>
                </a:cubicBezTo>
                <a:cubicBezTo>
                  <a:pt x="2258761" y="269143"/>
                  <a:pt x="2258147" y="266735"/>
                  <a:pt x="2258147" y="262947"/>
                </a:cubicBezTo>
                <a:lnTo>
                  <a:pt x="2259116" y="271149"/>
                </a:lnTo>
                <a:cubicBezTo>
                  <a:pt x="2251292" y="276558"/>
                  <a:pt x="2243469" y="283455"/>
                  <a:pt x="2235646" y="270436"/>
                </a:cubicBezTo>
                <a:cubicBezTo>
                  <a:pt x="2239396" y="274181"/>
                  <a:pt x="2243146" y="240481"/>
                  <a:pt x="2235646" y="244225"/>
                </a:cubicBezTo>
                <a:cubicBezTo>
                  <a:pt x="2220646" y="247970"/>
                  <a:pt x="2231896" y="251714"/>
                  <a:pt x="2216896" y="259203"/>
                </a:cubicBezTo>
                <a:lnTo>
                  <a:pt x="2210333" y="265756"/>
                </a:lnTo>
                <a:lnTo>
                  <a:pt x="2205528" y="275936"/>
                </a:lnTo>
                <a:cubicBezTo>
                  <a:pt x="2200958" y="279095"/>
                  <a:pt x="2195333" y="268564"/>
                  <a:pt x="2198145" y="285414"/>
                </a:cubicBezTo>
                <a:cubicBezTo>
                  <a:pt x="2198145" y="270436"/>
                  <a:pt x="2175645" y="296647"/>
                  <a:pt x="2179395" y="262947"/>
                </a:cubicBezTo>
                <a:cubicBezTo>
                  <a:pt x="2179395" y="236736"/>
                  <a:pt x="2179395" y="236736"/>
                  <a:pt x="2179395" y="236736"/>
                </a:cubicBezTo>
                <a:cubicBezTo>
                  <a:pt x="2171895" y="240481"/>
                  <a:pt x="2168145" y="262947"/>
                  <a:pt x="2160645" y="274181"/>
                </a:cubicBezTo>
                <a:cubicBezTo>
                  <a:pt x="2160645" y="274120"/>
                  <a:pt x="2160645" y="266677"/>
                  <a:pt x="2160645" y="262947"/>
                </a:cubicBezTo>
                <a:cubicBezTo>
                  <a:pt x="2156895" y="304136"/>
                  <a:pt x="2141894" y="259203"/>
                  <a:pt x="2134394" y="289158"/>
                </a:cubicBezTo>
                <a:cubicBezTo>
                  <a:pt x="2119394" y="277925"/>
                  <a:pt x="2096893" y="289158"/>
                  <a:pt x="2089393" y="262947"/>
                </a:cubicBezTo>
                <a:cubicBezTo>
                  <a:pt x="2078143" y="274181"/>
                  <a:pt x="2066893" y="289158"/>
                  <a:pt x="2055642" y="281670"/>
                </a:cubicBezTo>
                <a:cubicBezTo>
                  <a:pt x="2055642" y="277925"/>
                  <a:pt x="2059393" y="274181"/>
                  <a:pt x="2063143" y="266692"/>
                </a:cubicBezTo>
                <a:cubicBezTo>
                  <a:pt x="2051892" y="255459"/>
                  <a:pt x="2051892" y="266692"/>
                  <a:pt x="2044392" y="270436"/>
                </a:cubicBezTo>
                <a:cubicBezTo>
                  <a:pt x="2044392" y="266692"/>
                  <a:pt x="2029392" y="247970"/>
                  <a:pt x="2018142" y="232992"/>
                </a:cubicBezTo>
                <a:cubicBezTo>
                  <a:pt x="2006891" y="244225"/>
                  <a:pt x="2010642" y="266692"/>
                  <a:pt x="2010642" y="277925"/>
                </a:cubicBezTo>
                <a:cubicBezTo>
                  <a:pt x="1999391" y="240481"/>
                  <a:pt x="1976891" y="304136"/>
                  <a:pt x="1965641" y="266692"/>
                </a:cubicBezTo>
                <a:cubicBezTo>
                  <a:pt x="1969391" y="262947"/>
                  <a:pt x="1980641" y="247970"/>
                  <a:pt x="1973141" y="240481"/>
                </a:cubicBezTo>
                <a:cubicBezTo>
                  <a:pt x="1961891" y="199292"/>
                  <a:pt x="1950640" y="266692"/>
                  <a:pt x="1935640" y="247970"/>
                </a:cubicBezTo>
                <a:cubicBezTo>
                  <a:pt x="1935640" y="281670"/>
                  <a:pt x="1935640" y="281670"/>
                  <a:pt x="1935640" y="281670"/>
                </a:cubicBezTo>
                <a:cubicBezTo>
                  <a:pt x="1931890" y="259203"/>
                  <a:pt x="1913139" y="300392"/>
                  <a:pt x="1913139" y="266692"/>
                </a:cubicBezTo>
                <a:cubicBezTo>
                  <a:pt x="1909389" y="277925"/>
                  <a:pt x="1894389" y="255459"/>
                  <a:pt x="1898139" y="285414"/>
                </a:cubicBezTo>
                <a:cubicBezTo>
                  <a:pt x="1868139" y="259203"/>
                  <a:pt x="1826888" y="300392"/>
                  <a:pt x="1811887" y="244225"/>
                </a:cubicBezTo>
                <a:cubicBezTo>
                  <a:pt x="1808137" y="247970"/>
                  <a:pt x="1800637" y="240481"/>
                  <a:pt x="1800637" y="259203"/>
                </a:cubicBezTo>
                <a:lnTo>
                  <a:pt x="1805559" y="265522"/>
                </a:lnTo>
                <a:cubicBezTo>
                  <a:pt x="1809778" y="265521"/>
                  <a:pt x="1811887" y="250778"/>
                  <a:pt x="1811887" y="259203"/>
                </a:cubicBezTo>
                <a:cubicBezTo>
                  <a:pt x="1808137" y="259203"/>
                  <a:pt x="1808137" y="266692"/>
                  <a:pt x="1808137" y="270436"/>
                </a:cubicBezTo>
                <a:cubicBezTo>
                  <a:pt x="1800637" y="262947"/>
                  <a:pt x="1793137" y="262947"/>
                  <a:pt x="1800637" y="236736"/>
                </a:cubicBezTo>
                <a:cubicBezTo>
                  <a:pt x="1781887" y="214270"/>
                  <a:pt x="1781887" y="289158"/>
                  <a:pt x="1755636" y="277925"/>
                </a:cubicBezTo>
                <a:cubicBezTo>
                  <a:pt x="1759386" y="262947"/>
                  <a:pt x="1755636" y="259203"/>
                  <a:pt x="1748136" y="259203"/>
                </a:cubicBezTo>
                <a:cubicBezTo>
                  <a:pt x="1733136" y="281670"/>
                  <a:pt x="1733136" y="281670"/>
                  <a:pt x="1733136" y="281670"/>
                </a:cubicBezTo>
                <a:cubicBezTo>
                  <a:pt x="1718135" y="277925"/>
                  <a:pt x="1725636" y="251714"/>
                  <a:pt x="1725636" y="229248"/>
                </a:cubicBezTo>
                <a:cubicBezTo>
                  <a:pt x="1718135" y="232992"/>
                  <a:pt x="1706885" y="232992"/>
                  <a:pt x="1703135" y="247970"/>
                </a:cubicBezTo>
                <a:cubicBezTo>
                  <a:pt x="1695635" y="221759"/>
                  <a:pt x="1695635" y="221759"/>
                  <a:pt x="1695635" y="221759"/>
                </a:cubicBezTo>
                <a:cubicBezTo>
                  <a:pt x="1703135" y="240481"/>
                  <a:pt x="1688135" y="232992"/>
                  <a:pt x="1684385" y="240481"/>
                </a:cubicBezTo>
                <a:lnTo>
                  <a:pt x="1687666" y="233928"/>
                </a:lnTo>
                <a:cubicBezTo>
                  <a:pt x="1684385" y="225503"/>
                  <a:pt x="1676885" y="229248"/>
                  <a:pt x="1673134" y="232992"/>
                </a:cubicBezTo>
                <a:cubicBezTo>
                  <a:pt x="1673134" y="244225"/>
                  <a:pt x="1680635" y="251714"/>
                  <a:pt x="1688135" y="255459"/>
                </a:cubicBezTo>
                <a:cubicBezTo>
                  <a:pt x="1680635" y="266692"/>
                  <a:pt x="1676885" y="262947"/>
                  <a:pt x="1669384" y="274181"/>
                </a:cubicBezTo>
                <a:cubicBezTo>
                  <a:pt x="1673134" y="251714"/>
                  <a:pt x="1658134" y="259203"/>
                  <a:pt x="1650634" y="255459"/>
                </a:cubicBezTo>
                <a:cubicBezTo>
                  <a:pt x="1643134" y="251714"/>
                  <a:pt x="1639384" y="274181"/>
                  <a:pt x="1639384" y="274181"/>
                </a:cubicBezTo>
                <a:cubicBezTo>
                  <a:pt x="1639384" y="262947"/>
                  <a:pt x="1624383" y="274181"/>
                  <a:pt x="1631884" y="255459"/>
                </a:cubicBezTo>
                <a:cubicBezTo>
                  <a:pt x="1635634" y="251714"/>
                  <a:pt x="1639384" y="266692"/>
                  <a:pt x="1643134" y="259203"/>
                </a:cubicBezTo>
                <a:cubicBezTo>
                  <a:pt x="1639384" y="247970"/>
                  <a:pt x="1639384" y="229248"/>
                  <a:pt x="1628134" y="244225"/>
                </a:cubicBezTo>
                <a:cubicBezTo>
                  <a:pt x="1620633" y="255459"/>
                  <a:pt x="1628134" y="285414"/>
                  <a:pt x="1613133" y="274181"/>
                </a:cubicBezTo>
                <a:cubicBezTo>
                  <a:pt x="1616883" y="266692"/>
                  <a:pt x="1620633" y="259203"/>
                  <a:pt x="1624383" y="251714"/>
                </a:cubicBezTo>
                <a:lnTo>
                  <a:pt x="1611258" y="241885"/>
                </a:lnTo>
                <a:lnTo>
                  <a:pt x="1609383" y="256863"/>
                </a:lnTo>
                <a:cubicBezTo>
                  <a:pt x="1605633" y="255459"/>
                  <a:pt x="1609383" y="251714"/>
                  <a:pt x="1605633" y="247970"/>
                </a:cubicBezTo>
                <a:cubicBezTo>
                  <a:pt x="1601883" y="270436"/>
                  <a:pt x="1586883" y="255459"/>
                  <a:pt x="1583133" y="277925"/>
                </a:cubicBezTo>
                <a:cubicBezTo>
                  <a:pt x="1575632" y="281670"/>
                  <a:pt x="1568132" y="262947"/>
                  <a:pt x="1560632" y="262947"/>
                </a:cubicBezTo>
                <a:cubicBezTo>
                  <a:pt x="1553132" y="247970"/>
                  <a:pt x="1541882" y="255459"/>
                  <a:pt x="1534382" y="270436"/>
                </a:cubicBezTo>
                <a:cubicBezTo>
                  <a:pt x="1530631" y="262947"/>
                  <a:pt x="1519381" y="266692"/>
                  <a:pt x="1515631" y="277925"/>
                </a:cubicBezTo>
                <a:cubicBezTo>
                  <a:pt x="1504381" y="262947"/>
                  <a:pt x="1511881" y="203037"/>
                  <a:pt x="1500631" y="225503"/>
                </a:cubicBezTo>
                <a:cubicBezTo>
                  <a:pt x="1489381" y="225503"/>
                  <a:pt x="1481880" y="262947"/>
                  <a:pt x="1485631" y="274181"/>
                </a:cubicBezTo>
                <a:cubicBezTo>
                  <a:pt x="1463130" y="262947"/>
                  <a:pt x="1440630" y="292903"/>
                  <a:pt x="1421879" y="262947"/>
                </a:cubicBezTo>
                <a:cubicBezTo>
                  <a:pt x="1418129" y="270436"/>
                  <a:pt x="1421879" y="274181"/>
                  <a:pt x="1414379" y="277925"/>
                </a:cubicBezTo>
                <a:cubicBezTo>
                  <a:pt x="1384378" y="270436"/>
                  <a:pt x="1346878" y="300392"/>
                  <a:pt x="1324377" y="262947"/>
                </a:cubicBezTo>
                <a:cubicBezTo>
                  <a:pt x="1335627" y="251714"/>
                  <a:pt x="1328127" y="240481"/>
                  <a:pt x="1328127" y="229248"/>
                </a:cubicBezTo>
                <a:lnTo>
                  <a:pt x="1323733" y="234689"/>
                </a:lnTo>
                <a:lnTo>
                  <a:pt x="1320107" y="228699"/>
                </a:lnTo>
                <a:cubicBezTo>
                  <a:pt x="1319162" y="227492"/>
                  <a:pt x="1318283" y="229248"/>
                  <a:pt x="1316877" y="240481"/>
                </a:cubicBezTo>
                <a:cubicBezTo>
                  <a:pt x="1316877" y="259203"/>
                  <a:pt x="1313127" y="270436"/>
                  <a:pt x="1324377" y="277925"/>
                </a:cubicBezTo>
                <a:cubicBezTo>
                  <a:pt x="1305627" y="285414"/>
                  <a:pt x="1275626" y="285414"/>
                  <a:pt x="1268126" y="266692"/>
                </a:cubicBezTo>
                <a:cubicBezTo>
                  <a:pt x="1271876" y="274181"/>
                  <a:pt x="1268126" y="281670"/>
                  <a:pt x="1264376" y="285414"/>
                </a:cubicBezTo>
                <a:lnTo>
                  <a:pt x="1257344" y="260139"/>
                </a:lnTo>
                <a:cubicBezTo>
                  <a:pt x="1253126" y="256395"/>
                  <a:pt x="1247501" y="257331"/>
                  <a:pt x="1241875" y="262947"/>
                </a:cubicBezTo>
                <a:lnTo>
                  <a:pt x="1241875" y="279329"/>
                </a:lnTo>
                <a:lnTo>
                  <a:pt x="1235313" y="265288"/>
                </a:lnTo>
                <a:cubicBezTo>
                  <a:pt x="1230625" y="266693"/>
                  <a:pt x="1226875" y="300392"/>
                  <a:pt x="1219375" y="281670"/>
                </a:cubicBezTo>
                <a:cubicBezTo>
                  <a:pt x="1219375" y="274181"/>
                  <a:pt x="1219375" y="266692"/>
                  <a:pt x="1215625" y="262947"/>
                </a:cubicBezTo>
                <a:cubicBezTo>
                  <a:pt x="1204375" y="277925"/>
                  <a:pt x="1189374" y="300392"/>
                  <a:pt x="1178124" y="285414"/>
                </a:cubicBezTo>
                <a:cubicBezTo>
                  <a:pt x="1170624" y="259203"/>
                  <a:pt x="1170624" y="259203"/>
                  <a:pt x="1170624" y="259203"/>
                </a:cubicBezTo>
                <a:cubicBezTo>
                  <a:pt x="1166874" y="262947"/>
                  <a:pt x="1155624" y="277925"/>
                  <a:pt x="1166874" y="285414"/>
                </a:cubicBezTo>
                <a:cubicBezTo>
                  <a:pt x="1148123" y="270436"/>
                  <a:pt x="1133123" y="266692"/>
                  <a:pt x="1129373" y="244225"/>
                </a:cubicBezTo>
                <a:cubicBezTo>
                  <a:pt x="1091872" y="296647"/>
                  <a:pt x="1043121" y="296647"/>
                  <a:pt x="1005620" y="292903"/>
                </a:cubicBezTo>
                <a:lnTo>
                  <a:pt x="1008902" y="283074"/>
                </a:lnTo>
                <a:lnTo>
                  <a:pt x="1003137" y="279278"/>
                </a:lnTo>
                <a:cubicBezTo>
                  <a:pt x="999292" y="282372"/>
                  <a:pt x="999995" y="301328"/>
                  <a:pt x="994370" y="292903"/>
                </a:cubicBezTo>
                <a:cubicBezTo>
                  <a:pt x="998120" y="281670"/>
                  <a:pt x="986870" y="266692"/>
                  <a:pt x="994370" y="251714"/>
                </a:cubicBezTo>
                <a:cubicBezTo>
                  <a:pt x="983120" y="236736"/>
                  <a:pt x="975620" y="274181"/>
                  <a:pt x="968120" y="277925"/>
                </a:cubicBezTo>
                <a:lnTo>
                  <a:pt x="967651" y="284419"/>
                </a:lnTo>
                <a:lnTo>
                  <a:pt x="971342" y="280668"/>
                </a:lnTo>
                <a:cubicBezTo>
                  <a:pt x="972573" y="279680"/>
                  <a:pt x="973276" y="280733"/>
                  <a:pt x="971870" y="289158"/>
                </a:cubicBezTo>
                <a:cubicBezTo>
                  <a:pt x="971870" y="296647"/>
                  <a:pt x="953119" y="274181"/>
                  <a:pt x="949369" y="300392"/>
                </a:cubicBezTo>
                <a:cubicBezTo>
                  <a:pt x="945619" y="292903"/>
                  <a:pt x="949369" y="274181"/>
                  <a:pt x="949369" y="262947"/>
                </a:cubicBezTo>
                <a:lnTo>
                  <a:pt x="942807" y="272777"/>
                </a:lnTo>
                <a:cubicBezTo>
                  <a:pt x="930619" y="244225"/>
                  <a:pt x="968120" y="221759"/>
                  <a:pt x="956869" y="184315"/>
                </a:cubicBezTo>
                <a:lnTo>
                  <a:pt x="950307" y="187591"/>
                </a:lnTo>
                <a:cubicBezTo>
                  <a:pt x="941869" y="158104"/>
                  <a:pt x="971870" y="154359"/>
                  <a:pt x="953119" y="146870"/>
                </a:cubicBezTo>
                <a:cubicBezTo>
                  <a:pt x="941869" y="158104"/>
                  <a:pt x="934369" y="195548"/>
                  <a:pt x="941869" y="206781"/>
                </a:cubicBezTo>
                <a:cubicBezTo>
                  <a:pt x="923119" y="214270"/>
                  <a:pt x="930619" y="270436"/>
                  <a:pt x="908118" y="266692"/>
                </a:cubicBezTo>
                <a:cubicBezTo>
                  <a:pt x="904368" y="251714"/>
                  <a:pt x="926869" y="262947"/>
                  <a:pt x="923119" y="244225"/>
                </a:cubicBezTo>
                <a:cubicBezTo>
                  <a:pt x="915619" y="221759"/>
                  <a:pt x="904368" y="255459"/>
                  <a:pt x="893118" y="247970"/>
                </a:cubicBezTo>
                <a:cubicBezTo>
                  <a:pt x="904368" y="255459"/>
                  <a:pt x="896868" y="281670"/>
                  <a:pt x="889368" y="285414"/>
                </a:cubicBezTo>
                <a:cubicBezTo>
                  <a:pt x="878118" y="274181"/>
                  <a:pt x="896868" y="262947"/>
                  <a:pt x="881868" y="259203"/>
                </a:cubicBezTo>
                <a:cubicBezTo>
                  <a:pt x="878118" y="274181"/>
                  <a:pt x="863117" y="285414"/>
                  <a:pt x="878118" y="296647"/>
                </a:cubicBezTo>
                <a:lnTo>
                  <a:pt x="872434" y="309519"/>
                </a:lnTo>
                <a:cubicBezTo>
                  <a:pt x="866633" y="312327"/>
                  <a:pt x="860305" y="291967"/>
                  <a:pt x="851867" y="311625"/>
                </a:cubicBezTo>
                <a:cubicBezTo>
                  <a:pt x="848117" y="289158"/>
                  <a:pt x="870618" y="259203"/>
                  <a:pt x="851867" y="244225"/>
                </a:cubicBezTo>
                <a:cubicBezTo>
                  <a:pt x="855617" y="266692"/>
                  <a:pt x="833117" y="274181"/>
                  <a:pt x="840617" y="311625"/>
                </a:cubicBezTo>
                <a:cubicBezTo>
                  <a:pt x="833117" y="304136"/>
                  <a:pt x="833117" y="285414"/>
                  <a:pt x="840617" y="270436"/>
                </a:cubicBezTo>
                <a:cubicBezTo>
                  <a:pt x="829367" y="255459"/>
                  <a:pt x="814366" y="311625"/>
                  <a:pt x="814366" y="266692"/>
                </a:cubicBezTo>
                <a:cubicBezTo>
                  <a:pt x="810616" y="289158"/>
                  <a:pt x="810616" y="289158"/>
                  <a:pt x="810616" y="289158"/>
                </a:cubicBezTo>
                <a:cubicBezTo>
                  <a:pt x="806866" y="281670"/>
                  <a:pt x="803116" y="277925"/>
                  <a:pt x="799366" y="262947"/>
                </a:cubicBezTo>
                <a:cubicBezTo>
                  <a:pt x="791866" y="262947"/>
                  <a:pt x="773116" y="296647"/>
                  <a:pt x="773116" y="259203"/>
                </a:cubicBezTo>
                <a:cubicBezTo>
                  <a:pt x="773116" y="262947"/>
                  <a:pt x="754365" y="259203"/>
                  <a:pt x="758115" y="285414"/>
                </a:cubicBezTo>
                <a:cubicBezTo>
                  <a:pt x="769365" y="300392"/>
                  <a:pt x="773116" y="266692"/>
                  <a:pt x="776866" y="300392"/>
                </a:cubicBezTo>
                <a:lnTo>
                  <a:pt x="772823" y="290094"/>
                </a:lnTo>
                <a:cubicBezTo>
                  <a:pt x="767725" y="287988"/>
                  <a:pt x="759990" y="306944"/>
                  <a:pt x="754365" y="315369"/>
                </a:cubicBezTo>
                <a:lnTo>
                  <a:pt x="754365" y="302264"/>
                </a:lnTo>
                <a:cubicBezTo>
                  <a:pt x="750615" y="304136"/>
                  <a:pt x="743115" y="300392"/>
                  <a:pt x="739365" y="315369"/>
                </a:cubicBezTo>
                <a:cubicBezTo>
                  <a:pt x="743115" y="307880"/>
                  <a:pt x="739365" y="300392"/>
                  <a:pt x="739365" y="296647"/>
                </a:cubicBezTo>
                <a:lnTo>
                  <a:pt x="732802" y="313029"/>
                </a:lnTo>
                <a:cubicBezTo>
                  <a:pt x="716864" y="326603"/>
                  <a:pt x="731865" y="281670"/>
                  <a:pt x="713114" y="285414"/>
                </a:cubicBezTo>
                <a:lnTo>
                  <a:pt x="726240" y="272309"/>
                </a:lnTo>
                <a:cubicBezTo>
                  <a:pt x="724365" y="274181"/>
                  <a:pt x="720614" y="251714"/>
                  <a:pt x="713114" y="259203"/>
                </a:cubicBezTo>
                <a:cubicBezTo>
                  <a:pt x="709364" y="277925"/>
                  <a:pt x="701864" y="300392"/>
                  <a:pt x="698114" y="315369"/>
                </a:cubicBezTo>
                <a:cubicBezTo>
                  <a:pt x="692506" y="320969"/>
                  <a:pt x="693188" y="305634"/>
                  <a:pt x="690926" y="307256"/>
                </a:cubicBezTo>
                <a:lnTo>
                  <a:pt x="697215" y="294697"/>
                </a:lnTo>
                <a:cubicBezTo>
                  <a:pt x="701864" y="285414"/>
                  <a:pt x="690614" y="259203"/>
                  <a:pt x="679364" y="259203"/>
                </a:cubicBezTo>
                <a:cubicBezTo>
                  <a:pt x="671863" y="266692"/>
                  <a:pt x="660613" y="292903"/>
                  <a:pt x="671863" y="304136"/>
                </a:cubicBezTo>
                <a:cubicBezTo>
                  <a:pt x="664363" y="304136"/>
                  <a:pt x="656863" y="292903"/>
                  <a:pt x="664363" y="277925"/>
                </a:cubicBezTo>
                <a:cubicBezTo>
                  <a:pt x="649363" y="285414"/>
                  <a:pt x="664363" y="300392"/>
                  <a:pt x="653113" y="311625"/>
                </a:cubicBezTo>
                <a:cubicBezTo>
                  <a:pt x="649363" y="296647"/>
                  <a:pt x="634363" y="277925"/>
                  <a:pt x="626862" y="259203"/>
                </a:cubicBezTo>
                <a:cubicBezTo>
                  <a:pt x="638113" y="229248"/>
                  <a:pt x="638113" y="229248"/>
                  <a:pt x="638113" y="229248"/>
                </a:cubicBezTo>
                <a:lnTo>
                  <a:pt x="631550" y="229248"/>
                </a:lnTo>
                <a:cubicBezTo>
                  <a:pt x="641863" y="203037"/>
                  <a:pt x="626862" y="206781"/>
                  <a:pt x="634363" y="180570"/>
                </a:cubicBezTo>
                <a:cubicBezTo>
                  <a:pt x="626862" y="176826"/>
                  <a:pt x="619362" y="184315"/>
                  <a:pt x="615612" y="191803"/>
                </a:cubicBezTo>
                <a:cubicBezTo>
                  <a:pt x="630613" y="236736"/>
                  <a:pt x="596862" y="251714"/>
                  <a:pt x="600612" y="292903"/>
                </a:cubicBezTo>
                <a:cubicBezTo>
                  <a:pt x="578111" y="300392"/>
                  <a:pt x="589362" y="195548"/>
                  <a:pt x="563111" y="255459"/>
                </a:cubicBezTo>
                <a:cubicBezTo>
                  <a:pt x="566861" y="266692"/>
                  <a:pt x="555611" y="296647"/>
                  <a:pt x="570611" y="285414"/>
                </a:cubicBezTo>
                <a:cubicBezTo>
                  <a:pt x="555611" y="281670"/>
                  <a:pt x="559361" y="322858"/>
                  <a:pt x="544361" y="307880"/>
                </a:cubicBezTo>
                <a:cubicBezTo>
                  <a:pt x="555611" y="292903"/>
                  <a:pt x="533111" y="266692"/>
                  <a:pt x="551861" y="244225"/>
                </a:cubicBezTo>
                <a:cubicBezTo>
                  <a:pt x="548111" y="255459"/>
                  <a:pt x="559361" y="255459"/>
                  <a:pt x="563111" y="251714"/>
                </a:cubicBezTo>
                <a:cubicBezTo>
                  <a:pt x="555611" y="236736"/>
                  <a:pt x="563111" y="210525"/>
                  <a:pt x="551861" y="210525"/>
                </a:cubicBezTo>
                <a:cubicBezTo>
                  <a:pt x="540611" y="214270"/>
                  <a:pt x="529360" y="214270"/>
                  <a:pt x="533111" y="236736"/>
                </a:cubicBezTo>
                <a:lnTo>
                  <a:pt x="534810" y="245980"/>
                </a:lnTo>
                <a:cubicBezTo>
                  <a:pt x="537798" y="249140"/>
                  <a:pt x="543423" y="238609"/>
                  <a:pt x="540611" y="255459"/>
                </a:cubicBezTo>
                <a:cubicBezTo>
                  <a:pt x="521860" y="262947"/>
                  <a:pt x="521860" y="229248"/>
                  <a:pt x="510610" y="270436"/>
                </a:cubicBezTo>
                <a:cubicBezTo>
                  <a:pt x="521860" y="266692"/>
                  <a:pt x="525610" y="289158"/>
                  <a:pt x="525610" y="304136"/>
                </a:cubicBezTo>
                <a:lnTo>
                  <a:pt x="512485" y="313965"/>
                </a:lnTo>
                <a:lnTo>
                  <a:pt x="513891" y="302264"/>
                </a:lnTo>
                <a:cubicBezTo>
                  <a:pt x="495610" y="289158"/>
                  <a:pt x="506860" y="326603"/>
                  <a:pt x="488110" y="322858"/>
                </a:cubicBezTo>
                <a:cubicBezTo>
                  <a:pt x="480609" y="292903"/>
                  <a:pt x="480609" y="292903"/>
                  <a:pt x="480609" y="292903"/>
                </a:cubicBezTo>
                <a:cubicBezTo>
                  <a:pt x="484359" y="266692"/>
                  <a:pt x="506860" y="304136"/>
                  <a:pt x="506860" y="262947"/>
                </a:cubicBezTo>
                <a:cubicBezTo>
                  <a:pt x="491860" y="259203"/>
                  <a:pt x="488110" y="281670"/>
                  <a:pt x="476859" y="270436"/>
                </a:cubicBezTo>
                <a:cubicBezTo>
                  <a:pt x="480609" y="266692"/>
                  <a:pt x="484359" y="266692"/>
                  <a:pt x="484359" y="262947"/>
                </a:cubicBezTo>
                <a:cubicBezTo>
                  <a:pt x="480609" y="259203"/>
                  <a:pt x="480609" y="203037"/>
                  <a:pt x="461859" y="236736"/>
                </a:cubicBezTo>
                <a:cubicBezTo>
                  <a:pt x="450609" y="247970"/>
                  <a:pt x="458109" y="251714"/>
                  <a:pt x="458109" y="266692"/>
                </a:cubicBezTo>
                <a:cubicBezTo>
                  <a:pt x="435608" y="270436"/>
                  <a:pt x="428108" y="285414"/>
                  <a:pt x="416858" y="289158"/>
                </a:cubicBezTo>
                <a:cubicBezTo>
                  <a:pt x="420608" y="259203"/>
                  <a:pt x="394358" y="285414"/>
                  <a:pt x="409358" y="255459"/>
                </a:cubicBezTo>
                <a:cubicBezTo>
                  <a:pt x="416858" y="274181"/>
                  <a:pt x="443109" y="270436"/>
                  <a:pt x="450609" y="244225"/>
                </a:cubicBezTo>
                <a:lnTo>
                  <a:pt x="452015" y="228429"/>
                </a:lnTo>
                <a:cubicBezTo>
                  <a:pt x="456937" y="222461"/>
                  <a:pt x="470297" y="238609"/>
                  <a:pt x="473109" y="210525"/>
                </a:cubicBezTo>
                <a:cubicBezTo>
                  <a:pt x="458109" y="210525"/>
                  <a:pt x="458109" y="173081"/>
                  <a:pt x="458109" y="150615"/>
                </a:cubicBezTo>
                <a:cubicBezTo>
                  <a:pt x="454359" y="150615"/>
                  <a:pt x="446859" y="158104"/>
                  <a:pt x="446859" y="161848"/>
                </a:cubicBezTo>
                <a:cubicBezTo>
                  <a:pt x="443109" y="184315"/>
                  <a:pt x="450609" y="184315"/>
                  <a:pt x="446859" y="206781"/>
                </a:cubicBezTo>
                <a:cubicBezTo>
                  <a:pt x="431858" y="199292"/>
                  <a:pt x="413108" y="214270"/>
                  <a:pt x="401858" y="232992"/>
                </a:cubicBezTo>
                <a:cubicBezTo>
                  <a:pt x="398108" y="221759"/>
                  <a:pt x="398108" y="199292"/>
                  <a:pt x="405608" y="199292"/>
                </a:cubicBezTo>
                <a:cubicBezTo>
                  <a:pt x="386857" y="203037"/>
                  <a:pt x="364357" y="199292"/>
                  <a:pt x="341857" y="195548"/>
                </a:cubicBezTo>
                <a:lnTo>
                  <a:pt x="343204" y="211403"/>
                </a:lnTo>
                <a:cubicBezTo>
                  <a:pt x="340332" y="216794"/>
                  <a:pt x="331829" y="214764"/>
                  <a:pt x="327968" y="219090"/>
                </a:cubicBezTo>
                <a:cubicBezTo>
                  <a:pt x="326768" y="208116"/>
                  <a:pt x="325402" y="195934"/>
                  <a:pt x="326856" y="184315"/>
                </a:cubicBezTo>
                <a:lnTo>
                  <a:pt x="320293" y="187708"/>
                </a:lnTo>
                <a:cubicBezTo>
                  <a:pt x="317481" y="184548"/>
                  <a:pt x="323106" y="165592"/>
                  <a:pt x="311856" y="165592"/>
                </a:cubicBezTo>
                <a:cubicBezTo>
                  <a:pt x="300606" y="180570"/>
                  <a:pt x="281855" y="191803"/>
                  <a:pt x="266855" y="199292"/>
                </a:cubicBezTo>
                <a:cubicBezTo>
                  <a:pt x="248105" y="169337"/>
                  <a:pt x="218104" y="195548"/>
                  <a:pt x="199354" y="195548"/>
                </a:cubicBezTo>
                <a:cubicBezTo>
                  <a:pt x="191853" y="180570"/>
                  <a:pt x="195603" y="150615"/>
                  <a:pt x="188103" y="143126"/>
                </a:cubicBezTo>
                <a:cubicBezTo>
                  <a:pt x="176853" y="143126"/>
                  <a:pt x="195603" y="180570"/>
                  <a:pt x="176853" y="165592"/>
                </a:cubicBezTo>
                <a:lnTo>
                  <a:pt x="180134" y="159040"/>
                </a:lnTo>
                <a:cubicBezTo>
                  <a:pt x="173103" y="165592"/>
                  <a:pt x="150602" y="135637"/>
                  <a:pt x="143102" y="180570"/>
                </a:cubicBezTo>
                <a:cubicBezTo>
                  <a:pt x="150602" y="146870"/>
                  <a:pt x="150602" y="146870"/>
                  <a:pt x="150602" y="146870"/>
                </a:cubicBezTo>
                <a:cubicBezTo>
                  <a:pt x="146852" y="143126"/>
                  <a:pt x="143102" y="150615"/>
                  <a:pt x="139352" y="154359"/>
                </a:cubicBezTo>
                <a:cubicBezTo>
                  <a:pt x="139352" y="143126"/>
                  <a:pt x="135602" y="131893"/>
                  <a:pt x="143102" y="124404"/>
                </a:cubicBezTo>
                <a:cubicBezTo>
                  <a:pt x="131852" y="101937"/>
                  <a:pt x="120602" y="128148"/>
                  <a:pt x="109352" y="128148"/>
                </a:cubicBezTo>
                <a:cubicBezTo>
                  <a:pt x="116852" y="150615"/>
                  <a:pt x="116852" y="150615"/>
                  <a:pt x="116852" y="150615"/>
                </a:cubicBezTo>
                <a:cubicBezTo>
                  <a:pt x="94351" y="165592"/>
                  <a:pt x="83101" y="146870"/>
                  <a:pt x="64351" y="150615"/>
                </a:cubicBezTo>
                <a:lnTo>
                  <a:pt x="64351" y="134233"/>
                </a:lnTo>
                <a:lnTo>
                  <a:pt x="54507" y="141722"/>
                </a:lnTo>
                <a:lnTo>
                  <a:pt x="49819" y="121595"/>
                </a:lnTo>
                <a:cubicBezTo>
                  <a:pt x="46538" y="117851"/>
                  <a:pt x="41850" y="118787"/>
                  <a:pt x="38100" y="128148"/>
                </a:cubicBezTo>
                <a:cubicBezTo>
                  <a:pt x="71851" y="79471"/>
                  <a:pt x="71851" y="79471"/>
                  <a:pt x="71851" y="79471"/>
                </a:cubicBezTo>
                <a:cubicBezTo>
                  <a:pt x="79351" y="90704"/>
                  <a:pt x="60601" y="101937"/>
                  <a:pt x="64351" y="124404"/>
                </a:cubicBezTo>
                <a:cubicBezTo>
                  <a:pt x="68101" y="139381"/>
                  <a:pt x="86851" y="135637"/>
                  <a:pt x="90601" y="116915"/>
                </a:cubicBezTo>
                <a:cubicBezTo>
                  <a:pt x="83101" y="113170"/>
                  <a:pt x="83101" y="116915"/>
                  <a:pt x="79351" y="124404"/>
                </a:cubicBezTo>
                <a:cubicBezTo>
                  <a:pt x="75601" y="98193"/>
                  <a:pt x="86851" y="98193"/>
                  <a:pt x="90601" y="79471"/>
                </a:cubicBezTo>
                <a:lnTo>
                  <a:pt x="86912" y="78801"/>
                </a:lnTo>
                <a:cubicBezTo>
                  <a:pt x="92572" y="68177"/>
                  <a:pt x="99534" y="67761"/>
                  <a:pt x="109352" y="64493"/>
                </a:cubicBezTo>
                <a:cubicBezTo>
                  <a:pt x="101851" y="75726"/>
                  <a:pt x="113102" y="83215"/>
                  <a:pt x="109352" y="90704"/>
                </a:cubicBezTo>
                <a:cubicBezTo>
                  <a:pt x="109352" y="68237"/>
                  <a:pt x="120602" y="60749"/>
                  <a:pt x="135602" y="68237"/>
                </a:cubicBezTo>
                <a:cubicBezTo>
                  <a:pt x="146852" y="94448"/>
                  <a:pt x="165603" y="49515"/>
                  <a:pt x="180603" y="57004"/>
                </a:cubicBezTo>
                <a:cubicBezTo>
                  <a:pt x="173103" y="83215"/>
                  <a:pt x="161853" y="101937"/>
                  <a:pt x="154353" y="113170"/>
                </a:cubicBezTo>
                <a:cubicBezTo>
                  <a:pt x="161853" y="124404"/>
                  <a:pt x="165603" y="113170"/>
                  <a:pt x="173103" y="124404"/>
                </a:cubicBezTo>
                <a:cubicBezTo>
                  <a:pt x="180603" y="105682"/>
                  <a:pt x="184353" y="79471"/>
                  <a:pt x="199354" y="68237"/>
                </a:cubicBezTo>
                <a:lnTo>
                  <a:pt x="199354" y="84619"/>
                </a:lnTo>
                <a:cubicBezTo>
                  <a:pt x="210604" y="75726"/>
                  <a:pt x="210604" y="49515"/>
                  <a:pt x="229354" y="53260"/>
                </a:cubicBezTo>
                <a:cubicBezTo>
                  <a:pt x="255605" y="64493"/>
                  <a:pt x="281855" y="64493"/>
                  <a:pt x="304356" y="68237"/>
                </a:cubicBezTo>
                <a:lnTo>
                  <a:pt x="304356" y="84619"/>
                </a:lnTo>
                <a:cubicBezTo>
                  <a:pt x="315606" y="49515"/>
                  <a:pt x="341857" y="71982"/>
                  <a:pt x="356857" y="57004"/>
                </a:cubicBezTo>
                <a:cubicBezTo>
                  <a:pt x="383107" y="75726"/>
                  <a:pt x="413108" y="42026"/>
                  <a:pt x="428108" y="71982"/>
                </a:cubicBezTo>
                <a:cubicBezTo>
                  <a:pt x="473109" y="60749"/>
                  <a:pt x="514360" y="45771"/>
                  <a:pt x="563111" y="57004"/>
                </a:cubicBezTo>
                <a:cubicBezTo>
                  <a:pt x="551861" y="83215"/>
                  <a:pt x="551861" y="83215"/>
                  <a:pt x="551861" y="83215"/>
                </a:cubicBezTo>
                <a:lnTo>
                  <a:pt x="557896" y="76019"/>
                </a:lnTo>
                <a:cubicBezTo>
                  <a:pt x="561939" y="76896"/>
                  <a:pt x="561236" y="97257"/>
                  <a:pt x="566861" y="94448"/>
                </a:cubicBezTo>
                <a:cubicBezTo>
                  <a:pt x="559361" y="71982"/>
                  <a:pt x="578111" y="64493"/>
                  <a:pt x="585612" y="49515"/>
                </a:cubicBezTo>
                <a:cubicBezTo>
                  <a:pt x="608112" y="71982"/>
                  <a:pt x="634363" y="49515"/>
                  <a:pt x="653113" y="30793"/>
                </a:cubicBezTo>
                <a:lnTo>
                  <a:pt x="653113" y="47175"/>
                </a:lnTo>
                <a:cubicBezTo>
                  <a:pt x="675614" y="15815"/>
                  <a:pt x="694364" y="45771"/>
                  <a:pt x="720614" y="53260"/>
                </a:cubicBezTo>
                <a:cubicBezTo>
                  <a:pt x="720614" y="60749"/>
                  <a:pt x="724365" y="79471"/>
                  <a:pt x="731865" y="75726"/>
                </a:cubicBezTo>
                <a:cubicBezTo>
                  <a:pt x="746865" y="45771"/>
                  <a:pt x="754365" y="49515"/>
                  <a:pt x="773116" y="30793"/>
                </a:cubicBezTo>
                <a:cubicBezTo>
                  <a:pt x="788116" y="30793"/>
                  <a:pt x="810616" y="38282"/>
                  <a:pt x="821867" y="53260"/>
                </a:cubicBezTo>
                <a:cubicBezTo>
                  <a:pt x="874368" y="12071"/>
                  <a:pt x="926869" y="42026"/>
                  <a:pt x="983120" y="15815"/>
                </a:cubicBezTo>
                <a:cubicBezTo>
                  <a:pt x="986870" y="38282"/>
                  <a:pt x="986870" y="38282"/>
                  <a:pt x="986870" y="38282"/>
                </a:cubicBezTo>
                <a:cubicBezTo>
                  <a:pt x="1039371" y="-6651"/>
                  <a:pt x="1103123" y="38282"/>
                  <a:pt x="1148123" y="15815"/>
                </a:cubicBezTo>
                <a:cubicBezTo>
                  <a:pt x="1144373" y="53260"/>
                  <a:pt x="1144373" y="53260"/>
                  <a:pt x="1144373" y="53260"/>
                </a:cubicBezTo>
                <a:cubicBezTo>
                  <a:pt x="1155624" y="64493"/>
                  <a:pt x="1174374" y="42026"/>
                  <a:pt x="1170624" y="15815"/>
                </a:cubicBezTo>
                <a:cubicBezTo>
                  <a:pt x="1185624" y="30793"/>
                  <a:pt x="1208125" y="838"/>
                  <a:pt x="1215625" y="30793"/>
                </a:cubicBezTo>
                <a:cubicBezTo>
                  <a:pt x="1230625" y="38282"/>
                  <a:pt x="1234375" y="15815"/>
                  <a:pt x="1245626" y="8326"/>
                </a:cubicBezTo>
                <a:cubicBezTo>
                  <a:pt x="1272400" y="21693"/>
                  <a:pt x="1284240" y="23131"/>
                  <a:pt x="1304900" y="17006"/>
                </a:cubicBezTo>
                <a:cubicBezTo>
                  <a:pt x="1302101" y="25479"/>
                  <a:pt x="1303175" y="38282"/>
                  <a:pt x="1309377" y="38282"/>
                </a:cubicBezTo>
                <a:cubicBezTo>
                  <a:pt x="1320627" y="30793"/>
                  <a:pt x="1346878" y="49515"/>
                  <a:pt x="1335627" y="4582"/>
                </a:cubicBezTo>
                <a:cubicBezTo>
                  <a:pt x="1365628" y="30793"/>
                  <a:pt x="1403129" y="-10396"/>
                  <a:pt x="1433129" y="23304"/>
                </a:cubicBezTo>
                <a:cubicBezTo>
                  <a:pt x="1429379" y="12071"/>
                  <a:pt x="1436880" y="8326"/>
                  <a:pt x="1440630" y="838"/>
                </a:cubicBezTo>
                <a:cubicBezTo>
                  <a:pt x="1466880" y="838"/>
                  <a:pt x="1493131" y="27049"/>
                  <a:pt x="1511881" y="4582"/>
                </a:cubicBezTo>
                <a:cubicBezTo>
                  <a:pt x="1515631" y="12071"/>
                  <a:pt x="1504381" y="27049"/>
                  <a:pt x="1515631" y="27049"/>
                </a:cubicBezTo>
                <a:cubicBezTo>
                  <a:pt x="1523131" y="23304"/>
                  <a:pt x="1515631" y="12071"/>
                  <a:pt x="1523131" y="4582"/>
                </a:cubicBezTo>
                <a:cubicBezTo>
                  <a:pt x="1533444" y="-98"/>
                  <a:pt x="1543757" y="-801"/>
                  <a:pt x="1554011" y="72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4" name="Freeform 19">
            <a:extLst>
              <a:ext uri="{FF2B5EF4-FFF2-40B4-BE49-F238E27FC236}">
                <a16:creationId xmlns:a16="http://schemas.microsoft.com/office/drawing/2014/main" id="{86A93AAF-6524-42FC-8CD5-499DC813E2F6}"/>
              </a:ext>
            </a:extLst>
          </p:cNvPr>
          <p:cNvSpPr>
            <a:spLocks noEditPoints="1"/>
          </p:cNvSpPr>
          <p:nvPr/>
        </p:nvSpPr>
        <p:spPr bwMode="auto">
          <a:xfrm>
            <a:off x="8772708" y="4477403"/>
            <a:ext cx="1962907" cy="880583"/>
          </a:xfrm>
          <a:custGeom>
            <a:avLst/>
            <a:gdLst>
              <a:gd name="T0" fmla="*/ 2147483646 w 236"/>
              <a:gd name="T1" fmla="*/ 2147483646 h 158"/>
              <a:gd name="T2" fmla="*/ 2147483646 w 236"/>
              <a:gd name="T3" fmla="*/ 2147483646 h 158"/>
              <a:gd name="T4" fmla="*/ 2147483646 w 236"/>
              <a:gd name="T5" fmla="*/ 2147483646 h 158"/>
              <a:gd name="T6" fmla="*/ 2147483646 w 236"/>
              <a:gd name="T7" fmla="*/ 2147483646 h 158"/>
              <a:gd name="T8" fmla="*/ 2147483646 w 236"/>
              <a:gd name="T9" fmla="*/ 2147483646 h 158"/>
              <a:gd name="T10" fmla="*/ 2147483646 w 236"/>
              <a:gd name="T11" fmla="*/ 2147483646 h 158"/>
              <a:gd name="T12" fmla="*/ 2147483646 w 236"/>
              <a:gd name="T13" fmla="*/ 2147483646 h 158"/>
              <a:gd name="T14" fmla="*/ 2147483646 w 236"/>
              <a:gd name="T15" fmla="*/ 2147483646 h 158"/>
              <a:gd name="T16" fmla="*/ 2147483646 w 236"/>
              <a:gd name="T17" fmla="*/ 2147483646 h 158"/>
              <a:gd name="T18" fmla="*/ 2147483646 w 236"/>
              <a:gd name="T19" fmla="*/ 2147483646 h 158"/>
              <a:gd name="T20" fmla="*/ 2147483646 w 236"/>
              <a:gd name="T21" fmla="*/ 2147483646 h 158"/>
              <a:gd name="T22" fmla="*/ 2147483646 w 236"/>
              <a:gd name="T23" fmla="*/ 2147483646 h 158"/>
              <a:gd name="T24" fmla="*/ 2147483646 w 236"/>
              <a:gd name="T25" fmla="*/ 2147483646 h 158"/>
              <a:gd name="T26" fmla="*/ 2147483646 w 236"/>
              <a:gd name="T27" fmla="*/ 2147483646 h 158"/>
              <a:gd name="T28" fmla="*/ 2147483646 w 236"/>
              <a:gd name="T29" fmla="*/ 2147483646 h 158"/>
              <a:gd name="T30" fmla="*/ 2147483646 w 236"/>
              <a:gd name="T31" fmla="*/ 2147483646 h 158"/>
              <a:gd name="T32" fmla="*/ 2147483646 w 236"/>
              <a:gd name="T33" fmla="*/ 2147483646 h 158"/>
              <a:gd name="T34" fmla="*/ 2147483646 w 236"/>
              <a:gd name="T35" fmla="*/ 2147483646 h 158"/>
              <a:gd name="T36" fmla="*/ 2147483646 w 236"/>
              <a:gd name="T37" fmla="*/ 2147483646 h 158"/>
              <a:gd name="T38" fmla="*/ 2147483646 w 236"/>
              <a:gd name="T39" fmla="*/ 2147483646 h 158"/>
              <a:gd name="T40" fmla="*/ 2147483646 w 236"/>
              <a:gd name="T41" fmla="*/ 2147483646 h 158"/>
              <a:gd name="T42" fmla="*/ 2147483646 w 236"/>
              <a:gd name="T43" fmla="*/ 2147483646 h 158"/>
              <a:gd name="T44" fmla="*/ 2147483646 w 236"/>
              <a:gd name="T45" fmla="*/ 2147483646 h 158"/>
              <a:gd name="T46" fmla="*/ 2147483646 w 236"/>
              <a:gd name="T47" fmla="*/ 2147483646 h 158"/>
              <a:gd name="T48" fmla="*/ 2147483646 w 236"/>
              <a:gd name="T49" fmla="*/ 2147483646 h 158"/>
              <a:gd name="T50" fmla="*/ 2147483646 w 236"/>
              <a:gd name="T51" fmla="*/ 2147483646 h 158"/>
              <a:gd name="T52" fmla="*/ 2147483646 w 236"/>
              <a:gd name="T53" fmla="*/ 2147483646 h 158"/>
              <a:gd name="T54" fmla="*/ 2147483646 w 236"/>
              <a:gd name="T55" fmla="*/ 2147483646 h 158"/>
              <a:gd name="T56" fmla="*/ 2147483646 w 236"/>
              <a:gd name="T57" fmla="*/ 2147483646 h 158"/>
              <a:gd name="T58" fmla="*/ 2147483646 w 236"/>
              <a:gd name="T59" fmla="*/ 2147483646 h 158"/>
              <a:gd name="T60" fmla="*/ 2147483646 w 236"/>
              <a:gd name="T61" fmla="*/ 2147483646 h 158"/>
              <a:gd name="T62" fmla="*/ 2147483646 w 236"/>
              <a:gd name="T63" fmla="*/ 2147483646 h 158"/>
              <a:gd name="T64" fmla="*/ 2147483646 w 236"/>
              <a:gd name="T65" fmla="*/ 2147483646 h 158"/>
              <a:gd name="T66" fmla="*/ 2147483646 w 236"/>
              <a:gd name="T67" fmla="*/ 2147483646 h 158"/>
              <a:gd name="T68" fmla="*/ 0 w 236"/>
              <a:gd name="T69" fmla="*/ 2147483646 h 158"/>
              <a:gd name="T70" fmla="*/ 2147483646 w 236"/>
              <a:gd name="T71" fmla="*/ 2147483646 h 158"/>
              <a:gd name="T72" fmla="*/ 2147483646 w 236"/>
              <a:gd name="T73" fmla="*/ 2147483646 h 158"/>
              <a:gd name="T74" fmla="*/ 2147483646 w 236"/>
              <a:gd name="T75" fmla="*/ 2147483646 h 158"/>
              <a:gd name="T76" fmla="*/ 2147483646 w 236"/>
              <a:gd name="T77" fmla="*/ 2147483646 h 158"/>
              <a:gd name="T78" fmla="*/ 2147483646 w 236"/>
              <a:gd name="T79" fmla="*/ 2147483646 h 158"/>
              <a:gd name="T80" fmla="*/ 2147483646 w 236"/>
              <a:gd name="T81" fmla="*/ 2147483646 h 158"/>
              <a:gd name="T82" fmla="*/ 2147483646 w 236"/>
              <a:gd name="T83" fmla="*/ 2147483646 h 158"/>
              <a:gd name="T84" fmla="*/ 2147483646 w 236"/>
              <a:gd name="T85" fmla="*/ 2147483646 h 158"/>
              <a:gd name="T86" fmla="*/ 2147483646 w 236"/>
              <a:gd name="T87" fmla="*/ 2147483646 h 158"/>
              <a:gd name="T88" fmla="*/ 2147483646 w 236"/>
              <a:gd name="T89" fmla="*/ 2147483646 h 158"/>
              <a:gd name="T90" fmla="*/ 2147483646 w 236"/>
              <a:gd name="T91" fmla="*/ 2147483646 h 158"/>
              <a:gd name="T92" fmla="*/ 2147483646 w 236"/>
              <a:gd name="T93" fmla="*/ 2147483646 h 158"/>
              <a:gd name="T94" fmla="*/ 2147483646 w 236"/>
              <a:gd name="T95" fmla="*/ 2147483646 h 158"/>
              <a:gd name="T96" fmla="*/ 2147483646 w 236"/>
              <a:gd name="T97" fmla="*/ 2147483646 h 158"/>
              <a:gd name="T98" fmla="*/ 2147483646 w 236"/>
              <a:gd name="T99" fmla="*/ 2147483646 h 158"/>
              <a:gd name="T100" fmla="*/ 2147483646 w 236"/>
              <a:gd name="T101" fmla="*/ 2147483646 h 158"/>
              <a:gd name="T102" fmla="*/ 2147483646 w 236"/>
              <a:gd name="T103" fmla="*/ 2147483646 h 158"/>
              <a:gd name="T104" fmla="*/ 2147483646 w 236"/>
              <a:gd name="T105" fmla="*/ 2147483646 h 158"/>
              <a:gd name="T106" fmla="*/ 2147483646 w 236"/>
              <a:gd name="T107" fmla="*/ 2147483646 h 158"/>
              <a:gd name="T108" fmla="*/ 2147483646 w 236"/>
              <a:gd name="T109" fmla="*/ 2147483646 h 158"/>
              <a:gd name="T110" fmla="*/ 2147483646 w 236"/>
              <a:gd name="T111" fmla="*/ 2147483646 h 158"/>
              <a:gd name="T112" fmla="*/ 2147483646 w 236"/>
              <a:gd name="T113" fmla="*/ 2147483646 h 158"/>
              <a:gd name="T114" fmla="*/ 2147483646 w 236"/>
              <a:gd name="T115" fmla="*/ 2147483646 h 158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236"/>
              <a:gd name="T175" fmla="*/ 0 h 158"/>
              <a:gd name="T176" fmla="*/ 236 w 236"/>
              <a:gd name="T177" fmla="*/ 158 h 158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236" h="158">
                <a:moveTo>
                  <a:pt x="235" y="71"/>
                </a:moveTo>
                <a:cubicBezTo>
                  <a:pt x="235" y="69"/>
                  <a:pt x="234" y="67"/>
                  <a:pt x="233" y="66"/>
                </a:cubicBezTo>
                <a:cubicBezTo>
                  <a:pt x="233" y="67"/>
                  <a:pt x="234" y="66"/>
                  <a:pt x="234" y="67"/>
                </a:cubicBezTo>
                <a:cubicBezTo>
                  <a:pt x="233" y="68"/>
                  <a:pt x="232" y="66"/>
                  <a:pt x="232" y="65"/>
                </a:cubicBezTo>
                <a:cubicBezTo>
                  <a:pt x="232" y="65"/>
                  <a:pt x="232" y="65"/>
                  <a:pt x="232" y="65"/>
                </a:cubicBezTo>
                <a:cubicBezTo>
                  <a:pt x="232" y="63"/>
                  <a:pt x="232" y="62"/>
                  <a:pt x="232" y="61"/>
                </a:cubicBezTo>
                <a:cubicBezTo>
                  <a:pt x="232" y="59"/>
                  <a:pt x="232" y="62"/>
                  <a:pt x="233" y="61"/>
                </a:cubicBezTo>
                <a:cubicBezTo>
                  <a:pt x="234" y="61"/>
                  <a:pt x="234" y="57"/>
                  <a:pt x="234" y="56"/>
                </a:cubicBezTo>
                <a:cubicBezTo>
                  <a:pt x="234" y="56"/>
                  <a:pt x="233" y="55"/>
                  <a:pt x="233" y="55"/>
                </a:cubicBezTo>
                <a:cubicBezTo>
                  <a:pt x="232" y="54"/>
                  <a:pt x="234" y="54"/>
                  <a:pt x="234" y="53"/>
                </a:cubicBezTo>
                <a:cubicBezTo>
                  <a:pt x="231" y="49"/>
                  <a:pt x="231" y="49"/>
                  <a:pt x="231" y="49"/>
                </a:cubicBezTo>
                <a:cubicBezTo>
                  <a:pt x="231" y="49"/>
                  <a:pt x="232" y="48"/>
                  <a:pt x="233" y="49"/>
                </a:cubicBezTo>
                <a:cubicBezTo>
                  <a:pt x="232" y="46"/>
                  <a:pt x="230" y="44"/>
                  <a:pt x="229" y="42"/>
                </a:cubicBezTo>
                <a:cubicBezTo>
                  <a:pt x="230" y="41"/>
                  <a:pt x="229" y="38"/>
                  <a:pt x="229" y="37"/>
                </a:cubicBezTo>
                <a:cubicBezTo>
                  <a:pt x="230" y="36"/>
                  <a:pt x="229" y="38"/>
                  <a:pt x="229" y="38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1" y="39"/>
                  <a:pt x="232" y="36"/>
                  <a:pt x="233" y="37"/>
                </a:cubicBezTo>
                <a:cubicBezTo>
                  <a:pt x="232" y="36"/>
                  <a:pt x="233" y="32"/>
                  <a:pt x="233" y="29"/>
                </a:cubicBezTo>
                <a:cubicBezTo>
                  <a:pt x="231" y="31"/>
                  <a:pt x="232" y="26"/>
                  <a:pt x="230" y="26"/>
                </a:cubicBezTo>
                <a:cubicBezTo>
                  <a:pt x="230" y="23"/>
                  <a:pt x="232" y="24"/>
                  <a:pt x="232" y="23"/>
                </a:cubicBezTo>
                <a:cubicBezTo>
                  <a:pt x="231" y="20"/>
                  <a:pt x="231" y="17"/>
                  <a:pt x="231" y="14"/>
                </a:cubicBezTo>
                <a:cubicBezTo>
                  <a:pt x="232" y="15"/>
                  <a:pt x="233" y="15"/>
                  <a:pt x="231" y="14"/>
                </a:cubicBezTo>
                <a:cubicBezTo>
                  <a:pt x="231" y="14"/>
                  <a:pt x="231" y="14"/>
                  <a:pt x="231" y="14"/>
                </a:cubicBezTo>
                <a:cubicBezTo>
                  <a:pt x="232" y="14"/>
                  <a:pt x="232" y="14"/>
                  <a:pt x="232" y="14"/>
                </a:cubicBezTo>
                <a:cubicBezTo>
                  <a:pt x="231" y="12"/>
                  <a:pt x="231" y="7"/>
                  <a:pt x="230" y="5"/>
                </a:cubicBezTo>
                <a:cubicBezTo>
                  <a:pt x="230" y="5"/>
                  <a:pt x="230" y="5"/>
                  <a:pt x="231" y="5"/>
                </a:cubicBezTo>
                <a:cubicBezTo>
                  <a:pt x="228" y="0"/>
                  <a:pt x="230" y="6"/>
                  <a:pt x="227" y="5"/>
                </a:cubicBezTo>
                <a:cubicBezTo>
                  <a:pt x="228" y="4"/>
                  <a:pt x="228" y="4"/>
                  <a:pt x="228" y="4"/>
                </a:cubicBezTo>
                <a:cubicBezTo>
                  <a:pt x="226" y="5"/>
                  <a:pt x="224" y="3"/>
                  <a:pt x="222" y="5"/>
                </a:cubicBezTo>
                <a:cubicBezTo>
                  <a:pt x="222" y="5"/>
                  <a:pt x="222" y="4"/>
                  <a:pt x="222" y="4"/>
                </a:cubicBezTo>
                <a:cubicBezTo>
                  <a:pt x="222" y="4"/>
                  <a:pt x="221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18" y="5"/>
                  <a:pt x="217" y="5"/>
                  <a:pt x="216" y="6"/>
                </a:cubicBezTo>
                <a:cubicBezTo>
                  <a:pt x="216" y="6"/>
                  <a:pt x="216" y="5"/>
                  <a:pt x="217" y="5"/>
                </a:cubicBezTo>
                <a:cubicBezTo>
                  <a:pt x="215" y="4"/>
                  <a:pt x="215" y="6"/>
                  <a:pt x="213" y="6"/>
                </a:cubicBezTo>
                <a:cubicBezTo>
                  <a:pt x="212" y="6"/>
                  <a:pt x="211" y="5"/>
                  <a:pt x="212" y="5"/>
                </a:cubicBezTo>
                <a:cubicBezTo>
                  <a:pt x="211" y="6"/>
                  <a:pt x="208" y="6"/>
                  <a:pt x="207" y="7"/>
                </a:cubicBezTo>
                <a:cubicBezTo>
                  <a:pt x="207" y="6"/>
                  <a:pt x="206" y="6"/>
                  <a:pt x="205" y="6"/>
                </a:cubicBezTo>
                <a:cubicBezTo>
                  <a:pt x="194" y="7"/>
                  <a:pt x="184" y="7"/>
                  <a:pt x="173" y="10"/>
                </a:cubicBezTo>
                <a:cubicBezTo>
                  <a:pt x="172" y="8"/>
                  <a:pt x="176" y="8"/>
                  <a:pt x="175" y="7"/>
                </a:cubicBezTo>
                <a:cubicBezTo>
                  <a:pt x="175" y="9"/>
                  <a:pt x="173" y="8"/>
                  <a:pt x="170" y="8"/>
                </a:cubicBezTo>
                <a:cubicBezTo>
                  <a:pt x="170" y="8"/>
                  <a:pt x="170" y="8"/>
                  <a:pt x="170" y="8"/>
                </a:cubicBezTo>
                <a:cubicBezTo>
                  <a:pt x="168" y="9"/>
                  <a:pt x="168" y="8"/>
                  <a:pt x="166" y="8"/>
                </a:cubicBezTo>
                <a:cubicBezTo>
                  <a:pt x="166" y="9"/>
                  <a:pt x="166" y="9"/>
                  <a:pt x="166" y="9"/>
                </a:cubicBezTo>
                <a:cubicBezTo>
                  <a:pt x="165" y="10"/>
                  <a:pt x="163" y="7"/>
                  <a:pt x="162" y="9"/>
                </a:cubicBezTo>
                <a:cubicBezTo>
                  <a:pt x="161" y="8"/>
                  <a:pt x="161" y="8"/>
                  <a:pt x="161" y="8"/>
                </a:cubicBezTo>
                <a:cubicBezTo>
                  <a:pt x="159" y="10"/>
                  <a:pt x="158" y="7"/>
                  <a:pt x="157" y="9"/>
                </a:cubicBezTo>
                <a:cubicBezTo>
                  <a:pt x="157" y="9"/>
                  <a:pt x="157" y="9"/>
                  <a:pt x="157" y="9"/>
                </a:cubicBezTo>
                <a:cubicBezTo>
                  <a:pt x="154" y="8"/>
                  <a:pt x="152" y="11"/>
                  <a:pt x="151" y="10"/>
                </a:cubicBezTo>
                <a:cubicBezTo>
                  <a:pt x="148" y="10"/>
                  <a:pt x="146" y="10"/>
                  <a:pt x="146" y="12"/>
                </a:cubicBezTo>
                <a:cubicBezTo>
                  <a:pt x="145" y="11"/>
                  <a:pt x="145" y="10"/>
                  <a:pt x="146" y="10"/>
                </a:cubicBezTo>
                <a:cubicBezTo>
                  <a:pt x="138" y="11"/>
                  <a:pt x="129" y="11"/>
                  <a:pt x="122" y="13"/>
                </a:cubicBezTo>
                <a:cubicBezTo>
                  <a:pt x="121" y="13"/>
                  <a:pt x="122" y="13"/>
                  <a:pt x="122" y="12"/>
                </a:cubicBezTo>
                <a:cubicBezTo>
                  <a:pt x="118" y="14"/>
                  <a:pt x="113" y="11"/>
                  <a:pt x="110" y="14"/>
                </a:cubicBezTo>
                <a:cubicBezTo>
                  <a:pt x="109" y="15"/>
                  <a:pt x="109" y="15"/>
                  <a:pt x="109" y="15"/>
                </a:cubicBezTo>
                <a:cubicBezTo>
                  <a:pt x="108" y="15"/>
                  <a:pt x="108" y="14"/>
                  <a:pt x="107" y="13"/>
                </a:cubicBezTo>
                <a:cubicBezTo>
                  <a:pt x="106" y="14"/>
                  <a:pt x="103" y="14"/>
                  <a:pt x="102" y="15"/>
                </a:cubicBezTo>
                <a:cubicBezTo>
                  <a:pt x="102" y="14"/>
                  <a:pt x="102" y="14"/>
                  <a:pt x="102" y="14"/>
                </a:cubicBezTo>
                <a:cubicBezTo>
                  <a:pt x="100" y="14"/>
                  <a:pt x="98" y="15"/>
                  <a:pt x="96" y="15"/>
                </a:cubicBezTo>
                <a:cubicBezTo>
                  <a:pt x="97" y="14"/>
                  <a:pt x="97" y="14"/>
                  <a:pt x="97" y="14"/>
                </a:cubicBezTo>
                <a:cubicBezTo>
                  <a:pt x="86" y="12"/>
                  <a:pt x="73" y="11"/>
                  <a:pt x="65" y="13"/>
                </a:cubicBezTo>
                <a:cubicBezTo>
                  <a:pt x="63" y="14"/>
                  <a:pt x="64" y="11"/>
                  <a:pt x="63" y="12"/>
                </a:cubicBezTo>
                <a:cubicBezTo>
                  <a:pt x="54" y="14"/>
                  <a:pt x="44" y="10"/>
                  <a:pt x="36" y="13"/>
                </a:cubicBezTo>
                <a:cubicBezTo>
                  <a:pt x="30" y="13"/>
                  <a:pt x="28" y="17"/>
                  <a:pt x="28" y="17"/>
                </a:cubicBezTo>
                <a:cubicBezTo>
                  <a:pt x="43" y="17"/>
                  <a:pt x="56" y="19"/>
                  <a:pt x="71" y="21"/>
                </a:cubicBezTo>
                <a:cubicBezTo>
                  <a:pt x="76" y="21"/>
                  <a:pt x="82" y="21"/>
                  <a:pt x="87" y="21"/>
                </a:cubicBezTo>
                <a:cubicBezTo>
                  <a:pt x="106" y="21"/>
                  <a:pt x="126" y="24"/>
                  <a:pt x="145" y="21"/>
                </a:cubicBezTo>
                <a:cubicBezTo>
                  <a:pt x="144" y="21"/>
                  <a:pt x="145" y="20"/>
                  <a:pt x="146" y="20"/>
                </a:cubicBezTo>
                <a:cubicBezTo>
                  <a:pt x="147" y="20"/>
                  <a:pt x="147" y="20"/>
                  <a:pt x="147" y="20"/>
                </a:cubicBezTo>
                <a:cubicBezTo>
                  <a:pt x="148" y="19"/>
                  <a:pt x="148" y="19"/>
                  <a:pt x="148" y="19"/>
                </a:cubicBezTo>
                <a:cubicBezTo>
                  <a:pt x="150" y="19"/>
                  <a:pt x="149" y="20"/>
                  <a:pt x="148" y="21"/>
                </a:cubicBezTo>
                <a:cubicBezTo>
                  <a:pt x="156" y="20"/>
                  <a:pt x="163" y="19"/>
                  <a:pt x="170" y="19"/>
                </a:cubicBezTo>
                <a:cubicBezTo>
                  <a:pt x="171" y="18"/>
                  <a:pt x="174" y="19"/>
                  <a:pt x="174" y="17"/>
                </a:cubicBezTo>
                <a:cubicBezTo>
                  <a:pt x="175" y="17"/>
                  <a:pt x="174" y="18"/>
                  <a:pt x="174" y="18"/>
                </a:cubicBezTo>
                <a:cubicBezTo>
                  <a:pt x="180" y="17"/>
                  <a:pt x="180" y="17"/>
                  <a:pt x="185" y="18"/>
                </a:cubicBezTo>
                <a:cubicBezTo>
                  <a:pt x="195" y="18"/>
                  <a:pt x="205" y="17"/>
                  <a:pt x="215" y="16"/>
                </a:cubicBezTo>
                <a:cubicBezTo>
                  <a:pt x="220" y="15"/>
                  <a:pt x="220" y="15"/>
                  <a:pt x="220" y="15"/>
                </a:cubicBezTo>
                <a:cubicBezTo>
                  <a:pt x="220" y="19"/>
                  <a:pt x="220" y="19"/>
                  <a:pt x="220" y="19"/>
                </a:cubicBezTo>
                <a:cubicBezTo>
                  <a:pt x="221" y="39"/>
                  <a:pt x="223" y="59"/>
                  <a:pt x="222" y="80"/>
                </a:cubicBezTo>
                <a:cubicBezTo>
                  <a:pt x="225" y="83"/>
                  <a:pt x="223" y="88"/>
                  <a:pt x="225" y="91"/>
                </a:cubicBezTo>
                <a:cubicBezTo>
                  <a:pt x="225" y="91"/>
                  <a:pt x="225" y="91"/>
                  <a:pt x="225" y="91"/>
                </a:cubicBezTo>
                <a:cubicBezTo>
                  <a:pt x="225" y="94"/>
                  <a:pt x="224" y="95"/>
                  <a:pt x="223" y="99"/>
                </a:cubicBezTo>
                <a:cubicBezTo>
                  <a:pt x="224" y="99"/>
                  <a:pt x="223" y="101"/>
                  <a:pt x="224" y="100"/>
                </a:cubicBezTo>
                <a:cubicBezTo>
                  <a:pt x="226" y="102"/>
                  <a:pt x="222" y="103"/>
                  <a:pt x="223" y="105"/>
                </a:cubicBezTo>
                <a:cubicBezTo>
                  <a:pt x="222" y="105"/>
                  <a:pt x="224" y="105"/>
                  <a:pt x="223" y="105"/>
                </a:cubicBezTo>
                <a:cubicBezTo>
                  <a:pt x="224" y="110"/>
                  <a:pt x="223" y="104"/>
                  <a:pt x="220" y="110"/>
                </a:cubicBezTo>
                <a:cubicBezTo>
                  <a:pt x="221" y="117"/>
                  <a:pt x="219" y="129"/>
                  <a:pt x="217" y="130"/>
                </a:cubicBezTo>
                <a:cubicBezTo>
                  <a:pt x="217" y="130"/>
                  <a:pt x="217" y="130"/>
                  <a:pt x="217" y="130"/>
                </a:cubicBezTo>
                <a:cubicBezTo>
                  <a:pt x="215" y="128"/>
                  <a:pt x="214" y="132"/>
                  <a:pt x="213" y="131"/>
                </a:cubicBezTo>
                <a:cubicBezTo>
                  <a:pt x="213" y="131"/>
                  <a:pt x="213" y="131"/>
                  <a:pt x="214" y="130"/>
                </a:cubicBezTo>
                <a:cubicBezTo>
                  <a:pt x="209" y="131"/>
                  <a:pt x="207" y="133"/>
                  <a:pt x="203" y="133"/>
                </a:cubicBezTo>
                <a:cubicBezTo>
                  <a:pt x="200" y="135"/>
                  <a:pt x="195" y="134"/>
                  <a:pt x="193" y="136"/>
                </a:cubicBezTo>
                <a:cubicBezTo>
                  <a:pt x="193" y="135"/>
                  <a:pt x="191" y="135"/>
                  <a:pt x="190" y="135"/>
                </a:cubicBezTo>
                <a:cubicBezTo>
                  <a:pt x="188" y="138"/>
                  <a:pt x="183" y="135"/>
                  <a:pt x="181" y="138"/>
                </a:cubicBezTo>
                <a:cubicBezTo>
                  <a:pt x="181" y="137"/>
                  <a:pt x="181" y="137"/>
                  <a:pt x="181" y="137"/>
                </a:cubicBezTo>
                <a:cubicBezTo>
                  <a:pt x="171" y="140"/>
                  <a:pt x="160" y="140"/>
                  <a:pt x="150" y="142"/>
                </a:cubicBezTo>
                <a:cubicBezTo>
                  <a:pt x="145" y="143"/>
                  <a:pt x="138" y="141"/>
                  <a:pt x="132" y="142"/>
                </a:cubicBezTo>
                <a:cubicBezTo>
                  <a:pt x="131" y="143"/>
                  <a:pt x="132" y="143"/>
                  <a:pt x="131" y="144"/>
                </a:cubicBezTo>
                <a:cubicBezTo>
                  <a:pt x="129" y="144"/>
                  <a:pt x="131" y="143"/>
                  <a:pt x="130" y="142"/>
                </a:cubicBezTo>
                <a:cubicBezTo>
                  <a:pt x="127" y="144"/>
                  <a:pt x="123" y="142"/>
                  <a:pt x="119" y="142"/>
                </a:cubicBezTo>
                <a:cubicBezTo>
                  <a:pt x="118" y="143"/>
                  <a:pt x="117" y="143"/>
                  <a:pt x="118" y="143"/>
                </a:cubicBezTo>
                <a:cubicBezTo>
                  <a:pt x="113" y="142"/>
                  <a:pt x="107" y="144"/>
                  <a:pt x="103" y="142"/>
                </a:cubicBezTo>
                <a:cubicBezTo>
                  <a:pt x="104" y="145"/>
                  <a:pt x="100" y="144"/>
                  <a:pt x="99" y="144"/>
                </a:cubicBezTo>
                <a:cubicBezTo>
                  <a:pt x="98" y="144"/>
                  <a:pt x="98" y="143"/>
                  <a:pt x="98" y="143"/>
                </a:cubicBezTo>
                <a:cubicBezTo>
                  <a:pt x="95" y="143"/>
                  <a:pt x="93" y="143"/>
                  <a:pt x="89" y="142"/>
                </a:cubicBezTo>
                <a:cubicBezTo>
                  <a:pt x="87" y="142"/>
                  <a:pt x="87" y="143"/>
                  <a:pt x="84" y="143"/>
                </a:cubicBezTo>
                <a:cubicBezTo>
                  <a:pt x="83" y="141"/>
                  <a:pt x="80" y="142"/>
                  <a:pt x="78" y="142"/>
                </a:cubicBezTo>
                <a:cubicBezTo>
                  <a:pt x="78" y="143"/>
                  <a:pt x="75" y="144"/>
                  <a:pt x="73" y="143"/>
                </a:cubicBezTo>
                <a:cubicBezTo>
                  <a:pt x="74" y="141"/>
                  <a:pt x="74" y="141"/>
                  <a:pt x="74" y="141"/>
                </a:cubicBezTo>
                <a:cubicBezTo>
                  <a:pt x="67" y="142"/>
                  <a:pt x="57" y="138"/>
                  <a:pt x="49" y="139"/>
                </a:cubicBezTo>
                <a:cubicBezTo>
                  <a:pt x="48" y="138"/>
                  <a:pt x="48" y="138"/>
                  <a:pt x="48" y="138"/>
                </a:cubicBezTo>
                <a:cubicBezTo>
                  <a:pt x="40" y="139"/>
                  <a:pt x="32" y="135"/>
                  <a:pt x="24" y="136"/>
                </a:cubicBezTo>
                <a:cubicBezTo>
                  <a:pt x="22" y="135"/>
                  <a:pt x="18" y="134"/>
                  <a:pt x="16" y="134"/>
                </a:cubicBezTo>
                <a:cubicBezTo>
                  <a:pt x="16" y="134"/>
                  <a:pt x="16" y="134"/>
                  <a:pt x="15" y="134"/>
                </a:cubicBezTo>
                <a:cubicBezTo>
                  <a:pt x="17" y="131"/>
                  <a:pt x="18" y="129"/>
                  <a:pt x="17" y="126"/>
                </a:cubicBezTo>
                <a:cubicBezTo>
                  <a:pt x="18" y="126"/>
                  <a:pt x="18" y="126"/>
                  <a:pt x="18" y="126"/>
                </a:cubicBezTo>
                <a:cubicBezTo>
                  <a:pt x="17" y="123"/>
                  <a:pt x="17" y="119"/>
                  <a:pt x="18" y="115"/>
                </a:cubicBezTo>
                <a:cubicBezTo>
                  <a:pt x="18" y="114"/>
                  <a:pt x="18" y="111"/>
                  <a:pt x="17" y="112"/>
                </a:cubicBezTo>
                <a:cubicBezTo>
                  <a:pt x="16" y="111"/>
                  <a:pt x="18" y="112"/>
                  <a:pt x="17" y="110"/>
                </a:cubicBezTo>
                <a:cubicBezTo>
                  <a:pt x="19" y="112"/>
                  <a:pt x="19" y="112"/>
                  <a:pt x="19" y="112"/>
                </a:cubicBezTo>
                <a:cubicBezTo>
                  <a:pt x="20" y="104"/>
                  <a:pt x="20" y="98"/>
                  <a:pt x="20" y="90"/>
                </a:cubicBezTo>
                <a:cubicBezTo>
                  <a:pt x="22" y="88"/>
                  <a:pt x="20" y="83"/>
                  <a:pt x="21" y="79"/>
                </a:cubicBezTo>
                <a:cubicBezTo>
                  <a:pt x="21" y="77"/>
                  <a:pt x="22" y="73"/>
                  <a:pt x="20" y="71"/>
                </a:cubicBezTo>
                <a:cubicBezTo>
                  <a:pt x="21" y="71"/>
                  <a:pt x="21" y="71"/>
                  <a:pt x="21" y="71"/>
                </a:cubicBezTo>
                <a:cubicBezTo>
                  <a:pt x="21" y="67"/>
                  <a:pt x="21" y="63"/>
                  <a:pt x="22" y="59"/>
                </a:cubicBezTo>
                <a:cubicBezTo>
                  <a:pt x="22" y="56"/>
                  <a:pt x="21" y="56"/>
                  <a:pt x="20" y="54"/>
                </a:cubicBezTo>
                <a:cubicBezTo>
                  <a:pt x="21" y="54"/>
                  <a:pt x="21" y="54"/>
                  <a:pt x="21" y="54"/>
                </a:cubicBezTo>
                <a:cubicBezTo>
                  <a:pt x="20" y="52"/>
                  <a:pt x="19" y="52"/>
                  <a:pt x="18" y="51"/>
                </a:cubicBezTo>
                <a:cubicBezTo>
                  <a:pt x="19" y="49"/>
                  <a:pt x="18" y="49"/>
                  <a:pt x="18" y="47"/>
                </a:cubicBezTo>
                <a:cubicBezTo>
                  <a:pt x="19" y="49"/>
                  <a:pt x="20" y="50"/>
                  <a:pt x="21" y="51"/>
                </a:cubicBezTo>
                <a:cubicBezTo>
                  <a:pt x="22" y="49"/>
                  <a:pt x="19" y="46"/>
                  <a:pt x="21" y="44"/>
                </a:cubicBezTo>
                <a:cubicBezTo>
                  <a:pt x="21" y="42"/>
                  <a:pt x="21" y="40"/>
                  <a:pt x="19" y="40"/>
                </a:cubicBezTo>
                <a:cubicBezTo>
                  <a:pt x="20" y="41"/>
                  <a:pt x="20" y="39"/>
                  <a:pt x="21" y="40"/>
                </a:cubicBezTo>
                <a:cubicBezTo>
                  <a:pt x="20" y="38"/>
                  <a:pt x="20" y="37"/>
                  <a:pt x="20" y="36"/>
                </a:cubicBezTo>
                <a:cubicBezTo>
                  <a:pt x="20" y="37"/>
                  <a:pt x="20" y="37"/>
                  <a:pt x="20" y="37"/>
                </a:cubicBezTo>
                <a:cubicBezTo>
                  <a:pt x="19" y="37"/>
                  <a:pt x="19" y="35"/>
                  <a:pt x="17" y="35"/>
                </a:cubicBezTo>
                <a:cubicBezTo>
                  <a:pt x="18" y="36"/>
                  <a:pt x="18" y="36"/>
                  <a:pt x="18" y="37"/>
                </a:cubicBezTo>
                <a:cubicBezTo>
                  <a:pt x="17" y="37"/>
                  <a:pt x="16" y="34"/>
                  <a:pt x="17" y="34"/>
                </a:cubicBezTo>
                <a:cubicBezTo>
                  <a:pt x="18" y="33"/>
                  <a:pt x="19" y="35"/>
                  <a:pt x="19" y="34"/>
                </a:cubicBezTo>
                <a:cubicBezTo>
                  <a:pt x="17" y="30"/>
                  <a:pt x="17" y="30"/>
                  <a:pt x="17" y="30"/>
                </a:cubicBezTo>
                <a:cubicBezTo>
                  <a:pt x="17" y="30"/>
                  <a:pt x="17" y="32"/>
                  <a:pt x="16" y="32"/>
                </a:cubicBezTo>
                <a:cubicBezTo>
                  <a:pt x="17" y="33"/>
                  <a:pt x="17" y="33"/>
                  <a:pt x="17" y="33"/>
                </a:cubicBezTo>
                <a:cubicBezTo>
                  <a:pt x="16" y="33"/>
                  <a:pt x="16" y="33"/>
                  <a:pt x="16" y="33"/>
                </a:cubicBezTo>
                <a:cubicBezTo>
                  <a:pt x="16" y="36"/>
                  <a:pt x="15" y="39"/>
                  <a:pt x="16" y="42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2"/>
                  <a:pt x="19" y="44"/>
                  <a:pt x="18" y="46"/>
                </a:cubicBezTo>
                <a:cubicBezTo>
                  <a:pt x="17" y="45"/>
                  <a:pt x="17" y="45"/>
                  <a:pt x="16" y="45"/>
                </a:cubicBezTo>
                <a:cubicBezTo>
                  <a:pt x="16" y="46"/>
                  <a:pt x="17" y="46"/>
                  <a:pt x="17" y="47"/>
                </a:cubicBezTo>
                <a:cubicBezTo>
                  <a:pt x="15" y="46"/>
                  <a:pt x="15" y="46"/>
                  <a:pt x="15" y="46"/>
                </a:cubicBezTo>
                <a:cubicBezTo>
                  <a:pt x="17" y="47"/>
                  <a:pt x="16" y="51"/>
                  <a:pt x="16" y="52"/>
                </a:cubicBezTo>
                <a:cubicBezTo>
                  <a:pt x="16" y="51"/>
                  <a:pt x="16" y="51"/>
                  <a:pt x="16" y="51"/>
                </a:cubicBezTo>
                <a:cubicBezTo>
                  <a:pt x="15" y="54"/>
                  <a:pt x="17" y="51"/>
                  <a:pt x="17" y="53"/>
                </a:cubicBezTo>
                <a:cubicBezTo>
                  <a:pt x="17" y="54"/>
                  <a:pt x="15" y="53"/>
                  <a:pt x="14" y="55"/>
                </a:cubicBezTo>
                <a:cubicBezTo>
                  <a:pt x="14" y="58"/>
                  <a:pt x="16" y="62"/>
                  <a:pt x="14" y="65"/>
                </a:cubicBezTo>
                <a:cubicBezTo>
                  <a:pt x="14" y="68"/>
                  <a:pt x="15" y="70"/>
                  <a:pt x="16" y="73"/>
                </a:cubicBezTo>
                <a:cubicBezTo>
                  <a:pt x="16" y="75"/>
                  <a:pt x="14" y="72"/>
                  <a:pt x="15" y="75"/>
                </a:cubicBezTo>
                <a:cubicBezTo>
                  <a:pt x="14" y="74"/>
                  <a:pt x="13" y="75"/>
                  <a:pt x="13" y="75"/>
                </a:cubicBezTo>
                <a:cubicBezTo>
                  <a:pt x="13" y="75"/>
                  <a:pt x="12" y="79"/>
                  <a:pt x="14" y="77"/>
                </a:cubicBezTo>
                <a:cubicBezTo>
                  <a:pt x="14" y="80"/>
                  <a:pt x="13" y="84"/>
                  <a:pt x="13" y="87"/>
                </a:cubicBezTo>
                <a:cubicBezTo>
                  <a:pt x="13" y="86"/>
                  <a:pt x="12" y="86"/>
                  <a:pt x="11" y="87"/>
                </a:cubicBezTo>
                <a:cubicBezTo>
                  <a:pt x="12" y="88"/>
                  <a:pt x="13" y="91"/>
                  <a:pt x="12" y="94"/>
                </a:cubicBezTo>
                <a:cubicBezTo>
                  <a:pt x="14" y="94"/>
                  <a:pt x="14" y="93"/>
                  <a:pt x="15" y="93"/>
                </a:cubicBezTo>
                <a:cubicBezTo>
                  <a:pt x="15" y="94"/>
                  <a:pt x="15" y="94"/>
                  <a:pt x="15" y="95"/>
                </a:cubicBezTo>
                <a:cubicBezTo>
                  <a:pt x="14" y="95"/>
                  <a:pt x="12" y="95"/>
                  <a:pt x="12" y="97"/>
                </a:cubicBezTo>
                <a:cubicBezTo>
                  <a:pt x="10" y="97"/>
                  <a:pt x="12" y="93"/>
                  <a:pt x="10" y="94"/>
                </a:cubicBezTo>
                <a:cubicBezTo>
                  <a:pt x="9" y="93"/>
                  <a:pt x="9" y="89"/>
                  <a:pt x="10" y="88"/>
                </a:cubicBezTo>
                <a:cubicBezTo>
                  <a:pt x="9" y="85"/>
                  <a:pt x="10" y="89"/>
                  <a:pt x="8" y="89"/>
                </a:cubicBezTo>
                <a:cubicBezTo>
                  <a:pt x="8" y="91"/>
                  <a:pt x="9" y="92"/>
                  <a:pt x="9" y="95"/>
                </a:cubicBezTo>
                <a:cubicBezTo>
                  <a:pt x="10" y="95"/>
                  <a:pt x="10" y="94"/>
                  <a:pt x="11" y="95"/>
                </a:cubicBezTo>
                <a:cubicBezTo>
                  <a:pt x="12" y="98"/>
                  <a:pt x="9" y="99"/>
                  <a:pt x="9" y="99"/>
                </a:cubicBezTo>
                <a:cubicBezTo>
                  <a:pt x="9" y="98"/>
                  <a:pt x="9" y="98"/>
                  <a:pt x="9" y="98"/>
                </a:cubicBezTo>
                <a:cubicBezTo>
                  <a:pt x="8" y="100"/>
                  <a:pt x="9" y="100"/>
                  <a:pt x="9" y="102"/>
                </a:cubicBezTo>
                <a:cubicBezTo>
                  <a:pt x="6" y="103"/>
                  <a:pt x="9" y="99"/>
                  <a:pt x="7" y="98"/>
                </a:cubicBezTo>
                <a:cubicBezTo>
                  <a:pt x="6" y="100"/>
                  <a:pt x="6" y="100"/>
                  <a:pt x="6" y="100"/>
                </a:cubicBezTo>
                <a:cubicBezTo>
                  <a:pt x="5" y="103"/>
                  <a:pt x="7" y="101"/>
                  <a:pt x="6" y="104"/>
                </a:cubicBezTo>
                <a:cubicBezTo>
                  <a:pt x="6" y="103"/>
                  <a:pt x="6" y="103"/>
                  <a:pt x="6" y="103"/>
                </a:cubicBezTo>
                <a:cubicBezTo>
                  <a:pt x="6" y="105"/>
                  <a:pt x="6" y="105"/>
                  <a:pt x="6" y="105"/>
                </a:cubicBezTo>
                <a:cubicBezTo>
                  <a:pt x="7" y="105"/>
                  <a:pt x="8" y="105"/>
                  <a:pt x="8" y="103"/>
                </a:cubicBezTo>
                <a:cubicBezTo>
                  <a:pt x="10" y="105"/>
                  <a:pt x="8" y="105"/>
                  <a:pt x="8" y="107"/>
                </a:cubicBezTo>
                <a:cubicBezTo>
                  <a:pt x="9" y="108"/>
                  <a:pt x="8" y="106"/>
                  <a:pt x="10" y="106"/>
                </a:cubicBezTo>
                <a:cubicBezTo>
                  <a:pt x="11" y="106"/>
                  <a:pt x="10" y="108"/>
                  <a:pt x="11" y="109"/>
                </a:cubicBezTo>
                <a:cubicBezTo>
                  <a:pt x="10" y="112"/>
                  <a:pt x="9" y="110"/>
                  <a:pt x="8" y="111"/>
                </a:cubicBezTo>
                <a:cubicBezTo>
                  <a:pt x="8" y="111"/>
                  <a:pt x="8" y="109"/>
                  <a:pt x="9" y="109"/>
                </a:cubicBezTo>
                <a:cubicBezTo>
                  <a:pt x="8" y="107"/>
                  <a:pt x="6" y="110"/>
                  <a:pt x="5" y="108"/>
                </a:cubicBezTo>
                <a:cubicBezTo>
                  <a:pt x="4" y="110"/>
                  <a:pt x="6" y="110"/>
                  <a:pt x="6" y="111"/>
                </a:cubicBezTo>
                <a:cubicBezTo>
                  <a:pt x="6" y="111"/>
                  <a:pt x="7" y="112"/>
                  <a:pt x="8" y="111"/>
                </a:cubicBezTo>
                <a:cubicBezTo>
                  <a:pt x="11" y="115"/>
                  <a:pt x="5" y="113"/>
                  <a:pt x="5" y="117"/>
                </a:cubicBezTo>
                <a:cubicBezTo>
                  <a:pt x="7" y="116"/>
                  <a:pt x="7" y="122"/>
                  <a:pt x="10" y="119"/>
                </a:cubicBezTo>
                <a:cubicBezTo>
                  <a:pt x="10" y="120"/>
                  <a:pt x="11" y="121"/>
                  <a:pt x="10" y="122"/>
                </a:cubicBezTo>
                <a:cubicBezTo>
                  <a:pt x="9" y="121"/>
                  <a:pt x="9" y="124"/>
                  <a:pt x="8" y="122"/>
                </a:cubicBezTo>
                <a:cubicBezTo>
                  <a:pt x="8" y="123"/>
                  <a:pt x="8" y="123"/>
                  <a:pt x="8" y="123"/>
                </a:cubicBezTo>
                <a:cubicBezTo>
                  <a:pt x="6" y="121"/>
                  <a:pt x="6" y="121"/>
                  <a:pt x="6" y="121"/>
                </a:cubicBezTo>
                <a:cubicBezTo>
                  <a:pt x="5" y="122"/>
                  <a:pt x="4" y="124"/>
                  <a:pt x="3" y="125"/>
                </a:cubicBezTo>
                <a:cubicBezTo>
                  <a:pt x="3" y="126"/>
                  <a:pt x="4" y="124"/>
                  <a:pt x="4" y="126"/>
                </a:cubicBezTo>
                <a:cubicBezTo>
                  <a:pt x="4" y="126"/>
                  <a:pt x="3" y="127"/>
                  <a:pt x="3" y="128"/>
                </a:cubicBezTo>
                <a:cubicBezTo>
                  <a:pt x="4" y="126"/>
                  <a:pt x="5" y="128"/>
                  <a:pt x="5" y="129"/>
                </a:cubicBezTo>
                <a:cubicBezTo>
                  <a:pt x="5" y="131"/>
                  <a:pt x="3" y="132"/>
                  <a:pt x="3" y="132"/>
                </a:cubicBezTo>
                <a:cubicBezTo>
                  <a:pt x="2" y="130"/>
                  <a:pt x="2" y="130"/>
                  <a:pt x="2" y="130"/>
                </a:cubicBezTo>
                <a:cubicBezTo>
                  <a:pt x="3" y="131"/>
                  <a:pt x="1" y="130"/>
                  <a:pt x="1" y="132"/>
                </a:cubicBezTo>
                <a:cubicBezTo>
                  <a:pt x="2" y="132"/>
                  <a:pt x="3" y="133"/>
                  <a:pt x="4" y="134"/>
                </a:cubicBezTo>
                <a:cubicBezTo>
                  <a:pt x="4" y="135"/>
                  <a:pt x="3" y="136"/>
                  <a:pt x="3" y="136"/>
                </a:cubicBezTo>
                <a:cubicBezTo>
                  <a:pt x="3" y="134"/>
                  <a:pt x="3" y="134"/>
                  <a:pt x="3" y="134"/>
                </a:cubicBezTo>
                <a:cubicBezTo>
                  <a:pt x="3" y="135"/>
                  <a:pt x="2" y="135"/>
                  <a:pt x="1" y="135"/>
                </a:cubicBezTo>
                <a:cubicBezTo>
                  <a:pt x="1" y="136"/>
                  <a:pt x="1" y="136"/>
                  <a:pt x="1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1" y="138"/>
                  <a:pt x="1" y="138"/>
                  <a:pt x="1" y="137"/>
                </a:cubicBezTo>
                <a:cubicBezTo>
                  <a:pt x="2" y="139"/>
                  <a:pt x="4" y="142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9" y="147"/>
                  <a:pt x="9" y="147"/>
                  <a:pt x="9" y="147"/>
                </a:cubicBezTo>
                <a:cubicBezTo>
                  <a:pt x="10" y="147"/>
                  <a:pt x="10" y="148"/>
                  <a:pt x="9" y="148"/>
                </a:cubicBezTo>
                <a:cubicBezTo>
                  <a:pt x="10" y="147"/>
                  <a:pt x="11" y="148"/>
                  <a:pt x="12" y="148"/>
                </a:cubicBezTo>
                <a:cubicBezTo>
                  <a:pt x="12" y="148"/>
                  <a:pt x="12" y="148"/>
                  <a:pt x="12" y="148"/>
                </a:cubicBezTo>
                <a:cubicBezTo>
                  <a:pt x="13" y="148"/>
                  <a:pt x="15" y="147"/>
                  <a:pt x="15" y="148"/>
                </a:cubicBezTo>
                <a:cubicBezTo>
                  <a:pt x="15" y="146"/>
                  <a:pt x="14" y="148"/>
                  <a:pt x="13" y="147"/>
                </a:cubicBezTo>
                <a:cubicBezTo>
                  <a:pt x="12" y="145"/>
                  <a:pt x="15" y="146"/>
                  <a:pt x="15" y="146"/>
                </a:cubicBezTo>
                <a:cubicBezTo>
                  <a:pt x="15" y="148"/>
                  <a:pt x="18" y="147"/>
                  <a:pt x="19" y="147"/>
                </a:cubicBezTo>
                <a:cubicBezTo>
                  <a:pt x="20" y="148"/>
                  <a:pt x="20" y="148"/>
                  <a:pt x="20" y="149"/>
                </a:cubicBezTo>
                <a:cubicBezTo>
                  <a:pt x="21" y="147"/>
                  <a:pt x="21" y="147"/>
                  <a:pt x="21" y="147"/>
                </a:cubicBezTo>
                <a:cubicBezTo>
                  <a:pt x="21" y="150"/>
                  <a:pt x="24" y="147"/>
                  <a:pt x="25" y="148"/>
                </a:cubicBezTo>
                <a:cubicBezTo>
                  <a:pt x="24" y="149"/>
                  <a:pt x="24" y="150"/>
                  <a:pt x="25" y="150"/>
                </a:cubicBezTo>
                <a:cubicBezTo>
                  <a:pt x="24" y="148"/>
                  <a:pt x="28" y="149"/>
                  <a:pt x="27" y="147"/>
                </a:cubicBezTo>
                <a:cubicBezTo>
                  <a:pt x="30" y="148"/>
                  <a:pt x="26" y="149"/>
                  <a:pt x="27" y="151"/>
                </a:cubicBezTo>
                <a:cubicBezTo>
                  <a:pt x="29" y="150"/>
                  <a:pt x="30" y="152"/>
                  <a:pt x="31" y="151"/>
                </a:cubicBezTo>
                <a:cubicBezTo>
                  <a:pt x="29" y="150"/>
                  <a:pt x="31" y="150"/>
                  <a:pt x="32" y="149"/>
                </a:cubicBezTo>
                <a:cubicBezTo>
                  <a:pt x="34" y="149"/>
                  <a:pt x="31" y="150"/>
                  <a:pt x="33" y="151"/>
                </a:cubicBezTo>
                <a:cubicBezTo>
                  <a:pt x="34" y="150"/>
                  <a:pt x="35" y="149"/>
                  <a:pt x="34" y="148"/>
                </a:cubicBezTo>
                <a:cubicBezTo>
                  <a:pt x="35" y="149"/>
                  <a:pt x="37" y="148"/>
                  <a:pt x="38" y="149"/>
                </a:cubicBezTo>
                <a:cubicBezTo>
                  <a:pt x="39" y="150"/>
                  <a:pt x="35" y="149"/>
                  <a:pt x="36" y="150"/>
                </a:cubicBezTo>
                <a:cubicBezTo>
                  <a:pt x="39" y="151"/>
                  <a:pt x="38" y="148"/>
                  <a:pt x="41" y="148"/>
                </a:cubicBezTo>
                <a:cubicBezTo>
                  <a:pt x="40" y="147"/>
                  <a:pt x="42" y="145"/>
                  <a:pt x="43" y="145"/>
                </a:cubicBezTo>
                <a:cubicBezTo>
                  <a:pt x="46" y="145"/>
                  <a:pt x="42" y="145"/>
                  <a:pt x="43" y="147"/>
                </a:cubicBezTo>
                <a:cubicBezTo>
                  <a:pt x="44" y="147"/>
                  <a:pt x="44" y="147"/>
                  <a:pt x="44" y="147"/>
                </a:cubicBezTo>
                <a:cubicBezTo>
                  <a:pt x="46" y="149"/>
                  <a:pt x="40" y="149"/>
                  <a:pt x="41" y="151"/>
                </a:cubicBezTo>
                <a:cubicBezTo>
                  <a:pt x="43" y="151"/>
                  <a:pt x="43" y="151"/>
                  <a:pt x="43" y="151"/>
                </a:cubicBezTo>
                <a:cubicBezTo>
                  <a:pt x="42" y="151"/>
                  <a:pt x="42" y="152"/>
                  <a:pt x="42" y="153"/>
                </a:cubicBezTo>
                <a:cubicBezTo>
                  <a:pt x="43" y="151"/>
                  <a:pt x="46" y="153"/>
                  <a:pt x="46" y="153"/>
                </a:cubicBezTo>
                <a:cubicBezTo>
                  <a:pt x="46" y="151"/>
                  <a:pt x="45" y="153"/>
                  <a:pt x="45" y="152"/>
                </a:cubicBezTo>
                <a:cubicBezTo>
                  <a:pt x="47" y="152"/>
                  <a:pt x="48" y="150"/>
                  <a:pt x="50" y="151"/>
                </a:cubicBezTo>
                <a:cubicBezTo>
                  <a:pt x="48" y="152"/>
                  <a:pt x="50" y="153"/>
                  <a:pt x="49" y="153"/>
                </a:cubicBezTo>
                <a:cubicBezTo>
                  <a:pt x="51" y="154"/>
                  <a:pt x="50" y="152"/>
                  <a:pt x="52" y="153"/>
                </a:cubicBezTo>
                <a:cubicBezTo>
                  <a:pt x="51" y="153"/>
                  <a:pt x="51" y="153"/>
                  <a:pt x="51" y="153"/>
                </a:cubicBezTo>
                <a:cubicBezTo>
                  <a:pt x="57" y="154"/>
                  <a:pt x="65" y="155"/>
                  <a:pt x="71" y="153"/>
                </a:cubicBezTo>
                <a:cubicBezTo>
                  <a:pt x="72" y="154"/>
                  <a:pt x="73" y="155"/>
                  <a:pt x="76" y="156"/>
                </a:cubicBezTo>
                <a:cubicBezTo>
                  <a:pt x="75" y="155"/>
                  <a:pt x="77" y="155"/>
                  <a:pt x="77" y="154"/>
                </a:cubicBezTo>
                <a:cubicBezTo>
                  <a:pt x="79" y="156"/>
                  <a:pt x="79" y="156"/>
                  <a:pt x="79" y="156"/>
                </a:cubicBezTo>
                <a:cubicBezTo>
                  <a:pt x="80" y="157"/>
                  <a:pt x="83" y="156"/>
                  <a:pt x="85" y="155"/>
                </a:cubicBezTo>
                <a:cubicBezTo>
                  <a:pt x="85" y="156"/>
                  <a:pt x="85" y="156"/>
                  <a:pt x="85" y="156"/>
                </a:cubicBezTo>
                <a:cubicBezTo>
                  <a:pt x="87" y="157"/>
                  <a:pt x="87" y="156"/>
                  <a:pt x="87" y="155"/>
                </a:cubicBezTo>
                <a:cubicBezTo>
                  <a:pt x="88" y="156"/>
                  <a:pt x="88" y="156"/>
                  <a:pt x="88" y="156"/>
                </a:cubicBezTo>
                <a:cubicBezTo>
                  <a:pt x="89" y="155"/>
                  <a:pt x="89" y="155"/>
                  <a:pt x="89" y="155"/>
                </a:cubicBezTo>
                <a:cubicBezTo>
                  <a:pt x="90" y="155"/>
                  <a:pt x="92" y="155"/>
                  <a:pt x="92" y="157"/>
                </a:cubicBezTo>
                <a:cubicBezTo>
                  <a:pt x="93" y="157"/>
                  <a:pt x="93" y="156"/>
                  <a:pt x="93" y="156"/>
                </a:cubicBezTo>
                <a:cubicBezTo>
                  <a:pt x="94" y="157"/>
                  <a:pt x="99" y="157"/>
                  <a:pt x="101" y="157"/>
                </a:cubicBezTo>
                <a:cubicBezTo>
                  <a:pt x="100" y="156"/>
                  <a:pt x="100" y="156"/>
                  <a:pt x="100" y="155"/>
                </a:cubicBezTo>
                <a:cubicBezTo>
                  <a:pt x="101" y="153"/>
                  <a:pt x="101" y="155"/>
                  <a:pt x="102" y="154"/>
                </a:cubicBezTo>
                <a:cubicBezTo>
                  <a:pt x="102" y="155"/>
                  <a:pt x="103" y="156"/>
                  <a:pt x="102" y="156"/>
                </a:cubicBezTo>
                <a:cubicBezTo>
                  <a:pt x="106" y="158"/>
                  <a:pt x="111" y="157"/>
                  <a:pt x="116" y="157"/>
                </a:cubicBezTo>
                <a:cubicBezTo>
                  <a:pt x="117" y="157"/>
                  <a:pt x="117" y="157"/>
                  <a:pt x="117" y="156"/>
                </a:cubicBezTo>
                <a:cubicBezTo>
                  <a:pt x="120" y="158"/>
                  <a:pt x="124" y="156"/>
                  <a:pt x="127" y="157"/>
                </a:cubicBezTo>
                <a:cubicBezTo>
                  <a:pt x="127" y="156"/>
                  <a:pt x="128" y="154"/>
                  <a:pt x="129" y="154"/>
                </a:cubicBezTo>
                <a:cubicBezTo>
                  <a:pt x="131" y="153"/>
                  <a:pt x="130" y="156"/>
                  <a:pt x="132" y="157"/>
                </a:cubicBezTo>
                <a:cubicBezTo>
                  <a:pt x="133" y="156"/>
                  <a:pt x="135" y="156"/>
                  <a:pt x="135" y="156"/>
                </a:cubicBezTo>
                <a:cubicBezTo>
                  <a:pt x="135" y="156"/>
                  <a:pt x="135" y="156"/>
                  <a:pt x="135" y="156"/>
                </a:cubicBezTo>
                <a:cubicBezTo>
                  <a:pt x="136" y="155"/>
                  <a:pt x="138" y="155"/>
                  <a:pt x="139" y="155"/>
                </a:cubicBezTo>
                <a:cubicBezTo>
                  <a:pt x="139" y="156"/>
                  <a:pt x="139" y="156"/>
                  <a:pt x="139" y="156"/>
                </a:cubicBezTo>
                <a:cubicBezTo>
                  <a:pt x="140" y="156"/>
                  <a:pt x="142" y="156"/>
                  <a:pt x="143" y="156"/>
                </a:cubicBezTo>
                <a:cubicBezTo>
                  <a:pt x="143" y="155"/>
                  <a:pt x="146" y="156"/>
                  <a:pt x="147" y="154"/>
                </a:cubicBezTo>
                <a:cubicBezTo>
                  <a:pt x="147" y="155"/>
                  <a:pt x="146" y="155"/>
                  <a:pt x="147" y="155"/>
                </a:cubicBezTo>
                <a:cubicBezTo>
                  <a:pt x="147" y="154"/>
                  <a:pt x="147" y="154"/>
                  <a:pt x="147" y="154"/>
                </a:cubicBezTo>
                <a:cubicBezTo>
                  <a:pt x="149" y="154"/>
                  <a:pt x="149" y="154"/>
                  <a:pt x="149" y="154"/>
                </a:cubicBezTo>
                <a:cubicBezTo>
                  <a:pt x="149" y="155"/>
                  <a:pt x="149" y="155"/>
                  <a:pt x="148" y="156"/>
                </a:cubicBezTo>
                <a:cubicBezTo>
                  <a:pt x="150" y="156"/>
                  <a:pt x="149" y="155"/>
                  <a:pt x="150" y="154"/>
                </a:cubicBezTo>
                <a:cubicBezTo>
                  <a:pt x="151" y="153"/>
                  <a:pt x="151" y="154"/>
                  <a:pt x="152" y="155"/>
                </a:cubicBezTo>
                <a:cubicBezTo>
                  <a:pt x="152" y="155"/>
                  <a:pt x="151" y="154"/>
                  <a:pt x="151" y="155"/>
                </a:cubicBezTo>
                <a:cubicBezTo>
                  <a:pt x="150" y="156"/>
                  <a:pt x="152" y="155"/>
                  <a:pt x="152" y="156"/>
                </a:cubicBezTo>
                <a:cubicBezTo>
                  <a:pt x="152" y="156"/>
                  <a:pt x="152" y="154"/>
                  <a:pt x="153" y="154"/>
                </a:cubicBezTo>
                <a:cubicBezTo>
                  <a:pt x="154" y="154"/>
                  <a:pt x="157" y="154"/>
                  <a:pt x="157" y="155"/>
                </a:cubicBezTo>
                <a:cubicBezTo>
                  <a:pt x="158" y="154"/>
                  <a:pt x="159" y="154"/>
                  <a:pt x="159" y="154"/>
                </a:cubicBezTo>
                <a:cubicBezTo>
                  <a:pt x="158" y="153"/>
                  <a:pt x="157" y="153"/>
                  <a:pt x="157" y="153"/>
                </a:cubicBezTo>
                <a:cubicBezTo>
                  <a:pt x="157" y="152"/>
                  <a:pt x="159" y="152"/>
                  <a:pt x="159" y="152"/>
                </a:cubicBezTo>
                <a:cubicBezTo>
                  <a:pt x="159" y="153"/>
                  <a:pt x="159" y="153"/>
                  <a:pt x="159" y="153"/>
                </a:cubicBezTo>
                <a:cubicBezTo>
                  <a:pt x="159" y="152"/>
                  <a:pt x="161" y="152"/>
                  <a:pt x="160" y="152"/>
                </a:cubicBezTo>
                <a:cubicBezTo>
                  <a:pt x="162" y="153"/>
                  <a:pt x="162" y="153"/>
                  <a:pt x="162" y="153"/>
                </a:cubicBezTo>
                <a:cubicBezTo>
                  <a:pt x="162" y="152"/>
                  <a:pt x="164" y="152"/>
                  <a:pt x="165" y="151"/>
                </a:cubicBezTo>
                <a:cubicBezTo>
                  <a:pt x="166" y="153"/>
                  <a:pt x="165" y="154"/>
                  <a:pt x="167" y="154"/>
                </a:cubicBezTo>
                <a:cubicBezTo>
                  <a:pt x="169" y="152"/>
                  <a:pt x="169" y="152"/>
                  <a:pt x="169" y="152"/>
                </a:cubicBezTo>
                <a:cubicBezTo>
                  <a:pt x="170" y="152"/>
                  <a:pt x="171" y="152"/>
                  <a:pt x="170" y="153"/>
                </a:cubicBezTo>
                <a:cubicBezTo>
                  <a:pt x="174" y="153"/>
                  <a:pt x="174" y="149"/>
                  <a:pt x="177" y="150"/>
                </a:cubicBezTo>
                <a:cubicBezTo>
                  <a:pt x="176" y="152"/>
                  <a:pt x="177" y="152"/>
                  <a:pt x="179" y="152"/>
                </a:cubicBezTo>
                <a:cubicBezTo>
                  <a:pt x="179" y="152"/>
                  <a:pt x="179" y="151"/>
                  <a:pt x="179" y="151"/>
                </a:cubicBezTo>
                <a:cubicBezTo>
                  <a:pt x="179" y="150"/>
                  <a:pt x="179" y="152"/>
                  <a:pt x="177" y="151"/>
                </a:cubicBezTo>
                <a:cubicBezTo>
                  <a:pt x="177" y="150"/>
                  <a:pt x="178" y="151"/>
                  <a:pt x="179" y="150"/>
                </a:cubicBezTo>
                <a:cubicBezTo>
                  <a:pt x="182" y="153"/>
                  <a:pt x="188" y="149"/>
                  <a:pt x="193" y="149"/>
                </a:cubicBezTo>
                <a:cubicBezTo>
                  <a:pt x="192" y="148"/>
                  <a:pt x="194" y="149"/>
                  <a:pt x="195" y="148"/>
                </a:cubicBezTo>
                <a:cubicBezTo>
                  <a:pt x="195" y="150"/>
                  <a:pt x="198" y="147"/>
                  <a:pt x="199" y="148"/>
                </a:cubicBezTo>
                <a:cubicBezTo>
                  <a:pt x="198" y="146"/>
                  <a:pt x="198" y="146"/>
                  <a:pt x="198" y="146"/>
                </a:cubicBezTo>
                <a:cubicBezTo>
                  <a:pt x="201" y="147"/>
                  <a:pt x="202" y="143"/>
                  <a:pt x="204" y="144"/>
                </a:cubicBezTo>
                <a:cubicBezTo>
                  <a:pt x="205" y="144"/>
                  <a:pt x="203" y="146"/>
                  <a:pt x="203" y="146"/>
                </a:cubicBezTo>
                <a:cubicBezTo>
                  <a:pt x="205" y="147"/>
                  <a:pt x="208" y="143"/>
                  <a:pt x="210" y="145"/>
                </a:cubicBezTo>
                <a:cubicBezTo>
                  <a:pt x="210" y="144"/>
                  <a:pt x="209" y="143"/>
                  <a:pt x="211" y="142"/>
                </a:cubicBezTo>
                <a:cubicBezTo>
                  <a:pt x="212" y="142"/>
                  <a:pt x="215" y="142"/>
                  <a:pt x="215" y="142"/>
                </a:cubicBezTo>
                <a:cubicBezTo>
                  <a:pt x="216" y="142"/>
                  <a:pt x="216" y="141"/>
                  <a:pt x="218" y="141"/>
                </a:cubicBezTo>
                <a:cubicBezTo>
                  <a:pt x="218" y="142"/>
                  <a:pt x="217" y="142"/>
                  <a:pt x="217" y="142"/>
                </a:cubicBezTo>
                <a:cubicBezTo>
                  <a:pt x="219" y="142"/>
                  <a:pt x="220" y="141"/>
                  <a:pt x="222" y="140"/>
                </a:cubicBezTo>
                <a:cubicBezTo>
                  <a:pt x="223" y="140"/>
                  <a:pt x="223" y="140"/>
                  <a:pt x="223" y="140"/>
                </a:cubicBezTo>
                <a:cubicBezTo>
                  <a:pt x="228" y="137"/>
                  <a:pt x="226" y="138"/>
                  <a:pt x="227" y="137"/>
                </a:cubicBezTo>
                <a:cubicBezTo>
                  <a:pt x="228" y="135"/>
                  <a:pt x="230" y="133"/>
                  <a:pt x="230" y="132"/>
                </a:cubicBezTo>
                <a:cubicBezTo>
                  <a:pt x="229" y="130"/>
                  <a:pt x="232" y="128"/>
                  <a:pt x="230" y="128"/>
                </a:cubicBezTo>
                <a:cubicBezTo>
                  <a:pt x="230" y="128"/>
                  <a:pt x="231" y="127"/>
                  <a:pt x="231" y="127"/>
                </a:cubicBezTo>
                <a:cubicBezTo>
                  <a:pt x="231" y="126"/>
                  <a:pt x="229" y="125"/>
                  <a:pt x="229" y="124"/>
                </a:cubicBezTo>
                <a:cubicBezTo>
                  <a:pt x="231" y="125"/>
                  <a:pt x="231" y="125"/>
                  <a:pt x="231" y="125"/>
                </a:cubicBezTo>
                <a:cubicBezTo>
                  <a:pt x="232" y="125"/>
                  <a:pt x="232" y="122"/>
                  <a:pt x="233" y="121"/>
                </a:cubicBezTo>
                <a:cubicBezTo>
                  <a:pt x="231" y="122"/>
                  <a:pt x="233" y="120"/>
                  <a:pt x="232" y="120"/>
                </a:cubicBezTo>
                <a:cubicBezTo>
                  <a:pt x="232" y="118"/>
                  <a:pt x="232" y="118"/>
                  <a:pt x="232" y="118"/>
                </a:cubicBezTo>
                <a:cubicBezTo>
                  <a:pt x="232" y="116"/>
                  <a:pt x="231" y="118"/>
                  <a:pt x="231" y="115"/>
                </a:cubicBezTo>
                <a:cubicBezTo>
                  <a:pt x="231" y="114"/>
                  <a:pt x="233" y="115"/>
                  <a:pt x="233" y="116"/>
                </a:cubicBezTo>
                <a:cubicBezTo>
                  <a:pt x="234" y="114"/>
                  <a:pt x="233" y="113"/>
                  <a:pt x="233" y="112"/>
                </a:cubicBezTo>
                <a:cubicBezTo>
                  <a:pt x="233" y="112"/>
                  <a:pt x="233" y="112"/>
                  <a:pt x="233" y="112"/>
                </a:cubicBezTo>
                <a:cubicBezTo>
                  <a:pt x="233" y="112"/>
                  <a:pt x="233" y="112"/>
                  <a:pt x="233" y="112"/>
                </a:cubicBezTo>
                <a:cubicBezTo>
                  <a:pt x="233" y="111"/>
                  <a:pt x="233" y="111"/>
                  <a:pt x="233" y="110"/>
                </a:cubicBezTo>
                <a:cubicBezTo>
                  <a:pt x="233" y="110"/>
                  <a:pt x="233" y="110"/>
                  <a:pt x="233" y="110"/>
                </a:cubicBezTo>
                <a:cubicBezTo>
                  <a:pt x="233" y="111"/>
                  <a:pt x="233" y="111"/>
                  <a:pt x="233" y="111"/>
                </a:cubicBezTo>
                <a:cubicBezTo>
                  <a:pt x="233" y="111"/>
                  <a:pt x="233" y="111"/>
                  <a:pt x="233" y="110"/>
                </a:cubicBezTo>
                <a:cubicBezTo>
                  <a:pt x="234" y="110"/>
                  <a:pt x="234" y="110"/>
                  <a:pt x="234" y="110"/>
                </a:cubicBezTo>
                <a:cubicBezTo>
                  <a:pt x="234" y="109"/>
                  <a:pt x="234" y="109"/>
                  <a:pt x="234" y="109"/>
                </a:cubicBezTo>
                <a:cubicBezTo>
                  <a:pt x="235" y="109"/>
                  <a:pt x="235" y="109"/>
                  <a:pt x="235" y="109"/>
                </a:cubicBezTo>
                <a:cubicBezTo>
                  <a:pt x="235" y="108"/>
                  <a:pt x="234" y="106"/>
                  <a:pt x="234" y="106"/>
                </a:cubicBezTo>
                <a:cubicBezTo>
                  <a:pt x="235" y="102"/>
                  <a:pt x="235" y="96"/>
                  <a:pt x="234" y="94"/>
                </a:cubicBezTo>
                <a:cubicBezTo>
                  <a:pt x="234" y="94"/>
                  <a:pt x="235" y="94"/>
                  <a:pt x="234" y="94"/>
                </a:cubicBezTo>
                <a:cubicBezTo>
                  <a:pt x="234" y="93"/>
                  <a:pt x="233" y="91"/>
                  <a:pt x="234" y="91"/>
                </a:cubicBezTo>
                <a:cubicBezTo>
                  <a:pt x="234" y="90"/>
                  <a:pt x="235" y="90"/>
                  <a:pt x="235" y="88"/>
                </a:cubicBezTo>
                <a:cubicBezTo>
                  <a:pt x="235" y="88"/>
                  <a:pt x="234" y="88"/>
                  <a:pt x="234" y="88"/>
                </a:cubicBezTo>
                <a:cubicBezTo>
                  <a:pt x="236" y="85"/>
                  <a:pt x="233" y="81"/>
                  <a:pt x="234" y="77"/>
                </a:cubicBezTo>
                <a:cubicBezTo>
                  <a:pt x="235" y="78"/>
                  <a:pt x="235" y="78"/>
                  <a:pt x="235" y="79"/>
                </a:cubicBezTo>
                <a:cubicBezTo>
                  <a:pt x="235" y="76"/>
                  <a:pt x="235" y="73"/>
                  <a:pt x="233" y="70"/>
                </a:cubicBezTo>
                <a:cubicBezTo>
                  <a:pt x="234" y="71"/>
                  <a:pt x="234" y="71"/>
                  <a:pt x="235" y="71"/>
                </a:cubicBezTo>
                <a:close/>
                <a:moveTo>
                  <a:pt x="233" y="107"/>
                </a:moveTo>
                <a:cubicBezTo>
                  <a:pt x="233" y="107"/>
                  <a:pt x="233" y="108"/>
                  <a:pt x="233" y="108"/>
                </a:cubicBezTo>
                <a:cubicBezTo>
                  <a:pt x="233" y="108"/>
                  <a:pt x="233" y="107"/>
                  <a:pt x="233" y="107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lIns="36000" tIns="72000" rIns="36000" bIns="36000" anchor="ctr" anchorCtr="1"/>
          <a:lstStyle>
            <a:lvl1pPr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pl-PL" sz="1200" dirty="0">
              <a:solidFill>
                <a:schemeClr val="bg1"/>
              </a:solidFill>
              <a:latin typeface="Segoe Print" pitchFamily="2" charset="0"/>
              <a:cs typeface="Arial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175F221-F9DE-4EB6-AD10-E4B2E3C3DDE0}"/>
              </a:ext>
            </a:extLst>
          </p:cNvPr>
          <p:cNvSpPr/>
          <p:nvPr/>
        </p:nvSpPr>
        <p:spPr>
          <a:xfrm>
            <a:off x="8971312" y="4721400"/>
            <a:ext cx="15513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ClrTx/>
              <a:buNone/>
            </a:pPr>
            <a:r>
              <a:rPr lang="en-US" altLang="pl-PL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1.0e+09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D7EB57-371C-4D16-B0C2-C6F1A9514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28" y="1080714"/>
            <a:ext cx="2566736" cy="175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399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1E2C4-CC0D-41B4-B0D0-493ADBF35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95FDB-F265-4ED5-B329-F67F5613A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 Tuning</a:t>
            </a:r>
          </a:p>
          <a:p>
            <a:r>
              <a:rPr lang="en-US" dirty="0"/>
              <a:t>Fmincon Optimization</a:t>
            </a:r>
          </a:p>
          <a:p>
            <a:r>
              <a:rPr lang="en-US" dirty="0"/>
              <a:t>Particle Swarm Optimization – Introduction</a:t>
            </a:r>
          </a:p>
          <a:p>
            <a:r>
              <a:rPr lang="en-US" dirty="0"/>
              <a:t>Particle Swarm Optimization - Results</a:t>
            </a:r>
          </a:p>
          <a:p>
            <a:r>
              <a:rPr lang="en-US" dirty="0"/>
              <a:t>Results discussion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00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F93B13-E7EB-4F59-A130-C331E87AE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28" y="1052886"/>
            <a:ext cx="6543675" cy="472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5EC902-B46E-4296-92D1-762E8E6CE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446" y="179211"/>
            <a:ext cx="7148145" cy="656038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Initial gain {</a:t>
            </a:r>
            <a:r>
              <a:rPr lang="en-US" dirty="0" err="1">
                <a:solidFill>
                  <a:schemeClr val="tx1"/>
                </a:solidFill>
              </a:rPr>
              <a:t>kp</a:t>
            </a:r>
            <a:r>
              <a:rPr lang="en-US" dirty="0">
                <a:solidFill>
                  <a:schemeClr val="tx1"/>
                </a:solidFill>
              </a:rPr>
              <a:t>: 0.01, </a:t>
            </a:r>
            <a:r>
              <a:rPr lang="en-US" dirty="0" err="1">
                <a:solidFill>
                  <a:schemeClr val="tx1"/>
                </a:solidFill>
              </a:rPr>
              <a:t>ki</a:t>
            </a:r>
            <a:r>
              <a:rPr lang="en-US" dirty="0">
                <a:solidFill>
                  <a:schemeClr val="tx1"/>
                </a:solidFill>
              </a:rPr>
              <a:t>: 0.001, </a:t>
            </a:r>
            <a:r>
              <a:rPr lang="en-US" dirty="0" err="1">
                <a:solidFill>
                  <a:schemeClr val="tx1"/>
                </a:solidFill>
              </a:rPr>
              <a:t>Kd</a:t>
            </a:r>
            <a:r>
              <a:rPr lang="en-US" dirty="0">
                <a:solidFill>
                  <a:schemeClr val="tx1"/>
                </a:solidFill>
              </a:rPr>
              <a:t>: 1}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HYPER-PARAMETERS {w = 0.2, c1 = 0.3, c2 = 0.6}</a:t>
            </a:r>
          </a:p>
        </p:txBody>
      </p:sp>
      <p:sp>
        <p:nvSpPr>
          <p:cNvPr id="37" name="Pięciokąt 1">
            <a:extLst>
              <a:ext uri="{FF2B5EF4-FFF2-40B4-BE49-F238E27FC236}">
                <a16:creationId xmlns:a16="http://schemas.microsoft.com/office/drawing/2014/main" id="{DBACC98B-7110-4190-94C1-A1C017B5CB5F}"/>
              </a:ext>
            </a:extLst>
          </p:cNvPr>
          <p:cNvSpPr/>
          <p:nvPr/>
        </p:nvSpPr>
        <p:spPr>
          <a:xfrm rot="5400000">
            <a:off x="9506935" y="-716562"/>
            <a:ext cx="482493" cy="2554737"/>
          </a:xfrm>
          <a:prstGeom prst="homePlate">
            <a:avLst>
              <a:gd name="adj" fmla="val 31349"/>
            </a:avLst>
          </a:prstGeom>
          <a:solidFill>
            <a:srgbClr val="15979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38" name="Prostokąt zaokrąglony 70">
            <a:extLst>
              <a:ext uri="{FF2B5EF4-FFF2-40B4-BE49-F238E27FC236}">
                <a16:creationId xmlns:a16="http://schemas.microsoft.com/office/drawing/2014/main" id="{7E229A6E-A2AF-48AD-92BA-418892CECD95}"/>
              </a:ext>
            </a:extLst>
          </p:cNvPr>
          <p:cNvSpPr/>
          <p:nvPr/>
        </p:nvSpPr>
        <p:spPr>
          <a:xfrm>
            <a:off x="8470814" y="305701"/>
            <a:ext cx="2554738" cy="1657759"/>
          </a:xfrm>
          <a:prstGeom prst="roundRect">
            <a:avLst>
              <a:gd name="adj" fmla="val 0"/>
            </a:avLst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latin typeface="Calibri"/>
            </a:endParaRPr>
          </a:p>
        </p:txBody>
      </p:sp>
      <p:sp>
        <p:nvSpPr>
          <p:cNvPr id="39" name="Prostokąt 35">
            <a:extLst>
              <a:ext uri="{FF2B5EF4-FFF2-40B4-BE49-F238E27FC236}">
                <a16:creationId xmlns:a16="http://schemas.microsoft.com/office/drawing/2014/main" id="{599F46B1-17DB-4A93-9895-18E625495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8477" y="385367"/>
            <a:ext cx="19526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>
                <a:solidFill>
                  <a:schemeClr val="bg1"/>
                </a:solidFill>
              </a:rPr>
              <a:t>Signal Statistics</a:t>
            </a:r>
            <a:endParaRPr lang="en-US" sz="1400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3" name="Freeform 6">
            <a:extLst>
              <a:ext uri="{FF2B5EF4-FFF2-40B4-BE49-F238E27FC236}">
                <a16:creationId xmlns:a16="http://schemas.microsoft.com/office/drawing/2014/main" id="{8C61E593-F342-4C27-8E64-363FF7427A43}"/>
              </a:ext>
            </a:extLst>
          </p:cNvPr>
          <p:cNvSpPr>
            <a:spLocks/>
          </p:cNvSpPr>
          <p:nvPr/>
        </p:nvSpPr>
        <p:spPr bwMode="auto">
          <a:xfrm>
            <a:off x="8758477" y="1640161"/>
            <a:ext cx="1766838" cy="53798"/>
          </a:xfrm>
          <a:custGeom>
            <a:avLst/>
            <a:gdLst/>
            <a:ahLst/>
            <a:cxnLst/>
            <a:rect l="l" t="t" r="r" b="b"/>
            <a:pathLst>
              <a:path w="4230688" h="323122">
                <a:moveTo>
                  <a:pt x="690731" y="306944"/>
                </a:moveTo>
                <a:lnTo>
                  <a:pt x="690926" y="307256"/>
                </a:lnTo>
                <a:lnTo>
                  <a:pt x="686864" y="315369"/>
                </a:lnTo>
                <a:close/>
                <a:moveTo>
                  <a:pt x="616109" y="299788"/>
                </a:moveTo>
                <a:cubicBezTo>
                  <a:pt x="619443" y="298845"/>
                  <a:pt x="622300" y="299788"/>
                  <a:pt x="622300" y="307328"/>
                </a:cubicBezTo>
                <a:cubicBezTo>
                  <a:pt x="618490" y="296017"/>
                  <a:pt x="603250" y="322409"/>
                  <a:pt x="607060" y="303558"/>
                </a:cubicBezTo>
                <a:cubicBezTo>
                  <a:pt x="608965" y="303558"/>
                  <a:pt x="612775" y="300730"/>
                  <a:pt x="616109" y="299788"/>
                </a:cubicBezTo>
                <a:close/>
                <a:moveTo>
                  <a:pt x="454554" y="292247"/>
                </a:moveTo>
                <a:lnTo>
                  <a:pt x="458259" y="304649"/>
                </a:lnTo>
                <a:cubicBezTo>
                  <a:pt x="457333" y="307130"/>
                  <a:pt x="454555" y="308122"/>
                  <a:pt x="450850" y="308122"/>
                </a:cubicBezTo>
                <a:cubicBezTo>
                  <a:pt x="450850" y="300185"/>
                  <a:pt x="454554" y="296216"/>
                  <a:pt x="454554" y="292247"/>
                </a:cubicBezTo>
                <a:close/>
                <a:moveTo>
                  <a:pt x="2509981" y="291195"/>
                </a:moveTo>
                <a:cubicBezTo>
                  <a:pt x="2510643" y="295092"/>
                  <a:pt x="2510774" y="299730"/>
                  <a:pt x="2512484" y="299730"/>
                </a:cubicBezTo>
                <a:cubicBezTo>
                  <a:pt x="2507667" y="302090"/>
                  <a:pt x="2510680" y="295245"/>
                  <a:pt x="2509981" y="291195"/>
                </a:cubicBezTo>
                <a:close/>
                <a:moveTo>
                  <a:pt x="2509608" y="289487"/>
                </a:moveTo>
                <a:cubicBezTo>
                  <a:pt x="2510101" y="289846"/>
                  <a:pt x="2510261" y="290465"/>
                  <a:pt x="2509981" y="291195"/>
                </a:cubicBezTo>
                <a:close/>
                <a:moveTo>
                  <a:pt x="2508837" y="285953"/>
                </a:moveTo>
                <a:lnTo>
                  <a:pt x="2509608" y="289487"/>
                </a:lnTo>
                <a:cubicBezTo>
                  <a:pt x="2509109" y="288352"/>
                  <a:pt x="2507723" y="287980"/>
                  <a:pt x="2505075" y="288845"/>
                </a:cubicBezTo>
                <a:close/>
                <a:moveTo>
                  <a:pt x="679450" y="284309"/>
                </a:moveTo>
                <a:lnTo>
                  <a:pt x="686859" y="284309"/>
                </a:lnTo>
                <a:cubicBezTo>
                  <a:pt x="690563" y="291929"/>
                  <a:pt x="683154" y="299549"/>
                  <a:pt x="683154" y="303359"/>
                </a:cubicBezTo>
                <a:close/>
                <a:moveTo>
                  <a:pt x="2260205" y="270417"/>
                </a:moveTo>
                <a:lnTo>
                  <a:pt x="2260348" y="270933"/>
                </a:lnTo>
                <a:cubicBezTo>
                  <a:pt x="2259948" y="271294"/>
                  <a:pt x="2259525" y="271348"/>
                  <a:pt x="2259116" y="271149"/>
                </a:cubicBezTo>
                <a:close/>
                <a:moveTo>
                  <a:pt x="1943100" y="266847"/>
                </a:moveTo>
                <a:lnTo>
                  <a:pt x="1951038" y="270022"/>
                </a:lnTo>
                <a:lnTo>
                  <a:pt x="1943100" y="277959"/>
                </a:lnTo>
                <a:close/>
                <a:moveTo>
                  <a:pt x="461169" y="262084"/>
                </a:moveTo>
                <a:cubicBezTo>
                  <a:pt x="464326" y="262084"/>
                  <a:pt x="467484" y="266907"/>
                  <a:pt x="470500" y="272792"/>
                </a:cubicBezTo>
                <a:cubicBezTo>
                  <a:pt x="466196" y="271480"/>
                  <a:pt x="458226" y="276212"/>
                  <a:pt x="461169" y="262084"/>
                </a:cubicBezTo>
                <a:close/>
                <a:moveTo>
                  <a:pt x="2291359" y="258271"/>
                </a:moveTo>
                <a:lnTo>
                  <a:pt x="2285073" y="260734"/>
                </a:lnTo>
                <a:lnTo>
                  <a:pt x="2288147" y="262947"/>
                </a:lnTo>
                <a:close/>
                <a:moveTo>
                  <a:pt x="2540015" y="246594"/>
                </a:moveTo>
                <a:lnTo>
                  <a:pt x="2539403" y="247970"/>
                </a:lnTo>
                <a:cubicBezTo>
                  <a:pt x="2539350" y="247837"/>
                  <a:pt x="2539298" y="247705"/>
                  <a:pt x="2539361" y="247530"/>
                </a:cubicBezTo>
                <a:close/>
                <a:moveTo>
                  <a:pt x="322813" y="246039"/>
                </a:moveTo>
                <a:lnTo>
                  <a:pt x="324000" y="247581"/>
                </a:lnTo>
                <a:lnTo>
                  <a:pt x="315606" y="255459"/>
                </a:lnTo>
                <a:cubicBezTo>
                  <a:pt x="318418" y="247970"/>
                  <a:pt x="320762" y="245629"/>
                  <a:pt x="322813" y="246039"/>
                </a:cubicBezTo>
                <a:close/>
                <a:moveTo>
                  <a:pt x="385763" y="236684"/>
                </a:moveTo>
                <a:cubicBezTo>
                  <a:pt x="385763" y="247797"/>
                  <a:pt x="367620" y="258909"/>
                  <a:pt x="360363" y="258909"/>
                </a:cubicBezTo>
                <a:close/>
                <a:moveTo>
                  <a:pt x="2543621" y="235332"/>
                </a:moveTo>
                <a:cubicBezTo>
                  <a:pt x="2544090" y="234630"/>
                  <a:pt x="2545028" y="234864"/>
                  <a:pt x="2546903" y="236736"/>
                </a:cubicBezTo>
                <a:lnTo>
                  <a:pt x="2540015" y="246594"/>
                </a:lnTo>
                <a:cubicBezTo>
                  <a:pt x="2544698" y="246705"/>
                  <a:pt x="2542302" y="237309"/>
                  <a:pt x="2543621" y="235332"/>
                </a:cubicBezTo>
                <a:close/>
                <a:moveTo>
                  <a:pt x="327595" y="234205"/>
                </a:moveTo>
                <a:cubicBezTo>
                  <a:pt x="338579" y="242162"/>
                  <a:pt x="345486" y="267175"/>
                  <a:pt x="341857" y="281670"/>
                </a:cubicBezTo>
                <a:cubicBezTo>
                  <a:pt x="334356" y="277925"/>
                  <a:pt x="341857" y="266692"/>
                  <a:pt x="338106" y="259203"/>
                </a:cubicBezTo>
                <a:lnTo>
                  <a:pt x="333009" y="262304"/>
                </a:lnTo>
                <a:cubicBezTo>
                  <a:pt x="330303" y="259202"/>
                  <a:pt x="327768" y="250108"/>
                  <a:pt x="324000" y="247581"/>
                </a:cubicBezTo>
                <a:cubicBezTo>
                  <a:pt x="327203" y="244428"/>
                  <a:pt x="328089" y="239669"/>
                  <a:pt x="327595" y="234205"/>
                </a:cubicBezTo>
                <a:close/>
                <a:moveTo>
                  <a:pt x="315384" y="224438"/>
                </a:moveTo>
                <a:cubicBezTo>
                  <a:pt x="316310" y="226705"/>
                  <a:pt x="317236" y="230334"/>
                  <a:pt x="319088" y="232148"/>
                </a:cubicBezTo>
                <a:cubicBezTo>
                  <a:pt x="315384" y="232148"/>
                  <a:pt x="311679" y="243034"/>
                  <a:pt x="307975" y="235777"/>
                </a:cubicBezTo>
                <a:cubicBezTo>
                  <a:pt x="311679" y="235777"/>
                  <a:pt x="311679" y="228520"/>
                  <a:pt x="311679" y="224891"/>
                </a:cubicBezTo>
                <a:close/>
                <a:moveTo>
                  <a:pt x="327968" y="219090"/>
                </a:moveTo>
                <a:cubicBezTo>
                  <a:pt x="328116" y="224506"/>
                  <a:pt x="328449" y="229613"/>
                  <a:pt x="327595" y="234205"/>
                </a:cubicBezTo>
                <a:lnTo>
                  <a:pt x="326856" y="232992"/>
                </a:lnTo>
                <a:cubicBezTo>
                  <a:pt x="324907" y="225208"/>
                  <a:pt x="325744" y="221216"/>
                  <a:pt x="327968" y="219090"/>
                </a:cubicBezTo>
                <a:close/>
                <a:moveTo>
                  <a:pt x="2805113" y="203347"/>
                </a:moveTo>
                <a:lnTo>
                  <a:pt x="2809876" y="228747"/>
                </a:lnTo>
                <a:lnTo>
                  <a:pt x="2805113" y="231922"/>
                </a:lnTo>
                <a:close/>
                <a:moveTo>
                  <a:pt x="2480" y="63779"/>
                </a:moveTo>
                <a:lnTo>
                  <a:pt x="7937" y="68409"/>
                </a:lnTo>
                <a:cubicBezTo>
                  <a:pt x="-7938" y="72114"/>
                  <a:pt x="15875" y="90634"/>
                  <a:pt x="0" y="75818"/>
                </a:cubicBezTo>
                <a:close/>
                <a:moveTo>
                  <a:pt x="26988" y="63647"/>
                </a:moveTo>
                <a:cubicBezTo>
                  <a:pt x="30560" y="78656"/>
                  <a:pt x="41276" y="86161"/>
                  <a:pt x="30560" y="104922"/>
                </a:cubicBezTo>
                <a:cubicBezTo>
                  <a:pt x="30560" y="93665"/>
                  <a:pt x="26988" y="74904"/>
                  <a:pt x="26988" y="63647"/>
                </a:cubicBezTo>
                <a:close/>
                <a:moveTo>
                  <a:pt x="1999391" y="27049"/>
                </a:moveTo>
                <a:cubicBezTo>
                  <a:pt x="1997398" y="29323"/>
                  <a:pt x="1995384" y="31165"/>
                  <a:pt x="1992094" y="30903"/>
                </a:cubicBezTo>
                <a:lnTo>
                  <a:pt x="1991891" y="30793"/>
                </a:lnTo>
                <a:cubicBezTo>
                  <a:pt x="1995641" y="27049"/>
                  <a:pt x="1995641" y="27049"/>
                  <a:pt x="1999391" y="27049"/>
                </a:cubicBezTo>
                <a:close/>
                <a:moveTo>
                  <a:pt x="1305627" y="12071"/>
                </a:moveTo>
                <a:cubicBezTo>
                  <a:pt x="1305633" y="12074"/>
                  <a:pt x="1305705" y="12110"/>
                  <a:pt x="1306564" y="12539"/>
                </a:cubicBezTo>
                <a:lnTo>
                  <a:pt x="1313127" y="15815"/>
                </a:lnTo>
                <a:cubicBezTo>
                  <a:pt x="1310304" y="16621"/>
                  <a:pt x="1307654" y="17339"/>
                  <a:pt x="1304900" y="17006"/>
                </a:cubicBezTo>
                <a:close/>
                <a:moveTo>
                  <a:pt x="1554011" y="721"/>
                </a:moveTo>
                <a:cubicBezTo>
                  <a:pt x="1584773" y="5284"/>
                  <a:pt x="1615008" y="29857"/>
                  <a:pt x="1643134" y="27049"/>
                </a:cubicBezTo>
                <a:cubicBezTo>
                  <a:pt x="1710635" y="4582"/>
                  <a:pt x="1781887" y="19560"/>
                  <a:pt x="1845638" y="15815"/>
                </a:cubicBezTo>
                <a:lnTo>
                  <a:pt x="1842357" y="25644"/>
                </a:lnTo>
                <a:cubicBezTo>
                  <a:pt x="1864388" y="-6651"/>
                  <a:pt x="1890639" y="60749"/>
                  <a:pt x="1909389" y="12071"/>
                </a:cubicBezTo>
                <a:cubicBezTo>
                  <a:pt x="1916890" y="19560"/>
                  <a:pt x="1931890" y="15815"/>
                  <a:pt x="1924390" y="34537"/>
                </a:cubicBezTo>
                <a:cubicBezTo>
                  <a:pt x="1941717" y="13777"/>
                  <a:pt x="1968650" y="50570"/>
                  <a:pt x="1992094" y="30903"/>
                </a:cubicBezTo>
                <a:cubicBezTo>
                  <a:pt x="2014497" y="53137"/>
                  <a:pt x="2036954" y="27092"/>
                  <a:pt x="2063143" y="45771"/>
                </a:cubicBezTo>
                <a:cubicBezTo>
                  <a:pt x="2063143" y="49515"/>
                  <a:pt x="2055642" y="49515"/>
                  <a:pt x="2055642" y="60749"/>
                </a:cubicBezTo>
                <a:cubicBezTo>
                  <a:pt x="2066893" y="75726"/>
                  <a:pt x="2081893" y="23304"/>
                  <a:pt x="2085643" y="64493"/>
                </a:cubicBezTo>
                <a:cubicBezTo>
                  <a:pt x="2089393" y="64493"/>
                  <a:pt x="2089393" y="45771"/>
                  <a:pt x="2085643" y="45771"/>
                </a:cubicBezTo>
                <a:cubicBezTo>
                  <a:pt x="2141894" y="64493"/>
                  <a:pt x="2205646" y="38282"/>
                  <a:pt x="2265647" y="30793"/>
                </a:cubicBezTo>
                <a:cubicBezTo>
                  <a:pt x="2306898" y="57004"/>
                  <a:pt x="2265647" y="101937"/>
                  <a:pt x="2299398" y="71982"/>
                </a:cubicBezTo>
                <a:cubicBezTo>
                  <a:pt x="2303148" y="70110"/>
                  <a:pt x="2303148" y="58876"/>
                  <a:pt x="2303148" y="64493"/>
                </a:cubicBezTo>
                <a:cubicBezTo>
                  <a:pt x="2314398" y="53260"/>
                  <a:pt x="2321898" y="113170"/>
                  <a:pt x="2333148" y="90704"/>
                </a:cubicBezTo>
                <a:cubicBezTo>
                  <a:pt x="2329398" y="64493"/>
                  <a:pt x="2336898" y="75726"/>
                  <a:pt x="2336898" y="60749"/>
                </a:cubicBezTo>
                <a:cubicBezTo>
                  <a:pt x="2363149" y="79471"/>
                  <a:pt x="2366899" y="101937"/>
                  <a:pt x="2389399" y="83215"/>
                </a:cubicBezTo>
                <a:lnTo>
                  <a:pt x="2389399" y="93044"/>
                </a:lnTo>
                <a:cubicBezTo>
                  <a:pt x="2411900" y="57004"/>
                  <a:pt x="2441901" y="79471"/>
                  <a:pt x="2460651" y="34537"/>
                </a:cubicBezTo>
                <a:cubicBezTo>
                  <a:pt x="2595654" y="30793"/>
                  <a:pt x="2723156" y="12071"/>
                  <a:pt x="2854409" y="8326"/>
                </a:cubicBezTo>
                <a:cubicBezTo>
                  <a:pt x="2981912" y="23304"/>
                  <a:pt x="3109415" y="4582"/>
                  <a:pt x="3240667" y="34537"/>
                </a:cubicBezTo>
                <a:cubicBezTo>
                  <a:pt x="3266918" y="68237"/>
                  <a:pt x="3270668" y="68237"/>
                  <a:pt x="3304419" y="57004"/>
                </a:cubicBezTo>
                <a:cubicBezTo>
                  <a:pt x="3304419" y="60749"/>
                  <a:pt x="3300669" y="60749"/>
                  <a:pt x="3304419" y="68237"/>
                </a:cubicBezTo>
                <a:cubicBezTo>
                  <a:pt x="3304419" y="38282"/>
                  <a:pt x="3326919" y="64493"/>
                  <a:pt x="3330669" y="38282"/>
                </a:cubicBezTo>
                <a:cubicBezTo>
                  <a:pt x="3379420" y="45771"/>
                  <a:pt x="3424421" y="38282"/>
                  <a:pt x="3473172" y="38282"/>
                </a:cubicBezTo>
                <a:cubicBezTo>
                  <a:pt x="3465672" y="42026"/>
                  <a:pt x="3461922" y="64493"/>
                  <a:pt x="3469422" y="64493"/>
                </a:cubicBezTo>
                <a:lnTo>
                  <a:pt x="3479266" y="48111"/>
                </a:lnTo>
                <a:lnTo>
                  <a:pt x="3480672" y="52323"/>
                </a:lnTo>
                <a:cubicBezTo>
                  <a:pt x="3488172" y="49515"/>
                  <a:pt x="3495673" y="34537"/>
                  <a:pt x="3488172" y="27049"/>
                </a:cubicBezTo>
                <a:cubicBezTo>
                  <a:pt x="3615675" y="4582"/>
                  <a:pt x="3735678" y="68237"/>
                  <a:pt x="3859430" y="64493"/>
                </a:cubicBezTo>
                <a:cubicBezTo>
                  <a:pt x="3885681" y="75726"/>
                  <a:pt x="3926932" y="68237"/>
                  <a:pt x="3960682" y="60749"/>
                </a:cubicBezTo>
                <a:cubicBezTo>
                  <a:pt x="4050684" y="101937"/>
                  <a:pt x="4136936" y="139381"/>
                  <a:pt x="4230688" y="113170"/>
                </a:cubicBezTo>
                <a:cubicBezTo>
                  <a:pt x="4230653" y="113346"/>
                  <a:pt x="4215644" y="188081"/>
                  <a:pt x="4178187" y="206781"/>
                </a:cubicBezTo>
                <a:cubicBezTo>
                  <a:pt x="4125686" y="274181"/>
                  <a:pt x="4061934" y="203037"/>
                  <a:pt x="4005683" y="244225"/>
                </a:cubicBezTo>
                <a:cubicBezTo>
                  <a:pt x="3998183" y="244225"/>
                  <a:pt x="4009433" y="206781"/>
                  <a:pt x="3994433" y="214270"/>
                </a:cubicBezTo>
                <a:cubicBezTo>
                  <a:pt x="3938182" y="266692"/>
                  <a:pt x="3855680" y="232992"/>
                  <a:pt x="3791929" y="188059"/>
                </a:cubicBezTo>
                <a:lnTo>
                  <a:pt x="3795210" y="178230"/>
                </a:lnTo>
                <a:cubicBezTo>
                  <a:pt x="3784429" y="169337"/>
                  <a:pt x="3769428" y="206781"/>
                  <a:pt x="3754428" y="199292"/>
                </a:cubicBezTo>
                <a:cubicBezTo>
                  <a:pt x="3754428" y="191803"/>
                  <a:pt x="3758178" y="188059"/>
                  <a:pt x="3758178" y="180570"/>
                </a:cubicBezTo>
                <a:cubicBezTo>
                  <a:pt x="3754428" y="203037"/>
                  <a:pt x="3731928" y="188059"/>
                  <a:pt x="3728177" y="203037"/>
                </a:cubicBezTo>
                <a:cubicBezTo>
                  <a:pt x="3720677" y="195548"/>
                  <a:pt x="3724427" y="180570"/>
                  <a:pt x="3716927" y="169337"/>
                </a:cubicBezTo>
                <a:cubicBezTo>
                  <a:pt x="3709427" y="195548"/>
                  <a:pt x="3709427" y="195548"/>
                  <a:pt x="3709427" y="195548"/>
                </a:cubicBezTo>
                <a:cubicBezTo>
                  <a:pt x="3686927" y="251714"/>
                  <a:pt x="3656926" y="188059"/>
                  <a:pt x="3630675" y="218014"/>
                </a:cubicBezTo>
                <a:cubicBezTo>
                  <a:pt x="3630675" y="210525"/>
                  <a:pt x="3634426" y="206781"/>
                  <a:pt x="3630675" y="203037"/>
                </a:cubicBezTo>
                <a:cubicBezTo>
                  <a:pt x="3585674" y="236736"/>
                  <a:pt x="3529423" y="225503"/>
                  <a:pt x="3476922" y="240481"/>
                </a:cubicBezTo>
                <a:cubicBezTo>
                  <a:pt x="3480672" y="229248"/>
                  <a:pt x="3480672" y="214270"/>
                  <a:pt x="3480672" y="206781"/>
                </a:cubicBezTo>
                <a:cubicBezTo>
                  <a:pt x="3476922" y="229248"/>
                  <a:pt x="3458172" y="236736"/>
                  <a:pt x="3446922" y="240481"/>
                </a:cubicBezTo>
                <a:cubicBezTo>
                  <a:pt x="3439421" y="214270"/>
                  <a:pt x="3420671" y="262947"/>
                  <a:pt x="3405671" y="247970"/>
                </a:cubicBezTo>
                <a:lnTo>
                  <a:pt x="3409421" y="244225"/>
                </a:lnTo>
                <a:lnTo>
                  <a:pt x="3399987" y="252884"/>
                </a:lnTo>
                <a:cubicBezTo>
                  <a:pt x="3392076" y="252884"/>
                  <a:pt x="3387858" y="233929"/>
                  <a:pt x="3379420" y="259203"/>
                </a:cubicBezTo>
                <a:lnTo>
                  <a:pt x="3372858" y="242821"/>
                </a:lnTo>
                <a:cubicBezTo>
                  <a:pt x="3368170" y="274181"/>
                  <a:pt x="3356920" y="218014"/>
                  <a:pt x="3345669" y="236736"/>
                </a:cubicBezTo>
                <a:lnTo>
                  <a:pt x="3345669" y="243289"/>
                </a:lnTo>
                <a:cubicBezTo>
                  <a:pt x="3338169" y="255459"/>
                  <a:pt x="3334419" y="236736"/>
                  <a:pt x="3323169" y="240481"/>
                </a:cubicBezTo>
                <a:cubicBezTo>
                  <a:pt x="3304419" y="244225"/>
                  <a:pt x="3293168" y="225503"/>
                  <a:pt x="3293168" y="255459"/>
                </a:cubicBezTo>
                <a:cubicBezTo>
                  <a:pt x="3285668" y="229248"/>
                  <a:pt x="3311919" y="244225"/>
                  <a:pt x="3300669" y="210525"/>
                </a:cubicBezTo>
                <a:cubicBezTo>
                  <a:pt x="3236917" y="236736"/>
                  <a:pt x="3165666" y="229248"/>
                  <a:pt x="3101914" y="229248"/>
                </a:cubicBezTo>
                <a:cubicBezTo>
                  <a:pt x="3094414" y="218014"/>
                  <a:pt x="3090664" y="214270"/>
                  <a:pt x="3086914" y="203037"/>
                </a:cubicBezTo>
                <a:cubicBezTo>
                  <a:pt x="3079414" y="206781"/>
                  <a:pt x="3064414" y="206781"/>
                  <a:pt x="3056913" y="221759"/>
                </a:cubicBezTo>
                <a:cubicBezTo>
                  <a:pt x="3060663" y="221759"/>
                  <a:pt x="3053163" y="206781"/>
                  <a:pt x="3049413" y="206781"/>
                </a:cubicBezTo>
                <a:cubicBezTo>
                  <a:pt x="3038163" y="195548"/>
                  <a:pt x="3034413" y="236736"/>
                  <a:pt x="3023163" y="221759"/>
                </a:cubicBezTo>
                <a:cubicBezTo>
                  <a:pt x="3026913" y="214270"/>
                  <a:pt x="3030663" y="206781"/>
                  <a:pt x="3026913" y="195548"/>
                </a:cubicBezTo>
                <a:cubicBezTo>
                  <a:pt x="3015663" y="218014"/>
                  <a:pt x="3000662" y="214270"/>
                  <a:pt x="2989412" y="221759"/>
                </a:cubicBezTo>
                <a:cubicBezTo>
                  <a:pt x="2989412" y="214270"/>
                  <a:pt x="2993162" y="214270"/>
                  <a:pt x="2993162" y="203037"/>
                </a:cubicBezTo>
                <a:cubicBezTo>
                  <a:pt x="2978162" y="229248"/>
                  <a:pt x="2966912" y="199292"/>
                  <a:pt x="2951911" y="214270"/>
                </a:cubicBezTo>
                <a:lnTo>
                  <a:pt x="2958474" y="197888"/>
                </a:lnTo>
                <a:cubicBezTo>
                  <a:pt x="2940661" y="176826"/>
                  <a:pt x="2951911" y="232992"/>
                  <a:pt x="2933161" y="218014"/>
                </a:cubicBezTo>
                <a:cubicBezTo>
                  <a:pt x="2936911" y="214270"/>
                  <a:pt x="2936911" y="206781"/>
                  <a:pt x="2936911" y="199292"/>
                </a:cubicBezTo>
                <a:cubicBezTo>
                  <a:pt x="2921911" y="229248"/>
                  <a:pt x="2895660" y="218014"/>
                  <a:pt x="2876910" y="229248"/>
                </a:cubicBezTo>
                <a:lnTo>
                  <a:pt x="2876910" y="221759"/>
                </a:lnTo>
                <a:cubicBezTo>
                  <a:pt x="2861909" y="225503"/>
                  <a:pt x="2843159" y="214270"/>
                  <a:pt x="2820658" y="229248"/>
                </a:cubicBezTo>
                <a:cubicBezTo>
                  <a:pt x="2813158" y="221759"/>
                  <a:pt x="2824409" y="188059"/>
                  <a:pt x="2805658" y="191803"/>
                </a:cubicBezTo>
                <a:cubicBezTo>
                  <a:pt x="2805658" y="225503"/>
                  <a:pt x="2771907" y="206781"/>
                  <a:pt x="2783158" y="244225"/>
                </a:cubicBezTo>
                <a:cubicBezTo>
                  <a:pt x="2768157" y="236736"/>
                  <a:pt x="2741907" y="225503"/>
                  <a:pt x="2730657" y="236736"/>
                </a:cubicBezTo>
                <a:cubicBezTo>
                  <a:pt x="2738157" y="221759"/>
                  <a:pt x="2723156" y="195548"/>
                  <a:pt x="2738157" y="191803"/>
                </a:cubicBezTo>
                <a:lnTo>
                  <a:pt x="2728313" y="175421"/>
                </a:lnTo>
                <a:lnTo>
                  <a:pt x="2730188" y="167055"/>
                </a:lnTo>
                <a:cubicBezTo>
                  <a:pt x="2735637" y="166880"/>
                  <a:pt x="2735813" y="165124"/>
                  <a:pt x="2734407" y="158104"/>
                </a:cubicBezTo>
                <a:cubicBezTo>
                  <a:pt x="2726906" y="161848"/>
                  <a:pt x="2708156" y="173081"/>
                  <a:pt x="2700656" y="169337"/>
                </a:cubicBezTo>
                <a:cubicBezTo>
                  <a:pt x="2689406" y="188059"/>
                  <a:pt x="2678155" y="225503"/>
                  <a:pt x="2655655" y="229248"/>
                </a:cubicBezTo>
                <a:cubicBezTo>
                  <a:pt x="2666905" y="218014"/>
                  <a:pt x="2651905" y="191803"/>
                  <a:pt x="2659405" y="188059"/>
                </a:cubicBezTo>
                <a:cubicBezTo>
                  <a:pt x="2629404" y="247970"/>
                  <a:pt x="2629404" y="247970"/>
                  <a:pt x="2629404" y="247970"/>
                </a:cubicBezTo>
                <a:cubicBezTo>
                  <a:pt x="2621904" y="251714"/>
                  <a:pt x="2625654" y="221759"/>
                  <a:pt x="2618154" y="232992"/>
                </a:cubicBezTo>
                <a:cubicBezTo>
                  <a:pt x="2618154" y="240481"/>
                  <a:pt x="2614404" y="247970"/>
                  <a:pt x="2610654" y="251714"/>
                </a:cubicBezTo>
                <a:cubicBezTo>
                  <a:pt x="2606904" y="247970"/>
                  <a:pt x="2580653" y="259203"/>
                  <a:pt x="2580653" y="229248"/>
                </a:cubicBezTo>
                <a:cubicBezTo>
                  <a:pt x="2576903" y="214270"/>
                  <a:pt x="2591904" y="221759"/>
                  <a:pt x="2584404" y="210525"/>
                </a:cubicBezTo>
                <a:cubicBezTo>
                  <a:pt x="2569403" y="210525"/>
                  <a:pt x="2569403" y="221759"/>
                  <a:pt x="2558153" y="221759"/>
                </a:cubicBezTo>
                <a:cubicBezTo>
                  <a:pt x="2550706" y="210578"/>
                  <a:pt x="2532167" y="228984"/>
                  <a:pt x="2539361" y="247530"/>
                </a:cubicBezTo>
                <a:cubicBezTo>
                  <a:pt x="2533690" y="258667"/>
                  <a:pt x="2524493" y="262947"/>
                  <a:pt x="2513152" y="262947"/>
                </a:cubicBezTo>
                <a:cubicBezTo>
                  <a:pt x="2516902" y="255459"/>
                  <a:pt x="2516902" y="247970"/>
                  <a:pt x="2520652" y="236736"/>
                </a:cubicBezTo>
                <a:cubicBezTo>
                  <a:pt x="2502633" y="261926"/>
                  <a:pt x="2484613" y="269824"/>
                  <a:pt x="2466587" y="280360"/>
                </a:cubicBezTo>
                <a:cubicBezTo>
                  <a:pt x="2468386" y="274645"/>
                  <a:pt x="2470872" y="264979"/>
                  <a:pt x="2473190" y="262123"/>
                </a:cubicBezTo>
                <a:cubicBezTo>
                  <a:pt x="2451767" y="242997"/>
                  <a:pt x="2426306" y="288367"/>
                  <a:pt x="2404400" y="259203"/>
                </a:cubicBezTo>
                <a:cubicBezTo>
                  <a:pt x="2408150" y="255460"/>
                  <a:pt x="2408150" y="281670"/>
                  <a:pt x="2408150" y="277925"/>
                </a:cubicBezTo>
                <a:cubicBezTo>
                  <a:pt x="2396900" y="274181"/>
                  <a:pt x="2396900" y="251714"/>
                  <a:pt x="2389399" y="259203"/>
                </a:cubicBezTo>
                <a:cubicBezTo>
                  <a:pt x="2389399" y="247970"/>
                  <a:pt x="2378149" y="262947"/>
                  <a:pt x="2370649" y="266692"/>
                </a:cubicBezTo>
                <a:cubicBezTo>
                  <a:pt x="2370329" y="264717"/>
                  <a:pt x="2372364" y="259203"/>
                  <a:pt x="2374399" y="259203"/>
                </a:cubicBezTo>
                <a:cubicBezTo>
                  <a:pt x="2366899" y="270436"/>
                  <a:pt x="2321898" y="289158"/>
                  <a:pt x="2295647" y="270436"/>
                </a:cubicBezTo>
                <a:cubicBezTo>
                  <a:pt x="2295647" y="277926"/>
                  <a:pt x="2280647" y="300392"/>
                  <a:pt x="2273147" y="300392"/>
                </a:cubicBezTo>
                <a:lnTo>
                  <a:pt x="2276428" y="284010"/>
                </a:lnTo>
                <a:cubicBezTo>
                  <a:pt x="2273981" y="270023"/>
                  <a:pt x="2264263" y="276489"/>
                  <a:pt x="2260348" y="270933"/>
                </a:cubicBezTo>
                <a:lnTo>
                  <a:pt x="2269492" y="267600"/>
                </a:lnTo>
                <a:lnTo>
                  <a:pt x="2270218" y="274532"/>
                </a:lnTo>
                <a:cubicBezTo>
                  <a:pt x="2272115" y="273671"/>
                  <a:pt x="2275789" y="267486"/>
                  <a:pt x="2279674" y="263311"/>
                </a:cubicBezTo>
                <a:cubicBezTo>
                  <a:pt x="2276448" y="264848"/>
                  <a:pt x="2272963" y="266564"/>
                  <a:pt x="2269492" y="267600"/>
                </a:cubicBezTo>
                <a:cubicBezTo>
                  <a:pt x="2269313" y="267288"/>
                  <a:pt x="2269354" y="266995"/>
                  <a:pt x="2269397" y="266692"/>
                </a:cubicBezTo>
                <a:cubicBezTo>
                  <a:pt x="2266331" y="266692"/>
                  <a:pt x="2263266" y="268360"/>
                  <a:pt x="2260205" y="270417"/>
                </a:cubicBezTo>
                <a:cubicBezTo>
                  <a:pt x="2258761" y="269143"/>
                  <a:pt x="2258147" y="266735"/>
                  <a:pt x="2258147" y="262947"/>
                </a:cubicBezTo>
                <a:lnTo>
                  <a:pt x="2259116" y="271149"/>
                </a:lnTo>
                <a:cubicBezTo>
                  <a:pt x="2251292" y="276558"/>
                  <a:pt x="2243469" y="283455"/>
                  <a:pt x="2235646" y="270436"/>
                </a:cubicBezTo>
                <a:cubicBezTo>
                  <a:pt x="2239396" y="274181"/>
                  <a:pt x="2243146" y="240481"/>
                  <a:pt x="2235646" y="244225"/>
                </a:cubicBezTo>
                <a:cubicBezTo>
                  <a:pt x="2220646" y="247970"/>
                  <a:pt x="2231896" y="251714"/>
                  <a:pt x="2216896" y="259203"/>
                </a:cubicBezTo>
                <a:lnTo>
                  <a:pt x="2210333" y="265756"/>
                </a:lnTo>
                <a:lnTo>
                  <a:pt x="2205528" y="275936"/>
                </a:lnTo>
                <a:cubicBezTo>
                  <a:pt x="2200958" y="279095"/>
                  <a:pt x="2195333" y="268564"/>
                  <a:pt x="2198145" y="285414"/>
                </a:cubicBezTo>
                <a:cubicBezTo>
                  <a:pt x="2198145" y="270436"/>
                  <a:pt x="2175645" y="296647"/>
                  <a:pt x="2179395" y="262947"/>
                </a:cubicBezTo>
                <a:cubicBezTo>
                  <a:pt x="2179395" y="236736"/>
                  <a:pt x="2179395" y="236736"/>
                  <a:pt x="2179395" y="236736"/>
                </a:cubicBezTo>
                <a:cubicBezTo>
                  <a:pt x="2171895" y="240481"/>
                  <a:pt x="2168145" y="262947"/>
                  <a:pt x="2160645" y="274181"/>
                </a:cubicBezTo>
                <a:cubicBezTo>
                  <a:pt x="2160645" y="274120"/>
                  <a:pt x="2160645" y="266677"/>
                  <a:pt x="2160645" y="262947"/>
                </a:cubicBezTo>
                <a:cubicBezTo>
                  <a:pt x="2156895" y="304136"/>
                  <a:pt x="2141894" y="259203"/>
                  <a:pt x="2134394" y="289158"/>
                </a:cubicBezTo>
                <a:cubicBezTo>
                  <a:pt x="2119394" y="277925"/>
                  <a:pt x="2096893" y="289158"/>
                  <a:pt x="2089393" y="262947"/>
                </a:cubicBezTo>
                <a:cubicBezTo>
                  <a:pt x="2078143" y="274181"/>
                  <a:pt x="2066893" y="289158"/>
                  <a:pt x="2055642" y="281670"/>
                </a:cubicBezTo>
                <a:cubicBezTo>
                  <a:pt x="2055642" y="277925"/>
                  <a:pt x="2059393" y="274181"/>
                  <a:pt x="2063143" y="266692"/>
                </a:cubicBezTo>
                <a:cubicBezTo>
                  <a:pt x="2051892" y="255459"/>
                  <a:pt x="2051892" y="266692"/>
                  <a:pt x="2044392" y="270436"/>
                </a:cubicBezTo>
                <a:cubicBezTo>
                  <a:pt x="2044392" y="266692"/>
                  <a:pt x="2029392" y="247970"/>
                  <a:pt x="2018142" y="232992"/>
                </a:cubicBezTo>
                <a:cubicBezTo>
                  <a:pt x="2006891" y="244225"/>
                  <a:pt x="2010642" y="266692"/>
                  <a:pt x="2010642" y="277925"/>
                </a:cubicBezTo>
                <a:cubicBezTo>
                  <a:pt x="1999391" y="240481"/>
                  <a:pt x="1976891" y="304136"/>
                  <a:pt x="1965641" y="266692"/>
                </a:cubicBezTo>
                <a:cubicBezTo>
                  <a:pt x="1969391" y="262947"/>
                  <a:pt x="1980641" y="247970"/>
                  <a:pt x="1973141" y="240481"/>
                </a:cubicBezTo>
                <a:cubicBezTo>
                  <a:pt x="1961891" y="199292"/>
                  <a:pt x="1950640" y="266692"/>
                  <a:pt x="1935640" y="247970"/>
                </a:cubicBezTo>
                <a:cubicBezTo>
                  <a:pt x="1935640" y="281670"/>
                  <a:pt x="1935640" y="281670"/>
                  <a:pt x="1935640" y="281670"/>
                </a:cubicBezTo>
                <a:cubicBezTo>
                  <a:pt x="1931890" y="259203"/>
                  <a:pt x="1913139" y="300392"/>
                  <a:pt x="1913139" y="266692"/>
                </a:cubicBezTo>
                <a:cubicBezTo>
                  <a:pt x="1909389" y="277925"/>
                  <a:pt x="1894389" y="255459"/>
                  <a:pt x="1898139" y="285414"/>
                </a:cubicBezTo>
                <a:cubicBezTo>
                  <a:pt x="1868139" y="259203"/>
                  <a:pt x="1826888" y="300392"/>
                  <a:pt x="1811887" y="244225"/>
                </a:cubicBezTo>
                <a:cubicBezTo>
                  <a:pt x="1808137" y="247970"/>
                  <a:pt x="1800637" y="240481"/>
                  <a:pt x="1800637" y="259203"/>
                </a:cubicBezTo>
                <a:lnTo>
                  <a:pt x="1805559" y="265522"/>
                </a:lnTo>
                <a:cubicBezTo>
                  <a:pt x="1809778" y="265521"/>
                  <a:pt x="1811887" y="250778"/>
                  <a:pt x="1811887" y="259203"/>
                </a:cubicBezTo>
                <a:cubicBezTo>
                  <a:pt x="1808137" y="259203"/>
                  <a:pt x="1808137" y="266692"/>
                  <a:pt x="1808137" y="270436"/>
                </a:cubicBezTo>
                <a:cubicBezTo>
                  <a:pt x="1800637" y="262947"/>
                  <a:pt x="1793137" y="262947"/>
                  <a:pt x="1800637" y="236736"/>
                </a:cubicBezTo>
                <a:cubicBezTo>
                  <a:pt x="1781887" y="214270"/>
                  <a:pt x="1781887" y="289158"/>
                  <a:pt x="1755636" y="277925"/>
                </a:cubicBezTo>
                <a:cubicBezTo>
                  <a:pt x="1759386" y="262947"/>
                  <a:pt x="1755636" y="259203"/>
                  <a:pt x="1748136" y="259203"/>
                </a:cubicBezTo>
                <a:cubicBezTo>
                  <a:pt x="1733136" y="281670"/>
                  <a:pt x="1733136" y="281670"/>
                  <a:pt x="1733136" y="281670"/>
                </a:cubicBezTo>
                <a:cubicBezTo>
                  <a:pt x="1718135" y="277925"/>
                  <a:pt x="1725636" y="251714"/>
                  <a:pt x="1725636" y="229248"/>
                </a:cubicBezTo>
                <a:cubicBezTo>
                  <a:pt x="1718135" y="232992"/>
                  <a:pt x="1706885" y="232992"/>
                  <a:pt x="1703135" y="247970"/>
                </a:cubicBezTo>
                <a:cubicBezTo>
                  <a:pt x="1695635" y="221759"/>
                  <a:pt x="1695635" y="221759"/>
                  <a:pt x="1695635" y="221759"/>
                </a:cubicBezTo>
                <a:cubicBezTo>
                  <a:pt x="1703135" y="240481"/>
                  <a:pt x="1688135" y="232992"/>
                  <a:pt x="1684385" y="240481"/>
                </a:cubicBezTo>
                <a:lnTo>
                  <a:pt x="1687666" y="233928"/>
                </a:lnTo>
                <a:cubicBezTo>
                  <a:pt x="1684385" y="225503"/>
                  <a:pt x="1676885" y="229248"/>
                  <a:pt x="1673134" y="232992"/>
                </a:cubicBezTo>
                <a:cubicBezTo>
                  <a:pt x="1673134" y="244225"/>
                  <a:pt x="1680635" y="251714"/>
                  <a:pt x="1688135" y="255459"/>
                </a:cubicBezTo>
                <a:cubicBezTo>
                  <a:pt x="1680635" y="266692"/>
                  <a:pt x="1676885" y="262947"/>
                  <a:pt x="1669384" y="274181"/>
                </a:cubicBezTo>
                <a:cubicBezTo>
                  <a:pt x="1673134" y="251714"/>
                  <a:pt x="1658134" y="259203"/>
                  <a:pt x="1650634" y="255459"/>
                </a:cubicBezTo>
                <a:cubicBezTo>
                  <a:pt x="1643134" y="251714"/>
                  <a:pt x="1639384" y="274181"/>
                  <a:pt x="1639384" y="274181"/>
                </a:cubicBezTo>
                <a:cubicBezTo>
                  <a:pt x="1639384" y="262947"/>
                  <a:pt x="1624383" y="274181"/>
                  <a:pt x="1631884" y="255459"/>
                </a:cubicBezTo>
                <a:cubicBezTo>
                  <a:pt x="1635634" y="251714"/>
                  <a:pt x="1639384" y="266692"/>
                  <a:pt x="1643134" y="259203"/>
                </a:cubicBezTo>
                <a:cubicBezTo>
                  <a:pt x="1639384" y="247970"/>
                  <a:pt x="1639384" y="229248"/>
                  <a:pt x="1628134" y="244225"/>
                </a:cubicBezTo>
                <a:cubicBezTo>
                  <a:pt x="1620633" y="255459"/>
                  <a:pt x="1628134" y="285414"/>
                  <a:pt x="1613133" y="274181"/>
                </a:cubicBezTo>
                <a:cubicBezTo>
                  <a:pt x="1616883" y="266692"/>
                  <a:pt x="1620633" y="259203"/>
                  <a:pt x="1624383" y="251714"/>
                </a:cubicBezTo>
                <a:lnTo>
                  <a:pt x="1611258" y="241885"/>
                </a:lnTo>
                <a:lnTo>
                  <a:pt x="1609383" y="256863"/>
                </a:lnTo>
                <a:cubicBezTo>
                  <a:pt x="1605633" y="255459"/>
                  <a:pt x="1609383" y="251714"/>
                  <a:pt x="1605633" y="247970"/>
                </a:cubicBezTo>
                <a:cubicBezTo>
                  <a:pt x="1601883" y="270436"/>
                  <a:pt x="1586883" y="255459"/>
                  <a:pt x="1583133" y="277925"/>
                </a:cubicBezTo>
                <a:cubicBezTo>
                  <a:pt x="1575632" y="281670"/>
                  <a:pt x="1568132" y="262947"/>
                  <a:pt x="1560632" y="262947"/>
                </a:cubicBezTo>
                <a:cubicBezTo>
                  <a:pt x="1553132" y="247970"/>
                  <a:pt x="1541882" y="255459"/>
                  <a:pt x="1534382" y="270436"/>
                </a:cubicBezTo>
                <a:cubicBezTo>
                  <a:pt x="1530631" y="262947"/>
                  <a:pt x="1519381" y="266692"/>
                  <a:pt x="1515631" y="277925"/>
                </a:cubicBezTo>
                <a:cubicBezTo>
                  <a:pt x="1504381" y="262947"/>
                  <a:pt x="1511881" y="203037"/>
                  <a:pt x="1500631" y="225503"/>
                </a:cubicBezTo>
                <a:cubicBezTo>
                  <a:pt x="1489381" y="225503"/>
                  <a:pt x="1481880" y="262947"/>
                  <a:pt x="1485631" y="274181"/>
                </a:cubicBezTo>
                <a:cubicBezTo>
                  <a:pt x="1463130" y="262947"/>
                  <a:pt x="1440630" y="292903"/>
                  <a:pt x="1421879" y="262947"/>
                </a:cubicBezTo>
                <a:cubicBezTo>
                  <a:pt x="1418129" y="270436"/>
                  <a:pt x="1421879" y="274181"/>
                  <a:pt x="1414379" y="277925"/>
                </a:cubicBezTo>
                <a:cubicBezTo>
                  <a:pt x="1384378" y="270436"/>
                  <a:pt x="1346878" y="300392"/>
                  <a:pt x="1324377" y="262947"/>
                </a:cubicBezTo>
                <a:cubicBezTo>
                  <a:pt x="1335627" y="251714"/>
                  <a:pt x="1328127" y="240481"/>
                  <a:pt x="1328127" y="229248"/>
                </a:cubicBezTo>
                <a:lnTo>
                  <a:pt x="1323733" y="234689"/>
                </a:lnTo>
                <a:lnTo>
                  <a:pt x="1320107" y="228699"/>
                </a:lnTo>
                <a:cubicBezTo>
                  <a:pt x="1319162" y="227492"/>
                  <a:pt x="1318283" y="229248"/>
                  <a:pt x="1316877" y="240481"/>
                </a:cubicBezTo>
                <a:cubicBezTo>
                  <a:pt x="1316877" y="259203"/>
                  <a:pt x="1313127" y="270436"/>
                  <a:pt x="1324377" y="277925"/>
                </a:cubicBezTo>
                <a:cubicBezTo>
                  <a:pt x="1305627" y="285414"/>
                  <a:pt x="1275626" y="285414"/>
                  <a:pt x="1268126" y="266692"/>
                </a:cubicBezTo>
                <a:cubicBezTo>
                  <a:pt x="1271876" y="274181"/>
                  <a:pt x="1268126" y="281670"/>
                  <a:pt x="1264376" y="285414"/>
                </a:cubicBezTo>
                <a:lnTo>
                  <a:pt x="1257344" y="260139"/>
                </a:lnTo>
                <a:cubicBezTo>
                  <a:pt x="1253126" y="256395"/>
                  <a:pt x="1247501" y="257331"/>
                  <a:pt x="1241875" y="262947"/>
                </a:cubicBezTo>
                <a:lnTo>
                  <a:pt x="1241875" y="279329"/>
                </a:lnTo>
                <a:lnTo>
                  <a:pt x="1235313" y="265288"/>
                </a:lnTo>
                <a:cubicBezTo>
                  <a:pt x="1230625" y="266693"/>
                  <a:pt x="1226875" y="300392"/>
                  <a:pt x="1219375" y="281670"/>
                </a:cubicBezTo>
                <a:cubicBezTo>
                  <a:pt x="1219375" y="274181"/>
                  <a:pt x="1219375" y="266692"/>
                  <a:pt x="1215625" y="262947"/>
                </a:cubicBezTo>
                <a:cubicBezTo>
                  <a:pt x="1204375" y="277925"/>
                  <a:pt x="1189374" y="300392"/>
                  <a:pt x="1178124" y="285414"/>
                </a:cubicBezTo>
                <a:cubicBezTo>
                  <a:pt x="1170624" y="259203"/>
                  <a:pt x="1170624" y="259203"/>
                  <a:pt x="1170624" y="259203"/>
                </a:cubicBezTo>
                <a:cubicBezTo>
                  <a:pt x="1166874" y="262947"/>
                  <a:pt x="1155624" y="277925"/>
                  <a:pt x="1166874" y="285414"/>
                </a:cubicBezTo>
                <a:cubicBezTo>
                  <a:pt x="1148123" y="270436"/>
                  <a:pt x="1133123" y="266692"/>
                  <a:pt x="1129373" y="244225"/>
                </a:cubicBezTo>
                <a:cubicBezTo>
                  <a:pt x="1091872" y="296647"/>
                  <a:pt x="1043121" y="296647"/>
                  <a:pt x="1005620" y="292903"/>
                </a:cubicBezTo>
                <a:lnTo>
                  <a:pt x="1008902" y="283074"/>
                </a:lnTo>
                <a:lnTo>
                  <a:pt x="1003137" y="279278"/>
                </a:lnTo>
                <a:cubicBezTo>
                  <a:pt x="999292" y="282372"/>
                  <a:pt x="999995" y="301328"/>
                  <a:pt x="994370" y="292903"/>
                </a:cubicBezTo>
                <a:cubicBezTo>
                  <a:pt x="998120" y="281670"/>
                  <a:pt x="986870" y="266692"/>
                  <a:pt x="994370" y="251714"/>
                </a:cubicBezTo>
                <a:cubicBezTo>
                  <a:pt x="983120" y="236736"/>
                  <a:pt x="975620" y="274181"/>
                  <a:pt x="968120" y="277925"/>
                </a:cubicBezTo>
                <a:lnTo>
                  <a:pt x="967651" y="284419"/>
                </a:lnTo>
                <a:lnTo>
                  <a:pt x="971342" y="280668"/>
                </a:lnTo>
                <a:cubicBezTo>
                  <a:pt x="972573" y="279680"/>
                  <a:pt x="973276" y="280733"/>
                  <a:pt x="971870" y="289158"/>
                </a:cubicBezTo>
                <a:cubicBezTo>
                  <a:pt x="971870" y="296647"/>
                  <a:pt x="953119" y="274181"/>
                  <a:pt x="949369" y="300392"/>
                </a:cubicBezTo>
                <a:cubicBezTo>
                  <a:pt x="945619" y="292903"/>
                  <a:pt x="949369" y="274181"/>
                  <a:pt x="949369" y="262947"/>
                </a:cubicBezTo>
                <a:lnTo>
                  <a:pt x="942807" y="272777"/>
                </a:lnTo>
                <a:cubicBezTo>
                  <a:pt x="930619" y="244225"/>
                  <a:pt x="968120" y="221759"/>
                  <a:pt x="956869" y="184315"/>
                </a:cubicBezTo>
                <a:lnTo>
                  <a:pt x="950307" y="187591"/>
                </a:lnTo>
                <a:cubicBezTo>
                  <a:pt x="941869" y="158104"/>
                  <a:pt x="971870" y="154359"/>
                  <a:pt x="953119" y="146870"/>
                </a:cubicBezTo>
                <a:cubicBezTo>
                  <a:pt x="941869" y="158104"/>
                  <a:pt x="934369" y="195548"/>
                  <a:pt x="941869" y="206781"/>
                </a:cubicBezTo>
                <a:cubicBezTo>
                  <a:pt x="923119" y="214270"/>
                  <a:pt x="930619" y="270436"/>
                  <a:pt x="908118" y="266692"/>
                </a:cubicBezTo>
                <a:cubicBezTo>
                  <a:pt x="904368" y="251714"/>
                  <a:pt x="926869" y="262947"/>
                  <a:pt x="923119" y="244225"/>
                </a:cubicBezTo>
                <a:cubicBezTo>
                  <a:pt x="915619" y="221759"/>
                  <a:pt x="904368" y="255459"/>
                  <a:pt x="893118" y="247970"/>
                </a:cubicBezTo>
                <a:cubicBezTo>
                  <a:pt x="904368" y="255459"/>
                  <a:pt x="896868" y="281670"/>
                  <a:pt x="889368" y="285414"/>
                </a:cubicBezTo>
                <a:cubicBezTo>
                  <a:pt x="878118" y="274181"/>
                  <a:pt x="896868" y="262947"/>
                  <a:pt x="881868" y="259203"/>
                </a:cubicBezTo>
                <a:cubicBezTo>
                  <a:pt x="878118" y="274181"/>
                  <a:pt x="863117" y="285414"/>
                  <a:pt x="878118" y="296647"/>
                </a:cubicBezTo>
                <a:lnTo>
                  <a:pt x="872434" y="309519"/>
                </a:lnTo>
                <a:cubicBezTo>
                  <a:pt x="866633" y="312327"/>
                  <a:pt x="860305" y="291967"/>
                  <a:pt x="851867" y="311625"/>
                </a:cubicBezTo>
                <a:cubicBezTo>
                  <a:pt x="848117" y="289158"/>
                  <a:pt x="870618" y="259203"/>
                  <a:pt x="851867" y="244225"/>
                </a:cubicBezTo>
                <a:cubicBezTo>
                  <a:pt x="855617" y="266692"/>
                  <a:pt x="833117" y="274181"/>
                  <a:pt x="840617" y="311625"/>
                </a:cubicBezTo>
                <a:cubicBezTo>
                  <a:pt x="833117" y="304136"/>
                  <a:pt x="833117" y="285414"/>
                  <a:pt x="840617" y="270436"/>
                </a:cubicBezTo>
                <a:cubicBezTo>
                  <a:pt x="829367" y="255459"/>
                  <a:pt x="814366" y="311625"/>
                  <a:pt x="814366" y="266692"/>
                </a:cubicBezTo>
                <a:cubicBezTo>
                  <a:pt x="810616" y="289158"/>
                  <a:pt x="810616" y="289158"/>
                  <a:pt x="810616" y="289158"/>
                </a:cubicBezTo>
                <a:cubicBezTo>
                  <a:pt x="806866" y="281670"/>
                  <a:pt x="803116" y="277925"/>
                  <a:pt x="799366" y="262947"/>
                </a:cubicBezTo>
                <a:cubicBezTo>
                  <a:pt x="791866" y="262947"/>
                  <a:pt x="773116" y="296647"/>
                  <a:pt x="773116" y="259203"/>
                </a:cubicBezTo>
                <a:cubicBezTo>
                  <a:pt x="773116" y="262947"/>
                  <a:pt x="754365" y="259203"/>
                  <a:pt x="758115" y="285414"/>
                </a:cubicBezTo>
                <a:cubicBezTo>
                  <a:pt x="769365" y="300392"/>
                  <a:pt x="773116" y="266692"/>
                  <a:pt x="776866" y="300392"/>
                </a:cubicBezTo>
                <a:lnTo>
                  <a:pt x="772823" y="290094"/>
                </a:lnTo>
                <a:cubicBezTo>
                  <a:pt x="767725" y="287988"/>
                  <a:pt x="759990" y="306944"/>
                  <a:pt x="754365" y="315369"/>
                </a:cubicBezTo>
                <a:lnTo>
                  <a:pt x="754365" y="302264"/>
                </a:lnTo>
                <a:cubicBezTo>
                  <a:pt x="750615" y="304136"/>
                  <a:pt x="743115" y="300392"/>
                  <a:pt x="739365" y="315369"/>
                </a:cubicBezTo>
                <a:cubicBezTo>
                  <a:pt x="743115" y="307880"/>
                  <a:pt x="739365" y="300392"/>
                  <a:pt x="739365" y="296647"/>
                </a:cubicBezTo>
                <a:lnTo>
                  <a:pt x="732802" y="313029"/>
                </a:lnTo>
                <a:cubicBezTo>
                  <a:pt x="716864" y="326603"/>
                  <a:pt x="731865" y="281670"/>
                  <a:pt x="713114" y="285414"/>
                </a:cubicBezTo>
                <a:lnTo>
                  <a:pt x="726240" y="272309"/>
                </a:lnTo>
                <a:cubicBezTo>
                  <a:pt x="724365" y="274181"/>
                  <a:pt x="720614" y="251714"/>
                  <a:pt x="713114" y="259203"/>
                </a:cubicBezTo>
                <a:cubicBezTo>
                  <a:pt x="709364" y="277925"/>
                  <a:pt x="701864" y="300392"/>
                  <a:pt x="698114" y="315369"/>
                </a:cubicBezTo>
                <a:cubicBezTo>
                  <a:pt x="692506" y="320969"/>
                  <a:pt x="693188" y="305634"/>
                  <a:pt x="690926" y="307256"/>
                </a:cubicBezTo>
                <a:lnTo>
                  <a:pt x="697215" y="294697"/>
                </a:lnTo>
                <a:cubicBezTo>
                  <a:pt x="701864" y="285414"/>
                  <a:pt x="690614" y="259203"/>
                  <a:pt x="679364" y="259203"/>
                </a:cubicBezTo>
                <a:cubicBezTo>
                  <a:pt x="671863" y="266692"/>
                  <a:pt x="660613" y="292903"/>
                  <a:pt x="671863" y="304136"/>
                </a:cubicBezTo>
                <a:cubicBezTo>
                  <a:pt x="664363" y="304136"/>
                  <a:pt x="656863" y="292903"/>
                  <a:pt x="664363" y="277925"/>
                </a:cubicBezTo>
                <a:cubicBezTo>
                  <a:pt x="649363" y="285414"/>
                  <a:pt x="664363" y="300392"/>
                  <a:pt x="653113" y="311625"/>
                </a:cubicBezTo>
                <a:cubicBezTo>
                  <a:pt x="649363" y="296647"/>
                  <a:pt x="634363" y="277925"/>
                  <a:pt x="626862" y="259203"/>
                </a:cubicBezTo>
                <a:cubicBezTo>
                  <a:pt x="638113" y="229248"/>
                  <a:pt x="638113" y="229248"/>
                  <a:pt x="638113" y="229248"/>
                </a:cubicBezTo>
                <a:lnTo>
                  <a:pt x="631550" y="229248"/>
                </a:lnTo>
                <a:cubicBezTo>
                  <a:pt x="641863" y="203037"/>
                  <a:pt x="626862" y="206781"/>
                  <a:pt x="634363" y="180570"/>
                </a:cubicBezTo>
                <a:cubicBezTo>
                  <a:pt x="626862" y="176826"/>
                  <a:pt x="619362" y="184315"/>
                  <a:pt x="615612" y="191803"/>
                </a:cubicBezTo>
                <a:cubicBezTo>
                  <a:pt x="630613" y="236736"/>
                  <a:pt x="596862" y="251714"/>
                  <a:pt x="600612" y="292903"/>
                </a:cubicBezTo>
                <a:cubicBezTo>
                  <a:pt x="578111" y="300392"/>
                  <a:pt x="589362" y="195548"/>
                  <a:pt x="563111" y="255459"/>
                </a:cubicBezTo>
                <a:cubicBezTo>
                  <a:pt x="566861" y="266692"/>
                  <a:pt x="555611" y="296647"/>
                  <a:pt x="570611" y="285414"/>
                </a:cubicBezTo>
                <a:cubicBezTo>
                  <a:pt x="555611" y="281670"/>
                  <a:pt x="559361" y="322858"/>
                  <a:pt x="544361" y="307880"/>
                </a:cubicBezTo>
                <a:cubicBezTo>
                  <a:pt x="555611" y="292903"/>
                  <a:pt x="533111" y="266692"/>
                  <a:pt x="551861" y="244225"/>
                </a:cubicBezTo>
                <a:cubicBezTo>
                  <a:pt x="548111" y="255459"/>
                  <a:pt x="559361" y="255459"/>
                  <a:pt x="563111" y="251714"/>
                </a:cubicBezTo>
                <a:cubicBezTo>
                  <a:pt x="555611" y="236736"/>
                  <a:pt x="563111" y="210525"/>
                  <a:pt x="551861" y="210525"/>
                </a:cubicBezTo>
                <a:cubicBezTo>
                  <a:pt x="540611" y="214270"/>
                  <a:pt x="529360" y="214270"/>
                  <a:pt x="533111" y="236736"/>
                </a:cubicBezTo>
                <a:lnTo>
                  <a:pt x="534810" y="245980"/>
                </a:lnTo>
                <a:cubicBezTo>
                  <a:pt x="537798" y="249140"/>
                  <a:pt x="543423" y="238609"/>
                  <a:pt x="540611" y="255459"/>
                </a:cubicBezTo>
                <a:cubicBezTo>
                  <a:pt x="521860" y="262947"/>
                  <a:pt x="521860" y="229248"/>
                  <a:pt x="510610" y="270436"/>
                </a:cubicBezTo>
                <a:cubicBezTo>
                  <a:pt x="521860" y="266692"/>
                  <a:pt x="525610" y="289158"/>
                  <a:pt x="525610" y="304136"/>
                </a:cubicBezTo>
                <a:lnTo>
                  <a:pt x="512485" y="313965"/>
                </a:lnTo>
                <a:lnTo>
                  <a:pt x="513891" y="302264"/>
                </a:lnTo>
                <a:cubicBezTo>
                  <a:pt x="495610" y="289158"/>
                  <a:pt x="506860" y="326603"/>
                  <a:pt x="488110" y="322858"/>
                </a:cubicBezTo>
                <a:cubicBezTo>
                  <a:pt x="480609" y="292903"/>
                  <a:pt x="480609" y="292903"/>
                  <a:pt x="480609" y="292903"/>
                </a:cubicBezTo>
                <a:cubicBezTo>
                  <a:pt x="484359" y="266692"/>
                  <a:pt x="506860" y="304136"/>
                  <a:pt x="506860" y="262947"/>
                </a:cubicBezTo>
                <a:cubicBezTo>
                  <a:pt x="491860" y="259203"/>
                  <a:pt x="488110" y="281670"/>
                  <a:pt x="476859" y="270436"/>
                </a:cubicBezTo>
                <a:cubicBezTo>
                  <a:pt x="480609" y="266692"/>
                  <a:pt x="484359" y="266692"/>
                  <a:pt x="484359" y="262947"/>
                </a:cubicBezTo>
                <a:cubicBezTo>
                  <a:pt x="480609" y="259203"/>
                  <a:pt x="480609" y="203037"/>
                  <a:pt x="461859" y="236736"/>
                </a:cubicBezTo>
                <a:cubicBezTo>
                  <a:pt x="450609" y="247970"/>
                  <a:pt x="458109" y="251714"/>
                  <a:pt x="458109" y="266692"/>
                </a:cubicBezTo>
                <a:cubicBezTo>
                  <a:pt x="435608" y="270436"/>
                  <a:pt x="428108" y="285414"/>
                  <a:pt x="416858" y="289158"/>
                </a:cubicBezTo>
                <a:cubicBezTo>
                  <a:pt x="420608" y="259203"/>
                  <a:pt x="394358" y="285414"/>
                  <a:pt x="409358" y="255459"/>
                </a:cubicBezTo>
                <a:cubicBezTo>
                  <a:pt x="416858" y="274181"/>
                  <a:pt x="443109" y="270436"/>
                  <a:pt x="450609" y="244225"/>
                </a:cubicBezTo>
                <a:lnTo>
                  <a:pt x="452015" y="228429"/>
                </a:lnTo>
                <a:cubicBezTo>
                  <a:pt x="456937" y="222461"/>
                  <a:pt x="470297" y="238609"/>
                  <a:pt x="473109" y="210525"/>
                </a:cubicBezTo>
                <a:cubicBezTo>
                  <a:pt x="458109" y="210525"/>
                  <a:pt x="458109" y="173081"/>
                  <a:pt x="458109" y="150615"/>
                </a:cubicBezTo>
                <a:cubicBezTo>
                  <a:pt x="454359" y="150615"/>
                  <a:pt x="446859" y="158104"/>
                  <a:pt x="446859" y="161848"/>
                </a:cubicBezTo>
                <a:cubicBezTo>
                  <a:pt x="443109" y="184315"/>
                  <a:pt x="450609" y="184315"/>
                  <a:pt x="446859" y="206781"/>
                </a:cubicBezTo>
                <a:cubicBezTo>
                  <a:pt x="431858" y="199292"/>
                  <a:pt x="413108" y="214270"/>
                  <a:pt x="401858" y="232992"/>
                </a:cubicBezTo>
                <a:cubicBezTo>
                  <a:pt x="398108" y="221759"/>
                  <a:pt x="398108" y="199292"/>
                  <a:pt x="405608" y="199292"/>
                </a:cubicBezTo>
                <a:cubicBezTo>
                  <a:pt x="386857" y="203037"/>
                  <a:pt x="364357" y="199292"/>
                  <a:pt x="341857" y="195548"/>
                </a:cubicBezTo>
                <a:lnTo>
                  <a:pt x="343204" y="211403"/>
                </a:lnTo>
                <a:cubicBezTo>
                  <a:pt x="340332" y="216794"/>
                  <a:pt x="331829" y="214764"/>
                  <a:pt x="327968" y="219090"/>
                </a:cubicBezTo>
                <a:cubicBezTo>
                  <a:pt x="326768" y="208116"/>
                  <a:pt x="325402" y="195934"/>
                  <a:pt x="326856" y="184315"/>
                </a:cubicBezTo>
                <a:lnTo>
                  <a:pt x="320293" y="187708"/>
                </a:lnTo>
                <a:cubicBezTo>
                  <a:pt x="317481" y="184548"/>
                  <a:pt x="323106" y="165592"/>
                  <a:pt x="311856" y="165592"/>
                </a:cubicBezTo>
                <a:cubicBezTo>
                  <a:pt x="300606" y="180570"/>
                  <a:pt x="281855" y="191803"/>
                  <a:pt x="266855" y="199292"/>
                </a:cubicBezTo>
                <a:cubicBezTo>
                  <a:pt x="248105" y="169337"/>
                  <a:pt x="218104" y="195548"/>
                  <a:pt x="199354" y="195548"/>
                </a:cubicBezTo>
                <a:cubicBezTo>
                  <a:pt x="191853" y="180570"/>
                  <a:pt x="195603" y="150615"/>
                  <a:pt x="188103" y="143126"/>
                </a:cubicBezTo>
                <a:cubicBezTo>
                  <a:pt x="176853" y="143126"/>
                  <a:pt x="195603" y="180570"/>
                  <a:pt x="176853" y="165592"/>
                </a:cubicBezTo>
                <a:lnTo>
                  <a:pt x="180134" y="159040"/>
                </a:lnTo>
                <a:cubicBezTo>
                  <a:pt x="173103" y="165592"/>
                  <a:pt x="150602" y="135637"/>
                  <a:pt x="143102" y="180570"/>
                </a:cubicBezTo>
                <a:cubicBezTo>
                  <a:pt x="150602" y="146870"/>
                  <a:pt x="150602" y="146870"/>
                  <a:pt x="150602" y="146870"/>
                </a:cubicBezTo>
                <a:cubicBezTo>
                  <a:pt x="146852" y="143126"/>
                  <a:pt x="143102" y="150615"/>
                  <a:pt x="139352" y="154359"/>
                </a:cubicBezTo>
                <a:cubicBezTo>
                  <a:pt x="139352" y="143126"/>
                  <a:pt x="135602" y="131893"/>
                  <a:pt x="143102" y="124404"/>
                </a:cubicBezTo>
                <a:cubicBezTo>
                  <a:pt x="131852" y="101937"/>
                  <a:pt x="120602" y="128148"/>
                  <a:pt x="109352" y="128148"/>
                </a:cubicBezTo>
                <a:cubicBezTo>
                  <a:pt x="116852" y="150615"/>
                  <a:pt x="116852" y="150615"/>
                  <a:pt x="116852" y="150615"/>
                </a:cubicBezTo>
                <a:cubicBezTo>
                  <a:pt x="94351" y="165592"/>
                  <a:pt x="83101" y="146870"/>
                  <a:pt x="64351" y="150615"/>
                </a:cubicBezTo>
                <a:lnTo>
                  <a:pt x="64351" y="134233"/>
                </a:lnTo>
                <a:lnTo>
                  <a:pt x="54507" y="141722"/>
                </a:lnTo>
                <a:lnTo>
                  <a:pt x="49819" y="121595"/>
                </a:lnTo>
                <a:cubicBezTo>
                  <a:pt x="46538" y="117851"/>
                  <a:pt x="41850" y="118787"/>
                  <a:pt x="38100" y="128148"/>
                </a:cubicBezTo>
                <a:cubicBezTo>
                  <a:pt x="71851" y="79471"/>
                  <a:pt x="71851" y="79471"/>
                  <a:pt x="71851" y="79471"/>
                </a:cubicBezTo>
                <a:cubicBezTo>
                  <a:pt x="79351" y="90704"/>
                  <a:pt x="60601" y="101937"/>
                  <a:pt x="64351" y="124404"/>
                </a:cubicBezTo>
                <a:cubicBezTo>
                  <a:pt x="68101" y="139381"/>
                  <a:pt x="86851" y="135637"/>
                  <a:pt x="90601" y="116915"/>
                </a:cubicBezTo>
                <a:cubicBezTo>
                  <a:pt x="83101" y="113170"/>
                  <a:pt x="83101" y="116915"/>
                  <a:pt x="79351" y="124404"/>
                </a:cubicBezTo>
                <a:cubicBezTo>
                  <a:pt x="75601" y="98193"/>
                  <a:pt x="86851" y="98193"/>
                  <a:pt x="90601" y="79471"/>
                </a:cubicBezTo>
                <a:lnTo>
                  <a:pt x="86912" y="78801"/>
                </a:lnTo>
                <a:cubicBezTo>
                  <a:pt x="92572" y="68177"/>
                  <a:pt x="99534" y="67761"/>
                  <a:pt x="109352" y="64493"/>
                </a:cubicBezTo>
                <a:cubicBezTo>
                  <a:pt x="101851" y="75726"/>
                  <a:pt x="113102" y="83215"/>
                  <a:pt x="109352" y="90704"/>
                </a:cubicBezTo>
                <a:cubicBezTo>
                  <a:pt x="109352" y="68237"/>
                  <a:pt x="120602" y="60749"/>
                  <a:pt x="135602" y="68237"/>
                </a:cubicBezTo>
                <a:cubicBezTo>
                  <a:pt x="146852" y="94448"/>
                  <a:pt x="165603" y="49515"/>
                  <a:pt x="180603" y="57004"/>
                </a:cubicBezTo>
                <a:cubicBezTo>
                  <a:pt x="173103" y="83215"/>
                  <a:pt x="161853" y="101937"/>
                  <a:pt x="154353" y="113170"/>
                </a:cubicBezTo>
                <a:cubicBezTo>
                  <a:pt x="161853" y="124404"/>
                  <a:pt x="165603" y="113170"/>
                  <a:pt x="173103" y="124404"/>
                </a:cubicBezTo>
                <a:cubicBezTo>
                  <a:pt x="180603" y="105682"/>
                  <a:pt x="184353" y="79471"/>
                  <a:pt x="199354" y="68237"/>
                </a:cubicBezTo>
                <a:lnTo>
                  <a:pt x="199354" y="84619"/>
                </a:lnTo>
                <a:cubicBezTo>
                  <a:pt x="210604" y="75726"/>
                  <a:pt x="210604" y="49515"/>
                  <a:pt x="229354" y="53260"/>
                </a:cubicBezTo>
                <a:cubicBezTo>
                  <a:pt x="255605" y="64493"/>
                  <a:pt x="281855" y="64493"/>
                  <a:pt x="304356" y="68237"/>
                </a:cubicBezTo>
                <a:lnTo>
                  <a:pt x="304356" y="84619"/>
                </a:lnTo>
                <a:cubicBezTo>
                  <a:pt x="315606" y="49515"/>
                  <a:pt x="341857" y="71982"/>
                  <a:pt x="356857" y="57004"/>
                </a:cubicBezTo>
                <a:cubicBezTo>
                  <a:pt x="383107" y="75726"/>
                  <a:pt x="413108" y="42026"/>
                  <a:pt x="428108" y="71982"/>
                </a:cubicBezTo>
                <a:cubicBezTo>
                  <a:pt x="473109" y="60749"/>
                  <a:pt x="514360" y="45771"/>
                  <a:pt x="563111" y="57004"/>
                </a:cubicBezTo>
                <a:cubicBezTo>
                  <a:pt x="551861" y="83215"/>
                  <a:pt x="551861" y="83215"/>
                  <a:pt x="551861" y="83215"/>
                </a:cubicBezTo>
                <a:lnTo>
                  <a:pt x="557896" y="76019"/>
                </a:lnTo>
                <a:cubicBezTo>
                  <a:pt x="561939" y="76896"/>
                  <a:pt x="561236" y="97257"/>
                  <a:pt x="566861" y="94448"/>
                </a:cubicBezTo>
                <a:cubicBezTo>
                  <a:pt x="559361" y="71982"/>
                  <a:pt x="578111" y="64493"/>
                  <a:pt x="585612" y="49515"/>
                </a:cubicBezTo>
                <a:cubicBezTo>
                  <a:pt x="608112" y="71982"/>
                  <a:pt x="634363" y="49515"/>
                  <a:pt x="653113" y="30793"/>
                </a:cubicBezTo>
                <a:lnTo>
                  <a:pt x="653113" y="47175"/>
                </a:lnTo>
                <a:cubicBezTo>
                  <a:pt x="675614" y="15815"/>
                  <a:pt x="694364" y="45771"/>
                  <a:pt x="720614" y="53260"/>
                </a:cubicBezTo>
                <a:cubicBezTo>
                  <a:pt x="720614" y="60749"/>
                  <a:pt x="724365" y="79471"/>
                  <a:pt x="731865" y="75726"/>
                </a:cubicBezTo>
                <a:cubicBezTo>
                  <a:pt x="746865" y="45771"/>
                  <a:pt x="754365" y="49515"/>
                  <a:pt x="773116" y="30793"/>
                </a:cubicBezTo>
                <a:cubicBezTo>
                  <a:pt x="788116" y="30793"/>
                  <a:pt x="810616" y="38282"/>
                  <a:pt x="821867" y="53260"/>
                </a:cubicBezTo>
                <a:cubicBezTo>
                  <a:pt x="874368" y="12071"/>
                  <a:pt x="926869" y="42026"/>
                  <a:pt x="983120" y="15815"/>
                </a:cubicBezTo>
                <a:cubicBezTo>
                  <a:pt x="986870" y="38282"/>
                  <a:pt x="986870" y="38282"/>
                  <a:pt x="986870" y="38282"/>
                </a:cubicBezTo>
                <a:cubicBezTo>
                  <a:pt x="1039371" y="-6651"/>
                  <a:pt x="1103123" y="38282"/>
                  <a:pt x="1148123" y="15815"/>
                </a:cubicBezTo>
                <a:cubicBezTo>
                  <a:pt x="1144373" y="53260"/>
                  <a:pt x="1144373" y="53260"/>
                  <a:pt x="1144373" y="53260"/>
                </a:cubicBezTo>
                <a:cubicBezTo>
                  <a:pt x="1155624" y="64493"/>
                  <a:pt x="1174374" y="42026"/>
                  <a:pt x="1170624" y="15815"/>
                </a:cubicBezTo>
                <a:cubicBezTo>
                  <a:pt x="1185624" y="30793"/>
                  <a:pt x="1208125" y="838"/>
                  <a:pt x="1215625" y="30793"/>
                </a:cubicBezTo>
                <a:cubicBezTo>
                  <a:pt x="1230625" y="38282"/>
                  <a:pt x="1234375" y="15815"/>
                  <a:pt x="1245626" y="8326"/>
                </a:cubicBezTo>
                <a:cubicBezTo>
                  <a:pt x="1272400" y="21693"/>
                  <a:pt x="1284240" y="23131"/>
                  <a:pt x="1304900" y="17006"/>
                </a:cubicBezTo>
                <a:cubicBezTo>
                  <a:pt x="1302101" y="25479"/>
                  <a:pt x="1303175" y="38282"/>
                  <a:pt x="1309377" y="38282"/>
                </a:cubicBezTo>
                <a:cubicBezTo>
                  <a:pt x="1320627" y="30793"/>
                  <a:pt x="1346878" y="49515"/>
                  <a:pt x="1335627" y="4582"/>
                </a:cubicBezTo>
                <a:cubicBezTo>
                  <a:pt x="1365628" y="30793"/>
                  <a:pt x="1403129" y="-10396"/>
                  <a:pt x="1433129" y="23304"/>
                </a:cubicBezTo>
                <a:cubicBezTo>
                  <a:pt x="1429379" y="12071"/>
                  <a:pt x="1436880" y="8326"/>
                  <a:pt x="1440630" y="838"/>
                </a:cubicBezTo>
                <a:cubicBezTo>
                  <a:pt x="1466880" y="838"/>
                  <a:pt x="1493131" y="27049"/>
                  <a:pt x="1511881" y="4582"/>
                </a:cubicBezTo>
                <a:cubicBezTo>
                  <a:pt x="1515631" y="12071"/>
                  <a:pt x="1504381" y="27049"/>
                  <a:pt x="1515631" y="27049"/>
                </a:cubicBezTo>
                <a:cubicBezTo>
                  <a:pt x="1523131" y="23304"/>
                  <a:pt x="1515631" y="12071"/>
                  <a:pt x="1523131" y="4582"/>
                </a:cubicBezTo>
                <a:cubicBezTo>
                  <a:pt x="1533444" y="-98"/>
                  <a:pt x="1543757" y="-801"/>
                  <a:pt x="1554011" y="72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" name="Freeform 19">
            <a:extLst>
              <a:ext uri="{FF2B5EF4-FFF2-40B4-BE49-F238E27FC236}">
                <a16:creationId xmlns:a16="http://schemas.microsoft.com/office/drawing/2014/main" id="{E7E914C5-C2D0-4DAC-BDD8-EFEC16F512B9}"/>
              </a:ext>
            </a:extLst>
          </p:cNvPr>
          <p:cNvSpPr>
            <a:spLocks noEditPoints="1"/>
          </p:cNvSpPr>
          <p:nvPr/>
        </p:nvSpPr>
        <p:spPr bwMode="auto">
          <a:xfrm>
            <a:off x="8705297" y="752396"/>
            <a:ext cx="2016107" cy="971968"/>
          </a:xfrm>
          <a:custGeom>
            <a:avLst/>
            <a:gdLst>
              <a:gd name="T0" fmla="*/ 2147483646 w 236"/>
              <a:gd name="T1" fmla="*/ 2147483646 h 158"/>
              <a:gd name="T2" fmla="*/ 2147483646 w 236"/>
              <a:gd name="T3" fmla="*/ 2147483646 h 158"/>
              <a:gd name="T4" fmla="*/ 2147483646 w 236"/>
              <a:gd name="T5" fmla="*/ 2147483646 h 158"/>
              <a:gd name="T6" fmla="*/ 2147483646 w 236"/>
              <a:gd name="T7" fmla="*/ 2147483646 h 158"/>
              <a:gd name="T8" fmla="*/ 2147483646 w 236"/>
              <a:gd name="T9" fmla="*/ 2147483646 h 158"/>
              <a:gd name="T10" fmla="*/ 2147483646 w 236"/>
              <a:gd name="T11" fmla="*/ 2147483646 h 158"/>
              <a:gd name="T12" fmla="*/ 2147483646 w 236"/>
              <a:gd name="T13" fmla="*/ 2147483646 h 158"/>
              <a:gd name="T14" fmla="*/ 2147483646 w 236"/>
              <a:gd name="T15" fmla="*/ 2147483646 h 158"/>
              <a:gd name="T16" fmla="*/ 2147483646 w 236"/>
              <a:gd name="T17" fmla="*/ 2147483646 h 158"/>
              <a:gd name="T18" fmla="*/ 2147483646 w 236"/>
              <a:gd name="T19" fmla="*/ 2147483646 h 158"/>
              <a:gd name="T20" fmla="*/ 2147483646 w 236"/>
              <a:gd name="T21" fmla="*/ 2147483646 h 158"/>
              <a:gd name="T22" fmla="*/ 2147483646 w 236"/>
              <a:gd name="T23" fmla="*/ 2147483646 h 158"/>
              <a:gd name="T24" fmla="*/ 2147483646 w 236"/>
              <a:gd name="T25" fmla="*/ 2147483646 h 158"/>
              <a:gd name="T26" fmla="*/ 2147483646 w 236"/>
              <a:gd name="T27" fmla="*/ 2147483646 h 158"/>
              <a:gd name="T28" fmla="*/ 2147483646 w 236"/>
              <a:gd name="T29" fmla="*/ 2147483646 h 158"/>
              <a:gd name="T30" fmla="*/ 2147483646 w 236"/>
              <a:gd name="T31" fmla="*/ 2147483646 h 158"/>
              <a:gd name="T32" fmla="*/ 2147483646 w 236"/>
              <a:gd name="T33" fmla="*/ 2147483646 h 158"/>
              <a:gd name="T34" fmla="*/ 2147483646 w 236"/>
              <a:gd name="T35" fmla="*/ 2147483646 h 158"/>
              <a:gd name="T36" fmla="*/ 2147483646 w 236"/>
              <a:gd name="T37" fmla="*/ 2147483646 h 158"/>
              <a:gd name="T38" fmla="*/ 2147483646 w 236"/>
              <a:gd name="T39" fmla="*/ 2147483646 h 158"/>
              <a:gd name="T40" fmla="*/ 2147483646 w 236"/>
              <a:gd name="T41" fmla="*/ 2147483646 h 158"/>
              <a:gd name="T42" fmla="*/ 2147483646 w 236"/>
              <a:gd name="T43" fmla="*/ 2147483646 h 158"/>
              <a:gd name="T44" fmla="*/ 2147483646 w 236"/>
              <a:gd name="T45" fmla="*/ 2147483646 h 158"/>
              <a:gd name="T46" fmla="*/ 2147483646 w 236"/>
              <a:gd name="T47" fmla="*/ 2147483646 h 158"/>
              <a:gd name="T48" fmla="*/ 2147483646 w 236"/>
              <a:gd name="T49" fmla="*/ 2147483646 h 158"/>
              <a:gd name="T50" fmla="*/ 2147483646 w 236"/>
              <a:gd name="T51" fmla="*/ 2147483646 h 158"/>
              <a:gd name="T52" fmla="*/ 2147483646 w 236"/>
              <a:gd name="T53" fmla="*/ 2147483646 h 158"/>
              <a:gd name="T54" fmla="*/ 2147483646 w 236"/>
              <a:gd name="T55" fmla="*/ 2147483646 h 158"/>
              <a:gd name="T56" fmla="*/ 2147483646 w 236"/>
              <a:gd name="T57" fmla="*/ 2147483646 h 158"/>
              <a:gd name="T58" fmla="*/ 2147483646 w 236"/>
              <a:gd name="T59" fmla="*/ 2147483646 h 158"/>
              <a:gd name="T60" fmla="*/ 2147483646 w 236"/>
              <a:gd name="T61" fmla="*/ 2147483646 h 158"/>
              <a:gd name="T62" fmla="*/ 2147483646 w 236"/>
              <a:gd name="T63" fmla="*/ 2147483646 h 158"/>
              <a:gd name="T64" fmla="*/ 2147483646 w 236"/>
              <a:gd name="T65" fmla="*/ 2147483646 h 158"/>
              <a:gd name="T66" fmla="*/ 2147483646 w 236"/>
              <a:gd name="T67" fmla="*/ 2147483646 h 158"/>
              <a:gd name="T68" fmla="*/ 0 w 236"/>
              <a:gd name="T69" fmla="*/ 2147483646 h 158"/>
              <a:gd name="T70" fmla="*/ 2147483646 w 236"/>
              <a:gd name="T71" fmla="*/ 2147483646 h 158"/>
              <a:gd name="T72" fmla="*/ 2147483646 w 236"/>
              <a:gd name="T73" fmla="*/ 2147483646 h 158"/>
              <a:gd name="T74" fmla="*/ 2147483646 w 236"/>
              <a:gd name="T75" fmla="*/ 2147483646 h 158"/>
              <a:gd name="T76" fmla="*/ 2147483646 w 236"/>
              <a:gd name="T77" fmla="*/ 2147483646 h 158"/>
              <a:gd name="T78" fmla="*/ 2147483646 w 236"/>
              <a:gd name="T79" fmla="*/ 2147483646 h 158"/>
              <a:gd name="T80" fmla="*/ 2147483646 w 236"/>
              <a:gd name="T81" fmla="*/ 2147483646 h 158"/>
              <a:gd name="T82" fmla="*/ 2147483646 w 236"/>
              <a:gd name="T83" fmla="*/ 2147483646 h 158"/>
              <a:gd name="T84" fmla="*/ 2147483646 w 236"/>
              <a:gd name="T85" fmla="*/ 2147483646 h 158"/>
              <a:gd name="T86" fmla="*/ 2147483646 w 236"/>
              <a:gd name="T87" fmla="*/ 2147483646 h 158"/>
              <a:gd name="T88" fmla="*/ 2147483646 w 236"/>
              <a:gd name="T89" fmla="*/ 2147483646 h 158"/>
              <a:gd name="T90" fmla="*/ 2147483646 w 236"/>
              <a:gd name="T91" fmla="*/ 2147483646 h 158"/>
              <a:gd name="T92" fmla="*/ 2147483646 w 236"/>
              <a:gd name="T93" fmla="*/ 2147483646 h 158"/>
              <a:gd name="T94" fmla="*/ 2147483646 w 236"/>
              <a:gd name="T95" fmla="*/ 2147483646 h 158"/>
              <a:gd name="T96" fmla="*/ 2147483646 w 236"/>
              <a:gd name="T97" fmla="*/ 2147483646 h 158"/>
              <a:gd name="T98" fmla="*/ 2147483646 w 236"/>
              <a:gd name="T99" fmla="*/ 2147483646 h 158"/>
              <a:gd name="T100" fmla="*/ 2147483646 w 236"/>
              <a:gd name="T101" fmla="*/ 2147483646 h 158"/>
              <a:gd name="T102" fmla="*/ 2147483646 w 236"/>
              <a:gd name="T103" fmla="*/ 2147483646 h 158"/>
              <a:gd name="T104" fmla="*/ 2147483646 w 236"/>
              <a:gd name="T105" fmla="*/ 2147483646 h 158"/>
              <a:gd name="T106" fmla="*/ 2147483646 w 236"/>
              <a:gd name="T107" fmla="*/ 2147483646 h 158"/>
              <a:gd name="T108" fmla="*/ 2147483646 w 236"/>
              <a:gd name="T109" fmla="*/ 2147483646 h 158"/>
              <a:gd name="T110" fmla="*/ 2147483646 w 236"/>
              <a:gd name="T111" fmla="*/ 2147483646 h 158"/>
              <a:gd name="T112" fmla="*/ 2147483646 w 236"/>
              <a:gd name="T113" fmla="*/ 2147483646 h 158"/>
              <a:gd name="T114" fmla="*/ 2147483646 w 236"/>
              <a:gd name="T115" fmla="*/ 2147483646 h 158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236"/>
              <a:gd name="T175" fmla="*/ 0 h 158"/>
              <a:gd name="T176" fmla="*/ 236 w 236"/>
              <a:gd name="T177" fmla="*/ 158 h 158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236" h="158">
                <a:moveTo>
                  <a:pt x="235" y="71"/>
                </a:moveTo>
                <a:cubicBezTo>
                  <a:pt x="235" y="69"/>
                  <a:pt x="234" y="67"/>
                  <a:pt x="233" y="66"/>
                </a:cubicBezTo>
                <a:cubicBezTo>
                  <a:pt x="233" y="67"/>
                  <a:pt x="234" y="66"/>
                  <a:pt x="234" y="67"/>
                </a:cubicBezTo>
                <a:cubicBezTo>
                  <a:pt x="233" y="68"/>
                  <a:pt x="232" y="66"/>
                  <a:pt x="232" y="65"/>
                </a:cubicBezTo>
                <a:cubicBezTo>
                  <a:pt x="232" y="65"/>
                  <a:pt x="232" y="65"/>
                  <a:pt x="232" y="65"/>
                </a:cubicBezTo>
                <a:cubicBezTo>
                  <a:pt x="232" y="63"/>
                  <a:pt x="232" y="62"/>
                  <a:pt x="232" y="61"/>
                </a:cubicBezTo>
                <a:cubicBezTo>
                  <a:pt x="232" y="59"/>
                  <a:pt x="232" y="62"/>
                  <a:pt x="233" y="61"/>
                </a:cubicBezTo>
                <a:cubicBezTo>
                  <a:pt x="234" y="61"/>
                  <a:pt x="234" y="57"/>
                  <a:pt x="234" y="56"/>
                </a:cubicBezTo>
                <a:cubicBezTo>
                  <a:pt x="234" y="56"/>
                  <a:pt x="233" y="55"/>
                  <a:pt x="233" y="55"/>
                </a:cubicBezTo>
                <a:cubicBezTo>
                  <a:pt x="232" y="54"/>
                  <a:pt x="234" y="54"/>
                  <a:pt x="234" y="53"/>
                </a:cubicBezTo>
                <a:cubicBezTo>
                  <a:pt x="231" y="49"/>
                  <a:pt x="231" y="49"/>
                  <a:pt x="231" y="49"/>
                </a:cubicBezTo>
                <a:cubicBezTo>
                  <a:pt x="231" y="49"/>
                  <a:pt x="232" y="48"/>
                  <a:pt x="233" y="49"/>
                </a:cubicBezTo>
                <a:cubicBezTo>
                  <a:pt x="232" y="46"/>
                  <a:pt x="230" y="44"/>
                  <a:pt x="229" y="42"/>
                </a:cubicBezTo>
                <a:cubicBezTo>
                  <a:pt x="230" y="41"/>
                  <a:pt x="229" y="38"/>
                  <a:pt x="229" y="37"/>
                </a:cubicBezTo>
                <a:cubicBezTo>
                  <a:pt x="230" y="36"/>
                  <a:pt x="229" y="38"/>
                  <a:pt x="229" y="38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1" y="39"/>
                  <a:pt x="232" y="36"/>
                  <a:pt x="233" y="37"/>
                </a:cubicBezTo>
                <a:cubicBezTo>
                  <a:pt x="232" y="36"/>
                  <a:pt x="233" y="32"/>
                  <a:pt x="233" y="29"/>
                </a:cubicBezTo>
                <a:cubicBezTo>
                  <a:pt x="231" y="31"/>
                  <a:pt x="232" y="26"/>
                  <a:pt x="230" y="26"/>
                </a:cubicBezTo>
                <a:cubicBezTo>
                  <a:pt x="230" y="23"/>
                  <a:pt x="232" y="24"/>
                  <a:pt x="232" y="23"/>
                </a:cubicBezTo>
                <a:cubicBezTo>
                  <a:pt x="231" y="20"/>
                  <a:pt x="231" y="17"/>
                  <a:pt x="231" y="14"/>
                </a:cubicBezTo>
                <a:cubicBezTo>
                  <a:pt x="232" y="15"/>
                  <a:pt x="233" y="15"/>
                  <a:pt x="231" y="14"/>
                </a:cubicBezTo>
                <a:cubicBezTo>
                  <a:pt x="231" y="14"/>
                  <a:pt x="231" y="14"/>
                  <a:pt x="231" y="14"/>
                </a:cubicBezTo>
                <a:cubicBezTo>
                  <a:pt x="232" y="14"/>
                  <a:pt x="232" y="14"/>
                  <a:pt x="232" y="14"/>
                </a:cubicBezTo>
                <a:cubicBezTo>
                  <a:pt x="231" y="12"/>
                  <a:pt x="231" y="7"/>
                  <a:pt x="230" y="5"/>
                </a:cubicBezTo>
                <a:cubicBezTo>
                  <a:pt x="230" y="5"/>
                  <a:pt x="230" y="5"/>
                  <a:pt x="231" y="5"/>
                </a:cubicBezTo>
                <a:cubicBezTo>
                  <a:pt x="228" y="0"/>
                  <a:pt x="230" y="6"/>
                  <a:pt x="227" y="5"/>
                </a:cubicBezTo>
                <a:cubicBezTo>
                  <a:pt x="228" y="4"/>
                  <a:pt x="228" y="4"/>
                  <a:pt x="228" y="4"/>
                </a:cubicBezTo>
                <a:cubicBezTo>
                  <a:pt x="226" y="5"/>
                  <a:pt x="224" y="3"/>
                  <a:pt x="222" y="5"/>
                </a:cubicBezTo>
                <a:cubicBezTo>
                  <a:pt x="222" y="5"/>
                  <a:pt x="222" y="4"/>
                  <a:pt x="222" y="4"/>
                </a:cubicBezTo>
                <a:cubicBezTo>
                  <a:pt x="222" y="4"/>
                  <a:pt x="221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18" y="5"/>
                  <a:pt x="217" y="5"/>
                  <a:pt x="216" y="6"/>
                </a:cubicBezTo>
                <a:cubicBezTo>
                  <a:pt x="216" y="6"/>
                  <a:pt x="216" y="5"/>
                  <a:pt x="217" y="5"/>
                </a:cubicBezTo>
                <a:cubicBezTo>
                  <a:pt x="215" y="4"/>
                  <a:pt x="215" y="6"/>
                  <a:pt x="213" y="6"/>
                </a:cubicBezTo>
                <a:cubicBezTo>
                  <a:pt x="212" y="6"/>
                  <a:pt x="211" y="5"/>
                  <a:pt x="212" y="5"/>
                </a:cubicBezTo>
                <a:cubicBezTo>
                  <a:pt x="211" y="6"/>
                  <a:pt x="208" y="6"/>
                  <a:pt x="207" y="7"/>
                </a:cubicBezTo>
                <a:cubicBezTo>
                  <a:pt x="207" y="6"/>
                  <a:pt x="206" y="6"/>
                  <a:pt x="205" y="6"/>
                </a:cubicBezTo>
                <a:cubicBezTo>
                  <a:pt x="194" y="7"/>
                  <a:pt x="184" y="7"/>
                  <a:pt x="173" y="10"/>
                </a:cubicBezTo>
                <a:cubicBezTo>
                  <a:pt x="172" y="8"/>
                  <a:pt x="176" y="8"/>
                  <a:pt x="175" y="7"/>
                </a:cubicBezTo>
                <a:cubicBezTo>
                  <a:pt x="175" y="9"/>
                  <a:pt x="173" y="8"/>
                  <a:pt x="170" y="8"/>
                </a:cubicBezTo>
                <a:cubicBezTo>
                  <a:pt x="170" y="8"/>
                  <a:pt x="170" y="8"/>
                  <a:pt x="170" y="8"/>
                </a:cubicBezTo>
                <a:cubicBezTo>
                  <a:pt x="168" y="9"/>
                  <a:pt x="168" y="8"/>
                  <a:pt x="166" y="8"/>
                </a:cubicBezTo>
                <a:cubicBezTo>
                  <a:pt x="166" y="9"/>
                  <a:pt x="166" y="9"/>
                  <a:pt x="166" y="9"/>
                </a:cubicBezTo>
                <a:cubicBezTo>
                  <a:pt x="165" y="10"/>
                  <a:pt x="163" y="7"/>
                  <a:pt x="162" y="9"/>
                </a:cubicBezTo>
                <a:cubicBezTo>
                  <a:pt x="161" y="8"/>
                  <a:pt x="161" y="8"/>
                  <a:pt x="161" y="8"/>
                </a:cubicBezTo>
                <a:cubicBezTo>
                  <a:pt x="159" y="10"/>
                  <a:pt x="158" y="7"/>
                  <a:pt x="157" y="9"/>
                </a:cubicBezTo>
                <a:cubicBezTo>
                  <a:pt x="157" y="9"/>
                  <a:pt x="157" y="9"/>
                  <a:pt x="157" y="9"/>
                </a:cubicBezTo>
                <a:cubicBezTo>
                  <a:pt x="154" y="8"/>
                  <a:pt x="152" y="11"/>
                  <a:pt x="151" y="10"/>
                </a:cubicBezTo>
                <a:cubicBezTo>
                  <a:pt x="148" y="10"/>
                  <a:pt x="146" y="10"/>
                  <a:pt x="146" y="12"/>
                </a:cubicBezTo>
                <a:cubicBezTo>
                  <a:pt x="145" y="11"/>
                  <a:pt x="145" y="10"/>
                  <a:pt x="146" y="10"/>
                </a:cubicBezTo>
                <a:cubicBezTo>
                  <a:pt x="138" y="11"/>
                  <a:pt x="129" y="11"/>
                  <a:pt x="122" y="13"/>
                </a:cubicBezTo>
                <a:cubicBezTo>
                  <a:pt x="121" y="13"/>
                  <a:pt x="122" y="13"/>
                  <a:pt x="122" y="12"/>
                </a:cubicBezTo>
                <a:cubicBezTo>
                  <a:pt x="118" y="14"/>
                  <a:pt x="113" y="11"/>
                  <a:pt x="110" y="14"/>
                </a:cubicBezTo>
                <a:cubicBezTo>
                  <a:pt x="109" y="15"/>
                  <a:pt x="109" y="15"/>
                  <a:pt x="109" y="15"/>
                </a:cubicBezTo>
                <a:cubicBezTo>
                  <a:pt x="108" y="15"/>
                  <a:pt x="108" y="14"/>
                  <a:pt x="107" y="13"/>
                </a:cubicBezTo>
                <a:cubicBezTo>
                  <a:pt x="106" y="14"/>
                  <a:pt x="103" y="14"/>
                  <a:pt x="102" y="15"/>
                </a:cubicBezTo>
                <a:cubicBezTo>
                  <a:pt x="102" y="14"/>
                  <a:pt x="102" y="14"/>
                  <a:pt x="102" y="14"/>
                </a:cubicBezTo>
                <a:cubicBezTo>
                  <a:pt x="100" y="14"/>
                  <a:pt x="98" y="15"/>
                  <a:pt x="96" y="15"/>
                </a:cubicBezTo>
                <a:cubicBezTo>
                  <a:pt x="97" y="14"/>
                  <a:pt x="97" y="14"/>
                  <a:pt x="97" y="14"/>
                </a:cubicBezTo>
                <a:cubicBezTo>
                  <a:pt x="86" y="12"/>
                  <a:pt x="73" y="11"/>
                  <a:pt x="65" y="13"/>
                </a:cubicBezTo>
                <a:cubicBezTo>
                  <a:pt x="63" y="14"/>
                  <a:pt x="64" y="11"/>
                  <a:pt x="63" y="12"/>
                </a:cubicBezTo>
                <a:cubicBezTo>
                  <a:pt x="54" y="14"/>
                  <a:pt x="44" y="10"/>
                  <a:pt x="36" y="13"/>
                </a:cubicBezTo>
                <a:cubicBezTo>
                  <a:pt x="30" y="13"/>
                  <a:pt x="28" y="17"/>
                  <a:pt x="28" y="17"/>
                </a:cubicBezTo>
                <a:cubicBezTo>
                  <a:pt x="43" y="17"/>
                  <a:pt x="56" y="19"/>
                  <a:pt x="71" y="21"/>
                </a:cubicBezTo>
                <a:cubicBezTo>
                  <a:pt x="76" y="21"/>
                  <a:pt x="82" y="21"/>
                  <a:pt x="87" y="21"/>
                </a:cubicBezTo>
                <a:cubicBezTo>
                  <a:pt x="106" y="21"/>
                  <a:pt x="126" y="24"/>
                  <a:pt x="145" y="21"/>
                </a:cubicBezTo>
                <a:cubicBezTo>
                  <a:pt x="144" y="21"/>
                  <a:pt x="145" y="20"/>
                  <a:pt x="146" y="20"/>
                </a:cubicBezTo>
                <a:cubicBezTo>
                  <a:pt x="147" y="20"/>
                  <a:pt x="147" y="20"/>
                  <a:pt x="147" y="20"/>
                </a:cubicBezTo>
                <a:cubicBezTo>
                  <a:pt x="148" y="19"/>
                  <a:pt x="148" y="19"/>
                  <a:pt x="148" y="19"/>
                </a:cubicBezTo>
                <a:cubicBezTo>
                  <a:pt x="150" y="19"/>
                  <a:pt x="149" y="20"/>
                  <a:pt x="148" y="21"/>
                </a:cubicBezTo>
                <a:cubicBezTo>
                  <a:pt x="156" y="20"/>
                  <a:pt x="163" y="19"/>
                  <a:pt x="170" y="19"/>
                </a:cubicBezTo>
                <a:cubicBezTo>
                  <a:pt x="171" y="18"/>
                  <a:pt x="174" y="19"/>
                  <a:pt x="174" y="17"/>
                </a:cubicBezTo>
                <a:cubicBezTo>
                  <a:pt x="175" y="17"/>
                  <a:pt x="174" y="18"/>
                  <a:pt x="174" y="18"/>
                </a:cubicBezTo>
                <a:cubicBezTo>
                  <a:pt x="180" y="17"/>
                  <a:pt x="180" y="17"/>
                  <a:pt x="185" y="18"/>
                </a:cubicBezTo>
                <a:cubicBezTo>
                  <a:pt x="195" y="18"/>
                  <a:pt x="205" y="17"/>
                  <a:pt x="215" y="16"/>
                </a:cubicBezTo>
                <a:cubicBezTo>
                  <a:pt x="220" y="15"/>
                  <a:pt x="220" y="15"/>
                  <a:pt x="220" y="15"/>
                </a:cubicBezTo>
                <a:cubicBezTo>
                  <a:pt x="220" y="19"/>
                  <a:pt x="220" y="19"/>
                  <a:pt x="220" y="19"/>
                </a:cubicBezTo>
                <a:cubicBezTo>
                  <a:pt x="221" y="39"/>
                  <a:pt x="223" y="59"/>
                  <a:pt x="222" y="80"/>
                </a:cubicBezTo>
                <a:cubicBezTo>
                  <a:pt x="225" y="83"/>
                  <a:pt x="223" y="88"/>
                  <a:pt x="225" y="91"/>
                </a:cubicBezTo>
                <a:cubicBezTo>
                  <a:pt x="225" y="91"/>
                  <a:pt x="225" y="91"/>
                  <a:pt x="225" y="91"/>
                </a:cubicBezTo>
                <a:cubicBezTo>
                  <a:pt x="225" y="94"/>
                  <a:pt x="224" y="95"/>
                  <a:pt x="223" y="99"/>
                </a:cubicBezTo>
                <a:cubicBezTo>
                  <a:pt x="224" y="99"/>
                  <a:pt x="223" y="101"/>
                  <a:pt x="224" y="100"/>
                </a:cubicBezTo>
                <a:cubicBezTo>
                  <a:pt x="226" y="102"/>
                  <a:pt x="222" y="103"/>
                  <a:pt x="223" y="105"/>
                </a:cubicBezTo>
                <a:cubicBezTo>
                  <a:pt x="222" y="105"/>
                  <a:pt x="224" y="105"/>
                  <a:pt x="223" y="105"/>
                </a:cubicBezTo>
                <a:cubicBezTo>
                  <a:pt x="224" y="110"/>
                  <a:pt x="223" y="104"/>
                  <a:pt x="220" y="110"/>
                </a:cubicBezTo>
                <a:cubicBezTo>
                  <a:pt x="221" y="117"/>
                  <a:pt x="219" y="129"/>
                  <a:pt x="217" y="130"/>
                </a:cubicBezTo>
                <a:cubicBezTo>
                  <a:pt x="217" y="130"/>
                  <a:pt x="217" y="130"/>
                  <a:pt x="217" y="130"/>
                </a:cubicBezTo>
                <a:cubicBezTo>
                  <a:pt x="215" y="128"/>
                  <a:pt x="214" y="132"/>
                  <a:pt x="213" y="131"/>
                </a:cubicBezTo>
                <a:cubicBezTo>
                  <a:pt x="213" y="131"/>
                  <a:pt x="213" y="131"/>
                  <a:pt x="214" y="130"/>
                </a:cubicBezTo>
                <a:cubicBezTo>
                  <a:pt x="209" y="131"/>
                  <a:pt x="207" y="133"/>
                  <a:pt x="203" y="133"/>
                </a:cubicBezTo>
                <a:cubicBezTo>
                  <a:pt x="200" y="135"/>
                  <a:pt x="195" y="134"/>
                  <a:pt x="193" y="136"/>
                </a:cubicBezTo>
                <a:cubicBezTo>
                  <a:pt x="193" y="135"/>
                  <a:pt x="191" y="135"/>
                  <a:pt x="190" y="135"/>
                </a:cubicBezTo>
                <a:cubicBezTo>
                  <a:pt x="188" y="138"/>
                  <a:pt x="183" y="135"/>
                  <a:pt x="181" y="138"/>
                </a:cubicBezTo>
                <a:cubicBezTo>
                  <a:pt x="181" y="137"/>
                  <a:pt x="181" y="137"/>
                  <a:pt x="181" y="137"/>
                </a:cubicBezTo>
                <a:cubicBezTo>
                  <a:pt x="171" y="140"/>
                  <a:pt x="160" y="140"/>
                  <a:pt x="150" y="142"/>
                </a:cubicBezTo>
                <a:cubicBezTo>
                  <a:pt x="145" y="143"/>
                  <a:pt x="138" y="141"/>
                  <a:pt x="132" y="142"/>
                </a:cubicBezTo>
                <a:cubicBezTo>
                  <a:pt x="131" y="143"/>
                  <a:pt x="132" y="143"/>
                  <a:pt x="131" y="144"/>
                </a:cubicBezTo>
                <a:cubicBezTo>
                  <a:pt x="129" y="144"/>
                  <a:pt x="131" y="143"/>
                  <a:pt x="130" y="142"/>
                </a:cubicBezTo>
                <a:cubicBezTo>
                  <a:pt x="127" y="144"/>
                  <a:pt x="123" y="142"/>
                  <a:pt x="119" y="142"/>
                </a:cubicBezTo>
                <a:cubicBezTo>
                  <a:pt x="118" y="143"/>
                  <a:pt x="117" y="143"/>
                  <a:pt x="118" y="143"/>
                </a:cubicBezTo>
                <a:cubicBezTo>
                  <a:pt x="113" y="142"/>
                  <a:pt x="107" y="144"/>
                  <a:pt x="103" y="142"/>
                </a:cubicBezTo>
                <a:cubicBezTo>
                  <a:pt x="104" y="145"/>
                  <a:pt x="100" y="144"/>
                  <a:pt x="99" y="144"/>
                </a:cubicBezTo>
                <a:cubicBezTo>
                  <a:pt x="98" y="144"/>
                  <a:pt x="98" y="143"/>
                  <a:pt x="98" y="143"/>
                </a:cubicBezTo>
                <a:cubicBezTo>
                  <a:pt x="95" y="143"/>
                  <a:pt x="93" y="143"/>
                  <a:pt x="89" y="142"/>
                </a:cubicBezTo>
                <a:cubicBezTo>
                  <a:pt x="87" y="142"/>
                  <a:pt x="87" y="143"/>
                  <a:pt x="84" y="143"/>
                </a:cubicBezTo>
                <a:cubicBezTo>
                  <a:pt x="83" y="141"/>
                  <a:pt x="80" y="142"/>
                  <a:pt x="78" y="142"/>
                </a:cubicBezTo>
                <a:cubicBezTo>
                  <a:pt x="78" y="143"/>
                  <a:pt x="75" y="144"/>
                  <a:pt x="73" y="143"/>
                </a:cubicBezTo>
                <a:cubicBezTo>
                  <a:pt x="74" y="141"/>
                  <a:pt x="74" y="141"/>
                  <a:pt x="74" y="141"/>
                </a:cubicBezTo>
                <a:cubicBezTo>
                  <a:pt x="67" y="142"/>
                  <a:pt x="57" y="138"/>
                  <a:pt x="49" y="139"/>
                </a:cubicBezTo>
                <a:cubicBezTo>
                  <a:pt x="48" y="138"/>
                  <a:pt x="48" y="138"/>
                  <a:pt x="48" y="138"/>
                </a:cubicBezTo>
                <a:cubicBezTo>
                  <a:pt x="40" y="139"/>
                  <a:pt x="32" y="135"/>
                  <a:pt x="24" y="136"/>
                </a:cubicBezTo>
                <a:cubicBezTo>
                  <a:pt x="22" y="135"/>
                  <a:pt x="18" y="134"/>
                  <a:pt x="16" y="134"/>
                </a:cubicBezTo>
                <a:cubicBezTo>
                  <a:pt x="16" y="134"/>
                  <a:pt x="16" y="134"/>
                  <a:pt x="15" y="134"/>
                </a:cubicBezTo>
                <a:cubicBezTo>
                  <a:pt x="17" y="131"/>
                  <a:pt x="18" y="129"/>
                  <a:pt x="17" y="126"/>
                </a:cubicBezTo>
                <a:cubicBezTo>
                  <a:pt x="18" y="126"/>
                  <a:pt x="18" y="126"/>
                  <a:pt x="18" y="126"/>
                </a:cubicBezTo>
                <a:cubicBezTo>
                  <a:pt x="17" y="123"/>
                  <a:pt x="17" y="119"/>
                  <a:pt x="18" y="115"/>
                </a:cubicBezTo>
                <a:cubicBezTo>
                  <a:pt x="18" y="114"/>
                  <a:pt x="18" y="111"/>
                  <a:pt x="17" y="112"/>
                </a:cubicBezTo>
                <a:cubicBezTo>
                  <a:pt x="16" y="111"/>
                  <a:pt x="18" y="112"/>
                  <a:pt x="17" y="110"/>
                </a:cubicBezTo>
                <a:cubicBezTo>
                  <a:pt x="19" y="112"/>
                  <a:pt x="19" y="112"/>
                  <a:pt x="19" y="112"/>
                </a:cubicBezTo>
                <a:cubicBezTo>
                  <a:pt x="20" y="104"/>
                  <a:pt x="20" y="98"/>
                  <a:pt x="20" y="90"/>
                </a:cubicBezTo>
                <a:cubicBezTo>
                  <a:pt x="22" y="88"/>
                  <a:pt x="20" y="83"/>
                  <a:pt x="21" y="79"/>
                </a:cubicBezTo>
                <a:cubicBezTo>
                  <a:pt x="21" y="77"/>
                  <a:pt x="22" y="73"/>
                  <a:pt x="20" y="71"/>
                </a:cubicBezTo>
                <a:cubicBezTo>
                  <a:pt x="21" y="71"/>
                  <a:pt x="21" y="71"/>
                  <a:pt x="21" y="71"/>
                </a:cubicBezTo>
                <a:cubicBezTo>
                  <a:pt x="21" y="67"/>
                  <a:pt x="21" y="63"/>
                  <a:pt x="22" y="59"/>
                </a:cubicBezTo>
                <a:cubicBezTo>
                  <a:pt x="22" y="56"/>
                  <a:pt x="21" y="56"/>
                  <a:pt x="20" y="54"/>
                </a:cubicBezTo>
                <a:cubicBezTo>
                  <a:pt x="21" y="54"/>
                  <a:pt x="21" y="54"/>
                  <a:pt x="21" y="54"/>
                </a:cubicBezTo>
                <a:cubicBezTo>
                  <a:pt x="20" y="52"/>
                  <a:pt x="19" y="52"/>
                  <a:pt x="18" y="51"/>
                </a:cubicBezTo>
                <a:cubicBezTo>
                  <a:pt x="19" y="49"/>
                  <a:pt x="18" y="49"/>
                  <a:pt x="18" y="47"/>
                </a:cubicBezTo>
                <a:cubicBezTo>
                  <a:pt x="19" y="49"/>
                  <a:pt x="20" y="50"/>
                  <a:pt x="21" y="51"/>
                </a:cubicBezTo>
                <a:cubicBezTo>
                  <a:pt x="22" y="49"/>
                  <a:pt x="19" y="46"/>
                  <a:pt x="21" y="44"/>
                </a:cubicBezTo>
                <a:cubicBezTo>
                  <a:pt x="21" y="42"/>
                  <a:pt x="21" y="40"/>
                  <a:pt x="19" y="40"/>
                </a:cubicBezTo>
                <a:cubicBezTo>
                  <a:pt x="20" y="41"/>
                  <a:pt x="20" y="39"/>
                  <a:pt x="21" y="40"/>
                </a:cubicBezTo>
                <a:cubicBezTo>
                  <a:pt x="20" y="38"/>
                  <a:pt x="20" y="37"/>
                  <a:pt x="20" y="36"/>
                </a:cubicBezTo>
                <a:cubicBezTo>
                  <a:pt x="20" y="37"/>
                  <a:pt x="20" y="37"/>
                  <a:pt x="20" y="37"/>
                </a:cubicBezTo>
                <a:cubicBezTo>
                  <a:pt x="19" y="37"/>
                  <a:pt x="19" y="35"/>
                  <a:pt x="17" y="35"/>
                </a:cubicBezTo>
                <a:cubicBezTo>
                  <a:pt x="18" y="36"/>
                  <a:pt x="18" y="36"/>
                  <a:pt x="18" y="37"/>
                </a:cubicBezTo>
                <a:cubicBezTo>
                  <a:pt x="17" y="37"/>
                  <a:pt x="16" y="34"/>
                  <a:pt x="17" y="34"/>
                </a:cubicBezTo>
                <a:cubicBezTo>
                  <a:pt x="18" y="33"/>
                  <a:pt x="19" y="35"/>
                  <a:pt x="19" y="34"/>
                </a:cubicBezTo>
                <a:cubicBezTo>
                  <a:pt x="17" y="30"/>
                  <a:pt x="17" y="30"/>
                  <a:pt x="17" y="30"/>
                </a:cubicBezTo>
                <a:cubicBezTo>
                  <a:pt x="17" y="30"/>
                  <a:pt x="17" y="32"/>
                  <a:pt x="16" y="32"/>
                </a:cubicBezTo>
                <a:cubicBezTo>
                  <a:pt x="17" y="33"/>
                  <a:pt x="17" y="33"/>
                  <a:pt x="17" y="33"/>
                </a:cubicBezTo>
                <a:cubicBezTo>
                  <a:pt x="16" y="33"/>
                  <a:pt x="16" y="33"/>
                  <a:pt x="16" y="33"/>
                </a:cubicBezTo>
                <a:cubicBezTo>
                  <a:pt x="16" y="36"/>
                  <a:pt x="15" y="39"/>
                  <a:pt x="16" y="42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2"/>
                  <a:pt x="19" y="44"/>
                  <a:pt x="18" y="46"/>
                </a:cubicBezTo>
                <a:cubicBezTo>
                  <a:pt x="17" y="45"/>
                  <a:pt x="17" y="45"/>
                  <a:pt x="16" y="45"/>
                </a:cubicBezTo>
                <a:cubicBezTo>
                  <a:pt x="16" y="46"/>
                  <a:pt x="17" y="46"/>
                  <a:pt x="17" y="47"/>
                </a:cubicBezTo>
                <a:cubicBezTo>
                  <a:pt x="15" y="46"/>
                  <a:pt x="15" y="46"/>
                  <a:pt x="15" y="46"/>
                </a:cubicBezTo>
                <a:cubicBezTo>
                  <a:pt x="17" y="47"/>
                  <a:pt x="16" y="51"/>
                  <a:pt x="16" y="52"/>
                </a:cubicBezTo>
                <a:cubicBezTo>
                  <a:pt x="16" y="51"/>
                  <a:pt x="16" y="51"/>
                  <a:pt x="16" y="51"/>
                </a:cubicBezTo>
                <a:cubicBezTo>
                  <a:pt x="15" y="54"/>
                  <a:pt x="17" y="51"/>
                  <a:pt x="17" y="53"/>
                </a:cubicBezTo>
                <a:cubicBezTo>
                  <a:pt x="17" y="54"/>
                  <a:pt x="15" y="53"/>
                  <a:pt x="14" y="55"/>
                </a:cubicBezTo>
                <a:cubicBezTo>
                  <a:pt x="14" y="58"/>
                  <a:pt x="16" y="62"/>
                  <a:pt x="14" y="65"/>
                </a:cubicBezTo>
                <a:cubicBezTo>
                  <a:pt x="14" y="68"/>
                  <a:pt x="15" y="70"/>
                  <a:pt x="16" y="73"/>
                </a:cubicBezTo>
                <a:cubicBezTo>
                  <a:pt x="16" y="75"/>
                  <a:pt x="14" y="72"/>
                  <a:pt x="15" y="75"/>
                </a:cubicBezTo>
                <a:cubicBezTo>
                  <a:pt x="14" y="74"/>
                  <a:pt x="13" y="75"/>
                  <a:pt x="13" y="75"/>
                </a:cubicBezTo>
                <a:cubicBezTo>
                  <a:pt x="13" y="75"/>
                  <a:pt x="12" y="79"/>
                  <a:pt x="14" y="77"/>
                </a:cubicBezTo>
                <a:cubicBezTo>
                  <a:pt x="14" y="80"/>
                  <a:pt x="13" y="84"/>
                  <a:pt x="13" y="87"/>
                </a:cubicBezTo>
                <a:cubicBezTo>
                  <a:pt x="13" y="86"/>
                  <a:pt x="12" y="86"/>
                  <a:pt x="11" y="87"/>
                </a:cubicBezTo>
                <a:cubicBezTo>
                  <a:pt x="12" y="88"/>
                  <a:pt x="13" y="91"/>
                  <a:pt x="12" y="94"/>
                </a:cubicBezTo>
                <a:cubicBezTo>
                  <a:pt x="14" y="94"/>
                  <a:pt x="14" y="93"/>
                  <a:pt x="15" y="93"/>
                </a:cubicBezTo>
                <a:cubicBezTo>
                  <a:pt x="15" y="94"/>
                  <a:pt x="15" y="94"/>
                  <a:pt x="15" y="95"/>
                </a:cubicBezTo>
                <a:cubicBezTo>
                  <a:pt x="14" y="95"/>
                  <a:pt x="12" y="95"/>
                  <a:pt x="12" y="97"/>
                </a:cubicBezTo>
                <a:cubicBezTo>
                  <a:pt x="10" y="97"/>
                  <a:pt x="12" y="93"/>
                  <a:pt x="10" y="94"/>
                </a:cubicBezTo>
                <a:cubicBezTo>
                  <a:pt x="9" y="93"/>
                  <a:pt x="9" y="89"/>
                  <a:pt x="10" y="88"/>
                </a:cubicBezTo>
                <a:cubicBezTo>
                  <a:pt x="9" y="85"/>
                  <a:pt x="10" y="89"/>
                  <a:pt x="8" y="89"/>
                </a:cubicBezTo>
                <a:cubicBezTo>
                  <a:pt x="8" y="91"/>
                  <a:pt x="9" y="92"/>
                  <a:pt x="9" y="95"/>
                </a:cubicBezTo>
                <a:cubicBezTo>
                  <a:pt x="10" y="95"/>
                  <a:pt x="10" y="94"/>
                  <a:pt x="11" y="95"/>
                </a:cubicBezTo>
                <a:cubicBezTo>
                  <a:pt x="12" y="98"/>
                  <a:pt x="9" y="99"/>
                  <a:pt x="9" y="99"/>
                </a:cubicBezTo>
                <a:cubicBezTo>
                  <a:pt x="9" y="98"/>
                  <a:pt x="9" y="98"/>
                  <a:pt x="9" y="98"/>
                </a:cubicBezTo>
                <a:cubicBezTo>
                  <a:pt x="8" y="100"/>
                  <a:pt x="9" y="100"/>
                  <a:pt x="9" y="102"/>
                </a:cubicBezTo>
                <a:cubicBezTo>
                  <a:pt x="6" y="103"/>
                  <a:pt x="9" y="99"/>
                  <a:pt x="7" y="98"/>
                </a:cubicBezTo>
                <a:cubicBezTo>
                  <a:pt x="6" y="100"/>
                  <a:pt x="6" y="100"/>
                  <a:pt x="6" y="100"/>
                </a:cubicBezTo>
                <a:cubicBezTo>
                  <a:pt x="5" y="103"/>
                  <a:pt x="7" y="101"/>
                  <a:pt x="6" y="104"/>
                </a:cubicBezTo>
                <a:cubicBezTo>
                  <a:pt x="6" y="103"/>
                  <a:pt x="6" y="103"/>
                  <a:pt x="6" y="103"/>
                </a:cubicBezTo>
                <a:cubicBezTo>
                  <a:pt x="6" y="105"/>
                  <a:pt x="6" y="105"/>
                  <a:pt x="6" y="105"/>
                </a:cubicBezTo>
                <a:cubicBezTo>
                  <a:pt x="7" y="105"/>
                  <a:pt x="8" y="105"/>
                  <a:pt x="8" y="103"/>
                </a:cubicBezTo>
                <a:cubicBezTo>
                  <a:pt x="10" y="105"/>
                  <a:pt x="8" y="105"/>
                  <a:pt x="8" y="107"/>
                </a:cubicBezTo>
                <a:cubicBezTo>
                  <a:pt x="9" y="108"/>
                  <a:pt x="8" y="106"/>
                  <a:pt x="10" y="106"/>
                </a:cubicBezTo>
                <a:cubicBezTo>
                  <a:pt x="11" y="106"/>
                  <a:pt x="10" y="108"/>
                  <a:pt x="11" y="109"/>
                </a:cubicBezTo>
                <a:cubicBezTo>
                  <a:pt x="10" y="112"/>
                  <a:pt x="9" y="110"/>
                  <a:pt x="8" y="111"/>
                </a:cubicBezTo>
                <a:cubicBezTo>
                  <a:pt x="8" y="111"/>
                  <a:pt x="8" y="109"/>
                  <a:pt x="9" y="109"/>
                </a:cubicBezTo>
                <a:cubicBezTo>
                  <a:pt x="8" y="107"/>
                  <a:pt x="6" y="110"/>
                  <a:pt x="5" y="108"/>
                </a:cubicBezTo>
                <a:cubicBezTo>
                  <a:pt x="4" y="110"/>
                  <a:pt x="6" y="110"/>
                  <a:pt x="6" y="111"/>
                </a:cubicBezTo>
                <a:cubicBezTo>
                  <a:pt x="6" y="111"/>
                  <a:pt x="7" y="112"/>
                  <a:pt x="8" y="111"/>
                </a:cubicBezTo>
                <a:cubicBezTo>
                  <a:pt x="11" y="115"/>
                  <a:pt x="5" y="113"/>
                  <a:pt x="5" y="117"/>
                </a:cubicBezTo>
                <a:cubicBezTo>
                  <a:pt x="7" y="116"/>
                  <a:pt x="7" y="122"/>
                  <a:pt x="10" y="119"/>
                </a:cubicBezTo>
                <a:cubicBezTo>
                  <a:pt x="10" y="120"/>
                  <a:pt x="11" y="121"/>
                  <a:pt x="10" y="122"/>
                </a:cubicBezTo>
                <a:cubicBezTo>
                  <a:pt x="9" y="121"/>
                  <a:pt x="9" y="124"/>
                  <a:pt x="8" y="122"/>
                </a:cubicBezTo>
                <a:cubicBezTo>
                  <a:pt x="8" y="123"/>
                  <a:pt x="8" y="123"/>
                  <a:pt x="8" y="123"/>
                </a:cubicBezTo>
                <a:cubicBezTo>
                  <a:pt x="6" y="121"/>
                  <a:pt x="6" y="121"/>
                  <a:pt x="6" y="121"/>
                </a:cubicBezTo>
                <a:cubicBezTo>
                  <a:pt x="5" y="122"/>
                  <a:pt x="4" y="124"/>
                  <a:pt x="3" y="125"/>
                </a:cubicBezTo>
                <a:cubicBezTo>
                  <a:pt x="3" y="126"/>
                  <a:pt x="4" y="124"/>
                  <a:pt x="4" y="126"/>
                </a:cubicBezTo>
                <a:cubicBezTo>
                  <a:pt x="4" y="126"/>
                  <a:pt x="3" y="127"/>
                  <a:pt x="3" y="128"/>
                </a:cubicBezTo>
                <a:cubicBezTo>
                  <a:pt x="4" y="126"/>
                  <a:pt x="5" y="128"/>
                  <a:pt x="5" y="129"/>
                </a:cubicBezTo>
                <a:cubicBezTo>
                  <a:pt x="5" y="131"/>
                  <a:pt x="3" y="132"/>
                  <a:pt x="3" y="132"/>
                </a:cubicBezTo>
                <a:cubicBezTo>
                  <a:pt x="2" y="130"/>
                  <a:pt x="2" y="130"/>
                  <a:pt x="2" y="130"/>
                </a:cubicBezTo>
                <a:cubicBezTo>
                  <a:pt x="3" y="131"/>
                  <a:pt x="1" y="130"/>
                  <a:pt x="1" y="132"/>
                </a:cubicBezTo>
                <a:cubicBezTo>
                  <a:pt x="2" y="132"/>
                  <a:pt x="3" y="133"/>
                  <a:pt x="4" y="134"/>
                </a:cubicBezTo>
                <a:cubicBezTo>
                  <a:pt x="4" y="135"/>
                  <a:pt x="3" y="136"/>
                  <a:pt x="3" y="136"/>
                </a:cubicBezTo>
                <a:cubicBezTo>
                  <a:pt x="3" y="134"/>
                  <a:pt x="3" y="134"/>
                  <a:pt x="3" y="134"/>
                </a:cubicBezTo>
                <a:cubicBezTo>
                  <a:pt x="3" y="135"/>
                  <a:pt x="2" y="135"/>
                  <a:pt x="1" y="135"/>
                </a:cubicBezTo>
                <a:cubicBezTo>
                  <a:pt x="1" y="136"/>
                  <a:pt x="1" y="136"/>
                  <a:pt x="1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1" y="138"/>
                  <a:pt x="1" y="138"/>
                  <a:pt x="1" y="137"/>
                </a:cubicBezTo>
                <a:cubicBezTo>
                  <a:pt x="2" y="139"/>
                  <a:pt x="4" y="142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9" y="147"/>
                  <a:pt x="9" y="147"/>
                  <a:pt x="9" y="147"/>
                </a:cubicBezTo>
                <a:cubicBezTo>
                  <a:pt x="10" y="147"/>
                  <a:pt x="10" y="148"/>
                  <a:pt x="9" y="148"/>
                </a:cubicBezTo>
                <a:cubicBezTo>
                  <a:pt x="10" y="147"/>
                  <a:pt x="11" y="148"/>
                  <a:pt x="12" y="148"/>
                </a:cubicBezTo>
                <a:cubicBezTo>
                  <a:pt x="12" y="148"/>
                  <a:pt x="12" y="148"/>
                  <a:pt x="12" y="148"/>
                </a:cubicBezTo>
                <a:cubicBezTo>
                  <a:pt x="13" y="148"/>
                  <a:pt x="15" y="147"/>
                  <a:pt x="15" y="148"/>
                </a:cubicBezTo>
                <a:cubicBezTo>
                  <a:pt x="15" y="146"/>
                  <a:pt x="14" y="148"/>
                  <a:pt x="13" y="147"/>
                </a:cubicBezTo>
                <a:cubicBezTo>
                  <a:pt x="12" y="145"/>
                  <a:pt x="15" y="146"/>
                  <a:pt x="15" y="146"/>
                </a:cubicBezTo>
                <a:cubicBezTo>
                  <a:pt x="15" y="148"/>
                  <a:pt x="18" y="147"/>
                  <a:pt x="19" y="147"/>
                </a:cubicBezTo>
                <a:cubicBezTo>
                  <a:pt x="20" y="148"/>
                  <a:pt x="20" y="148"/>
                  <a:pt x="20" y="149"/>
                </a:cubicBezTo>
                <a:cubicBezTo>
                  <a:pt x="21" y="147"/>
                  <a:pt x="21" y="147"/>
                  <a:pt x="21" y="147"/>
                </a:cubicBezTo>
                <a:cubicBezTo>
                  <a:pt x="21" y="150"/>
                  <a:pt x="24" y="147"/>
                  <a:pt x="25" y="148"/>
                </a:cubicBezTo>
                <a:cubicBezTo>
                  <a:pt x="24" y="149"/>
                  <a:pt x="24" y="150"/>
                  <a:pt x="25" y="150"/>
                </a:cubicBezTo>
                <a:cubicBezTo>
                  <a:pt x="24" y="148"/>
                  <a:pt x="28" y="149"/>
                  <a:pt x="27" y="147"/>
                </a:cubicBezTo>
                <a:cubicBezTo>
                  <a:pt x="30" y="148"/>
                  <a:pt x="26" y="149"/>
                  <a:pt x="27" y="151"/>
                </a:cubicBezTo>
                <a:cubicBezTo>
                  <a:pt x="29" y="150"/>
                  <a:pt x="30" y="152"/>
                  <a:pt x="31" y="151"/>
                </a:cubicBezTo>
                <a:cubicBezTo>
                  <a:pt x="29" y="150"/>
                  <a:pt x="31" y="150"/>
                  <a:pt x="32" y="149"/>
                </a:cubicBezTo>
                <a:cubicBezTo>
                  <a:pt x="34" y="149"/>
                  <a:pt x="31" y="150"/>
                  <a:pt x="33" y="151"/>
                </a:cubicBezTo>
                <a:cubicBezTo>
                  <a:pt x="34" y="150"/>
                  <a:pt x="35" y="149"/>
                  <a:pt x="34" y="148"/>
                </a:cubicBezTo>
                <a:cubicBezTo>
                  <a:pt x="35" y="149"/>
                  <a:pt x="37" y="148"/>
                  <a:pt x="38" y="149"/>
                </a:cubicBezTo>
                <a:cubicBezTo>
                  <a:pt x="39" y="150"/>
                  <a:pt x="35" y="149"/>
                  <a:pt x="36" y="150"/>
                </a:cubicBezTo>
                <a:cubicBezTo>
                  <a:pt x="39" y="151"/>
                  <a:pt x="38" y="148"/>
                  <a:pt x="41" y="148"/>
                </a:cubicBezTo>
                <a:cubicBezTo>
                  <a:pt x="40" y="147"/>
                  <a:pt x="42" y="145"/>
                  <a:pt x="43" y="145"/>
                </a:cubicBezTo>
                <a:cubicBezTo>
                  <a:pt x="46" y="145"/>
                  <a:pt x="42" y="145"/>
                  <a:pt x="43" y="147"/>
                </a:cubicBezTo>
                <a:cubicBezTo>
                  <a:pt x="44" y="147"/>
                  <a:pt x="44" y="147"/>
                  <a:pt x="44" y="147"/>
                </a:cubicBezTo>
                <a:cubicBezTo>
                  <a:pt x="46" y="149"/>
                  <a:pt x="40" y="149"/>
                  <a:pt x="41" y="151"/>
                </a:cubicBezTo>
                <a:cubicBezTo>
                  <a:pt x="43" y="151"/>
                  <a:pt x="43" y="151"/>
                  <a:pt x="43" y="151"/>
                </a:cubicBezTo>
                <a:cubicBezTo>
                  <a:pt x="42" y="151"/>
                  <a:pt x="42" y="152"/>
                  <a:pt x="42" y="153"/>
                </a:cubicBezTo>
                <a:cubicBezTo>
                  <a:pt x="43" y="151"/>
                  <a:pt x="46" y="153"/>
                  <a:pt x="46" y="153"/>
                </a:cubicBezTo>
                <a:cubicBezTo>
                  <a:pt x="46" y="151"/>
                  <a:pt x="45" y="153"/>
                  <a:pt x="45" y="152"/>
                </a:cubicBezTo>
                <a:cubicBezTo>
                  <a:pt x="47" y="152"/>
                  <a:pt x="48" y="150"/>
                  <a:pt x="50" y="151"/>
                </a:cubicBezTo>
                <a:cubicBezTo>
                  <a:pt x="48" y="152"/>
                  <a:pt x="50" y="153"/>
                  <a:pt x="49" y="153"/>
                </a:cubicBezTo>
                <a:cubicBezTo>
                  <a:pt x="51" y="154"/>
                  <a:pt x="50" y="152"/>
                  <a:pt x="52" y="153"/>
                </a:cubicBezTo>
                <a:cubicBezTo>
                  <a:pt x="51" y="153"/>
                  <a:pt x="51" y="153"/>
                  <a:pt x="51" y="153"/>
                </a:cubicBezTo>
                <a:cubicBezTo>
                  <a:pt x="57" y="154"/>
                  <a:pt x="65" y="155"/>
                  <a:pt x="71" y="153"/>
                </a:cubicBezTo>
                <a:cubicBezTo>
                  <a:pt x="72" y="154"/>
                  <a:pt x="73" y="155"/>
                  <a:pt x="76" y="156"/>
                </a:cubicBezTo>
                <a:cubicBezTo>
                  <a:pt x="75" y="155"/>
                  <a:pt x="77" y="155"/>
                  <a:pt x="77" y="154"/>
                </a:cubicBezTo>
                <a:cubicBezTo>
                  <a:pt x="79" y="156"/>
                  <a:pt x="79" y="156"/>
                  <a:pt x="79" y="156"/>
                </a:cubicBezTo>
                <a:cubicBezTo>
                  <a:pt x="80" y="157"/>
                  <a:pt x="83" y="156"/>
                  <a:pt x="85" y="155"/>
                </a:cubicBezTo>
                <a:cubicBezTo>
                  <a:pt x="85" y="156"/>
                  <a:pt x="85" y="156"/>
                  <a:pt x="85" y="156"/>
                </a:cubicBezTo>
                <a:cubicBezTo>
                  <a:pt x="87" y="157"/>
                  <a:pt x="87" y="156"/>
                  <a:pt x="87" y="155"/>
                </a:cubicBezTo>
                <a:cubicBezTo>
                  <a:pt x="88" y="156"/>
                  <a:pt x="88" y="156"/>
                  <a:pt x="88" y="156"/>
                </a:cubicBezTo>
                <a:cubicBezTo>
                  <a:pt x="89" y="155"/>
                  <a:pt x="89" y="155"/>
                  <a:pt x="89" y="155"/>
                </a:cubicBezTo>
                <a:cubicBezTo>
                  <a:pt x="90" y="155"/>
                  <a:pt x="92" y="155"/>
                  <a:pt x="92" y="157"/>
                </a:cubicBezTo>
                <a:cubicBezTo>
                  <a:pt x="93" y="157"/>
                  <a:pt x="93" y="156"/>
                  <a:pt x="93" y="156"/>
                </a:cubicBezTo>
                <a:cubicBezTo>
                  <a:pt x="94" y="157"/>
                  <a:pt x="99" y="157"/>
                  <a:pt x="101" y="157"/>
                </a:cubicBezTo>
                <a:cubicBezTo>
                  <a:pt x="100" y="156"/>
                  <a:pt x="100" y="156"/>
                  <a:pt x="100" y="155"/>
                </a:cubicBezTo>
                <a:cubicBezTo>
                  <a:pt x="101" y="153"/>
                  <a:pt x="101" y="155"/>
                  <a:pt x="102" y="154"/>
                </a:cubicBezTo>
                <a:cubicBezTo>
                  <a:pt x="102" y="155"/>
                  <a:pt x="103" y="156"/>
                  <a:pt x="102" y="156"/>
                </a:cubicBezTo>
                <a:cubicBezTo>
                  <a:pt x="106" y="158"/>
                  <a:pt x="111" y="157"/>
                  <a:pt x="116" y="157"/>
                </a:cubicBezTo>
                <a:cubicBezTo>
                  <a:pt x="117" y="157"/>
                  <a:pt x="117" y="157"/>
                  <a:pt x="117" y="156"/>
                </a:cubicBezTo>
                <a:cubicBezTo>
                  <a:pt x="120" y="158"/>
                  <a:pt x="124" y="156"/>
                  <a:pt x="127" y="157"/>
                </a:cubicBezTo>
                <a:cubicBezTo>
                  <a:pt x="127" y="156"/>
                  <a:pt x="128" y="154"/>
                  <a:pt x="129" y="154"/>
                </a:cubicBezTo>
                <a:cubicBezTo>
                  <a:pt x="131" y="153"/>
                  <a:pt x="130" y="156"/>
                  <a:pt x="132" y="157"/>
                </a:cubicBezTo>
                <a:cubicBezTo>
                  <a:pt x="133" y="156"/>
                  <a:pt x="135" y="156"/>
                  <a:pt x="135" y="156"/>
                </a:cubicBezTo>
                <a:cubicBezTo>
                  <a:pt x="135" y="156"/>
                  <a:pt x="135" y="156"/>
                  <a:pt x="135" y="156"/>
                </a:cubicBezTo>
                <a:cubicBezTo>
                  <a:pt x="136" y="155"/>
                  <a:pt x="138" y="155"/>
                  <a:pt x="139" y="155"/>
                </a:cubicBezTo>
                <a:cubicBezTo>
                  <a:pt x="139" y="156"/>
                  <a:pt x="139" y="156"/>
                  <a:pt x="139" y="156"/>
                </a:cubicBezTo>
                <a:cubicBezTo>
                  <a:pt x="140" y="156"/>
                  <a:pt x="142" y="156"/>
                  <a:pt x="143" y="156"/>
                </a:cubicBezTo>
                <a:cubicBezTo>
                  <a:pt x="143" y="155"/>
                  <a:pt x="146" y="156"/>
                  <a:pt x="147" y="154"/>
                </a:cubicBezTo>
                <a:cubicBezTo>
                  <a:pt x="147" y="155"/>
                  <a:pt x="146" y="155"/>
                  <a:pt x="147" y="155"/>
                </a:cubicBezTo>
                <a:cubicBezTo>
                  <a:pt x="147" y="154"/>
                  <a:pt x="147" y="154"/>
                  <a:pt x="147" y="154"/>
                </a:cubicBezTo>
                <a:cubicBezTo>
                  <a:pt x="149" y="154"/>
                  <a:pt x="149" y="154"/>
                  <a:pt x="149" y="154"/>
                </a:cubicBezTo>
                <a:cubicBezTo>
                  <a:pt x="149" y="155"/>
                  <a:pt x="149" y="155"/>
                  <a:pt x="148" y="156"/>
                </a:cubicBezTo>
                <a:cubicBezTo>
                  <a:pt x="150" y="156"/>
                  <a:pt x="149" y="155"/>
                  <a:pt x="150" y="154"/>
                </a:cubicBezTo>
                <a:cubicBezTo>
                  <a:pt x="151" y="153"/>
                  <a:pt x="151" y="154"/>
                  <a:pt x="152" y="155"/>
                </a:cubicBezTo>
                <a:cubicBezTo>
                  <a:pt x="152" y="155"/>
                  <a:pt x="151" y="154"/>
                  <a:pt x="151" y="155"/>
                </a:cubicBezTo>
                <a:cubicBezTo>
                  <a:pt x="150" y="156"/>
                  <a:pt x="152" y="155"/>
                  <a:pt x="152" y="156"/>
                </a:cubicBezTo>
                <a:cubicBezTo>
                  <a:pt x="152" y="156"/>
                  <a:pt x="152" y="154"/>
                  <a:pt x="153" y="154"/>
                </a:cubicBezTo>
                <a:cubicBezTo>
                  <a:pt x="154" y="154"/>
                  <a:pt x="157" y="154"/>
                  <a:pt x="157" y="155"/>
                </a:cubicBezTo>
                <a:cubicBezTo>
                  <a:pt x="158" y="154"/>
                  <a:pt x="159" y="154"/>
                  <a:pt x="159" y="154"/>
                </a:cubicBezTo>
                <a:cubicBezTo>
                  <a:pt x="158" y="153"/>
                  <a:pt x="157" y="153"/>
                  <a:pt x="157" y="153"/>
                </a:cubicBezTo>
                <a:cubicBezTo>
                  <a:pt x="157" y="152"/>
                  <a:pt x="159" y="152"/>
                  <a:pt x="159" y="152"/>
                </a:cubicBezTo>
                <a:cubicBezTo>
                  <a:pt x="159" y="153"/>
                  <a:pt x="159" y="153"/>
                  <a:pt x="159" y="153"/>
                </a:cubicBezTo>
                <a:cubicBezTo>
                  <a:pt x="159" y="152"/>
                  <a:pt x="161" y="152"/>
                  <a:pt x="160" y="152"/>
                </a:cubicBezTo>
                <a:cubicBezTo>
                  <a:pt x="162" y="153"/>
                  <a:pt x="162" y="153"/>
                  <a:pt x="162" y="153"/>
                </a:cubicBezTo>
                <a:cubicBezTo>
                  <a:pt x="162" y="152"/>
                  <a:pt x="164" y="152"/>
                  <a:pt x="165" y="151"/>
                </a:cubicBezTo>
                <a:cubicBezTo>
                  <a:pt x="166" y="153"/>
                  <a:pt x="165" y="154"/>
                  <a:pt x="167" y="154"/>
                </a:cubicBezTo>
                <a:cubicBezTo>
                  <a:pt x="169" y="152"/>
                  <a:pt x="169" y="152"/>
                  <a:pt x="169" y="152"/>
                </a:cubicBezTo>
                <a:cubicBezTo>
                  <a:pt x="170" y="152"/>
                  <a:pt x="171" y="152"/>
                  <a:pt x="170" y="153"/>
                </a:cubicBezTo>
                <a:cubicBezTo>
                  <a:pt x="174" y="153"/>
                  <a:pt x="174" y="149"/>
                  <a:pt x="177" y="150"/>
                </a:cubicBezTo>
                <a:cubicBezTo>
                  <a:pt x="176" y="152"/>
                  <a:pt x="177" y="152"/>
                  <a:pt x="179" y="152"/>
                </a:cubicBezTo>
                <a:cubicBezTo>
                  <a:pt x="179" y="152"/>
                  <a:pt x="179" y="151"/>
                  <a:pt x="179" y="151"/>
                </a:cubicBezTo>
                <a:cubicBezTo>
                  <a:pt x="179" y="150"/>
                  <a:pt x="179" y="152"/>
                  <a:pt x="177" y="151"/>
                </a:cubicBezTo>
                <a:cubicBezTo>
                  <a:pt x="177" y="150"/>
                  <a:pt x="178" y="151"/>
                  <a:pt x="179" y="150"/>
                </a:cubicBezTo>
                <a:cubicBezTo>
                  <a:pt x="182" y="153"/>
                  <a:pt x="188" y="149"/>
                  <a:pt x="193" y="149"/>
                </a:cubicBezTo>
                <a:cubicBezTo>
                  <a:pt x="192" y="148"/>
                  <a:pt x="194" y="149"/>
                  <a:pt x="195" y="148"/>
                </a:cubicBezTo>
                <a:cubicBezTo>
                  <a:pt x="195" y="150"/>
                  <a:pt x="198" y="147"/>
                  <a:pt x="199" y="148"/>
                </a:cubicBezTo>
                <a:cubicBezTo>
                  <a:pt x="198" y="146"/>
                  <a:pt x="198" y="146"/>
                  <a:pt x="198" y="146"/>
                </a:cubicBezTo>
                <a:cubicBezTo>
                  <a:pt x="201" y="147"/>
                  <a:pt x="202" y="143"/>
                  <a:pt x="204" y="144"/>
                </a:cubicBezTo>
                <a:cubicBezTo>
                  <a:pt x="205" y="144"/>
                  <a:pt x="203" y="146"/>
                  <a:pt x="203" y="146"/>
                </a:cubicBezTo>
                <a:cubicBezTo>
                  <a:pt x="205" y="147"/>
                  <a:pt x="208" y="143"/>
                  <a:pt x="210" y="145"/>
                </a:cubicBezTo>
                <a:cubicBezTo>
                  <a:pt x="210" y="144"/>
                  <a:pt x="209" y="143"/>
                  <a:pt x="211" y="142"/>
                </a:cubicBezTo>
                <a:cubicBezTo>
                  <a:pt x="212" y="142"/>
                  <a:pt x="215" y="142"/>
                  <a:pt x="215" y="142"/>
                </a:cubicBezTo>
                <a:cubicBezTo>
                  <a:pt x="216" y="142"/>
                  <a:pt x="216" y="141"/>
                  <a:pt x="218" y="141"/>
                </a:cubicBezTo>
                <a:cubicBezTo>
                  <a:pt x="218" y="142"/>
                  <a:pt x="217" y="142"/>
                  <a:pt x="217" y="142"/>
                </a:cubicBezTo>
                <a:cubicBezTo>
                  <a:pt x="219" y="142"/>
                  <a:pt x="220" y="141"/>
                  <a:pt x="222" y="140"/>
                </a:cubicBezTo>
                <a:cubicBezTo>
                  <a:pt x="223" y="140"/>
                  <a:pt x="223" y="140"/>
                  <a:pt x="223" y="140"/>
                </a:cubicBezTo>
                <a:cubicBezTo>
                  <a:pt x="228" y="137"/>
                  <a:pt x="226" y="138"/>
                  <a:pt x="227" y="137"/>
                </a:cubicBezTo>
                <a:cubicBezTo>
                  <a:pt x="228" y="135"/>
                  <a:pt x="230" y="133"/>
                  <a:pt x="230" y="132"/>
                </a:cubicBezTo>
                <a:cubicBezTo>
                  <a:pt x="229" y="130"/>
                  <a:pt x="232" y="128"/>
                  <a:pt x="230" y="128"/>
                </a:cubicBezTo>
                <a:cubicBezTo>
                  <a:pt x="230" y="128"/>
                  <a:pt x="231" y="127"/>
                  <a:pt x="231" y="127"/>
                </a:cubicBezTo>
                <a:cubicBezTo>
                  <a:pt x="231" y="126"/>
                  <a:pt x="229" y="125"/>
                  <a:pt x="229" y="124"/>
                </a:cubicBezTo>
                <a:cubicBezTo>
                  <a:pt x="231" y="125"/>
                  <a:pt x="231" y="125"/>
                  <a:pt x="231" y="125"/>
                </a:cubicBezTo>
                <a:cubicBezTo>
                  <a:pt x="232" y="125"/>
                  <a:pt x="232" y="122"/>
                  <a:pt x="233" y="121"/>
                </a:cubicBezTo>
                <a:cubicBezTo>
                  <a:pt x="231" y="122"/>
                  <a:pt x="233" y="120"/>
                  <a:pt x="232" y="120"/>
                </a:cubicBezTo>
                <a:cubicBezTo>
                  <a:pt x="232" y="118"/>
                  <a:pt x="232" y="118"/>
                  <a:pt x="232" y="118"/>
                </a:cubicBezTo>
                <a:cubicBezTo>
                  <a:pt x="232" y="116"/>
                  <a:pt x="231" y="118"/>
                  <a:pt x="231" y="115"/>
                </a:cubicBezTo>
                <a:cubicBezTo>
                  <a:pt x="231" y="114"/>
                  <a:pt x="233" y="115"/>
                  <a:pt x="233" y="116"/>
                </a:cubicBezTo>
                <a:cubicBezTo>
                  <a:pt x="234" y="114"/>
                  <a:pt x="233" y="113"/>
                  <a:pt x="233" y="112"/>
                </a:cubicBezTo>
                <a:cubicBezTo>
                  <a:pt x="233" y="112"/>
                  <a:pt x="233" y="112"/>
                  <a:pt x="233" y="112"/>
                </a:cubicBezTo>
                <a:cubicBezTo>
                  <a:pt x="233" y="112"/>
                  <a:pt x="233" y="112"/>
                  <a:pt x="233" y="112"/>
                </a:cubicBezTo>
                <a:cubicBezTo>
                  <a:pt x="233" y="111"/>
                  <a:pt x="233" y="111"/>
                  <a:pt x="233" y="110"/>
                </a:cubicBezTo>
                <a:cubicBezTo>
                  <a:pt x="233" y="110"/>
                  <a:pt x="233" y="110"/>
                  <a:pt x="233" y="110"/>
                </a:cubicBezTo>
                <a:cubicBezTo>
                  <a:pt x="233" y="111"/>
                  <a:pt x="233" y="111"/>
                  <a:pt x="233" y="111"/>
                </a:cubicBezTo>
                <a:cubicBezTo>
                  <a:pt x="233" y="111"/>
                  <a:pt x="233" y="111"/>
                  <a:pt x="233" y="110"/>
                </a:cubicBezTo>
                <a:cubicBezTo>
                  <a:pt x="234" y="110"/>
                  <a:pt x="234" y="110"/>
                  <a:pt x="234" y="110"/>
                </a:cubicBezTo>
                <a:cubicBezTo>
                  <a:pt x="234" y="109"/>
                  <a:pt x="234" y="109"/>
                  <a:pt x="234" y="109"/>
                </a:cubicBezTo>
                <a:cubicBezTo>
                  <a:pt x="235" y="109"/>
                  <a:pt x="235" y="109"/>
                  <a:pt x="235" y="109"/>
                </a:cubicBezTo>
                <a:cubicBezTo>
                  <a:pt x="235" y="108"/>
                  <a:pt x="234" y="106"/>
                  <a:pt x="234" y="106"/>
                </a:cubicBezTo>
                <a:cubicBezTo>
                  <a:pt x="235" y="102"/>
                  <a:pt x="235" y="96"/>
                  <a:pt x="234" y="94"/>
                </a:cubicBezTo>
                <a:cubicBezTo>
                  <a:pt x="234" y="94"/>
                  <a:pt x="235" y="94"/>
                  <a:pt x="234" y="94"/>
                </a:cubicBezTo>
                <a:cubicBezTo>
                  <a:pt x="234" y="93"/>
                  <a:pt x="233" y="91"/>
                  <a:pt x="234" y="91"/>
                </a:cubicBezTo>
                <a:cubicBezTo>
                  <a:pt x="234" y="90"/>
                  <a:pt x="235" y="90"/>
                  <a:pt x="235" y="88"/>
                </a:cubicBezTo>
                <a:cubicBezTo>
                  <a:pt x="235" y="88"/>
                  <a:pt x="234" y="88"/>
                  <a:pt x="234" y="88"/>
                </a:cubicBezTo>
                <a:cubicBezTo>
                  <a:pt x="236" y="85"/>
                  <a:pt x="233" y="81"/>
                  <a:pt x="234" y="77"/>
                </a:cubicBezTo>
                <a:cubicBezTo>
                  <a:pt x="235" y="78"/>
                  <a:pt x="235" y="78"/>
                  <a:pt x="235" y="79"/>
                </a:cubicBezTo>
                <a:cubicBezTo>
                  <a:pt x="235" y="76"/>
                  <a:pt x="235" y="73"/>
                  <a:pt x="233" y="70"/>
                </a:cubicBezTo>
                <a:cubicBezTo>
                  <a:pt x="234" y="71"/>
                  <a:pt x="234" y="71"/>
                  <a:pt x="235" y="71"/>
                </a:cubicBezTo>
                <a:close/>
                <a:moveTo>
                  <a:pt x="233" y="107"/>
                </a:moveTo>
                <a:cubicBezTo>
                  <a:pt x="233" y="107"/>
                  <a:pt x="233" y="108"/>
                  <a:pt x="233" y="108"/>
                </a:cubicBezTo>
                <a:cubicBezTo>
                  <a:pt x="233" y="108"/>
                  <a:pt x="233" y="107"/>
                  <a:pt x="233" y="107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lIns="36000" tIns="72000" rIns="36000" bIns="36000" anchor="ctr" anchorCtr="1"/>
          <a:lstStyle>
            <a:lvl1pPr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ENGINE SPEED 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Max : 1012 RPM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Min : 565 RPM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Mean : 795 RPM</a:t>
            </a:r>
          </a:p>
        </p:txBody>
      </p:sp>
      <p:sp>
        <p:nvSpPr>
          <p:cNvPr id="57" name="Pięciokąt 38">
            <a:extLst>
              <a:ext uri="{FF2B5EF4-FFF2-40B4-BE49-F238E27FC236}">
                <a16:creationId xmlns:a16="http://schemas.microsoft.com/office/drawing/2014/main" id="{99D5217F-E759-434B-8F90-FE288161D8D1}"/>
              </a:ext>
            </a:extLst>
          </p:cNvPr>
          <p:cNvSpPr/>
          <p:nvPr/>
        </p:nvSpPr>
        <p:spPr>
          <a:xfrm>
            <a:off x="6990363" y="5806051"/>
            <a:ext cx="1818322" cy="1008112"/>
          </a:xfrm>
          <a:prstGeom prst="homePlate">
            <a:avLst>
              <a:gd name="adj" fmla="val 31349"/>
            </a:avLst>
          </a:prstGeom>
          <a:solidFill>
            <a:srgbClr val="15979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58" name="Prostokąt 40">
            <a:extLst>
              <a:ext uri="{FF2B5EF4-FFF2-40B4-BE49-F238E27FC236}">
                <a16:creationId xmlns:a16="http://schemas.microsoft.com/office/drawing/2014/main" id="{66525A2A-409A-46F5-BD7E-F81BB02CC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4354" y="5981662"/>
            <a:ext cx="177692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>
                <a:solidFill>
                  <a:schemeClr val="bg1"/>
                </a:solidFill>
                <a:latin typeface="+mn-lt"/>
              </a:rPr>
              <a:t>OBJECTIVE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>
                <a:solidFill>
                  <a:schemeClr val="bg1"/>
                </a:solidFill>
              </a:rPr>
              <a:t>FUNCTION</a:t>
            </a:r>
            <a:endParaRPr lang="en-US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9" name="Prostokąt zaokrąglony 68">
            <a:extLst>
              <a:ext uri="{FF2B5EF4-FFF2-40B4-BE49-F238E27FC236}">
                <a16:creationId xmlns:a16="http://schemas.microsoft.com/office/drawing/2014/main" id="{7D35BE5E-59E9-4B22-8BE5-B222AC4C25F5}"/>
              </a:ext>
            </a:extLst>
          </p:cNvPr>
          <p:cNvSpPr/>
          <p:nvPr/>
        </p:nvSpPr>
        <p:spPr>
          <a:xfrm>
            <a:off x="6999353" y="5802104"/>
            <a:ext cx="5192647" cy="1016846"/>
          </a:xfrm>
          <a:prstGeom prst="roundRect">
            <a:avLst>
              <a:gd name="adj" fmla="val 0"/>
            </a:avLst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kern="0" dirty="0">
              <a:latin typeface="Calibri"/>
            </a:endParaRPr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F10CFC76-685E-4E53-895F-D28B41E58020}"/>
              </a:ext>
            </a:extLst>
          </p:cNvPr>
          <p:cNvSpPr txBox="1">
            <a:spLocks/>
          </p:cNvSpPr>
          <p:nvPr/>
        </p:nvSpPr>
        <p:spPr>
          <a:xfrm>
            <a:off x="404446" y="6216162"/>
            <a:ext cx="6453554" cy="392876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900" b="1" i="0" kern="1200" cap="all" spc="30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FINAL gain {</a:t>
            </a:r>
            <a:r>
              <a:rPr lang="en-US" dirty="0" err="1">
                <a:solidFill>
                  <a:schemeClr val="tx1"/>
                </a:solidFill>
              </a:rPr>
              <a:t>kp</a:t>
            </a:r>
            <a:r>
              <a:rPr lang="en-US" dirty="0">
                <a:solidFill>
                  <a:schemeClr val="tx1"/>
                </a:solidFill>
              </a:rPr>
              <a:t>: 0.0096, </a:t>
            </a:r>
            <a:r>
              <a:rPr lang="en-US" dirty="0" err="1">
                <a:solidFill>
                  <a:schemeClr val="tx1"/>
                </a:solidFill>
              </a:rPr>
              <a:t>ki</a:t>
            </a:r>
            <a:r>
              <a:rPr lang="en-US" dirty="0">
                <a:solidFill>
                  <a:schemeClr val="tx1"/>
                </a:solidFill>
              </a:rPr>
              <a:t>: 0.0014, </a:t>
            </a:r>
            <a:r>
              <a:rPr lang="en-US" dirty="0" err="1">
                <a:solidFill>
                  <a:schemeClr val="tx1"/>
                </a:solidFill>
              </a:rPr>
              <a:t>Kd</a:t>
            </a:r>
            <a:r>
              <a:rPr lang="en-US" dirty="0">
                <a:solidFill>
                  <a:schemeClr val="tx1"/>
                </a:solidFill>
              </a:rPr>
              <a:t>: 1.0}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BB701D1-8E91-4A2F-8B4B-404B576CD641}"/>
              </a:ext>
            </a:extLst>
          </p:cNvPr>
          <p:cNvSpPr/>
          <p:nvPr/>
        </p:nvSpPr>
        <p:spPr>
          <a:xfrm>
            <a:off x="9345168" y="6062472"/>
            <a:ext cx="2322576" cy="565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>
                <a:solidFill>
                  <a:schemeClr val="tx1"/>
                </a:solidFill>
              </a:rPr>
              <a:t>T * Norm Square</a:t>
            </a:r>
          </a:p>
        </p:txBody>
      </p:sp>
      <p:sp>
        <p:nvSpPr>
          <p:cNvPr id="85" name="Pięciokąt 1">
            <a:extLst>
              <a:ext uri="{FF2B5EF4-FFF2-40B4-BE49-F238E27FC236}">
                <a16:creationId xmlns:a16="http://schemas.microsoft.com/office/drawing/2014/main" id="{D8E66DA4-7424-4DC3-9929-990759C8E3A3}"/>
              </a:ext>
            </a:extLst>
          </p:cNvPr>
          <p:cNvSpPr/>
          <p:nvPr/>
        </p:nvSpPr>
        <p:spPr>
          <a:xfrm rot="5400000">
            <a:off x="9534736" y="1187017"/>
            <a:ext cx="473789" cy="2507843"/>
          </a:xfrm>
          <a:prstGeom prst="homePlate">
            <a:avLst>
              <a:gd name="adj" fmla="val 31349"/>
            </a:avLst>
          </a:prstGeom>
          <a:solidFill>
            <a:srgbClr val="15979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86" name="Prostokąt zaokrąglony 70">
            <a:extLst>
              <a:ext uri="{FF2B5EF4-FFF2-40B4-BE49-F238E27FC236}">
                <a16:creationId xmlns:a16="http://schemas.microsoft.com/office/drawing/2014/main" id="{33CBDBDD-B0C8-4711-85B7-33FAB00ADEFB}"/>
              </a:ext>
            </a:extLst>
          </p:cNvPr>
          <p:cNvSpPr/>
          <p:nvPr/>
        </p:nvSpPr>
        <p:spPr>
          <a:xfrm>
            <a:off x="8517710" y="2190185"/>
            <a:ext cx="2507844" cy="1627853"/>
          </a:xfrm>
          <a:prstGeom prst="roundRect">
            <a:avLst>
              <a:gd name="adj" fmla="val 0"/>
            </a:avLst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latin typeface="Calibri"/>
            </a:endParaRPr>
          </a:p>
        </p:txBody>
      </p:sp>
      <p:sp>
        <p:nvSpPr>
          <p:cNvPr id="87" name="Prostokąt 35">
            <a:extLst>
              <a:ext uri="{FF2B5EF4-FFF2-40B4-BE49-F238E27FC236}">
                <a16:creationId xmlns:a16="http://schemas.microsoft.com/office/drawing/2014/main" id="{04A54101-AF46-448D-8676-CD492663F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5373" y="2269851"/>
            <a:ext cx="19168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>
                <a:solidFill>
                  <a:schemeClr val="bg1"/>
                </a:solidFill>
              </a:rPr>
              <a:t>Signal Statistics</a:t>
            </a:r>
            <a:endParaRPr lang="en-US" sz="1400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8" name="Freeform 6">
            <a:extLst>
              <a:ext uri="{FF2B5EF4-FFF2-40B4-BE49-F238E27FC236}">
                <a16:creationId xmlns:a16="http://schemas.microsoft.com/office/drawing/2014/main" id="{71D24F43-84EA-442F-AA8E-6E3439038930}"/>
              </a:ext>
            </a:extLst>
          </p:cNvPr>
          <p:cNvSpPr>
            <a:spLocks/>
          </p:cNvSpPr>
          <p:nvPr/>
        </p:nvSpPr>
        <p:spPr bwMode="auto">
          <a:xfrm>
            <a:off x="8805373" y="3524645"/>
            <a:ext cx="1734406" cy="52828"/>
          </a:xfrm>
          <a:custGeom>
            <a:avLst/>
            <a:gdLst/>
            <a:ahLst/>
            <a:cxnLst/>
            <a:rect l="l" t="t" r="r" b="b"/>
            <a:pathLst>
              <a:path w="4230688" h="323122">
                <a:moveTo>
                  <a:pt x="690731" y="306944"/>
                </a:moveTo>
                <a:lnTo>
                  <a:pt x="690926" y="307256"/>
                </a:lnTo>
                <a:lnTo>
                  <a:pt x="686864" y="315369"/>
                </a:lnTo>
                <a:close/>
                <a:moveTo>
                  <a:pt x="616109" y="299788"/>
                </a:moveTo>
                <a:cubicBezTo>
                  <a:pt x="619443" y="298845"/>
                  <a:pt x="622300" y="299788"/>
                  <a:pt x="622300" y="307328"/>
                </a:cubicBezTo>
                <a:cubicBezTo>
                  <a:pt x="618490" y="296017"/>
                  <a:pt x="603250" y="322409"/>
                  <a:pt x="607060" y="303558"/>
                </a:cubicBezTo>
                <a:cubicBezTo>
                  <a:pt x="608965" y="303558"/>
                  <a:pt x="612775" y="300730"/>
                  <a:pt x="616109" y="299788"/>
                </a:cubicBezTo>
                <a:close/>
                <a:moveTo>
                  <a:pt x="454554" y="292247"/>
                </a:moveTo>
                <a:lnTo>
                  <a:pt x="458259" y="304649"/>
                </a:lnTo>
                <a:cubicBezTo>
                  <a:pt x="457333" y="307130"/>
                  <a:pt x="454555" y="308122"/>
                  <a:pt x="450850" y="308122"/>
                </a:cubicBezTo>
                <a:cubicBezTo>
                  <a:pt x="450850" y="300185"/>
                  <a:pt x="454554" y="296216"/>
                  <a:pt x="454554" y="292247"/>
                </a:cubicBezTo>
                <a:close/>
                <a:moveTo>
                  <a:pt x="2509981" y="291195"/>
                </a:moveTo>
                <a:cubicBezTo>
                  <a:pt x="2510643" y="295092"/>
                  <a:pt x="2510774" y="299730"/>
                  <a:pt x="2512484" y="299730"/>
                </a:cubicBezTo>
                <a:cubicBezTo>
                  <a:pt x="2507667" y="302090"/>
                  <a:pt x="2510680" y="295245"/>
                  <a:pt x="2509981" y="291195"/>
                </a:cubicBezTo>
                <a:close/>
                <a:moveTo>
                  <a:pt x="2509608" y="289487"/>
                </a:moveTo>
                <a:cubicBezTo>
                  <a:pt x="2510101" y="289846"/>
                  <a:pt x="2510261" y="290465"/>
                  <a:pt x="2509981" y="291195"/>
                </a:cubicBezTo>
                <a:close/>
                <a:moveTo>
                  <a:pt x="2508837" y="285953"/>
                </a:moveTo>
                <a:lnTo>
                  <a:pt x="2509608" y="289487"/>
                </a:lnTo>
                <a:cubicBezTo>
                  <a:pt x="2509109" y="288352"/>
                  <a:pt x="2507723" y="287980"/>
                  <a:pt x="2505075" y="288845"/>
                </a:cubicBezTo>
                <a:close/>
                <a:moveTo>
                  <a:pt x="679450" y="284309"/>
                </a:moveTo>
                <a:lnTo>
                  <a:pt x="686859" y="284309"/>
                </a:lnTo>
                <a:cubicBezTo>
                  <a:pt x="690563" y="291929"/>
                  <a:pt x="683154" y="299549"/>
                  <a:pt x="683154" y="303359"/>
                </a:cubicBezTo>
                <a:close/>
                <a:moveTo>
                  <a:pt x="2260205" y="270417"/>
                </a:moveTo>
                <a:lnTo>
                  <a:pt x="2260348" y="270933"/>
                </a:lnTo>
                <a:cubicBezTo>
                  <a:pt x="2259948" y="271294"/>
                  <a:pt x="2259525" y="271348"/>
                  <a:pt x="2259116" y="271149"/>
                </a:cubicBezTo>
                <a:close/>
                <a:moveTo>
                  <a:pt x="1943100" y="266847"/>
                </a:moveTo>
                <a:lnTo>
                  <a:pt x="1951038" y="270022"/>
                </a:lnTo>
                <a:lnTo>
                  <a:pt x="1943100" y="277959"/>
                </a:lnTo>
                <a:close/>
                <a:moveTo>
                  <a:pt x="461169" y="262084"/>
                </a:moveTo>
                <a:cubicBezTo>
                  <a:pt x="464326" y="262084"/>
                  <a:pt x="467484" y="266907"/>
                  <a:pt x="470500" y="272792"/>
                </a:cubicBezTo>
                <a:cubicBezTo>
                  <a:pt x="466196" y="271480"/>
                  <a:pt x="458226" y="276212"/>
                  <a:pt x="461169" y="262084"/>
                </a:cubicBezTo>
                <a:close/>
                <a:moveTo>
                  <a:pt x="2291359" y="258271"/>
                </a:moveTo>
                <a:lnTo>
                  <a:pt x="2285073" y="260734"/>
                </a:lnTo>
                <a:lnTo>
                  <a:pt x="2288147" y="262947"/>
                </a:lnTo>
                <a:close/>
                <a:moveTo>
                  <a:pt x="2540015" y="246594"/>
                </a:moveTo>
                <a:lnTo>
                  <a:pt x="2539403" y="247970"/>
                </a:lnTo>
                <a:cubicBezTo>
                  <a:pt x="2539350" y="247837"/>
                  <a:pt x="2539298" y="247705"/>
                  <a:pt x="2539361" y="247530"/>
                </a:cubicBezTo>
                <a:close/>
                <a:moveTo>
                  <a:pt x="322813" y="246039"/>
                </a:moveTo>
                <a:lnTo>
                  <a:pt x="324000" y="247581"/>
                </a:lnTo>
                <a:lnTo>
                  <a:pt x="315606" y="255459"/>
                </a:lnTo>
                <a:cubicBezTo>
                  <a:pt x="318418" y="247970"/>
                  <a:pt x="320762" y="245629"/>
                  <a:pt x="322813" y="246039"/>
                </a:cubicBezTo>
                <a:close/>
                <a:moveTo>
                  <a:pt x="385763" y="236684"/>
                </a:moveTo>
                <a:cubicBezTo>
                  <a:pt x="385763" y="247797"/>
                  <a:pt x="367620" y="258909"/>
                  <a:pt x="360363" y="258909"/>
                </a:cubicBezTo>
                <a:close/>
                <a:moveTo>
                  <a:pt x="2543621" y="235332"/>
                </a:moveTo>
                <a:cubicBezTo>
                  <a:pt x="2544090" y="234630"/>
                  <a:pt x="2545028" y="234864"/>
                  <a:pt x="2546903" y="236736"/>
                </a:cubicBezTo>
                <a:lnTo>
                  <a:pt x="2540015" y="246594"/>
                </a:lnTo>
                <a:cubicBezTo>
                  <a:pt x="2544698" y="246705"/>
                  <a:pt x="2542302" y="237309"/>
                  <a:pt x="2543621" y="235332"/>
                </a:cubicBezTo>
                <a:close/>
                <a:moveTo>
                  <a:pt x="327595" y="234205"/>
                </a:moveTo>
                <a:cubicBezTo>
                  <a:pt x="338579" y="242162"/>
                  <a:pt x="345486" y="267175"/>
                  <a:pt x="341857" y="281670"/>
                </a:cubicBezTo>
                <a:cubicBezTo>
                  <a:pt x="334356" y="277925"/>
                  <a:pt x="341857" y="266692"/>
                  <a:pt x="338106" y="259203"/>
                </a:cubicBezTo>
                <a:lnTo>
                  <a:pt x="333009" y="262304"/>
                </a:lnTo>
                <a:cubicBezTo>
                  <a:pt x="330303" y="259202"/>
                  <a:pt x="327768" y="250108"/>
                  <a:pt x="324000" y="247581"/>
                </a:cubicBezTo>
                <a:cubicBezTo>
                  <a:pt x="327203" y="244428"/>
                  <a:pt x="328089" y="239669"/>
                  <a:pt x="327595" y="234205"/>
                </a:cubicBezTo>
                <a:close/>
                <a:moveTo>
                  <a:pt x="315384" y="224438"/>
                </a:moveTo>
                <a:cubicBezTo>
                  <a:pt x="316310" y="226705"/>
                  <a:pt x="317236" y="230334"/>
                  <a:pt x="319088" y="232148"/>
                </a:cubicBezTo>
                <a:cubicBezTo>
                  <a:pt x="315384" y="232148"/>
                  <a:pt x="311679" y="243034"/>
                  <a:pt x="307975" y="235777"/>
                </a:cubicBezTo>
                <a:cubicBezTo>
                  <a:pt x="311679" y="235777"/>
                  <a:pt x="311679" y="228520"/>
                  <a:pt x="311679" y="224891"/>
                </a:cubicBezTo>
                <a:close/>
                <a:moveTo>
                  <a:pt x="327968" y="219090"/>
                </a:moveTo>
                <a:cubicBezTo>
                  <a:pt x="328116" y="224506"/>
                  <a:pt x="328449" y="229613"/>
                  <a:pt x="327595" y="234205"/>
                </a:cubicBezTo>
                <a:lnTo>
                  <a:pt x="326856" y="232992"/>
                </a:lnTo>
                <a:cubicBezTo>
                  <a:pt x="324907" y="225208"/>
                  <a:pt x="325744" y="221216"/>
                  <a:pt x="327968" y="219090"/>
                </a:cubicBezTo>
                <a:close/>
                <a:moveTo>
                  <a:pt x="2805113" y="203347"/>
                </a:moveTo>
                <a:lnTo>
                  <a:pt x="2809876" y="228747"/>
                </a:lnTo>
                <a:lnTo>
                  <a:pt x="2805113" y="231922"/>
                </a:lnTo>
                <a:close/>
                <a:moveTo>
                  <a:pt x="2480" y="63779"/>
                </a:moveTo>
                <a:lnTo>
                  <a:pt x="7937" y="68409"/>
                </a:lnTo>
                <a:cubicBezTo>
                  <a:pt x="-7938" y="72114"/>
                  <a:pt x="15875" y="90634"/>
                  <a:pt x="0" y="75818"/>
                </a:cubicBezTo>
                <a:close/>
                <a:moveTo>
                  <a:pt x="26988" y="63647"/>
                </a:moveTo>
                <a:cubicBezTo>
                  <a:pt x="30560" y="78656"/>
                  <a:pt x="41276" y="86161"/>
                  <a:pt x="30560" y="104922"/>
                </a:cubicBezTo>
                <a:cubicBezTo>
                  <a:pt x="30560" y="93665"/>
                  <a:pt x="26988" y="74904"/>
                  <a:pt x="26988" y="63647"/>
                </a:cubicBezTo>
                <a:close/>
                <a:moveTo>
                  <a:pt x="1999391" y="27049"/>
                </a:moveTo>
                <a:cubicBezTo>
                  <a:pt x="1997398" y="29323"/>
                  <a:pt x="1995384" y="31165"/>
                  <a:pt x="1992094" y="30903"/>
                </a:cubicBezTo>
                <a:lnTo>
                  <a:pt x="1991891" y="30793"/>
                </a:lnTo>
                <a:cubicBezTo>
                  <a:pt x="1995641" y="27049"/>
                  <a:pt x="1995641" y="27049"/>
                  <a:pt x="1999391" y="27049"/>
                </a:cubicBezTo>
                <a:close/>
                <a:moveTo>
                  <a:pt x="1305627" y="12071"/>
                </a:moveTo>
                <a:cubicBezTo>
                  <a:pt x="1305633" y="12074"/>
                  <a:pt x="1305705" y="12110"/>
                  <a:pt x="1306564" y="12539"/>
                </a:cubicBezTo>
                <a:lnTo>
                  <a:pt x="1313127" y="15815"/>
                </a:lnTo>
                <a:cubicBezTo>
                  <a:pt x="1310304" y="16621"/>
                  <a:pt x="1307654" y="17339"/>
                  <a:pt x="1304900" y="17006"/>
                </a:cubicBezTo>
                <a:close/>
                <a:moveTo>
                  <a:pt x="1554011" y="721"/>
                </a:moveTo>
                <a:cubicBezTo>
                  <a:pt x="1584773" y="5284"/>
                  <a:pt x="1615008" y="29857"/>
                  <a:pt x="1643134" y="27049"/>
                </a:cubicBezTo>
                <a:cubicBezTo>
                  <a:pt x="1710635" y="4582"/>
                  <a:pt x="1781887" y="19560"/>
                  <a:pt x="1845638" y="15815"/>
                </a:cubicBezTo>
                <a:lnTo>
                  <a:pt x="1842357" y="25644"/>
                </a:lnTo>
                <a:cubicBezTo>
                  <a:pt x="1864388" y="-6651"/>
                  <a:pt x="1890639" y="60749"/>
                  <a:pt x="1909389" y="12071"/>
                </a:cubicBezTo>
                <a:cubicBezTo>
                  <a:pt x="1916890" y="19560"/>
                  <a:pt x="1931890" y="15815"/>
                  <a:pt x="1924390" y="34537"/>
                </a:cubicBezTo>
                <a:cubicBezTo>
                  <a:pt x="1941717" y="13777"/>
                  <a:pt x="1968650" y="50570"/>
                  <a:pt x="1992094" y="30903"/>
                </a:cubicBezTo>
                <a:cubicBezTo>
                  <a:pt x="2014497" y="53137"/>
                  <a:pt x="2036954" y="27092"/>
                  <a:pt x="2063143" y="45771"/>
                </a:cubicBezTo>
                <a:cubicBezTo>
                  <a:pt x="2063143" y="49515"/>
                  <a:pt x="2055642" y="49515"/>
                  <a:pt x="2055642" y="60749"/>
                </a:cubicBezTo>
                <a:cubicBezTo>
                  <a:pt x="2066893" y="75726"/>
                  <a:pt x="2081893" y="23304"/>
                  <a:pt x="2085643" y="64493"/>
                </a:cubicBezTo>
                <a:cubicBezTo>
                  <a:pt x="2089393" y="64493"/>
                  <a:pt x="2089393" y="45771"/>
                  <a:pt x="2085643" y="45771"/>
                </a:cubicBezTo>
                <a:cubicBezTo>
                  <a:pt x="2141894" y="64493"/>
                  <a:pt x="2205646" y="38282"/>
                  <a:pt x="2265647" y="30793"/>
                </a:cubicBezTo>
                <a:cubicBezTo>
                  <a:pt x="2306898" y="57004"/>
                  <a:pt x="2265647" y="101937"/>
                  <a:pt x="2299398" y="71982"/>
                </a:cubicBezTo>
                <a:cubicBezTo>
                  <a:pt x="2303148" y="70110"/>
                  <a:pt x="2303148" y="58876"/>
                  <a:pt x="2303148" y="64493"/>
                </a:cubicBezTo>
                <a:cubicBezTo>
                  <a:pt x="2314398" y="53260"/>
                  <a:pt x="2321898" y="113170"/>
                  <a:pt x="2333148" y="90704"/>
                </a:cubicBezTo>
                <a:cubicBezTo>
                  <a:pt x="2329398" y="64493"/>
                  <a:pt x="2336898" y="75726"/>
                  <a:pt x="2336898" y="60749"/>
                </a:cubicBezTo>
                <a:cubicBezTo>
                  <a:pt x="2363149" y="79471"/>
                  <a:pt x="2366899" y="101937"/>
                  <a:pt x="2389399" y="83215"/>
                </a:cubicBezTo>
                <a:lnTo>
                  <a:pt x="2389399" y="93044"/>
                </a:lnTo>
                <a:cubicBezTo>
                  <a:pt x="2411900" y="57004"/>
                  <a:pt x="2441901" y="79471"/>
                  <a:pt x="2460651" y="34537"/>
                </a:cubicBezTo>
                <a:cubicBezTo>
                  <a:pt x="2595654" y="30793"/>
                  <a:pt x="2723156" y="12071"/>
                  <a:pt x="2854409" y="8326"/>
                </a:cubicBezTo>
                <a:cubicBezTo>
                  <a:pt x="2981912" y="23304"/>
                  <a:pt x="3109415" y="4582"/>
                  <a:pt x="3240667" y="34537"/>
                </a:cubicBezTo>
                <a:cubicBezTo>
                  <a:pt x="3266918" y="68237"/>
                  <a:pt x="3270668" y="68237"/>
                  <a:pt x="3304419" y="57004"/>
                </a:cubicBezTo>
                <a:cubicBezTo>
                  <a:pt x="3304419" y="60749"/>
                  <a:pt x="3300669" y="60749"/>
                  <a:pt x="3304419" y="68237"/>
                </a:cubicBezTo>
                <a:cubicBezTo>
                  <a:pt x="3304419" y="38282"/>
                  <a:pt x="3326919" y="64493"/>
                  <a:pt x="3330669" y="38282"/>
                </a:cubicBezTo>
                <a:cubicBezTo>
                  <a:pt x="3379420" y="45771"/>
                  <a:pt x="3424421" y="38282"/>
                  <a:pt x="3473172" y="38282"/>
                </a:cubicBezTo>
                <a:cubicBezTo>
                  <a:pt x="3465672" y="42026"/>
                  <a:pt x="3461922" y="64493"/>
                  <a:pt x="3469422" y="64493"/>
                </a:cubicBezTo>
                <a:lnTo>
                  <a:pt x="3479266" y="48111"/>
                </a:lnTo>
                <a:lnTo>
                  <a:pt x="3480672" y="52323"/>
                </a:lnTo>
                <a:cubicBezTo>
                  <a:pt x="3488172" y="49515"/>
                  <a:pt x="3495673" y="34537"/>
                  <a:pt x="3488172" y="27049"/>
                </a:cubicBezTo>
                <a:cubicBezTo>
                  <a:pt x="3615675" y="4582"/>
                  <a:pt x="3735678" y="68237"/>
                  <a:pt x="3859430" y="64493"/>
                </a:cubicBezTo>
                <a:cubicBezTo>
                  <a:pt x="3885681" y="75726"/>
                  <a:pt x="3926932" y="68237"/>
                  <a:pt x="3960682" y="60749"/>
                </a:cubicBezTo>
                <a:cubicBezTo>
                  <a:pt x="4050684" y="101937"/>
                  <a:pt x="4136936" y="139381"/>
                  <a:pt x="4230688" y="113170"/>
                </a:cubicBezTo>
                <a:cubicBezTo>
                  <a:pt x="4230653" y="113346"/>
                  <a:pt x="4215644" y="188081"/>
                  <a:pt x="4178187" y="206781"/>
                </a:cubicBezTo>
                <a:cubicBezTo>
                  <a:pt x="4125686" y="274181"/>
                  <a:pt x="4061934" y="203037"/>
                  <a:pt x="4005683" y="244225"/>
                </a:cubicBezTo>
                <a:cubicBezTo>
                  <a:pt x="3998183" y="244225"/>
                  <a:pt x="4009433" y="206781"/>
                  <a:pt x="3994433" y="214270"/>
                </a:cubicBezTo>
                <a:cubicBezTo>
                  <a:pt x="3938182" y="266692"/>
                  <a:pt x="3855680" y="232992"/>
                  <a:pt x="3791929" y="188059"/>
                </a:cubicBezTo>
                <a:lnTo>
                  <a:pt x="3795210" y="178230"/>
                </a:lnTo>
                <a:cubicBezTo>
                  <a:pt x="3784429" y="169337"/>
                  <a:pt x="3769428" y="206781"/>
                  <a:pt x="3754428" y="199292"/>
                </a:cubicBezTo>
                <a:cubicBezTo>
                  <a:pt x="3754428" y="191803"/>
                  <a:pt x="3758178" y="188059"/>
                  <a:pt x="3758178" y="180570"/>
                </a:cubicBezTo>
                <a:cubicBezTo>
                  <a:pt x="3754428" y="203037"/>
                  <a:pt x="3731928" y="188059"/>
                  <a:pt x="3728177" y="203037"/>
                </a:cubicBezTo>
                <a:cubicBezTo>
                  <a:pt x="3720677" y="195548"/>
                  <a:pt x="3724427" y="180570"/>
                  <a:pt x="3716927" y="169337"/>
                </a:cubicBezTo>
                <a:cubicBezTo>
                  <a:pt x="3709427" y="195548"/>
                  <a:pt x="3709427" y="195548"/>
                  <a:pt x="3709427" y="195548"/>
                </a:cubicBezTo>
                <a:cubicBezTo>
                  <a:pt x="3686927" y="251714"/>
                  <a:pt x="3656926" y="188059"/>
                  <a:pt x="3630675" y="218014"/>
                </a:cubicBezTo>
                <a:cubicBezTo>
                  <a:pt x="3630675" y="210525"/>
                  <a:pt x="3634426" y="206781"/>
                  <a:pt x="3630675" y="203037"/>
                </a:cubicBezTo>
                <a:cubicBezTo>
                  <a:pt x="3585674" y="236736"/>
                  <a:pt x="3529423" y="225503"/>
                  <a:pt x="3476922" y="240481"/>
                </a:cubicBezTo>
                <a:cubicBezTo>
                  <a:pt x="3480672" y="229248"/>
                  <a:pt x="3480672" y="214270"/>
                  <a:pt x="3480672" y="206781"/>
                </a:cubicBezTo>
                <a:cubicBezTo>
                  <a:pt x="3476922" y="229248"/>
                  <a:pt x="3458172" y="236736"/>
                  <a:pt x="3446922" y="240481"/>
                </a:cubicBezTo>
                <a:cubicBezTo>
                  <a:pt x="3439421" y="214270"/>
                  <a:pt x="3420671" y="262947"/>
                  <a:pt x="3405671" y="247970"/>
                </a:cubicBezTo>
                <a:lnTo>
                  <a:pt x="3409421" y="244225"/>
                </a:lnTo>
                <a:lnTo>
                  <a:pt x="3399987" y="252884"/>
                </a:lnTo>
                <a:cubicBezTo>
                  <a:pt x="3392076" y="252884"/>
                  <a:pt x="3387858" y="233929"/>
                  <a:pt x="3379420" y="259203"/>
                </a:cubicBezTo>
                <a:lnTo>
                  <a:pt x="3372858" y="242821"/>
                </a:lnTo>
                <a:cubicBezTo>
                  <a:pt x="3368170" y="274181"/>
                  <a:pt x="3356920" y="218014"/>
                  <a:pt x="3345669" y="236736"/>
                </a:cubicBezTo>
                <a:lnTo>
                  <a:pt x="3345669" y="243289"/>
                </a:lnTo>
                <a:cubicBezTo>
                  <a:pt x="3338169" y="255459"/>
                  <a:pt x="3334419" y="236736"/>
                  <a:pt x="3323169" y="240481"/>
                </a:cubicBezTo>
                <a:cubicBezTo>
                  <a:pt x="3304419" y="244225"/>
                  <a:pt x="3293168" y="225503"/>
                  <a:pt x="3293168" y="255459"/>
                </a:cubicBezTo>
                <a:cubicBezTo>
                  <a:pt x="3285668" y="229248"/>
                  <a:pt x="3311919" y="244225"/>
                  <a:pt x="3300669" y="210525"/>
                </a:cubicBezTo>
                <a:cubicBezTo>
                  <a:pt x="3236917" y="236736"/>
                  <a:pt x="3165666" y="229248"/>
                  <a:pt x="3101914" y="229248"/>
                </a:cubicBezTo>
                <a:cubicBezTo>
                  <a:pt x="3094414" y="218014"/>
                  <a:pt x="3090664" y="214270"/>
                  <a:pt x="3086914" y="203037"/>
                </a:cubicBezTo>
                <a:cubicBezTo>
                  <a:pt x="3079414" y="206781"/>
                  <a:pt x="3064414" y="206781"/>
                  <a:pt x="3056913" y="221759"/>
                </a:cubicBezTo>
                <a:cubicBezTo>
                  <a:pt x="3060663" y="221759"/>
                  <a:pt x="3053163" y="206781"/>
                  <a:pt x="3049413" y="206781"/>
                </a:cubicBezTo>
                <a:cubicBezTo>
                  <a:pt x="3038163" y="195548"/>
                  <a:pt x="3034413" y="236736"/>
                  <a:pt x="3023163" y="221759"/>
                </a:cubicBezTo>
                <a:cubicBezTo>
                  <a:pt x="3026913" y="214270"/>
                  <a:pt x="3030663" y="206781"/>
                  <a:pt x="3026913" y="195548"/>
                </a:cubicBezTo>
                <a:cubicBezTo>
                  <a:pt x="3015663" y="218014"/>
                  <a:pt x="3000662" y="214270"/>
                  <a:pt x="2989412" y="221759"/>
                </a:cubicBezTo>
                <a:cubicBezTo>
                  <a:pt x="2989412" y="214270"/>
                  <a:pt x="2993162" y="214270"/>
                  <a:pt x="2993162" y="203037"/>
                </a:cubicBezTo>
                <a:cubicBezTo>
                  <a:pt x="2978162" y="229248"/>
                  <a:pt x="2966912" y="199292"/>
                  <a:pt x="2951911" y="214270"/>
                </a:cubicBezTo>
                <a:lnTo>
                  <a:pt x="2958474" y="197888"/>
                </a:lnTo>
                <a:cubicBezTo>
                  <a:pt x="2940661" y="176826"/>
                  <a:pt x="2951911" y="232992"/>
                  <a:pt x="2933161" y="218014"/>
                </a:cubicBezTo>
                <a:cubicBezTo>
                  <a:pt x="2936911" y="214270"/>
                  <a:pt x="2936911" y="206781"/>
                  <a:pt x="2936911" y="199292"/>
                </a:cubicBezTo>
                <a:cubicBezTo>
                  <a:pt x="2921911" y="229248"/>
                  <a:pt x="2895660" y="218014"/>
                  <a:pt x="2876910" y="229248"/>
                </a:cubicBezTo>
                <a:lnTo>
                  <a:pt x="2876910" y="221759"/>
                </a:lnTo>
                <a:cubicBezTo>
                  <a:pt x="2861909" y="225503"/>
                  <a:pt x="2843159" y="214270"/>
                  <a:pt x="2820658" y="229248"/>
                </a:cubicBezTo>
                <a:cubicBezTo>
                  <a:pt x="2813158" y="221759"/>
                  <a:pt x="2824409" y="188059"/>
                  <a:pt x="2805658" y="191803"/>
                </a:cubicBezTo>
                <a:cubicBezTo>
                  <a:pt x="2805658" y="225503"/>
                  <a:pt x="2771907" y="206781"/>
                  <a:pt x="2783158" y="244225"/>
                </a:cubicBezTo>
                <a:cubicBezTo>
                  <a:pt x="2768157" y="236736"/>
                  <a:pt x="2741907" y="225503"/>
                  <a:pt x="2730657" y="236736"/>
                </a:cubicBezTo>
                <a:cubicBezTo>
                  <a:pt x="2738157" y="221759"/>
                  <a:pt x="2723156" y="195548"/>
                  <a:pt x="2738157" y="191803"/>
                </a:cubicBezTo>
                <a:lnTo>
                  <a:pt x="2728313" y="175421"/>
                </a:lnTo>
                <a:lnTo>
                  <a:pt x="2730188" y="167055"/>
                </a:lnTo>
                <a:cubicBezTo>
                  <a:pt x="2735637" y="166880"/>
                  <a:pt x="2735813" y="165124"/>
                  <a:pt x="2734407" y="158104"/>
                </a:cubicBezTo>
                <a:cubicBezTo>
                  <a:pt x="2726906" y="161848"/>
                  <a:pt x="2708156" y="173081"/>
                  <a:pt x="2700656" y="169337"/>
                </a:cubicBezTo>
                <a:cubicBezTo>
                  <a:pt x="2689406" y="188059"/>
                  <a:pt x="2678155" y="225503"/>
                  <a:pt x="2655655" y="229248"/>
                </a:cubicBezTo>
                <a:cubicBezTo>
                  <a:pt x="2666905" y="218014"/>
                  <a:pt x="2651905" y="191803"/>
                  <a:pt x="2659405" y="188059"/>
                </a:cubicBezTo>
                <a:cubicBezTo>
                  <a:pt x="2629404" y="247970"/>
                  <a:pt x="2629404" y="247970"/>
                  <a:pt x="2629404" y="247970"/>
                </a:cubicBezTo>
                <a:cubicBezTo>
                  <a:pt x="2621904" y="251714"/>
                  <a:pt x="2625654" y="221759"/>
                  <a:pt x="2618154" y="232992"/>
                </a:cubicBezTo>
                <a:cubicBezTo>
                  <a:pt x="2618154" y="240481"/>
                  <a:pt x="2614404" y="247970"/>
                  <a:pt x="2610654" y="251714"/>
                </a:cubicBezTo>
                <a:cubicBezTo>
                  <a:pt x="2606904" y="247970"/>
                  <a:pt x="2580653" y="259203"/>
                  <a:pt x="2580653" y="229248"/>
                </a:cubicBezTo>
                <a:cubicBezTo>
                  <a:pt x="2576903" y="214270"/>
                  <a:pt x="2591904" y="221759"/>
                  <a:pt x="2584404" y="210525"/>
                </a:cubicBezTo>
                <a:cubicBezTo>
                  <a:pt x="2569403" y="210525"/>
                  <a:pt x="2569403" y="221759"/>
                  <a:pt x="2558153" y="221759"/>
                </a:cubicBezTo>
                <a:cubicBezTo>
                  <a:pt x="2550706" y="210578"/>
                  <a:pt x="2532167" y="228984"/>
                  <a:pt x="2539361" y="247530"/>
                </a:cubicBezTo>
                <a:cubicBezTo>
                  <a:pt x="2533690" y="258667"/>
                  <a:pt x="2524493" y="262947"/>
                  <a:pt x="2513152" y="262947"/>
                </a:cubicBezTo>
                <a:cubicBezTo>
                  <a:pt x="2516902" y="255459"/>
                  <a:pt x="2516902" y="247970"/>
                  <a:pt x="2520652" y="236736"/>
                </a:cubicBezTo>
                <a:cubicBezTo>
                  <a:pt x="2502633" y="261926"/>
                  <a:pt x="2484613" y="269824"/>
                  <a:pt x="2466587" y="280360"/>
                </a:cubicBezTo>
                <a:cubicBezTo>
                  <a:pt x="2468386" y="274645"/>
                  <a:pt x="2470872" y="264979"/>
                  <a:pt x="2473190" y="262123"/>
                </a:cubicBezTo>
                <a:cubicBezTo>
                  <a:pt x="2451767" y="242997"/>
                  <a:pt x="2426306" y="288367"/>
                  <a:pt x="2404400" y="259203"/>
                </a:cubicBezTo>
                <a:cubicBezTo>
                  <a:pt x="2408150" y="255460"/>
                  <a:pt x="2408150" y="281670"/>
                  <a:pt x="2408150" y="277925"/>
                </a:cubicBezTo>
                <a:cubicBezTo>
                  <a:pt x="2396900" y="274181"/>
                  <a:pt x="2396900" y="251714"/>
                  <a:pt x="2389399" y="259203"/>
                </a:cubicBezTo>
                <a:cubicBezTo>
                  <a:pt x="2389399" y="247970"/>
                  <a:pt x="2378149" y="262947"/>
                  <a:pt x="2370649" y="266692"/>
                </a:cubicBezTo>
                <a:cubicBezTo>
                  <a:pt x="2370329" y="264717"/>
                  <a:pt x="2372364" y="259203"/>
                  <a:pt x="2374399" y="259203"/>
                </a:cubicBezTo>
                <a:cubicBezTo>
                  <a:pt x="2366899" y="270436"/>
                  <a:pt x="2321898" y="289158"/>
                  <a:pt x="2295647" y="270436"/>
                </a:cubicBezTo>
                <a:cubicBezTo>
                  <a:pt x="2295647" y="277926"/>
                  <a:pt x="2280647" y="300392"/>
                  <a:pt x="2273147" y="300392"/>
                </a:cubicBezTo>
                <a:lnTo>
                  <a:pt x="2276428" y="284010"/>
                </a:lnTo>
                <a:cubicBezTo>
                  <a:pt x="2273981" y="270023"/>
                  <a:pt x="2264263" y="276489"/>
                  <a:pt x="2260348" y="270933"/>
                </a:cubicBezTo>
                <a:lnTo>
                  <a:pt x="2269492" y="267600"/>
                </a:lnTo>
                <a:lnTo>
                  <a:pt x="2270218" y="274532"/>
                </a:lnTo>
                <a:cubicBezTo>
                  <a:pt x="2272115" y="273671"/>
                  <a:pt x="2275789" y="267486"/>
                  <a:pt x="2279674" y="263311"/>
                </a:cubicBezTo>
                <a:cubicBezTo>
                  <a:pt x="2276448" y="264848"/>
                  <a:pt x="2272963" y="266564"/>
                  <a:pt x="2269492" y="267600"/>
                </a:cubicBezTo>
                <a:cubicBezTo>
                  <a:pt x="2269313" y="267288"/>
                  <a:pt x="2269354" y="266995"/>
                  <a:pt x="2269397" y="266692"/>
                </a:cubicBezTo>
                <a:cubicBezTo>
                  <a:pt x="2266331" y="266692"/>
                  <a:pt x="2263266" y="268360"/>
                  <a:pt x="2260205" y="270417"/>
                </a:cubicBezTo>
                <a:cubicBezTo>
                  <a:pt x="2258761" y="269143"/>
                  <a:pt x="2258147" y="266735"/>
                  <a:pt x="2258147" y="262947"/>
                </a:cubicBezTo>
                <a:lnTo>
                  <a:pt x="2259116" y="271149"/>
                </a:lnTo>
                <a:cubicBezTo>
                  <a:pt x="2251292" y="276558"/>
                  <a:pt x="2243469" y="283455"/>
                  <a:pt x="2235646" y="270436"/>
                </a:cubicBezTo>
                <a:cubicBezTo>
                  <a:pt x="2239396" y="274181"/>
                  <a:pt x="2243146" y="240481"/>
                  <a:pt x="2235646" y="244225"/>
                </a:cubicBezTo>
                <a:cubicBezTo>
                  <a:pt x="2220646" y="247970"/>
                  <a:pt x="2231896" y="251714"/>
                  <a:pt x="2216896" y="259203"/>
                </a:cubicBezTo>
                <a:lnTo>
                  <a:pt x="2210333" y="265756"/>
                </a:lnTo>
                <a:lnTo>
                  <a:pt x="2205528" y="275936"/>
                </a:lnTo>
                <a:cubicBezTo>
                  <a:pt x="2200958" y="279095"/>
                  <a:pt x="2195333" y="268564"/>
                  <a:pt x="2198145" y="285414"/>
                </a:cubicBezTo>
                <a:cubicBezTo>
                  <a:pt x="2198145" y="270436"/>
                  <a:pt x="2175645" y="296647"/>
                  <a:pt x="2179395" y="262947"/>
                </a:cubicBezTo>
                <a:cubicBezTo>
                  <a:pt x="2179395" y="236736"/>
                  <a:pt x="2179395" y="236736"/>
                  <a:pt x="2179395" y="236736"/>
                </a:cubicBezTo>
                <a:cubicBezTo>
                  <a:pt x="2171895" y="240481"/>
                  <a:pt x="2168145" y="262947"/>
                  <a:pt x="2160645" y="274181"/>
                </a:cubicBezTo>
                <a:cubicBezTo>
                  <a:pt x="2160645" y="274120"/>
                  <a:pt x="2160645" y="266677"/>
                  <a:pt x="2160645" y="262947"/>
                </a:cubicBezTo>
                <a:cubicBezTo>
                  <a:pt x="2156895" y="304136"/>
                  <a:pt x="2141894" y="259203"/>
                  <a:pt x="2134394" y="289158"/>
                </a:cubicBezTo>
                <a:cubicBezTo>
                  <a:pt x="2119394" y="277925"/>
                  <a:pt x="2096893" y="289158"/>
                  <a:pt x="2089393" y="262947"/>
                </a:cubicBezTo>
                <a:cubicBezTo>
                  <a:pt x="2078143" y="274181"/>
                  <a:pt x="2066893" y="289158"/>
                  <a:pt x="2055642" y="281670"/>
                </a:cubicBezTo>
                <a:cubicBezTo>
                  <a:pt x="2055642" y="277925"/>
                  <a:pt x="2059393" y="274181"/>
                  <a:pt x="2063143" y="266692"/>
                </a:cubicBezTo>
                <a:cubicBezTo>
                  <a:pt x="2051892" y="255459"/>
                  <a:pt x="2051892" y="266692"/>
                  <a:pt x="2044392" y="270436"/>
                </a:cubicBezTo>
                <a:cubicBezTo>
                  <a:pt x="2044392" y="266692"/>
                  <a:pt x="2029392" y="247970"/>
                  <a:pt x="2018142" y="232992"/>
                </a:cubicBezTo>
                <a:cubicBezTo>
                  <a:pt x="2006891" y="244225"/>
                  <a:pt x="2010642" y="266692"/>
                  <a:pt x="2010642" y="277925"/>
                </a:cubicBezTo>
                <a:cubicBezTo>
                  <a:pt x="1999391" y="240481"/>
                  <a:pt x="1976891" y="304136"/>
                  <a:pt x="1965641" y="266692"/>
                </a:cubicBezTo>
                <a:cubicBezTo>
                  <a:pt x="1969391" y="262947"/>
                  <a:pt x="1980641" y="247970"/>
                  <a:pt x="1973141" y="240481"/>
                </a:cubicBezTo>
                <a:cubicBezTo>
                  <a:pt x="1961891" y="199292"/>
                  <a:pt x="1950640" y="266692"/>
                  <a:pt x="1935640" y="247970"/>
                </a:cubicBezTo>
                <a:cubicBezTo>
                  <a:pt x="1935640" y="281670"/>
                  <a:pt x="1935640" y="281670"/>
                  <a:pt x="1935640" y="281670"/>
                </a:cubicBezTo>
                <a:cubicBezTo>
                  <a:pt x="1931890" y="259203"/>
                  <a:pt x="1913139" y="300392"/>
                  <a:pt x="1913139" y="266692"/>
                </a:cubicBezTo>
                <a:cubicBezTo>
                  <a:pt x="1909389" y="277925"/>
                  <a:pt x="1894389" y="255459"/>
                  <a:pt x="1898139" y="285414"/>
                </a:cubicBezTo>
                <a:cubicBezTo>
                  <a:pt x="1868139" y="259203"/>
                  <a:pt x="1826888" y="300392"/>
                  <a:pt x="1811887" y="244225"/>
                </a:cubicBezTo>
                <a:cubicBezTo>
                  <a:pt x="1808137" y="247970"/>
                  <a:pt x="1800637" y="240481"/>
                  <a:pt x="1800637" y="259203"/>
                </a:cubicBezTo>
                <a:lnTo>
                  <a:pt x="1805559" y="265522"/>
                </a:lnTo>
                <a:cubicBezTo>
                  <a:pt x="1809778" y="265521"/>
                  <a:pt x="1811887" y="250778"/>
                  <a:pt x="1811887" y="259203"/>
                </a:cubicBezTo>
                <a:cubicBezTo>
                  <a:pt x="1808137" y="259203"/>
                  <a:pt x="1808137" y="266692"/>
                  <a:pt x="1808137" y="270436"/>
                </a:cubicBezTo>
                <a:cubicBezTo>
                  <a:pt x="1800637" y="262947"/>
                  <a:pt x="1793137" y="262947"/>
                  <a:pt x="1800637" y="236736"/>
                </a:cubicBezTo>
                <a:cubicBezTo>
                  <a:pt x="1781887" y="214270"/>
                  <a:pt x="1781887" y="289158"/>
                  <a:pt x="1755636" y="277925"/>
                </a:cubicBezTo>
                <a:cubicBezTo>
                  <a:pt x="1759386" y="262947"/>
                  <a:pt x="1755636" y="259203"/>
                  <a:pt x="1748136" y="259203"/>
                </a:cubicBezTo>
                <a:cubicBezTo>
                  <a:pt x="1733136" y="281670"/>
                  <a:pt x="1733136" y="281670"/>
                  <a:pt x="1733136" y="281670"/>
                </a:cubicBezTo>
                <a:cubicBezTo>
                  <a:pt x="1718135" y="277925"/>
                  <a:pt x="1725636" y="251714"/>
                  <a:pt x="1725636" y="229248"/>
                </a:cubicBezTo>
                <a:cubicBezTo>
                  <a:pt x="1718135" y="232992"/>
                  <a:pt x="1706885" y="232992"/>
                  <a:pt x="1703135" y="247970"/>
                </a:cubicBezTo>
                <a:cubicBezTo>
                  <a:pt x="1695635" y="221759"/>
                  <a:pt x="1695635" y="221759"/>
                  <a:pt x="1695635" y="221759"/>
                </a:cubicBezTo>
                <a:cubicBezTo>
                  <a:pt x="1703135" y="240481"/>
                  <a:pt x="1688135" y="232992"/>
                  <a:pt x="1684385" y="240481"/>
                </a:cubicBezTo>
                <a:lnTo>
                  <a:pt x="1687666" y="233928"/>
                </a:lnTo>
                <a:cubicBezTo>
                  <a:pt x="1684385" y="225503"/>
                  <a:pt x="1676885" y="229248"/>
                  <a:pt x="1673134" y="232992"/>
                </a:cubicBezTo>
                <a:cubicBezTo>
                  <a:pt x="1673134" y="244225"/>
                  <a:pt x="1680635" y="251714"/>
                  <a:pt x="1688135" y="255459"/>
                </a:cubicBezTo>
                <a:cubicBezTo>
                  <a:pt x="1680635" y="266692"/>
                  <a:pt x="1676885" y="262947"/>
                  <a:pt x="1669384" y="274181"/>
                </a:cubicBezTo>
                <a:cubicBezTo>
                  <a:pt x="1673134" y="251714"/>
                  <a:pt x="1658134" y="259203"/>
                  <a:pt x="1650634" y="255459"/>
                </a:cubicBezTo>
                <a:cubicBezTo>
                  <a:pt x="1643134" y="251714"/>
                  <a:pt x="1639384" y="274181"/>
                  <a:pt x="1639384" y="274181"/>
                </a:cubicBezTo>
                <a:cubicBezTo>
                  <a:pt x="1639384" y="262947"/>
                  <a:pt x="1624383" y="274181"/>
                  <a:pt x="1631884" y="255459"/>
                </a:cubicBezTo>
                <a:cubicBezTo>
                  <a:pt x="1635634" y="251714"/>
                  <a:pt x="1639384" y="266692"/>
                  <a:pt x="1643134" y="259203"/>
                </a:cubicBezTo>
                <a:cubicBezTo>
                  <a:pt x="1639384" y="247970"/>
                  <a:pt x="1639384" y="229248"/>
                  <a:pt x="1628134" y="244225"/>
                </a:cubicBezTo>
                <a:cubicBezTo>
                  <a:pt x="1620633" y="255459"/>
                  <a:pt x="1628134" y="285414"/>
                  <a:pt x="1613133" y="274181"/>
                </a:cubicBezTo>
                <a:cubicBezTo>
                  <a:pt x="1616883" y="266692"/>
                  <a:pt x="1620633" y="259203"/>
                  <a:pt x="1624383" y="251714"/>
                </a:cubicBezTo>
                <a:lnTo>
                  <a:pt x="1611258" y="241885"/>
                </a:lnTo>
                <a:lnTo>
                  <a:pt x="1609383" y="256863"/>
                </a:lnTo>
                <a:cubicBezTo>
                  <a:pt x="1605633" y="255459"/>
                  <a:pt x="1609383" y="251714"/>
                  <a:pt x="1605633" y="247970"/>
                </a:cubicBezTo>
                <a:cubicBezTo>
                  <a:pt x="1601883" y="270436"/>
                  <a:pt x="1586883" y="255459"/>
                  <a:pt x="1583133" y="277925"/>
                </a:cubicBezTo>
                <a:cubicBezTo>
                  <a:pt x="1575632" y="281670"/>
                  <a:pt x="1568132" y="262947"/>
                  <a:pt x="1560632" y="262947"/>
                </a:cubicBezTo>
                <a:cubicBezTo>
                  <a:pt x="1553132" y="247970"/>
                  <a:pt x="1541882" y="255459"/>
                  <a:pt x="1534382" y="270436"/>
                </a:cubicBezTo>
                <a:cubicBezTo>
                  <a:pt x="1530631" y="262947"/>
                  <a:pt x="1519381" y="266692"/>
                  <a:pt x="1515631" y="277925"/>
                </a:cubicBezTo>
                <a:cubicBezTo>
                  <a:pt x="1504381" y="262947"/>
                  <a:pt x="1511881" y="203037"/>
                  <a:pt x="1500631" y="225503"/>
                </a:cubicBezTo>
                <a:cubicBezTo>
                  <a:pt x="1489381" y="225503"/>
                  <a:pt x="1481880" y="262947"/>
                  <a:pt x="1485631" y="274181"/>
                </a:cubicBezTo>
                <a:cubicBezTo>
                  <a:pt x="1463130" y="262947"/>
                  <a:pt x="1440630" y="292903"/>
                  <a:pt x="1421879" y="262947"/>
                </a:cubicBezTo>
                <a:cubicBezTo>
                  <a:pt x="1418129" y="270436"/>
                  <a:pt x="1421879" y="274181"/>
                  <a:pt x="1414379" y="277925"/>
                </a:cubicBezTo>
                <a:cubicBezTo>
                  <a:pt x="1384378" y="270436"/>
                  <a:pt x="1346878" y="300392"/>
                  <a:pt x="1324377" y="262947"/>
                </a:cubicBezTo>
                <a:cubicBezTo>
                  <a:pt x="1335627" y="251714"/>
                  <a:pt x="1328127" y="240481"/>
                  <a:pt x="1328127" y="229248"/>
                </a:cubicBezTo>
                <a:lnTo>
                  <a:pt x="1323733" y="234689"/>
                </a:lnTo>
                <a:lnTo>
                  <a:pt x="1320107" y="228699"/>
                </a:lnTo>
                <a:cubicBezTo>
                  <a:pt x="1319162" y="227492"/>
                  <a:pt x="1318283" y="229248"/>
                  <a:pt x="1316877" y="240481"/>
                </a:cubicBezTo>
                <a:cubicBezTo>
                  <a:pt x="1316877" y="259203"/>
                  <a:pt x="1313127" y="270436"/>
                  <a:pt x="1324377" y="277925"/>
                </a:cubicBezTo>
                <a:cubicBezTo>
                  <a:pt x="1305627" y="285414"/>
                  <a:pt x="1275626" y="285414"/>
                  <a:pt x="1268126" y="266692"/>
                </a:cubicBezTo>
                <a:cubicBezTo>
                  <a:pt x="1271876" y="274181"/>
                  <a:pt x="1268126" y="281670"/>
                  <a:pt x="1264376" y="285414"/>
                </a:cubicBezTo>
                <a:lnTo>
                  <a:pt x="1257344" y="260139"/>
                </a:lnTo>
                <a:cubicBezTo>
                  <a:pt x="1253126" y="256395"/>
                  <a:pt x="1247501" y="257331"/>
                  <a:pt x="1241875" y="262947"/>
                </a:cubicBezTo>
                <a:lnTo>
                  <a:pt x="1241875" y="279329"/>
                </a:lnTo>
                <a:lnTo>
                  <a:pt x="1235313" y="265288"/>
                </a:lnTo>
                <a:cubicBezTo>
                  <a:pt x="1230625" y="266693"/>
                  <a:pt x="1226875" y="300392"/>
                  <a:pt x="1219375" y="281670"/>
                </a:cubicBezTo>
                <a:cubicBezTo>
                  <a:pt x="1219375" y="274181"/>
                  <a:pt x="1219375" y="266692"/>
                  <a:pt x="1215625" y="262947"/>
                </a:cubicBezTo>
                <a:cubicBezTo>
                  <a:pt x="1204375" y="277925"/>
                  <a:pt x="1189374" y="300392"/>
                  <a:pt x="1178124" y="285414"/>
                </a:cubicBezTo>
                <a:cubicBezTo>
                  <a:pt x="1170624" y="259203"/>
                  <a:pt x="1170624" y="259203"/>
                  <a:pt x="1170624" y="259203"/>
                </a:cubicBezTo>
                <a:cubicBezTo>
                  <a:pt x="1166874" y="262947"/>
                  <a:pt x="1155624" y="277925"/>
                  <a:pt x="1166874" y="285414"/>
                </a:cubicBezTo>
                <a:cubicBezTo>
                  <a:pt x="1148123" y="270436"/>
                  <a:pt x="1133123" y="266692"/>
                  <a:pt x="1129373" y="244225"/>
                </a:cubicBezTo>
                <a:cubicBezTo>
                  <a:pt x="1091872" y="296647"/>
                  <a:pt x="1043121" y="296647"/>
                  <a:pt x="1005620" y="292903"/>
                </a:cubicBezTo>
                <a:lnTo>
                  <a:pt x="1008902" y="283074"/>
                </a:lnTo>
                <a:lnTo>
                  <a:pt x="1003137" y="279278"/>
                </a:lnTo>
                <a:cubicBezTo>
                  <a:pt x="999292" y="282372"/>
                  <a:pt x="999995" y="301328"/>
                  <a:pt x="994370" y="292903"/>
                </a:cubicBezTo>
                <a:cubicBezTo>
                  <a:pt x="998120" y="281670"/>
                  <a:pt x="986870" y="266692"/>
                  <a:pt x="994370" y="251714"/>
                </a:cubicBezTo>
                <a:cubicBezTo>
                  <a:pt x="983120" y="236736"/>
                  <a:pt x="975620" y="274181"/>
                  <a:pt x="968120" y="277925"/>
                </a:cubicBezTo>
                <a:lnTo>
                  <a:pt x="967651" y="284419"/>
                </a:lnTo>
                <a:lnTo>
                  <a:pt x="971342" y="280668"/>
                </a:lnTo>
                <a:cubicBezTo>
                  <a:pt x="972573" y="279680"/>
                  <a:pt x="973276" y="280733"/>
                  <a:pt x="971870" y="289158"/>
                </a:cubicBezTo>
                <a:cubicBezTo>
                  <a:pt x="971870" y="296647"/>
                  <a:pt x="953119" y="274181"/>
                  <a:pt x="949369" y="300392"/>
                </a:cubicBezTo>
                <a:cubicBezTo>
                  <a:pt x="945619" y="292903"/>
                  <a:pt x="949369" y="274181"/>
                  <a:pt x="949369" y="262947"/>
                </a:cubicBezTo>
                <a:lnTo>
                  <a:pt x="942807" y="272777"/>
                </a:lnTo>
                <a:cubicBezTo>
                  <a:pt x="930619" y="244225"/>
                  <a:pt x="968120" y="221759"/>
                  <a:pt x="956869" y="184315"/>
                </a:cubicBezTo>
                <a:lnTo>
                  <a:pt x="950307" y="187591"/>
                </a:lnTo>
                <a:cubicBezTo>
                  <a:pt x="941869" y="158104"/>
                  <a:pt x="971870" y="154359"/>
                  <a:pt x="953119" y="146870"/>
                </a:cubicBezTo>
                <a:cubicBezTo>
                  <a:pt x="941869" y="158104"/>
                  <a:pt x="934369" y="195548"/>
                  <a:pt x="941869" y="206781"/>
                </a:cubicBezTo>
                <a:cubicBezTo>
                  <a:pt x="923119" y="214270"/>
                  <a:pt x="930619" y="270436"/>
                  <a:pt x="908118" y="266692"/>
                </a:cubicBezTo>
                <a:cubicBezTo>
                  <a:pt x="904368" y="251714"/>
                  <a:pt x="926869" y="262947"/>
                  <a:pt x="923119" y="244225"/>
                </a:cubicBezTo>
                <a:cubicBezTo>
                  <a:pt x="915619" y="221759"/>
                  <a:pt x="904368" y="255459"/>
                  <a:pt x="893118" y="247970"/>
                </a:cubicBezTo>
                <a:cubicBezTo>
                  <a:pt x="904368" y="255459"/>
                  <a:pt x="896868" y="281670"/>
                  <a:pt x="889368" y="285414"/>
                </a:cubicBezTo>
                <a:cubicBezTo>
                  <a:pt x="878118" y="274181"/>
                  <a:pt x="896868" y="262947"/>
                  <a:pt x="881868" y="259203"/>
                </a:cubicBezTo>
                <a:cubicBezTo>
                  <a:pt x="878118" y="274181"/>
                  <a:pt x="863117" y="285414"/>
                  <a:pt x="878118" y="296647"/>
                </a:cubicBezTo>
                <a:lnTo>
                  <a:pt x="872434" y="309519"/>
                </a:lnTo>
                <a:cubicBezTo>
                  <a:pt x="866633" y="312327"/>
                  <a:pt x="860305" y="291967"/>
                  <a:pt x="851867" y="311625"/>
                </a:cubicBezTo>
                <a:cubicBezTo>
                  <a:pt x="848117" y="289158"/>
                  <a:pt x="870618" y="259203"/>
                  <a:pt x="851867" y="244225"/>
                </a:cubicBezTo>
                <a:cubicBezTo>
                  <a:pt x="855617" y="266692"/>
                  <a:pt x="833117" y="274181"/>
                  <a:pt x="840617" y="311625"/>
                </a:cubicBezTo>
                <a:cubicBezTo>
                  <a:pt x="833117" y="304136"/>
                  <a:pt x="833117" y="285414"/>
                  <a:pt x="840617" y="270436"/>
                </a:cubicBezTo>
                <a:cubicBezTo>
                  <a:pt x="829367" y="255459"/>
                  <a:pt x="814366" y="311625"/>
                  <a:pt x="814366" y="266692"/>
                </a:cubicBezTo>
                <a:cubicBezTo>
                  <a:pt x="810616" y="289158"/>
                  <a:pt x="810616" y="289158"/>
                  <a:pt x="810616" y="289158"/>
                </a:cubicBezTo>
                <a:cubicBezTo>
                  <a:pt x="806866" y="281670"/>
                  <a:pt x="803116" y="277925"/>
                  <a:pt x="799366" y="262947"/>
                </a:cubicBezTo>
                <a:cubicBezTo>
                  <a:pt x="791866" y="262947"/>
                  <a:pt x="773116" y="296647"/>
                  <a:pt x="773116" y="259203"/>
                </a:cubicBezTo>
                <a:cubicBezTo>
                  <a:pt x="773116" y="262947"/>
                  <a:pt x="754365" y="259203"/>
                  <a:pt x="758115" y="285414"/>
                </a:cubicBezTo>
                <a:cubicBezTo>
                  <a:pt x="769365" y="300392"/>
                  <a:pt x="773116" y="266692"/>
                  <a:pt x="776866" y="300392"/>
                </a:cubicBezTo>
                <a:lnTo>
                  <a:pt x="772823" y="290094"/>
                </a:lnTo>
                <a:cubicBezTo>
                  <a:pt x="767725" y="287988"/>
                  <a:pt x="759990" y="306944"/>
                  <a:pt x="754365" y="315369"/>
                </a:cubicBezTo>
                <a:lnTo>
                  <a:pt x="754365" y="302264"/>
                </a:lnTo>
                <a:cubicBezTo>
                  <a:pt x="750615" y="304136"/>
                  <a:pt x="743115" y="300392"/>
                  <a:pt x="739365" y="315369"/>
                </a:cubicBezTo>
                <a:cubicBezTo>
                  <a:pt x="743115" y="307880"/>
                  <a:pt x="739365" y="300392"/>
                  <a:pt x="739365" y="296647"/>
                </a:cubicBezTo>
                <a:lnTo>
                  <a:pt x="732802" y="313029"/>
                </a:lnTo>
                <a:cubicBezTo>
                  <a:pt x="716864" y="326603"/>
                  <a:pt x="731865" y="281670"/>
                  <a:pt x="713114" y="285414"/>
                </a:cubicBezTo>
                <a:lnTo>
                  <a:pt x="726240" y="272309"/>
                </a:lnTo>
                <a:cubicBezTo>
                  <a:pt x="724365" y="274181"/>
                  <a:pt x="720614" y="251714"/>
                  <a:pt x="713114" y="259203"/>
                </a:cubicBezTo>
                <a:cubicBezTo>
                  <a:pt x="709364" y="277925"/>
                  <a:pt x="701864" y="300392"/>
                  <a:pt x="698114" y="315369"/>
                </a:cubicBezTo>
                <a:cubicBezTo>
                  <a:pt x="692506" y="320969"/>
                  <a:pt x="693188" y="305634"/>
                  <a:pt x="690926" y="307256"/>
                </a:cubicBezTo>
                <a:lnTo>
                  <a:pt x="697215" y="294697"/>
                </a:lnTo>
                <a:cubicBezTo>
                  <a:pt x="701864" y="285414"/>
                  <a:pt x="690614" y="259203"/>
                  <a:pt x="679364" y="259203"/>
                </a:cubicBezTo>
                <a:cubicBezTo>
                  <a:pt x="671863" y="266692"/>
                  <a:pt x="660613" y="292903"/>
                  <a:pt x="671863" y="304136"/>
                </a:cubicBezTo>
                <a:cubicBezTo>
                  <a:pt x="664363" y="304136"/>
                  <a:pt x="656863" y="292903"/>
                  <a:pt x="664363" y="277925"/>
                </a:cubicBezTo>
                <a:cubicBezTo>
                  <a:pt x="649363" y="285414"/>
                  <a:pt x="664363" y="300392"/>
                  <a:pt x="653113" y="311625"/>
                </a:cubicBezTo>
                <a:cubicBezTo>
                  <a:pt x="649363" y="296647"/>
                  <a:pt x="634363" y="277925"/>
                  <a:pt x="626862" y="259203"/>
                </a:cubicBezTo>
                <a:cubicBezTo>
                  <a:pt x="638113" y="229248"/>
                  <a:pt x="638113" y="229248"/>
                  <a:pt x="638113" y="229248"/>
                </a:cubicBezTo>
                <a:lnTo>
                  <a:pt x="631550" y="229248"/>
                </a:lnTo>
                <a:cubicBezTo>
                  <a:pt x="641863" y="203037"/>
                  <a:pt x="626862" y="206781"/>
                  <a:pt x="634363" y="180570"/>
                </a:cubicBezTo>
                <a:cubicBezTo>
                  <a:pt x="626862" y="176826"/>
                  <a:pt x="619362" y="184315"/>
                  <a:pt x="615612" y="191803"/>
                </a:cubicBezTo>
                <a:cubicBezTo>
                  <a:pt x="630613" y="236736"/>
                  <a:pt x="596862" y="251714"/>
                  <a:pt x="600612" y="292903"/>
                </a:cubicBezTo>
                <a:cubicBezTo>
                  <a:pt x="578111" y="300392"/>
                  <a:pt x="589362" y="195548"/>
                  <a:pt x="563111" y="255459"/>
                </a:cubicBezTo>
                <a:cubicBezTo>
                  <a:pt x="566861" y="266692"/>
                  <a:pt x="555611" y="296647"/>
                  <a:pt x="570611" y="285414"/>
                </a:cubicBezTo>
                <a:cubicBezTo>
                  <a:pt x="555611" y="281670"/>
                  <a:pt x="559361" y="322858"/>
                  <a:pt x="544361" y="307880"/>
                </a:cubicBezTo>
                <a:cubicBezTo>
                  <a:pt x="555611" y="292903"/>
                  <a:pt x="533111" y="266692"/>
                  <a:pt x="551861" y="244225"/>
                </a:cubicBezTo>
                <a:cubicBezTo>
                  <a:pt x="548111" y="255459"/>
                  <a:pt x="559361" y="255459"/>
                  <a:pt x="563111" y="251714"/>
                </a:cubicBezTo>
                <a:cubicBezTo>
                  <a:pt x="555611" y="236736"/>
                  <a:pt x="563111" y="210525"/>
                  <a:pt x="551861" y="210525"/>
                </a:cubicBezTo>
                <a:cubicBezTo>
                  <a:pt x="540611" y="214270"/>
                  <a:pt x="529360" y="214270"/>
                  <a:pt x="533111" y="236736"/>
                </a:cubicBezTo>
                <a:lnTo>
                  <a:pt x="534810" y="245980"/>
                </a:lnTo>
                <a:cubicBezTo>
                  <a:pt x="537798" y="249140"/>
                  <a:pt x="543423" y="238609"/>
                  <a:pt x="540611" y="255459"/>
                </a:cubicBezTo>
                <a:cubicBezTo>
                  <a:pt x="521860" y="262947"/>
                  <a:pt x="521860" y="229248"/>
                  <a:pt x="510610" y="270436"/>
                </a:cubicBezTo>
                <a:cubicBezTo>
                  <a:pt x="521860" y="266692"/>
                  <a:pt x="525610" y="289158"/>
                  <a:pt x="525610" y="304136"/>
                </a:cubicBezTo>
                <a:lnTo>
                  <a:pt x="512485" y="313965"/>
                </a:lnTo>
                <a:lnTo>
                  <a:pt x="513891" y="302264"/>
                </a:lnTo>
                <a:cubicBezTo>
                  <a:pt x="495610" y="289158"/>
                  <a:pt x="506860" y="326603"/>
                  <a:pt x="488110" y="322858"/>
                </a:cubicBezTo>
                <a:cubicBezTo>
                  <a:pt x="480609" y="292903"/>
                  <a:pt x="480609" y="292903"/>
                  <a:pt x="480609" y="292903"/>
                </a:cubicBezTo>
                <a:cubicBezTo>
                  <a:pt x="484359" y="266692"/>
                  <a:pt x="506860" y="304136"/>
                  <a:pt x="506860" y="262947"/>
                </a:cubicBezTo>
                <a:cubicBezTo>
                  <a:pt x="491860" y="259203"/>
                  <a:pt x="488110" y="281670"/>
                  <a:pt x="476859" y="270436"/>
                </a:cubicBezTo>
                <a:cubicBezTo>
                  <a:pt x="480609" y="266692"/>
                  <a:pt x="484359" y="266692"/>
                  <a:pt x="484359" y="262947"/>
                </a:cubicBezTo>
                <a:cubicBezTo>
                  <a:pt x="480609" y="259203"/>
                  <a:pt x="480609" y="203037"/>
                  <a:pt x="461859" y="236736"/>
                </a:cubicBezTo>
                <a:cubicBezTo>
                  <a:pt x="450609" y="247970"/>
                  <a:pt x="458109" y="251714"/>
                  <a:pt x="458109" y="266692"/>
                </a:cubicBezTo>
                <a:cubicBezTo>
                  <a:pt x="435608" y="270436"/>
                  <a:pt x="428108" y="285414"/>
                  <a:pt x="416858" y="289158"/>
                </a:cubicBezTo>
                <a:cubicBezTo>
                  <a:pt x="420608" y="259203"/>
                  <a:pt x="394358" y="285414"/>
                  <a:pt x="409358" y="255459"/>
                </a:cubicBezTo>
                <a:cubicBezTo>
                  <a:pt x="416858" y="274181"/>
                  <a:pt x="443109" y="270436"/>
                  <a:pt x="450609" y="244225"/>
                </a:cubicBezTo>
                <a:lnTo>
                  <a:pt x="452015" y="228429"/>
                </a:lnTo>
                <a:cubicBezTo>
                  <a:pt x="456937" y="222461"/>
                  <a:pt x="470297" y="238609"/>
                  <a:pt x="473109" y="210525"/>
                </a:cubicBezTo>
                <a:cubicBezTo>
                  <a:pt x="458109" y="210525"/>
                  <a:pt x="458109" y="173081"/>
                  <a:pt x="458109" y="150615"/>
                </a:cubicBezTo>
                <a:cubicBezTo>
                  <a:pt x="454359" y="150615"/>
                  <a:pt x="446859" y="158104"/>
                  <a:pt x="446859" y="161848"/>
                </a:cubicBezTo>
                <a:cubicBezTo>
                  <a:pt x="443109" y="184315"/>
                  <a:pt x="450609" y="184315"/>
                  <a:pt x="446859" y="206781"/>
                </a:cubicBezTo>
                <a:cubicBezTo>
                  <a:pt x="431858" y="199292"/>
                  <a:pt x="413108" y="214270"/>
                  <a:pt x="401858" y="232992"/>
                </a:cubicBezTo>
                <a:cubicBezTo>
                  <a:pt x="398108" y="221759"/>
                  <a:pt x="398108" y="199292"/>
                  <a:pt x="405608" y="199292"/>
                </a:cubicBezTo>
                <a:cubicBezTo>
                  <a:pt x="386857" y="203037"/>
                  <a:pt x="364357" y="199292"/>
                  <a:pt x="341857" y="195548"/>
                </a:cubicBezTo>
                <a:lnTo>
                  <a:pt x="343204" y="211403"/>
                </a:lnTo>
                <a:cubicBezTo>
                  <a:pt x="340332" y="216794"/>
                  <a:pt x="331829" y="214764"/>
                  <a:pt x="327968" y="219090"/>
                </a:cubicBezTo>
                <a:cubicBezTo>
                  <a:pt x="326768" y="208116"/>
                  <a:pt x="325402" y="195934"/>
                  <a:pt x="326856" y="184315"/>
                </a:cubicBezTo>
                <a:lnTo>
                  <a:pt x="320293" y="187708"/>
                </a:lnTo>
                <a:cubicBezTo>
                  <a:pt x="317481" y="184548"/>
                  <a:pt x="323106" y="165592"/>
                  <a:pt x="311856" y="165592"/>
                </a:cubicBezTo>
                <a:cubicBezTo>
                  <a:pt x="300606" y="180570"/>
                  <a:pt x="281855" y="191803"/>
                  <a:pt x="266855" y="199292"/>
                </a:cubicBezTo>
                <a:cubicBezTo>
                  <a:pt x="248105" y="169337"/>
                  <a:pt x="218104" y="195548"/>
                  <a:pt x="199354" y="195548"/>
                </a:cubicBezTo>
                <a:cubicBezTo>
                  <a:pt x="191853" y="180570"/>
                  <a:pt x="195603" y="150615"/>
                  <a:pt x="188103" y="143126"/>
                </a:cubicBezTo>
                <a:cubicBezTo>
                  <a:pt x="176853" y="143126"/>
                  <a:pt x="195603" y="180570"/>
                  <a:pt x="176853" y="165592"/>
                </a:cubicBezTo>
                <a:lnTo>
                  <a:pt x="180134" y="159040"/>
                </a:lnTo>
                <a:cubicBezTo>
                  <a:pt x="173103" y="165592"/>
                  <a:pt x="150602" y="135637"/>
                  <a:pt x="143102" y="180570"/>
                </a:cubicBezTo>
                <a:cubicBezTo>
                  <a:pt x="150602" y="146870"/>
                  <a:pt x="150602" y="146870"/>
                  <a:pt x="150602" y="146870"/>
                </a:cubicBezTo>
                <a:cubicBezTo>
                  <a:pt x="146852" y="143126"/>
                  <a:pt x="143102" y="150615"/>
                  <a:pt x="139352" y="154359"/>
                </a:cubicBezTo>
                <a:cubicBezTo>
                  <a:pt x="139352" y="143126"/>
                  <a:pt x="135602" y="131893"/>
                  <a:pt x="143102" y="124404"/>
                </a:cubicBezTo>
                <a:cubicBezTo>
                  <a:pt x="131852" y="101937"/>
                  <a:pt x="120602" y="128148"/>
                  <a:pt x="109352" y="128148"/>
                </a:cubicBezTo>
                <a:cubicBezTo>
                  <a:pt x="116852" y="150615"/>
                  <a:pt x="116852" y="150615"/>
                  <a:pt x="116852" y="150615"/>
                </a:cubicBezTo>
                <a:cubicBezTo>
                  <a:pt x="94351" y="165592"/>
                  <a:pt x="83101" y="146870"/>
                  <a:pt x="64351" y="150615"/>
                </a:cubicBezTo>
                <a:lnTo>
                  <a:pt x="64351" y="134233"/>
                </a:lnTo>
                <a:lnTo>
                  <a:pt x="54507" y="141722"/>
                </a:lnTo>
                <a:lnTo>
                  <a:pt x="49819" y="121595"/>
                </a:lnTo>
                <a:cubicBezTo>
                  <a:pt x="46538" y="117851"/>
                  <a:pt x="41850" y="118787"/>
                  <a:pt x="38100" y="128148"/>
                </a:cubicBezTo>
                <a:cubicBezTo>
                  <a:pt x="71851" y="79471"/>
                  <a:pt x="71851" y="79471"/>
                  <a:pt x="71851" y="79471"/>
                </a:cubicBezTo>
                <a:cubicBezTo>
                  <a:pt x="79351" y="90704"/>
                  <a:pt x="60601" y="101937"/>
                  <a:pt x="64351" y="124404"/>
                </a:cubicBezTo>
                <a:cubicBezTo>
                  <a:pt x="68101" y="139381"/>
                  <a:pt x="86851" y="135637"/>
                  <a:pt x="90601" y="116915"/>
                </a:cubicBezTo>
                <a:cubicBezTo>
                  <a:pt x="83101" y="113170"/>
                  <a:pt x="83101" y="116915"/>
                  <a:pt x="79351" y="124404"/>
                </a:cubicBezTo>
                <a:cubicBezTo>
                  <a:pt x="75601" y="98193"/>
                  <a:pt x="86851" y="98193"/>
                  <a:pt x="90601" y="79471"/>
                </a:cubicBezTo>
                <a:lnTo>
                  <a:pt x="86912" y="78801"/>
                </a:lnTo>
                <a:cubicBezTo>
                  <a:pt x="92572" y="68177"/>
                  <a:pt x="99534" y="67761"/>
                  <a:pt x="109352" y="64493"/>
                </a:cubicBezTo>
                <a:cubicBezTo>
                  <a:pt x="101851" y="75726"/>
                  <a:pt x="113102" y="83215"/>
                  <a:pt x="109352" y="90704"/>
                </a:cubicBezTo>
                <a:cubicBezTo>
                  <a:pt x="109352" y="68237"/>
                  <a:pt x="120602" y="60749"/>
                  <a:pt x="135602" y="68237"/>
                </a:cubicBezTo>
                <a:cubicBezTo>
                  <a:pt x="146852" y="94448"/>
                  <a:pt x="165603" y="49515"/>
                  <a:pt x="180603" y="57004"/>
                </a:cubicBezTo>
                <a:cubicBezTo>
                  <a:pt x="173103" y="83215"/>
                  <a:pt x="161853" y="101937"/>
                  <a:pt x="154353" y="113170"/>
                </a:cubicBezTo>
                <a:cubicBezTo>
                  <a:pt x="161853" y="124404"/>
                  <a:pt x="165603" y="113170"/>
                  <a:pt x="173103" y="124404"/>
                </a:cubicBezTo>
                <a:cubicBezTo>
                  <a:pt x="180603" y="105682"/>
                  <a:pt x="184353" y="79471"/>
                  <a:pt x="199354" y="68237"/>
                </a:cubicBezTo>
                <a:lnTo>
                  <a:pt x="199354" y="84619"/>
                </a:lnTo>
                <a:cubicBezTo>
                  <a:pt x="210604" y="75726"/>
                  <a:pt x="210604" y="49515"/>
                  <a:pt x="229354" y="53260"/>
                </a:cubicBezTo>
                <a:cubicBezTo>
                  <a:pt x="255605" y="64493"/>
                  <a:pt x="281855" y="64493"/>
                  <a:pt x="304356" y="68237"/>
                </a:cubicBezTo>
                <a:lnTo>
                  <a:pt x="304356" y="84619"/>
                </a:lnTo>
                <a:cubicBezTo>
                  <a:pt x="315606" y="49515"/>
                  <a:pt x="341857" y="71982"/>
                  <a:pt x="356857" y="57004"/>
                </a:cubicBezTo>
                <a:cubicBezTo>
                  <a:pt x="383107" y="75726"/>
                  <a:pt x="413108" y="42026"/>
                  <a:pt x="428108" y="71982"/>
                </a:cubicBezTo>
                <a:cubicBezTo>
                  <a:pt x="473109" y="60749"/>
                  <a:pt x="514360" y="45771"/>
                  <a:pt x="563111" y="57004"/>
                </a:cubicBezTo>
                <a:cubicBezTo>
                  <a:pt x="551861" y="83215"/>
                  <a:pt x="551861" y="83215"/>
                  <a:pt x="551861" y="83215"/>
                </a:cubicBezTo>
                <a:lnTo>
                  <a:pt x="557896" y="76019"/>
                </a:lnTo>
                <a:cubicBezTo>
                  <a:pt x="561939" y="76896"/>
                  <a:pt x="561236" y="97257"/>
                  <a:pt x="566861" y="94448"/>
                </a:cubicBezTo>
                <a:cubicBezTo>
                  <a:pt x="559361" y="71982"/>
                  <a:pt x="578111" y="64493"/>
                  <a:pt x="585612" y="49515"/>
                </a:cubicBezTo>
                <a:cubicBezTo>
                  <a:pt x="608112" y="71982"/>
                  <a:pt x="634363" y="49515"/>
                  <a:pt x="653113" y="30793"/>
                </a:cubicBezTo>
                <a:lnTo>
                  <a:pt x="653113" y="47175"/>
                </a:lnTo>
                <a:cubicBezTo>
                  <a:pt x="675614" y="15815"/>
                  <a:pt x="694364" y="45771"/>
                  <a:pt x="720614" y="53260"/>
                </a:cubicBezTo>
                <a:cubicBezTo>
                  <a:pt x="720614" y="60749"/>
                  <a:pt x="724365" y="79471"/>
                  <a:pt x="731865" y="75726"/>
                </a:cubicBezTo>
                <a:cubicBezTo>
                  <a:pt x="746865" y="45771"/>
                  <a:pt x="754365" y="49515"/>
                  <a:pt x="773116" y="30793"/>
                </a:cubicBezTo>
                <a:cubicBezTo>
                  <a:pt x="788116" y="30793"/>
                  <a:pt x="810616" y="38282"/>
                  <a:pt x="821867" y="53260"/>
                </a:cubicBezTo>
                <a:cubicBezTo>
                  <a:pt x="874368" y="12071"/>
                  <a:pt x="926869" y="42026"/>
                  <a:pt x="983120" y="15815"/>
                </a:cubicBezTo>
                <a:cubicBezTo>
                  <a:pt x="986870" y="38282"/>
                  <a:pt x="986870" y="38282"/>
                  <a:pt x="986870" y="38282"/>
                </a:cubicBezTo>
                <a:cubicBezTo>
                  <a:pt x="1039371" y="-6651"/>
                  <a:pt x="1103123" y="38282"/>
                  <a:pt x="1148123" y="15815"/>
                </a:cubicBezTo>
                <a:cubicBezTo>
                  <a:pt x="1144373" y="53260"/>
                  <a:pt x="1144373" y="53260"/>
                  <a:pt x="1144373" y="53260"/>
                </a:cubicBezTo>
                <a:cubicBezTo>
                  <a:pt x="1155624" y="64493"/>
                  <a:pt x="1174374" y="42026"/>
                  <a:pt x="1170624" y="15815"/>
                </a:cubicBezTo>
                <a:cubicBezTo>
                  <a:pt x="1185624" y="30793"/>
                  <a:pt x="1208125" y="838"/>
                  <a:pt x="1215625" y="30793"/>
                </a:cubicBezTo>
                <a:cubicBezTo>
                  <a:pt x="1230625" y="38282"/>
                  <a:pt x="1234375" y="15815"/>
                  <a:pt x="1245626" y="8326"/>
                </a:cubicBezTo>
                <a:cubicBezTo>
                  <a:pt x="1272400" y="21693"/>
                  <a:pt x="1284240" y="23131"/>
                  <a:pt x="1304900" y="17006"/>
                </a:cubicBezTo>
                <a:cubicBezTo>
                  <a:pt x="1302101" y="25479"/>
                  <a:pt x="1303175" y="38282"/>
                  <a:pt x="1309377" y="38282"/>
                </a:cubicBezTo>
                <a:cubicBezTo>
                  <a:pt x="1320627" y="30793"/>
                  <a:pt x="1346878" y="49515"/>
                  <a:pt x="1335627" y="4582"/>
                </a:cubicBezTo>
                <a:cubicBezTo>
                  <a:pt x="1365628" y="30793"/>
                  <a:pt x="1403129" y="-10396"/>
                  <a:pt x="1433129" y="23304"/>
                </a:cubicBezTo>
                <a:cubicBezTo>
                  <a:pt x="1429379" y="12071"/>
                  <a:pt x="1436880" y="8326"/>
                  <a:pt x="1440630" y="838"/>
                </a:cubicBezTo>
                <a:cubicBezTo>
                  <a:pt x="1466880" y="838"/>
                  <a:pt x="1493131" y="27049"/>
                  <a:pt x="1511881" y="4582"/>
                </a:cubicBezTo>
                <a:cubicBezTo>
                  <a:pt x="1515631" y="12071"/>
                  <a:pt x="1504381" y="27049"/>
                  <a:pt x="1515631" y="27049"/>
                </a:cubicBezTo>
                <a:cubicBezTo>
                  <a:pt x="1523131" y="23304"/>
                  <a:pt x="1515631" y="12071"/>
                  <a:pt x="1523131" y="4582"/>
                </a:cubicBezTo>
                <a:cubicBezTo>
                  <a:pt x="1533444" y="-98"/>
                  <a:pt x="1543757" y="-801"/>
                  <a:pt x="1554011" y="72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9" name="Freeform 19">
            <a:extLst>
              <a:ext uri="{FF2B5EF4-FFF2-40B4-BE49-F238E27FC236}">
                <a16:creationId xmlns:a16="http://schemas.microsoft.com/office/drawing/2014/main" id="{8C1BB5F3-A2F1-4E8D-A127-82462A8A54FF}"/>
              </a:ext>
            </a:extLst>
          </p:cNvPr>
          <p:cNvSpPr>
            <a:spLocks noEditPoints="1"/>
          </p:cNvSpPr>
          <p:nvPr/>
        </p:nvSpPr>
        <p:spPr bwMode="auto">
          <a:xfrm>
            <a:off x="8752194" y="2636880"/>
            <a:ext cx="1979100" cy="954433"/>
          </a:xfrm>
          <a:custGeom>
            <a:avLst/>
            <a:gdLst>
              <a:gd name="T0" fmla="*/ 2147483646 w 236"/>
              <a:gd name="T1" fmla="*/ 2147483646 h 158"/>
              <a:gd name="T2" fmla="*/ 2147483646 w 236"/>
              <a:gd name="T3" fmla="*/ 2147483646 h 158"/>
              <a:gd name="T4" fmla="*/ 2147483646 w 236"/>
              <a:gd name="T5" fmla="*/ 2147483646 h 158"/>
              <a:gd name="T6" fmla="*/ 2147483646 w 236"/>
              <a:gd name="T7" fmla="*/ 2147483646 h 158"/>
              <a:gd name="T8" fmla="*/ 2147483646 w 236"/>
              <a:gd name="T9" fmla="*/ 2147483646 h 158"/>
              <a:gd name="T10" fmla="*/ 2147483646 w 236"/>
              <a:gd name="T11" fmla="*/ 2147483646 h 158"/>
              <a:gd name="T12" fmla="*/ 2147483646 w 236"/>
              <a:gd name="T13" fmla="*/ 2147483646 h 158"/>
              <a:gd name="T14" fmla="*/ 2147483646 w 236"/>
              <a:gd name="T15" fmla="*/ 2147483646 h 158"/>
              <a:gd name="T16" fmla="*/ 2147483646 w 236"/>
              <a:gd name="T17" fmla="*/ 2147483646 h 158"/>
              <a:gd name="T18" fmla="*/ 2147483646 w 236"/>
              <a:gd name="T19" fmla="*/ 2147483646 h 158"/>
              <a:gd name="T20" fmla="*/ 2147483646 w 236"/>
              <a:gd name="T21" fmla="*/ 2147483646 h 158"/>
              <a:gd name="T22" fmla="*/ 2147483646 w 236"/>
              <a:gd name="T23" fmla="*/ 2147483646 h 158"/>
              <a:gd name="T24" fmla="*/ 2147483646 w 236"/>
              <a:gd name="T25" fmla="*/ 2147483646 h 158"/>
              <a:gd name="T26" fmla="*/ 2147483646 w 236"/>
              <a:gd name="T27" fmla="*/ 2147483646 h 158"/>
              <a:gd name="T28" fmla="*/ 2147483646 w 236"/>
              <a:gd name="T29" fmla="*/ 2147483646 h 158"/>
              <a:gd name="T30" fmla="*/ 2147483646 w 236"/>
              <a:gd name="T31" fmla="*/ 2147483646 h 158"/>
              <a:gd name="T32" fmla="*/ 2147483646 w 236"/>
              <a:gd name="T33" fmla="*/ 2147483646 h 158"/>
              <a:gd name="T34" fmla="*/ 2147483646 w 236"/>
              <a:gd name="T35" fmla="*/ 2147483646 h 158"/>
              <a:gd name="T36" fmla="*/ 2147483646 w 236"/>
              <a:gd name="T37" fmla="*/ 2147483646 h 158"/>
              <a:gd name="T38" fmla="*/ 2147483646 w 236"/>
              <a:gd name="T39" fmla="*/ 2147483646 h 158"/>
              <a:gd name="T40" fmla="*/ 2147483646 w 236"/>
              <a:gd name="T41" fmla="*/ 2147483646 h 158"/>
              <a:gd name="T42" fmla="*/ 2147483646 w 236"/>
              <a:gd name="T43" fmla="*/ 2147483646 h 158"/>
              <a:gd name="T44" fmla="*/ 2147483646 w 236"/>
              <a:gd name="T45" fmla="*/ 2147483646 h 158"/>
              <a:gd name="T46" fmla="*/ 2147483646 w 236"/>
              <a:gd name="T47" fmla="*/ 2147483646 h 158"/>
              <a:gd name="T48" fmla="*/ 2147483646 w 236"/>
              <a:gd name="T49" fmla="*/ 2147483646 h 158"/>
              <a:gd name="T50" fmla="*/ 2147483646 w 236"/>
              <a:gd name="T51" fmla="*/ 2147483646 h 158"/>
              <a:gd name="T52" fmla="*/ 2147483646 w 236"/>
              <a:gd name="T53" fmla="*/ 2147483646 h 158"/>
              <a:gd name="T54" fmla="*/ 2147483646 w 236"/>
              <a:gd name="T55" fmla="*/ 2147483646 h 158"/>
              <a:gd name="T56" fmla="*/ 2147483646 w 236"/>
              <a:gd name="T57" fmla="*/ 2147483646 h 158"/>
              <a:gd name="T58" fmla="*/ 2147483646 w 236"/>
              <a:gd name="T59" fmla="*/ 2147483646 h 158"/>
              <a:gd name="T60" fmla="*/ 2147483646 w 236"/>
              <a:gd name="T61" fmla="*/ 2147483646 h 158"/>
              <a:gd name="T62" fmla="*/ 2147483646 w 236"/>
              <a:gd name="T63" fmla="*/ 2147483646 h 158"/>
              <a:gd name="T64" fmla="*/ 2147483646 w 236"/>
              <a:gd name="T65" fmla="*/ 2147483646 h 158"/>
              <a:gd name="T66" fmla="*/ 2147483646 w 236"/>
              <a:gd name="T67" fmla="*/ 2147483646 h 158"/>
              <a:gd name="T68" fmla="*/ 0 w 236"/>
              <a:gd name="T69" fmla="*/ 2147483646 h 158"/>
              <a:gd name="T70" fmla="*/ 2147483646 w 236"/>
              <a:gd name="T71" fmla="*/ 2147483646 h 158"/>
              <a:gd name="T72" fmla="*/ 2147483646 w 236"/>
              <a:gd name="T73" fmla="*/ 2147483646 h 158"/>
              <a:gd name="T74" fmla="*/ 2147483646 w 236"/>
              <a:gd name="T75" fmla="*/ 2147483646 h 158"/>
              <a:gd name="T76" fmla="*/ 2147483646 w 236"/>
              <a:gd name="T77" fmla="*/ 2147483646 h 158"/>
              <a:gd name="T78" fmla="*/ 2147483646 w 236"/>
              <a:gd name="T79" fmla="*/ 2147483646 h 158"/>
              <a:gd name="T80" fmla="*/ 2147483646 w 236"/>
              <a:gd name="T81" fmla="*/ 2147483646 h 158"/>
              <a:gd name="T82" fmla="*/ 2147483646 w 236"/>
              <a:gd name="T83" fmla="*/ 2147483646 h 158"/>
              <a:gd name="T84" fmla="*/ 2147483646 w 236"/>
              <a:gd name="T85" fmla="*/ 2147483646 h 158"/>
              <a:gd name="T86" fmla="*/ 2147483646 w 236"/>
              <a:gd name="T87" fmla="*/ 2147483646 h 158"/>
              <a:gd name="T88" fmla="*/ 2147483646 w 236"/>
              <a:gd name="T89" fmla="*/ 2147483646 h 158"/>
              <a:gd name="T90" fmla="*/ 2147483646 w 236"/>
              <a:gd name="T91" fmla="*/ 2147483646 h 158"/>
              <a:gd name="T92" fmla="*/ 2147483646 w 236"/>
              <a:gd name="T93" fmla="*/ 2147483646 h 158"/>
              <a:gd name="T94" fmla="*/ 2147483646 w 236"/>
              <a:gd name="T95" fmla="*/ 2147483646 h 158"/>
              <a:gd name="T96" fmla="*/ 2147483646 w 236"/>
              <a:gd name="T97" fmla="*/ 2147483646 h 158"/>
              <a:gd name="T98" fmla="*/ 2147483646 w 236"/>
              <a:gd name="T99" fmla="*/ 2147483646 h 158"/>
              <a:gd name="T100" fmla="*/ 2147483646 w 236"/>
              <a:gd name="T101" fmla="*/ 2147483646 h 158"/>
              <a:gd name="T102" fmla="*/ 2147483646 w 236"/>
              <a:gd name="T103" fmla="*/ 2147483646 h 158"/>
              <a:gd name="T104" fmla="*/ 2147483646 w 236"/>
              <a:gd name="T105" fmla="*/ 2147483646 h 158"/>
              <a:gd name="T106" fmla="*/ 2147483646 w 236"/>
              <a:gd name="T107" fmla="*/ 2147483646 h 158"/>
              <a:gd name="T108" fmla="*/ 2147483646 w 236"/>
              <a:gd name="T109" fmla="*/ 2147483646 h 158"/>
              <a:gd name="T110" fmla="*/ 2147483646 w 236"/>
              <a:gd name="T111" fmla="*/ 2147483646 h 158"/>
              <a:gd name="T112" fmla="*/ 2147483646 w 236"/>
              <a:gd name="T113" fmla="*/ 2147483646 h 158"/>
              <a:gd name="T114" fmla="*/ 2147483646 w 236"/>
              <a:gd name="T115" fmla="*/ 2147483646 h 158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236"/>
              <a:gd name="T175" fmla="*/ 0 h 158"/>
              <a:gd name="T176" fmla="*/ 236 w 236"/>
              <a:gd name="T177" fmla="*/ 158 h 158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236" h="158">
                <a:moveTo>
                  <a:pt x="235" y="71"/>
                </a:moveTo>
                <a:cubicBezTo>
                  <a:pt x="235" y="69"/>
                  <a:pt x="234" y="67"/>
                  <a:pt x="233" y="66"/>
                </a:cubicBezTo>
                <a:cubicBezTo>
                  <a:pt x="233" y="67"/>
                  <a:pt x="234" y="66"/>
                  <a:pt x="234" y="67"/>
                </a:cubicBezTo>
                <a:cubicBezTo>
                  <a:pt x="233" y="68"/>
                  <a:pt x="232" y="66"/>
                  <a:pt x="232" y="65"/>
                </a:cubicBezTo>
                <a:cubicBezTo>
                  <a:pt x="232" y="65"/>
                  <a:pt x="232" y="65"/>
                  <a:pt x="232" y="65"/>
                </a:cubicBezTo>
                <a:cubicBezTo>
                  <a:pt x="232" y="63"/>
                  <a:pt x="232" y="62"/>
                  <a:pt x="232" y="61"/>
                </a:cubicBezTo>
                <a:cubicBezTo>
                  <a:pt x="232" y="59"/>
                  <a:pt x="232" y="62"/>
                  <a:pt x="233" y="61"/>
                </a:cubicBezTo>
                <a:cubicBezTo>
                  <a:pt x="234" y="61"/>
                  <a:pt x="234" y="57"/>
                  <a:pt x="234" y="56"/>
                </a:cubicBezTo>
                <a:cubicBezTo>
                  <a:pt x="234" y="56"/>
                  <a:pt x="233" y="55"/>
                  <a:pt x="233" y="55"/>
                </a:cubicBezTo>
                <a:cubicBezTo>
                  <a:pt x="232" y="54"/>
                  <a:pt x="234" y="54"/>
                  <a:pt x="234" y="53"/>
                </a:cubicBezTo>
                <a:cubicBezTo>
                  <a:pt x="231" y="49"/>
                  <a:pt x="231" y="49"/>
                  <a:pt x="231" y="49"/>
                </a:cubicBezTo>
                <a:cubicBezTo>
                  <a:pt x="231" y="49"/>
                  <a:pt x="232" y="48"/>
                  <a:pt x="233" y="49"/>
                </a:cubicBezTo>
                <a:cubicBezTo>
                  <a:pt x="232" y="46"/>
                  <a:pt x="230" y="44"/>
                  <a:pt x="229" y="42"/>
                </a:cubicBezTo>
                <a:cubicBezTo>
                  <a:pt x="230" y="41"/>
                  <a:pt x="229" y="38"/>
                  <a:pt x="229" y="37"/>
                </a:cubicBezTo>
                <a:cubicBezTo>
                  <a:pt x="230" y="36"/>
                  <a:pt x="229" y="38"/>
                  <a:pt x="229" y="38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1" y="39"/>
                  <a:pt x="232" y="36"/>
                  <a:pt x="233" y="37"/>
                </a:cubicBezTo>
                <a:cubicBezTo>
                  <a:pt x="232" y="36"/>
                  <a:pt x="233" y="32"/>
                  <a:pt x="233" y="29"/>
                </a:cubicBezTo>
                <a:cubicBezTo>
                  <a:pt x="231" y="31"/>
                  <a:pt x="232" y="26"/>
                  <a:pt x="230" y="26"/>
                </a:cubicBezTo>
                <a:cubicBezTo>
                  <a:pt x="230" y="23"/>
                  <a:pt x="232" y="24"/>
                  <a:pt x="232" y="23"/>
                </a:cubicBezTo>
                <a:cubicBezTo>
                  <a:pt x="231" y="20"/>
                  <a:pt x="231" y="17"/>
                  <a:pt x="231" y="14"/>
                </a:cubicBezTo>
                <a:cubicBezTo>
                  <a:pt x="232" y="15"/>
                  <a:pt x="233" y="15"/>
                  <a:pt x="231" y="14"/>
                </a:cubicBezTo>
                <a:cubicBezTo>
                  <a:pt x="231" y="14"/>
                  <a:pt x="231" y="14"/>
                  <a:pt x="231" y="14"/>
                </a:cubicBezTo>
                <a:cubicBezTo>
                  <a:pt x="232" y="14"/>
                  <a:pt x="232" y="14"/>
                  <a:pt x="232" y="14"/>
                </a:cubicBezTo>
                <a:cubicBezTo>
                  <a:pt x="231" y="12"/>
                  <a:pt x="231" y="7"/>
                  <a:pt x="230" y="5"/>
                </a:cubicBezTo>
                <a:cubicBezTo>
                  <a:pt x="230" y="5"/>
                  <a:pt x="230" y="5"/>
                  <a:pt x="231" y="5"/>
                </a:cubicBezTo>
                <a:cubicBezTo>
                  <a:pt x="228" y="0"/>
                  <a:pt x="230" y="6"/>
                  <a:pt x="227" y="5"/>
                </a:cubicBezTo>
                <a:cubicBezTo>
                  <a:pt x="228" y="4"/>
                  <a:pt x="228" y="4"/>
                  <a:pt x="228" y="4"/>
                </a:cubicBezTo>
                <a:cubicBezTo>
                  <a:pt x="226" y="5"/>
                  <a:pt x="224" y="3"/>
                  <a:pt x="222" y="5"/>
                </a:cubicBezTo>
                <a:cubicBezTo>
                  <a:pt x="222" y="5"/>
                  <a:pt x="222" y="4"/>
                  <a:pt x="222" y="4"/>
                </a:cubicBezTo>
                <a:cubicBezTo>
                  <a:pt x="222" y="4"/>
                  <a:pt x="221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18" y="5"/>
                  <a:pt x="217" y="5"/>
                  <a:pt x="216" y="6"/>
                </a:cubicBezTo>
                <a:cubicBezTo>
                  <a:pt x="216" y="6"/>
                  <a:pt x="216" y="5"/>
                  <a:pt x="217" y="5"/>
                </a:cubicBezTo>
                <a:cubicBezTo>
                  <a:pt x="215" y="4"/>
                  <a:pt x="215" y="6"/>
                  <a:pt x="213" y="6"/>
                </a:cubicBezTo>
                <a:cubicBezTo>
                  <a:pt x="212" y="6"/>
                  <a:pt x="211" y="5"/>
                  <a:pt x="212" y="5"/>
                </a:cubicBezTo>
                <a:cubicBezTo>
                  <a:pt x="211" y="6"/>
                  <a:pt x="208" y="6"/>
                  <a:pt x="207" y="7"/>
                </a:cubicBezTo>
                <a:cubicBezTo>
                  <a:pt x="207" y="6"/>
                  <a:pt x="206" y="6"/>
                  <a:pt x="205" y="6"/>
                </a:cubicBezTo>
                <a:cubicBezTo>
                  <a:pt x="194" y="7"/>
                  <a:pt x="184" y="7"/>
                  <a:pt x="173" y="10"/>
                </a:cubicBezTo>
                <a:cubicBezTo>
                  <a:pt x="172" y="8"/>
                  <a:pt x="176" y="8"/>
                  <a:pt x="175" y="7"/>
                </a:cubicBezTo>
                <a:cubicBezTo>
                  <a:pt x="175" y="9"/>
                  <a:pt x="173" y="8"/>
                  <a:pt x="170" y="8"/>
                </a:cubicBezTo>
                <a:cubicBezTo>
                  <a:pt x="170" y="8"/>
                  <a:pt x="170" y="8"/>
                  <a:pt x="170" y="8"/>
                </a:cubicBezTo>
                <a:cubicBezTo>
                  <a:pt x="168" y="9"/>
                  <a:pt x="168" y="8"/>
                  <a:pt x="166" y="8"/>
                </a:cubicBezTo>
                <a:cubicBezTo>
                  <a:pt x="166" y="9"/>
                  <a:pt x="166" y="9"/>
                  <a:pt x="166" y="9"/>
                </a:cubicBezTo>
                <a:cubicBezTo>
                  <a:pt x="165" y="10"/>
                  <a:pt x="163" y="7"/>
                  <a:pt x="162" y="9"/>
                </a:cubicBezTo>
                <a:cubicBezTo>
                  <a:pt x="161" y="8"/>
                  <a:pt x="161" y="8"/>
                  <a:pt x="161" y="8"/>
                </a:cubicBezTo>
                <a:cubicBezTo>
                  <a:pt x="159" y="10"/>
                  <a:pt x="158" y="7"/>
                  <a:pt x="157" y="9"/>
                </a:cubicBezTo>
                <a:cubicBezTo>
                  <a:pt x="157" y="9"/>
                  <a:pt x="157" y="9"/>
                  <a:pt x="157" y="9"/>
                </a:cubicBezTo>
                <a:cubicBezTo>
                  <a:pt x="154" y="8"/>
                  <a:pt x="152" y="11"/>
                  <a:pt x="151" y="10"/>
                </a:cubicBezTo>
                <a:cubicBezTo>
                  <a:pt x="148" y="10"/>
                  <a:pt x="146" y="10"/>
                  <a:pt x="146" y="12"/>
                </a:cubicBezTo>
                <a:cubicBezTo>
                  <a:pt x="145" y="11"/>
                  <a:pt x="145" y="10"/>
                  <a:pt x="146" y="10"/>
                </a:cubicBezTo>
                <a:cubicBezTo>
                  <a:pt x="138" y="11"/>
                  <a:pt x="129" y="11"/>
                  <a:pt x="122" y="13"/>
                </a:cubicBezTo>
                <a:cubicBezTo>
                  <a:pt x="121" y="13"/>
                  <a:pt x="122" y="13"/>
                  <a:pt x="122" y="12"/>
                </a:cubicBezTo>
                <a:cubicBezTo>
                  <a:pt x="118" y="14"/>
                  <a:pt x="113" y="11"/>
                  <a:pt x="110" y="14"/>
                </a:cubicBezTo>
                <a:cubicBezTo>
                  <a:pt x="109" y="15"/>
                  <a:pt x="109" y="15"/>
                  <a:pt x="109" y="15"/>
                </a:cubicBezTo>
                <a:cubicBezTo>
                  <a:pt x="108" y="15"/>
                  <a:pt x="108" y="14"/>
                  <a:pt x="107" y="13"/>
                </a:cubicBezTo>
                <a:cubicBezTo>
                  <a:pt x="106" y="14"/>
                  <a:pt x="103" y="14"/>
                  <a:pt x="102" y="15"/>
                </a:cubicBezTo>
                <a:cubicBezTo>
                  <a:pt x="102" y="14"/>
                  <a:pt x="102" y="14"/>
                  <a:pt x="102" y="14"/>
                </a:cubicBezTo>
                <a:cubicBezTo>
                  <a:pt x="100" y="14"/>
                  <a:pt x="98" y="15"/>
                  <a:pt x="96" y="15"/>
                </a:cubicBezTo>
                <a:cubicBezTo>
                  <a:pt x="97" y="14"/>
                  <a:pt x="97" y="14"/>
                  <a:pt x="97" y="14"/>
                </a:cubicBezTo>
                <a:cubicBezTo>
                  <a:pt x="86" y="12"/>
                  <a:pt x="73" y="11"/>
                  <a:pt x="65" y="13"/>
                </a:cubicBezTo>
                <a:cubicBezTo>
                  <a:pt x="63" y="14"/>
                  <a:pt x="64" y="11"/>
                  <a:pt x="63" y="12"/>
                </a:cubicBezTo>
                <a:cubicBezTo>
                  <a:pt x="54" y="14"/>
                  <a:pt x="44" y="10"/>
                  <a:pt x="36" y="13"/>
                </a:cubicBezTo>
                <a:cubicBezTo>
                  <a:pt x="30" y="13"/>
                  <a:pt x="28" y="17"/>
                  <a:pt x="28" y="17"/>
                </a:cubicBezTo>
                <a:cubicBezTo>
                  <a:pt x="43" y="17"/>
                  <a:pt x="56" y="19"/>
                  <a:pt x="71" y="21"/>
                </a:cubicBezTo>
                <a:cubicBezTo>
                  <a:pt x="76" y="21"/>
                  <a:pt x="82" y="21"/>
                  <a:pt x="87" y="21"/>
                </a:cubicBezTo>
                <a:cubicBezTo>
                  <a:pt x="106" y="21"/>
                  <a:pt x="126" y="24"/>
                  <a:pt x="145" y="21"/>
                </a:cubicBezTo>
                <a:cubicBezTo>
                  <a:pt x="144" y="21"/>
                  <a:pt x="145" y="20"/>
                  <a:pt x="146" y="20"/>
                </a:cubicBezTo>
                <a:cubicBezTo>
                  <a:pt x="147" y="20"/>
                  <a:pt x="147" y="20"/>
                  <a:pt x="147" y="20"/>
                </a:cubicBezTo>
                <a:cubicBezTo>
                  <a:pt x="148" y="19"/>
                  <a:pt x="148" y="19"/>
                  <a:pt x="148" y="19"/>
                </a:cubicBezTo>
                <a:cubicBezTo>
                  <a:pt x="150" y="19"/>
                  <a:pt x="149" y="20"/>
                  <a:pt x="148" y="21"/>
                </a:cubicBezTo>
                <a:cubicBezTo>
                  <a:pt x="156" y="20"/>
                  <a:pt x="163" y="19"/>
                  <a:pt x="170" y="19"/>
                </a:cubicBezTo>
                <a:cubicBezTo>
                  <a:pt x="171" y="18"/>
                  <a:pt x="174" y="19"/>
                  <a:pt x="174" y="17"/>
                </a:cubicBezTo>
                <a:cubicBezTo>
                  <a:pt x="175" y="17"/>
                  <a:pt x="174" y="18"/>
                  <a:pt x="174" y="18"/>
                </a:cubicBezTo>
                <a:cubicBezTo>
                  <a:pt x="180" y="17"/>
                  <a:pt x="180" y="17"/>
                  <a:pt x="185" y="18"/>
                </a:cubicBezTo>
                <a:cubicBezTo>
                  <a:pt x="195" y="18"/>
                  <a:pt x="205" y="17"/>
                  <a:pt x="215" y="16"/>
                </a:cubicBezTo>
                <a:cubicBezTo>
                  <a:pt x="220" y="15"/>
                  <a:pt x="220" y="15"/>
                  <a:pt x="220" y="15"/>
                </a:cubicBezTo>
                <a:cubicBezTo>
                  <a:pt x="220" y="19"/>
                  <a:pt x="220" y="19"/>
                  <a:pt x="220" y="19"/>
                </a:cubicBezTo>
                <a:cubicBezTo>
                  <a:pt x="221" y="39"/>
                  <a:pt x="223" y="59"/>
                  <a:pt x="222" y="80"/>
                </a:cubicBezTo>
                <a:cubicBezTo>
                  <a:pt x="225" y="83"/>
                  <a:pt x="223" y="88"/>
                  <a:pt x="225" y="91"/>
                </a:cubicBezTo>
                <a:cubicBezTo>
                  <a:pt x="225" y="91"/>
                  <a:pt x="225" y="91"/>
                  <a:pt x="225" y="91"/>
                </a:cubicBezTo>
                <a:cubicBezTo>
                  <a:pt x="225" y="94"/>
                  <a:pt x="224" y="95"/>
                  <a:pt x="223" y="99"/>
                </a:cubicBezTo>
                <a:cubicBezTo>
                  <a:pt x="224" y="99"/>
                  <a:pt x="223" y="101"/>
                  <a:pt x="224" y="100"/>
                </a:cubicBezTo>
                <a:cubicBezTo>
                  <a:pt x="226" y="102"/>
                  <a:pt x="222" y="103"/>
                  <a:pt x="223" y="105"/>
                </a:cubicBezTo>
                <a:cubicBezTo>
                  <a:pt x="222" y="105"/>
                  <a:pt x="224" y="105"/>
                  <a:pt x="223" y="105"/>
                </a:cubicBezTo>
                <a:cubicBezTo>
                  <a:pt x="224" y="110"/>
                  <a:pt x="223" y="104"/>
                  <a:pt x="220" y="110"/>
                </a:cubicBezTo>
                <a:cubicBezTo>
                  <a:pt x="221" y="117"/>
                  <a:pt x="219" y="129"/>
                  <a:pt x="217" y="130"/>
                </a:cubicBezTo>
                <a:cubicBezTo>
                  <a:pt x="217" y="130"/>
                  <a:pt x="217" y="130"/>
                  <a:pt x="217" y="130"/>
                </a:cubicBezTo>
                <a:cubicBezTo>
                  <a:pt x="215" y="128"/>
                  <a:pt x="214" y="132"/>
                  <a:pt x="213" y="131"/>
                </a:cubicBezTo>
                <a:cubicBezTo>
                  <a:pt x="213" y="131"/>
                  <a:pt x="213" y="131"/>
                  <a:pt x="214" y="130"/>
                </a:cubicBezTo>
                <a:cubicBezTo>
                  <a:pt x="209" y="131"/>
                  <a:pt x="207" y="133"/>
                  <a:pt x="203" y="133"/>
                </a:cubicBezTo>
                <a:cubicBezTo>
                  <a:pt x="200" y="135"/>
                  <a:pt x="195" y="134"/>
                  <a:pt x="193" y="136"/>
                </a:cubicBezTo>
                <a:cubicBezTo>
                  <a:pt x="193" y="135"/>
                  <a:pt x="191" y="135"/>
                  <a:pt x="190" y="135"/>
                </a:cubicBezTo>
                <a:cubicBezTo>
                  <a:pt x="188" y="138"/>
                  <a:pt x="183" y="135"/>
                  <a:pt x="181" y="138"/>
                </a:cubicBezTo>
                <a:cubicBezTo>
                  <a:pt x="181" y="137"/>
                  <a:pt x="181" y="137"/>
                  <a:pt x="181" y="137"/>
                </a:cubicBezTo>
                <a:cubicBezTo>
                  <a:pt x="171" y="140"/>
                  <a:pt x="160" y="140"/>
                  <a:pt x="150" y="142"/>
                </a:cubicBezTo>
                <a:cubicBezTo>
                  <a:pt x="145" y="143"/>
                  <a:pt x="138" y="141"/>
                  <a:pt x="132" y="142"/>
                </a:cubicBezTo>
                <a:cubicBezTo>
                  <a:pt x="131" y="143"/>
                  <a:pt x="132" y="143"/>
                  <a:pt x="131" y="144"/>
                </a:cubicBezTo>
                <a:cubicBezTo>
                  <a:pt x="129" y="144"/>
                  <a:pt x="131" y="143"/>
                  <a:pt x="130" y="142"/>
                </a:cubicBezTo>
                <a:cubicBezTo>
                  <a:pt x="127" y="144"/>
                  <a:pt x="123" y="142"/>
                  <a:pt x="119" y="142"/>
                </a:cubicBezTo>
                <a:cubicBezTo>
                  <a:pt x="118" y="143"/>
                  <a:pt x="117" y="143"/>
                  <a:pt x="118" y="143"/>
                </a:cubicBezTo>
                <a:cubicBezTo>
                  <a:pt x="113" y="142"/>
                  <a:pt x="107" y="144"/>
                  <a:pt x="103" y="142"/>
                </a:cubicBezTo>
                <a:cubicBezTo>
                  <a:pt x="104" y="145"/>
                  <a:pt x="100" y="144"/>
                  <a:pt x="99" y="144"/>
                </a:cubicBezTo>
                <a:cubicBezTo>
                  <a:pt x="98" y="144"/>
                  <a:pt x="98" y="143"/>
                  <a:pt x="98" y="143"/>
                </a:cubicBezTo>
                <a:cubicBezTo>
                  <a:pt x="95" y="143"/>
                  <a:pt x="93" y="143"/>
                  <a:pt x="89" y="142"/>
                </a:cubicBezTo>
                <a:cubicBezTo>
                  <a:pt x="87" y="142"/>
                  <a:pt x="87" y="143"/>
                  <a:pt x="84" y="143"/>
                </a:cubicBezTo>
                <a:cubicBezTo>
                  <a:pt x="83" y="141"/>
                  <a:pt x="80" y="142"/>
                  <a:pt x="78" y="142"/>
                </a:cubicBezTo>
                <a:cubicBezTo>
                  <a:pt x="78" y="143"/>
                  <a:pt x="75" y="144"/>
                  <a:pt x="73" y="143"/>
                </a:cubicBezTo>
                <a:cubicBezTo>
                  <a:pt x="74" y="141"/>
                  <a:pt x="74" y="141"/>
                  <a:pt x="74" y="141"/>
                </a:cubicBezTo>
                <a:cubicBezTo>
                  <a:pt x="67" y="142"/>
                  <a:pt x="57" y="138"/>
                  <a:pt x="49" y="139"/>
                </a:cubicBezTo>
                <a:cubicBezTo>
                  <a:pt x="48" y="138"/>
                  <a:pt x="48" y="138"/>
                  <a:pt x="48" y="138"/>
                </a:cubicBezTo>
                <a:cubicBezTo>
                  <a:pt x="40" y="139"/>
                  <a:pt x="32" y="135"/>
                  <a:pt x="24" y="136"/>
                </a:cubicBezTo>
                <a:cubicBezTo>
                  <a:pt x="22" y="135"/>
                  <a:pt x="18" y="134"/>
                  <a:pt x="16" y="134"/>
                </a:cubicBezTo>
                <a:cubicBezTo>
                  <a:pt x="16" y="134"/>
                  <a:pt x="16" y="134"/>
                  <a:pt x="15" y="134"/>
                </a:cubicBezTo>
                <a:cubicBezTo>
                  <a:pt x="17" y="131"/>
                  <a:pt x="18" y="129"/>
                  <a:pt x="17" y="126"/>
                </a:cubicBezTo>
                <a:cubicBezTo>
                  <a:pt x="18" y="126"/>
                  <a:pt x="18" y="126"/>
                  <a:pt x="18" y="126"/>
                </a:cubicBezTo>
                <a:cubicBezTo>
                  <a:pt x="17" y="123"/>
                  <a:pt x="17" y="119"/>
                  <a:pt x="18" y="115"/>
                </a:cubicBezTo>
                <a:cubicBezTo>
                  <a:pt x="18" y="114"/>
                  <a:pt x="18" y="111"/>
                  <a:pt x="17" y="112"/>
                </a:cubicBezTo>
                <a:cubicBezTo>
                  <a:pt x="16" y="111"/>
                  <a:pt x="18" y="112"/>
                  <a:pt x="17" y="110"/>
                </a:cubicBezTo>
                <a:cubicBezTo>
                  <a:pt x="19" y="112"/>
                  <a:pt x="19" y="112"/>
                  <a:pt x="19" y="112"/>
                </a:cubicBezTo>
                <a:cubicBezTo>
                  <a:pt x="20" y="104"/>
                  <a:pt x="20" y="98"/>
                  <a:pt x="20" y="90"/>
                </a:cubicBezTo>
                <a:cubicBezTo>
                  <a:pt x="22" y="88"/>
                  <a:pt x="20" y="83"/>
                  <a:pt x="21" y="79"/>
                </a:cubicBezTo>
                <a:cubicBezTo>
                  <a:pt x="21" y="77"/>
                  <a:pt x="22" y="73"/>
                  <a:pt x="20" y="71"/>
                </a:cubicBezTo>
                <a:cubicBezTo>
                  <a:pt x="21" y="71"/>
                  <a:pt x="21" y="71"/>
                  <a:pt x="21" y="71"/>
                </a:cubicBezTo>
                <a:cubicBezTo>
                  <a:pt x="21" y="67"/>
                  <a:pt x="21" y="63"/>
                  <a:pt x="22" y="59"/>
                </a:cubicBezTo>
                <a:cubicBezTo>
                  <a:pt x="22" y="56"/>
                  <a:pt x="21" y="56"/>
                  <a:pt x="20" y="54"/>
                </a:cubicBezTo>
                <a:cubicBezTo>
                  <a:pt x="21" y="54"/>
                  <a:pt x="21" y="54"/>
                  <a:pt x="21" y="54"/>
                </a:cubicBezTo>
                <a:cubicBezTo>
                  <a:pt x="20" y="52"/>
                  <a:pt x="19" y="52"/>
                  <a:pt x="18" y="51"/>
                </a:cubicBezTo>
                <a:cubicBezTo>
                  <a:pt x="19" y="49"/>
                  <a:pt x="18" y="49"/>
                  <a:pt x="18" y="47"/>
                </a:cubicBezTo>
                <a:cubicBezTo>
                  <a:pt x="19" y="49"/>
                  <a:pt x="20" y="50"/>
                  <a:pt x="21" y="51"/>
                </a:cubicBezTo>
                <a:cubicBezTo>
                  <a:pt x="22" y="49"/>
                  <a:pt x="19" y="46"/>
                  <a:pt x="21" y="44"/>
                </a:cubicBezTo>
                <a:cubicBezTo>
                  <a:pt x="21" y="42"/>
                  <a:pt x="21" y="40"/>
                  <a:pt x="19" y="40"/>
                </a:cubicBezTo>
                <a:cubicBezTo>
                  <a:pt x="20" y="41"/>
                  <a:pt x="20" y="39"/>
                  <a:pt x="21" y="40"/>
                </a:cubicBezTo>
                <a:cubicBezTo>
                  <a:pt x="20" y="38"/>
                  <a:pt x="20" y="37"/>
                  <a:pt x="20" y="36"/>
                </a:cubicBezTo>
                <a:cubicBezTo>
                  <a:pt x="20" y="37"/>
                  <a:pt x="20" y="37"/>
                  <a:pt x="20" y="37"/>
                </a:cubicBezTo>
                <a:cubicBezTo>
                  <a:pt x="19" y="37"/>
                  <a:pt x="19" y="35"/>
                  <a:pt x="17" y="35"/>
                </a:cubicBezTo>
                <a:cubicBezTo>
                  <a:pt x="18" y="36"/>
                  <a:pt x="18" y="36"/>
                  <a:pt x="18" y="37"/>
                </a:cubicBezTo>
                <a:cubicBezTo>
                  <a:pt x="17" y="37"/>
                  <a:pt x="16" y="34"/>
                  <a:pt x="17" y="34"/>
                </a:cubicBezTo>
                <a:cubicBezTo>
                  <a:pt x="18" y="33"/>
                  <a:pt x="19" y="35"/>
                  <a:pt x="19" y="34"/>
                </a:cubicBezTo>
                <a:cubicBezTo>
                  <a:pt x="17" y="30"/>
                  <a:pt x="17" y="30"/>
                  <a:pt x="17" y="30"/>
                </a:cubicBezTo>
                <a:cubicBezTo>
                  <a:pt x="17" y="30"/>
                  <a:pt x="17" y="32"/>
                  <a:pt x="16" y="32"/>
                </a:cubicBezTo>
                <a:cubicBezTo>
                  <a:pt x="17" y="33"/>
                  <a:pt x="17" y="33"/>
                  <a:pt x="17" y="33"/>
                </a:cubicBezTo>
                <a:cubicBezTo>
                  <a:pt x="16" y="33"/>
                  <a:pt x="16" y="33"/>
                  <a:pt x="16" y="33"/>
                </a:cubicBezTo>
                <a:cubicBezTo>
                  <a:pt x="16" y="36"/>
                  <a:pt x="15" y="39"/>
                  <a:pt x="16" y="42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2"/>
                  <a:pt x="19" y="44"/>
                  <a:pt x="18" y="46"/>
                </a:cubicBezTo>
                <a:cubicBezTo>
                  <a:pt x="17" y="45"/>
                  <a:pt x="17" y="45"/>
                  <a:pt x="16" y="45"/>
                </a:cubicBezTo>
                <a:cubicBezTo>
                  <a:pt x="16" y="46"/>
                  <a:pt x="17" y="46"/>
                  <a:pt x="17" y="47"/>
                </a:cubicBezTo>
                <a:cubicBezTo>
                  <a:pt x="15" y="46"/>
                  <a:pt x="15" y="46"/>
                  <a:pt x="15" y="46"/>
                </a:cubicBezTo>
                <a:cubicBezTo>
                  <a:pt x="17" y="47"/>
                  <a:pt x="16" y="51"/>
                  <a:pt x="16" y="52"/>
                </a:cubicBezTo>
                <a:cubicBezTo>
                  <a:pt x="16" y="51"/>
                  <a:pt x="16" y="51"/>
                  <a:pt x="16" y="51"/>
                </a:cubicBezTo>
                <a:cubicBezTo>
                  <a:pt x="15" y="54"/>
                  <a:pt x="17" y="51"/>
                  <a:pt x="17" y="53"/>
                </a:cubicBezTo>
                <a:cubicBezTo>
                  <a:pt x="17" y="54"/>
                  <a:pt x="15" y="53"/>
                  <a:pt x="14" y="55"/>
                </a:cubicBezTo>
                <a:cubicBezTo>
                  <a:pt x="14" y="58"/>
                  <a:pt x="16" y="62"/>
                  <a:pt x="14" y="65"/>
                </a:cubicBezTo>
                <a:cubicBezTo>
                  <a:pt x="14" y="68"/>
                  <a:pt x="15" y="70"/>
                  <a:pt x="16" y="73"/>
                </a:cubicBezTo>
                <a:cubicBezTo>
                  <a:pt x="16" y="75"/>
                  <a:pt x="14" y="72"/>
                  <a:pt x="15" y="75"/>
                </a:cubicBezTo>
                <a:cubicBezTo>
                  <a:pt x="14" y="74"/>
                  <a:pt x="13" y="75"/>
                  <a:pt x="13" y="75"/>
                </a:cubicBezTo>
                <a:cubicBezTo>
                  <a:pt x="13" y="75"/>
                  <a:pt x="12" y="79"/>
                  <a:pt x="14" y="77"/>
                </a:cubicBezTo>
                <a:cubicBezTo>
                  <a:pt x="14" y="80"/>
                  <a:pt x="13" y="84"/>
                  <a:pt x="13" y="87"/>
                </a:cubicBezTo>
                <a:cubicBezTo>
                  <a:pt x="13" y="86"/>
                  <a:pt x="12" y="86"/>
                  <a:pt x="11" y="87"/>
                </a:cubicBezTo>
                <a:cubicBezTo>
                  <a:pt x="12" y="88"/>
                  <a:pt x="13" y="91"/>
                  <a:pt x="12" y="94"/>
                </a:cubicBezTo>
                <a:cubicBezTo>
                  <a:pt x="14" y="94"/>
                  <a:pt x="14" y="93"/>
                  <a:pt x="15" y="93"/>
                </a:cubicBezTo>
                <a:cubicBezTo>
                  <a:pt x="15" y="94"/>
                  <a:pt x="15" y="94"/>
                  <a:pt x="15" y="95"/>
                </a:cubicBezTo>
                <a:cubicBezTo>
                  <a:pt x="14" y="95"/>
                  <a:pt x="12" y="95"/>
                  <a:pt x="12" y="97"/>
                </a:cubicBezTo>
                <a:cubicBezTo>
                  <a:pt x="10" y="97"/>
                  <a:pt x="12" y="93"/>
                  <a:pt x="10" y="94"/>
                </a:cubicBezTo>
                <a:cubicBezTo>
                  <a:pt x="9" y="93"/>
                  <a:pt x="9" y="89"/>
                  <a:pt x="10" y="88"/>
                </a:cubicBezTo>
                <a:cubicBezTo>
                  <a:pt x="9" y="85"/>
                  <a:pt x="10" y="89"/>
                  <a:pt x="8" y="89"/>
                </a:cubicBezTo>
                <a:cubicBezTo>
                  <a:pt x="8" y="91"/>
                  <a:pt x="9" y="92"/>
                  <a:pt x="9" y="95"/>
                </a:cubicBezTo>
                <a:cubicBezTo>
                  <a:pt x="10" y="95"/>
                  <a:pt x="10" y="94"/>
                  <a:pt x="11" y="95"/>
                </a:cubicBezTo>
                <a:cubicBezTo>
                  <a:pt x="12" y="98"/>
                  <a:pt x="9" y="99"/>
                  <a:pt x="9" y="99"/>
                </a:cubicBezTo>
                <a:cubicBezTo>
                  <a:pt x="9" y="98"/>
                  <a:pt x="9" y="98"/>
                  <a:pt x="9" y="98"/>
                </a:cubicBezTo>
                <a:cubicBezTo>
                  <a:pt x="8" y="100"/>
                  <a:pt x="9" y="100"/>
                  <a:pt x="9" y="102"/>
                </a:cubicBezTo>
                <a:cubicBezTo>
                  <a:pt x="6" y="103"/>
                  <a:pt x="9" y="99"/>
                  <a:pt x="7" y="98"/>
                </a:cubicBezTo>
                <a:cubicBezTo>
                  <a:pt x="6" y="100"/>
                  <a:pt x="6" y="100"/>
                  <a:pt x="6" y="100"/>
                </a:cubicBezTo>
                <a:cubicBezTo>
                  <a:pt x="5" y="103"/>
                  <a:pt x="7" y="101"/>
                  <a:pt x="6" y="104"/>
                </a:cubicBezTo>
                <a:cubicBezTo>
                  <a:pt x="6" y="103"/>
                  <a:pt x="6" y="103"/>
                  <a:pt x="6" y="103"/>
                </a:cubicBezTo>
                <a:cubicBezTo>
                  <a:pt x="6" y="105"/>
                  <a:pt x="6" y="105"/>
                  <a:pt x="6" y="105"/>
                </a:cubicBezTo>
                <a:cubicBezTo>
                  <a:pt x="7" y="105"/>
                  <a:pt x="8" y="105"/>
                  <a:pt x="8" y="103"/>
                </a:cubicBezTo>
                <a:cubicBezTo>
                  <a:pt x="10" y="105"/>
                  <a:pt x="8" y="105"/>
                  <a:pt x="8" y="107"/>
                </a:cubicBezTo>
                <a:cubicBezTo>
                  <a:pt x="9" y="108"/>
                  <a:pt x="8" y="106"/>
                  <a:pt x="10" y="106"/>
                </a:cubicBezTo>
                <a:cubicBezTo>
                  <a:pt x="11" y="106"/>
                  <a:pt x="10" y="108"/>
                  <a:pt x="11" y="109"/>
                </a:cubicBezTo>
                <a:cubicBezTo>
                  <a:pt x="10" y="112"/>
                  <a:pt x="9" y="110"/>
                  <a:pt x="8" y="111"/>
                </a:cubicBezTo>
                <a:cubicBezTo>
                  <a:pt x="8" y="111"/>
                  <a:pt x="8" y="109"/>
                  <a:pt x="9" y="109"/>
                </a:cubicBezTo>
                <a:cubicBezTo>
                  <a:pt x="8" y="107"/>
                  <a:pt x="6" y="110"/>
                  <a:pt x="5" y="108"/>
                </a:cubicBezTo>
                <a:cubicBezTo>
                  <a:pt x="4" y="110"/>
                  <a:pt x="6" y="110"/>
                  <a:pt x="6" y="111"/>
                </a:cubicBezTo>
                <a:cubicBezTo>
                  <a:pt x="6" y="111"/>
                  <a:pt x="7" y="112"/>
                  <a:pt x="8" y="111"/>
                </a:cubicBezTo>
                <a:cubicBezTo>
                  <a:pt x="11" y="115"/>
                  <a:pt x="5" y="113"/>
                  <a:pt x="5" y="117"/>
                </a:cubicBezTo>
                <a:cubicBezTo>
                  <a:pt x="7" y="116"/>
                  <a:pt x="7" y="122"/>
                  <a:pt x="10" y="119"/>
                </a:cubicBezTo>
                <a:cubicBezTo>
                  <a:pt x="10" y="120"/>
                  <a:pt x="11" y="121"/>
                  <a:pt x="10" y="122"/>
                </a:cubicBezTo>
                <a:cubicBezTo>
                  <a:pt x="9" y="121"/>
                  <a:pt x="9" y="124"/>
                  <a:pt x="8" y="122"/>
                </a:cubicBezTo>
                <a:cubicBezTo>
                  <a:pt x="8" y="123"/>
                  <a:pt x="8" y="123"/>
                  <a:pt x="8" y="123"/>
                </a:cubicBezTo>
                <a:cubicBezTo>
                  <a:pt x="6" y="121"/>
                  <a:pt x="6" y="121"/>
                  <a:pt x="6" y="121"/>
                </a:cubicBezTo>
                <a:cubicBezTo>
                  <a:pt x="5" y="122"/>
                  <a:pt x="4" y="124"/>
                  <a:pt x="3" y="125"/>
                </a:cubicBezTo>
                <a:cubicBezTo>
                  <a:pt x="3" y="126"/>
                  <a:pt x="4" y="124"/>
                  <a:pt x="4" y="126"/>
                </a:cubicBezTo>
                <a:cubicBezTo>
                  <a:pt x="4" y="126"/>
                  <a:pt x="3" y="127"/>
                  <a:pt x="3" y="128"/>
                </a:cubicBezTo>
                <a:cubicBezTo>
                  <a:pt x="4" y="126"/>
                  <a:pt x="5" y="128"/>
                  <a:pt x="5" y="129"/>
                </a:cubicBezTo>
                <a:cubicBezTo>
                  <a:pt x="5" y="131"/>
                  <a:pt x="3" y="132"/>
                  <a:pt x="3" y="132"/>
                </a:cubicBezTo>
                <a:cubicBezTo>
                  <a:pt x="2" y="130"/>
                  <a:pt x="2" y="130"/>
                  <a:pt x="2" y="130"/>
                </a:cubicBezTo>
                <a:cubicBezTo>
                  <a:pt x="3" y="131"/>
                  <a:pt x="1" y="130"/>
                  <a:pt x="1" y="132"/>
                </a:cubicBezTo>
                <a:cubicBezTo>
                  <a:pt x="2" y="132"/>
                  <a:pt x="3" y="133"/>
                  <a:pt x="4" y="134"/>
                </a:cubicBezTo>
                <a:cubicBezTo>
                  <a:pt x="4" y="135"/>
                  <a:pt x="3" y="136"/>
                  <a:pt x="3" y="136"/>
                </a:cubicBezTo>
                <a:cubicBezTo>
                  <a:pt x="3" y="134"/>
                  <a:pt x="3" y="134"/>
                  <a:pt x="3" y="134"/>
                </a:cubicBezTo>
                <a:cubicBezTo>
                  <a:pt x="3" y="135"/>
                  <a:pt x="2" y="135"/>
                  <a:pt x="1" y="135"/>
                </a:cubicBezTo>
                <a:cubicBezTo>
                  <a:pt x="1" y="136"/>
                  <a:pt x="1" y="136"/>
                  <a:pt x="1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1" y="138"/>
                  <a:pt x="1" y="138"/>
                  <a:pt x="1" y="137"/>
                </a:cubicBezTo>
                <a:cubicBezTo>
                  <a:pt x="2" y="139"/>
                  <a:pt x="4" y="142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9" y="147"/>
                  <a:pt x="9" y="147"/>
                  <a:pt x="9" y="147"/>
                </a:cubicBezTo>
                <a:cubicBezTo>
                  <a:pt x="10" y="147"/>
                  <a:pt x="10" y="148"/>
                  <a:pt x="9" y="148"/>
                </a:cubicBezTo>
                <a:cubicBezTo>
                  <a:pt x="10" y="147"/>
                  <a:pt x="11" y="148"/>
                  <a:pt x="12" y="148"/>
                </a:cubicBezTo>
                <a:cubicBezTo>
                  <a:pt x="12" y="148"/>
                  <a:pt x="12" y="148"/>
                  <a:pt x="12" y="148"/>
                </a:cubicBezTo>
                <a:cubicBezTo>
                  <a:pt x="13" y="148"/>
                  <a:pt x="15" y="147"/>
                  <a:pt x="15" y="148"/>
                </a:cubicBezTo>
                <a:cubicBezTo>
                  <a:pt x="15" y="146"/>
                  <a:pt x="14" y="148"/>
                  <a:pt x="13" y="147"/>
                </a:cubicBezTo>
                <a:cubicBezTo>
                  <a:pt x="12" y="145"/>
                  <a:pt x="15" y="146"/>
                  <a:pt x="15" y="146"/>
                </a:cubicBezTo>
                <a:cubicBezTo>
                  <a:pt x="15" y="148"/>
                  <a:pt x="18" y="147"/>
                  <a:pt x="19" y="147"/>
                </a:cubicBezTo>
                <a:cubicBezTo>
                  <a:pt x="20" y="148"/>
                  <a:pt x="20" y="148"/>
                  <a:pt x="20" y="149"/>
                </a:cubicBezTo>
                <a:cubicBezTo>
                  <a:pt x="21" y="147"/>
                  <a:pt x="21" y="147"/>
                  <a:pt x="21" y="147"/>
                </a:cubicBezTo>
                <a:cubicBezTo>
                  <a:pt x="21" y="150"/>
                  <a:pt x="24" y="147"/>
                  <a:pt x="25" y="148"/>
                </a:cubicBezTo>
                <a:cubicBezTo>
                  <a:pt x="24" y="149"/>
                  <a:pt x="24" y="150"/>
                  <a:pt x="25" y="150"/>
                </a:cubicBezTo>
                <a:cubicBezTo>
                  <a:pt x="24" y="148"/>
                  <a:pt x="28" y="149"/>
                  <a:pt x="27" y="147"/>
                </a:cubicBezTo>
                <a:cubicBezTo>
                  <a:pt x="30" y="148"/>
                  <a:pt x="26" y="149"/>
                  <a:pt x="27" y="151"/>
                </a:cubicBezTo>
                <a:cubicBezTo>
                  <a:pt x="29" y="150"/>
                  <a:pt x="30" y="152"/>
                  <a:pt x="31" y="151"/>
                </a:cubicBezTo>
                <a:cubicBezTo>
                  <a:pt x="29" y="150"/>
                  <a:pt x="31" y="150"/>
                  <a:pt x="32" y="149"/>
                </a:cubicBezTo>
                <a:cubicBezTo>
                  <a:pt x="34" y="149"/>
                  <a:pt x="31" y="150"/>
                  <a:pt x="33" y="151"/>
                </a:cubicBezTo>
                <a:cubicBezTo>
                  <a:pt x="34" y="150"/>
                  <a:pt x="35" y="149"/>
                  <a:pt x="34" y="148"/>
                </a:cubicBezTo>
                <a:cubicBezTo>
                  <a:pt x="35" y="149"/>
                  <a:pt x="37" y="148"/>
                  <a:pt x="38" y="149"/>
                </a:cubicBezTo>
                <a:cubicBezTo>
                  <a:pt x="39" y="150"/>
                  <a:pt x="35" y="149"/>
                  <a:pt x="36" y="150"/>
                </a:cubicBezTo>
                <a:cubicBezTo>
                  <a:pt x="39" y="151"/>
                  <a:pt x="38" y="148"/>
                  <a:pt x="41" y="148"/>
                </a:cubicBezTo>
                <a:cubicBezTo>
                  <a:pt x="40" y="147"/>
                  <a:pt x="42" y="145"/>
                  <a:pt x="43" y="145"/>
                </a:cubicBezTo>
                <a:cubicBezTo>
                  <a:pt x="46" y="145"/>
                  <a:pt x="42" y="145"/>
                  <a:pt x="43" y="147"/>
                </a:cubicBezTo>
                <a:cubicBezTo>
                  <a:pt x="44" y="147"/>
                  <a:pt x="44" y="147"/>
                  <a:pt x="44" y="147"/>
                </a:cubicBezTo>
                <a:cubicBezTo>
                  <a:pt x="46" y="149"/>
                  <a:pt x="40" y="149"/>
                  <a:pt x="41" y="151"/>
                </a:cubicBezTo>
                <a:cubicBezTo>
                  <a:pt x="43" y="151"/>
                  <a:pt x="43" y="151"/>
                  <a:pt x="43" y="151"/>
                </a:cubicBezTo>
                <a:cubicBezTo>
                  <a:pt x="42" y="151"/>
                  <a:pt x="42" y="152"/>
                  <a:pt x="42" y="153"/>
                </a:cubicBezTo>
                <a:cubicBezTo>
                  <a:pt x="43" y="151"/>
                  <a:pt x="46" y="153"/>
                  <a:pt x="46" y="153"/>
                </a:cubicBezTo>
                <a:cubicBezTo>
                  <a:pt x="46" y="151"/>
                  <a:pt x="45" y="153"/>
                  <a:pt x="45" y="152"/>
                </a:cubicBezTo>
                <a:cubicBezTo>
                  <a:pt x="47" y="152"/>
                  <a:pt x="48" y="150"/>
                  <a:pt x="50" y="151"/>
                </a:cubicBezTo>
                <a:cubicBezTo>
                  <a:pt x="48" y="152"/>
                  <a:pt x="50" y="153"/>
                  <a:pt x="49" y="153"/>
                </a:cubicBezTo>
                <a:cubicBezTo>
                  <a:pt x="51" y="154"/>
                  <a:pt x="50" y="152"/>
                  <a:pt x="52" y="153"/>
                </a:cubicBezTo>
                <a:cubicBezTo>
                  <a:pt x="51" y="153"/>
                  <a:pt x="51" y="153"/>
                  <a:pt x="51" y="153"/>
                </a:cubicBezTo>
                <a:cubicBezTo>
                  <a:pt x="57" y="154"/>
                  <a:pt x="65" y="155"/>
                  <a:pt x="71" y="153"/>
                </a:cubicBezTo>
                <a:cubicBezTo>
                  <a:pt x="72" y="154"/>
                  <a:pt x="73" y="155"/>
                  <a:pt x="76" y="156"/>
                </a:cubicBezTo>
                <a:cubicBezTo>
                  <a:pt x="75" y="155"/>
                  <a:pt x="77" y="155"/>
                  <a:pt x="77" y="154"/>
                </a:cubicBezTo>
                <a:cubicBezTo>
                  <a:pt x="79" y="156"/>
                  <a:pt x="79" y="156"/>
                  <a:pt x="79" y="156"/>
                </a:cubicBezTo>
                <a:cubicBezTo>
                  <a:pt x="80" y="157"/>
                  <a:pt x="83" y="156"/>
                  <a:pt x="85" y="155"/>
                </a:cubicBezTo>
                <a:cubicBezTo>
                  <a:pt x="85" y="156"/>
                  <a:pt x="85" y="156"/>
                  <a:pt x="85" y="156"/>
                </a:cubicBezTo>
                <a:cubicBezTo>
                  <a:pt x="87" y="157"/>
                  <a:pt x="87" y="156"/>
                  <a:pt x="87" y="155"/>
                </a:cubicBezTo>
                <a:cubicBezTo>
                  <a:pt x="88" y="156"/>
                  <a:pt x="88" y="156"/>
                  <a:pt x="88" y="156"/>
                </a:cubicBezTo>
                <a:cubicBezTo>
                  <a:pt x="89" y="155"/>
                  <a:pt x="89" y="155"/>
                  <a:pt x="89" y="155"/>
                </a:cubicBezTo>
                <a:cubicBezTo>
                  <a:pt x="90" y="155"/>
                  <a:pt x="92" y="155"/>
                  <a:pt x="92" y="157"/>
                </a:cubicBezTo>
                <a:cubicBezTo>
                  <a:pt x="93" y="157"/>
                  <a:pt x="93" y="156"/>
                  <a:pt x="93" y="156"/>
                </a:cubicBezTo>
                <a:cubicBezTo>
                  <a:pt x="94" y="157"/>
                  <a:pt x="99" y="157"/>
                  <a:pt x="101" y="157"/>
                </a:cubicBezTo>
                <a:cubicBezTo>
                  <a:pt x="100" y="156"/>
                  <a:pt x="100" y="156"/>
                  <a:pt x="100" y="155"/>
                </a:cubicBezTo>
                <a:cubicBezTo>
                  <a:pt x="101" y="153"/>
                  <a:pt x="101" y="155"/>
                  <a:pt x="102" y="154"/>
                </a:cubicBezTo>
                <a:cubicBezTo>
                  <a:pt x="102" y="155"/>
                  <a:pt x="103" y="156"/>
                  <a:pt x="102" y="156"/>
                </a:cubicBezTo>
                <a:cubicBezTo>
                  <a:pt x="106" y="158"/>
                  <a:pt x="111" y="157"/>
                  <a:pt x="116" y="157"/>
                </a:cubicBezTo>
                <a:cubicBezTo>
                  <a:pt x="117" y="157"/>
                  <a:pt x="117" y="157"/>
                  <a:pt x="117" y="156"/>
                </a:cubicBezTo>
                <a:cubicBezTo>
                  <a:pt x="120" y="158"/>
                  <a:pt x="124" y="156"/>
                  <a:pt x="127" y="157"/>
                </a:cubicBezTo>
                <a:cubicBezTo>
                  <a:pt x="127" y="156"/>
                  <a:pt x="128" y="154"/>
                  <a:pt x="129" y="154"/>
                </a:cubicBezTo>
                <a:cubicBezTo>
                  <a:pt x="131" y="153"/>
                  <a:pt x="130" y="156"/>
                  <a:pt x="132" y="157"/>
                </a:cubicBezTo>
                <a:cubicBezTo>
                  <a:pt x="133" y="156"/>
                  <a:pt x="135" y="156"/>
                  <a:pt x="135" y="156"/>
                </a:cubicBezTo>
                <a:cubicBezTo>
                  <a:pt x="135" y="156"/>
                  <a:pt x="135" y="156"/>
                  <a:pt x="135" y="156"/>
                </a:cubicBezTo>
                <a:cubicBezTo>
                  <a:pt x="136" y="155"/>
                  <a:pt x="138" y="155"/>
                  <a:pt x="139" y="155"/>
                </a:cubicBezTo>
                <a:cubicBezTo>
                  <a:pt x="139" y="156"/>
                  <a:pt x="139" y="156"/>
                  <a:pt x="139" y="156"/>
                </a:cubicBezTo>
                <a:cubicBezTo>
                  <a:pt x="140" y="156"/>
                  <a:pt x="142" y="156"/>
                  <a:pt x="143" y="156"/>
                </a:cubicBezTo>
                <a:cubicBezTo>
                  <a:pt x="143" y="155"/>
                  <a:pt x="146" y="156"/>
                  <a:pt x="147" y="154"/>
                </a:cubicBezTo>
                <a:cubicBezTo>
                  <a:pt x="147" y="155"/>
                  <a:pt x="146" y="155"/>
                  <a:pt x="147" y="155"/>
                </a:cubicBezTo>
                <a:cubicBezTo>
                  <a:pt x="147" y="154"/>
                  <a:pt x="147" y="154"/>
                  <a:pt x="147" y="154"/>
                </a:cubicBezTo>
                <a:cubicBezTo>
                  <a:pt x="149" y="154"/>
                  <a:pt x="149" y="154"/>
                  <a:pt x="149" y="154"/>
                </a:cubicBezTo>
                <a:cubicBezTo>
                  <a:pt x="149" y="155"/>
                  <a:pt x="149" y="155"/>
                  <a:pt x="148" y="156"/>
                </a:cubicBezTo>
                <a:cubicBezTo>
                  <a:pt x="150" y="156"/>
                  <a:pt x="149" y="155"/>
                  <a:pt x="150" y="154"/>
                </a:cubicBezTo>
                <a:cubicBezTo>
                  <a:pt x="151" y="153"/>
                  <a:pt x="151" y="154"/>
                  <a:pt x="152" y="155"/>
                </a:cubicBezTo>
                <a:cubicBezTo>
                  <a:pt x="152" y="155"/>
                  <a:pt x="151" y="154"/>
                  <a:pt x="151" y="155"/>
                </a:cubicBezTo>
                <a:cubicBezTo>
                  <a:pt x="150" y="156"/>
                  <a:pt x="152" y="155"/>
                  <a:pt x="152" y="156"/>
                </a:cubicBezTo>
                <a:cubicBezTo>
                  <a:pt x="152" y="156"/>
                  <a:pt x="152" y="154"/>
                  <a:pt x="153" y="154"/>
                </a:cubicBezTo>
                <a:cubicBezTo>
                  <a:pt x="154" y="154"/>
                  <a:pt x="157" y="154"/>
                  <a:pt x="157" y="155"/>
                </a:cubicBezTo>
                <a:cubicBezTo>
                  <a:pt x="158" y="154"/>
                  <a:pt x="159" y="154"/>
                  <a:pt x="159" y="154"/>
                </a:cubicBezTo>
                <a:cubicBezTo>
                  <a:pt x="158" y="153"/>
                  <a:pt x="157" y="153"/>
                  <a:pt x="157" y="153"/>
                </a:cubicBezTo>
                <a:cubicBezTo>
                  <a:pt x="157" y="152"/>
                  <a:pt x="159" y="152"/>
                  <a:pt x="159" y="152"/>
                </a:cubicBezTo>
                <a:cubicBezTo>
                  <a:pt x="159" y="153"/>
                  <a:pt x="159" y="153"/>
                  <a:pt x="159" y="153"/>
                </a:cubicBezTo>
                <a:cubicBezTo>
                  <a:pt x="159" y="152"/>
                  <a:pt x="161" y="152"/>
                  <a:pt x="160" y="152"/>
                </a:cubicBezTo>
                <a:cubicBezTo>
                  <a:pt x="162" y="153"/>
                  <a:pt x="162" y="153"/>
                  <a:pt x="162" y="153"/>
                </a:cubicBezTo>
                <a:cubicBezTo>
                  <a:pt x="162" y="152"/>
                  <a:pt x="164" y="152"/>
                  <a:pt x="165" y="151"/>
                </a:cubicBezTo>
                <a:cubicBezTo>
                  <a:pt x="166" y="153"/>
                  <a:pt x="165" y="154"/>
                  <a:pt x="167" y="154"/>
                </a:cubicBezTo>
                <a:cubicBezTo>
                  <a:pt x="169" y="152"/>
                  <a:pt x="169" y="152"/>
                  <a:pt x="169" y="152"/>
                </a:cubicBezTo>
                <a:cubicBezTo>
                  <a:pt x="170" y="152"/>
                  <a:pt x="171" y="152"/>
                  <a:pt x="170" y="153"/>
                </a:cubicBezTo>
                <a:cubicBezTo>
                  <a:pt x="174" y="153"/>
                  <a:pt x="174" y="149"/>
                  <a:pt x="177" y="150"/>
                </a:cubicBezTo>
                <a:cubicBezTo>
                  <a:pt x="176" y="152"/>
                  <a:pt x="177" y="152"/>
                  <a:pt x="179" y="152"/>
                </a:cubicBezTo>
                <a:cubicBezTo>
                  <a:pt x="179" y="152"/>
                  <a:pt x="179" y="151"/>
                  <a:pt x="179" y="151"/>
                </a:cubicBezTo>
                <a:cubicBezTo>
                  <a:pt x="179" y="150"/>
                  <a:pt x="179" y="152"/>
                  <a:pt x="177" y="151"/>
                </a:cubicBezTo>
                <a:cubicBezTo>
                  <a:pt x="177" y="150"/>
                  <a:pt x="178" y="151"/>
                  <a:pt x="179" y="150"/>
                </a:cubicBezTo>
                <a:cubicBezTo>
                  <a:pt x="182" y="153"/>
                  <a:pt x="188" y="149"/>
                  <a:pt x="193" y="149"/>
                </a:cubicBezTo>
                <a:cubicBezTo>
                  <a:pt x="192" y="148"/>
                  <a:pt x="194" y="149"/>
                  <a:pt x="195" y="148"/>
                </a:cubicBezTo>
                <a:cubicBezTo>
                  <a:pt x="195" y="150"/>
                  <a:pt x="198" y="147"/>
                  <a:pt x="199" y="148"/>
                </a:cubicBezTo>
                <a:cubicBezTo>
                  <a:pt x="198" y="146"/>
                  <a:pt x="198" y="146"/>
                  <a:pt x="198" y="146"/>
                </a:cubicBezTo>
                <a:cubicBezTo>
                  <a:pt x="201" y="147"/>
                  <a:pt x="202" y="143"/>
                  <a:pt x="204" y="144"/>
                </a:cubicBezTo>
                <a:cubicBezTo>
                  <a:pt x="205" y="144"/>
                  <a:pt x="203" y="146"/>
                  <a:pt x="203" y="146"/>
                </a:cubicBezTo>
                <a:cubicBezTo>
                  <a:pt x="205" y="147"/>
                  <a:pt x="208" y="143"/>
                  <a:pt x="210" y="145"/>
                </a:cubicBezTo>
                <a:cubicBezTo>
                  <a:pt x="210" y="144"/>
                  <a:pt x="209" y="143"/>
                  <a:pt x="211" y="142"/>
                </a:cubicBezTo>
                <a:cubicBezTo>
                  <a:pt x="212" y="142"/>
                  <a:pt x="215" y="142"/>
                  <a:pt x="215" y="142"/>
                </a:cubicBezTo>
                <a:cubicBezTo>
                  <a:pt x="216" y="142"/>
                  <a:pt x="216" y="141"/>
                  <a:pt x="218" y="141"/>
                </a:cubicBezTo>
                <a:cubicBezTo>
                  <a:pt x="218" y="142"/>
                  <a:pt x="217" y="142"/>
                  <a:pt x="217" y="142"/>
                </a:cubicBezTo>
                <a:cubicBezTo>
                  <a:pt x="219" y="142"/>
                  <a:pt x="220" y="141"/>
                  <a:pt x="222" y="140"/>
                </a:cubicBezTo>
                <a:cubicBezTo>
                  <a:pt x="223" y="140"/>
                  <a:pt x="223" y="140"/>
                  <a:pt x="223" y="140"/>
                </a:cubicBezTo>
                <a:cubicBezTo>
                  <a:pt x="228" y="137"/>
                  <a:pt x="226" y="138"/>
                  <a:pt x="227" y="137"/>
                </a:cubicBezTo>
                <a:cubicBezTo>
                  <a:pt x="228" y="135"/>
                  <a:pt x="230" y="133"/>
                  <a:pt x="230" y="132"/>
                </a:cubicBezTo>
                <a:cubicBezTo>
                  <a:pt x="229" y="130"/>
                  <a:pt x="232" y="128"/>
                  <a:pt x="230" y="128"/>
                </a:cubicBezTo>
                <a:cubicBezTo>
                  <a:pt x="230" y="128"/>
                  <a:pt x="231" y="127"/>
                  <a:pt x="231" y="127"/>
                </a:cubicBezTo>
                <a:cubicBezTo>
                  <a:pt x="231" y="126"/>
                  <a:pt x="229" y="125"/>
                  <a:pt x="229" y="124"/>
                </a:cubicBezTo>
                <a:cubicBezTo>
                  <a:pt x="231" y="125"/>
                  <a:pt x="231" y="125"/>
                  <a:pt x="231" y="125"/>
                </a:cubicBezTo>
                <a:cubicBezTo>
                  <a:pt x="232" y="125"/>
                  <a:pt x="232" y="122"/>
                  <a:pt x="233" y="121"/>
                </a:cubicBezTo>
                <a:cubicBezTo>
                  <a:pt x="231" y="122"/>
                  <a:pt x="233" y="120"/>
                  <a:pt x="232" y="120"/>
                </a:cubicBezTo>
                <a:cubicBezTo>
                  <a:pt x="232" y="118"/>
                  <a:pt x="232" y="118"/>
                  <a:pt x="232" y="118"/>
                </a:cubicBezTo>
                <a:cubicBezTo>
                  <a:pt x="232" y="116"/>
                  <a:pt x="231" y="118"/>
                  <a:pt x="231" y="115"/>
                </a:cubicBezTo>
                <a:cubicBezTo>
                  <a:pt x="231" y="114"/>
                  <a:pt x="233" y="115"/>
                  <a:pt x="233" y="116"/>
                </a:cubicBezTo>
                <a:cubicBezTo>
                  <a:pt x="234" y="114"/>
                  <a:pt x="233" y="113"/>
                  <a:pt x="233" y="112"/>
                </a:cubicBezTo>
                <a:cubicBezTo>
                  <a:pt x="233" y="112"/>
                  <a:pt x="233" y="112"/>
                  <a:pt x="233" y="112"/>
                </a:cubicBezTo>
                <a:cubicBezTo>
                  <a:pt x="233" y="112"/>
                  <a:pt x="233" y="112"/>
                  <a:pt x="233" y="112"/>
                </a:cubicBezTo>
                <a:cubicBezTo>
                  <a:pt x="233" y="111"/>
                  <a:pt x="233" y="111"/>
                  <a:pt x="233" y="110"/>
                </a:cubicBezTo>
                <a:cubicBezTo>
                  <a:pt x="233" y="110"/>
                  <a:pt x="233" y="110"/>
                  <a:pt x="233" y="110"/>
                </a:cubicBezTo>
                <a:cubicBezTo>
                  <a:pt x="233" y="111"/>
                  <a:pt x="233" y="111"/>
                  <a:pt x="233" y="111"/>
                </a:cubicBezTo>
                <a:cubicBezTo>
                  <a:pt x="233" y="111"/>
                  <a:pt x="233" y="111"/>
                  <a:pt x="233" y="110"/>
                </a:cubicBezTo>
                <a:cubicBezTo>
                  <a:pt x="234" y="110"/>
                  <a:pt x="234" y="110"/>
                  <a:pt x="234" y="110"/>
                </a:cubicBezTo>
                <a:cubicBezTo>
                  <a:pt x="234" y="109"/>
                  <a:pt x="234" y="109"/>
                  <a:pt x="234" y="109"/>
                </a:cubicBezTo>
                <a:cubicBezTo>
                  <a:pt x="235" y="109"/>
                  <a:pt x="235" y="109"/>
                  <a:pt x="235" y="109"/>
                </a:cubicBezTo>
                <a:cubicBezTo>
                  <a:pt x="235" y="108"/>
                  <a:pt x="234" y="106"/>
                  <a:pt x="234" y="106"/>
                </a:cubicBezTo>
                <a:cubicBezTo>
                  <a:pt x="235" y="102"/>
                  <a:pt x="235" y="96"/>
                  <a:pt x="234" y="94"/>
                </a:cubicBezTo>
                <a:cubicBezTo>
                  <a:pt x="234" y="94"/>
                  <a:pt x="235" y="94"/>
                  <a:pt x="234" y="94"/>
                </a:cubicBezTo>
                <a:cubicBezTo>
                  <a:pt x="234" y="93"/>
                  <a:pt x="233" y="91"/>
                  <a:pt x="234" y="91"/>
                </a:cubicBezTo>
                <a:cubicBezTo>
                  <a:pt x="234" y="90"/>
                  <a:pt x="235" y="90"/>
                  <a:pt x="235" y="88"/>
                </a:cubicBezTo>
                <a:cubicBezTo>
                  <a:pt x="235" y="88"/>
                  <a:pt x="234" y="88"/>
                  <a:pt x="234" y="88"/>
                </a:cubicBezTo>
                <a:cubicBezTo>
                  <a:pt x="236" y="85"/>
                  <a:pt x="233" y="81"/>
                  <a:pt x="234" y="77"/>
                </a:cubicBezTo>
                <a:cubicBezTo>
                  <a:pt x="235" y="78"/>
                  <a:pt x="235" y="78"/>
                  <a:pt x="235" y="79"/>
                </a:cubicBezTo>
                <a:cubicBezTo>
                  <a:pt x="235" y="76"/>
                  <a:pt x="235" y="73"/>
                  <a:pt x="233" y="70"/>
                </a:cubicBezTo>
                <a:cubicBezTo>
                  <a:pt x="234" y="71"/>
                  <a:pt x="234" y="71"/>
                  <a:pt x="235" y="71"/>
                </a:cubicBezTo>
                <a:close/>
                <a:moveTo>
                  <a:pt x="233" y="107"/>
                </a:moveTo>
                <a:cubicBezTo>
                  <a:pt x="233" y="107"/>
                  <a:pt x="233" y="108"/>
                  <a:pt x="233" y="108"/>
                </a:cubicBezTo>
                <a:cubicBezTo>
                  <a:pt x="233" y="108"/>
                  <a:pt x="233" y="107"/>
                  <a:pt x="233" y="107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lIns="36000" tIns="72000" rIns="36000" bIns="36000" anchor="ctr" anchorCtr="1"/>
          <a:lstStyle>
            <a:lvl1pPr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l-PL" sz="1200" dirty="0" err="1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ThROTTLE</a:t>
            </a: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 ANGLE 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Max : 13.53◦</a:t>
            </a:r>
          </a:p>
          <a:p>
            <a:pPr algn="ctr">
              <a:spcBef>
                <a:spcPct val="0"/>
              </a:spcBef>
              <a:buClr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Min : 7.1◦</a:t>
            </a:r>
          </a:p>
          <a:p>
            <a:pPr algn="ctr">
              <a:spcBef>
                <a:spcPct val="0"/>
              </a:spcBef>
              <a:buClr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Mean : 11.7◦</a:t>
            </a:r>
          </a:p>
        </p:txBody>
      </p:sp>
      <p:sp>
        <p:nvSpPr>
          <p:cNvPr id="90" name="Pięciokąt 1">
            <a:extLst>
              <a:ext uri="{FF2B5EF4-FFF2-40B4-BE49-F238E27FC236}">
                <a16:creationId xmlns:a16="http://schemas.microsoft.com/office/drawing/2014/main" id="{D55F2984-CE9F-405F-82ED-C225F759CB55}"/>
              </a:ext>
            </a:extLst>
          </p:cNvPr>
          <p:cNvSpPr/>
          <p:nvPr/>
        </p:nvSpPr>
        <p:spPr>
          <a:xfrm rot="5400000">
            <a:off x="9563321" y="3019470"/>
            <a:ext cx="437129" cy="2487324"/>
          </a:xfrm>
          <a:prstGeom prst="homePlate">
            <a:avLst>
              <a:gd name="adj" fmla="val 31349"/>
            </a:avLst>
          </a:prstGeom>
          <a:solidFill>
            <a:srgbClr val="15979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1" name="Prostokąt zaokrąglony 70">
            <a:extLst>
              <a:ext uri="{FF2B5EF4-FFF2-40B4-BE49-F238E27FC236}">
                <a16:creationId xmlns:a16="http://schemas.microsoft.com/office/drawing/2014/main" id="{638CDC2E-145E-4C64-B5F8-801BC1D28B81}"/>
              </a:ext>
            </a:extLst>
          </p:cNvPr>
          <p:cNvSpPr/>
          <p:nvPr/>
        </p:nvSpPr>
        <p:spPr>
          <a:xfrm>
            <a:off x="8538224" y="4030708"/>
            <a:ext cx="2487325" cy="1501895"/>
          </a:xfrm>
          <a:prstGeom prst="roundRect">
            <a:avLst>
              <a:gd name="adj" fmla="val 0"/>
            </a:avLst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latin typeface="Calibri"/>
            </a:endParaRPr>
          </a:p>
        </p:txBody>
      </p:sp>
      <p:sp>
        <p:nvSpPr>
          <p:cNvPr id="92" name="Prostokąt 35">
            <a:extLst>
              <a:ext uri="{FF2B5EF4-FFF2-40B4-BE49-F238E27FC236}">
                <a16:creationId xmlns:a16="http://schemas.microsoft.com/office/drawing/2014/main" id="{50FAFA5D-8ACE-4502-81A4-CCFE38484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5888" y="4110373"/>
            <a:ext cx="190114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350" b="1" kern="0" dirty="0">
                <a:solidFill>
                  <a:schemeClr val="bg1"/>
                </a:solidFill>
              </a:rPr>
              <a:t>Metrics = ∑ Errors</a:t>
            </a:r>
            <a:endParaRPr lang="en-US" sz="1350" kern="0" dirty="0">
              <a:solidFill>
                <a:schemeClr val="bg1"/>
              </a:solidFill>
            </a:endParaRPr>
          </a:p>
        </p:txBody>
      </p:sp>
      <p:sp>
        <p:nvSpPr>
          <p:cNvPr id="93" name="Freeform 6">
            <a:extLst>
              <a:ext uri="{FF2B5EF4-FFF2-40B4-BE49-F238E27FC236}">
                <a16:creationId xmlns:a16="http://schemas.microsoft.com/office/drawing/2014/main" id="{EA43A68D-630C-4441-A0B3-4AAD762E9F4B}"/>
              </a:ext>
            </a:extLst>
          </p:cNvPr>
          <p:cNvSpPr>
            <a:spLocks/>
          </p:cNvSpPr>
          <p:nvPr/>
        </p:nvSpPr>
        <p:spPr bwMode="auto">
          <a:xfrm>
            <a:off x="8825888" y="5365168"/>
            <a:ext cx="1720216" cy="48740"/>
          </a:xfrm>
          <a:custGeom>
            <a:avLst/>
            <a:gdLst/>
            <a:ahLst/>
            <a:cxnLst/>
            <a:rect l="l" t="t" r="r" b="b"/>
            <a:pathLst>
              <a:path w="4230688" h="323122">
                <a:moveTo>
                  <a:pt x="690731" y="306944"/>
                </a:moveTo>
                <a:lnTo>
                  <a:pt x="690926" y="307256"/>
                </a:lnTo>
                <a:lnTo>
                  <a:pt x="686864" y="315369"/>
                </a:lnTo>
                <a:close/>
                <a:moveTo>
                  <a:pt x="616109" y="299788"/>
                </a:moveTo>
                <a:cubicBezTo>
                  <a:pt x="619443" y="298845"/>
                  <a:pt x="622300" y="299788"/>
                  <a:pt x="622300" y="307328"/>
                </a:cubicBezTo>
                <a:cubicBezTo>
                  <a:pt x="618490" y="296017"/>
                  <a:pt x="603250" y="322409"/>
                  <a:pt x="607060" y="303558"/>
                </a:cubicBezTo>
                <a:cubicBezTo>
                  <a:pt x="608965" y="303558"/>
                  <a:pt x="612775" y="300730"/>
                  <a:pt x="616109" y="299788"/>
                </a:cubicBezTo>
                <a:close/>
                <a:moveTo>
                  <a:pt x="454554" y="292247"/>
                </a:moveTo>
                <a:lnTo>
                  <a:pt x="458259" y="304649"/>
                </a:lnTo>
                <a:cubicBezTo>
                  <a:pt x="457333" y="307130"/>
                  <a:pt x="454555" y="308122"/>
                  <a:pt x="450850" y="308122"/>
                </a:cubicBezTo>
                <a:cubicBezTo>
                  <a:pt x="450850" y="300185"/>
                  <a:pt x="454554" y="296216"/>
                  <a:pt x="454554" y="292247"/>
                </a:cubicBezTo>
                <a:close/>
                <a:moveTo>
                  <a:pt x="2509981" y="291195"/>
                </a:moveTo>
                <a:cubicBezTo>
                  <a:pt x="2510643" y="295092"/>
                  <a:pt x="2510774" y="299730"/>
                  <a:pt x="2512484" y="299730"/>
                </a:cubicBezTo>
                <a:cubicBezTo>
                  <a:pt x="2507667" y="302090"/>
                  <a:pt x="2510680" y="295245"/>
                  <a:pt x="2509981" y="291195"/>
                </a:cubicBezTo>
                <a:close/>
                <a:moveTo>
                  <a:pt x="2509608" y="289487"/>
                </a:moveTo>
                <a:cubicBezTo>
                  <a:pt x="2510101" y="289846"/>
                  <a:pt x="2510261" y="290465"/>
                  <a:pt x="2509981" y="291195"/>
                </a:cubicBezTo>
                <a:close/>
                <a:moveTo>
                  <a:pt x="2508837" y="285953"/>
                </a:moveTo>
                <a:lnTo>
                  <a:pt x="2509608" y="289487"/>
                </a:lnTo>
                <a:cubicBezTo>
                  <a:pt x="2509109" y="288352"/>
                  <a:pt x="2507723" y="287980"/>
                  <a:pt x="2505075" y="288845"/>
                </a:cubicBezTo>
                <a:close/>
                <a:moveTo>
                  <a:pt x="679450" y="284309"/>
                </a:moveTo>
                <a:lnTo>
                  <a:pt x="686859" y="284309"/>
                </a:lnTo>
                <a:cubicBezTo>
                  <a:pt x="690563" y="291929"/>
                  <a:pt x="683154" y="299549"/>
                  <a:pt x="683154" y="303359"/>
                </a:cubicBezTo>
                <a:close/>
                <a:moveTo>
                  <a:pt x="2260205" y="270417"/>
                </a:moveTo>
                <a:lnTo>
                  <a:pt x="2260348" y="270933"/>
                </a:lnTo>
                <a:cubicBezTo>
                  <a:pt x="2259948" y="271294"/>
                  <a:pt x="2259525" y="271348"/>
                  <a:pt x="2259116" y="271149"/>
                </a:cubicBezTo>
                <a:close/>
                <a:moveTo>
                  <a:pt x="1943100" y="266847"/>
                </a:moveTo>
                <a:lnTo>
                  <a:pt x="1951038" y="270022"/>
                </a:lnTo>
                <a:lnTo>
                  <a:pt x="1943100" y="277959"/>
                </a:lnTo>
                <a:close/>
                <a:moveTo>
                  <a:pt x="461169" y="262084"/>
                </a:moveTo>
                <a:cubicBezTo>
                  <a:pt x="464326" y="262084"/>
                  <a:pt x="467484" y="266907"/>
                  <a:pt x="470500" y="272792"/>
                </a:cubicBezTo>
                <a:cubicBezTo>
                  <a:pt x="466196" y="271480"/>
                  <a:pt x="458226" y="276212"/>
                  <a:pt x="461169" y="262084"/>
                </a:cubicBezTo>
                <a:close/>
                <a:moveTo>
                  <a:pt x="2291359" y="258271"/>
                </a:moveTo>
                <a:lnTo>
                  <a:pt x="2285073" y="260734"/>
                </a:lnTo>
                <a:lnTo>
                  <a:pt x="2288147" y="262947"/>
                </a:lnTo>
                <a:close/>
                <a:moveTo>
                  <a:pt x="2540015" y="246594"/>
                </a:moveTo>
                <a:lnTo>
                  <a:pt x="2539403" y="247970"/>
                </a:lnTo>
                <a:cubicBezTo>
                  <a:pt x="2539350" y="247837"/>
                  <a:pt x="2539298" y="247705"/>
                  <a:pt x="2539361" y="247530"/>
                </a:cubicBezTo>
                <a:close/>
                <a:moveTo>
                  <a:pt x="322813" y="246039"/>
                </a:moveTo>
                <a:lnTo>
                  <a:pt x="324000" y="247581"/>
                </a:lnTo>
                <a:lnTo>
                  <a:pt x="315606" y="255459"/>
                </a:lnTo>
                <a:cubicBezTo>
                  <a:pt x="318418" y="247970"/>
                  <a:pt x="320762" y="245629"/>
                  <a:pt x="322813" y="246039"/>
                </a:cubicBezTo>
                <a:close/>
                <a:moveTo>
                  <a:pt x="385763" y="236684"/>
                </a:moveTo>
                <a:cubicBezTo>
                  <a:pt x="385763" y="247797"/>
                  <a:pt x="367620" y="258909"/>
                  <a:pt x="360363" y="258909"/>
                </a:cubicBezTo>
                <a:close/>
                <a:moveTo>
                  <a:pt x="2543621" y="235332"/>
                </a:moveTo>
                <a:cubicBezTo>
                  <a:pt x="2544090" y="234630"/>
                  <a:pt x="2545028" y="234864"/>
                  <a:pt x="2546903" y="236736"/>
                </a:cubicBezTo>
                <a:lnTo>
                  <a:pt x="2540015" y="246594"/>
                </a:lnTo>
                <a:cubicBezTo>
                  <a:pt x="2544698" y="246705"/>
                  <a:pt x="2542302" y="237309"/>
                  <a:pt x="2543621" y="235332"/>
                </a:cubicBezTo>
                <a:close/>
                <a:moveTo>
                  <a:pt x="327595" y="234205"/>
                </a:moveTo>
                <a:cubicBezTo>
                  <a:pt x="338579" y="242162"/>
                  <a:pt x="345486" y="267175"/>
                  <a:pt x="341857" y="281670"/>
                </a:cubicBezTo>
                <a:cubicBezTo>
                  <a:pt x="334356" y="277925"/>
                  <a:pt x="341857" y="266692"/>
                  <a:pt x="338106" y="259203"/>
                </a:cubicBezTo>
                <a:lnTo>
                  <a:pt x="333009" y="262304"/>
                </a:lnTo>
                <a:cubicBezTo>
                  <a:pt x="330303" y="259202"/>
                  <a:pt x="327768" y="250108"/>
                  <a:pt x="324000" y="247581"/>
                </a:cubicBezTo>
                <a:cubicBezTo>
                  <a:pt x="327203" y="244428"/>
                  <a:pt x="328089" y="239669"/>
                  <a:pt x="327595" y="234205"/>
                </a:cubicBezTo>
                <a:close/>
                <a:moveTo>
                  <a:pt x="315384" y="224438"/>
                </a:moveTo>
                <a:cubicBezTo>
                  <a:pt x="316310" y="226705"/>
                  <a:pt x="317236" y="230334"/>
                  <a:pt x="319088" y="232148"/>
                </a:cubicBezTo>
                <a:cubicBezTo>
                  <a:pt x="315384" y="232148"/>
                  <a:pt x="311679" y="243034"/>
                  <a:pt x="307975" y="235777"/>
                </a:cubicBezTo>
                <a:cubicBezTo>
                  <a:pt x="311679" y="235777"/>
                  <a:pt x="311679" y="228520"/>
                  <a:pt x="311679" y="224891"/>
                </a:cubicBezTo>
                <a:close/>
                <a:moveTo>
                  <a:pt x="327968" y="219090"/>
                </a:moveTo>
                <a:cubicBezTo>
                  <a:pt x="328116" y="224506"/>
                  <a:pt x="328449" y="229613"/>
                  <a:pt x="327595" y="234205"/>
                </a:cubicBezTo>
                <a:lnTo>
                  <a:pt x="326856" y="232992"/>
                </a:lnTo>
                <a:cubicBezTo>
                  <a:pt x="324907" y="225208"/>
                  <a:pt x="325744" y="221216"/>
                  <a:pt x="327968" y="219090"/>
                </a:cubicBezTo>
                <a:close/>
                <a:moveTo>
                  <a:pt x="2805113" y="203347"/>
                </a:moveTo>
                <a:lnTo>
                  <a:pt x="2809876" y="228747"/>
                </a:lnTo>
                <a:lnTo>
                  <a:pt x="2805113" y="231922"/>
                </a:lnTo>
                <a:close/>
                <a:moveTo>
                  <a:pt x="2480" y="63779"/>
                </a:moveTo>
                <a:lnTo>
                  <a:pt x="7937" y="68409"/>
                </a:lnTo>
                <a:cubicBezTo>
                  <a:pt x="-7938" y="72114"/>
                  <a:pt x="15875" y="90634"/>
                  <a:pt x="0" y="75818"/>
                </a:cubicBezTo>
                <a:close/>
                <a:moveTo>
                  <a:pt x="26988" y="63647"/>
                </a:moveTo>
                <a:cubicBezTo>
                  <a:pt x="30560" y="78656"/>
                  <a:pt x="41276" y="86161"/>
                  <a:pt x="30560" y="104922"/>
                </a:cubicBezTo>
                <a:cubicBezTo>
                  <a:pt x="30560" y="93665"/>
                  <a:pt x="26988" y="74904"/>
                  <a:pt x="26988" y="63647"/>
                </a:cubicBezTo>
                <a:close/>
                <a:moveTo>
                  <a:pt x="1999391" y="27049"/>
                </a:moveTo>
                <a:cubicBezTo>
                  <a:pt x="1997398" y="29323"/>
                  <a:pt x="1995384" y="31165"/>
                  <a:pt x="1992094" y="30903"/>
                </a:cubicBezTo>
                <a:lnTo>
                  <a:pt x="1991891" y="30793"/>
                </a:lnTo>
                <a:cubicBezTo>
                  <a:pt x="1995641" y="27049"/>
                  <a:pt x="1995641" y="27049"/>
                  <a:pt x="1999391" y="27049"/>
                </a:cubicBezTo>
                <a:close/>
                <a:moveTo>
                  <a:pt x="1305627" y="12071"/>
                </a:moveTo>
                <a:cubicBezTo>
                  <a:pt x="1305633" y="12074"/>
                  <a:pt x="1305705" y="12110"/>
                  <a:pt x="1306564" y="12539"/>
                </a:cubicBezTo>
                <a:lnTo>
                  <a:pt x="1313127" y="15815"/>
                </a:lnTo>
                <a:cubicBezTo>
                  <a:pt x="1310304" y="16621"/>
                  <a:pt x="1307654" y="17339"/>
                  <a:pt x="1304900" y="17006"/>
                </a:cubicBezTo>
                <a:close/>
                <a:moveTo>
                  <a:pt x="1554011" y="721"/>
                </a:moveTo>
                <a:cubicBezTo>
                  <a:pt x="1584773" y="5284"/>
                  <a:pt x="1615008" y="29857"/>
                  <a:pt x="1643134" y="27049"/>
                </a:cubicBezTo>
                <a:cubicBezTo>
                  <a:pt x="1710635" y="4582"/>
                  <a:pt x="1781887" y="19560"/>
                  <a:pt x="1845638" y="15815"/>
                </a:cubicBezTo>
                <a:lnTo>
                  <a:pt x="1842357" y="25644"/>
                </a:lnTo>
                <a:cubicBezTo>
                  <a:pt x="1864388" y="-6651"/>
                  <a:pt x="1890639" y="60749"/>
                  <a:pt x="1909389" y="12071"/>
                </a:cubicBezTo>
                <a:cubicBezTo>
                  <a:pt x="1916890" y="19560"/>
                  <a:pt x="1931890" y="15815"/>
                  <a:pt x="1924390" y="34537"/>
                </a:cubicBezTo>
                <a:cubicBezTo>
                  <a:pt x="1941717" y="13777"/>
                  <a:pt x="1968650" y="50570"/>
                  <a:pt x="1992094" y="30903"/>
                </a:cubicBezTo>
                <a:cubicBezTo>
                  <a:pt x="2014497" y="53137"/>
                  <a:pt x="2036954" y="27092"/>
                  <a:pt x="2063143" y="45771"/>
                </a:cubicBezTo>
                <a:cubicBezTo>
                  <a:pt x="2063143" y="49515"/>
                  <a:pt x="2055642" y="49515"/>
                  <a:pt x="2055642" y="60749"/>
                </a:cubicBezTo>
                <a:cubicBezTo>
                  <a:pt x="2066893" y="75726"/>
                  <a:pt x="2081893" y="23304"/>
                  <a:pt x="2085643" y="64493"/>
                </a:cubicBezTo>
                <a:cubicBezTo>
                  <a:pt x="2089393" y="64493"/>
                  <a:pt x="2089393" y="45771"/>
                  <a:pt x="2085643" y="45771"/>
                </a:cubicBezTo>
                <a:cubicBezTo>
                  <a:pt x="2141894" y="64493"/>
                  <a:pt x="2205646" y="38282"/>
                  <a:pt x="2265647" y="30793"/>
                </a:cubicBezTo>
                <a:cubicBezTo>
                  <a:pt x="2306898" y="57004"/>
                  <a:pt x="2265647" y="101937"/>
                  <a:pt x="2299398" y="71982"/>
                </a:cubicBezTo>
                <a:cubicBezTo>
                  <a:pt x="2303148" y="70110"/>
                  <a:pt x="2303148" y="58876"/>
                  <a:pt x="2303148" y="64493"/>
                </a:cubicBezTo>
                <a:cubicBezTo>
                  <a:pt x="2314398" y="53260"/>
                  <a:pt x="2321898" y="113170"/>
                  <a:pt x="2333148" y="90704"/>
                </a:cubicBezTo>
                <a:cubicBezTo>
                  <a:pt x="2329398" y="64493"/>
                  <a:pt x="2336898" y="75726"/>
                  <a:pt x="2336898" y="60749"/>
                </a:cubicBezTo>
                <a:cubicBezTo>
                  <a:pt x="2363149" y="79471"/>
                  <a:pt x="2366899" y="101937"/>
                  <a:pt x="2389399" y="83215"/>
                </a:cubicBezTo>
                <a:lnTo>
                  <a:pt x="2389399" y="93044"/>
                </a:lnTo>
                <a:cubicBezTo>
                  <a:pt x="2411900" y="57004"/>
                  <a:pt x="2441901" y="79471"/>
                  <a:pt x="2460651" y="34537"/>
                </a:cubicBezTo>
                <a:cubicBezTo>
                  <a:pt x="2595654" y="30793"/>
                  <a:pt x="2723156" y="12071"/>
                  <a:pt x="2854409" y="8326"/>
                </a:cubicBezTo>
                <a:cubicBezTo>
                  <a:pt x="2981912" y="23304"/>
                  <a:pt x="3109415" y="4582"/>
                  <a:pt x="3240667" y="34537"/>
                </a:cubicBezTo>
                <a:cubicBezTo>
                  <a:pt x="3266918" y="68237"/>
                  <a:pt x="3270668" y="68237"/>
                  <a:pt x="3304419" y="57004"/>
                </a:cubicBezTo>
                <a:cubicBezTo>
                  <a:pt x="3304419" y="60749"/>
                  <a:pt x="3300669" y="60749"/>
                  <a:pt x="3304419" y="68237"/>
                </a:cubicBezTo>
                <a:cubicBezTo>
                  <a:pt x="3304419" y="38282"/>
                  <a:pt x="3326919" y="64493"/>
                  <a:pt x="3330669" y="38282"/>
                </a:cubicBezTo>
                <a:cubicBezTo>
                  <a:pt x="3379420" y="45771"/>
                  <a:pt x="3424421" y="38282"/>
                  <a:pt x="3473172" y="38282"/>
                </a:cubicBezTo>
                <a:cubicBezTo>
                  <a:pt x="3465672" y="42026"/>
                  <a:pt x="3461922" y="64493"/>
                  <a:pt x="3469422" y="64493"/>
                </a:cubicBezTo>
                <a:lnTo>
                  <a:pt x="3479266" y="48111"/>
                </a:lnTo>
                <a:lnTo>
                  <a:pt x="3480672" y="52323"/>
                </a:lnTo>
                <a:cubicBezTo>
                  <a:pt x="3488172" y="49515"/>
                  <a:pt x="3495673" y="34537"/>
                  <a:pt x="3488172" y="27049"/>
                </a:cubicBezTo>
                <a:cubicBezTo>
                  <a:pt x="3615675" y="4582"/>
                  <a:pt x="3735678" y="68237"/>
                  <a:pt x="3859430" y="64493"/>
                </a:cubicBezTo>
                <a:cubicBezTo>
                  <a:pt x="3885681" y="75726"/>
                  <a:pt x="3926932" y="68237"/>
                  <a:pt x="3960682" y="60749"/>
                </a:cubicBezTo>
                <a:cubicBezTo>
                  <a:pt x="4050684" y="101937"/>
                  <a:pt x="4136936" y="139381"/>
                  <a:pt x="4230688" y="113170"/>
                </a:cubicBezTo>
                <a:cubicBezTo>
                  <a:pt x="4230653" y="113346"/>
                  <a:pt x="4215644" y="188081"/>
                  <a:pt x="4178187" y="206781"/>
                </a:cubicBezTo>
                <a:cubicBezTo>
                  <a:pt x="4125686" y="274181"/>
                  <a:pt x="4061934" y="203037"/>
                  <a:pt x="4005683" y="244225"/>
                </a:cubicBezTo>
                <a:cubicBezTo>
                  <a:pt x="3998183" y="244225"/>
                  <a:pt x="4009433" y="206781"/>
                  <a:pt x="3994433" y="214270"/>
                </a:cubicBezTo>
                <a:cubicBezTo>
                  <a:pt x="3938182" y="266692"/>
                  <a:pt x="3855680" y="232992"/>
                  <a:pt x="3791929" y="188059"/>
                </a:cubicBezTo>
                <a:lnTo>
                  <a:pt x="3795210" y="178230"/>
                </a:lnTo>
                <a:cubicBezTo>
                  <a:pt x="3784429" y="169337"/>
                  <a:pt x="3769428" y="206781"/>
                  <a:pt x="3754428" y="199292"/>
                </a:cubicBezTo>
                <a:cubicBezTo>
                  <a:pt x="3754428" y="191803"/>
                  <a:pt x="3758178" y="188059"/>
                  <a:pt x="3758178" y="180570"/>
                </a:cubicBezTo>
                <a:cubicBezTo>
                  <a:pt x="3754428" y="203037"/>
                  <a:pt x="3731928" y="188059"/>
                  <a:pt x="3728177" y="203037"/>
                </a:cubicBezTo>
                <a:cubicBezTo>
                  <a:pt x="3720677" y="195548"/>
                  <a:pt x="3724427" y="180570"/>
                  <a:pt x="3716927" y="169337"/>
                </a:cubicBezTo>
                <a:cubicBezTo>
                  <a:pt x="3709427" y="195548"/>
                  <a:pt x="3709427" y="195548"/>
                  <a:pt x="3709427" y="195548"/>
                </a:cubicBezTo>
                <a:cubicBezTo>
                  <a:pt x="3686927" y="251714"/>
                  <a:pt x="3656926" y="188059"/>
                  <a:pt x="3630675" y="218014"/>
                </a:cubicBezTo>
                <a:cubicBezTo>
                  <a:pt x="3630675" y="210525"/>
                  <a:pt x="3634426" y="206781"/>
                  <a:pt x="3630675" y="203037"/>
                </a:cubicBezTo>
                <a:cubicBezTo>
                  <a:pt x="3585674" y="236736"/>
                  <a:pt x="3529423" y="225503"/>
                  <a:pt x="3476922" y="240481"/>
                </a:cubicBezTo>
                <a:cubicBezTo>
                  <a:pt x="3480672" y="229248"/>
                  <a:pt x="3480672" y="214270"/>
                  <a:pt x="3480672" y="206781"/>
                </a:cubicBezTo>
                <a:cubicBezTo>
                  <a:pt x="3476922" y="229248"/>
                  <a:pt x="3458172" y="236736"/>
                  <a:pt x="3446922" y="240481"/>
                </a:cubicBezTo>
                <a:cubicBezTo>
                  <a:pt x="3439421" y="214270"/>
                  <a:pt x="3420671" y="262947"/>
                  <a:pt x="3405671" y="247970"/>
                </a:cubicBezTo>
                <a:lnTo>
                  <a:pt x="3409421" y="244225"/>
                </a:lnTo>
                <a:lnTo>
                  <a:pt x="3399987" y="252884"/>
                </a:lnTo>
                <a:cubicBezTo>
                  <a:pt x="3392076" y="252884"/>
                  <a:pt x="3387858" y="233929"/>
                  <a:pt x="3379420" y="259203"/>
                </a:cubicBezTo>
                <a:lnTo>
                  <a:pt x="3372858" y="242821"/>
                </a:lnTo>
                <a:cubicBezTo>
                  <a:pt x="3368170" y="274181"/>
                  <a:pt x="3356920" y="218014"/>
                  <a:pt x="3345669" y="236736"/>
                </a:cubicBezTo>
                <a:lnTo>
                  <a:pt x="3345669" y="243289"/>
                </a:lnTo>
                <a:cubicBezTo>
                  <a:pt x="3338169" y="255459"/>
                  <a:pt x="3334419" y="236736"/>
                  <a:pt x="3323169" y="240481"/>
                </a:cubicBezTo>
                <a:cubicBezTo>
                  <a:pt x="3304419" y="244225"/>
                  <a:pt x="3293168" y="225503"/>
                  <a:pt x="3293168" y="255459"/>
                </a:cubicBezTo>
                <a:cubicBezTo>
                  <a:pt x="3285668" y="229248"/>
                  <a:pt x="3311919" y="244225"/>
                  <a:pt x="3300669" y="210525"/>
                </a:cubicBezTo>
                <a:cubicBezTo>
                  <a:pt x="3236917" y="236736"/>
                  <a:pt x="3165666" y="229248"/>
                  <a:pt x="3101914" y="229248"/>
                </a:cubicBezTo>
                <a:cubicBezTo>
                  <a:pt x="3094414" y="218014"/>
                  <a:pt x="3090664" y="214270"/>
                  <a:pt x="3086914" y="203037"/>
                </a:cubicBezTo>
                <a:cubicBezTo>
                  <a:pt x="3079414" y="206781"/>
                  <a:pt x="3064414" y="206781"/>
                  <a:pt x="3056913" y="221759"/>
                </a:cubicBezTo>
                <a:cubicBezTo>
                  <a:pt x="3060663" y="221759"/>
                  <a:pt x="3053163" y="206781"/>
                  <a:pt x="3049413" y="206781"/>
                </a:cubicBezTo>
                <a:cubicBezTo>
                  <a:pt x="3038163" y="195548"/>
                  <a:pt x="3034413" y="236736"/>
                  <a:pt x="3023163" y="221759"/>
                </a:cubicBezTo>
                <a:cubicBezTo>
                  <a:pt x="3026913" y="214270"/>
                  <a:pt x="3030663" y="206781"/>
                  <a:pt x="3026913" y="195548"/>
                </a:cubicBezTo>
                <a:cubicBezTo>
                  <a:pt x="3015663" y="218014"/>
                  <a:pt x="3000662" y="214270"/>
                  <a:pt x="2989412" y="221759"/>
                </a:cubicBezTo>
                <a:cubicBezTo>
                  <a:pt x="2989412" y="214270"/>
                  <a:pt x="2993162" y="214270"/>
                  <a:pt x="2993162" y="203037"/>
                </a:cubicBezTo>
                <a:cubicBezTo>
                  <a:pt x="2978162" y="229248"/>
                  <a:pt x="2966912" y="199292"/>
                  <a:pt x="2951911" y="214270"/>
                </a:cubicBezTo>
                <a:lnTo>
                  <a:pt x="2958474" y="197888"/>
                </a:lnTo>
                <a:cubicBezTo>
                  <a:pt x="2940661" y="176826"/>
                  <a:pt x="2951911" y="232992"/>
                  <a:pt x="2933161" y="218014"/>
                </a:cubicBezTo>
                <a:cubicBezTo>
                  <a:pt x="2936911" y="214270"/>
                  <a:pt x="2936911" y="206781"/>
                  <a:pt x="2936911" y="199292"/>
                </a:cubicBezTo>
                <a:cubicBezTo>
                  <a:pt x="2921911" y="229248"/>
                  <a:pt x="2895660" y="218014"/>
                  <a:pt x="2876910" y="229248"/>
                </a:cubicBezTo>
                <a:lnTo>
                  <a:pt x="2876910" y="221759"/>
                </a:lnTo>
                <a:cubicBezTo>
                  <a:pt x="2861909" y="225503"/>
                  <a:pt x="2843159" y="214270"/>
                  <a:pt x="2820658" y="229248"/>
                </a:cubicBezTo>
                <a:cubicBezTo>
                  <a:pt x="2813158" y="221759"/>
                  <a:pt x="2824409" y="188059"/>
                  <a:pt x="2805658" y="191803"/>
                </a:cubicBezTo>
                <a:cubicBezTo>
                  <a:pt x="2805658" y="225503"/>
                  <a:pt x="2771907" y="206781"/>
                  <a:pt x="2783158" y="244225"/>
                </a:cubicBezTo>
                <a:cubicBezTo>
                  <a:pt x="2768157" y="236736"/>
                  <a:pt x="2741907" y="225503"/>
                  <a:pt x="2730657" y="236736"/>
                </a:cubicBezTo>
                <a:cubicBezTo>
                  <a:pt x="2738157" y="221759"/>
                  <a:pt x="2723156" y="195548"/>
                  <a:pt x="2738157" y="191803"/>
                </a:cubicBezTo>
                <a:lnTo>
                  <a:pt x="2728313" y="175421"/>
                </a:lnTo>
                <a:lnTo>
                  <a:pt x="2730188" y="167055"/>
                </a:lnTo>
                <a:cubicBezTo>
                  <a:pt x="2735637" y="166880"/>
                  <a:pt x="2735813" y="165124"/>
                  <a:pt x="2734407" y="158104"/>
                </a:cubicBezTo>
                <a:cubicBezTo>
                  <a:pt x="2726906" y="161848"/>
                  <a:pt x="2708156" y="173081"/>
                  <a:pt x="2700656" y="169337"/>
                </a:cubicBezTo>
                <a:cubicBezTo>
                  <a:pt x="2689406" y="188059"/>
                  <a:pt x="2678155" y="225503"/>
                  <a:pt x="2655655" y="229248"/>
                </a:cubicBezTo>
                <a:cubicBezTo>
                  <a:pt x="2666905" y="218014"/>
                  <a:pt x="2651905" y="191803"/>
                  <a:pt x="2659405" y="188059"/>
                </a:cubicBezTo>
                <a:cubicBezTo>
                  <a:pt x="2629404" y="247970"/>
                  <a:pt x="2629404" y="247970"/>
                  <a:pt x="2629404" y="247970"/>
                </a:cubicBezTo>
                <a:cubicBezTo>
                  <a:pt x="2621904" y="251714"/>
                  <a:pt x="2625654" y="221759"/>
                  <a:pt x="2618154" y="232992"/>
                </a:cubicBezTo>
                <a:cubicBezTo>
                  <a:pt x="2618154" y="240481"/>
                  <a:pt x="2614404" y="247970"/>
                  <a:pt x="2610654" y="251714"/>
                </a:cubicBezTo>
                <a:cubicBezTo>
                  <a:pt x="2606904" y="247970"/>
                  <a:pt x="2580653" y="259203"/>
                  <a:pt x="2580653" y="229248"/>
                </a:cubicBezTo>
                <a:cubicBezTo>
                  <a:pt x="2576903" y="214270"/>
                  <a:pt x="2591904" y="221759"/>
                  <a:pt x="2584404" y="210525"/>
                </a:cubicBezTo>
                <a:cubicBezTo>
                  <a:pt x="2569403" y="210525"/>
                  <a:pt x="2569403" y="221759"/>
                  <a:pt x="2558153" y="221759"/>
                </a:cubicBezTo>
                <a:cubicBezTo>
                  <a:pt x="2550706" y="210578"/>
                  <a:pt x="2532167" y="228984"/>
                  <a:pt x="2539361" y="247530"/>
                </a:cubicBezTo>
                <a:cubicBezTo>
                  <a:pt x="2533690" y="258667"/>
                  <a:pt x="2524493" y="262947"/>
                  <a:pt x="2513152" y="262947"/>
                </a:cubicBezTo>
                <a:cubicBezTo>
                  <a:pt x="2516902" y="255459"/>
                  <a:pt x="2516902" y="247970"/>
                  <a:pt x="2520652" y="236736"/>
                </a:cubicBezTo>
                <a:cubicBezTo>
                  <a:pt x="2502633" y="261926"/>
                  <a:pt x="2484613" y="269824"/>
                  <a:pt x="2466587" y="280360"/>
                </a:cubicBezTo>
                <a:cubicBezTo>
                  <a:pt x="2468386" y="274645"/>
                  <a:pt x="2470872" y="264979"/>
                  <a:pt x="2473190" y="262123"/>
                </a:cubicBezTo>
                <a:cubicBezTo>
                  <a:pt x="2451767" y="242997"/>
                  <a:pt x="2426306" y="288367"/>
                  <a:pt x="2404400" y="259203"/>
                </a:cubicBezTo>
                <a:cubicBezTo>
                  <a:pt x="2408150" y="255460"/>
                  <a:pt x="2408150" y="281670"/>
                  <a:pt x="2408150" y="277925"/>
                </a:cubicBezTo>
                <a:cubicBezTo>
                  <a:pt x="2396900" y="274181"/>
                  <a:pt x="2396900" y="251714"/>
                  <a:pt x="2389399" y="259203"/>
                </a:cubicBezTo>
                <a:cubicBezTo>
                  <a:pt x="2389399" y="247970"/>
                  <a:pt x="2378149" y="262947"/>
                  <a:pt x="2370649" y="266692"/>
                </a:cubicBezTo>
                <a:cubicBezTo>
                  <a:pt x="2370329" y="264717"/>
                  <a:pt x="2372364" y="259203"/>
                  <a:pt x="2374399" y="259203"/>
                </a:cubicBezTo>
                <a:cubicBezTo>
                  <a:pt x="2366899" y="270436"/>
                  <a:pt x="2321898" y="289158"/>
                  <a:pt x="2295647" y="270436"/>
                </a:cubicBezTo>
                <a:cubicBezTo>
                  <a:pt x="2295647" y="277926"/>
                  <a:pt x="2280647" y="300392"/>
                  <a:pt x="2273147" y="300392"/>
                </a:cubicBezTo>
                <a:lnTo>
                  <a:pt x="2276428" y="284010"/>
                </a:lnTo>
                <a:cubicBezTo>
                  <a:pt x="2273981" y="270023"/>
                  <a:pt x="2264263" y="276489"/>
                  <a:pt x="2260348" y="270933"/>
                </a:cubicBezTo>
                <a:lnTo>
                  <a:pt x="2269492" y="267600"/>
                </a:lnTo>
                <a:lnTo>
                  <a:pt x="2270218" y="274532"/>
                </a:lnTo>
                <a:cubicBezTo>
                  <a:pt x="2272115" y="273671"/>
                  <a:pt x="2275789" y="267486"/>
                  <a:pt x="2279674" y="263311"/>
                </a:cubicBezTo>
                <a:cubicBezTo>
                  <a:pt x="2276448" y="264848"/>
                  <a:pt x="2272963" y="266564"/>
                  <a:pt x="2269492" y="267600"/>
                </a:cubicBezTo>
                <a:cubicBezTo>
                  <a:pt x="2269313" y="267288"/>
                  <a:pt x="2269354" y="266995"/>
                  <a:pt x="2269397" y="266692"/>
                </a:cubicBezTo>
                <a:cubicBezTo>
                  <a:pt x="2266331" y="266692"/>
                  <a:pt x="2263266" y="268360"/>
                  <a:pt x="2260205" y="270417"/>
                </a:cubicBezTo>
                <a:cubicBezTo>
                  <a:pt x="2258761" y="269143"/>
                  <a:pt x="2258147" y="266735"/>
                  <a:pt x="2258147" y="262947"/>
                </a:cubicBezTo>
                <a:lnTo>
                  <a:pt x="2259116" y="271149"/>
                </a:lnTo>
                <a:cubicBezTo>
                  <a:pt x="2251292" y="276558"/>
                  <a:pt x="2243469" y="283455"/>
                  <a:pt x="2235646" y="270436"/>
                </a:cubicBezTo>
                <a:cubicBezTo>
                  <a:pt x="2239396" y="274181"/>
                  <a:pt x="2243146" y="240481"/>
                  <a:pt x="2235646" y="244225"/>
                </a:cubicBezTo>
                <a:cubicBezTo>
                  <a:pt x="2220646" y="247970"/>
                  <a:pt x="2231896" y="251714"/>
                  <a:pt x="2216896" y="259203"/>
                </a:cubicBezTo>
                <a:lnTo>
                  <a:pt x="2210333" y="265756"/>
                </a:lnTo>
                <a:lnTo>
                  <a:pt x="2205528" y="275936"/>
                </a:lnTo>
                <a:cubicBezTo>
                  <a:pt x="2200958" y="279095"/>
                  <a:pt x="2195333" y="268564"/>
                  <a:pt x="2198145" y="285414"/>
                </a:cubicBezTo>
                <a:cubicBezTo>
                  <a:pt x="2198145" y="270436"/>
                  <a:pt x="2175645" y="296647"/>
                  <a:pt x="2179395" y="262947"/>
                </a:cubicBezTo>
                <a:cubicBezTo>
                  <a:pt x="2179395" y="236736"/>
                  <a:pt x="2179395" y="236736"/>
                  <a:pt x="2179395" y="236736"/>
                </a:cubicBezTo>
                <a:cubicBezTo>
                  <a:pt x="2171895" y="240481"/>
                  <a:pt x="2168145" y="262947"/>
                  <a:pt x="2160645" y="274181"/>
                </a:cubicBezTo>
                <a:cubicBezTo>
                  <a:pt x="2160645" y="274120"/>
                  <a:pt x="2160645" y="266677"/>
                  <a:pt x="2160645" y="262947"/>
                </a:cubicBezTo>
                <a:cubicBezTo>
                  <a:pt x="2156895" y="304136"/>
                  <a:pt x="2141894" y="259203"/>
                  <a:pt x="2134394" y="289158"/>
                </a:cubicBezTo>
                <a:cubicBezTo>
                  <a:pt x="2119394" y="277925"/>
                  <a:pt x="2096893" y="289158"/>
                  <a:pt x="2089393" y="262947"/>
                </a:cubicBezTo>
                <a:cubicBezTo>
                  <a:pt x="2078143" y="274181"/>
                  <a:pt x="2066893" y="289158"/>
                  <a:pt x="2055642" y="281670"/>
                </a:cubicBezTo>
                <a:cubicBezTo>
                  <a:pt x="2055642" y="277925"/>
                  <a:pt x="2059393" y="274181"/>
                  <a:pt x="2063143" y="266692"/>
                </a:cubicBezTo>
                <a:cubicBezTo>
                  <a:pt x="2051892" y="255459"/>
                  <a:pt x="2051892" y="266692"/>
                  <a:pt x="2044392" y="270436"/>
                </a:cubicBezTo>
                <a:cubicBezTo>
                  <a:pt x="2044392" y="266692"/>
                  <a:pt x="2029392" y="247970"/>
                  <a:pt x="2018142" y="232992"/>
                </a:cubicBezTo>
                <a:cubicBezTo>
                  <a:pt x="2006891" y="244225"/>
                  <a:pt x="2010642" y="266692"/>
                  <a:pt x="2010642" y="277925"/>
                </a:cubicBezTo>
                <a:cubicBezTo>
                  <a:pt x="1999391" y="240481"/>
                  <a:pt x="1976891" y="304136"/>
                  <a:pt x="1965641" y="266692"/>
                </a:cubicBezTo>
                <a:cubicBezTo>
                  <a:pt x="1969391" y="262947"/>
                  <a:pt x="1980641" y="247970"/>
                  <a:pt x="1973141" y="240481"/>
                </a:cubicBezTo>
                <a:cubicBezTo>
                  <a:pt x="1961891" y="199292"/>
                  <a:pt x="1950640" y="266692"/>
                  <a:pt x="1935640" y="247970"/>
                </a:cubicBezTo>
                <a:cubicBezTo>
                  <a:pt x="1935640" y="281670"/>
                  <a:pt x="1935640" y="281670"/>
                  <a:pt x="1935640" y="281670"/>
                </a:cubicBezTo>
                <a:cubicBezTo>
                  <a:pt x="1931890" y="259203"/>
                  <a:pt x="1913139" y="300392"/>
                  <a:pt x="1913139" y="266692"/>
                </a:cubicBezTo>
                <a:cubicBezTo>
                  <a:pt x="1909389" y="277925"/>
                  <a:pt x="1894389" y="255459"/>
                  <a:pt x="1898139" y="285414"/>
                </a:cubicBezTo>
                <a:cubicBezTo>
                  <a:pt x="1868139" y="259203"/>
                  <a:pt x="1826888" y="300392"/>
                  <a:pt x="1811887" y="244225"/>
                </a:cubicBezTo>
                <a:cubicBezTo>
                  <a:pt x="1808137" y="247970"/>
                  <a:pt x="1800637" y="240481"/>
                  <a:pt x="1800637" y="259203"/>
                </a:cubicBezTo>
                <a:lnTo>
                  <a:pt x="1805559" y="265522"/>
                </a:lnTo>
                <a:cubicBezTo>
                  <a:pt x="1809778" y="265521"/>
                  <a:pt x="1811887" y="250778"/>
                  <a:pt x="1811887" y="259203"/>
                </a:cubicBezTo>
                <a:cubicBezTo>
                  <a:pt x="1808137" y="259203"/>
                  <a:pt x="1808137" y="266692"/>
                  <a:pt x="1808137" y="270436"/>
                </a:cubicBezTo>
                <a:cubicBezTo>
                  <a:pt x="1800637" y="262947"/>
                  <a:pt x="1793137" y="262947"/>
                  <a:pt x="1800637" y="236736"/>
                </a:cubicBezTo>
                <a:cubicBezTo>
                  <a:pt x="1781887" y="214270"/>
                  <a:pt x="1781887" y="289158"/>
                  <a:pt x="1755636" y="277925"/>
                </a:cubicBezTo>
                <a:cubicBezTo>
                  <a:pt x="1759386" y="262947"/>
                  <a:pt x="1755636" y="259203"/>
                  <a:pt x="1748136" y="259203"/>
                </a:cubicBezTo>
                <a:cubicBezTo>
                  <a:pt x="1733136" y="281670"/>
                  <a:pt x="1733136" y="281670"/>
                  <a:pt x="1733136" y="281670"/>
                </a:cubicBezTo>
                <a:cubicBezTo>
                  <a:pt x="1718135" y="277925"/>
                  <a:pt x="1725636" y="251714"/>
                  <a:pt x="1725636" y="229248"/>
                </a:cubicBezTo>
                <a:cubicBezTo>
                  <a:pt x="1718135" y="232992"/>
                  <a:pt x="1706885" y="232992"/>
                  <a:pt x="1703135" y="247970"/>
                </a:cubicBezTo>
                <a:cubicBezTo>
                  <a:pt x="1695635" y="221759"/>
                  <a:pt x="1695635" y="221759"/>
                  <a:pt x="1695635" y="221759"/>
                </a:cubicBezTo>
                <a:cubicBezTo>
                  <a:pt x="1703135" y="240481"/>
                  <a:pt x="1688135" y="232992"/>
                  <a:pt x="1684385" y="240481"/>
                </a:cubicBezTo>
                <a:lnTo>
                  <a:pt x="1687666" y="233928"/>
                </a:lnTo>
                <a:cubicBezTo>
                  <a:pt x="1684385" y="225503"/>
                  <a:pt x="1676885" y="229248"/>
                  <a:pt x="1673134" y="232992"/>
                </a:cubicBezTo>
                <a:cubicBezTo>
                  <a:pt x="1673134" y="244225"/>
                  <a:pt x="1680635" y="251714"/>
                  <a:pt x="1688135" y="255459"/>
                </a:cubicBezTo>
                <a:cubicBezTo>
                  <a:pt x="1680635" y="266692"/>
                  <a:pt x="1676885" y="262947"/>
                  <a:pt x="1669384" y="274181"/>
                </a:cubicBezTo>
                <a:cubicBezTo>
                  <a:pt x="1673134" y="251714"/>
                  <a:pt x="1658134" y="259203"/>
                  <a:pt x="1650634" y="255459"/>
                </a:cubicBezTo>
                <a:cubicBezTo>
                  <a:pt x="1643134" y="251714"/>
                  <a:pt x="1639384" y="274181"/>
                  <a:pt x="1639384" y="274181"/>
                </a:cubicBezTo>
                <a:cubicBezTo>
                  <a:pt x="1639384" y="262947"/>
                  <a:pt x="1624383" y="274181"/>
                  <a:pt x="1631884" y="255459"/>
                </a:cubicBezTo>
                <a:cubicBezTo>
                  <a:pt x="1635634" y="251714"/>
                  <a:pt x="1639384" y="266692"/>
                  <a:pt x="1643134" y="259203"/>
                </a:cubicBezTo>
                <a:cubicBezTo>
                  <a:pt x="1639384" y="247970"/>
                  <a:pt x="1639384" y="229248"/>
                  <a:pt x="1628134" y="244225"/>
                </a:cubicBezTo>
                <a:cubicBezTo>
                  <a:pt x="1620633" y="255459"/>
                  <a:pt x="1628134" y="285414"/>
                  <a:pt x="1613133" y="274181"/>
                </a:cubicBezTo>
                <a:cubicBezTo>
                  <a:pt x="1616883" y="266692"/>
                  <a:pt x="1620633" y="259203"/>
                  <a:pt x="1624383" y="251714"/>
                </a:cubicBezTo>
                <a:lnTo>
                  <a:pt x="1611258" y="241885"/>
                </a:lnTo>
                <a:lnTo>
                  <a:pt x="1609383" y="256863"/>
                </a:lnTo>
                <a:cubicBezTo>
                  <a:pt x="1605633" y="255459"/>
                  <a:pt x="1609383" y="251714"/>
                  <a:pt x="1605633" y="247970"/>
                </a:cubicBezTo>
                <a:cubicBezTo>
                  <a:pt x="1601883" y="270436"/>
                  <a:pt x="1586883" y="255459"/>
                  <a:pt x="1583133" y="277925"/>
                </a:cubicBezTo>
                <a:cubicBezTo>
                  <a:pt x="1575632" y="281670"/>
                  <a:pt x="1568132" y="262947"/>
                  <a:pt x="1560632" y="262947"/>
                </a:cubicBezTo>
                <a:cubicBezTo>
                  <a:pt x="1553132" y="247970"/>
                  <a:pt x="1541882" y="255459"/>
                  <a:pt x="1534382" y="270436"/>
                </a:cubicBezTo>
                <a:cubicBezTo>
                  <a:pt x="1530631" y="262947"/>
                  <a:pt x="1519381" y="266692"/>
                  <a:pt x="1515631" y="277925"/>
                </a:cubicBezTo>
                <a:cubicBezTo>
                  <a:pt x="1504381" y="262947"/>
                  <a:pt x="1511881" y="203037"/>
                  <a:pt x="1500631" y="225503"/>
                </a:cubicBezTo>
                <a:cubicBezTo>
                  <a:pt x="1489381" y="225503"/>
                  <a:pt x="1481880" y="262947"/>
                  <a:pt x="1485631" y="274181"/>
                </a:cubicBezTo>
                <a:cubicBezTo>
                  <a:pt x="1463130" y="262947"/>
                  <a:pt x="1440630" y="292903"/>
                  <a:pt x="1421879" y="262947"/>
                </a:cubicBezTo>
                <a:cubicBezTo>
                  <a:pt x="1418129" y="270436"/>
                  <a:pt x="1421879" y="274181"/>
                  <a:pt x="1414379" y="277925"/>
                </a:cubicBezTo>
                <a:cubicBezTo>
                  <a:pt x="1384378" y="270436"/>
                  <a:pt x="1346878" y="300392"/>
                  <a:pt x="1324377" y="262947"/>
                </a:cubicBezTo>
                <a:cubicBezTo>
                  <a:pt x="1335627" y="251714"/>
                  <a:pt x="1328127" y="240481"/>
                  <a:pt x="1328127" y="229248"/>
                </a:cubicBezTo>
                <a:lnTo>
                  <a:pt x="1323733" y="234689"/>
                </a:lnTo>
                <a:lnTo>
                  <a:pt x="1320107" y="228699"/>
                </a:lnTo>
                <a:cubicBezTo>
                  <a:pt x="1319162" y="227492"/>
                  <a:pt x="1318283" y="229248"/>
                  <a:pt x="1316877" y="240481"/>
                </a:cubicBezTo>
                <a:cubicBezTo>
                  <a:pt x="1316877" y="259203"/>
                  <a:pt x="1313127" y="270436"/>
                  <a:pt x="1324377" y="277925"/>
                </a:cubicBezTo>
                <a:cubicBezTo>
                  <a:pt x="1305627" y="285414"/>
                  <a:pt x="1275626" y="285414"/>
                  <a:pt x="1268126" y="266692"/>
                </a:cubicBezTo>
                <a:cubicBezTo>
                  <a:pt x="1271876" y="274181"/>
                  <a:pt x="1268126" y="281670"/>
                  <a:pt x="1264376" y="285414"/>
                </a:cubicBezTo>
                <a:lnTo>
                  <a:pt x="1257344" y="260139"/>
                </a:lnTo>
                <a:cubicBezTo>
                  <a:pt x="1253126" y="256395"/>
                  <a:pt x="1247501" y="257331"/>
                  <a:pt x="1241875" y="262947"/>
                </a:cubicBezTo>
                <a:lnTo>
                  <a:pt x="1241875" y="279329"/>
                </a:lnTo>
                <a:lnTo>
                  <a:pt x="1235313" y="265288"/>
                </a:lnTo>
                <a:cubicBezTo>
                  <a:pt x="1230625" y="266693"/>
                  <a:pt x="1226875" y="300392"/>
                  <a:pt x="1219375" y="281670"/>
                </a:cubicBezTo>
                <a:cubicBezTo>
                  <a:pt x="1219375" y="274181"/>
                  <a:pt x="1219375" y="266692"/>
                  <a:pt x="1215625" y="262947"/>
                </a:cubicBezTo>
                <a:cubicBezTo>
                  <a:pt x="1204375" y="277925"/>
                  <a:pt x="1189374" y="300392"/>
                  <a:pt x="1178124" y="285414"/>
                </a:cubicBezTo>
                <a:cubicBezTo>
                  <a:pt x="1170624" y="259203"/>
                  <a:pt x="1170624" y="259203"/>
                  <a:pt x="1170624" y="259203"/>
                </a:cubicBezTo>
                <a:cubicBezTo>
                  <a:pt x="1166874" y="262947"/>
                  <a:pt x="1155624" y="277925"/>
                  <a:pt x="1166874" y="285414"/>
                </a:cubicBezTo>
                <a:cubicBezTo>
                  <a:pt x="1148123" y="270436"/>
                  <a:pt x="1133123" y="266692"/>
                  <a:pt x="1129373" y="244225"/>
                </a:cubicBezTo>
                <a:cubicBezTo>
                  <a:pt x="1091872" y="296647"/>
                  <a:pt x="1043121" y="296647"/>
                  <a:pt x="1005620" y="292903"/>
                </a:cubicBezTo>
                <a:lnTo>
                  <a:pt x="1008902" y="283074"/>
                </a:lnTo>
                <a:lnTo>
                  <a:pt x="1003137" y="279278"/>
                </a:lnTo>
                <a:cubicBezTo>
                  <a:pt x="999292" y="282372"/>
                  <a:pt x="999995" y="301328"/>
                  <a:pt x="994370" y="292903"/>
                </a:cubicBezTo>
                <a:cubicBezTo>
                  <a:pt x="998120" y="281670"/>
                  <a:pt x="986870" y="266692"/>
                  <a:pt x="994370" y="251714"/>
                </a:cubicBezTo>
                <a:cubicBezTo>
                  <a:pt x="983120" y="236736"/>
                  <a:pt x="975620" y="274181"/>
                  <a:pt x="968120" y="277925"/>
                </a:cubicBezTo>
                <a:lnTo>
                  <a:pt x="967651" y="284419"/>
                </a:lnTo>
                <a:lnTo>
                  <a:pt x="971342" y="280668"/>
                </a:lnTo>
                <a:cubicBezTo>
                  <a:pt x="972573" y="279680"/>
                  <a:pt x="973276" y="280733"/>
                  <a:pt x="971870" y="289158"/>
                </a:cubicBezTo>
                <a:cubicBezTo>
                  <a:pt x="971870" y="296647"/>
                  <a:pt x="953119" y="274181"/>
                  <a:pt x="949369" y="300392"/>
                </a:cubicBezTo>
                <a:cubicBezTo>
                  <a:pt x="945619" y="292903"/>
                  <a:pt x="949369" y="274181"/>
                  <a:pt x="949369" y="262947"/>
                </a:cubicBezTo>
                <a:lnTo>
                  <a:pt x="942807" y="272777"/>
                </a:lnTo>
                <a:cubicBezTo>
                  <a:pt x="930619" y="244225"/>
                  <a:pt x="968120" y="221759"/>
                  <a:pt x="956869" y="184315"/>
                </a:cubicBezTo>
                <a:lnTo>
                  <a:pt x="950307" y="187591"/>
                </a:lnTo>
                <a:cubicBezTo>
                  <a:pt x="941869" y="158104"/>
                  <a:pt x="971870" y="154359"/>
                  <a:pt x="953119" y="146870"/>
                </a:cubicBezTo>
                <a:cubicBezTo>
                  <a:pt x="941869" y="158104"/>
                  <a:pt x="934369" y="195548"/>
                  <a:pt x="941869" y="206781"/>
                </a:cubicBezTo>
                <a:cubicBezTo>
                  <a:pt x="923119" y="214270"/>
                  <a:pt x="930619" y="270436"/>
                  <a:pt x="908118" y="266692"/>
                </a:cubicBezTo>
                <a:cubicBezTo>
                  <a:pt x="904368" y="251714"/>
                  <a:pt x="926869" y="262947"/>
                  <a:pt x="923119" y="244225"/>
                </a:cubicBezTo>
                <a:cubicBezTo>
                  <a:pt x="915619" y="221759"/>
                  <a:pt x="904368" y="255459"/>
                  <a:pt x="893118" y="247970"/>
                </a:cubicBezTo>
                <a:cubicBezTo>
                  <a:pt x="904368" y="255459"/>
                  <a:pt x="896868" y="281670"/>
                  <a:pt x="889368" y="285414"/>
                </a:cubicBezTo>
                <a:cubicBezTo>
                  <a:pt x="878118" y="274181"/>
                  <a:pt x="896868" y="262947"/>
                  <a:pt x="881868" y="259203"/>
                </a:cubicBezTo>
                <a:cubicBezTo>
                  <a:pt x="878118" y="274181"/>
                  <a:pt x="863117" y="285414"/>
                  <a:pt x="878118" y="296647"/>
                </a:cubicBezTo>
                <a:lnTo>
                  <a:pt x="872434" y="309519"/>
                </a:lnTo>
                <a:cubicBezTo>
                  <a:pt x="866633" y="312327"/>
                  <a:pt x="860305" y="291967"/>
                  <a:pt x="851867" y="311625"/>
                </a:cubicBezTo>
                <a:cubicBezTo>
                  <a:pt x="848117" y="289158"/>
                  <a:pt x="870618" y="259203"/>
                  <a:pt x="851867" y="244225"/>
                </a:cubicBezTo>
                <a:cubicBezTo>
                  <a:pt x="855617" y="266692"/>
                  <a:pt x="833117" y="274181"/>
                  <a:pt x="840617" y="311625"/>
                </a:cubicBezTo>
                <a:cubicBezTo>
                  <a:pt x="833117" y="304136"/>
                  <a:pt x="833117" y="285414"/>
                  <a:pt x="840617" y="270436"/>
                </a:cubicBezTo>
                <a:cubicBezTo>
                  <a:pt x="829367" y="255459"/>
                  <a:pt x="814366" y="311625"/>
                  <a:pt x="814366" y="266692"/>
                </a:cubicBezTo>
                <a:cubicBezTo>
                  <a:pt x="810616" y="289158"/>
                  <a:pt x="810616" y="289158"/>
                  <a:pt x="810616" y="289158"/>
                </a:cubicBezTo>
                <a:cubicBezTo>
                  <a:pt x="806866" y="281670"/>
                  <a:pt x="803116" y="277925"/>
                  <a:pt x="799366" y="262947"/>
                </a:cubicBezTo>
                <a:cubicBezTo>
                  <a:pt x="791866" y="262947"/>
                  <a:pt x="773116" y="296647"/>
                  <a:pt x="773116" y="259203"/>
                </a:cubicBezTo>
                <a:cubicBezTo>
                  <a:pt x="773116" y="262947"/>
                  <a:pt x="754365" y="259203"/>
                  <a:pt x="758115" y="285414"/>
                </a:cubicBezTo>
                <a:cubicBezTo>
                  <a:pt x="769365" y="300392"/>
                  <a:pt x="773116" y="266692"/>
                  <a:pt x="776866" y="300392"/>
                </a:cubicBezTo>
                <a:lnTo>
                  <a:pt x="772823" y="290094"/>
                </a:lnTo>
                <a:cubicBezTo>
                  <a:pt x="767725" y="287988"/>
                  <a:pt x="759990" y="306944"/>
                  <a:pt x="754365" y="315369"/>
                </a:cubicBezTo>
                <a:lnTo>
                  <a:pt x="754365" y="302264"/>
                </a:lnTo>
                <a:cubicBezTo>
                  <a:pt x="750615" y="304136"/>
                  <a:pt x="743115" y="300392"/>
                  <a:pt x="739365" y="315369"/>
                </a:cubicBezTo>
                <a:cubicBezTo>
                  <a:pt x="743115" y="307880"/>
                  <a:pt x="739365" y="300392"/>
                  <a:pt x="739365" y="296647"/>
                </a:cubicBezTo>
                <a:lnTo>
                  <a:pt x="732802" y="313029"/>
                </a:lnTo>
                <a:cubicBezTo>
                  <a:pt x="716864" y="326603"/>
                  <a:pt x="731865" y="281670"/>
                  <a:pt x="713114" y="285414"/>
                </a:cubicBezTo>
                <a:lnTo>
                  <a:pt x="726240" y="272309"/>
                </a:lnTo>
                <a:cubicBezTo>
                  <a:pt x="724365" y="274181"/>
                  <a:pt x="720614" y="251714"/>
                  <a:pt x="713114" y="259203"/>
                </a:cubicBezTo>
                <a:cubicBezTo>
                  <a:pt x="709364" y="277925"/>
                  <a:pt x="701864" y="300392"/>
                  <a:pt x="698114" y="315369"/>
                </a:cubicBezTo>
                <a:cubicBezTo>
                  <a:pt x="692506" y="320969"/>
                  <a:pt x="693188" y="305634"/>
                  <a:pt x="690926" y="307256"/>
                </a:cubicBezTo>
                <a:lnTo>
                  <a:pt x="697215" y="294697"/>
                </a:lnTo>
                <a:cubicBezTo>
                  <a:pt x="701864" y="285414"/>
                  <a:pt x="690614" y="259203"/>
                  <a:pt x="679364" y="259203"/>
                </a:cubicBezTo>
                <a:cubicBezTo>
                  <a:pt x="671863" y="266692"/>
                  <a:pt x="660613" y="292903"/>
                  <a:pt x="671863" y="304136"/>
                </a:cubicBezTo>
                <a:cubicBezTo>
                  <a:pt x="664363" y="304136"/>
                  <a:pt x="656863" y="292903"/>
                  <a:pt x="664363" y="277925"/>
                </a:cubicBezTo>
                <a:cubicBezTo>
                  <a:pt x="649363" y="285414"/>
                  <a:pt x="664363" y="300392"/>
                  <a:pt x="653113" y="311625"/>
                </a:cubicBezTo>
                <a:cubicBezTo>
                  <a:pt x="649363" y="296647"/>
                  <a:pt x="634363" y="277925"/>
                  <a:pt x="626862" y="259203"/>
                </a:cubicBezTo>
                <a:cubicBezTo>
                  <a:pt x="638113" y="229248"/>
                  <a:pt x="638113" y="229248"/>
                  <a:pt x="638113" y="229248"/>
                </a:cubicBezTo>
                <a:lnTo>
                  <a:pt x="631550" y="229248"/>
                </a:lnTo>
                <a:cubicBezTo>
                  <a:pt x="641863" y="203037"/>
                  <a:pt x="626862" y="206781"/>
                  <a:pt x="634363" y="180570"/>
                </a:cubicBezTo>
                <a:cubicBezTo>
                  <a:pt x="626862" y="176826"/>
                  <a:pt x="619362" y="184315"/>
                  <a:pt x="615612" y="191803"/>
                </a:cubicBezTo>
                <a:cubicBezTo>
                  <a:pt x="630613" y="236736"/>
                  <a:pt x="596862" y="251714"/>
                  <a:pt x="600612" y="292903"/>
                </a:cubicBezTo>
                <a:cubicBezTo>
                  <a:pt x="578111" y="300392"/>
                  <a:pt x="589362" y="195548"/>
                  <a:pt x="563111" y="255459"/>
                </a:cubicBezTo>
                <a:cubicBezTo>
                  <a:pt x="566861" y="266692"/>
                  <a:pt x="555611" y="296647"/>
                  <a:pt x="570611" y="285414"/>
                </a:cubicBezTo>
                <a:cubicBezTo>
                  <a:pt x="555611" y="281670"/>
                  <a:pt x="559361" y="322858"/>
                  <a:pt x="544361" y="307880"/>
                </a:cubicBezTo>
                <a:cubicBezTo>
                  <a:pt x="555611" y="292903"/>
                  <a:pt x="533111" y="266692"/>
                  <a:pt x="551861" y="244225"/>
                </a:cubicBezTo>
                <a:cubicBezTo>
                  <a:pt x="548111" y="255459"/>
                  <a:pt x="559361" y="255459"/>
                  <a:pt x="563111" y="251714"/>
                </a:cubicBezTo>
                <a:cubicBezTo>
                  <a:pt x="555611" y="236736"/>
                  <a:pt x="563111" y="210525"/>
                  <a:pt x="551861" y="210525"/>
                </a:cubicBezTo>
                <a:cubicBezTo>
                  <a:pt x="540611" y="214270"/>
                  <a:pt x="529360" y="214270"/>
                  <a:pt x="533111" y="236736"/>
                </a:cubicBezTo>
                <a:lnTo>
                  <a:pt x="534810" y="245980"/>
                </a:lnTo>
                <a:cubicBezTo>
                  <a:pt x="537798" y="249140"/>
                  <a:pt x="543423" y="238609"/>
                  <a:pt x="540611" y="255459"/>
                </a:cubicBezTo>
                <a:cubicBezTo>
                  <a:pt x="521860" y="262947"/>
                  <a:pt x="521860" y="229248"/>
                  <a:pt x="510610" y="270436"/>
                </a:cubicBezTo>
                <a:cubicBezTo>
                  <a:pt x="521860" y="266692"/>
                  <a:pt x="525610" y="289158"/>
                  <a:pt x="525610" y="304136"/>
                </a:cubicBezTo>
                <a:lnTo>
                  <a:pt x="512485" y="313965"/>
                </a:lnTo>
                <a:lnTo>
                  <a:pt x="513891" y="302264"/>
                </a:lnTo>
                <a:cubicBezTo>
                  <a:pt x="495610" y="289158"/>
                  <a:pt x="506860" y="326603"/>
                  <a:pt x="488110" y="322858"/>
                </a:cubicBezTo>
                <a:cubicBezTo>
                  <a:pt x="480609" y="292903"/>
                  <a:pt x="480609" y="292903"/>
                  <a:pt x="480609" y="292903"/>
                </a:cubicBezTo>
                <a:cubicBezTo>
                  <a:pt x="484359" y="266692"/>
                  <a:pt x="506860" y="304136"/>
                  <a:pt x="506860" y="262947"/>
                </a:cubicBezTo>
                <a:cubicBezTo>
                  <a:pt x="491860" y="259203"/>
                  <a:pt x="488110" y="281670"/>
                  <a:pt x="476859" y="270436"/>
                </a:cubicBezTo>
                <a:cubicBezTo>
                  <a:pt x="480609" y="266692"/>
                  <a:pt x="484359" y="266692"/>
                  <a:pt x="484359" y="262947"/>
                </a:cubicBezTo>
                <a:cubicBezTo>
                  <a:pt x="480609" y="259203"/>
                  <a:pt x="480609" y="203037"/>
                  <a:pt x="461859" y="236736"/>
                </a:cubicBezTo>
                <a:cubicBezTo>
                  <a:pt x="450609" y="247970"/>
                  <a:pt x="458109" y="251714"/>
                  <a:pt x="458109" y="266692"/>
                </a:cubicBezTo>
                <a:cubicBezTo>
                  <a:pt x="435608" y="270436"/>
                  <a:pt x="428108" y="285414"/>
                  <a:pt x="416858" y="289158"/>
                </a:cubicBezTo>
                <a:cubicBezTo>
                  <a:pt x="420608" y="259203"/>
                  <a:pt x="394358" y="285414"/>
                  <a:pt x="409358" y="255459"/>
                </a:cubicBezTo>
                <a:cubicBezTo>
                  <a:pt x="416858" y="274181"/>
                  <a:pt x="443109" y="270436"/>
                  <a:pt x="450609" y="244225"/>
                </a:cubicBezTo>
                <a:lnTo>
                  <a:pt x="452015" y="228429"/>
                </a:lnTo>
                <a:cubicBezTo>
                  <a:pt x="456937" y="222461"/>
                  <a:pt x="470297" y="238609"/>
                  <a:pt x="473109" y="210525"/>
                </a:cubicBezTo>
                <a:cubicBezTo>
                  <a:pt x="458109" y="210525"/>
                  <a:pt x="458109" y="173081"/>
                  <a:pt x="458109" y="150615"/>
                </a:cubicBezTo>
                <a:cubicBezTo>
                  <a:pt x="454359" y="150615"/>
                  <a:pt x="446859" y="158104"/>
                  <a:pt x="446859" y="161848"/>
                </a:cubicBezTo>
                <a:cubicBezTo>
                  <a:pt x="443109" y="184315"/>
                  <a:pt x="450609" y="184315"/>
                  <a:pt x="446859" y="206781"/>
                </a:cubicBezTo>
                <a:cubicBezTo>
                  <a:pt x="431858" y="199292"/>
                  <a:pt x="413108" y="214270"/>
                  <a:pt x="401858" y="232992"/>
                </a:cubicBezTo>
                <a:cubicBezTo>
                  <a:pt x="398108" y="221759"/>
                  <a:pt x="398108" y="199292"/>
                  <a:pt x="405608" y="199292"/>
                </a:cubicBezTo>
                <a:cubicBezTo>
                  <a:pt x="386857" y="203037"/>
                  <a:pt x="364357" y="199292"/>
                  <a:pt x="341857" y="195548"/>
                </a:cubicBezTo>
                <a:lnTo>
                  <a:pt x="343204" y="211403"/>
                </a:lnTo>
                <a:cubicBezTo>
                  <a:pt x="340332" y="216794"/>
                  <a:pt x="331829" y="214764"/>
                  <a:pt x="327968" y="219090"/>
                </a:cubicBezTo>
                <a:cubicBezTo>
                  <a:pt x="326768" y="208116"/>
                  <a:pt x="325402" y="195934"/>
                  <a:pt x="326856" y="184315"/>
                </a:cubicBezTo>
                <a:lnTo>
                  <a:pt x="320293" y="187708"/>
                </a:lnTo>
                <a:cubicBezTo>
                  <a:pt x="317481" y="184548"/>
                  <a:pt x="323106" y="165592"/>
                  <a:pt x="311856" y="165592"/>
                </a:cubicBezTo>
                <a:cubicBezTo>
                  <a:pt x="300606" y="180570"/>
                  <a:pt x="281855" y="191803"/>
                  <a:pt x="266855" y="199292"/>
                </a:cubicBezTo>
                <a:cubicBezTo>
                  <a:pt x="248105" y="169337"/>
                  <a:pt x="218104" y="195548"/>
                  <a:pt x="199354" y="195548"/>
                </a:cubicBezTo>
                <a:cubicBezTo>
                  <a:pt x="191853" y="180570"/>
                  <a:pt x="195603" y="150615"/>
                  <a:pt x="188103" y="143126"/>
                </a:cubicBezTo>
                <a:cubicBezTo>
                  <a:pt x="176853" y="143126"/>
                  <a:pt x="195603" y="180570"/>
                  <a:pt x="176853" y="165592"/>
                </a:cubicBezTo>
                <a:lnTo>
                  <a:pt x="180134" y="159040"/>
                </a:lnTo>
                <a:cubicBezTo>
                  <a:pt x="173103" y="165592"/>
                  <a:pt x="150602" y="135637"/>
                  <a:pt x="143102" y="180570"/>
                </a:cubicBezTo>
                <a:cubicBezTo>
                  <a:pt x="150602" y="146870"/>
                  <a:pt x="150602" y="146870"/>
                  <a:pt x="150602" y="146870"/>
                </a:cubicBezTo>
                <a:cubicBezTo>
                  <a:pt x="146852" y="143126"/>
                  <a:pt x="143102" y="150615"/>
                  <a:pt x="139352" y="154359"/>
                </a:cubicBezTo>
                <a:cubicBezTo>
                  <a:pt x="139352" y="143126"/>
                  <a:pt x="135602" y="131893"/>
                  <a:pt x="143102" y="124404"/>
                </a:cubicBezTo>
                <a:cubicBezTo>
                  <a:pt x="131852" y="101937"/>
                  <a:pt x="120602" y="128148"/>
                  <a:pt x="109352" y="128148"/>
                </a:cubicBezTo>
                <a:cubicBezTo>
                  <a:pt x="116852" y="150615"/>
                  <a:pt x="116852" y="150615"/>
                  <a:pt x="116852" y="150615"/>
                </a:cubicBezTo>
                <a:cubicBezTo>
                  <a:pt x="94351" y="165592"/>
                  <a:pt x="83101" y="146870"/>
                  <a:pt x="64351" y="150615"/>
                </a:cubicBezTo>
                <a:lnTo>
                  <a:pt x="64351" y="134233"/>
                </a:lnTo>
                <a:lnTo>
                  <a:pt x="54507" y="141722"/>
                </a:lnTo>
                <a:lnTo>
                  <a:pt x="49819" y="121595"/>
                </a:lnTo>
                <a:cubicBezTo>
                  <a:pt x="46538" y="117851"/>
                  <a:pt x="41850" y="118787"/>
                  <a:pt x="38100" y="128148"/>
                </a:cubicBezTo>
                <a:cubicBezTo>
                  <a:pt x="71851" y="79471"/>
                  <a:pt x="71851" y="79471"/>
                  <a:pt x="71851" y="79471"/>
                </a:cubicBezTo>
                <a:cubicBezTo>
                  <a:pt x="79351" y="90704"/>
                  <a:pt x="60601" y="101937"/>
                  <a:pt x="64351" y="124404"/>
                </a:cubicBezTo>
                <a:cubicBezTo>
                  <a:pt x="68101" y="139381"/>
                  <a:pt x="86851" y="135637"/>
                  <a:pt x="90601" y="116915"/>
                </a:cubicBezTo>
                <a:cubicBezTo>
                  <a:pt x="83101" y="113170"/>
                  <a:pt x="83101" y="116915"/>
                  <a:pt x="79351" y="124404"/>
                </a:cubicBezTo>
                <a:cubicBezTo>
                  <a:pt x="75601" y="98193"/>
                  <a:pt x="86851" y="98193"/>
                  <a:pt x="90601" y="79471"/>
                </a:cubicBezTo>
                <a:lnTo>
                  <a:pt x="86912" y="78801"/>
                </a:lnTo>
                <a:cubicBezTo>
                  <a:pt x="92572" y="68177"/>
                  <a:pt x="99534" y="67761"/>
                  <a:pt x="109352" y="64493"/>
                </a:cubicBezTo>
                <a:cubicBezTo>
                  <a:pt x="101851" y="75726"/>
                  <a:pt x="113102" y="83215"/>
                  <a:pt x="109352" y="90704"/>
                </a:cubicBezTo>
                <a:cubicBezTo>
                  <a:pt x="109352" y="68237"/>
                  <a:pt x="120602" y="60749"/>
                  <a:pt x="135602" y="68237"/>
                </a:cubicBezTo>
                <a:cubicBezTo>
                  <a:pt x="146852" y="94448"/>
                  <a:pt x="165603" y="49515"/>
                  <a:pt x="180603" y="57004"/>
                </a:cubicBezTo>
                <a:cubicBezTo>
                  <a:pt x="173103" y="83215"/>
                  <a:pt x="161853" y="101937"/>
                  <a:pt x="154353" y="113170"/>
                </a:cubicBezTo>
                <a:cubicBezTo>
                  <a:pt x="161853" y="124404"/>
                  <a:pt x="165603" y="113170"/>
                  <a:pt x="173103" y="124404"/>
                </a:cubicBezTo>
                <a:cubicBezTo>
                  <a:pt x="180603" y="105682"/>
                  <a:pt x="184353" y="79471"/>
                  <a:pt x="199354" y="68237"/>
                </a:cubicBezTo>
                <a:lnTo>
                  <a:pt x="199354" y="84619"/>
                </a:lnTo>
                <a:cubicBezTo>
                  <a:pt x="210604" y="75726"/>
                  <a:pt x="210604" y="49515"/>
                  <a:pt x="229354" y="53260"/>
                </a:cubicBezTo>
                <a:cubicBezTo>
                  <a:pt x="255605" y="64493"/>
                  <a:pt x="281855" y="64493"/>
                  <a:pt x="304356" y="68237"/>
                </a:cubicBezTo>
                <a:lnTo>
                  <a:pt x="304356" y="84619"/>
                </a:lnTo>
                <a:cubicBezTo>
                  <a:pt x="315606" y="49515"/>
                  <a:pt x="341857" y="71982"/>
                  <a:pt x="356857" y="57004"/>
                </a:cubicBezTo>
                <a:cubicBezTo>
                  <a:pt x="383107" y="75726"/>
                  <a:pt x="413108" y="42026"/>
                  <a:pt x="428108" y="71982"/>
                </a:cubicBezTo>
                <a:cubicBezTo>
                  <a:pt x="473109" y="60749"/>
                  <a:pt x="514360" y="45771"/>
                  <a:pt x="563111" y="57004"/>
                </a:cubicBezTo>
                <a:cubicBezTo>
                  <a:pt x="551861" y="83215"/>
                  <a:pt x="551861" y="83215"/>
                  <a:pt x="551861" y="83215"/>
                </a:cubicBezTo>
                <a:lnTo>
                  <a:pt x="557896" y="76019"/>
                </a:lnTo>
                <a:cubicBezTo>
                  <a:pt x="561939" y="76896"/>
                  <a:pt x="561236" y="97257"/>
                  <a:pt x="566861" y="94448"/>
                </a:cubicBezTo>
                <a:cubicBezTo>
                  <a:pt x="559361" y="71982"/>
                  <a:pt x="578111" y="64493"/>
                  <a:pt x="585612" y="49515"/>
                </a:cubicBezTo>
                <a:cubicBezTo>
                  <a:pt x="608112" y="71982"/>
                  <a:pt x="634363" y="49515"/>
                  <a:pt x="653113" y="30793"/>
                </a:cubicBezTo>
                <a:lnTo>
                  <a:pt x="653113" y="47175"/>
                </a:lnTo>
                <a:cubicBezTo>
                  <a:pt x="675614" y="15815"/>
                  <a:pt x="694364" y="45771"/>
                  <a:pt x="720614" y="53260"/>
                </a:cubicBezTo>
                <a:cubicBezTo>
                  <a:pt x="720614" y="60749"/>
                  <a:pt x="724365" y="79471"/>
                  <a:pt x="731865" y="75726"/>
                </a:cubicBezTo>
                <a:cubicBezTo>
                  <a:pt x="746865" y="45771"/>
                  <a:pt x="754365" y="49515"/>
                  <a:pt x="773116" y="30793"/>
                </a:cubicBezTo>
                <a:cubicBezTo>
                  <a:pt x="788116" y="30793"/>
                  <a:pt x="810616" y="38282"/>
                  <a:pt x="821867" y="53260"/>
                </a:cubicBezTo>
                <a:cubicBezTo>
                  <a:pt x="874368" y="12071"/>
                  <a:pt x="926869" y="42026"/>
                  <a:pt x="983120" y="15815"/>
                </a:cubicBezTo>
                <a:cubicBezTo>
                  <a:pt x="986870" y="38282"/>
                  <a:pt x="986870" y="38282"/>
                  <a:pt x="986870" y="38282"/>
                </a:cubicBezTo>
                <a:cubicBezTo>
                  <a:pt x="1039371" y="-6651"/>
                  <a:pt x="1103123" y="38282"/>
                  <a:pt x="1148123" y="15815"/>
                </a:cubicBezTo>
                <a:cubicBezTo>
                  <a:pt x="1144373" y="53260"/>
                  <a:pt x="1144373" y="53260"/>
                  <a:pt x="1144373" y="53260"/>
                </a:cubicBezTo>
                <a:cubicBezTo>
                  <a:pt x="1155624" y="64493"/>
                  <a:pt x="1174374" y="42026"/>
                  <a:pt x="1170624" y="15815"/>
                </a:cubicBezTo>
                <a:cubicBezTo>
                  <a:pt x="1185624" y="30793"/>
                  <a:pt x="1208125" y="838"/>
                  <a:pt x="1215625" y="30793"/>
                </a:cubicBezTo>
                <a:cubicBezTo>
                  <a:pt x="1230625" y="38282"/>
                  <a:pt x="1234375" y="15815"/>
                  <a:pt x="1245626" y="8326"/>
                </a:cubicBezTo>
                <a:cubicBezTo>
                  <a:pt x="1272400" y="21693"/>
                  <a:pt x="1284240" y="23131"/>
                  <a:pt x="1304900" y="17006"/>
                </a:cubicBezTo>
                <a:cubicBezTo>
                  <a:pt x="1302101" y="25479"/>
                  <a:pt x="1303175" y="38282"/>
                  <a:pt x="1309377" y="38282"/>
                </a:cubicBezTo>
                <a:cubicBezTo>
                  <a:pt x="1320627" y="30793"/>
                  <a:pt x="1346878" y="49515"/>
                  <a:pt x="1335627" y="4582"/>
                </a:cubicBezTo>
                <a:cubicBezTo>
                  <a:pt x="1365628" y="30793"/>
                  <a:pt x="1403129" y="-10396"/>
                  <a:pt x="1433129" y="23304"/>
                </a:cubicBezTo>
                <a:cubicBezTo>
                  <a:pt x="1429379" y="12071"/>
                  <a:pt x="1436880" y="8326"/>
                  <a:pt x="1440630" y="838"/>
                </a:cubicBezTo>
                <a:cubicBezTo>
                  <a:pt x="1466880" y="838"/>
                  <a:pt x="1493131" y="27049"/>
                  <a:pt x="1511881" y="4582"/>
                </a:cubicBezTo>
                <a:cubicBezTo>
                  <a:pt x="1515631" y="12071"/>
                  <a:pt x="1504381" y="27049"/>
                  <a:pt x="1515631" y="27049"/>
                </a:cubicBezTo>
                <a:cubicBezTo>
                  <a:pt x="1523131" y="23304"/>
                  <a:pt x="1515631" y="12071"/>
                  <a:pt x="1523131" y="4582"/>
                </a:cubicBezTo>
                <a:cubicBezTo>
                  <a:pt x="1533444" y="-98"/>
                  <a:pt x="1543757" y="-801"/>
                  <a:pt x="1554011" y="72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4" name="Freeform 19">
            <a:extLst>
              <a:ext uri="{FF2B5EF4-FFF2-40B4-BE49-F238E27FC236}">
                <a16:creationId xmlns:a16="http://schemas.microsoft.com/office/drawing/2014/main" id="{86A93AAF-6524-42FC-8CD5-499DC813E2F6}"/>
              </a:ext>
            </a:extLst>
          </p:cNvPr>
          <p:cNvSpPr>
            <a:spLocks noEditPoints="1"/>
          </p:cNvSpPr>
          <p:nvPr/>
        </p:nvSpPr>
        <p:spPr bwMode="auto">
          <a:xfrm>
            <a:off x="8772708" y="4477403"/>
            <a:ext cx="1962907" cy="880583"/>
          </a:xfrm>
          <a:custGeom>
            <a:avLst/>
            <a:gdLst>
              <a:gd name="T0" fmla="*/ 2147483646 w 236"/>
              <a:gd name="T1" fmla="*/ 2147483646 h 158"/>
              <a:gd name="T2" fmla="*/ 2147483646 w 236"/>
              <a:gd name="T3" fmla="*/ 2147483646 h 158"/>
              <a:gd name="T4" fmla="*/ 2147483646 w 236"/>
              <a:gd name="T5" fmla="*/ 2147483646 h 158"/>
              <a:gd name="T6" fmla="*/ 2147483646 w 236"/>
              <a:gd name="T7" fmla="*/ 2147483646 h 158"/>
              <a:gd name="T8" fmla="*/ 2147483646 w 236"/>
              <a:gd name="T9" fmla="*/ 2147483646 h 158"/>
              <a:gd name="T10" fmla="*/ 2147483646 w 236"/>
              <a:gd name="T11" fmla="*/ 2147483646 h 158"/>
              <a:gd name="T12" fmla="*/ 2147483646 w 236"/>
              <a:gd name="T13" fmla="*/ 2147483646 h 158"/>
              <a:gd name="T14" fmla="*/ 2147483646 w 236"/>
              <a:gd name="T15" fmla="*/ 2147483646 h 158"/>
              <a:gd name="T16" fmla="*/ 2147483646 w 236"/>
              <a:gd name="T17" fmla="*/ 2147483646 h 158"/>
              <a:gd name="T18" fmla="*/ 2147483646 w 236"/>
              <a:gd name="T19" fmla="*/ 2147483646 h 158"/>
              <a:gd name="T20" fmla="*/ 2147483646 w 236"/>
              <a:gd name="T21" fmla="*/ 2147483646 h 158"/>
              <a:gd name="T22" fmla="*/ 2147483646 w 236"/>
              <a:gd name="T23" fmla="*/ 2147483646 h 158"/>
              <a:gd name="T24" fmla="*/ 2147483646 w 236"/>
              <a:gd name="T25" fmla="*/ 2147483646 h 158"/>
              <a:gd name="T26" fmla="*/ 2147483646 w 236"/>
              <a:gd name="T27" fmla="*/ 2147483646 h 158"/>
              <a:gd name="T28" fmla="*/ 2147483646 w 236"/>
              <a:gd name="T29" fmla="*/ 2147483646 h 158"/>
              <a:gd name="T30" fmla="*/ 2147483646 w 236"/>
              <a:gd name="T31" fmla="*/ 2147483646 h 158"/>
              <a:gd name="T32" fmla="*/ 2147483646 w 236"/>
              <a:gd name="T33" fmla="*/ 2147483646 h 158"/>
              <a:gd name="T34" fmla="*/ 2147483646 w 236"/>
              <a:gd name="T35" fmla="*/ 2147483646 h 158"/>
              <a:gd name="T36" fmla="*/ 2147483646 w 236"/>
              <a:gd name="T37" fmla="*/ 2147483646 h 158"/>
              <a:gd name="T38" fmla="*/ 2147483646 w 236"/>
              <a:gd name="T39" fmla="*/ 2147483646 h 158"/>
              <a:gd name="T40" fmla="*/ 2147483646 w 236"/>
              <a:gd name="T41" fmla="*/ 2147483646 h 158"/>
              <a:gd name="T42" fmla="*/ 2147483646 w 236"/>
              <a:gd name="T43" fmla="*/ 2147483646 h 158"/>
              <a:gd name="T44" fmla="*/ 2147483646 w 236"/>
              <a:gd name="T45" fmla="*/ 2147483646 h 158"/>
              <a:gd name="T46" fmla="*/ 2147483646 w 236"/>
              <a:gd name="T47" fmla="*/ 2147483646 h 158"/>
              <a:gd name="T48" fmla="*/ 2147483646 w 236"/>
              <a:gd name="T49" fmla="*/ 2147483646 h 158"/>
              <a:gd name="T50" fmla="*/ 2147483646 w 236"/>
              <a:gd name="T51" fmla="*/ 2147483646 h 158"/>
              <a:gd name="T52" fmla="*/ 2147483646 w 236"/>
              <a:gd name="T53" fmla="*/ 2147483646 h 158"/>
              <a:gd name="T54" fmla="*/ 2147483646 w 236"/>
              <a:gd name="T55" fmla="*/ 2147483646 h 158"/>
              <a:gd name="T56" fmla="*/ 2147483646 w 236"/>
              <a:gd name="T57" fmla="*/ 2147483646 h 158"/>
              <a:gd name="T58" fmla="*/ 2147483646 w 236"/>
              <a:gd name="T59" fmla="*/ 2147483646 h 158"/>
              <a:gd name="T60" fmla="*/ 2147483646 w 236"/>
              <a:gd name="T61" fmla="*/ 2147483646 h 158"/>
              <a:gd name="T62" fmla="*/ 2147483646 w 236"/>
              <a:gd name="T63" fmla="*/ 2147483646 h 158"/>
              <a:gd name="T64" fmla="*/ 2147483646 w 236"/>
              <a:gd name="T65" fmla="*/ 2147483646 h 158"/>
              <a:gd name="T66" fmla="*/ 2147483646 w 236"/>
              <a:gd name="T67" fmla="*/ 2147483646 h 158"/>
              <a:gd name="T68" fmla="*/ 0 w 236"/>
              <a:gd name="T69" fmla="*/ 2147483646 h 158"/>
              <a:gd name="T70" fmla="*/ 2147483646 w 236"/>
              <a:gd name="T71" fmla="*/ 2147483646 h 158"/>
              <a:gd name="T72" fmla="*/ 2147483646 w 236"/>
              <a:gd name="T73" fmla="*/ 2147483646 h 158"/>
              <a:gd name="T74" fmla="*/ 2147483646 w 236"/>
              <a:gd name="T75" fmla="*/ 2147483646 h 158"/>
              <a:gd name="T76" fmla="*/ 2147483646 w 236"/>
              <a:gd name="T77" fmla="*/ 2147483646 h 158"/>
              <a:gd name="T78" fmla="*/ 2147483646 w 236"/>
              <a:gd name="T79" fmla="*/ 2147483646 h 158"/>
              <a:gd name="T80" fmla="*/ 2147483646 w 236"/>
              <a:gd name="T81" fmla="*/ 2147483646 h 158"/>
              <a:gd name="T82" fmla="*/ 2147483646 w 236"/>
              <a:gd name="T83" fmla="*/ 2147483646 h 158"/>
              <a:gd name="T84" fmla="*/ 2147483646 w 236"/>
              <a:gd name="T85" fmla="*/ 2147483646 h 158"/>
              <a:gd name="T86" fmla="*/ 2147483646 w 236"/>
              <a:gd name="T87" fmla="*/ 2147483646 h 158"/>
              <a:gd name="T88" fmla="*/ 2147483646 w 236"/>
              <a:gd name="T89" fmla="*/ 2147483646 h 158"/>
              <a:gd name="T90" fmla="*/ 2147483646 w 236"/>
              <a:gd name="T91" fmla="*/ 2147483646 h 158"/>
              <a:gd name="T92" fmla="*/ 2147483646 w 236"/>
              <a:gd name="T93" fmla="*/ 2147483646 h 158"/>
              <a:gd name="T94" fmla="*/ 2147483646 w 236"/>
              <a:gd name="T95" fmla="*/ 2147483646 h 158"/>
              <a:gd name="T96" fmla="*/ 2147483646 w 236"/>
              <a:gd name="T97" fmla="*/ 2147483646 h 158"/>
              <a:gd name="T98" fmla="*/ 2147483646 w 236"/>
              <a:gd name="T99" fmla="*/ 2147483646 h 158"/>
              <a:gd name="T100" fmla="*/ 2147483646 w 236"/>
              <a:gd name="T101" fmla="*/ 2147483646 h 158"/>
              <a:gd name="T102" fmla="*/ 2147483646 w 236"/>
              <a:gd name="T103" fmla="*/ 2147483646 h 158"/>
              <a:gd name="T104" fmla="*/ 2147483646 w 236"/>
              <a:gd name="T105" fmla="*/ 2147483646 h 158"/>
              <a:gd name="T106" fmla="*/ 2147483646 w 236"/>
              <a:gd name="T107" fmla="*/ 2147483646 h 158"/>
              <a:gd name="T108" fmla="*/ 2147483646 w 236"/>
              <a:gd name="T109" fmla="*/ 2147483646 h 158"/>
              <a:gd name="T110" fmla="*/ 2147483646 w 236"/>
              <a:gd name="T111" fmla="*/ 2147483646 h 158"/>
              <a:gd name="T112" fmla="*/ 2147483646 w 236"/>
              <a:gd name="T113" fmla="*/ 2147483646 h 158"/>
              <a:gd name="T114" fmla="*/ 2147483646 w 236"/>
              <a:gd name="T115" fmla="*/ 2147483646 h 158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236"/>
              <a:gd name="T175" fmla="*/ 0 h 158"/>
              <a:gd name="T176" fmla="*/ 236 w 236"/>
              <a:gd name="T177" fmla="*/ 158 h 158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236" h="158">
                <a:moveTo>
                  <a:pt x="235" y="71"/>
                </a:moveTo>
                <a:cubicBezTo>
                  <a:pt x="235" y="69"/>
                  <a:pt x="234" y="67"/>
                  <a:pt x="233" y="66"/>
                </a:cubicBezTo>
                <a:cubicBezTo>
                  <a:pt x="233" y="67"/>
                  <a:pt x="234" y="66"/>
                  <a:pt x="234" y="67"/>
                </a:cubicBezTo>
                <a:cubicBezTo>
                  <a:pt x="233" y="68"/>
                  <a:pt x="232" y="66"/>
                  <a:pt x="232" y="65"/>
                </a:cubicBezTo>
                <a:cubicBezTo>
                  <a:pt x="232" y="65"/>
                  <a:pt x="232" y="65"/>
                  <a:pt x="232" y="65"/>
                </a:cubicBezTo>
                <a:cubicBezTo>
                  <a:pt x="232" y="63"/>
                  <a:pt x="232" y="62"/>
                  <a:pt x="232" y="61"/>
                </a:cubicBezTo>
                <a:cubicBezTo>
                  <a:pt x="232" y="59"/>
                  <a:pt x="232" y="62"/>
                  <a:pt x="233" y="61"/>
                </a:cubicBezTo>
                <a:cubicBezTo>
                  <a:pt x="234" y="61"/>
                  <a:pt x="234" y="57"/>
                  <a:pt x="234" y="56"/>
                </a:cubicBezTo>
                <a:cubicBezTo>
                  <a:pt x="234" y="56"/>
                  <a:pt x="233" y="55"/>
                  <a:pt x="233" y="55"/>
                </a:cubicBezTo>
                <a:cubicBezTo>
                  <a:pt x="232" y="54"/>
                  <a:pt x="234" y="54"/>
                  <a:pt x="234" y="53"/>
                </a:cubicBezTo>
                <a:cubicBezTo>
                  <a:pt x="231" y="49"/>
                  <a:pt x="231" y="49"/>
                  <a:pt x="231" y="49"/>
                </a:cubicBezTo>
                <a:cubicBezTo>
                  <a:pt x="231" y="49"/>
                  <a:pt x="232" y="48"/>
                  <a:pt x="233" y="49"/>
                </a:cubicBezTo>
                <a:cubicBezTo>
                  <a:pt x="232" y="46"/>
                  <a:pt x="230" y="44"/>
                  <a:pt x="229" y="42"/>
                </a:cubicBezTo>
                <a:cubicBezTo>
                  <a:pt x="230" y="41"/>
                  <a:pt x="229" y="38"/>
                  <a:pt x="229" y="37"/>
                </a:cubicBezTo>
                <a:cubicBezTo>
                  <a:pt x="230" y="36"/>
                  <a:pt x="229" y="38"/>
                  <a:pt x="229" y="38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1" y="39"/>
                  <a:pt x="232" y="36"/>
                  <a:pt x="233" y="37"/>
                </a:cubicBezTo>
                <a:cubicBezTo>
                  <a:pt x="232" y="36"/>
                  <a:pt x="233" y="32"/>
                  <a:pt x="233" y="29"/>
                </a:cubicBezTo>
                <a:cubicBezTo>
                  <a:pt x="231" y="31"/>
                  <a:pt x="232" y="26"/>
                  <a:pt x="230" y="26"/>
                </a:cubicBezTo>
                <a:cubicBezTo>
                  <a:pt x="230" y="23"/>
                  <a:pt x="232" y="24"/>
                  <a:pt x="232" y="23"/>
                </a:cubicBezTo>
                <a:cubicBezTo>
                  <a:pt x="231" y="20"/>
                  <a:pt x="231" y="17"/>
                  <a:pt x="231" y="14"/>
                </a:cubicBezTo>
                <a:cubicBezTo>
                  <a:pt x="232" y="15"/>
                  <a:pt x="233" y="15"/>
                  <a:pt x="231" y="14"/>
                </a:cubicBezTo>
                <a:cubicBezTo>
                  <a:pt x="231" y="14"/>
                  <a:pt x="231" y="14"/>
                  <a:pt x="231" y="14"/>
                </a:cubicBezTo>
                <a:cubicBezTo>
                  <a:pt x="232" y="14"/>
                  <a:pt x="232" y="14"/>
                  <a:pt x="232" y="14"/>
                </a:cubicBezTo>
                <a:cubicBezTo>
                  <a:pt x="231" y="12"/>
                  <a:pt x="231" y="7"/>
                  <a:pt x="230" y="5"/>
                </a:cubicBezTo>
                <a:cubicBezTo>
                  <a:pt x="230" y="5"/>
                  <a:pt x="230" y="5"/>
                  <a:pt x="231" y="5"/>
                </a:cubicBezTo>
                <a:cubicBezTo>
                  <a:pt x="228" y="0"/>
                  <a:pt x="230" y="6"/>
                  <a:pt x="227" y="5"/>
                </a:cubicBezTo>
                <a:cubicBezTo>
                  <a:pt x="228" y="4"/>
                  <a:pt x="228" y="4"/>
                  <a:pt x="228" y="4"/>
                </a:cubicBezTo>
                <a:cubicBezTo>
                  <a:pt x="226" y="5"/>
                  <a:pt x="224" y="3"/>
                  <a:pt x="222" y="5"/>
                </a:cubicBezTo>
                <a:cubicBezTo>
                  <a:pt x="222" y="5"/>
                  <a:pt x="222" y="4"/>
                  <a:pt x="222" y="4"/>
                </a:cubicBezTo>
                <a:cubicBezTo>
                  <a:pt x="222" y="4"/>
                  <a:pt x="221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18" y="5"/>
                  <a:pt x="217" y="5"/>
                  <a:pt x="216" y="6"/>
                </a:cubicBezTo>
                <a:cubicBezTo>
                  <a:pt x="216" y="6"/>
                  <a:pt x="216" y="5"/>
                  <a:pt x="217" y="5"/>
                </a:cubicBezTo>
                <a:cubicBezTo>
                  <a:pt x="215" y="4"/>
                  <a:pt x="215" y="6"/>
                  <a:pt x="213" y="6"/>
                </a:cubicBezTo>
                <a:cubicBezTo>
                  <a:pt x="212" y="6"/>
                  <a:pt x="211" y="5"/>
                  <a:pt x="212" y="5"/>
                </a:cubicBezTo>
                <a:cubicBezTo>
                  <a:pt x="211" y="6"/>
                  <a:pt x="208" y="6"/>
                  <a:pt x="207" y="7"/>
                </a:cubicBezTo>
                <a:cubicBezTo>
                  <a:pt x="207" y="6"/>
                  <a:pt x="206" y="6"/>
                  <a:pt x="205" y="6"/>
                </a:cubicBezTo>
                <a:cubicBezTo>
                  <a:pt x="194" y="7"/>
                  <a:pt x="184" y="7"/>
                  <a:pt x="173" y="10"/>
                </a:cubicBezTo>
                <a:cubicBezTo>
                  <a:pt x="172" y="8"/>
                  <a:pt x="176" y="8"/>
                  <a:pt x="175" y="7"/>
                </a:cubicBezTo>
                <a:cubicBezTo>
                  <a:pt x="175" y="9"/>
                  <a:pt x="173" y="8"/>
                  <a:pt x="170" y="8"/>
                </a:cubicBezTo>
                <a:cubicBezTo>
                  <a:pt x="170" y="8"/>
                  <a:pt x="170" y="8"/>
                  <a:pt x="170" y="8"/>
                </a:cubicBezTo>
                <a:cubicBezTo>
                  <a:pt x="168" y="9"/>
                  <a:pt x="168" y="8"/>
                  <a:pt x="166" y="8"/>
                </a:cubicBezTo>
                <a:cubicBezTo>
                  <a:pt x="166" y="9"/>
                  <a:pt x="166" y="9"/>
                  <a:pt x="166" y="9"/>
                </a:cubicBezTo>
                <a:cubicBezTo>
                  <a:pt x="165" y="10"/>
                  <a:pt x="163" y="7"/>
                  <a:pt x="162" y="9"/>
                </a:cubicBezTo>
                <a:cubicBezTo>
                  <a:pt x="161" y="8"/>
                  <a:pt x="161" y="8"/>
                  <a:pt x="161" y="8"/>
                </a:cubicBezTo>
                <a:cubicBezTo>
                  <a:pt x="159" y="10"/>
                  <a:pt x="158" y="7"/>
                  <a:pt x="157" y="9"/>
                </a:cubicBezTo>
                <a:cubicBezTo>
                  <a:pt x="157" y="9"/>
                  <a:pt x="157" y="9"/>
                  <a:pt x="157" y="9"/>
                </a:cubicBezTo>
                <a:cubicBezTo>
                  <a:pt x="154" y="8"/>
                  <a:pt x="152" y="11"/>
                  <a:pt x="151" y="10"/>
                </a:cubicBezTo>
                <a:cubicBezTo>
                  <a:pt x="148" y="10"/>
                  <a:pt x="146" y="10"/>
                  <a:pt x="146" y="12"/>
                </a:cubicBezTo>
                <a:cubicBezTo>
                  <a:pt x="145" y="11"/>
                  <a:pt x="145" y="10"/>
                  <a:pt x="146" y="10"/>
                </a:cubicBezTo>
                <a:cubicBezTo>
                  <a:pt x="138" y="11"/>
                  <a:pt x="129" y="11"/>
                  <a:pt x="122" y="13"/>
                </a:cubicBezTo>
                <a:cubicBezTo>
                  <a:pt x="121" y="13"/>
                  <a:pt x="122" y="13"/>
                  <a:pt x="122" y="12"/>
                </a:cubicBezTo>
                <a:cubicBezTo>
                  <a:pt x="118" y="14"/>
                  <a:pt x="113" y="11"/>
                  <a:pt x="110" y="14"/>
                </a:cubicBezTo>
                <a:cubicBezTo>
                  <a:pt x="109" y="15"/>
                  <a:pt x="109" y="15"/>
                  <a:pt x="109" y="15"/>
                </a:cubicBezTo>
                <a:cubicBezTo>
                  <a:pt x="108" y="15"/>
                  <a:pt x="108" y="14"/>
                  <a:pt x="107" y="13"/>
                </a:cubicBezTo>
                <a:cubicBezTo>
                  <a:pt x="106" y="14"/>
                  <a:pt x="103" y="14"/>
                  <a:pt x="102" y="15"/>
                </a:cubicBezTo>
                <a:cubicBezTo>
                  <a:pt x="102" y="14"/>
                  <a:pt x="102" y="14"/>
                  <a:pt x="102" y="14"/>
                </a:cubicBezTo>
                <a:cubicBezTo>
                  <a:pt x="100" y="14"/>
                  <a:pt x="98" y="15"/>
                  <a:pt x="96" y="15"/>
                </a:cubicBezTo>
                <a:cubicBezTo>
                  <a:pt x="97" y="14"/>
                  <a:pt x="97" y="14"/>
                  <a:pt x="97" y="14"/>
                </a:cubicBezTo>
                <a:cubicBezTo>
                  <a:pt x="86" y="12"/>
                  <a:pt x="73" y="11"/>
                  <a:pt x="65" y="13"/>
                </a:cubicBezTo>
                <a:cubicBezTo>
                  <a:pt x="63" y="14"/>
                  <a:pt x="64" y="11"/>
                  <a:pt x="63" y="12"/>
                </a:cubicBezTo>
                <a:cubicBezTo>
                  <a:pt x="54" y="14"/>
                  <a:pt x="44" y="10"/>
                  <a:pt x="36" y="13"/>
                </a:cubicBezTo>
                <a:cubicBezTo>
                  <a:pt x="30" y="13"/>
                  <a:pt x="28" y="17"/>
                  <a:pt x="28" y="17"/>
                </a:cubicBezTo>
                <a:cubicBezTo>
                  <a:pt x="43" y="17"/>
                  <a:pt x="56" y="19"/>
                  <a:pt x="71" y="21"/>
                </a:cubicBezTo>
                <a:cubicBezTo>
                  <a:pt x="76" y="21"/>
                  <a:pt x="82" y="21"/>
                  <a:pt x="87" y="21"/>
                </a:cubicBezTo>
                <a:cubicBezTo>
                  <a:pt x="106" y="21"/>
                  <a:pt x="126" y="24"/>
                  <a:pt x="145" y="21"/>
                </a:cubicBezTo>
                <a:cubicBezTo>
                  <a:pt x="144" y="21"/>
                  <a:pt x="145" y="20"/>
                  <a:pt x="146" y="20"/>
                </a:cubicBezTo>
                <a:cubicBezTo>
                  <a:pt x="147" y="20"/>
                  <a:pt x="147" y="20"/>
                  <a:pt x="147" y="20"/>
                </a:cubicBezTo>
                <a:cubicBezTo>
                  <a:pt x="148" y="19"/>
                  <a:pt x="148" y="19"/>
                  <a:pt x="148" y="19"/>
                </a:cubicBezTo>
                <a:cubicBezTo>
                  <a:pt x="150" y="19"/>
                  <a:pt x="149" y="20"/>
                  <a:pt x="148" y="21"/>
                </a:cubicBezTo>
                <a:cubicBezTo>
                  <a:pt x="156" y="20"/>
                  <a:pt x="163" y="19"/>
                  <a:pt x="170" y="19"/>
                </a:cubicBezTo>
                <a:cubicBezTo>
                  <a:pt x="171" y="18"/>
                  <a:pt x="174" y="19"/>
                  <a:pt x="174" y="17"/>
                </a:cubicBezTo>
                <a:cubicBezTo>
                  <a:pt x="175" y="17"/>
                  <a:pt x="174" y="18"/>
                  <a:pt x="174" y="18"/>
                </a:cubicBezTo>
                <a:cubicBezTo>
                  <a:pt x="180" y="17"/>
                  <a:pt x="180" y="17"/>
                  <a:pt x="185" y="18"/>
                </a:cubicBezTo>
                <a:cubicBezTo>
                  <a:pt x="195" y="18"/>
                  <a:pt x="205" y="17"/>
                  <a:pt x="215" y="16"/>
                </a:cubicBezTo>
                <a:cubicBezTo>
                  <a:pt x="220" y="15"/>
                  <a:pt x="220" y="15"/>
                  <a:pt x="220" y="15"/>
                </a:cubicBezTo>
                <a:cubicBezTo>
                  <a:pt x="220" y="19"/>
                  <a:pt x="220" y="19"/>
                  <a:pt x="220" y="19"/>
                </a:cubicBezTo>
                <a:cubicBezTo>
                  <a:pt x="221" y="39"/>
                  <a:pt x="223" y="59"/>
                  <a:pt x="222" y="80"/>
                </a:cubicBezTo>
                <a:cubicBezTo>
                  <a:pt x="225" y="83"/>
                  <a:pt x="223" y="88"/>
                  <a:pt x="225" y="91"/>
                </a:cubicBezTo>
                <a:cubicBezTo>
                  <a:pt x="225" y="91"/>
                  <a:pt x="225" y="91"/>
                  <a:pt x="225" y="91"/>
                </a:cubicBezTo>
                <a:cubicBezTo>
                  <a:pt x="225" y="94"/>
                  <a:pt x="224" y="95"/>
                  <a:pt x="223" y="99"/>
                </a:cubicBezTo>
                <a:cubicBezTo>
                  <a:pt x="224" y="99"/>
                  <a:pt x="223" y="101"/>
                  <a:pt x="224" y="100"/>
                </a:cubicBezTo>
                <a:cubicBezTo>
                  <a:pt x="226" y="102"/>
                  <a:pt x="222" y="103"/>
                  <a:pt x="223" y="105"/>
                </a:cubicBezTo>
                <a:cubicBezTo>
                  <a:pt x="222" y="105"/>
                  <a:pt x="224" y="105"/>
                  <a:pt x="223" y="105"/>
                </a:cubicBezTo>
                <a:cubicBezTo>
                  <a:pt x="224" y="110"/>
                  <a:pt x="223" y="104"/>
                  <a:pt x="220" y="110"/>
                </a:cubicBezTo>
                <a:cubicBezTo>
                  <a:pt x="221" y="117"/>
                  <a:pt x="219" y="129"/>
                  <a:pt x="217" y="130"/>
                </a:cubicBezTo>
                <a:cubicBezTo>
                  <a:pt x="217" y="130"/>
                  <a:pt x="217" y="130"/>
                  <a:pt x="217" y="130"/>
                </a:cubicBezTo>
                <a:cubicBezTo>
                  <a:pt x="215" y="128"/>
                  <a:pt x="214" y="132"/>
                  <a:pt x="213" y="131"/>
                </a:cubicBezTo>
                <a:cubicBezTo>
                  <a:pt x="213" y="131"/>
                  <a:pt x="213" y="131"/>
                  <a:pt x="214" y="130"/>
                </a:cubicBezTo>
                <a:cubicBezTo>
                  <a:pt x="209" y="131"/>
                  <a:pt x="207" y="133"/>
                  <a:pt x="203" y="133"/>
                </a:cubicBezTo>
                <a:cubicBezTo>
                  <a:pt x="200" y="135"/>
                  <a:pt x="195" y="134"/>
                  <a:pt x="193" y="136"/>
                </a:cubicBezTo>
                <a:cubicBezTo>
                  <a:pt x="193" y="135"/>
                  <a:pt x="191" y="135"/>
                  <a:pt x="190" y="135"/>
                </a:cubicBezTo>
                <a:cubicBezTo>
                  <a:pt x="188" y="138"/>
                  <a:pt x="183" y="135"/>
                  <a:pt x="181" y="138"/>
                </a:cubicBezTo>
                <a:cubicBezTo>
                  <a:pt x="181" y="137"/>
                  <a:pt x="181" y="137"/>
                  <a:pt x="181" y="137"/>
                </a:cubicBezTo>
                <a:cubicBezTo>
                  <a:pt x="171" y="140"/>
                  <a:pt x="160" y="140"/>
                  <a:pt x="150" y="142"/>
                </a:cubicBezTo>
                <a:cubicBezTo>
                  <a:pt x="145" y="143"/>
                  <a:pt x="138" y="141"/>
                  <a:pt x="132" y="142"/>
                </a:cubicBezTo>
                <a:cubicBezTo>
                  <a:pt x="131" y="143"/>
                  <a:pt x="132" y="143"/>
                  <a:pt x="131" y="144"/>
                </a:cubicBezTo>
                <a:cubicBezTo>
                  <a:pt x="129" y="144"/>
                  <a:pt x="131" y="143"/>
                  <a:pt x="130" y="142"/>
                </a:cubicBezTo>
                <a:cubicBezTo>
                  <a:pt x="127" y="144"/>
                  <a:pt x="123" y="142"/>
                  <a:pt x="119" y="142"/>
                </a:cubicBezTo>
                <a:cubicBezTo>
                  <a:pt x="118" y="143"/>
                  <a:pt x="117" y="143"/>
                  <a:pt x="118" y="143"/>
                </a:cubicBezTo>
                <a:cubicBezTo>
                  <a:pt x="113" y="142"/>
                  <a:pt x="107" y="144"/>
                  <a:pt x="103" y="142"/>
                </a:cubicBezTo>
                <a:cubicBezTo>
                  <a:pt x="104" y="145"/>
                  <a:pt x="100" y="144"/>
                  <a:pt x="99" y="144"/>
                </a:cubicBezTo>
                <a:cubicBezTo>
                  <a:pt x="98" y="144"/>
                  <a:pt x="98" y="143"/>
                  <a:pt x="98" y="143"/>
                </a:cubicBezTo>
                <a:cubicBezTo>
                  <a:pt x="95" y="143"/>
                  <a:pt x="93" y="143"/>
                  <a:pt x="89" y="142"/>
                </a:cubicBezTo>
                <a:cubicBezTo>
                  <a:pt x="87" y="142"/>
                  <a:pt x="87" y="143"/>
                  <a:pt x="84" y="143"/>
                </a:cubicBezTo>
                <a:cubicBezTo>
                  <a:pt x="83" y="141"/>
                  <a:pt x="80" y="142"/>
                  <a:pt x="78" y="142"/>
                </a:cubicBezTo>
                <a:cubicBezTo>
                  <a:pt x="78" y="143"/>
                  <a:pt x="75" y="144"/>
                  <a:pt x="73" y="143"/>
                </a:cubicBezTo>
                <a:cubicBezTo>
                  <a:pt x="74" y="141"/>
                  <a:pt x="74" y="141"/>
                  <a:pt x="74" y="141"/>
                </a:cubicBezTo>
                <a:cubicBezTo>
                  <a:pt x="67" y="142"/>
                  <a:pt x="57" y="138"/>
                  <a:pt x="49" y="139"/>
                </a:cubicBezTo>
                <a:cubicBezTo>
                  <a:pt x="48" y="138"/>
                  <a:pt x="48" y="138"/>
                  <a:pt x="48" y="138"/>
                </a:cubicBezTo>
                <a:cubicBezTo>
                  <a:pt x="40" y="139"/>
                  <a:pt x="32" y="135"/>
                  <a:pt x="24" y="136"/>
                </a:cubicBezTo>
                <a:cubicBezTo>
                  <a:pt x="22" y="135"/>
                  <a:pt x="18" y="134"/>
                  <a:pt x="16" y="134"/>
                </a:cubicBezTo>
                <a:cubicBezTo>
                  <a:pt x="16" y="134"/>
                  <a:pt x="16" y="134"/>
                  <a:pt x="15" y="134"/>
                </a:cubicBezTo>
                <a:cubicBezTo>
                  <a:pt x="17" y="131"/>
                  <a:pt x="18" y="129"/>
                  <a:pt x="17" y="126"/>
                </a:cubicBezTo>
                <a:cubicBezTo>
                  <a:pt x="18" y="126"/>
                  <a:pt x="18" y="126"/>
                  <a:pt x="18" y="126"/>
                </a:cubicBezTo>
                <a:cubicBezTo>
                  <a:pt x="17" y="123"/>
                  <a:pt x="17" y="119"/>
                  <a:pt x="18" y="115"/>
                </a:cubicBezTo>
                <a:cubicBezTo>
                  <a:pt x="18" y="114"/>
                  <a:pt x="18" y="111"/>
                  <a:pt x="17" y="112"/>
                </a:cubicBezTo>
                <a:cubicBezTo>
                  <a:pt x="16" y="111"/>
                  <a:pt x="18" y="112"/>
                  <a:pt x="17" y="110"/>
                </a:cubicBezTo>
                <a:cubicBezTo>
                  <a:pt x="19" y="112"/>
                  <a:pt x="19" y="112"/>
                  <a:pt x="19" y="112"/>
                </a:cubicBezTo>
                <a:cubicBezTo>
                  <a:pt x="20" y="104"/>
                  <a:pt x="20" y="98"/>
                  <a:pt x="20" y="90"/>
                </a:cubicBezTo>
                <a:cubicBezTo>
                  <a:pt x="22" y="88"/>
                  <a:pt x="20" y="83"/>
                  <a:pt x="21" y="79"/>
                </a:cubicBezTo>
                <a:cubicBezTo>
                  <a:pt x="21" y="77"/>
                  <a:pt x="22" y="73"/>
                  <a:pt x="20" y="71"/>
                </a:cubicBezTo>
                <a:cubicBezTo>
                  <a:pt x="21" y="71"/>
                  <a:pt x="21" y="71"/>
                  <a:pt x="21" y="71"/>
                </a:cubicBezTo>
                <a:cubicBezTo>
                  <a:pt x="21" y="67"/>
                  <a:pt x="21" y="63"/>
                  <a:pt x="22" y="59"/>
                </a:cubicBezTo>
                <a:cubicBezTo>
                  <a:pt x="22" y="56"/>
                  <a:pt x="21" y="56"/>
                  <a:pt x="20" y="54"/>
                </a:cubicBezTo>
                <a:cubicBezTo>
                  <a:pt x="21" y="54"/>
                  <a:pt x="21" y="54"/>
                  <a:pt x="21" y="54"/>
                </a:cubicBezTo>
                <a:cubicBezTo>
                  <a:pt x="20" y="52"/>
                  <a:pt x="19" y="52"/>
                  <a:pt x="18" y="51"/>
                </a:cubicBezTo>
                <a:cubicBezTo>
                  <a:pt x="19" y="49"/>
                  <a:pt x="18" y="49"/>
                  <a:pt x="18" y="47"/>
                </a:cubicBezTo>
                <a:cubicBezTo>
                  <a:pt x="19" y="49"/>
                  <a:pt x="20" y="50"/>
                  <a:pt x="21" y="51"/>
                </a:cubicBezTo>
                <a:cubicBezTo>
                  <a:pt x="22" y="49"/>
                  <a:pt x="19" y="46"/>
                  <a:pt x="21" y="44"/>
                </a:cubicBezTo>
                <a:cubicBezTo>
                  <a:pt x="21" y="42"/>
                  <a:pt x="21" y="40"/>
                  <a:pt x="19" y="40"/>
                </a:cubicBezTo>
                <a:cubicBezTo>
                  <a:pt x="20" y="41"/>
                  <a:pt x="20" y="39"/>
                  <a:pt x="21" y="40"/>
                </a:cubicBezTo>
                <a:cubicBezTo>
                  <a:pt x="20" y="38"/>
                  <a:pt x="20" y="37"/>
                  <a:pt x="20" y="36"/>
                </a:cubicBezTo>
                <a:cubicBezTo>
                  <a:pt x="20" y="37"/>
                  <a:pt x="20" y="37"/>
                  <a:pt x="20" y="37"/>
                </a:cubicBezTo>
                <a:cubicBezTo>
                  <a:pt x="19" y="37"/>
                  <a:pt x="19" y="35"/>
                  <a:pt x="17" y="35"/>
                </a:cubicBezTo>
                <a:cubicBezTo>
                  <a:pt x="18" y="36"/>
                  <a:pt x="18" y="36"/>
                  <a:pt x="18" y="37"/>
                </a:cubicBezTo>
                <a:cubicBezTo>
                  <a:pt x="17" y="37"/>
                  <a:pt x="16" y="34"/>
                  <a:pt x="17" y="34"/>
                </a:cubicBezTo>
                <a:cubicBezTo>
                  <a:pt x="18" y="33"/>
                  <a:pt x="19" y="35"/>
                  <a:pt x="19" y="34"/>
                </a:cubicBezTo>
                <a:cubicBezTo>
                  <a:pt x="17" y="30"/>
                  <a:pt x="17" y="30"/>
                  <a:pt x="17" y="30"/>
                </a:cubicBezTo>
                <a:cubicBezTo>
                  <a:pt x="17" y="30"/>
                  <a:pt x="17" y="32"/>
                  <a:pt x="16" y="32"/>
                </a:cubicBezTo>
                <a:cubicBezTo>
                  <a:pt x="17" y="33"/>
                  <a:pt x="17" y="33"/>
                  <a:pt x="17" y="33"/>
                </a:cubicBezTo>
                <a:cubicBezTo>
                  <a:pt x="16" y="33"/>
                  <a:pt x="16" y="33"/>
                  <a:pt x="16" y="33"/>
                </a:cubicBezTo>
                <a:cubicBezTo>
                  <a:pt x="16" y="36"/>
                  <a:pt x="15" y="39"/>
                  <a:pt x="16" y="42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2"/>
                  <a:pt x="19" y="44"/>
                  <a:pt x="18" y="46"/>
                </a:cubicBezTo>
                <a:cubicBezTo>
                  <a:pt x="17" y="45"/>
                  <a:pt x="17" y="45"/>
                  <a:pt x="16" y="45"/>
                </a:cubicBezTo>
                <a:cubicBezTo>
                  <a:pt x="16" y="46"/>
                  <a:pt x="17" y="46"/>
                  <a:pt x="17" y="47"/>
                </a:cubicBezTo>
                <a:cubicBezTo>
                  <a:pt x="15" y="46"/>
                  <a:pt x="15" y="46"/>
                  <a:pt x="15" y="46"/>
                </a:cubicBezTo>
                <a:cubicBezTo>
                  <a:pt x="17" y="47"/>
                  <a:pt x="16" y="51"/>
                  <a:pt x="16" y="52"/>
                </a:cubicBezTo>
                <a:cubicBezTo>
                  <a:pt x="16" y="51"/>
                  <a:pt x="16" y="51"/>
                  <a:pt x="16" y="51"/>
                </a:cubicBezTo>
                <a:cubicBezTo>
                  <a:pt x="15" y="54"/>
                  <a:pt x="17" y="51"/>
                  <a:pt x="17" y="53"/>
                </a:cubicBezTo>
                <a:cubicBezTo>
                  <a:pt x="17" y="54"/>
                  <a:pt x="15" y="53"/>
                  <a:pt x="14" y="55"/>
                </a:cubicBezTo>
                <a:cubicBezTo>
                  <a:pt x="14" y="58"/>
                  <a:pt x="16" y="62"/>
                  <a:pt x="14" y="65"/>
                </a:cubicBezTo>
                <a:cubicBezTo>
                  <a:pt x="14" y="68"/>
                  <a:pt x="15" y="70"/>
                  <a:pt x="16" y="73"/>
                </a:cubicBezTo>
                <a:cubicBezTo>
                  <a:pt x="16" y="75"/>
                  <a:pt x="14" y="72"/>
                  <a:pt x="15" y="75"/>
                </a:cubicBezTo>
                <a:cubicBezTo>
                  <a:pt x="14" y="74"/>
                  <a:pt x="13" y="75"/>
                  <a:pt x="13" y="75"/>
                </a:cubicBezTo>
                <a:cubicBezTo>
                  <a:pt x="13" y="75"/>
                  <a:pt x="12" y="79"/>
                  <a:pt x="14" y="77"/>
                </a:cubicBezTo>
                <a:cubicBezTo>
                  <a:pt x="14" y="80"/>
                  <a:pt x="13" y="84"/>
                  <a:pt x="13" y="87"/>
                </a:cubicBezTo>
                <a:cubicBezTo>
                  <a:pt x="13" y="86"/>
                  <a:pt x="12" y="86"/>
                  <a:pt x="11" y="87"/>
                </a:cubicBezTo>
                <a:cubicBezTo>
                  <a:pt x="12" y="88"/>
                  <a:pt x="13" y="91"/>
                  <a:pt x="12" y="94"/>
                </a:cubicBezTo>
                <a:cubicBezTo>
                  <a:pt x="14" y="94"/>
                  <a:pt x="14" y="93"/>
                  <a:pt x="15" y="93"/>
                </a:cubicBezTo>
                <a:cubicBezTo>
                  <a:pt x="15" y="94"/>
                  <a:pt x="15" y="94"/>
                  <a:pt x="15" y="95"/>
                </a:cubicBezTo>
                <a:cubicBezTo>
                  <a:pt x="14" y="95"/>
                  <a:pt x="12" y="95"/>
                  <a:pt x="12" y="97"/>
                </a:cubicBezTo>
                <a:cubicBezTo>
                  <a:pt x="10" y="97"/>
                  <a:pt x="12" y="93"/>
                  <a:pt x="10" y="94"/>
                </a:cubicBezTo>
                <a:cubicBezTo>
                  <a:pt x="9" y="93"/>
                  <a:pt x="9" y="89"/>
                  <a:pt x="10" y="88"/>
                </a:cubicBezTo>
                <a:cubicBezTo>
                  <a:pt x="9" y="85"/>
                  <a:pt x="10" y="89"/>
                  <a:pt x="8" y="89"/>
                </a:cubicBezTo>
                <a:cubicBezTo>
                  <a:pt x="8" y="91"/>
                  <a:pt x="9" y="92"/>
                  <a:pt x="9" y="95"/>
                </a:cubicBezTo>
                <a:cubicBezTo>
                  <a:pt x="10" y="95"/>
                  <a:pt x="10" y="94"/>
                  <a:pt x="11" y="95"/>
                </a:cubicBezTo>
                <a:cubicBezTo>
                  <a:pt x="12" y="98"/>
                  <a:pt x="9" y="99"/>
                  <a:pt x="9" y="99"/>
                </a:cubicBezTo>
                <a:cubicBezTo>
                  <a:pt x="9" y="98"/>
                  <a:pt x="9" y="98"/>
                  <a:pt x="9" y="98"/>
                </a:cubicBezTo>
                <a:cubicBezTo>
                  <a:pt x="8" y="100"/>
                  <a:pt x="9" y="100"/>
                  <a:pt x="9" y="102"/>
                </a:cubicBezTo>
                <a:cubicBezTo>
                  <a:pt x="6" y="103"/>
                  <a:pt x="9" y="99"/>
                  <a:pt x="7" y="98"/>
                </a:cubicBezTo>
                <a:cubicBezTo>
                  <a:pt x="6" y="100"/>
                  <a:pt x="6" y="100"/>
                  <a:pt x="6" y="100"/>
                </a:cubicBezTo>
                <a:cubicBezTo>
                  <a:pt x="5" y="103"/>
                  <a:pt x="7" y="101"/>
                  <a:pt x="6" y="104"/>
                </a:cubicBezTo>
                <a:cubicBezTo>
                  <a:pt x="6" y="103"/>
                  <a:pt x="6" y="103"/>
                  <a:pt x="6" y="103"/>
                </a:cubicBezTo>
                <a:cubicBezTo>
                  <a:pt x="6" y="105"/>
                  <a:pt x="6" y="105"/>
                  <a:pt x="6" y="105"/>
                </a:cubicBezTo>
                <a:cubicBezTo>
                  <a:pt x="7" y="105"/>
                  <a:pt x="8" y="105"/>
                  <a:pt x="8" y="103"/>
                </a:cubicBezTo>
                <a:cubicBezTo>
                  <a:pt x="10" y="105"/>
                  <a:pt x="8" y="105"/>
                  <a:pt x="8" y="107"/>
                </a:cubicBezTo>
                <a:cubicBezTo>
                  <a:pt x="9" y="108"/>
                  <a:pt x="8" y="106"/>
                  <a:pt x="10" y="106"/>
                </a:cubicBezTo>
                <a:cubicBezTo>
                  <a:pt x="11" y="106"/>
                  <a:pt x="10" y="108"/>
                  <a:pt x="11" y="109"/>
                </a:cubicBezTo>
                <a:cubicBezTo>
                  <a:pt x="10" y="112"/>
                  <a:pt x="9" y="110"/>
                  <a:pt x="8" y="111"/>
                </a:cubicBezTo>
                <a:cubicBezTo>
                  <a:pt x="8" y="111"/>
                  <a:pt x="8" y="109"/>
                  <a:pt x="9" y="109"/>
                </a:cubicBezTo>
                <a:cubicBezTo>
                  <a:pt x="8" y="107"/>
                  <a:pt x="6" y="110"/>
                  <a:pt x="5" y="108"/>
                </a:cubicBezTo>
                <a:cubicBezTo>
                  <a:pt x="4" y="110"/>
                  <a:pt x="6" y="110"/>
                  <a:pt x="6" y="111"/>
                </a:cubicBezTo>
                <a:cubicBezTo>
                  <a:pt x="6" y="111"/>
                  <a:pt x="7" y="112"/>
                  <a:pt x="8" y="111"/>
                </a:cubicBezTo>
                <a:cubicBezTo>
                  <a:pt x="11" y="115"/>
                  <a:pt x="5" y="113"/>
                  <a:pt x="5" y="117"/>
                </a:cubicBezTo>
                <a:cubicBezTo>
                  <a:pt x="7" y="116"/>
                  <a:pt x="7" y="122"/>
                  <a:pt x="10" y="119"/>
                </a:cubicBezTo>
                <a:cubicBezTo>
                  <a:pt x="10" y="120"/>
                  <a:pt x="11" y="121"/>
                  <a:pt x="10" y="122"/>
                </a:cubicBezTo>
                <a:cubicBezTo>
                  <a:pt x="9" y="121"/>
                  <a:pt x="9" y="124"/>
                  <a:pt x="8" y="122"/>
                </a:cubicBezTo>
                <a:cubicBezTo>
                  <a:pt x="8" y="123"/>
                  <a:pt x="8" y="123"/>
                  <a:pt x="8" y="123"/>
                </a:cubicBezTo>
                <a:cubicBezTo>
                  <a:pt x="6" y="121"/>
                  <a:pt x="6" y="121"/>
                  <a:pt x="6" y="121"/>
                </a:cubicBezTo>
                <a:cubicBezTo>
                  <a:pt x="5" y="122"/>
                  <a:pt x="4" y="124"/>
                  <a:pt x="3" y="125"/>
                </a:cubicBezTo>
                <a:cubicBezTo>
                  <a:pt x="3" y="126"/>
                  <a:pt x="4" y="124"/>
                  <a:pt x="4" y="126"/>
                </a:cubicBezTo>
                <a:cubicBezTo>
                  <a:pt x="4" y="126"/>
                  <a:pt x="3" y="127"/>
                  <a:pt x="3" y="128"/>
                </a:cubicBezTo>
                <a:cubicBezTo>
                  <a:pt x="4" y="126"/>
                  <a:pt x="5" y="128"/>
                  <a:pt x="5" y="129"/>
                </a:cubicBezTo>
                <a:cubicBezTo>
                  <a:pt x="5" y="131"/>
                  <a:pt x="3" y="132"/>
                  <a:pt x="3" y="132"/>
                </a:cubicBezTo>
                <a:cubicBezTo>
                  <a:pt x="2" y="130"/>
                  <a:pt x="2" y="130"/>
                  <a:pt x="2" y="130"/>
                </a:cubicBezTo>
                <a:cubicBezTo>
                  <a:pt x="3" y="131"/>
                  <a:pt x="1" y="130"/>
                  <a:pt x="1" y="132"/>
                </a:cubicBezTo>
                <a:cubicBezTo>
                  <a:pt x="2" y="132"/>
                  <a:pt x="3" y="133"/>
                  <a:pt x="4" y="134"/>
                </a:cubicBezTo>
                <a:cubicBezTo>
                  <a:pt x="4" y="135"/>
                  <a:pt x="3" y="136"/>
                  <a:pt x="3" y="136"/>
                </a:cubicBezTo>
                <a:cubicBezTo>
                  <a:pt x="3" y="134"/>
                  <a:pt x="3" y="134"/>
                  <a:pt x="3" y="134"/>
                </a:cubicBezTo>
                <a:cubicBezTo>
                  <a:pt x="3" y="135"/>
                  <a:pt x="2" y="135"/>
                  <a:pt x="1" y="135"/>
                </a:cubicBezTo>
                <a:cubicBezTo>
                  <a:pt x="1" y="136"/>
                  <a:pt x="1" y="136"/>
                  <a:pt x="1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1" y="138"/>
                  <a:pt x="1" y="138"/>
                  <a:pt x="1" y="137"/>
                </a:cubicBezTo>
                <a:cubicBezTo>
                  <a:pt x="2" y="139"/>
                  <a:pt x="4" y="142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9" y="147"/>
                  <a:pt x="9" y="147"/>
                  <a:pt x="9" y="147"/>
                </a:cubicBezTo>
                <a:cubicBezTo>
                  <a:pt x="10" y="147"/>
                  <a:pt x="10" y="148"/>
                  <a:pt x="9" y="148"/>
                </a:cubicBezTo>
                <a:cubicBezTo>
                  <a:pt x="10" y="147"/>
                  <a:pt x="11" y="148"/>
                  <a:pt x="12" y="148"/>
                </a:cubicBezTo>
                <a:cubicBezTo>
                  <a:pt x="12" y="148"/>
                  <a:pt x="12" y="148"/>
                  <a:pt x="12" y="148"/>
                </a:cubicBezTo>
                <a:cubicBezTo>
                  <a:pt x="13" y="148"/>
                  <a:pt x="15" y="147"/>
                  <a:pt x="15" y="148"/>
                </a:cubicBezTo>
                <a:cubicBezTo>
                  <a:pt x="15" y="146"/>
                  <a:pt x="14" y="148"/>
                  <a:pt x="13" y="147"/>
                </a:cubicBezTo>
                <a:cubicBezTo>
                  <a:pt x="12" y="145"/>
                  <a:pt x="15" y="146"/>
                  <a:pt x="15" y="146"/>
                </a:cubicBezTo>
                <a:cubicBezTo>
                  <a:pt x="15" y="148"/>
                  <a:pt x="18" y="147"/>
                  <a:pt x="19" y="147"/>
                </a:cubicBezTo>
                <a:cubicBezTo>
                  <a:pt x="20" y="148"/>
                  <a:pt x="20" y="148"/>
                  <a:pt x="20" y="149"/>
                </a:cubicBezTo>
                <a:cubicBezTo>
                  <a:pt x="21" y="147"/>
                  <a:pt x="21" y="147"/>
                  <a:pt x="21" y="147"/>
                </a:cubicBezTo>
                <a:cubicBezTo>
                  <a:pt x="21" y="150"/>
                  <a:pt x="24" y="147"/>
                  <a:pt x="25" y="148"/>
                </a:cubicBezTo>
                <a:cubicBezTo>
                  <a:pt x="24" y="149"/>
                  <a:pt x="24" y="150"/>
                  <a:pt x="25" y="150"/>
                </a:cubicBezTo>
                <a:cubicBezTo>
                  <a:pt x="24" y="148"/>
                  <a:pt x="28" y="149"/>
                  <a:pt x="27" y="147"/>
                </a:cubicBezTo>
                <a:cubicBezTo>
                  <a:pt x="30" y="148"/>
                  <a:pt x="26" y="149"/>
                  <a:pt x="27" y="151"/>
                </a:cubicBezTo>
                <a:cubicBezTo>
                  <a:pt x="29" y="150"/>
                  <a:pt x="30" y="152"/>
                  <a:pt x="31" y="151"/>
                </a:cubicBezTo>
                <a:cubicBezTo>
                  <a:pt x="29" y="150"/>
                  <a:pt x="31" y="150"/>
                  <a:pt x="32" y="149"/>
                </a:cubicBezTo>
                <a:cubicBezTo>
                  <a:pt x="34" y="149"/>
                  <a:pt x="31" y="150"/>
                  <a:pt x="33" y="151"/>
                </a:cubicBezTo>
                <a:cubicBezTo>
                  <a:pt x="34" y="150"/>
                  <a:pt x="35" y="149"/>
                  <a:pt x="34" y="148"/>
                </a:cubicBezTo>
                <a:cubicBezTo>
                  <a:pt x="35" y="149"/>
                  <a:pt x="37" y="148"/>
                  <a:pt x="38" y="149"/>
                </a:cubicBezTo>
                <a:cubicBezTo>
                  <a:pt x="39" y="150"/>
                  <a:pt x="35" y="149"/>
                  <a:pt x="36" y="150"/>
                </a:cubicBezTo>
                <a:cubicBezTo>
                  <a:pt x="39" y="151"/>
                  <a:pt x="38" y="148"/>
                  <a:pt x="41" y="148"/>
                </a:cubicBezTo>
                <a:cubicBezTo>
                  <a:pt x="40" y="147"/>
                  <a:pt x="42" y="145"/>
                  <a:pt x="43" y="145"/>
                </a:cubicBezTo>
                <a:cubicBezTo>
                  <a:pt x="46" y="145"/>
                  <a:pt x="42" y="145"/>
                  <a:pt x="43" y="147"/>
                </a:cubicBezTo>
                <a:cubicBezTo>
                  <a:pt x="44" y="147"/>
                  <a:pt x="44" y="147"/>
                  <a:pt x="44" y="147"/>
                </a:cubicBezTo>
                <a:cubicBezTo>
                  <a:pt x="46" y="149"/>
                  <a:pt x="40" y="149"/>
                  <a:pt x="41" y="151"/>
                </a:cubicBezTo>
                <a:cubicBezTo>
                  <a:pt x="43" y="151"/>
                  <a:pt x="43" y="151"/>
                  <a:pt x="43" y="151"/>
                </a:cubicBezTo>
                <a:cubicBezTo>
                  <a:pt x="42" y="151"/>
                  <a:pt x="42" y="152"/>
                  <a:pt x="42" y="153"/>
                </a:cubicBezTo>
                <a:cubicBezTo>
                  <a:pt x="43" y="151"/>
                  <a:pt x="46" y="153"/>
                  <a:pt x="46" y="153"/>
                </a:cubicBezTo>
                <a:cubicBezTo>
                  <a:pt x="46" y="151"/>
                  <a:pt x="45" y="153"/>
                  <a:pt x="45" y="152"/>
                </a:cubicBezTo>
                <a:cubicBezTo>
                  <a:pt x="47" y="152"/>
                  <a:pt x="48" y="150"/>
                  <a:pt x="50" y="151"/>
                </a:cubicBezTo>
                <a:cubicBezTo>
                  <a:pt x="48" y="152"/>
                  <a:pt x="50" y="153"/>
                  <a:pt x="49" y="153"/>
                </a:cubicBezTo>
                <a:cubicBezTo>
                  <a:pt x="51" y="154"/>
                  <a:pt x="50" y="152"/>
                  <a:pt x="52" y="153"/>
                </a:cubicBezTo>
                <a:cubicBezTo>
                  <a:pt x="51" y="153"/>
                  <a:pt x="51" y="153"/>
                  <a:pt x="51" y="153"/>
                </a:cubicBezTo>
                <a:cubicBezTo>
                  <a:pt x="57" y="154"/>
                  <a:pt x="65" y="155"/>
                  <a:pt x="71" y="153"/>
                </a:cubicBezTo>
                <a:cubicBezTo>
                  <a:pt x="72" y="154"/>
                  <a:pt x="73" y="155"/>
                  <a:pt x="76" y="156"/>
                </a:cubicBezTo>
                <a:cubicBezTo>
                  <a:pt x="75" y="155"/>
                  <a:pt x="77" y="155"/>
                  <a:pt x="77" y="154"/>
                </a:cubicBezTo>
                <a:cubicBezTo>
                  <a:pt x="79" y="156"/>
                  <a:pt x="79" y="156"/>
                  <a:pt x="79" y="156"/>
                </a:cubicBezTo>
                <a:cubicBezTo>
                  <a:pt x="80" y="157"/>
                  <a:pt x="83" y="156"/>
                  <a:pt x="85" y="155"/>
                </a:cubicBezTo>
                <a:cubicBezTo>
                  <a:pt x="85" y="156"/>
                  <a:pt x="85" y="156"/>
                  <a:pt x="85" y="156"/>
                </a:cubicBezTo>
                <a:cubicBezTo>
                  <a:pt x="87" y="157"/>
                  <a:pt x="87" y="156"/>
                  <a:pt x="87" y="155"/>
                </a:cubicBezTo>
                <a:cubicBezTo>
                  <a:pt x="88" y="156"/>
                  <a:pt x="88" y="156"/>
                  <a:pt x="88" y="156"/>
                </a:cubicBezTo>
                <a:cubicBezTo>
                  <a:pt x="89" y="155"/>
                  <a:pt x="89" y="155"/>
                  <a:pt x="89" y="155"/>
                </a:cubicBezTo>
                <a:cubicBezTo>
                  <a:pt x="90" y="155"/>
                  <a:pt x="92" y="155"/>
                  <a:pt x="92" y="157"/>
                </a:cubicBezTo>
                <a:cubicBezTo>
                  <a:pt x="93" y="157"/>
                  <a:pt x="93" y="156"/>
                  <a:pt x="93" y="156"/>
                </a:cubicBezTo>
                <a:cubicBezTo>
                  <a:pt x="94" y="157"/>
                  <a:pt x="99" y="157"/>
                  <a:pt x="101" y="157"/>
                </a:cubicBezTo>
                <a:cubicBezTo>
                  <a:pt x="100" y="156"/>
                  <a:pt x="100" y="156"/>
                  <a:pt x="100" y="155"/>
                </a:cubicBezTo>
                <a:cubicBezTo>
                  <a:pt x="101" y="153"/>
                  <a:pt x="101" y="155"/>
                  <a:pt x="102" y="154"/>
                </a:cubicBezTo>
                <a:cubicBezTo>
                  <a:pt x="102" y="155"/>
                  <a:pt x="103" y="156"/>
                  <a:pt x="102" y="156"/>
                </a:cubicBezTo>
                <a:cubicBezTo>
                  <a:pt x="106" y="158"/>
                  <a:pt x="111" y="157"/>
                  <a:pt x="116" y="157"/>
                </a:cubicBezTo>
                <a:cubicBezTo>
                  <a:pt x="117" y="157"/>
                  <a:pt x="117" y="157"/>
                  <a:pt x="117" y="156"/>
                </a:cubicBezTo>
                <a:cubicBezTo>
                  <a:pt x="120" y="158"/>
                  <a:pt x="124" y="156"/>
                  <a:pt x="127" y="157"/>
                </a:cubicBezTo>
                <a:cubicBezTo>
                  <a:pt x="127" y="156"/>
                  <a:pt x="128" y="154"/>
                  <a:pt x="129" y="154"/>
                </a:cubicBezTo>
                <a:cubicBezTo>
                  <a:pt x="131" y="153"/>
                  <a:pt x="130" y="156"/>
                  <a:pt x="132" y="157"/>
                </a:cubicBezTo>
                <a:cubicBezTo>
                  <a:pt x="133" y="156"/>
                  <a:pt x="135" y="156"/>
                  <a:pt x="135" y="156"/>
                </a:cubicBezTo>
                <a:cubicBezTo>
                  <a:pt x="135" y="156"/>
                  <a:pt x="135" y="156"/>
                  <a:pt x="135" y="156"/>
                </a:cubicBezTo>
                <a:cubicBezTo>
                  <a:pt x="136" y="155"/>
                  <a:pt x="138" y="155"/>
                  <a:pt x="139" y="155"/>
                </a:cubicBezTo>
                <a:cubicBezTo>
                  <a:pt x="139" y="156"/>
                  <a:pt x="139" y="156"/>
                  <a:pt x="139" y="156"/>
                </a:cubicBezTo>
                <a:cubicBezTo>
                  <a:pt x="140" y="156"/>
                  <a:pt x="142" y="156"/>
                  <a:pt x="143" y="156"/>
                </a:cubicBezTo>
                <a:cubicBezTo>
                  <a:pt x="143" y="155"/>
                  <a:pt x="146" y="156"/>
                  <a:pt x="147" y="154"/>
                </a:cubicBezTo>
                <a:cubicBezTo>
                  <a:pt x="147" y="155"/>
                  <a:pt x="146" y="155"/>
                  <a:pt x="147" y="155"/>
                </a:cubicBezTo>
                <a:cubicBezTo>
                  <a:pt x="147" y="154"/>
                  <a:pt x="147" y="154"/>
                  <a:pt x="147" y="154"/>
                </a:cubicBezTo>
                <a:cubicBezTo>
                  <a:pt x="149" y="154"/>
                  <a:pt x="149" y="154"/>
                  <a:pt x="149" y="154"/>
                </a:cubicBezTo>
                <a:cubicBezTo>
                  <a:pt x="149" y="155"/>
                  <a:pt x="149" y="155"/>
                  <a:pt x="148" y="156"/>
                </a:cubicBezTo>
                <a:cubicBezTo>
                  <a:pt x="150" y="156"/>
                  <a:pt x="149" y="155"/>
                  <a:pt x="150" y="154"/>
                </a:cubicBezTo>
                <a:cubicBezTo>
                  <a:pt x="151" y="153"/>
                  <a:pt x="151" y="154"/>
                  <a:pt x="152" y="155"/>
                </a:cubicBezTo>
                <a:cubicBezTo>
                  <a:pt x="152" y="155"/>
                  <a:pt x="151" y="154"/>
                  <a:pt x="151" y="155"/>
                </a:cubicBezTo>
                <a:cubicBezTo>
                  <a:pt x="150" y="156"/>
                  <a:pt x="152" y="155"/>
                  <a:pt x="152" y="156"/>
                </a:cubicBezTo>
                <a:cubicBezTo>
                  <a:pt x="152" y="156"/>
                  <a:pt x="152" y="154"/>
                  <a:pt x="153" y="154"/>
                </a:cubicBezTo>
                <a:cubicBezTo>
                  <a:pt x="154" y="154"/>
                  <a:pt x="157" y="154"/>
                  <a:pt x="157" y="155"/>
                </a:cubicBezTo>
                <a:cubicBezTo>
                  <a:pt x="158" y="154"/>
                  <a:pt x="159" y="154"/>
                  <a:pt x="159" y="154"/>
                </a:cubicBezTo>
                <a:cubicBezTo>
                  <a:pt x="158" y="153"/>
                  <a:pt x="157" y="153"/>
                  <a:pt x="157" y="153"/>
                </a:cubicBezTo>
                <a:cubicBezTo>
                  <a:pt x="157" y="152"/>
                  <a:pt x="159" y="152"/>
                  <a:pt x="159" y="152"/>
                </a:cubicBezTo>
                <a:cubicBezTo>
                  <a:pt x="159" y="153"/>
                  <a:pt x="159" y="153"/>
                  <a:pt x="159" y="153"/>
                </a:cubicBezTo>
                <a:cubicBezTo>
                  <a:pt x="159" y="152"/>
                  <a:pt x="161" y="152"/>
                  <a:pt x="160" y="152"/>
                </a:cubicBezTo>
                <a:cubicBezTo>
                  <a:pt x="162" y="153"/>
                  <a:pt x="162" y="153"/>
                  <a:pt x="162" y="153"/>
                </a:cubicBezTo>
                <a:cubicBezTo>
                  <a:pt x="162" y="152"/>
                  <a:pt x="164" y="152"/>
                  <a:pt x="165" y="151"/>
                </a:cubicBezTo>
                <a:cubicBezTo>
                  <a:pt x="166" y="153"/>
                  <a:pt x="165" y="154"/>
                  <a:pt x="167" y="154"/>
                </a:cubicBezTo>
                <a:cubicBezTo>
                  <a:pt x="169" y="152"/>
                  <a:pt x="169" y="152"/>
                  <a:pt x="169" y="152"/>
                </a:cubicBezTo>
                <a:cubicBezTo>
                  <a:pt x="170" y="152"/>
                  <a:pt x="171" y="152"/>
                  <a:pt x="170" y="153"/>
                </a:cubicBezTo>
                <a:cubicBezTo>
                  <a:pt x="174" y="153"/>
                  <a:pt x="174" y="149"/>
                  <a:pt x="177" y="150"/>
                </a:cubicBezTo>
                <a:cubicBezTo>
                  <a:pt x="176" y="152"/>
                  <a:pt x="177" y="152"/>
                  <a:pt x="179" y="152"/>
                </a:cubicBezTo>
                <a:cubicBezTo>
                  <a:pt x="179" y="152"/>
                  <a:pt x="179" y="151"/>
                  <a:pt x="179" y="151"/>
                </a:cubicBezTo>
                <a:cubicBezTo>
                  <a:pt x="179" y="150"/>
                  <a:pt x="179" y="152"/>
                  <a:pt x="177" y="151"/>
                </a:cubicBezTo>
                <a:cubicBezTo>
                  <a:pt x="177" y="150"/>
                  <a:pt x="178" y="151"/>
                  <a:pt x="179" y="150"/>
                </a:cubicBezTo>
                <a:cubicBezTo>
                  <a:pt x="182" y="153"/>
                  <a:pt x="188" y="149"/>
                  <a:pt x="193" y="149"/>
                </a:cubicBezTo>
                <a:cubicBezTo>
                  <a:pt x="192" y="148"/>
                  <a:pt x="194" y="149"/>
                  <a:pt x="195" y="148"/>
                </a:cubicBezTo>
                <a:cubicBezTo>
                  <a:pt x="195" y="150"/>
                  <a:pt x="198" y="147"/>
                  <a:pt x="199" y="148"/>
                </a:cubicBezTo>
                <a:cubicBezTo>
                  <a:pt x="198" y="146"/>
                  <a:pt x="198" y="146"/>
                  <a:pt x="198" y="146"/>
                </a:cubicBezTo>
                <a:cubicBezTo>
                  <a:pt x="201" y="147"/>
                  <a:pt x="202" y="143"/>
                  <a:pt x="204" y="144"/>
                </a:cubicBezTo>
                <a:cubicBezTo>
                  <a:pt x="205" y="144"/>
                  <a:pt x="203" y="146"/>
                  <a:pt x="203" y="146"/>
                </a:cubicBezTo>
                <a:cubicBezTo>
                  <a:pt x="205" y="147"/>
                  <a:pt x="208" y="143"/>
                  <a:pt x="210" y="145"/>
                </a:cubicBezTo>
                <a:cubicBezTo>
                  <a:pt x="210" y="144"/>
                  <a:pt x="209" y="143"/>
                  <a:pt x="211" y="142"/>
                </a:cubicBezTo>
                <a:cubicBezTo>
                  <a:pt x="212" y="142"/>
                  <a:pt x="215" y="142"/>
                  <a:pt x="215" y="142"/>
                </a:cubicBezTo>
                <a:cubicBezTo>
                  <a:pt x="216" y="142"/>
                  <a:pt x="216" y="141"/>
                  <a:pt x="218" y="141"/>
                </a:cubicBezTo>
                <a:cubicBezTo>
                  <a:pt x="218" y="142"/>
                  <a:pt x="217" y="142"/>
                  <a:pt x="217" y="142"/>
                </a:cubicBezTo>
                <a:cubicBezTo>
                  <a:pt x="219" y="142"/>
                  <a:pt x="220" y="141"/>
                  <a:pt x="222" y="140"/>
                </a:cubicBezTo>
                <a:cubicBezTo>
                  <a:pt x="223" y="140"/>
                  <a:pt x="223" y="140"/>
                  <a:pt x="223" y="140"/>
                </a:cubicBezTo>
                <a:cubicBezTo>
                  <a:pt x="228" y="137"/>
                  <a:pt x="226" y="138"/>
                  <a:pt x="227" y="137"/>
                </a:cubicBezTo>
                <a:cubicBezTo>
                  <a:pt x="228" y="135"/>
                  <a:pt x="230" y="133"/>
                  <a:pt x="230" y="132"/>
                </a:cubicBezTo>
                <a:cubicBezTo>
                  <a:pt x="229" y="130"/>
                  <a:pt x="232" y="128"/>
                  <a:pt x="230" y="128"/>
                </a:cubicBezTo>
                <a:cubicBezTo>
                  <a:pt x="230" y="128"/>
                  <a:pt x="231" y="127"/>
                  <a:pt x="231" y="127"/>
                </a:cubicBezTo>
                <a:cubicBezTo>
                  <a:pt x="231" y="126"/>
                  <a:pt x="229" y="125"/>
                  <a:pt x="229" y="124"/>
                </a:cubicBezTo>
                <a:cubicBezTo>
                  <a:pt x="231" y="125"/>
                  <a:pt x="231" y="125"/>
                  <a:pt x="231" y="125"/>
                </a:cubicBezTo>
                <a:cubicBezTo>
                  <a:pt x="232" y="125"/>
                  <a:pt x="232" y="122"/>
                  <a:pt x="233" y="121"/>
                </a:cubicBezTo>
                <a:cubicBezTo>
                  <a:pt x="231" y="122"/>
                  <a:pt x="233" y="120"/>
                  <a:pt x="232" y="120"/>
                </a:cubicBezTo>
                <a:cubicBezTo>
                  <a:pt x="232" y="118"/>
                  <a:pt x="232" y="118"/>
                  <a:pt x="232" y="118"/>
                </a:cubicBezTo>
                <a:cubicBezTo>
                  <a:pt x="232" y="116"/>
                  <a:pt x="231" y="118"/>
                  <a:pt x="231" y="115"/>
                </a:cubicBezTo>
                <a:cubicBezTo>
                  <a:pt x="231" y="114"/>
                  <a:pt x="233" y="115"/>
                  <a:pt x="233" y="116"/>
                </a:cubicBezTo>
                <a:cubicBezTo>
                  <a:pt x="234" y="114"/>
                  <a:pt x="233" y="113"/>
                  <a:pt x="233" y="112"/>
                </a:cubicBezTo>
                <a:cubicBezTo>
                  <a:pt x="233" y="112"/>
                  <a:pt x="233" y="112"/>
                  <a:pt x="233" y="112"/>
                </a:cubicBezTo>
                <a:cubicBezTo>
                  <a:pt x="233" y="112"/>
                  <a:pt x="233" y="112"/>
                  <a:pt x="233" y="112"/>
                </a:cubicBezTo>
                <a:cubicBezTo>
                  <a:pt x="233" y="111"/>
                  <a:pt x="233" y="111"/>
                  <a:pt x="233" y="110"/>
                </a:cubicBezTo>
                <a:cubicBezTo>
                  <a:pt x="233" y="110"/>
                  <a:pt x="233" y="110"/>
                  <a:pt x="233" y="110"/>
                </a:cubicBezTo>
                <a:cubicBezTo>
                  <a:pt x="233" y="111"/>
                  <a:pt x="233" y="111"/>
                  <a:pt x="233" y="111"/>
                </a:cubicBezTo>
                <a:cubicBezTo>
                  <a:pt x="233" y="111"/>
                  <a:pt x="233" y="111"/>
                  <a:pt x="233" y="110"/>
                </a:cubicBezTo>
                <a:cubicBezTo>
                  <a:pt x="234" y="110"/>
                  <a:pt x="234" y="110"/>
                  <a:pt x="234" y="110"/>
                </a:cubicBezTo>
                <a:cubicBezTo>
                  <a:pt x="234" y="109"/>
                  <a:pt x="234" y="109"/>
                  <a:pt x="234" y="109"/>
                </a:cubicBezTo>
                <a:cubicBezTo>
                  <a:pt x="235" y="109"/>
                  <a:pt x="235" y="109"/>
                  <a:pt x="235" y="109"/>
                </a:cubicBezTo>
                <a:cubicBezTo>
                  <a:pt x="235" y="108"/>
                  <a:pt x="234" y="106"/>
                  <a:pt x="234" y="106"/>
                </a:cubicBezTo>
                <a:cubicBezTo>
                  <a:pt x="235" y="102"/>
                  <a:pt x="235" y="96"/>
                  <a:pt x="234" y="94"/>
                </a:cubicBezTo>
                <a:cubicBezTo>
                  <a:pt x="234" y="94"/>
                  <a:pt x="235" y="94"/>
                  <a:pt x="234" y="94"/>
                </a:cubicBezTo>
                <a:cubicBezTo>
                  <a:pt x="234" y="93"/>
                  <a:pt x="233" y="91"/>
                  <a:pt x="234" y="91"/>
                </a:cubicBezTo>
                <a:cubicBezTo>
                  <a:pt x="234" y="90"/>
                  <a:pt x="235" y="90"/>
                  <a:pt x="235" y="88"/>
                </a:cubicBezTo>
                <a:cubicBezTo>
                  <a:pt x="235" y="88"/>
                  <a:pt x="234" y="88"/>
                  <a:pt x="234" y="88"/>
                </a:cubicBezTo>
                <a:cubicBezTo>
                  <a:pt x="236" y="85"/>
                  <a:pt x="233" y="81"/>
                  <a:pt x="234" y="77"/>
                </a:cubicBezTo>
                <a:cubicBezTo>
                  <a:pt x="235" y="78"/>
                  <a:pt x="235" y="78"/>
                  <a:pt x="235" y="79"/>
                </a:cubicBezTo>
                <a:cubicBezTo>
                  <a:pt x="235" y="76"/>
                  <a:pt x="235" y="73"/>
                  <a:pt x="233" y="70"/>
                </a:cubicBezTo>
                <a:cubicBezTo>
                  <a:pt x="234" y="71"/>
                  <a:pt x="234" y="71"/>
                  <a:pt x="235" y="71"/>
                </a:cubicBezTo>
                <a:close/>
                <a:moveTo>
                  <a:pt x="233" y="107"/>
                </a:moveTo>
                <a:cubicBezTo>
                  <a:pt x="233" y="107"/>
                  <a:pt x="233" y="108"/>
                  <a:pt x="233" y="108"/>
                </a:cubicBezTo>
                <a:cubicBezTo>
                  <a:pt x="233" y="108"/>
                  <a:pt x="233" y="107"/>
                  <a:pt x="233" y="107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lIns="36000" tIns="72000" rIns="36000" bIns="36000" anchor="ctr" anchorCtr="1"/>
          <a:lstStyle>
            <a:lvl1pPr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pl-PL" sz="1200" dirty="0">
              <a:solidFill>
                <a:schemeClr val="bg1"/>
              </a:solidFill>
              <a:latin typeface="Segoe Print" pitchFamily="2" charset="0"/>
              <a:cs typeface="Arial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175F221-F9DE-4EB6-AD10-E4B2E3C3DDE0}"/>
              </a:ext>
            </a:extLst>
          </p:cNvPr>
          <p:cNvSpPr/>
          <p:nvPr/>
        </p:nvSpPr>
        <p:spPr>
          <a:xfrm>
            <a:off x="8971312" y="4721400"/>
            <a:ext cx="15513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ClrTx/>
              <a:buNone/>
            </a:pPr>
            <a:r>
              <a:rPr lang="en-US" altLang="pl-PL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1.0e+10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D7EB57-371C-4D16-B0C2-C6F1A9514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28" y="1080714"/>
            <a:ext cx="2566736" cy="175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820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56EB75-67D3-4AFC-926E-1EE152011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13" y="1068791"/>
            <a:ext cx="6600825" cy="47053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5EC902-B46E-4296-92D1-762E8E6CE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446" y="179211"/>
            <a:ext cx="7148145" cy="656038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Initial gain {</a:t>
            </a:r>
            <a:r>
              <a:rPr lang="en-US" dirty="0" err="1">
                <a:solidFill>
                  <a:schemeClr val="tx1"/>
                </a:solidFill>
              </a:rPr>
              <a:t>kp</a:t>
            </a:r>
            <a:r>
              <a:rPr lang="en-US" dirty="0">
                <a:solidFill>
                  <a:schemeClr val="tx1"/>
                </a:solidFill>
              </a:rPr>
              <a:t>: 0.225, </a:t>
            </a:r>
            <a:r>
              <a:rPr lang="en-US" dirty="0" err="1">
                <a:solidFill>
                  <a:schemeClr val="tx1"/>
                </a:solidFill>
              </a:rPr>
              <a:t>ki</a:t>
            </a:r>
            <a:r>
              <a:rPr lang="en-US" dirty="0">
                <a:solidFill>
                  <a:schemeClr val="tx1"/>
                </a:solidFill>
              </a:rPr>
              <a:t>: 0.01, </a:t>
            </a:r>
            <a:r>
              <a:rPr lang="en-US" dirty="0" err="1">
                <a:solidFill>
                  <a:schemeClr val="tx1"/>
                </a:solidFill>
              </a:rPr>
              <a:t>Kd</a:t>
            </a:r>
            <a:r>
              <a:rPr lang="en-US" dirty="0">
                <a:solidFill>
                  <a:schemeClr val="tx1"/>
                </a:solidFill>
              </a:rPr>
              <a:t>: 4.25}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HYPER-PARAMETERS {w = 0.2, c1 = 0.3, c2 = 0.6}</a:t>
            </a:r>
          </a:p>
        </p:txBody>
      </p:sp>
      <p:sp>
        <p:nvSpPr>
          <p:cNvPr id="37" name="Pięciokąt 1">
            <a:extLst>
              <a:ext uri="{FF2B5EF4-FFF2-40B4-BE49-F238E27FC236}">
                <a16:creationId xmlns:a16="http://schemas.microsoft.com/office/drawing/2014/main" id="{DBACC98B-7110-4190-94C1-A1C017B5CB5F}"/>
              </a:ext>
            </a:extLst>
          </p:cNvPr>
          <p:cNvSpPr/>
          <p:nvPr/>
        </p:nvSpPr>
        <p:spPr>
          <a:xfrm rot="5400000">
            <a:off x="9506935" y="-716562"/>
            <a:ext cx="482493" cy="2554737"/>
          </a:xfrm>
          <a:prstGeom prst="homePlate">
            <a:avLst>
              <a:gd name="adj" fmla="val 31349"/>
            </a:avLst>
          </a:prstGeom>
          <a:solidFill>
            <a:srgbClr val="15979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38" name="Prostokąt zaokrąglony 70">
            <a:extLst>
              <a:ext uri="{FF2B5EF4-FFF2-40B4-BE49-F238E27FC236}">
                <a16:creationId xmlns:a16="http://schemas.microsoft.com/office/drawing/2014/main" id="{7E229A6E-A2AF-48AD-92BA-418892CECD95}"/>
              </a:ext>
            </a:extLst>
          </p:cNvPr>
          <p:cNvSpPr/>
          <p:nvPr/>
        </p:nvSpPr>
        <p:spPr>
          <a:xfrm>
            <a:off x="8470814" y="305701"/>
            <a:ext cx="2554738" cy="1657759"/>
          </a:xfrm>
          <a:prstGeom prst="roundRect">
            <a:avLst>
              <a:gd name="adj" fmla="val 0"/>
            </a:avLst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latin typeface="Calibri"/>
            </a:endParaRPr>
          </a:p>
        </p:txBody>
      </p:sp>
      <p:sp>
        <p:nvSpPr>
          <p:cNvPr id="39" name="Prostokąt 35">
            <a:extLst>
              <a:ext uri="{FF2B5EF4-FFF2-40B4-BE49-F238E27FC236}">
                <a16:creationId xmlns:a16="http://schemas.microsoft.com/office/drawing/2014/main" id="{599F46B1-17DB-4A93-9895-18E625495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8477" y="385367"/>
            <a:ext cx="19526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>
                <a:solidFill>
                  <a:schemeClr val="bg1"/>
                </a:solidFill>
              </a:rPr>
              <a:t>Signal Statistics</a:t>
            </a:r>
            <a:endParaRPr lang="en-US" sz="1400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3" name="Freeform 6">
            <a:extLst>
              <a:ext uri="{FF2B5EF4-FFF2-40B4-BE49-F238E27FC236}">
                <a16:creationId xmlns:a16="http://schemas.microsoft.com/office/drawing/2014/main" id="{8C61E593-F342-4C27-8E64-363FF7427A43}"/>
              </a:ext>
            </a:extLst>
          </p:cNvPr>
          <p:cNvSpPr>
            <a:spLocks/>
          </p:cNvSpPr>
          <p:nvPr/>
        </p:nvSpPr>
        <p:spPr bwMode="auto">
          <a:xfrm>
            <a:off x="8758477" y="1640161"/>
            <a:ext cx="1766838" cy="53798"/>
          </a:xfrm>
          <a:custGeom>
            <a:avLst/>
            <a:gdLst/>
            <a:ahLst/>
            <a:cxnLst/>
            <a:rect l="l" t="t" r="r" b="b"/>
            <a:pathLst>
              <a:path w="4230688" h="323122">
                <a:moveTo>
                  <a:pt x="690731" y="306944"/>
                </a:moveTo>
                <a:lnTo>
                  <a:pt x="690926" y="307256"/>
                </a:lnTo>
                <a:lnTo>
                  <a:pt x="686864" y="315369"/>
                </a:lnTo>
                <a:close/>
                <a:moveTo>
                  <a:pt x="616109" y="299788"/>
                </a:moveTo>
                <a:cubicBezTo>
                  <a:pt x="619443" y="298845"/>
                  <a:pt x="622300" y="299788"/>
                  <a:pt x="622300" y="307328"/>
                </a:cubicBezTo>
                <a:cubicBezTo>
                  <a:pt x="618490" y="296017"/>
                  <a:pt x="603250" y="322409"/>
                  <a:pt x="607060" y="303558"/>
                </a:cubicBezTo>
                <a:cubicBezTo>
                  <a:pt x="608965" y="303558"/>
                  <a:pt x="612775" y="300730"/>
                  <a:pt x="616109" y="299788"/>
                </a:cubicBezTo>
                <a:close/>
                <a:moveTo>
                  <a:pt x="454554" y="292247"/>
                </a:moveTo>
                <a:lnTo>
                  <a:pt x="458259" y="304649"/>
                </a:lnTo>
                <a:cubicBezTo>
                  <a:pt x="457333" y="307130"/>
                  <a:pt x="454555" y="308122"/>
                  <a:pt x="450850" y="308122"/>
                </a:cubicBezTo>
                <a:cubicBezTo>
                  <a:pt x="450850" y="300185"/>
                  <a:pt x="454554" y="296216"/>
                  <a:pt x="454554" y="292247"/>
                </a:cubicBezTo>
                <a:close/>
                <a:moveTo>
                  <a:pt x="2509981" y="291195"/>
                </a:moveTo>
                <a:cubicBezTo>
                  <a:pt x="2510643" y="295092"/>
                  <a:pt x="2510774" y="299730"/>
                  <a:pt x="2512484" y="299730"/>
                </a:cubicBezTo>
                <a:cubicBezTo>
                  <a:pt x="2507667" y="302090"/>
                  <a:pt x="2510680" y="295245"/>
                  <a:pt x="2509981" y="291195"/>
                </a:cubicBezTo>
                <a:close/>
                <a:moveTo>
                  <a:pt x="2509608" y="289487"/>
                </a:moveTo>
                <a:cubicBezTo>
                  <a:pt x="2510101" y="289846"/>
                  <a:pt x="2510261" y="290465"/>
                  <a:pt x="2509981" y="291195"/>
                </a:cubicBezTo>
                <a:close/>
                <a:moveTo>
                  <a:pt x="2508837" y="285953"/>
                </a:moveTo>
                <a:lnTo>
                  <a:pt x="2509608" y="289487"/>
                </a:lnTo>
                <a:cubicBezTo>
                  <a:pt x="2509109" y="288352"/>
                  <a:pt x="2507723" y="287980"/>
                  <a:pt x="2505075" y="288845"/>
                </a:cubicBezTo>
                <a:close/>
                <a:moveTo>
                  <a:pt x="679450" y="284309"/>
                </a:moveTo>
                <a:lnTo>
                  <a:pt x="686859" y="284309"/>
                </a:lnTo>
                <a:cubicBezTo>
                  <a:pt x="690563" y="291929"/>
                  <a:pt x="683154" y="299549"/>
                  <a:pt x="683154" y="303359"/>
                </a:cubicBezTo>
                <a:close/>
                <a:moveTo>
                  <a:pt x="2260205" y="270417"/>
                </a:moveTo>
                <a:lnTo>
                  <a:pt x="2260348" y="270933"/>
                </a:lnTo>
                <a:cubicBezTo>
                  <a:pt x="2259948" y="271294"/>
                  <a:pt x="2259525" y="271348"/>
                  <a:pt x="2259116" y="271149"/>
                </a:cubicBezTo>
                <a:close/>
                <a:moveTo>
                  <a:pt x="1943100" y="266847"/>
                </a:moveTo>
                <a:lnTo>
                  <a:pt x="1951038" y="270022"/>
                </a:lnTo>
                <a:lnTo>
                  <a:pt x="1943100" y="277959"/>
                </a:lnTo>
                <a:close/>
                <a:moveTo>
                  <a:pt x="461169" y="262084"/>
                </a:moveTo>
                <a:cubicBezTo>
                  <a:pt x="464326" y="262084"/>
                  <a:pt x="467484" y="266907"/>
                  <a:pt x="470500" y="272792"/>
                </a:cubicBezTo>
                <a:cubicBezTo>
                  <a:pt x="466196" y="271480"/>
                  <a:pt x="458226" y="276212"/>
                  <a:pt x="461169" y="262084"/>
                </a:cubicBezTo>
                <a:close/>
                <a:moveTo>
                  <a:pt x="2291359" y="258271"/>
                </a:moveTo>
                <a:lnTo>
                  <a:pt x="2285073" y="260734"/>
                </a:lnTo>
                <a:lnTo>
                  <a:pt x="2288147" y="262947"/>
                </a:lnTo>
                <a:close/>
                <a:moveTo>
                  <a:pt x="2540015" y="246594"/>
                </a:moveTo>
                <a:lnTo>
                  <a:pt x="2539403" y="247970"/>
                </a:lnTo>
                <a:cubicBezTo>
                  <a:pt x="2539350" y="247837"/>
                  <a:pt x="2539298" y="247705"/>
                  <a:pt x="2539361" y="247530"/>
                </a:cubicBezTo>
                <a:close/>
                <a:moveTo>
                  <a:pt x="322813" y="246039"/>
                </a:moveTo>
                <a:lnTo>
                  <a:pt x="324000" y="247581"/>
                </a:lnTo>
                <a:lnTo>
                  <a:pt x="315606" y="255459"/>
                </a:lnTo>
                <a:cubicBezTo>
                  <a:pt x="318418" y="247970"/>
                  <a:pt x="320762" y="245629"/>
                  <a:pt x="322813" y="246039"/>
                </a:cubicBezTo>
                <a:close/>
                <a:moveTo>
                  <a:pt x="385763" y="236684"/>
                </a:moveTo>
                <a:cubicBezTo>
                  <a:pt x="385763" y="247797"/>
                  <a:pt x="367620" y="258909"/>
                  <a:pt x="360363" y="258909"/>
                </a:cubicBezTo>
                <a:close/>
                <a:moveTo>
                  <a:pt x="2543621" y="235332"/>
                </a:moveTo>
                <a:cubicBezTo>
                  <a:pt x="2544090" y="234630"/>
                  <a:pt x="2545028" y="234864"/>
                  <a:pt x="2546903" y="236736"/>
                </a:cubicBezTo>
                <a:lnTo>
                  <a:pt x="2540015" y="246594"/>
                </a:lnTo>
                <a:cubicBezTo>
                  <a:pt x="2544698" y="246705"/>
                  <a:pt x="2542302" y="237309"/>
                  <a:pt x="2543621" y="235332"/>
                </a:cubicBezTo>
                <a:close/>
                <a:moveTo>
                  <a:pt x="327595" y="234205"/>
                </a:moveTo>
                <a:cubicBezTo>
                  <a:pt x="338579" y="242162"/>
                  <a:pt x="345486" y="267175"/>
                  <a:pt x="341857" y="281670"/>
                </a:cubicBezTo>
                <a:cubicBezTo>
                  <a:pt x="334356" y="277925"/>
                  <a:pt x="341857" y="266692"/>
                  <a:pt x="338106" y="259203"/>
                </a:cubicBezTo>
                <a:lnTo>
                  <a:pt x="333009" y="262304"/>
                </a:lnTo>
                <a:cubicBezTo>
                  <a:pt x="330303" y="259202"/>
                  <a:pt x="327768" y="250108"/>
                  <a:pt x="324000" y="247581"/>
                </a:cubicBezTo>
                <a:cubicBezTo>
                  <a:pt x="327203" y="244428"/>
                  <a:pt x="328089" y="239669"/>
                  <a:pt x="327595" y="234205"/>
                </a:cubicBezTo>
                <a:close/>
                <a:moveTo>
                  <a:pt x="315384" y="224438"/>
                </a:moveTo>
                <a:cubicBezTo>
                  <a:pt x="316310" y="226705"/>
                  <a:pt x="317236" y="230334"/>
                  <a:pt x="319088" y="232148"/>
                </a:cubicBezTo>
                <a:cubicBezTo>
                  <a:pt x="315384" y="232148"/>
                  <a:pt x="311679" y="243034"/>
                  <a:pt x="307975" y="235777"/>
                </a:cubicBezTo>
                <a:cubicBezTo>
                  <a:pt x="311679" y="235777"/>
                  <a:pt x="311679" y="228520"/>
                  <a:pt x="311679" y="224891"/>
                </a:cubicBezTo>
                <a:close/>
                <a:moveTo>
                  <a:pt x="327968" y="219090"/>
                </a:moveTo>
                <a:cubicBezTo>
                  <a:pt x="328116" y="224506"/>
                  <a:pt x="328449" y="229613"/>
                  <a:pt x="327595" y="234205"/>
                </a:cubicBezTo>
                <a:lnTo>
                  <a:pt x="326856" y="232992"/>
                </a:lnTo>
                <a:cubicBezTo>
                  <a:pt x="324907" y="225208"/>
                  <a:pt x="325744" y="221216"/>
                  <a:pt x="327968" y="219090"/>
                </a:cubicBezTo>
                <a:close/>
                <a:moveTo>
                  <a:pt x="2805113" y="203347"/>
                </a:moveTo>
                <a:lnTo>
                  <a:pt x="2809876" y="228747"/>
                </a:lnTo>
                <a:lnTo>
                  <a:pt x="2805113" y="231922"/>
                </a:lnTo>
                <a:close/>
                <a:moveTo>
                  <a:pt x="2480" y="63779"/>
                </a:moveTo>
                <a:lnTo>
                  <a:pt x="7937" y="68409"/>
                </a:lnTo>
                <a:cubicBezTo>
                  <a:pt x="-7938" y="72114"/>
                  <a:pt x="15875" y="90634"/>
                  <a:pt x="0" y="75818"/>
                </a:cubicBezTo>
                <a:close/>
                <a:moveTo>
                  <a:pt x="26988" y="63647"/>
                </a:moveTo>
                <a:cubicBezTo>
                  <a:pt x="30560" y="78656"/>
                  <a:pt x="41276" y="86161"/>
                  <a:pt x="30560" y="104922"/>
                </a:cubicBezTo>
                <a:cubicBezTo>
                  <a:pt x="30560" y="93665"/>
                  <a:pt x="26988" y="74904"/>
                  <a:pt x="26988" y="63647"/>
                </a:cubicBezTo>
                <a:close/>
                <a:moveTo>
                  <a:pt x="1999391" y="27049"/>
                </a:moveTo>
                <a:cubicBezTo>
                  <a:pt x="1997398" y="29323"/>
                  <a:pt x="1995384" y="31165"/>
                  <a:pt x="1992094" y="30903"/>
                </a:cubicBezTo>
                <a:lnTo>
                  <a:pt x="1991891" y="30793"/>
                </a:lnTo>
                <a:cubicBezTo>
                  <a:pt x="1995641" y="27049"/>
                  <a:pt x="1995641" y="27049"/>
                  <a:pt x="1999391" y="27049"/>
                </a:cubicBezTo>
                <a:close/>
                <a:moveTo>
                  <a:pt x="1305627" y="12071"/>
                </a:moveTo>
                <a:cubicBezTo>
                  <a:pt x="1305633" y="12074"/>
                  <a:pt x="1305705" y="12110"/>
                  <a:pt x="1306564" y="12539"/>
                </a:cubicBezTo>
                <a:lnTo>
                  <a:pt x="1313127" y="15815"/>
                </a:lnTo>
                <a:cubicBezTo>
                  <a:pt x="1310304" y="16621"/>
                  <a:pt x="1307654" y="17339"/>
                  <a:pt x="1304900" y="17006"/>
                </a:cubicBezTo>
                <a:close/>
                <a:moveTo>
                  <a:pt x="1554011" y="721"/>
                </a:moveTo>
                <a:cubicBezTo>
                  <a:pt x="1584773" y="5284"/>
                  <a:pt x="1615008" y="29857"/>
                  <a:pt x="1643134" y="27049"/>
                </a:cubicBezTo>
                <a:cubicBezTo>
                  <a:pt x="1710635" y="4582"/>
                  <a:pt x="1781887" y="19560"/>
                  <a:pt x="1845638" y="15815"/>
                </a:cubicBezTo>
                <a:lnTo>
                  <a:pt x="1842357" y="25644"/>
                </a:lnTo>
                <a:cubicBezTo>
                  <a:pt x="1864388" y="-6651"/>
                  <a:pt x="1890639" y="60749"/>
                  <a:pt x="1909389" y="12071"/>
                </a:cubicBezTo>
                <a:cubicBezTo>
                  <a:pt x="1916890" y="19560"/>
                  <a:pt x="1931890" y="15815"/>
                  <a:pt x="1924390" y="34537"/>
                </a:cubicBezTo>
                <a:cubicBezTo>
                  <a:pt x="1941717" y="13777"/>
                  <a:pt x="1968650" y="50570"/>
                  <a:pt x="1992094" y="30903"/>
                </a:cubicBezTo>
                <a:cubicBezTo>
                  <a:pt x="2014497" y="53137"/>
                  <a:pt x="2036954" y="27092"/>
                  <a:pt x="2063143" y="45771"/>
                </a:cubicBezTo>
                <a:cubicBezTo>
                  <a:pt x="2063143" y="49515"/>
                  <a:pt x="2055642" y="49515"/>
                  <a:pt x="2055642" y="60749"/>
                </a:cubicBezTo>
                <a:cubicBezTo>
                  <a:pt x="2066893" y="75726"/>
                  <a:pt x="2081893" y="23304"/>
                  <a:pt x="2085643" y="64493"/>
                </a:cubicBezTo>
                <a:cubicBezTo>
                  <a:pt x="2089393" y="64493"/>
                  <a:pt x="2089393" y="45771"/>
                  <a:pt x="2085643" y="45771"/>
                </a:cubicBezTo>
                <a:cubicBezTo>
                  <a:pt x="2141894" y="64493"/>
                  <a:pt x="2205646" y="38282"/>
                  <a:pt x="2265647" y="30793"/>
                </a:cubicBezTo>
                <a:cubicBezTo>
                  <a:pt x="2306898" y="57004"/>
                  <a:pt x="2265647" y="101937"/>
                  <a:pt x="2299398" y="71982"/>
                </a:cubicBezTo>
                <a:cubicBezTo>
                  <a:pt x="2303148" y="70110"/>
                  <a:pt x="2303148" y="58876"/>
                  <a:pt x="2303148" y="64493"/>
                </a:cubicBezTo>
                <a:cubicBezTo>
                  <a:pt x="2314398" y="53260"/>
                  <a:pt x="2321898" y="113170"/>
                  <a:pt x="2333148" y="90704"/>
                </a:cubicBezTo>
                <a:cubicBezTo>
                  <a:pt x="2329398" y="64493"/>
                  <a:pt x="2336898" y="75726"/>
                  <a:pt x="2336898" y="60749"/>
                </a:cubicBezTo>
                <a:cubicBezTo>
                  <a:pt x="2363149" y="79471"/>
                  <a:pt x="2366899" y="101937"/>
                  <a:pt x="2389399" y="83215"/>
                </a:cubicBezTo>
                <a:lnTo>
                  <a:pt x="2389399" y="93044"/>
                </a:lnTo>
                <a:cubicBezTo>
                  <a:pt x="2411900" y="57004"/>
                  <a:pt x="2441901" y="79471"/>
                  <a:pt x="2460651" y="34537"/>
                </a:cubicBezTo>
                <a:cubicBezTo>
                  <a:pt x="2595654" y="30793"/>
                  <a:pt x="2723156" y="12071"/>
                  <a:pt x="2854409" y="8326"/>
                </a:cubicBezTo>
                <a:cubicBezTo>
                  <a:pt x="2981912" y="23304"/>
                  <a:pt x="3109415" y="4582"/>
                  <a:pt x="3240667" y="34537"/>
                </a:cubicBezTo>
                <a:cubicBezTo>
                  <a:pt x="3266918" y="68237"/>
                  <a:pt x="3270668" y="68237"/>
                  <a:pt x="3304419" y="57004"/>
                </a:cubicBezTo>
                <a:cubicBezTo>
                  <a:pt x="3304419" y="60749"/>
                  <a:pt x="3300669" y="60749"/>
                  <a:pt x="3304419" y="68237"/>
                </a:cubicBezTo>
                <a:cubicBezTo>
                  <a:pt x="3304419" y="38282"/>
                  <a:pt x="3326919" y="64493"/>
                  <a:pt x="3330669" y="38282"/>
                </a:cubicBezTo>
                <a:cubicBezTo>
                  <a:pt x="3379420" y="45771"/>
                  <a:pt x="3424421" y="38282"/>
                  <a:pt x="3473172" y="38282"/>
                </a:cubicBezTo>
                <a:cubicBezTo>
                  <a:pt x="3465672" y="42026"/>
                  <a:pt x="3461922" y="64493"/>
                  <a:pt x="3469422" y="64493"/>
                </a:cubicBezTo>
                <a:lnTo>
                  <a:pt x="3479266" y="48111"/>
                </a:lnTo>
                <a:lnTo>
                  <a:pt x="3480672" y="52323"/>
                </a:lnTo>
                <a:cubicBezTo>
                  <a:pt x="3488172" y="49515"/>
                  <a:pt x="3495673" y="34537"/>
                  <a:pt x="3488172" y="27049"/>
                </a:cubicBezTo>
                <a:cubicBezTo>
                  <a:pt x="3615675" y="4582"/>
                  <a:pt x="3735678" y="68237"/>
                  <a:pt x="3859430" y="64493"/>
                </a:cubicBezTo>
                <a:cubicBezTo>
                  <a:pt x="3885681" y="75726"/>
                  <a:pt x="3926932" y="68237"/>
                  <a:pt x="3960682" y="60749"/>
                </a:cubicBezTo>
                <a:cubicBezTo>
                  <a:pt x="4050684" y="101937"/>
                  <a:pt x="4136936" y="139381"/>
                  <a:pt x="4230688" y="113170"/>
                </a:cubicBezTo>
                <a:cubicBezTo>
                  <a:pt x="4230653" y="113346"/>
                  <a:pt x="4215644" y="188081"/>
                  <a:pt x="4178187" y="206781"/>
                </a:cubicBezTo>
                <a:cubicBezTo>
                  <a:pt x="4125686" y="274181"/>
                  <a:pt x="4061934" y="203037"/>
                  <a:pt x="4005683" y="244225"/>
                </a:cubicBezTo>
                <a:cubicBezTo>
                  <a:pt x="3998183" y="244225"/>
                  <a:pt x="4009433" y="206781"/>
                  <a:pt x="3994433" y="214270"/>
                </a:cubicBezTo>
                <a:cubicBezTo>
                  <a:pt x="3938182" y="266692"/>
                  <a:pt x="3855680" y="232992"/>
                  <a:pt x="3791929" y="188059"/>
                </a:cubicBezTo>
                <a:lnTo>
                  <a:pt x="3795210" y="178230"/>
                </a:lnTo>
                <a:cubicBezTo>
                  <a:pt x="3784429" y="169337"/>
                  <a:pt x="3769428" y="206781"/>
                  <a:pt x="3754428" y="199292"/>
                </a:cubicBezTo>
                <a:cubicBezTo>
                  <a:pt x="3754428" y="191803"/>
                  <a:pt x="3758178" y="188059"/>
                  <a:pt x="3758178" y="180570"/>
                </a:cubicBezTo>
                <a:cubicBezTo>
                  <a:pt x="3754428" y="203037"/>
                  <a:pt x="3731928" y="188059"/>
                  <a:pt x="3728177" y="203037"/>
                </a:cubicBezTo>
                <a:cubicBezTo>
                  <a:pt x="3720677" y="195548"/>
                  <a:pt x="3724427" y="180570"/>
                  <a:pt x="3716927" y="169337"/>
                </a:cubicBezTo>
                <a:cubicBezTo>
                  <a:pt x="3709427" y="195548"/>
                  <a:pt x="3709427" y="195548"/>
                  <a:pt x="3709427" y="195548"/>
                </a:cubicBezTo>
                <a:cubicBezTo>
                  <a:pt x="3686927" y="251714"/>
                  <a:pt x="3656926" y="188059"/>
                  <a:pt x="3630675" y="218014"/>
                </a:cubicBezTo>
                <a:cubicBezTo>
                  <a:pt x="3630675" y="210525"/>
                  <a:pt x="3634426" y="206781"/>
                  <a:pt x="3630675" y="203037"/>
                </a:cubicBezTo>
                <a:cubicBezTo>
                  <a:pt x="3585674" y="236736"/>
                  <a:pt x="3529423" y="225503"/>
                  <a:pt x="3476922" y="240481"/>
                </a:cubicBezTo>
                <a:cubicBezTo>
                  <a:pt x="3480672" y="229248"/>
                  <a:pt x="3480672" y="214270"/>
                  <a:pt x="3480672" y="206781"/>
                </a:cubicBezTo>
                <a:cubicBezTo>
                  <a:pt x="3476922" y="229248"/>
                  <a:pt x="3458172" y="236736"/>
                  <a:pt x="3446922" y="240481"/>
                </a:cubicBezTo>
                <a:cubicBezTo>
                  <a:pt x="3439421" y="214270"/>
                  <a:pt x="3420671" y="262947"/>
                  <a:pt x="3405671" y="247970"/>
                </a:cubicBezTo>
                <a:lnTo>
                  <a:pt x="3409421" y="244225"/>
                </a:lnTo>
                <a:lnTo>
                  <a:pt x="3399987" y="252884"/>
                </a:lnTo>
                <a:cubicBezTo>
                  <a:pt x="3392076" y="252884"/>
                  <a:pt x="3387858" y="233929"/>
                  <a:pt x="3379420" y="259203"/>
                </a:cubicBezTo>
                <a:lnTo>
                  <a:pt x="3372858" y="242821"/>
                </a:lnTo>
                <a:cubicBezTo>
                  <a:pt x="3368170" y="274181"/>
                  <a:pt x="3356920" y="218014"/>
                  <a:pt x="3345669" y="236736"/>
                </a:cubicBezTo>
                <a:lnTo>
                  <a:pt x="3345669" y="243289"/>
                </a:lnTo>
                <a:cubicBezTo>
                  <a:pt x="3338169" y="255459"/>
                  <a:pt x="3334419" y="236736"/>
                  <a:pt x="3323169" y="240481"/>
                </a:cubicBezTo>
                <a:cubicBezTo>
                  <a:pt x="3304419" y="244225"/>
                  <a:pt x="3293168" y="225503"/>
                  <a:pt x="3293168" y="255459"/>
                </a:cubicBezTo>
                <a:cubicBezTo>
                  <a:pt x="3285668" y="229248"/>
                  <a:pt x="3311919" y="244225"/>
                  <a:pt x="3300669" y="210525"/>
                </a:cubicBezTo>
                <a:cubicBezTo>
                  <a:pt x="3236917" y="236736"/>
                  <a:pt x="3165666" y="229248"/>
                  <a:pt x="3101914" y="229248"/>
                </a:cubicBezTo>
                <a:cubicBezTo>
                  <a:pt x="3094414" y="218014"/>
                  <a:pt x="3090664" y="214270"/>
                  <a:pt x="3086914" y="203037"/>
                </a:cubicBezTo>
                <a:cubicBezTo>
                  <a:pt x="3079414" y="206781"/>
                  <a:pt x="3064414" y="206781"/>
                  <a:pt x="3056913" y="221759"/>
                </a:cubicBezTo>
                <a:cubicBezTo>
                  <a:pt x="3060663" y="221759"/>
                  <a:pt x="3053163" y="206781"/>
                  <a:pt x="3049413" y="206781"/>
                </a:cubicBezTo>
                <a:cubicBezTo>
                  <a:pt x="3038163" y="195548"/>
                  <a:pt x="3034413" y="236736"/>
                  <a:pt x="3023163" y="221759"/>
                </a:cubicBezTo>
                <a:cubicBezTo>
                  <a:pt x="3026913" y="214270"/>
                  <a:pt x="3030663" y="206781"/>
                  <a:pt x="3026913" y="195548"/>
                </a:cubicBezTo>
                <a:cubicBezTo>
                  <a:pt x="3015663" y="218014"/>
                  <a:pt x="3000662" y="214270"/>
                  <a:pt x="2989412" y="221759"/>
                </a:cubicBezTo>
                <a:cubicBezTo>
                  <a:pt x="2989412" y="214270"/>
                  <a:pt x="2993162" y="214270"/>
                  <a:pt x="2993162" y="203037"/>
                </a:cubicBezTo>
                <a:cubicBezTo>
                  <a:pt x="2978162" y="229248"/>
                  <a:pt x="2966912" y="199292"/>
                  <a:pt x="2951911" y="214270"/>
                </a:cubicBezTo>
                <a:lnTo>
                  <a:pt x="2958474" y="197888"/>
                </a:lnTo>
                <a:cubicBezTo>
                  <a:pt x="2940661" y="176826"/>
                  <a:pt x="2951911" y="232992"/>
                  <a:pt x="2933161" y="218014"/>
                </a:cubicBezTo>
                <a:cubicBezTo>
                  <a:pt x="2936911" y="214270"/>
                  <a:pt x="2936911" y="206781"/>
                  <a:pt x="2936911" y="199292"/>
                </a:cubicBezTo>
                <a:cubicBezTo>
                  <a:pt x="2921911" y="229248"/>
                  <a:pt x="2895660" y="218014"/>
                  <a:pt x="2876910" y="229248"/>
                </a:cubicBezTo>
                <a:lnTo>
                  <a:pt x="2876910" y="221759"/>
                </a:lnTo>
                <a:cubicBezTo>
                  <a:pt x="2861909" y="225503"/>
                  <a:pt x="2843159" y="214270"/>
                  <a:pt x="2820658" y="229248"/>
                </a:cubicBezTo>
                <a:cubicBezTo>
                  <a:pt x="2813158" y="221759"/>
                  <a:pt x="2824409" y="188059"/>
                  <a:pt x="2805658" y="191803"/>
                </a:cubicBezTo>
                <a:cubicBezTo>
                  <a:pt x="2805658" y="225503"/>
                  <a:pt x="2771907" y="206781"/>
                  <a:pt x="2783158" y="244225"/>
                </a:cubicBezTo>
                <a:cubicBezTo>
                  <a:pt x="2768157" y="236736"/>
                  <a:pt x="2741907" y="225503"/>
                  <a:pt x="2730657" y="236736"/>
                </a:cubicBezTo>
                <a:cubicBezTo>
                  <a:pt x="2738157" y="221759"/>
                  <a:pt x="2723156" y="195548"/>
                  <a:pt x="2738157" y="191803"/>
                </a:cubicBezTo>
                <a:lnTo>
                  <a:pt x="2728313" y="175421"/>
                </a:lnTo>
                <a:lnTo>
                  <a:pt x="2730188" y="167055"/>
                </a:lnTo>
                <a:cubicBezTo>
                  <a:pt x="2735637" y="166880"/>
                  <a:pt x="2735813" y="165124"/>
                  <a:pt x="2734407" y="158104"/>
                </a:cubicBezTo>
                <a:cubicBezTo>
                  <a:pt x="2726906" y="161848"/>
                  <a:pt x="2708156" y="173081"/>
                  <a:pt x="2700656" y="169337"/>
                </a:cubicBezTo>
                <a:cubicBezTo>
                  <a:pt x="2689406" y="188059"/>
                  <a:pt x="2678155" y="225503"/>
                  <a:pt x="2655655" y="229248"/>
                </a:cubicBezTo>
                <a:cubicBezTo>
                  <a:pt x="2666905" y="218014"/>
                  <a:pt x="2651905" y="191803"/>
                  <a:pt x="2659405" y="188059"/>
                </a:cubicBezTo>
                <a:cubicBezTo>
                  <a:pt x="2629404" y="247970"/>
                  <a:pt x="2629404" y="247970"/>
                  <a:pt x="2629404" y="247970"/>
                </a:cubicBezTo>
                <a:cubicBezTo>
                  <a:pt x="2621904" y="251714"/>
                  <a:pt x="2625654" y="221759"/>
                  <a:pt x="2618154" y="232992"/>
                </a:cubicBezTo>
                <a:cubicBezTo>
                  <a:pt x="2618154" y="240481"/>
                  <a:pt x="2614404" y="247970"/>
                  <a:pt x="2610654" y="251714"/>
                </a:cubicBezTo>
                <a:cubicBezTo>
                  <a:pt x="2606904" y="247970"/>
                  <a:pt x="2580653" y="259203"/>
                  <a:pt x="2580653" y="229248"/>
                </a:cubicBezTo>
                <a:cubicBezTo>
                  <a:pt x="2576903" y="214270"/>
                  <a:pt x="2591904" y="221759"/>
                  <a:pt x="2584404" y="210525"/>
                </a:cubicBezTo>
                <a:cubicBezTo>
                  <a:pt x="2569403" y="210525"/>
                  <a:pt x="2569403" y="221759"/>
                  <a:pt x="2558153" y="221759"/>
                </a:cubicBezTo>
                <a:cubicBezTo>
                  <a:pt x="2550706" y="210578"/>
                  <a:pt x="2532167" y="228984"/>
                  <a:pt x="2539361" y="247530"/>
                </a:cubicBezTo>
                <a:cubicBezTo>
                  <a:pt x="2533690" y="258667"/>
                  <a:pt x="2524493" y="262947"/>
                  <a:pt x="2513152" y="262947"/>
                </a:cubicBezTo>
                <a:cubicBezTo>
                  <a:pt x="2516902" y="255459"/>
                  <a:pt x="2516902" y="247970"/>
                  <a:pt x="2520652" y="236736"/>
                </a:cubicBezTo>
                <a:cubicBezTo>
                  <a:pt x="2502633" y="261926"/>
                  <a:pt x="2484613" y="269824"/>
                  <a:pt x="2466587" y="280360"/>
                </a:cubicBezTo>
                <a:cubicBezTo>
                  <a:pt x="2468386" y="274645"/>
                  <a:pt x="2470872" y="264979"/>
                  <a:pt x="2473190" y="262123"/>
                </a:cubicBezTo>
                <a:cubicBezTo>
                  <a:pt x="2451767" y="242997"/>
                  <a:pt x="2426306" y="288367"/>
                  <a:pt x="2404400" y="259203"/>
                </a:cubicBezTo>
                <a:cubicBezTo>
                  <a:pt x="2408150" y="255460"/>
                  <a:pt x="2408150" y="281670"/>
                  <a:pt x="2408150" y="277925"/>
                </a:cubicBezTo>
                <a:cubicBezTo>
                  <a:pt x="2396900" y="274181"/>
                  <a:pt x="2396900" y="251714"/>
                  <a:pt x="2389399" y="259203"/>
                </a:cubicBezTo>
                <a:cubicBezTo>
                  <a:pt x="2389399" y="247970"/>
                  <a:pt x="2378149" y="262947"/>
                  <a:pt x="2370649" y="266692"/>
                </a:cubicBezTo>
                <a:cubicBezTo>
                  <a:pt x="2370329" y="264717"/>
                  <a:pt x="2372364" y="259203"/>
                  <a:pt x="2374399" y="259203"/>
                </a:cubicBezTo>
                <a:cubicBezTo>
                  <a:pt x="2366899" y="270436"/>
                  <a:pt x="2321898" y="289158"/>
                  <a:pt x="2295647" y="270436"/>
                </a:cubicBezTo>
                <a:cubicBezTo>
                  <a:pt x="2295647" y="277926"/>
                  <a:pt x="2280647" y="300392"/>
                  <a:pt x="2273147" y="300392"/>
                </a:cubicBezTo>
                <a:lnTo>
                  <a:pt x="2276428" y="284010"/>
                </a:lnTo>
                <a:cubicBezTo>
                  <a:pt x="2273981" y="270023"/>
                  <a:pt x="2264263" y="276489"/>
                  <a:pt x="2260348" y="270933"/>
                </a:cubicBezTo>
                <a:lnTo>
                  <a:pt x="2269492" y="267600"/>
                </a:lnTo>
                <a:lnTo>
                  <a:pt x="2270218" y="274532"/>
                </a:lnTo>
                <a:cubicBezTo>
                  <a:pt x="2272115" y="273671"/>
                  <a:pt x="2275789" y="267486"/>
                  <a:pt x="2279674" y="263311"/>
                </a:cubicBezTo>
                <a:cubicBezTo>
                  <a:pt x="2276448" y="264848"/>
                  <a:pt x="2272963" y="266564"/>
                  <a:pt x="2269492" y="267600"/>
                </a:cubicBezTo>
                <a:cubicBezTo>
                  <a:pt x="2269313" y="267288"/>
                  <a:pt x="2269354" y="266995"/>
                  <a:pt x="2269397" y="266692"/>
                </a:cubicBezTo>
                <a:cubicBezTo>
                  <a:pt x="2266331" y="266692"/>
                  <a:pt x="2263266" y="268360"/>
                  <a:pt x="2260205" y="270417"/>
                </a:cubicBezTo>
                <a:cubicBezTo>
                  <a:pt x="2258761" y="269143"/>
                  <a:pt x="2258147" y="266735"/>
                  <a:pt x="2258147" y="262947"/>
                </a:cubicBezTo>
                <a:lnTo>
                  <a:pt x="2259116" y="271149"/>
                </a:lnTo>
                <a:cubicBezTo>
                  <a:pt x="2251292" y="276558"/>
                  <a:pt x="2243469" y="283455"/>
                  <a:pt x="2235646" y="270436"/>
                </a:cubicBezTo>
                <a:cubicBezTo>
                  <a:pt x="2239396" y="274181"/>
                  <a:pt x="2243146" y="240481"/>
                  <a:pt x="2235646" y="244225"/>
                </a:cubicBezTo>
                <a:cubicBezTo>
                  <a:pt x="2220646" y="247970"/>
                  <a:pt x="2231896" y="251714"/>
                  <a:pt x="2216896" y="259203"/>
                </a:cubicBezTo>
                <a:lnTo>
                  <a:pt x="2210333" y="265756"/>
                </a:lnTo>
                <a:lnTo>
                  <a:pt x="2205528" y="275936"/>
                </a:lnTo>
                <a:cubicBezTo>
                  <a:pt x="2200958" y="279095"/>
                  <a:pt x="2195333" y="268564"/>
                  <a:pt x="2198145" y="285414"/>
                </a:cubicBezTo>
                <a:cubicBezTo>
                  <a:pt x="2198145" y="270436"/>
                  <a:pt x="2175645" y="296647"/>
                  <a:pt x="2179395" y="262947"/>
                </a:cubicBezTo>
                <a:cubicBezTo>
                  <a:pt x="2179395" y="236736"/>
                  <a:pt x="2179395" y="236736"/>
                  <a:pt x="2179395" y="236736"/>
                </a:cubicBezTo>
                <a:cubicBezTo>
                  <a:pt x="2171895" y="240481"/>
                  <a:pt x="2168145" y="262947"/>
                  <a:pt x="2160645" y="274181"/>
                </a:cubicBezTo>
                <a:cubicBezTo>
                  <a:pt x="2160645" y="274120"/>
                  <a:pt x="2160645" y="266677"/>
                  <a:pt x="2160645" y="262947"/>
                </a:cubicBezTo>
                <a:cubicBezTo>
                  <a:pt x="2156895" y="304136"/>
                  <a:pt x="2141894" y="259203"/>
                  <a:pt x="2134394" y="289158"/>
                </a:cubicBezTo>
                <a:cubicBezTo>
                  <a:pt x="2119394" y="277925"/>
                  <a:pt x="2096893" y="289158"/>
                  <a:pt x="2089393" y="262947"/>
                </a:cubicBezTo>
                <a:cubicBezTo>
                  <a:pt x="2078143" y="274181"/>
                  <a:pt x="2066893" y="289158"/>
                  <a:pt x="2055642" y="281670"/>
                </a:cubicBezTo>
                <a:cubicBezTo>
                  <a:pt x="2055642" y="277925"/>
                  <a:pt x="2059393" y="274181"/>
                  <a:pt x="2063143" y="266692"/>
                </a:cubicBezTo>
                <a:cubicBezTo>
                  <a:pt x="2051892" y="255459"/>
                  <a:pt x="2051892" y="266692"/>
                  <a:pt x="2044392" y="270436"/>
                </a:cubicBezTo>
                <a:cubicBezTo>
                  <a:pt x="2044392" y="266692"/>
                  <a:pt x="2029392" y="247970"/>
                  <a:pt x="2018142" y="232992"/>
                </a:cubicBezTo>
                <a:cubicBezTo>
                  <a:pt x="2006891" y="244225"/>
                  <a:pt x="2010642" y="266692"/>
                  <a:pt x="2010642" y="277925"/>
                </a:cubicBezTo>
                <a:cubicBezTo>
                  <a:pt x="1999391" y="240481"/>
                  <a:pt x="1976891" y="304136"/>
                  <a:pt x="1965641" y="266692"/>
                </a:cubicBezTo>
                <a:cubicBezTo>
                  <a:pt x="1969391" y="262947"/>
                  <a:pt x="1980641" y="247970"/>
                  <a:pt x="1973141" y="240481"/>
                </a:cubicBezTo>
                <a:cubicBezTo>
                  <a:pt x="1961891" y="199292"/>
                  <a:pt x="1950640" y="266692"/>
                  <a:pt x="1935640" y="247970"/>
                </a:cubicBezTo>
                <a:cubicBezTo>
                  <a:pt x="1935640" y="281670"/>
                  <a:pt x="1935640" y="281670"/>
                  <a:pt x="1935640" y="281670"/>
                </a:cubicBezTo>
                <a:cubicBezTo>
                  <a:pt x="1931890" y="259203"/>
                  <a:pt x="1913139" y="300392"/>
                  <a:pt x="1913139" y="266692"/>
                </a:cubicBezTo>
                <a:cubicBezTo>
                  <a:pt x="1909389" y="277925"/>
                  <a:pt x="1894389" y="255459"/>
                  <a:pt x="1898139" y="285414"/>
                </a:cubicBezTo>
                <a:cubicBezTo>
                  <a:pt x="1868139" y="259203"/>
                  <a:pt x="1826888" y="300392"/>
                  <a:pt x="1811887" y="244225"/>
                </a:cubicBezTo>
                <a:cubicBezTo>
                  <a:pt x="1808137" y="247970"/>
                  <a:pt x="1800637" y="240481"/>
                  <a:pt x="1800637" y="259203"/>
                </a:cubicBezTo>
                <a:lnTo>
                  <a:pt x="1805559" y="265522"/>
                </a:lnTo>
                <a:cubicBezTo>
                  <a:pt x="1809778" y="265521"/>
                  <a:pt x="1811887" y="250778"/>
                  <a:pt x="1811887" y="259203"/>
                </a:cubicBezTo>
                <a:cubicBezTo>
                  <a:pt x="1808137" y="259203"/>
                  <a:pt x="1808137" y="266692"/>
                  <a:pt x="1808137" y="270436"/>
                </a:cubicBezTo>
                <a:cubicBezTo>
                  <a:pt x="1800637" y="262947"/>
                  <a:pt x="1793137" y="262947"/>
                  <a:pt x="1800637" y="236736"/>
                </a:cubicBezTo>
                <a:cubicBezTo>
                  <a:pt x="1781887" y="214270"/>
                  <a:pt x="1781887" y="289158"/>
                  <a:pt x="1755636" y="277925"/>
                </a:cubicBezTo>
                <a:cubicBezTo>
                  <a:pt x="1759386" y="262947"/>
                  <a:pt x="1755636" y="259203"/>
                  <a:pt x="1748136" y="259203"/>
                </a:cubicBezTo>
                <a:cubicBezTo>
                  <a:pt x="1733136" y="281670"/>
                  <a:pt x="1733136" y="281670"/>
                  <a:pt x="1733136" y="281670"/>
                </a:cubicBezTo>
                <a:cubicBezTo>
                  <a:pt x="1718135" y="277925"/>
                  <a:pt x="1725636" y="251714"/>
                  <a:pt x="1725636" y="229248"/>
                </a:cubicBezTo>
                <a:cubicBezTo>
                  <a:pt x="1718135" y="232992"/>
                  <a:pt x="1706885" y="232992"/>
                  <a:pt x="1703135" y="247970"/>
                </a:cubicBezTo>
                <a:cubicBezTo>
                  <a:pt x="1695635" y="221759"/>
                  <a:pt x="1695635" y="221759"/>
                  <a:pt x="1695635" y="221759"/>
                </a:cubicBezTo>
                <a:cubicBezTo>
                  <a:pt x="1703135" y="240481"/>
                  <a:pt x="1688135" y="232992"/>
                  <a:pt x="1684385" y="240481"/>
                </a:cubicBezTo>
                <a:lnTo>
                  <a:pt x="1687666" y="233928"/>
                </a:lnTo>
                <a:cubicBezTo>
                  <a:pt x="1684385" y="225503"/>
                  <a:pt x="1676885" y="229248"/>
                  <a:pt x="1673134" y="232992"/>
                </a:cubicBezTo>
                <a:cubicBezTo>
                  <a:pt x="1673134" y="244225"/>
                  <a:pt x="1680635" y="251714"/>
                  <a:pt x="1688135" y="255459"/>
                </a:cubicBezTo>
                <a:cubicBezTo>
                  <a:pt x="1680635" y="266692"/>
                  <a:pt x="1676885" y="262947"/>
                  <a:pt x="1669384" y="274181"/>
                </a:cubicBezTo>
                <a:cubicBezTo>
                  <a:pt x="1673134" y="251714"/>
                  <a:pt x="1658134" y="259203"/>
                  <a:pt x="1650634" y="255459"/>
                </a:cubicBezTo>
                <a:cubicBezTo>
                  <a:pt x="1643134" y="251714"/>
                  <a:pt x="1639384" y="274181"/>
                  <a:pt x="1639384" y="274181"/>
                </a:cubicBezTo>
                <a:cubicBezTo>
                  <a:pt x="1639384" y="262947"/>
                  <a:pt x="1624383" y="274181"/>
                  <a:pt x="1631884" y="255459"/>
                </a:cubicBezTo>
                <a:cubicBezTo>
                  <a:pt x="1635634" y="251714"/>
                  <a:pt x="1639384" y="266692"/>
                  <a:pt x="1643134" y="259203"/>
                </a:cubicBezTo>
                <a:cubicBezTo>
                  <a:pt x="1639384" y="247970"/>
                  <a:pt x="1639384" y="229248"/>
                  <a:pt x="1628134" y="244225"/>
                </a:cubicBezTo>
                <a:cubicBezTo>
                  <a:pt x="1620633" y="255459"/>
                  <a:pt x="1628134" y="285414"/>
                  <a:pt x="1613133" y="274181"/>
                </a:cubicBezTo>
                <a:cubicBezTo>
                  <a:pt x="1616883" y="266692"/>
                  <a:pt x="1620633" y="259203"/>
                  <a:pt x="1624383" y="251714"/>
                </a:cubicBezTo>
                <a:lnTo>
                  <a:pt x="1611258" y="241885"/>
                </a:lnTo>
                <a:lnTo>
                  <a:pt x="1609383" y="256863"/>
                </a:lnTo>
                <a:cubicBezTo>
                  <a:pt x="1605633" y="255459"/>
                  <a:pt x="1609383" y="251714"/>
                  <a:pt x="1605633" y="247970"/>
                </a:cubicBezTo>
                <a:cubicBezTo>
                  <a:pt x="1601883" y="270436"/>
                  <a:pt x="1586883" y="255459"/>
                  <a:pt x="1583133" y="277925"/>
                </a:cubicBezTo>
                <a:cubicBezTo>
                  <a:pt x="1575632" y="281670"/>
                  <a:pt x="1568132" y="262947"/>
                  <a:pt x="1560632" y="262947"/>
                </a:cubicBezTo>
                <a:cubicBezTo>
                  <a:pt x="1553132" y="247970"/>
                  <a:pt x="1541882" y="255459"/>
                  <a:pt x="1534382" y="270436"/>
                </a:cubicBezTo>
                <a:cubicBezTo>
                  <a:pt x="1530631" y="262947"/>
                  <a:pt x="1519381" y="266692"/>
                  <a:pt x="1515631" y="277925"/>
                </a:cubicBezTo>
                <a:cubicBezTo>
                  <a:pt x="1504381" y="262947"/>
                  <a:pt x="1511881" y="203037"/>
                  <a:pt x="1500631" y="225503"/>
                </a:cubicBezTo>
                <a:cubicBezTo>
                  <a:pt x="1489381" y="225503"/>
                  <a:pt x="1481880" y="262947"/>
                  <a:pt x="1485631" y="274181"/>
                </a:cubicBezTo>
                <a:cubicBezTo>
                  <a:pt x="1463130" y="262947"/>
                  <a:pt x="1440630" y="292903"/>
                  <a:pt x="1421879" y="262947"/>
                </a:cubicBezTo>
                <a:cubicBezTo>
                  <a:pt x="1418129" y="270436"/>
                  <a:pt x="1421879" y="274181"/>
                  <a:pt x="1414379" y="277925"/>
                </a:cubicBezTo>
                <a:cubicBezTo>
                  <a:pt x="1384378" y="270436"/>
                  <a:pt x="1346878" y="300392"/>
                  <a:pt x="1324377" y="262947"/>
                </a:cubicBezTo>
                <a:cubicBezTo>
                  <a:pt x="1335627" y="251714"/>
                  <a:pt x="1328127" y="240481"/>
                  <a:pt x="1328127" y="229248"/>
                </a:cubicBezTo>
                <a:lnTo>
                  <a:pt x="1323733" y="234689"/>
                </a:lnTo>
                <a:lnTo>
                  <a:pt x="1320107" y="228699"/>
                </a:lnTo>
                <a:cubicBezTo>
                  <a:pt x="1319162" y="227492"/>
                  <a:pt x="1318283" y="229248"/>
                  <a:pt x="1316877" y="240481"/>
                </a:cubicBezTo>
                <a:cubicBezTo>
                  <a:pt x="1316877" y="259203"/>
                  <a:pt x="1313127" y="270436"/>
                  <a:pt x="1324377" y="277925"/>
                </a:cubicBezTo>
                <a:cubicBezTo>
                  <a:pt x="1305627" y="285414"/>
                  <a:pt x="1275626" y="285414"/>
                  <a:pt x="1268126" y="266692"/>
                </a:cubicBezTo>
                <a:cubicBezTo>
                  <a:pt x="1271876" y="274181"/>
                  <a:pt x="1268126" y="281670"/>
                  <a:pt x="1264376" y="285414"/>
                </a:cubicBezTo>
                <a:lnTo>
                  <a:pt x="1257344" y="260139"/>
                </a:lnTo>
                <a:cubicBezTo>
                  <a:pt x="1253126" y="256395"/>
                  <a:pt x="1247501" y="257331"/>
                  <a:pt x="1241875" y="262947"/>
                </a:cubicBezTo>
                <a:lnTo>
                  <a:pt x="1241875" y="279329"/>
                </a:lnTo>
                <a:lnTo>
                  <a:pt x="1235313" y="265288"/>
                </a:lnTo>
                <a:cubicBezTo>
                  <a:pt x="1230625" y="266693"/>
                  <a:pt x="1226875" y="300392"/>
                  <a:pt x="1219375" y="281670"/>
                </a:cubicBezTo>
                <a:cubicBezTo>
                  <a:pt x="1219375" y="274181"/>
                  <a:pt x="1219375" y="266692"/>
                  <a:pt x="1215625" y="262947"/>
                </a:cubicBezTo>
                <a:cubicBezTo>
                  <a:pt x="1204375" y="277925"/>
                  <a:pt x="1189374" y="300392"/>
                  <a:pt x="1178124" y="285414"/>
                </a:cubicBezTo>
                <a:cubicBezTo>
                  <a:pt x="1170624" y="259203"/>
                  <a:pt x="1170624" y="259203"/>
                  <a:pt x="1170624" y="259203"/>
                </a:cubicBezTo>
                <a:cubicBezTo>
                  <a:pt x="1166874" y="262947"/>
                  <a:pt x="1155624" y="277925"/>
                  <a:pt x="1166874" y="285414"/>
                </a:cubicBezTo>
                <a:cubicBezTo>
                  <a:pt x="1148123" y="270436"/>
                  <a:pt x="1133123" y="266692"/>
                  <a:pt x="1129373" y="244225"/>
                </a:cubicBezTo>
                <a:cubicBezTo>
                  <a:pt x="1091872" y="296647"/>
                  <a:pt x="1043121" y="296647"/>
                  <a:pt x="1005620" y="292903"/>
                </a:cubicBezTo>
                <a:lnTo>
                  <a:pt x="1008902" y="283074"/>
                </a:lnTo>
                <a:lnTo>
                  <a:pt x="1003137" y="279278"/>
                </a:lnTo>
                <a:cubicBezTo>
                  <a:pt x="999292" y="282372"/>
                  <a:pt x="999995" y="301328"/>
                  <a:pt x="994370" y="292903"/>
                </a:cubicBezTo>
                <a:cubicBezTo>
                  <a:pt x="998120" y="281670"/>
                  <a:pt x="986870" y="266692"/>
                  <a:pt x="994370" y="251714"/>
                </a:cubicBezTo>
                <a:cubicBezTo>
                  <a:pt x="983120" y="236736"/>
                  <a:pt x="975620" y="274181"/>
                  <a:pt x="968120" y="277925"/>
                </a:cubicBezTo>
                <a:lnTo>
                  <a:pt x="967651" y="284419"/>
                </a:lnTo>
                <a:lnTo>
                  <a:pt x="971342" y="280668"/>
                </a:lnTo>
                <a:cubicBezTo>
                  <a:pt x="972573" y="279680"/>
                  <a:pt x="973276" y="280733"/>
                  <a:pt x="971870" y="289158"/>
                </a:cubicBezTo>
                <a:cubicBezTo>
                  <a:pt x="971870" y="296647"/>
                  <a:pt x="953119" y="274181"/>
                  <a:pt x="949369" y="300392"/>
                </a:cubicBezTo>
                <a:cubicBezTo>
                  <a:pt x="945619" y="292903"/>
                  <a:pt x="949369" y="274181"/>
                  <a:pt x="949369" y="262947"/>
                </a:cubicBezTo>
                <a:lnTo>
                  <a:pt x="942807" y="272777"/>
                </a:lnTo>
                <a:cubicBezTo>
                  <a:pt x="930619" y="244225"/>
                  <a:pt x="968120" y="221759"/>
                  <a:pt x="956869" y="184315"/>
                </a:cubicBezTo>
                <a:lnTo>
                  <a:pt x="950307" y="187591"/>
                </a:lnTo>
                <a:cubicBezTo>
                  <a:pt x="941869" y="158104"/>
                  <a:pt x="971870" y="154359"/>
                  <a:pt x="953119" y="146870"/>
                </a:cubicBezTo>
                <a:cubicBezTo>
                  <a:pt x="941869" y="158104"/>
                  <a:pt x="934369" y="195548"/>
                  <a:pt x="941869" y="206781"/>
                </a:cubicBezTo>
                <a:cubicBezTo>
                  <a:pt x="923119" y="214270"/>
                  <a:pt x="930619" y="270436"/>
                  <a:pt x="908118" y="266692"/>
                </a:cubicBezTo>
                <a:cubicBezTo>
                  <a:pt x="904368" y="251714"/>
                  <a:pt x="926869" y="262947"/>
                  <a:pt x="923119" y="244225"/>
                </a:cubicBezTo>
                <a:cubicBezTo>
                  <a:pt x="915619" y="221759"/>
                  <a:pt x="904368" y="255459"/>
                  <a:pt x="893118" y="247970"/>
                </a:cubicBezTo>
                <a:cubicBezTo>
                  <a:pt x="904368" y="255459"/>
                  <a:pt x="896868" y="281670"/>
                  <a:pt x="889368" y="285414"/>
                </a:cubicBezTo>
                <a:cubicBezTo>
                  <a:pt x="878118" y="274181"/>
                  <a:pt x="896868" y="262947"/>
                  <a:pt x="881868" y="259203"/>
                </a:cubicBezTo>
                <a:cubicBezTo>
                  <a:pt x="878118" y="274181"/>
                  <a:pt x="863117" y="285414"/>
                  <a:pt x="878118" y="296647"/>
                </a:cubicBezTo>
                <a:lnTo>
                  <a:pt x="872434" y="309519"/>
                </a:lnTo>
                <a:cubicBezTo>
                  <a:pt x="866633" y="312327"/>
                  <a:pt x="860305" y="291967"/>
                  <a:pt x="851867" y="311625"/>
                </a:cubicBezTo>
                <a:cubicBezTo>
                  <a:pt x="848117" y="289158"/>
                  <a:pt x="870618" y="259203"/>
                  <a:pt x="851867" y="244225"/>
                </a:cubicBezTo>
                <a:cubicBezTo>
                  <a:pt x="855617" y="266692"/>
                  <a:pt x="833117" y="274181"/>
                  <a:pt x="840617" y="311625"/>
                </a:cubicBezTo>
                <a:cubicBezTo>
                  <a:pt x="833117" y="304136"/>
                  <a:pt x="833117" y="285414"/>
                  <a:pt x="840617" y="270436"/>
                </a:cubicBezTo>
                <a:cubicBezTo>
                  <a:pt x="829367" y="255459"/>
                  <a:pt x="814366" y="311625"/>
                  <a:pt x="814366" y="266692"/>
                </a:cubicBezTo>
                <a:cubicBezTo>
                  <a:pt x="810616" y="289158"/>
                  <a:pt x="810616" y="289158"/>
                  <a:pt x="810616" y="289158"/>
                </a:cubicBezTo>
                <a:cubicBezTo>
                  <a:pt x="806866" y="281670"/>
                  <a:pt x="803116" y="277925"/>
                  <a:pt x="799366" y="262947"/>
                </a:cubicBezTo>
                <a:cubicBezTo>
                  <a:pt x="791866" y="262947"/>
                  <a:pt x="773116" y="296647"/>
                  <a:pt x="773116" y="259203"/>
                </a:cubicBezTo>
                <a:cubicBezTo>
                  <a:pt x="773116" y="262947"/>
                  <a:pt x="754365" y="259203"/>
                  <a:pt x="758115" y="285414"/>
                </a:cubicBezTo>
                <a:cubicBezTo>
                  <a:pt x="769365" y="300392"/>
                  <a:pt x="773116" y="266692"/>
                  <a:pt x="776866" y="300392"/>
                </a:cubicBezTo>
                <a:lnTo>
                  <a:pt x="772823" y="290094"/>
                </a:lnTo>
                <a:cubicBezTo>
                  <a:pt x="767725" y="287988"/>
                  <a:pt x="759990" y="306944"/>
                  <a:pt x="754365" y="315369"/>
                </a:cubicBezTo>
                <a:lnTo>
                  <a:pt x="754365" y="302264"/>
                </a:lnTo>
                <a:cubicBezTo>
                  <a:pt x="750615" y="304136"/>
                  <a:pt x="743115" y="300392"/>
                  <a:pt x="739365" y="315369"/>
                </a:cubicBezTo>
                <a:cubicBezTo>
                  <a:pt x="743115" y="307880"/>
                  <a:pt x="739365" y="300392"/>
                  <a:pt x="739365" y="296647"/>
                </a:cubicBezTo>
                <a:lnTo>
                  <a:pt x="732802" y="313029"/>
                </a:lnTo>
                <a:cubicBezTo>
                  <a:pt x="716864" y="326603"/>
                  <a:pt x="731865" y="281670"/>
                  <a:pt x="713114" y="285414"/>
                </a:cubicBezTo>
                <a:lnTo>
                  <a:pt x="726240" y="272309"/>
                </a:lnTo>
                <a:cubicBezTo>
                  <a:pt x="724365" y="274181"/>
                  <a:pt x="720614" y="251714"/>
                  <a:pt x="713114" y="259203"/>
                </a:cubicBezTo>
                <a:cubicBezTo>
                  <a:pt x="709364" y="277925"/>
                  <a:pt x="701864" y="300392"/>
                  <a:pt x="698114" y="315369"/>
                </a:cubicBezTo>
                <a:cubicBezTo>
                  <a:pt x="692506" y="320969"/>
                  <a:pt x="693188" y="305634"/>
                  <a:pt x="690926" y="307256"/>
                </a:cubicBezTo>
                <a:lnTo>
                  <a:pt x="697215" y="294697"/>
                </a:lnTo>
                <a:cubicBezTo>
                  <a:pt x="701864" y="285414"/>
                  <a:pt x="690614" y="259203"/>
                  <a:pt x="679364" y="259203"/>
                </a:cubicBezTo>
                <a:cubicBezTo>
                  <a:pt x="671863" y="266692"/>
                  <a:pt x="660613" y="292903"/>
                  <a:pt x="671863" y="304136"/>
                </a:cubicBezTo>
                <a:cubicBezTo>
                  <a:pt x="664363" y="304136"/>
                  <a:pt x="656863" y="292903"/>
                  <a:pt x="664363" y="277925"/>
                </a:cubicBezTo>
                <a:cubicBezTo>
                  <a:pt x="649363" y="285414"/>
                  <a:pt x="664363" y="300392"/>
                  <a:pt x="653113" y="311625"/>
                </a:cubicBezTo>
                <a:cubicBezTo>
                  <a:pt x="649363" y="296647"/>
                  <a:pt x="634363" y="277925"/>
                  <a:pt x="626862" y="259203"/>
                </a:cubicBezTo>
                <a:cubicBezTo>
                  <a:pt x="638113" y="229248"/>
                  <a:pt x="638113" y="229248"/>
                  <a:pt x="638113" y="229248"/>
                </a:cubicBezTo>
                <a:lnTo>
                  <a:pt x="631550" y="229248"/>
                </a:lnTo>
                <a:cubicBezTo>
                  <a:pt x="641863" y="203037"/>
                  <a:pt x="626862" y="206781"/>
                  <a:pt x="634363" y="180570"/>
                </a:cubicBezTo>
                <a:cubicBezTo>
                  <a:pt x="626862" y="176826"/>
                  <a:pt x="619362" y="184315"/>
                  <a:pt x="615612" y="191803"/>
                </a:cubicBezTo>
                <a:cubicBezTo>
                  <a:pt x="630613" y="236736"/>
                  <a:pt x="596862" y="251714"/>
                  <a:pt x="600612" y="292903"/>
                </a:cubicBezTo>
                <a:cubicBezTo>
                  <a:pt x="578111" y="300392"/>
                  <a:pt x="589362" y="195548"/>
                  <a:pt x="563111" y="255459"/>
                </a:cubicBezTo>
                <a:cubicBezTo>
                  <a:pt x="566861" y="266692"/>
                  <a:pt x="555611" y="296647"/>
                  <a:pt x="570611" y="285414"/>
                </a:cubicBezTo>
                <a:cubicBezTo>
                  <a:pt x="555611" y="281670"/>
                  <a:pt x="559361" y="322858"/>
                  <a:pt x="544361" y="307880"/>
                </a:cubicBezTo>
                <a:cubicBezTo>
                  <a:pt x="555611" y="292903"/>
                  <a:pt x="533111" y="266692"/>
                  <a:pt x="551861" y="244225"/>
                </a:cubicBezTo>
                <a:cubicBezTo>
                  <a:pt x="548111" y="255459"/>
                  <a:pt x="559361" y="255459"/>
                  <a:pt x="563111" y="251714"/>
                </a:cubicBezTo>
                <a:cubicBezTo>
                  <a:pt x="555611" y="236736"/>
                  <a:pt x="563111" y="210525"/>
                  <a:pt x="551861" y="210525"/>
                </a:cubicBezTo>
                <a:cubicBezTo>
                  <a:pt x="540611" y="214270"/>
                  <a:pt x="529360" y="214270"/>
                  <a:pt x="533111" y="236736"/>
                </a:cubicBezTo>
                <a:lnTo>
                  <a:pt x="534810" y="245980"/>
                </a:lnTo>
                <a:cubicBezTo>
                  <a:pt x="537798" y="249140"/>
                  <a:pt x="543423" y="238609"/>
                  <a:pt x="540611" y="255459"/>
                </a:cubicBezTo>
                <a:cubicBezTo>
                  <a:pt x="521860" y="262947"/>
                  <a:pt x="521860" y="229248"/>
                  <a:pt x="510610" y="270436"/>
                </a:cubicBezTo>
                <a:cubicBezTo>
                  <a:pt x="521860" y="266692"/>
                  <a:pt x="525610" y="289158"/>
                  <a:pt x="525610" y="304136"/>
                </a:cubicBezTo>
                <a:lnTo>
                  <a:pt x="512485" y="313965"/>
                </a:lnTo>
                <a:lnTo>
                  <a:pt x="513891" y="302264"/>
                </a:lnTo>
                <a:cubicBezTo>
                  <a:pt x="495610" y="289158"/>
                  <a:pt x="506860" y="326603"/>
                  <a:pt x="488110" y="322858"/>
                </a:cubicBezTo>
                <a:cubicBezTo>
                  <a:pt x="480609" y="292903"/>
                  <a:pt x="480609" y="292903"/>
                  <a:pt x="480609" y="292903"/>
                </a:cubicBezTo>
                <a:cubicBezTo>
                  <a:pt x="484359" y="266692"/>
                  <a:pt x="506860" y="304136"/>
                  <a:pt x="506860" y="262947"/>
                </a:cubicBezTo>
                <a:cubicBezTo>
                  <a:pt x="491860" y="259203"/>
                  <a:pt x="488110" y="281670"/>
                  <a:pt x="476859" y="270436"/>
                </a:cubicBezTo>
                <a:cubicBezTo>
                  <a:pt x="480609" y="266692"/>
                  <a:pt x="484359" y="266692"/>
                  <a:pt x="484359" y="262947"/>
                </a:cubicBezTo>
                <a:cubicBezTo>
                  <a:pt x="480609" y="259203"/>
                  <a:pt x="480609" y="203037"/>
                  <a:pt x="461859" y="236736"/>
                </a:cubicBezTo>
                <a:cubicBezTo>
                  <a:pt x="450609" y="247970"/>
                  <a:pt x="458109" y="251714"/>
                  <a:pt x="458109" y="266692"/>
                </a:cubicBezTo>
                <a:cubicBezTo>
                  <a:pt x="435608" y="270436"/>
                  <a:pt x="428108" y="285414"/>
                  <a:pt x="416858" y="289158"/>
                </a:cubicBezTo>
                <a:cubicBezTo>
                  <a:pt x="420608" y="259203"/>
                  <a:pt x="394358" y="285414"/>
                  <a:pt x="409358" y="255459"/>
                </a:cubicBezTo>
                <a:cubicBezTo>
                  <a:pt x="416858" y="274181"/>
                  <a:pt x="443109" y="270436"/>
                  <a:pt x="450609" y="244225"/>
                </a:cubicBezTo>
                <a:lnTo>
                  <a:pt x="452015" y="228429"/>
                </a:lnTo>
                <a:cubicBezTo>
                  <a:pt x="456937" y="222461"/>
                  <a:pt x="470297" y="238609"/>
                  <a:pt x="473109" y="210525"/>
                </a:cubicBezTo>
                <a:cubicBezTo>
                  <a:pt x="458109" y="210525"/>
                  <a:pt x="458109" y="173081"/>
                  <a:pt x="458109" y="150615"/>
                </a:cubicBezTo>
                <a:cubicBezTo>
                  <a:pt x="454359" y="150615"/>
                  <a:pt x="446859" y="158104"/>
                  <a:pt x="446859" y="161848"/>
                </a:cubicBezTo>
                <a:cubicBezTo>
                  <a:pt x="443109" y="184315"/>
                  <a:pt x="450609" y="184315"/>
                  <a:pt x="446859" y="206781"/>
                </a:cubicBezTo>
                <a:cubicBezTo>
                  <a:pt x="431858" y="199292"/>
                  <a:pt x="413108" y="214270"/>
                  <a:pt x="401858" y="232992"/>
                </a:cubicBezTo>
                <a:cubicBezTo>
                  <a:pt x="398108" y="221759"/>
                  <a:pt x="398108" y="199292"/>
                  <a:pt x="405608" y="199292"/>
                </a:cubicBezTo>
                <a:cubicBezTo>
                  <a:pt x="386857" y="203037"/>
                  <a:pt x="364357" y="199292"/>
                  <a:pt x="341857" y="195548"/>
                </a:cubicBezTo>
                <a:lnTo>
                  <a:pt x="343204" y="211403"/>
                </a:lnTo>
                <a:cubicBezTo>
                  <a:pt x="340332" y="216794"/>
                  <a:pt x="331829" y="214764"/>
                  <a:pt x="327968" y="219090"/>
                </a:cubicBezTo>
                <a:cubicBezTo>
                  <a:pt x="326768" y="208116"/>
                  <a:pt x="325402" y="195934"/>
                  <a:pt x="326856" y="184315"/>
                </a:cubicBezTo>
                <a:lnTo>
                  <a:pt x="320293" y="187708"/>
                </a:lnTo>
                <a:cubicBezTo>
                  <a:pt x="317481" y="184548"/>
                  <a:pt x="323106" y="165592"/>
                  <a:pt x="311856" y="165592"/>
                </a:cubicBezTo>
                <a:cubicBezTo>
                  <a:pt x="300606" y="180570"/>
                  <a:pt x="281855" y="191803"/>
                  <a:pt x="266855" y="199292"/>
                </a:cubicBezTo>
                <a:cubicBezTo>
                  <a:pt x="248105" y="169337"/>
                  <a:pt x="218104" y="195548"/>
                  <a:pt x="199354" y="195548"/>
                </a:cubicBezTo>
                <a:cubicBezTo>
                  <a:pt x="191853" y="180570"/>
                  <a:pt x="195603" y="150615"/>
                  <a:pt x="188103" y="143126"/>
                </a:cubicBezTo>
                <a:cubicBezTo>
                  <a:pt x="176853" y="143126"/>
                  <a:pt x="195603" y="180570"/>
                  <a:pt x="176853" y="165592"/>
                </a:cubicBezTo>
                <a:lnTo>
                  <a:pt x="180134" y="159040"/>
                </a:lnTo>
                <a:cubicBezTo>
                  <a:pt x="173103" y="165592"/>
                  <a:pt x="150602" y="135637"/>
                  <a:pt x="143102" y="180570"/>
                </a:cubicBezTo>
                <a:cubicBezTo>
                  <a:pt x="150602" y="146870"/>
                  <a:pt x="150602" y="146870"/>
                  <a:pt x="150602" y="146870"/>
                </a:cubicBezTo>
                <a:cubicBezTo>
                  <a:pt x="146852" y="143126"/>
                  <a:pt x="143102" y="150615"/>
                  <a:pt x="139352" y="154359"/>
                </a:cubicBezTo>
                <a:cubicBezTo>
                  <a:pt x="139352" y="143126"/>
                  <a:pt x="135602" y="131893"/>
                  <a:pt x="143102" y="124404"/>
                </a:cubicBezTo>
                <a:cubicBezTo>
                  <a:pt x="131852" y="101937"/>
                  <a:pt x="120602" y="128148"/>
                  <a:pt x="109352" y="128148"/>
                </a:cubicBezTo>
                <a:cubicBezTo>
                  <a:pt x="116852" y="150615"/>
                  <a:pt x="116852" y="150615"/>
                  <a:pt x="116852" y="150615"/>
                </a:cubicBezTo>
                <a:cubicBezTo>
                  <a:pt x="94351" y="165592"/>
                  <a:pt x="83101" y="146870"/>
                  <a:pt x="64351" y="150615"/>
                </a:cubicBezTo>
                <a:lnTo>
                  <a:pt x="64351" y="134233"/>
                </a:lnTo>
                <a:lnTo>
                  <a:pt x="54507" y="141722"/>
                </a:lnTo>
                <a:lnTo>
                  <a:pt x="49819" y="121595"/>
                </a:lnTo>
                <a:cubicBezTo>
                  <a:pt x="46538" y="117851"/>
                  <a:pt x="41850" y="118787"/>
                  <a:pt x="38100" y="128148"/>
                </a:cubicBezTo>
                <a:cubicBezTo>
                  <a:pt x="71851" y="79471"/>
                  <a:pt x="71851" y="79471"/>
                  <a:pt x="71851" y="79471"/>
                </a:cubicBezTo>
                <a:cubicBezTo>
                  <a:pt x="79351" y="90704"/>
                  <a:pt x="60601" y="101937"/>
                  <a:pt x="64351" y="124404"/>
                </a:cubicBezTo>
                <a:cubicBezTo>
                  <a:pt x="68101" y="139381"/>
                  <a:pt x="86851" y="135637"/>
                  <a:pt x="90601" y="116915"/>
                </a:cubicBezTo>
                <a:cubicBezTo>
                  <a:pt x="83101" y="113170"/>
                  <a:pt x="83101" y="116915"/>
                  <a:pt x="79351" y="124404"/>
                </a:cubicBezTo>
                <a:cubicBezTo>
                  <a:pt x="75601" y="98193"/>
                  <a:pt x="86851" y="98193"/>
                  <a:pt x="90601" y="79471"/>
                </a:cubicBezTo>
                <a:lnTo>
                  <a:pt x="86912" y="78801"/>
                </a:lnTo>
                <a:cubicBezTo>
                  <a:pt x="92572" y="68177"/>
                  <a:pt x="99534" y="67761"/>
                  <a:pt x="109352" y="64493"/>
                </a:cubicBezTo>
                <a:cubicBezTo>
                  <a:pt x="101851" y="75726"/>
                  <a:pt x="113102" y="83215"/>
                  <a:pt x="109352" y="90704"/>
                </a:cubicBezTo>
                <a:cubicBezTo>
                  <a:pt x="109352" y="68237"/>
                  <a:pt x="120602" y="60749"/>
                  <a:pt x="135602" y="68237"/>
                </a:cubicBezTo>
                <a:cubicBezTo>
                  <a:pt x="146852" y="94448"/>
                  <a:pt x="165603" y="49515"/>
                  <a:pt x="180603" y="57004"/>
                </a:cubicBezTo>
                <a:cubicBezTo>
                  <a:pt x="173103" y="83215"/>
                  <a:pt x="161853" y="101937"/>
                  <a:pt x="154353" y="113170"/>
                </a:cubicBezTo>
                <a:cubicBezTo>
                  <a:pt x="161853" y="124404"/>
                  <a:pt x="165603" y="113170"/>
                  <a:pt x="173103" y="124404"/>
                </a:cubicBezTo>
                <a:cubicBezTo>
                  <a:pt x="180603" y="105682"/>
                  <a:pt x="184353" y="79471"/>
                  <a:pt x="199354" y="68237"/>
                </a:cubicBezTo>
                <a:lnTo>
                  <a:pt x="199354" y="84619"/>
                </a:lnTo>
                <a:cubicBezTo>
                  <a:pt x="210604" y="75726"/>
                  <a:pt x="210604" y="49515"/>
                  <a:pt x="229354" y="53260"/>
                </a:cubicBezTo>
                <a:cubicBezTo>
                  <a:pt x="255605" y="64493"/>
                  <a:pt x="281855" y="64493"/>
                  <a:pt x="304356" y="68237"/>
                </a:cubicBezTo>
                <a:lnTo>
                  <a:pt x="304356" y="84619"/>
                </a:lnTo>
                <a:cubicBezTo>
                  <a:pt x="315606" y="49515"/>
                  <a:pt x="341857" y="71982"/>
                  <a:pt x="356857" y="57004"/>
                </a:cubicBezTo>
                <a:cubicBezTo>
                  <a:pt x="383107" y="75726"/>
                  <a:pt x="413108" y="42026"/>
                  <a:pt x="428108" y="71982"/>
                </a:cubicBezTo>
                <a:cubicBezTo>
                  <a:pt x="473109" y="60749"/>
                  <a:pt x="514360" y="45771"/>
                  <a:pt x="563111" y="57004"/>
                </a:cubicBezTo>
                <a:cubicBezTo>
                  <a:pt x="551861" y="83215"/>
                  <a:pt x="551861" y="83215"/>
                  <a:pt x="551861" y="83215"/>
                </a:cubicBezTo>
                <a:lnTo>
                  <a:pt x="557896" y="76019"/>
                </a:lnTo>
                <a:cubicBezTo>
                  <a:pt x="561939" y="76896"/>
                  <a:pt x="561236" y="97257"/>
                  <a:pt x="566861" y="94448"/>
                </a:cubicBezTo>
                <a:cubicBezTo>
                  <a:pt x="559361" y="71982"/>
                  <a:pt x="578111" y="64493"/>
                  <a:pt x="585612" y="49515"/>
                </a:cubicBezTo>
                <a:cubicBezTo>
                  <a:pt x="608112" y="71982"/>
                  <a:pt x="634363" y="49515"/>
                  <a:pt x="653113" y="30793"/>
                </a:cubicBezTo>
                <a:lnTo>
                  <a:pt x="653113" y="47175"/>
                </a:lnTo>
                <a:cubicBezTo>
                  <a:pt x="675614" y="15815"/>
                  <a:pt x="694364" y="45771"/>
                  <a:pt x="720614" y="53260"/>
                </a:cubicBezTo>
                <a:cubicBezTo>
                  <a:pt x="720614" y="60749"/>
                  <a:pt x="724365" y="79471"/>
                  <a:pt x="731865" y="75726"/>
                </a:cubicBezTo>
                <a:cubicBezTo>
                  <a:pt x="746865" y="45771"/>
                  <a:pt x="754365" y="49515"/>
                  <a:pt x="773116" y="30793"/>
                </a:cubicBezTo>
                <a:cubicBezTo>
                  <a:pt x="788116" y="30793"/>
                  <a:pt x="810616" y="38282"/>
                  <a:pt x="821867" y="53260"/>
                </a:cubicBezTo>
                <a:cubicBezTo>
                  <a:pt x="874368" y="12071"/>
                  <a:pt x="926869" y="42026"/>
                  <a:pt x="983120" y="15815"/>
                </a:cubicBezTo>
                <a:cubicBezTo>
                  <a:pt x="986870" y="38282"/>
                  <a:pt x="986870" y="38282"/>
                  <a:pt x="986870" y="38282"/>
                </a:cubicBezTo>
                <a:cubicBezTo>
                  <a:pt x="1039371" y="-6651"/>
                  <a:pt x="1103123" y="38282"/>
                  <a:pt x="1148123" y="15815"/>
                </a:cubicBezTo>
                <a:cubicBezTo>
                  <a:pt x="1144373" y="53260"/>
                  <a:pt x="1144373" y="53260"/>
                  <a:pt x="1144373" y="53260"/>
                </a:cubicBezTo>
                <a:cubicBezTo>
                  <a:pt x="1155624" y="64493"/>
                  <a:pt x="1174374" y="42026"/>
                  <a:pt x="1170624" y="15815"/>
                </a:cubicBezTo>
                <a:cubicBezTo>
                  <a:pt x="1185624" y="30793"/>
                  <a:pt x="1208125" y="838"/>
                  <a:pt x="1215625" y="30793"/>
                </a:cubicBezTo>
                <a:cubicBezTo>
                  <a:pt x="1230625" y="38282"/>
                  <a:pt x="1234375" y="15815"/>
                  <a:pt x="1245626" y="8326"/>
                </a:cubicBezTo>
                <a:cubicBezTo>
                  <a:pt x="1272400" y="21693"/>
                  <a:pt x="1284240" y="23131"/>
                  <a:pt x="1304900" y="17006"/>
                </a:cubicBezTo>
                <a:cubicBezTo>
                  <a:pt x="1302101" y="25479"/>
                  <a:pt x="1303175" y="38282"/>
                  <a:pt x="1309377" y="38282"/>
                </a:cubicBezTo>
                <a:cubicBezTo>
                  <a:pt x="1320627" y="30793"/>
                  <a:pt x="1346878" y="49515"/>
                  <a:pt x="1335627" y="4582"/>
                </a:cubicBezTo>
                <a:cubicBezTo>
                  <a:pt x="1365628" y="30793"/>
                  <a:pt x="1403129" y="-10396"/>
                  <a:pt x="1433129" y="23304"/>
                </a:cubicBezTo>
                <a:cubicBezTo>
                  <a:pt x="1429379" y="12071"/>
                  <a:pt x="1436880" y="8326"/>
                  <a:pt x="1440630" y="838"/>
                </a:cubicBezTo>
                <a:cubicBezTo>
                  <a:pt x="1466880" y="838"/>
                  <a:pt x="1493131" y="27049"/>
                  <a:pt x="1511881" y="4582"/>
                </a:cubicBezTo>
                <a:cubicBezTo>
                  <a:pt x="1515631" y="12071"/>
                  <a:pt x="1504381" y="27049"/>
                  <a:pt x="1515631" y="27049"/>
                </a:cubicBezTo>
                <a:cubicBezTo>
                  <a:pt x="1523131" y="23304"/>
                  <a:pt x="1515631" y="12071"/>
                  <a:pt x="1523131" y="4582"/>
                </a:cubicBezTo>
                <a:cubicBezTo>
                  <a:pt x="1533444" y="-98"/>
                  <a:pt x="1543757" y="-801"/>
                  <a:pt x="1554011" y="72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" name="Freeform 19">
            <a:extLst>
              <a:ext uri="{FF2B5EF4-FFF2-40B4-BE49-F238E27FC236}">
                <a16:creationId xmlns:a16="http://schemas.microsoft.com/office/drawing/2014/main" id="{E7E914C5-C2D0-4DAC-BDD8-EFEC16F512B9}"/>
              </a:ext>
            </a:extLst>
          </p:cNvPr>
          <p:cNvSpPr>
            <a:spLocks noEditPoints="1"/>
          </p:cNvSpPr>
          <p:nvPr/>
        </p:nvSpPr>
        <p:spPr bwMode="auto">
          <a:xfrm>
            <a:off x="8705297" y="752396"/>
            <a:ext cx="2016107" cy="971968"/>
          </a:xfrm>
          <a:custGeom>
            <a:avLst/>
            <a:gdLst>
              <a:gd name="T0" fmla="*/ 2147483646 w 236"/>
              <a:gd name="T1" fmla="*/ 2147483646 h 158"/>
              <a:gd name="T2" fmla="*/ 2147483646 w 236"/>
              <a:gd name="T3" fmla="*/ 2147483646 h 158"/>
              <a:gd name="T4" fmla="*/ 2147483646 w 236"/>
              <a:gd name="T5" fmla="*/ 2147483646 h 158"/>
              <a:gd name="T6" fmla="*/ 2147483646 w 236"/>
              <a:gd name="T7" fmla="*/ 2147483646 h 158"/>
              <a:gd name="T8" fmla="*/ 2147483646 w 236"/>
              <a:gd name="T9" fmla="*/ 2147483646 h 158"/>
              <a:gd name="T10" fmla="*/ 2147483646 w 236"/>
              <a:gd name="T11" fmla="*/ 2147483646 h 158"/>
              <a:gd name="T12" fmla="*/ 2147483646 w 236"/>
              <a:gd name="T13" fmla="*/ 2147483646 h 158"/>
              <a:gd name="T14" fmla="*/ 2147483646 w 236"/>
              <a:gd name="T15" fmla="*/ 2147483646 h 158"/>
              <a:gd name="T16" fmla="*/ 2147483646 w 236"/>
              <a:gd name="T17" fmla="*/ 2147483646 h 158"/>
              <a:gd name="T18" fmla="*/ 2147483646 w 236"/>
              <a:gd name="T19" fmla="*/ 2147483646 h 158"/>
              <a:gd name="T20" fmla="*/ 2147483646 w 236"/>
              <a:gd name="T21" fmla="*/ 2147483646 h 158"/>
              <a:gd name="T22" fmla="*/ 2147483646 w 236"/>
              <a:gd name="T23" fmla="*/ 2147483646 h 158"/>
              <a:gd name="T24" fmla="*/ 2147483646 w 236"/>
              <a:gd name="T25" fmla="*/ 2147483646 h 158"/>
              <a:gd name="T26" fmla="*/ 2147483646 w 236"/>
              <a:gd name="T27" fmla="*/ 2147483646 h 158"/>
              <a:gd name="T28" fmla="*/ 2147483646 w 236"/>
              <a:gd name="T29" fmla="*/ 2147483646 h 158"/>
              <a:gd name="T30" fmla="*/ 2147483646 w 236"/>
              <a:gd name="T31" fmla="*/ 2147483646 h 158"/>
              <a:gd name="T32" fmla="*/ 2147483646 w 236"/>
              <a:gd name="T33" fmla="*/ 2147483646 h 158"/>
              <a:gd name="T34" fmla="*/ 2147483646 w 236"/>
              <a:gd name="T35" fmla="*/ 2147483646 h 158"/>
              <a:gd name="T36" fmla="*/ 2147483646 w 236"/>
              <a:gd name="T37" fmla="*/ 2147483646 h 158"/>
              <a:gd name="T38" fmla="*/ 2147483646 w 236"/>
              <a:gd name="T39" fmla="*/ 2147483646 h 158"/>
              <a:gd name="T40" fmla="*/ 2147483646 w 236"/>
              <a:gd name="T41" fmla="*/ 2147483646 h 158"/>
              <a:gd name="T42" fmla="*/ 2147483646 w 236"/>
              <a:gd name="T43" fmla="*/ 2147483646 h 158"/>
              <a:gd name="T44" fmla="*/ 2147483646 w 236"/>
              <a:gd name="T45" fmla="*/ 2147483646 h 158"/>
              <a:gd name="T46" fmla="*/ 2147483646 w 236"/>
              <a:gd name="T47" fmla="*/ 2147483646 h 158"/>
              <a:gd name="T48" fmla="*/ 2147483646 w 236"/>
              <a:gd name="T49" fmla="*/ 2147483646 h 158"/>
              <a:gd name="T50" fmla="*/ 2147483646 w 236"/>
              <a:gd name="T51" fmla="*/ 2147483646 h 158"/>
              <a:gd name="T52" fmla="*/ 2147483646 w 236"/>
              <a:gd name="T53" fmla="*/ 2147483646 h 158"/>
              <a:gd name="T54" fmla="*/ 2147483646 w 236"/>
              <a:gd name="T55" fmla="*/ 2147483646 h 158"/>
              <a:gd name="T56" fmla="*/ 2147483646 w 236"/>
              <a:gd name="T57" fmla="*/ 2147483646 h 158"/>
              <a:gd name="T58" fmla="*/ 2147483646 w 236"/>
              <a:gd name="T59" fmla="*/ 2147483646 h 158"/>
              <a:gd name="T60" fmla="*/ 2147483646 w 236"/>
              <a:gd name="T61" fmla="*/ 2147483646 h 158"/>
              <a:gd name="T62" fmla="*/ 2147483646 w 236"/>
              <a:gd name="T63" fmla="*/ 2147483646 h 158"/>
              <a:gd name="T64" fmla="*/ 2147483646 w 236"/>
              <a:gd name="T65" fmla="*/ 2147483646 h 158"/>
              <a:gd name="T66" fmla="*/ 2147483646 w 236"/>
              <a:gd name="T67" fmla="*/ 2147483646 h 158"/>
              <a:gd name="T68" fmla="*/ 0 w 236"/>
              <a:gd name="T69" fmla="*/ 2147483646 h 158"/>
              <a:gd name="T70" fmla="*/ 2147483646 w 236"/>
              <a:gd name="T71" fmla="*/ 2147483646 h 158"/>
              <a:gd name="T72" fmla="*/ 2147483646 w 236"/>
              <a:gd name="T73" fmla="*/ 2147483646 h 158"/>
              <a:gd name="T74" fmla="*/ 2147483646 w 236"/>
              <a:gd name="T75" fmla="*/ 2147483646 h 158"/>
              <a:gd name="T76" fmla="*/ 2147483646 w 236"/>
              <a:gd name="T77" fmla="*/ 2147483646 h 158"/>
              <a:gd name="T78" fmla="*/ 2147483646 w 236"/>
              <a:gd name="T79" fmla="*/ 2147483646 h 158"/>
              <a:gd name="T80" fmla="*/ 2147483646 w 236"/>
              <a:gd name="T81" fmla="*/ 2147483646 h 158"/>
              <a:gd name="T82" fmla="*/ 2147483646 w 236"/>
              <a:gd name="T83" fmla="*/ 2147483646 h 158"/>
              <a:gd name="T84" fmla="*/ 2147483646 w 236"/>
              <a:gd name="T85" fmla="*/ 2147483646 h 158"/>
              <a:gd name="T86" fmla="*/ 2147483646 w 236"/>
              <a:gd name="T87" fmla="*/ 2147483646 h 158"/>
              <a:gd name="T88" fmla="*/ 2147483646 w 236"/>
              <a:gd name="T89" fmla="*/ 2147483646 h 158"/>
              <a:gd name="T90" fmla="*/ 2147483646 w 236"/>
              <a:gd name="T91" fmla="*/ 2147483646 h 158"/>
              <a:gd name="T92" fmla="*/ 2147483646 w 236"/>
              <a:gd name="T93" fmla="*/ 2147483646 h 158"/>
              <a:gd name="T94" fmla="*/ 2147483646 w 236"/>
              <a:gd name="T95" fmla="*/ 2147483646 h 158"/>
              <a:gd name="T96" fmla="*/ 2147483646 w 236"/>
              <a:gd name="T97" fmla="*/ 2147483646 h 158"/>
              <a:gd name="T98" fmla="*/ 2147483646 w 236"/>
              <a:gd name="T99" fmla="*/ 2147483646 h 158"/>
              <a:gd name="T100" fmla="*/ 2147483646 w 236"/>
              <a:gd name="T101" fmla="*/ 2147483646 h 158"/>
              <a:gd name="T102" fmla="*/ 2147483646 w 236"/>
              <a:gd name="T103" fmla="*/ 2147483646 h 158"/>
              <a:gd name="T104" fmla="*/ 2147483646 w 236"/>
              <a:gd name="T105" fmla="*/ 2147483646 h 158"/>
              <a:gd name="T106" fmla="*/ 2147483646 w 236"/>
              <a:gd name="T107" fmla="*/ 2147483646 h 158"/>
              <a:gd name="T108" fmla="*/ 2147483646 w 236"/>
              <a:gd name="T109" fmla="*/ 2147483646 h 158"/>
              <a:gd name="T110" fmla="*/ 2147483646 w 236"/>
              <a:gd name="T111" fmla="*/ 2147483646 h 158"/>
              <a:gd name="T112" fmla="*/ 2147483646 w 236"/>
              <a:gd name="T113" fmla="*/ 2147483646 h 158"/>
              <a:gd name="T114" fmla="*/ 2147483646 w 236"/>
              <a:gd name="T115" fmla="*/ 2147483646 h 158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236"/>
              <a:gd name="T175" fmla="*/ 0 h 158"/>
              <a:gd name="T176" fmla="*/ 236 w 236"/>
              <a:gd name="T177" fmla="*/ 158 h 158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236" h="158">
                <a:moveTo>
                  <a:pt x="235" y="71"/>
                </a:moveTo>
                <a:cubicBezTo>
                  <a:pt x="235" y="69"/>
                  <a:pt x="234" y="67"/>
                  <a:pt x="233" y="66"/>
                </a:cubicBezTo>
                <a:cubicBezTo>
                  <a:pt x="233" y="67"/>
                  <a:pt x="234" y="66"/>
                  <a:pt x="234" y="67"/>
                </a:cubicBezTo>
                <a:cubicBezTo>
                  <a:pt x="233" y="68"/>
                  <a:pt x="232" y="66"/>
                  <a:pt x="232" y="65"/>
                </a:cubicBezTo>
                <a:cubicBezTo>
                  <a:pt x="232" y="65"/>
                  <a:pt x="232" y="65"/>
                  <a:pt x="232" y="65"/>
                </a:cubicBezTo>
                <a:cubicBezTo>
                  <a:pt x="232" y="63"/>
                  <a:pt x="232" y="62"/>
                  <a:pt x="232" y="61"/>
                </a:cubicBezTo>
                <a:cubicBezTo>
                  <a:pt x="232" y="59"/>
                  <a:pt x="232" y="62"/>
                  <a:pt x="233" y="61"/>
                </a:cubicBezTo>
                <a:cubicBezTo>
                  <a:pt x="234" y="61"/>
                  <a:pt x="234" y="57"/>
                  <a:pt x="234" y="56"/>
                </a:cubicBezTo>
                <a:cubicBezTo>
                  <a:pt x="234" y="56"/>
                  <a:pt x="233" y="55"/>
                  <a:pt x="233" y="55"/>
                </a:cubicBezTo>
                <a:cubicBezTo>
                  <a:pt x="232" y="54"/>
                  <a:pt x="234" y="54"/>
                  <a:pt x="234" y="53"/>
                </a:cubicBezTo>
                <a:cubicBezTo>
                  <a:pt x="231" y="49"/>
                  <a:pt x="231" y="49"/>
                  <a:pt x="231" y="49"/>
                </a:cubicBezTo>
                <a:cubicBezTo>
                  <a:pt x="231" y="49"/>
                  <a:pt x="232" y="48"/>
                  <a:pt x="233" y="49"/>
                </a:cubicBezTo>
                <a:cubicBezTo>
                  <a:pt x="232" y="46"/>
                  <a:pt x="230" y="44"/>
                  <a:pt x="229" y="42"/>
                </a:cubicBezTo>
                <a:cubicBezTo>
                  <a:pt x="230" y="41"/>
                  <a:pt x="229" y="38"/>
                  <a:pt x="229" y="37"/>
                </a:cubicBezTo>
                <a:cubicBezTo>
                  <a:pt x="230" y="36"/>
                  <a:pt x="229" y="38"/>
                  <a:pt x="229" y="38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1" y="39"/>
                  <a:pt x="232" y="36"/>
                  <a:pt x="233" y="37"/>
                </a:cubicBezTo>
                <a:cubicBezTo>
                  <a:pt x="232" y="36"/>
                  <a:pt x="233" y="32"/>
                  <a:pt x="233" y="29"/>
                </a:cubicBezTo>
                <a:cubicBezTo>
                  <a:pt x="231" y="31"/>
                  <a:pt x="232" y="26"/>
                  <a:pt x="230" y="26"/>
                </a:cubicBezTo>
                <a:cubicBezTo>
                  <a:pt x="230" y="23"/>
                  <a:pt x="232" y="24"/>
                  <a:pt x="232" y="23"/>
                </a:cubicBezTo>
                <a:cubicBezTo>
                  <a:pt x="231" y="20"/>
                  <a:pt x="231" y="17"/>
                  <a:pt x="231" y="14"/>
                </a:cubicBezTo>
                <a:cubicBezTo>
                  <a:pt x="232" y="15"/>
                  <a:pt x="233" y="15"/>
                  <a:pt x="231" y="14"/>
                </a:cubicBezTo>
                <a:cubicBezTo>
                  <a:pt x="231" y="14"/>
                  <a:pt x="231" y="14"/>
                  <a:pt x="231" y="14"/>
                </a:cubicBezTo>
                <a:cubicBezTo>
                  <a:pt x="232" y="14"/>
                  <a:pt x="232" y="14"/>
                  <a:pt x="232" y="14"/>
                </a:cubicBezTo>
                <a:cubicBezTo>
                  <a:pt x="231" y="12"/>
                  <a:pt x="231" y="7"/>
                  <a:pt x="230" y="5"/>
                </a:cubicBezTo>
                <a:cubicBezTo>
                  <a:pt x="230" y="5"/>
                  <a:pt x="230" y="5"/>
                  <a:pt x="231" y="5"/>
                </a:cubicBezTo>
                <a:cubicBezTo>
                  <a:pt x="228" y="0"/>
                  <a:pt x="230" y="6"/>
                  <a:pt x="227" y="5"/>
                </a:cubicBezTo>
                <a:cubicBezTo>
                  <a:pt x="228" y="4"/>
                  <a:pt x="228" y="4"/>
                  <a:pt x="228" y="4"/>
                </a:cubicBezTo>
                <a:cubicBezTo>
                  <a:pt x="226" y="5"/>
                  <a:pt x="224" y="3"/>
                  <a:pt x="222" y="5"/>
                </a:cubicBezTo>
                <a:cubicBezTo>
                  <a:pt x="222" y="5"/>
                  <a:pt x="222" y="4"/>
                  <a:pt x="222" y="4"/>
                </a:cubicBezTo>
                <a:cubicBezTo>
                  <a:pt x="222" y="4"/>
                  <a:pt x="221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18" y="5"/>
                  <a:pt x="217" y="5"/>
                  <a:pt x="216" y="6"/>
                </a:cubicBezTo>
                <a:cubicBezTo>
                  <a:pt x="216" y="6"/>
                  <a:pt x="216" y="5"/>
                  <a:pt x="217" y="5"/>
                </a:cubicBezTo>
                <a:cubicBezTo>
                  <a:pt x="215" y="4"/>
                  <a:pt x="215" y="6"/>
                  <a:pt x="213" y="6"/>
                </a:cubicBezTo>
                <a:cubicBezTo>
                  <a:pt x="212" y="6"/>
                  <a:pt x="211" y="5"/>
                  <a:pt x="212" y="5"/>
                </a:cubicBezTo>
                <a:cubicBezTo>
                  <a:pt x="211" y="6"/>
                  <a:pt x="208" y="6"/>
                  <a:pt x="207" y="7"/>
                </a:cubicBezTo>
                <a:cubicBezTo>
                  <a:pt x="207" y="6"/>
                  <a:pt x="206" y="6"/>
                  <a:pt x="205" y="6"/>
                </a:cubicBezTo>
                <a:cubicBezTo>
                  <a:pt x="194" y="7"/>
                  <a:pt x="184" y="7"/>
                  <a:pt x="173" y="10"/>
                </a:cubicBezTo>
                <a:cubicBezTo>
                  <a:pt x="172" y="8"/>
                  <a:pt x="176" y="8"/>
                  <a:pt x="175" y="7"/>
                </a:cubicBezTo>
                <a:cubicBezTo>
                  <a:pt x="175" y="9"/>
                  <a:pt x="173" y="8"/>
                  <a:pt x="170" y="8"/>
                </a:cubicBezTo>
                <a:cubicBezTo>
                  <a:pt x="170" y="8"/>
                  <a:pt x="170" y="8"/>
                  <a:pt x="170" y="8"/>
                </a:cubicBezTo>
                <a:cubicBezTo>
                  <a:pt x="168" y="9"/>
                  <a:pt x="168" y="8"/>
                  <a:pt x="166" y="8"/>
                </a:cubicBezTo>
                <a:cubicBezTo>
                  <a:pt x="166" y="9"/>
                  <a:pt x="166" y="9"/>
                  <a:pt x="166" y="9"/>
                </a:cubicBezTo>
                <a:cubicBezTo>
                  <a:pt x="165" y="10"/>
                  <a:pt x="163" y="7"/>
                  <a:pt x="162" y="9"/>
                </a:cubicBezTo>
                <a:cubicBezTo>
                  <a:pt x="161" y="8"/>
                  <a:pt x="161" y="8"/>
                  <a:pt x="161" y="8"/>
                </a:cubicBezTo>
                <a:cubicBezTo>
                  <a:pt x="159" y="10"/>
                  <a:pt x="158" y="7"/>
                  <a:pt x="157" y="9"/>
                </a:cubicBezTo>
                <a:cubicBezTo>
                  <a:pt x="157" y="9"/>
                  <a:pt x="157" y="9"/>
                  <a:pt x="157" y="9"/>
                </a:cubicBezTo>
                <a:cubicBezTo>
                  <a:pt x="154" y="8"/>
                  <a:pt x="152" y="11"/>
                  <a:pt x="151" y="10"/>
                </a:cubicBezTo>
                <a:cubicBezTo>
                  <a:pt x="148" y="10"/>
                  <a:pt x="146" y="10"/>
                  <a:pt x="146" y="12"/>
                </a:cubicBezTo>
                <a:cubicBezTo>
                  <a:pt x="145" y="11"/>
                  <a:pt x="145" y="10"/>
                  <a:pt x="146" y="10"/>
                </a:cubicBezTo>
                <a:cubicBezTo>
                  <a:pt x="138" y="11"/>
                  <a:pt x="129" y="11"/>
                  <a:pt x="122" y="13"/>
                </a:cubicBezTo>
                <a:cubicBezTo>
                  <a:pt x="121" y="13"/>
                  <a:pt x="122" y="13"/>
                  <a:pt x="122" y="12"/>
                </a:cubicBezTo>
                <a:cubicBezTo>
                  <a:pt x="118" y="14"/>
                  <a:pt x="113" y="11"/>
                  <a:pt x="110" y="14"/>
                </a:cubicBezTo>
                <a:cubicBezTo>
                  <a:pt x="109" y="15"/>
                  <a:pt x="109" y="15"/>
                  <a:pt x="109" y="15"/>
                </a:cubicBezTo>
                <a:cubicBezTo>
                  <a:pt x="108" y="15"/>
                  <a:pt x="108" y="14"/>
                  <a:pt x="107" y="13"/>
                </a:cubicBezTo>
                <a:cubicBezTo>
                  <a:pt x="106" y="14"/>
                  <a:pt x="103" y="14"/>
                  <a:pt x="102" y="15"/>
                </a:cubicBezTo>
                <a:cubicBezTo>
                  <a:pt x="102" y="14"/>
                  <a:pt x="102" y="14"/>
                  <a:pt x="102" y="14"/>
                </a:cubicBezTo>
                <a:cubicBezTo>
                  <a:pt x="100" y="14"/>
                  <a:pt x="98" y="15"/>
                  <a:pt x="96" y="15"/>
                </a:cubicBezTo>
                <a:cubicBezTo>
                  <a:pt x="97" y="14"/>
                  <a:pt x="97" y="14"/>
                  <a:pt x="97" y="14"/>
                </a:cubicBezTo>
                <a:cubicBezTo>
                  <a:pt x="86" y="12"/>
                  <a:pt x="73" y="11"/>
                  <a:pt x="65" y="13"/>
                </a:cubicBezTo>
                <a:cubicBezTo>
                  <a:pt x="63" y="14"/>
                  <a:pt x="64" y="11"/>
                  <a:pt x="63" y="12"/>
                </a:cubicBezTo>
                <a:cubicBezTo>
                  <a:pt x="54" y="14"/>
                  <a:pt x="44" y="10"/>
                  <a:pt x="36" y="13"/>
                </a:cubicBezTo>
                <a:cubicBezTo>
                  <a:pt x="30" y="13"/>
                  <a:pt x="28" y="17"/>
                  <a:pt x="28" y="17"/>
                </a:cubicBezTo>
                <a:cubicBezTo>
                  <a:pt x="43" y="17"/>
                  <a:pt x="56" y="19"/>
                  <a:pt x="71" y="21"/>
                </a:cubicBezTo>
                <a:cubicBezTo>
                  <a:pt x="76" y="21"/>
                  <a:pt x="82" y="21"/>
                  <a:pt x="87" y="21"/>
                </a:cubicBezTo>
                <a:cubicBezTo>
                  <a:pt x="106" y="21"/>
                  <a:pt x="126" y="24"/>
                  <a:pt x="145" y="21"/>
                </a:cubicBezTo>
                <a:cubicBezTo>
                  <a:pt x="144" y="21"/>
                  <a:pt x="145" y="20"/>
                  <a:pt x="146" y="20"/>
                </a:cubicBezTo>
                <a:cubicBezTo>
                  <a:pt x="147" y="20"/>
                  <a:pt x="147" y="20"/>
                  <a:pt x="147" y="20"/>
                </a:cubicBezTo>
                <a:cubicBezTo>
                  <a:pt x="148" y="19"/>
                  <a:pt x="148" y="19"/>
                  <a:pt x="148" y="19"/>
                </a:cubicBezTo>
                <a:cubicBezTo>
                  <a:pt x="150" y="19"/>
                  <a:pt x="149" y="20"/>
                  <a:pt x="148" y="21"/>
                </a:cubicBezTo>
                <a:cubicBezTo>
                  <a:pt x="156" y="20"/>
                  <a:pt x="163" y="19"/>
                  <a:pt x="170" y="19"/>
                </a:cubicBezTo>
                <a:cubicBezTo>
                  <a:pt x="171" y="18"/>
                  <a:pt x="174" y="19"/>
                  <a:pt x="174" y="17"/>
                </a:cubicBezTo>
                <a:cubicBezTo>
                  <a:pt x="175" y="17"/>
                  <a:pt x="174" y="18"/>
                  <a:pt x="174" y="18"/>
                </a:cubicBezTo>
                <a:cubicBezTo>
                  <a:pt x="180" y="17"/>
                  <a:pt x="180" y="17"/>
                  <a:pt x="185" y="18"/>
                </a:cubicBezTo>
                <a:cubicBezTo>
                  <a:pt x="195" y="18"/>
                  <a:pt x="205" y="17"/>
                  <a:pt x="215" y="16"/>
                </a:cubicBezTo>
                <a:cubicBezTo>
                  <a:pt x="220" y="15"/>
                  <a:pt x="220" y="15"/>
                  <a:pt x="220" y="15"/>
                </a:cubicBezTo>
                <a:cubicBezTo>
                  <a:pt x="220" y="19"/>
                  <a:pt x="220" y="19"/>
                  <a:pt x="220" y="19"/>
                </a:cubicBezTo>
                <a:cubicBezTo>
                  <a:pt x="221" y="39"/>
                  <a:pt x="223" y="59"/>
                  <a:pt x="222" y="80"/>
                </a:cubicBezTo>
                <a:cubicBezTo>
                  <a:pt x="225" y="83"/>
                  <a:pt x="223" y="88"/>
                  <a:pt x="225" y="91"/>
                </a:cubicBezTo>
                <a:cubicBezTo>
                  <a:pt x="225" y="91"/>
                  <a:pt x="225" y="91"/>
                  <a:pt x="225" y="91"/>
                </a:cubicBezTo>
                <a:cubicBezTo>
                  <a:pt x="225" y="94"/>
                  <a:pt x="224" y="95"/>
                  <a:pt x="223" y="99"/>
                </a:cubicBezTo>
                <a:cubicBezTo>
                  <a:pt x="224" y="99"/>
                  <a:pt x="223" y="101"/>
                  <a:pt x="224" y="100"/>
                </a:cubicBezTo>
                <a:cubicBezTo>
                  <a:pt x="226" y="102"/>
                  <a:pt x="222" y="103"/>
                  <a:pt x="223" y="105"/>
                </a:cubicBezTo>
                <a:cubicBezTo>
                  <a:pt x="222" y="105"/>
                  <a:pt x="224" y="105"/>
                  <a:pt x="223" y="105"/>
                </a:cubicBezTo>
                <a:cubicBezTo>
                  <a:pt x="224" y="110"/>
                  <a:pt x="223" y="104"/>
                  <a:pt x="220" y="110"/>
                </a:cubicBezTo>
                <a:cubicBezTo>
                  <a:pt x="221" y="117"/>
                  <a:pt x="219" y="129"/>
                  <a:pt x="217" y="130"/>
                </a:cubicBezTo>
                <a:cubicBezTo>
                  <a:pt x="217" y="130"/>
                  <a:pt x="217" y="130"/>
                  <a:pt x="217" y="130"/>
                </a:cubicBezTo>
                <a:cubicBezTo>
                  <a:pt x="215" y="128"/>
                  <a:pt x="214" y="132"/>
                  <a:pt x="213" y="131"/>
                </a:cubicBezTo>
                <a:cubicBezTo>
                  <a:pt x="213" y="131"/>
                  <a:pt x="213" y="131"/>
                  <a:pt x="214" y="130"/>
                </a:cubicBezTo>
                <a:cubicBezTo>
                  <a:pt x="209" y="131"/>
                  <a:pt x="207" y="133"/>
                  <a:pt x="203" y="133"/>
                </a:cubicBezTo>
                <a:cubicBezTo>
                  <a:pt x="200" y="135"/>
                  <a:pt x="195" y="134"/>
                  <a:pt x="193" y="136"/>
                </a:cubicBezTo>
                <a:cubicBezTo>
                  <a:pt x="193" y="135"/>
                  <a:pt x="191" y="135"/>
                  <a:pt x="190" y="135"/>
                </a:cubicBezTo>
                <a:cubicBezTo>
                  <a:pt x="188" y="138"/>
                  <a:pt x="183" y="135"/>
                  <a:pt x="181" y="138"/>
                </a:cubicBezTo>
                <a:cubicBezTo>
                  <a:pt x="181" y="137"/>
                  <a:pt x="181" y="137"/>
                  <a:pt x="181" y="137"/>
                </a:cubicBezTo>
                <a:cubicBezTo>
                  <a:pt x="171" y="140"/>
                  <a:pt x="160" y="140"/>
                  <a:pt x="150" y="142"/>
                </a:cubicBezTo>
                <a:cubicBezTo>
                  <a:pt x="145" y="143"/>
                  <a:pt x="138" y="141"/>
                  <a:pt x="132" y="142"/>
                </a:cubicBezTo>
                <a:cubicBezTo>
                  <a:pt x="131" y="143"/>
                  <a:pt x="132" y="143"/>
                  <a:pt x="131" y="144"/>
                </a:cubicBezTo>
                <a:cubicBezTo>
                  <a:pt x="129" y="144"/>
                  <a:pt x="131" y="143"/>
                  <a:pt x="130" y="142"/>
                </a:cubicBezTo>
                <a:cubicBezTo>
                  <a:pt x="127" y="144"/>
                  <a:pt x="123" y="142"/>
                  <a:pt x="119" y="142"/>
                </a:cubicBezTo>
                <a:cubicBezTo>
                  <a:pt x="118" y="143"/>
                  <a:pt x="117" y="143"/>
                  <a:pt x="118" y="143"/>
                </a:cubicBezTo>
                <a:cubicBezTo>
                  <a:pt x="113" y="142"/>
                  <a:pt x="107" y="144"/>
                  <a:pt x="103" y="142"/>
                </a:cubicBezTo>
                <a:cubicBezTo>
                  <a:pt x="104" y="145"/>
                  <a:pt x="100" y="144"/>
                  <a:pt x="99" y="144"/>
                </a:cubicBezTo>
                <a:cubicBezTo>
                  <a:pt x="98" y="144"/>
                  <a:pt x="98" y="143"/>
                  <a:pt x="98" y="143"/>
                </a:cubicBezTo>
                <a:cubicBezTo>
                  <a:pt x="95" y="143"/>
                  <a:pt x="93" y="143"/>
                  <a:pt x="89" y="142"/>
                </a:cubicBezTo>
                <a:cubicBezTo>
                  <a:pt x="87" y="142"/>
                  <a:pt x="87" y="143"/>
                  <a:pt x="84" y="143"/>
                </a:cubicBezTo>
                <a:cubicBezTo>
                  <a:pt x="83" y="141"/>
                  <a:pt x="80" y="142"/>
                  <a:pt x="78" y="142"/>
                </a:cubicBezTo>
                <a:cubicBezTo>
                  <a:pt x="78" y="143"/>
                  <a:pt x="75" y="144"/>
                  <a:pt x="73" y="143"/>
                </a:cubicBezTo>
                <a:cubicBezTo>
                  <a:pt x="74" y="141"/>
                  <a:pt x="74" y="141"/>
                  <a:pt x="74" y="141"/>
                </a:cubicBezTo>
                <a:cubicBezTo>
                  <a:pt x="67" y="142"/>
                  <a:pt x="57" y="138"/>
                  <a:pt x="49" y="139"/>
                </a:cubicBezTo>
                <a:cubicBezTo>
                  <a:pt x="48" y="138"/>
                  <a:pt x="48" y="138"/>
                  <a:pt x="48" y="138"/>
                </a:cubicBezTo>
                <a:cubicBezTo>
                  <a:pt x="40" y="139"/>
                  <a:pt x="32" y="135"/>
                  <a:pt x="24" y="136"/>
                </a:cubicBezTo>
                <a:cubicBezTo>
                  <a:pt x="22" y="135"/>
                  <a:pt x="18" y="134"/>
                  <a:pt x="16" y="134"/>
                </a:cubicBezTo>
                <a:cubicBezTo>
                  <a:pt x="16" y="134"/>
                  <a:pt x="16" y="134"/>
                  <a:pt x="15" y="134"/>
                </a:cubicBezTo>
                <a:cubicBezTo>
                  <a:pt x="17" y="131"/>
                  <a:pt x="18" y="129"/>
                  <a:pt x="17" y="126"/>
                </a:cubicBezTo>
                <a:cubicBezTo>
                  <a:pt x="18" y="126"/>
                  <a:pt x="18" y="126"/>
                  <a:pt x="18" y="126"/>
                </a:cubicBezTo>
                <a:cubicBezTo>
                  <a:pt x="17" y="123"/>
                  <a:pt x="17" y="119"/>
                  <a:pt x="18" y="115"/>
                </a:cubicBezTo>
                <a:cubicBezTo>
                  <a:pt x="18" y="114"/>
                  <a:pt x="18" y="111"/>
                  <a:pt x="17" y="112"/>
                </a:cubicBezTo>
                <a:cubicBezTo>
                  <a:pt x="16" y="111"/>
                  <a:pt x="18" y="112"/>
                  <a:pt x="17" y="110"/>
                </a:cubicBezTo>
                <a:cubicBezTo>
                  <a:pt x="19" y="112"/>
                  <a:pt x="19" y="112"/>
                  <a:pt x="19" y="112"/>
                </a:cubicBezTo>
                <a:cubicBezTo>
                  <a:pt x="20" y="104"/>
                  <a:pt x="20" y="98"/>
                  <a:pt x="20" y="90"/>
                </a:cubicBezTo>
                <a:cubicBezTo>
                  <a:pt x="22" y="88"/>
                  <a:pt x="20" y="83"/>
                  <a:pt x="21" y="79"/>
                </a:cubicBezTo>
                <a:cubicBezTo>
                  <a:pt x="21" y="77"/>
                  <a:pt x="22" y="73"/>
                  <a:pt x="20" y="71"/>
                </a:cubicBezTo>
                <a:cubicBezTo>
                  <a:pt x="21" y="71"/>
                  <a:pt x="21" y="71"/>
                  <a:pt x="21" y="71"/>
                </a:cubicBezTo>
                <a:cubicBezTo>
                  <a:pt x="21" y="67"/>
                  <a:pt x="21" y="63"/>
                  <a:pt x="22" y="59"/>
                </a:cubicBezTo>
                <a:cubicBezTo>
                  <a:pt x="22" y="56"/>
                  <a:pt x="21" y="56"/>
                  <a:pt x="20" y="54"/>
                </a:cubicBezTo>
                <a:cubicBezTo>
                  <a:pt x="21" y="54"/>
                  <a:pt x="21" y="54"/>
                  <a:pt x="21" y="54"/>
                </a:cubicBezTo>
                <a:cubicBezTo>
                  <a:pt x="20" y="52"/>
                  <a:pt x="19" y="52"/>
                  <a:pt x="18" y="51"/>
                </a:cubicBezTo>
                <a:cubicBezTo>
                  <a:pt x="19" y="49"/>
                  <a:pt x="18" y="49"/>
                  <a:pt x="18" y="47"/>
                </a:cubicBezTo>
                <a:cubicBezTo>
                  <a:pt x="19" y="49"/>
                  <a:pt x="20" y="50"/>
                  <a:pt x="21" y="51"/>
                </a:cubicBezTo>
                <a:cubicBezTo>
                  <a:pt x="22" y="49"/>
                  <a:pt x="19" y="46"/>
                  <a:pt x="21" y="44"/>
                </a:cubicBezTo>
                <a:cubicBezTo>
                  <a:pt x="21" y="42"/>
                  <a:pt x="21" y="40"/>
                  <a:pt x="19" y="40"/>
                </a:cubicBezTo>
                <a:cubicBezTo>
                  <a:pt x="20" y="41"/>
                  <a:pt x="20" y="39"/>
                  <a:pt x="21" y="40"/>
                </a:cubicBezTo>
                <a:cubicBezTo>
                  <a:pt x="20" y="38"/>
                  <a:pt x="20" y="37"/>
                  <a:pt x="20" y="36"/>
                </a:cubicBezTo>
                <a:cubicBezTo>
                  <a:pt x="20" y="37"/>
                  <a:pt x="20" y="37"/>
                  <a:pt x="20" y="37"/>
                </a:cubicBezTo>
                <a:cubicBezTo>
                  <a:pt x="19" y="37"/>
                  <a:pt x="19" y="35"/>
                  <a:pt x="17" y="35"/>
                </a:cubicBezTo>
                <a:cubicBezTo>
                  <a:pt x="18" y="36"/>
                  <a:pt x="18" y="36"/>
                  <a:pt x="18" y="37"/>
                </a:cubicBezTo>
                <a:cubicBezTo>
                  <a:pt x="17" y="37"/>
                  <a:pt x="16" y="34"/>
                  <a:pt x="17" y="34"/>
                </a:cubicBezTo>
                <a:cubicBezTo>
                  <a:pt x="18" y="33"/>
                  <a:pt x="19" y="35"/>
                  <a:pt x="19" y="34"/>
                </a:cubicBezTo>
                <a:cubicBezTo>
                  <a:pt x="17" y="30"/>
                  <a:pt x="17" y="30"/>
                  <a:pt x="17" y="30"/>
                </a:cubicBezTo>
                <a:cubicBezTo>
                  <a:pt x="17" y="30"/>
                  <a:pt x="17" y="32"/>
                  <a:pt x="16" y="32"/>
                </a:cubicBezTo>
                <a:cubicBezTo>
                  <a:pt x="17" y="33"/>
                  <a:pt x="17" y="33"/>
                  <a:pt x="17" y="33"/>
                </a:cubicBezTo>
                <a:cubicBezTo>
                  <a:pt x="16" y="33"/>
                  <a:pt x="16" y="33"/>
                  <a:pt x="16" y="33"/>
                </a:cubicBezTo>
                <a:cubicBezTo>
                  <a:pt x="16" y="36"/>
                  <a:pt x="15" y="39"/>
                  <a:pt x="16" y="42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2"/>
                  <a:pt x="19" y="44"/>
                  <a:pt x="18" y="46"/>
                </a:cubicBezTo>
                <a:cubicBezTo>
                  <a:pt x="17" y="45"/>
                  <a:pt x="17" y="45"/>
                  <a:pt x="16" y="45"/>
                </a:cubicBezTo>
                <a:cubicBezTo>
                  <a:pt x="16" y="46"/>
                  <a:pt x="17" y="46"/>
                  <a:pt x="17" y="47"/>
                </a:cubicBezTo>
                <a:cubicBezTo>
                  <a:pt x="15" y="46"/>
                  <a:pt x="15" y="46"/>
                  <a:pt x="15" y="46"/>
                </a:cubicBezTo>
                <a:cubicBezTo>
                  <a:pt x="17" y="47"/>
                  <a:pt x="16" y="51"/>
                  <a:pt x="16" y="52"/>
                </a:cubicBezTo>
                <a:cubicBezTo>
                  <a:pt x="16" y="51"/>
                  <a:pt x="16" y="51"/>
                  <a:pt x="16" y="51"/>
                </a:cubicBezTo>
                <a:cubicBezTo>
                  <a:pt x="15" y="54"/>
                  <a:pt x="17" y="51"/>
                  <a:pt x="17" y="53"/>
                </a:cubicBezTo>
                <a:cubicBezTo>
                  <a:pt x="17" y="54"/>
                  <a:pt x="15" y="53"/>
                  <a:pt x="14" y="55"/>
                </a:cubicBezTo>
                <a:cubicBezTo>
                  <a:pt x="14" y="58"/>
                  <a:pt x="16" y="62"/>
                  <a:pt x="14" y="65"/>
                </a:cubicBezTo>
                <a:cubicBezTo>
                  <a:pt x="14" y="68"/>
                  <a:pt x="15" y="70"/>
                  <a:pt x="16" y="73"/>
                </a:cubicBezTo>
                <a:cubicBezTo>
                  <a:pt x="16" y="75"/>
                  <a:pt x="14" y="72"/>
                  <a:pt x="15" y="75"/>
                </a:cubicBezTo>
                <a:cubicBezTo>
                  <a:pt x="14" y="74"/>
                  <a:pt x="13" y="75"/>
                  <a:pt x="13" y="75"/>
                </a:cubicBezTo>
                <a:cubicBezTo>
                  <a:pt x="13" y="75"/>
                  <a:pt x="12" y="79"/>
                  <a:pt x="14" y="77"/>
                </a:cubicBezTo>
                <a:cubicBezTo>
                  <a:pt x="14" y="80"/>
                  <a:pt x="13" y="84"/>
                  <a:pt x="13" y="87"/>
                </a:cubicBezTo>
                <a:cubicBezTo>
                  <a:pt x="13" y="86"/>
                  <a:pt x="12" y="86"/>
                  <a:pt x="11" y="87"/>
                </a:cubicBezTo>
                <a:cubicBezTo>
                  <a:pt x="12" y="88"/>
                  <a:pt x="13" y="91"/>
                  <a:pt x="12" y="94"/>
                </a:cubicBezTo>
                <a:cubicBezTo>
                  <a:pt x="14" y="94"/>
                  <a:pt x="14" y="93"/>
                  <a:pt x="15" y="93"/>
                </a:cubicBezTo>
                <a:cubicBezTo>
                  <a:pt x="15" y="94"/>
                  <a:pt x="15" y="94"/>
                  <a:pt x="15" y="95"/>
                </a:cubicBezTo>
                <a:cubicBezTo>
                  <a:pt x="14" y="95"/>
                  <a:pt x="12" y="95"/>
                  <a:pt x="12" y="97"/>
                </a:cubicBezTo>
                <a:cubicBezTo>
                  <a:pt x="10" y="97"/>
                  <a:pt x="12" y="93"/>
                  <a:pt x="10" y="94"/>
                </a:cubicBezTo>
                <a:cubicBezTo>
                  <a:pt x="9" y="93"/>
                  <a:pt x="9" y="89"/>
                  <a:pt x="10" y="88"/>
                </a:cubicBezTo>
                <a:cubicBezTo>
                  <a:pt x="9" y="85"/>
                  <a:pt x="10" y="89"/>
                  <a:pt x="8" y="89"/>
                </a:cubicBezTo>
                <a:cubicBezTo>
                  <a:pt x="8" y="91"/>
                  <a:pt x="9" y="92"/>
                  <a:pt x="9" y="95"/>
                </a:cubicBezTo>
                <a:cubicBezTo>
                  <a:pt x="10" y="95"/>
                  <a:pt x="10" y="94"/>
                  <a:pt x="11" y="95"/>
                </a:cubicBezTo>
                <a:cubicBezTo>
                  <a:pt x="12" y="98"/>
                  <a:pt x="9" y="99"/>
                  <a:pt x="9" y="99"/>
                </a:cubicBezTo>
                <a:cubicBezTo>
                  <a:pt x="9" y="98"/>
                  <a:pt x="9" y="98"/>
                  <a:pt x="9" y="98"/>
                </a:cubicBezTo>
                <a:cubicBezTo>
                  <a:pt x="8" y="100"/>
                  <a:pt x="9" y="100"/>
                  <a:pt x="9" y="102"/>
                </a:cubicBezTo>
                <a:cubicBezTo>
                  <a:pt x="6" y="103"/>
                  <a:pt x="9" y="99"/>
                  <a:pt x="7" y="98"/>
                </a:cubicBezTo>
                <a:cubicBezTo>
                  <a:pt x="6" y="100"/>
                  <a:pt x="6" y="100"/>
                  <a:pt x="6" y="100"/>
                </a:cubicBezTo>
                <a:cubicBezTo>
                  <a:pt x="5" y="103"/>
                  <a:pt x="7" y="101"/>
                  <a:pt x="6" y="104"/>
                </a:cubicBezTo>
                <a:cubicBezTo>
                  <a:pt x="6" y="103"/>
                  <a:pt x="6" y="103"/>
                  <a:pt x="6" y="103"/>
                </a:cubicBezTo>
                <a:cubicBezTo>
                  <a:pt x="6" y="105"/>
                  <a:pt x="6" y="105"/>
                  <a:pt x="6" y="105"/>
                </a:cubicBezTo>
                <a:cubicBezTo>
                  <a:pt x="7" y="105"/>
                  <a:pt x="8" y="105"/>
                  <a:pt x="8" y="103"/>
                </a:cubicBezTo>
                <a:cubicBezTo>
                  <a:pt x="10" y="105"/>
                  <a:pt x="8" y="105"/>
                  <a:pt x="8" y="107"/>
                </a:cubicBezTo>
                <a:cubicBezTo>
                  <a:pt x="9" y="108"/>
                  <a:pt x="8" y="106"/>
                  <a:pt x="10" y="106"/>
                </a:cubicBezTo>
                <a:cubicBezTo>
                  <a:pt x="11" y="106"/>
                  <a:pt x="10" y="108"/>
                  <a:pt x="11" y="109"/>
                </a:cubicBezTo>
                <a:cubicBezTo>
                  <a:pt x="10" y="112"/>
                  <a:pt x="9" y="110"/>
                  <a:pt x="8" y="111"/>
                </a:cubicBezTo>
                <a:cubicBezTo>
                  <a:pt x="8" y="111"/>
                  <a:pt x="8" y="109"/>
                  <a:pt x="9" y="109"/>
                </a:cubicBezTo>
                <a:cubicBezTo>
                  <a:pt x="8" y="107"/>
                  <a:pt x="6" y="110"/>
                  <a:pt x="5" y="108"/>
                </a:cubicBezTo>
                <a:cubicBezTo>
                  <a:pt x="4" y="110"/>
                  <a:pt x="6" y="110"/>
                  <a:pt x="6" y="111"/>
                </a:cubicBezTo>
                <a:cubicBezTo>
                  <a:pt x="6" y="111"/>
                  <a:pt x="7" y="112"/>
                  <a:pt x="8" y="111"/>
                </a:cubicBezTo>
                <a:cubicBezTo>
                  <a:pt x="11" y="115"/>
                  <a:pt x="5" y="113"/>
                  <a:pt x="5" y="117"/>
                </a:cubicBezTo>
                <a:cubicBezTo>
                  <a:pt x="7" y="116"/>
                  <a:pt x="7" y="122"/>
                  <a:pt x="10" y="119"/>
                </a:cubicBezTo>
                <a:cubicBezTo>
                  <a:pt x="10" y="120"/>
                  <a:pt x="11" y="121"/>
                  <a:pt x="10" y="122"/>
                </a:cubicBezTo>
                <a:cubicBezTo>
                  <a:pt x="9" y="121"/>
                  <a:pt x="9" y="124"/>
                  <a:pt x="8" y="122"/>
                </a:cubicBezTo>
                <a:cubicBezTo>
                  <a:pt x="8" y="123"/>
                  <a:pt x="8" y="123"/>
                  <a:pt x="8" y="123"/>
                </a:cubicBezTo>
                <a:cubicBezTo>
                  <a:pt x="6" y="121"/>
                  <a:pt x="6" y="121"/>
                  <a:pt x="6" y="121"/>
                </a:cubicBezTo>
                <a:cubicBezTo>
                  <a:pt x="5" y="122"/>
                  <a:pt x="4" y="124"/>
                  <a:pt x="3" y="125"/>
                </a:cubicBezTo>
                <a:cubicBezTo>
                  <a:pt x="3" y="126"/>
                  <a:pt x="4" y="124"/>
                  <a:pt x="4" y="126"/>
                </a:cubicBezTo>
                <a:cubicBezTo>
                  <a:pt x="4" y="126"/>
                  <a:pt x="3" y="127"/>
                  <a:pt x="3" y="128"/>
                </a:cubicBezTo>
                <a:cubicBezTo>
                  <a:pt x="4" y="126"/>
                  <a:pt x="5" y="128"/>
                  <a:pt x="5" y="129"/>
                </a:cubicBezTo>
                <a:cubicBezTo>
                  <a:pt x="5" y="131"/>
                  <a:pt x="3" y="132"/>
                  <a:pt x="3" y="132"/>
                </a:cubicBezTo>
                <a:cubicBezTo>
                  <a:pt x="2" y="130"/>
                  <a:pt x="2" y="130"/>
                  <a:pt x="2" y="130"/>
                </a:cubicBezTo>
                <a:cubicBezTo>
                  <a:pt x="3" y="131"/>
                  <a:pt x="1" y="130"/>
                  <a:pt x="1" y="132"/>
                </a:cubicBezTo>
                <a:cubicBezTo>
                  <a:pt x="2" y="132"/>
                  <a:pt x="3" y="133"/>
                  <a:pt x="4" y="134"/>
                </a:cubicBezTo>
                <a:cubicBezTo>
                  <a:pt x="4" y="135"/>
                  <a:pt x="3" y="136"/>
                  <a:pt x="3" y="136"/>
                </a:cubicBezTo>
                <a:cubicBezTo>
                  <a:pt x="3" y="134"/>
                  <a:pt x="3" y="134"/>
                  <a:pt x="3" y="134"/>
                </a:cubicBezTo>
                <a:cubicBezTo>
                  <a:pt x="3" y="135"/>
                  <a:pt x="2" y="135"/>
                  <a:pt x="1" y="135"/>
                </a:cubicBezTo>
                <a:cubicBezTo>
                  <a:pt x="1" y="136"/>
                  <a:pt x="1" y="136"/>
                  <a:pt x="1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1" y="138"/>
                  <a:pt x="1" y="138"/>
                  <a:pt x="1" y="137"/>
                </a:cubicBezTo>
                <a:cubicBezTo>
                  <a:pt x="2" y="139"/>
                  <a:pt x="4" y="142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9" y="147"/>
                  <a:pt x="9" y="147"/>
                  <a:pt x="9" y="147"/>
                </a:cubicBezTo>
                <a:cubicBezTo>
                  <a:pt x="10" y="147"/>
                  <a:pt x="10" y="148"/>
                  <a:pt x="9" y="148"/>
                </a:cubicBezTo>
                <a:cubicBezTo>
                  <a:pt x="10" y="147"/>
                  <a:pt x="11" y="148"/>
                  <a:pt x="12" y="148"/>
                </a:cubicBezTo>
                <a:cubicBezTo>
                  <a:pt x="12" y="148"/>
                  <a:pt x="12" y="148"/>
                  <a:pt x="12" y="148"/>
                </a:cubicBezTo>
                <a:cubicBezTo>
                  <a:pt x="13" y="148"/>
                  <a:pt x="15" y="147"/>
                  <a:pt x="15" y="148"/>
                </a:cubicBezTo>
                <a:cubicBezTo>
                  <a:pt x="15" y="146"/>
                  <a:pt x="14" y="148"/>
                  <a:pt x="13" y="147"/>
                </a:cubicBezTo>
                <a:cubicBezTo>
                  <a:pt x="12" y="145"/>
                  <a:pt x="15" y="146"/>
                  <a:pt x="15" y="146"/>
                </a:cubicBezTo>
                <a:cubicBezTo>
                  <a:pt x="15" y="148"/>
                  <a:pt x="18" y="147"/>
                  <a:pt x="19" y="147"/>
                </a:cubicBezTo>
                <a:cubicBezTo>
                  <a:pt x="20" y="148"/>
                  <a:pt x="20" y="148"/>
                  <a:pt x="20" y="149"/>
                </a:cubicBezTo>
                <a:cubicBezTo>
                  <a:pt x="21" y="147"/>
                  <a:pt x="21" y="147"/>
                  <a:pt x="21" y="147"/>
                </a:cubicBezTo>
                <a:cubicBezTo>
                  <a:pt x="21" y="150"/>
                  <a:pt x="24" y="147"/>
                  <a:pt x="25" y="148"/>
                </a:cubicBezTo>
                <a:cubicBezTo>
                  <a:pt x="24" y="149"/>
                  <a:pt x="24" y="150"/>
                  <a:pt x="25" y="150"/>
                </a:cubicBezTo>
                <a:cubicBezTo>
                  <a:pt x="24" y="148"/>
                  <a:pt x="28" y="149"/>
                  <a:pt x="27" y="147"/>
                </a:cubicBezTo>
                <a:cubicBezTo>
                  <a:pt x="30" y="148"/>
                  <a:pt x="26" y="149"/>
                  <a:pt x="27" y="151"/>
                </a:cubicBezTo>
                <a:cubicBezTo>
                  <a:pt x="29" y="150"/>
                  <a:pt x="30" y="152"/>
                  <a:pt x="31" y="151"/>
                </a:cubicBezTo>
                <a:cubicBezTo>
                  <a:pt x="29" y="150"/>
                  <a:pt x="31" y="150"/>
                  <a:pt x="32" y="149"/>
                </a:cubicBezTo>
                <a:cubicBezTo>
                  <a:pt x="34" y="149"/>
                  <a:pt x="31" y="150"/>
                  <a:pt x="33" y="151"/>
                </a:cubicBezTo>
                <a:cubicBezTo>
                  <a:pt x="34" y="150"/>
                  <a:pt x="35" y="149"/>
                  <a:pt x="34" y="148"/>
                </a:cubicBezTo>
                <a:cubicBezTo>
                  <a:pt x="35" y="149"/>
                  <a:pt x="37" y="148"/>
                  <a:pt x="38" y="149"/>
                </a:cubicBezTo>
                <a:cubicBezTo>
                  <a:pt x="39" y="150"/>
                  <a:pt x="35" y="149"/>
                  <a:pt x="36" y="150"/>
                </a:cubicBezTo>
                <a:cubicBezTo>
                  <a:pt x="39" y="151"/>
                  <a:pt x="38" y="148"/>
                  <a:pt x="41" y="148"/>
                </a:cubicBezTo>
                <a:cubicBezTo>
                  <a:pt x="40" y="147"/>
                  <a:pt x="42" y="145"/>
                  <a:pt x="43" y="145"/>
                </a:cubicBezTo>
                <a:cubicBezTo>
                  <a:pt x="46" y="145"/>
                  <a:pt x="42" y="145"/>
                  <a:pt x="43" y="147"/>
                </a:cubicBezTo>
                <a:cubicBezTo>
                  <a:pt x="44" y="147"/>
                  <a:pt x="44" y="147"/>
                  <a:pt x="44" y="147"/>
                </a:cubicBezTo>
                <a:cubicBezTo>
                  <a:pt x="46" y="149"/>
                  <a:pt x="40" y="149"/>
                  <a:pt x="41" y="151"/>
                </a:cubicBezTo>
                <a:cubicBezTo>
                  <a:pt x="43" y="151"/>
                  <a:pt x="43" y="151"/>
                  <a:pt x="43" y="151"/>
                </a:cubicBezTo>
                <a:cubicBezTo>
                  <a:pt x="42" y="151"/>
                  <a:pt x="42" y="152"/>
                  <a:pt x="42" y="153"/>
                </a:cubicBezTo>
                <a:cubicBezTo>
                  <a:pt x="43" y="151"/>
                  <a:pt x="46" y="153"/>
                  <a:pt x="46" y="153"/>
                </a:cubicBezTo>
                <a:cubicBezTo>
                  <a:pt x="46" y="151"/>
                  <a:pt x="45" y="153"/>
                  <a:pt x="45" y="152"/>
                </a:cubicBezTo>
                <a:cubicBezTo>
                  <a:pt x="47" y="152"/>
                  <a:pt x="48" y="150"/>
                  <a:pt x="50" y="151"/>
                </a:cubicBezTo>
                <a:cubicBezTo>
                  <a:pt x="48" y="152"/>
                  <a:pt x="50" y="153"/>
                  <a:pt x="49" y="153"/>
                </a:cubicBezTo>
                <a:cubicBezTo>
                  <a:pt x="51" y="154"/>
                  <a:pt x="50" y="152"/>
                  <a:pt x="52" y="153"/>
                </a:cubicBezTo>
                <a:cubicBezTo>
                  <a:pt x="51" y="153"/>
                  <a:pt x="51" y="153"/>
                  <a:pt x="51" y="153"/>
                </a:cubicBezTo>
                <a:cubicBezTo>
                  <a:pt x="57" y="154"/>
                  <a:pt x="65" y="155"/>
                  <a:pt x="71" y="153"/>
                </a:cubicBezTo>
                <a:cubicBezTo>
                  <a:pt x="72" y="154"/>
                  <a:pt x="73" y="155"/>
                  <a:pt x="76" y="156"/>
                </a:cubicBezTo>
                <a:cubicBezTo>
                  <a:pt x="75" y="155"/>
                  <a:pt x="77" y="155"/>
                  <a:pt x="77" y="154"/>
                </a:cubicBezTo>
                <a:cubicBezTo>
                  <a:pt x="79" y="156"/>
                  <a:pt x="79" y="156"/>
                  <a:pt x="79" y="156"/>
                </a:cubicBezTo>
                <a:cubicBezTo>
                  <a:pt x="80" y="157"/>
                  <a:pt x="83" y="156"/>
                  <a:pt x="85" y="155"/>
                </a:cubicBezTo>
                <a:cubicBezTo>
                  <a:pt x="85" y="156"/>
                  <a:pt x="85" y="156"/>
                  <a:pt x="85" y="156"/>
                </a:cubicBezTo>
                <a:cubicBezTo>
                  <a:pt x="87" y="157"/>
                  <a:pt x="87" y="156"/>
                  <a:pt x="87" y="155"/>
                </a:cubicBezTo>
                <a:cubicBezTo>
                  <a:pt x="88" y="156"/>
                  <a:pt x="88" y="156"/>
                  <a:pt x="88" y="156"/>
                </a:cubicBezTo>
                <a:cubicBezTo>
                  <a:pt x="89" y="155"/>
                  <a:pt x="89" y="155"/>
                  <a:pt x="89" y="155"/>
                </a:cubicBezTo>
                <a:cubicBezTo>
                  <a:pt x="90" y="155"/>
                  <a:pt x="92" y="155"/>
                  <a:pt x="92" y="157"/>
                </a:cubicBezTo>
                <a:cubicBezTo>
                  <a:pt x="93" y="157"/>
                  <a:pt x="93" y="156"/>
                  <a:pt x="93" y="156"/>
                </a:cubicBezTo>
                <a:cubicBezTo>
                  <a:pt x="94" y="157"/>
                  <a:pt x="99" y="157"/>
                  <a:pt x="101" y="157"/>
                </a:cubicBezTo>
                <a:cubicBezTo>
                  <a:pt x="100" y="156"/>
                  <a:pt x="100" y="156"/>
                  <a:pt x="100" y="155"/>
                </a:cubicBezTo>
                <a:cubicBezTo>
                  <a:pt x="101" y="153"/>
                  <a:pt x="101" y="155"/>
                  <a:pt x="102" y="154"/>
                </a:cubicBezTo>
                <a:cubicBezTo>
                  <a:pt x="102" y="155"/>
                  <a:pt x="103" y="156"/>
                  <a:pt x="102" y="156"/>
                </a:cubicBezTo>
                <a:cubicBezTo>
                  <a:pt x="106" y="158"/>
                  <a:pt x="111" y="157"/>
                  <a:pt x="116" y="157"/>
                </a:cubicBezTo>
                <a:cubicBezTo>
                  <a:pt x="117" y="157"/>
                  <a:pt x="117" y="157"/>
                  <a:pt x="117" y="156"/>
                </a:cubicBezTo>
                <a:cubicBezTo>
                  <a:pt x="120" y="158"/>
                  <a:pt x="124" y="156"/>
                  <a:pt x="127" y="157"/>
                </a:cubicBezTo>
                <a:cubicBezTo>
                  <a:pt x="127" y="156"/>
                  <a:pt x="128" y="154"/>
                  <a:pt x="129" y="154"/>
                </a:cubicBezTo>
                <a:cubicBezTo>
                  <a:pt x="131" y="153"/>
                  <a:pt x="130" y="156"/>
                  <a:pt x="132" y="157"/>
                </a:cubicBezTo>
                <a:cubicBezTo>
                  <a:pt x="133" y="156"/>
                  <a:pt x="135" y="156"/>
                  <a:pt x="135" y="156"/>
                </a:cubicBezTo>
                <a:cubicBezTo>
                  <a:pt x="135" y="156"/>
                  <a:pt x="135" y="156"/>
                  <a:pt x="135" y="156"/>
                </a:cubicBezTo>
                <a:cubicBezTo>
                  <a:pt x="136" y="155"/>
                  <a:pt x="138" y="155"/>
                  <a:pt x="139" y="155"/>
                </a:cubicBezTo>
                <a:cubicBezTo>
                  <a:pt x="139" y="156"/>
                  <a:pt x="139" y="156"/>
                  <a:pt x="139" y="156"/>
                </a:cubicBezTo>
                <a:cubicBezTo>
                  <a:pt x="140" y="156"/>
                  <a:pt x="142" y="156"/>
                  <a:pt x="143" y="156"/>
                </a:cubicBezTo>
                <a:cubicBezTo>
                  <a:pt x="143" y="155"/>
                  <a:pt x="146" y="156"/>
                  <a:pt x="147" y="154"/>
                </a:cubicBezTo>
                <a:cubicBezTo>
                  <a:pt x="147" y="155"/>
                  <a:pt x="146" y="155"/>
                  <a:pt x="147" y="155"/>
                </a:cubicBezTo>
                <a:cubicBezTo>
                  <a:pt x="147" y="154"/>
                  <a:pt x="147" y="154"/>
                  <a:pt x="147" y="154"/>
                </a:cubicBezTo>
                <a:cubicBezTo>
                  <a:pt x="149" y="154"/>
                  <a:pt x="149" y="154"/>
                  <a:pt x="149" y="154"/>
                </a:cubicBezTo>
                <a:cubicBezTo>
                  <a:pt x="149" y="155"/>
                  <a:pt x="149" y="155"/>
                  <a:pt x="148" y="156"/>
                </a:cubicBezTo>
                <a:cubicBezTo>
                  <a:pt x="150" y="156"/>
                  <a:pt x="149" y="155"/>
                  <a:pt x="150" y="154"/>
                </a:cubicBezTo>
                <a:cubicBezTo>
                  <a:pt x="151" y="153"/>
                  <a:pt x="151" y="154"/>
                  <a:pt x="152" y="155"/>
                </a:cubicBezTo>
                <a:cubicBezTo>
                  <a:pt x="152" y="155"/>
                  <a:pt x="151" y="154"/>
                  <a:pt x="151" y="155"/>
                </a:cubicBezTo>
                <a:cubicBezTo>
                  <a:pt x="150" y="156"/>
                  <a:pt x="152" y="155"/>
                  <a:pt x="152" y="156"/>
                </a:cubicBezTo>
                <a:cubicBezTo>
                  <a:pt x="152" y="156"/>
                  <a:pt x="152" y="154"/>
                  <a:pt x="153" y="154"/>
                </a:cubicBezTo>
                <a:cubicBezTo>
                  <a:pt x="154" y="154"/>
                  <a:pt x="157" y="154"/>
                  <a:pt x="157" y="155"/>
                </a:cubicBezTo>
                <a:cubicBezTo>
                  <a:pt x="158" y="154"/>
                  <a:pt x="159" y="154"/>
                  <a:pt x="159" y="154"/>
                </a:cubicBezTo>
                <a:cubicBezTo>
                  <a:pt x="158" y="153"/>
                  <a:pt x="157" y="153"/>
                  <a:pt x="157" y="153"/>
                </a:cubicBezTo>
                <a:cubicBezTo>
                  <a:pt x="157" y="152"/>
                  <a:pt x="159" y="152"/>
                  <a:pt x="159" y="152"/>
                </a:cubicBezTo>
                <a:cubicBezTo>
                  <a:pt x="159" y="153"/>
                  <a:pt x="159" y="153"/>
                  <a:pt x="159" y="153"/>
                </a:cubicBezTo>
                <a:cubicBezTo>
                  <a:pt x="159" y="152"/>
                  <a:pt x="161" y="152"/>
                  <a:pt x="160" y="152"/>
                </a:cubicBezTo>
                <a:cubicBezTo>
                  <a:pt x="162" y="153"/>
                  <a:pt x="162" y="153"/>
                  <a:pt x="162" y="153"/>
                </a:cubicBezTo>
                <a:cubicBezTo>
                  <a:pt x="162" y="152"/>
                  <a:pt x="164" y="152"/>
                  <a:pt x="165" y="151"/>
                </a:cubicBezTo>
                <a:cubicBezTo>
                  <a:pt x="166" y="153"/>
                  <a:pt x="165" y="154"/>
                  <a:pt x="167" y="154"/>
                </a:cubicBezTo>
                <a:cubicBezTo>
                  <a:pt x="169" y="152"/>
                  <a:pt x="169" y="152"/>
                  <a:pt x="169" y="152"/>
                </a:cubicBezTo>
                <a:cubicBezTo>
                  <a:pt x="170" y="152"/>
                  <a:pt x="171" y="152"/>
                  <a:pt x="170" y="153"/>
                </a:cubicBezTo>
                <a:cubicBezTo>
                  <a:pt x="174" y="153"/>
                  <a:pt x="174" y="149"/>
                  <a:pt x="177" y="150"/>
                </a:cubicBezTo>
                <a:cubicBezTo>
                  <a:pt x="176" y="152"/>
                  <a:pt x="177" y="152"/>
                  <a:pt x="179" y="152"/>
                </a:cubicBezTo>
                <a:cubicBezTo>
                  <a:pt x="179" y="152"/>
                  <a:pt x="179" y="151"/>
                  <a:pt x="179" y="151"/>
                </a:cubicBezTo>
                <a:cubicBezTo>
                  <a:pt x="179" y="150"/>
                  <a:pt x="179" y="152"/>
                  <a:pt x="177" y="151"/>
                </a:cubicBezTo>
                <a:cubicBezTo>
                  <a:pt x="177" y="150"/>
                  <a:pt x="178" y="151"/>
                  <a:pt x="179" y="150"/>
                </a:cubicBezTo>
                <a:cubicBezTo>
                  <a:pt x="182" y="153"/>
                  <a:pt x="188" y="149"/>
                  <a:pt x="193" y="149"/>
                </a:cubicBezTo>
                <a:cubicBezTo>
                  <a:pt x="192" y="148"/>
                  <a:pt x="194" y="149"/>
                  <a:pt x="195" y="148"/>
                </a:cubicBezTo>
                <a:cubicBezTo>
                  <a:pt x="195" y="150"/>
                  <a:pt x="198" y="147"/>
                  <a:pt x="199" y="148"/>
                </a:cubicBezTo>
                <a:cubicBezTo>
                  <a:pt x="198" y="146"/>
                  <a:pt x="198" y="146"/>
                  <a:pt x="198" y="146"/>
                </a:cubicBezTo>
                <a:cubicBezTo>
                  <a:pt x="201" y="147"/>
                  <a:pt x="202" y="143"/>
                  <a:pt x="204" y="144"/>
                </a:cubicBezTo>
                <a:cubicBezTo>
                  <a:pt x="205" y="144"/>
                  <a:pt x="203" y="146"/>
                  <a:pt x="203" y="146"/>
                </a:cubicBezTo>
                <a:cubicBezTo>
                  <a:pt x="205" y="147"/>
                  <a:pt x="208" y="143"/>
                  <a:pt x="210" y="145"/>
                </a:cubicBezTo>
                <a:cubicBezTo>
                  <a:pt x="210" y="144"/>
                  <a:pt x="209" y="143"/>
                  <a:pt x="211" y="142"/>
                </a:cubicBezTo>
                <a:cubicBezTo>
                  <a:pt x="212" y="142"/>
                  <a:pt x="215" y="142"/>
                  <a:pt x="215" y="142"/>
                </a:cubicBezTo>
                <a:cubicBezTo>
                  <a:pt x="216" y="142"/>
                  <a:pt x="216" y="141"/>
                  <a:pt x="218" y="141"/>
                </a:cubicBezTo>
                <a:cubicBezTo>
                  <a:pt x="218" y="142"/>
                  <a:pt x="217" y="142"/>
                  <a:pt x="217" y="142"/>
                </a:cubicBezTo>
                <a:cubicBezTo>
                  <a:pt x="219" y="142"/>
                  <a:pt x="220" y="141"/>
                  <a:pt x="222" y="140"/>
                </a:cubicBezTo>
                <a:cubicBezTo>
                  <a:pt x="223" y="140"/>
                  <a:pt x="223" y="140"/>
                  <a:pt x="223" y="140"/>
                </a:cubicBezTo>
                <a:cubicBezTo>
                  <a:pt x="228" y="137"/>
                  <a:pt x="226" y="138"/>
                  <a:pt x="227" y="137"/>
                </a:cubicBezTo>
                <a:cubicBezTo>
                  <a:pt x="228" y="135"/>
                  <a:pt x="230" y="133"/>
                  <a:pt x="230" y="132"/>
                </a:cubicBezTo>
                <a:cubicBezTo>
                  <a:pt x="229" y="130"/>
                  <a:pt x="232" y="128"/>
                  <a:pt x="230" y="128"/>
                </a:cubicBezTo>
                <a:cubicBezTo>
                  <a:pt x="230" y="128"/>
                  <a:pt x="231" y="127"/>
                  <a:pt x="231" y="127"/>
                </a:cubicBezTo>
                <a:cubicBezTo>
                  <a:pt x="231" y="126"/>
                  <a:pt x="229" y="125"/>
                  <a:pt x="229" y="124"/>
                </a:cubicBezTo>
                <a:cubicBezTo>
                  <a:pt x="231" y="125"/>
                  <a:pt x="231" y="125"/>
                  <a:pt x="231" y="125"/>
                </a:cubicBezTo>
                <a:cubicBezTo>
                  <a:pt x="232" y="125"/>
                  <a:pt x="232" y="122"/>
                  <a:pt x="233" y="121"/>
                </a:cubicBezTo>
                <a:cubicBezTo>
                  <a:pt x="231" y="122"/>
                  <a:pt x="233" y="120"/>
                  <a:pt x="232" y="120"/>
                </a:cubicBezTo>
                <a:cubicBezTo>
                  <a:pt x="232" y="118"/>
                  <a:pt x="232" y="118"/>
                  <a:pt x="232" y="118"/>
                </a:cubicBezTo>
                <a:cubicBezTo>
                  <a:pt x="232" y="116"/>
                  <a:pt x="231" y="118"/>
                  <a:pt x="231" y="115"/>
                </a:cubicBezTo>
                <a:cubicBezTo>
                  <a:pt x="231" y="114"/>
                  <a:pt x="233" y="115"/>
                  <a:pt x="233" y="116"/>
                </a:cubicBezTo>
                <a:cubicBezTo>
                  <a:pt x="234" y="114"/>
                  <a:pt x="233" y="113"/>
                  <a:pt x="233" y="112"/>
                </a:cubicBezTo>
                <a:cubicBezTo>
                  <a:pt x="233" y="112"/>
                  <a:pt x="233" y="112"/>
                  <a:pt x="233" y="112"/>
                </a:cubicBezTo>
                <a:cubicBezTo>
                  <a:pt x="233" y="112"/>
                  <a:pt x="233" y="112"/>
                  <a:pt x="233" y="112"/>
                </a:cubicBezTo>
                <a:cubicBezTo>
                  <a:pt x="233" y="111"/>
                  <a:pt x="233" y="111"/>
                  <a:pt x="233" y="110"/>
                </a:cubicBezTo>
                <a:cubicBezTo>
                  <a:pt x="233" y="110"/>
                  <a:pt x="233" y="110"/>
                  <a:pt x="233" y="110"/>
                </a:cubicBezTo>
                <a:cubicBezTo>
                  <a:pt x="233" y="111"/>
                  <a:pt x="233" y="111"/>
                  <a:pt x="233" y="111"/>
                </a:cubicBezTo>
                <a:cubicBezTo>
                  <a:pt x="233" y="111"/>
                  <a:pt x="233" y="111"/>
                  <a:pt x="233" y="110"/>
                </a:cubicBezTo>
                <a:cubicBezTo>
                  <a:pt x="234" y="110"/>
                  <a:pt x="234" y="110"/>
                  <a:pt x="234" y="110"/>
                </a:cubicBezTo>
                <a:cubicBezTo>
                  <a:pt x="234" y="109"/>
                  <a:pt x="234" y="109"/>
                  <a:pt x="234" y="109"/>
                </a:cubicBezTo>
                <a:cubicBezTo>
                  <a:pt x="235" y="109"/>
                  <a:pt x="235" y="109"/>
                  <a:pt x="235" y="109"/>
                </a:cubicBezTo>
                <a:cubicBezTo>
                  <a:pt x="235" y="108"/>
                  <a:pt x="234" y="106"/>
                  <a:pt x="234" y="106"/>
                </a:cubicBezTo>
                <a:cubicBezTo>
                  <a:pt x="235" y="102"/>
                  <a:pt x="235" y="96"/>
                  <a:pt x="234" y="94"/>
                </a:cubicBezTo>
                <a:cubicBezTo>
                  <a:pt x="234" y="94"/>
                  <a:pt x="235" y="94"/>
                  <a:pt x="234" y="94"/>
                </a:cubicBezTo>
                <a:cubicBezTo>
                  <a:pt x="234" y="93"/>
                  <a:pt x="233" y="91"/>
                  <a:pt x="234" y="91"/>
                </a:cubicBezTo>
                <a:cubicBezTo>
                  <a:pt x="234" y="90"/>
                  <a:pt x="235" y="90"/>
                  <a:pt x="235" y="88"/>
                </a:cubicBezTo>
                <a:cubicBezTo>
                  <a:pt x="235" y="88"/>
                  <a:pt x="234" y="88"/>
                  <a:pt x="234" y="88"/>
                </a:cubicBezTo>
                <a:cubicBezTo>
                  <a:pt x="236" y="85"/>
                  <a:pt x="233" y="81"/>
                  <a:pt x="234" y="77"/>
                </a:cubicBezTo>
                <a:cubicBezTo>
                  <a:pt x="235" y="78"/>
                  <a:pt x="235" y="78"/>
                  <a:pt x="235" y="79"/>
                </a:cubicBezTo>
                <a:cubicBezTo>
                  <a:pt x="235" y="76"/>
                  <a:pt x="235" y="73"/>
                  <a:pt x="233" y="70"/>
                </a:cubicBezTo>
                <a:cubicBezTo>
                  <a:pt x="234" y="71"/>
                  <a:pt x="234" y="71"/>
                  <a:pt x="235" y="71"/>
                </a:cubicBezTo>
                <a:close/>
                <a:moveTo>
                  <a:pt x="233" y="107"/>
                </a:moveTo>
                <a:cubicBezTo>
                  <a:pt x="233" y="107"/>
                  <a:pt x="233" y="108"/>
                  <a:pt x="233" y="108"/>
                </a:cubicBezTo>
                <a:cubicBezTo>
                  <a:pt x="233" y="108"/>
                  <a:pt x="233" y="107"/>
                  <a:pt x="233" y="107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lIns="36000" tIns="72000" rIns="36000" bIns="36000" anchor="ctr" anchorCtr="1"/>
          <a:lstStyle>
            <a:lvl1pPr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ENGINE SPEED  </a:t>
            </a:r>
          </a:p>
          <a:p>
            <a:pPr algn="ctr">
              <a:spcBef>
                <a:spcPct val="0"/>
              </a:spcBef>
              <a:buClr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Max : 921 RPM</a:t>
            </a:r>
          </a:p>
          <a:p>
            <a:pPr algn="ctr">
              <a:spcBef>
                <a:spcPct val="0"/>
              </a:spcBef>
              <a:buClr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Min : 707 RPM</a:t>
            </a:r>
          </a:p>
          <a:p>
            <a:pPr algn="ctr">
              <a:spcBef>
                <a:spcPct val="0"/>
              </a:spcBef>
              <a:buClr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Mean : 800 RPM</a:t>
            </a:r>
          </a:p>
        </p:txBody>
      </p:sp>
      <p:sp>
        <p:nvSpPr>
          <p:cNvPr id="57" name="Pięciokąt 38">
            <a:extLst>
              <a:ext uri="{FF2B5EF4-FFF2-40B4-BE49-F238E27FC236}">
                <a16:creationId xmlns:a16="http://schemas.microsoft.com/office/drawing/2014/main" id="{99D5217F-E759-434B-8F90-FE288161D8D1}"/>
              </a:ext>
            </a:extLst>
          </p:cNvPr>
          <p:cNvSpPr/>
          <p:nvPr/>
        </p:nvSpPr>
        <p:spPr>
          <a:xfrm>
            <a:off x="6990363" y="5806051"/>
            <a:ext cx="1818322" cy="1008112"/>
          </a:xfrm>
          <a:prstGeom prst="homePlate">
            <a:avLst>
              <a:gd name="adj" fmla="val 31349"/>
            </a:avLst>
          </a:prstGeom>
          <a:solidFill>
            <a:srgbClr val="15979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58" name="Prostokąt 40">
            <a:extLst>
              <a:ext uri="{FF2B5EF4-FFF2-40B4-BE49-F238E27FC236}">
                <a16:creationId xmlns:a16="http://schemas.microsoft.com/office/drawing/2014/main" id="{66525A2A-409A-46F5-BD7E-F81BB02CC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4354" y="5981662"/>
            <a:ext cx="177692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>
                <a:solidFill>
                  <a:schemeClr val="bg1"/>
                </a:solidFill>
                <a:latin typeface="+mn-lt"/>
              </a:rPr>
              <a:t>OBJECTIVE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>
                <a:solidFill>
                  <a:schemeClr val="bg1"/>
                </a:solidFill>
              </a:rPr>
              <a:t>FUNCTION</a:t>
            </a:r>
            <a:endParaRPr lang="en-US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9" name="Prostokąt zaokrąglony 68">
            <a:extLst>
              <a:ext uri="{FF2B5EF4-FFF2-40B4-BE49-F238E27FC236}">
                <a16:creationId xmlns:a16="http://schemas.microsoft.com/office/drawing/2014/main" id="{7D35BE5E-59E9-4B22-8BE5-B222AC4C25F5}"/>
              </a:ext>
            </a:extLst>
          </p:cNvPr>
          <p:cNvSpPr/>
          <p:nvPr/>
        </p:nvSpPr>
        <p:spPr>
          <a:xfrm>
            <a:off x="6999353" y="5802104"/>
            <a:ext cx="5192647" cy="1016846"/>
          </a:xfrm>
          <a:prstGeom prst="roundRect">
            <a:avLst>
              <a:gd name="adj" fmla="val 0"/>
            </a:avLst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kern="0" dirty="0">
              <a:latin typeface="Calibri"/>
            </a:endParaRPr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F10CFC76-685E-4E53-895F-D28B41E58020}"/>
              </a:ext>
            </a:extLst>
          </p:cNvPr>
          <p:cNvSpPr txBox="1">
            <a:spLocks/>
          </p:cNvSpPr>
          <p:nvPr/>
        </p:nvSpPr>
        <p:spPr>
          <a:xfrm>
            <a:off x="404446" y="6216162"/>
            <a:ext cx="6453554" cy="392876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900" b="1" i="0" kern="1200" cap="all" spc="30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FINAL gain {</a:t>
            </a:r>
            <a:r>
              <a:rPr lang="en-US" dirty="0" err="1">
                <a:solidFill>
                  <a:schemeClr val="tx1"/>
                </a:solidFill>
              </a:rPr>
              <a:t>kp</a:t>
            </a:r>
            <a:r>
              <a:rPr lang="en-US" dirty="0">
                <a:solidFill>
                  <a:schemeClr val="tx1"/>
                </a:solidFill>
              </a:rPr>
              <a:t>: 0.024, </a:t>
            </a:r>
            <a:r>
              <a:rPr lang="en-US" dirty="0" err="1">
                <a:solidFill>
                  <a:schemeClr val="tx1"/>
                </a:solidFill>
              </a:rPr>
              <a:t>ki</a:t>
            </a:r>
            <a:r>
              <a:rPr lang="en-US" dirty="0">
                <a:solidFill>
                  <a:schemeClr val="tx1"/>
                </a:solidFill>
              </a:rPr>
              <a:t>: 0.0096, </a:t>
            </a:r>
            <a:r>
              <a:rPr lang="en-US" dirty="0" err="1">
                <a:solidFill>
                  <a:schemeClr val="tx1"/>
                </a:solidFill>
              </a:rPr>
              <a:t>Kd</a:t>
            </a:r>
            <a:r>
              <a:rPr lang="en-US" dirty="0">
                <a:solidFill>
                  <a:schemeClr val="tx1"/>
                </a:solidFill>
              </a:rPr>
              <a:t>: 4.2525}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BB701D1-8E91-4A2F-8B4B-404B576CD641}"/>
              </a:ext>
            </a:extLst>
          </p:cNvPr>
          <p:cNvSpPr/>
          <p:nvPr/>
        </p:nvSpPr>
        <p:spPr>
          <a:xfrm>
            <a:off x="9345168" y="6062472"/>
            <a:ext cx="2322576" cy="565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>
                <a:solidFill>
                  <a:schemeClr val="tx1"/>
                </a:solidFill>
              </a:rPr>
              <a:t>Absolute Error</a:t>
            </a:r>
          </a:p>
        </p:txBody>
      </p:sp>
      <p:sp>
        <p:nvSpPr>
          <p:cNvPr id="85" name="Pięciokąt 1">
            <a:extLst>
              <a:ext uri="{FF2B5EF4-FFF2-40B4-BE49-F238E27FC236}">
                <a16:creationId xmlns:a16="http://schemas.microsoft.com/office/drawing/2014/main" id="{D8E66DA4-7424-4DC3-9929-990759C8E3A3}"/>
              </a:ext>
            </a:extLst>
          </p:cNvPr>
          <p:cNvSpPr/>
          <p:nvPr/>
        </p:nvSpPr>
        <p:spPr>
          <a:xfrm rot="5400000">
            <a:off x="9534736" y="1187017"/>
            <a:ext cx="473789" cy="2507843"/>
          </a:xfrm>
          <a:prstGeom prst="homePlate">
            <a:avLst>
              <a:gd name="adj" fmla="val 31349"/>
            </a:avLst>
          </a:prstGeom>
          <a:solidFill>
            <a:srgbClr val="15979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86" name="Prostokąt zaokrąglony 70">
            <a:extLst>
              <a:ext uri="{FF2B5EF4-FFF2-40B4-BE49-F238E27FC236}">
                <a16:creationId xmlns:a16="http://schemas.microsoft.com/office/drawing/2014/main" id="{33CBDBDD-B0C8-4711-85B7-33FAB00ADEFB}"/>
              </a:ext>
            </a:extLst>
          </p:cNvPr>
          <p:cNvSpPr/>
          <p:nvPr/>
        </p:nvSpPr>
        <p:spPr>
          <a:xfrm>
            <a:off x="8517710" y="2190185"/>
            <a:ext cx="2507844" cy="1627853"/>
          </a:xfrm>
          <a:prstGeom prst="roundRect">
            <a:avLst>
              <a:gd name="adj" fmla="val 0"/>
            </a:avLst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latin typeface="Calibri"/>
            </a:endParaRPr>
          </a:p>
        </p:txBody>
      </p:sp>
      <p:sp>
        <p:nvSpPr>
          <p:cNvPr id="87" name="Prostokąt 35">
            <a:extLst>
              <a:ext uri="{FF2B5EF4-FFF2-40B4-BE49-F238E27FC236}">
                <a16:creationId xmlns:a16="http://schemas.microsoft.com/office/drawing/2014/main" id="{04A54101-AF46-448D-8676-CD492663F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5373" y="2269851"/>
            <a:ext cx="19168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>
                <a:solidFill>
                  <a:schemeClr val="bg1"/>
                </a:solidFill>
              </a:rPr>
              <a:t>Signal Statistics</a:t>
            </a:r>
            <a:endParaRPr lang="en-US" sz="1400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8" name="Freeform 6">
            <a:extLst>
              <a:ext uri="{FF2B5EF4-FFF2-40B4-BE49-F238E27FC236}">
                <a16:creationId xmlns:a16="http://schemas.microsoft.com/office/drawing/2014/main" id="{71D24F43-84EA-442F-AA8E-6E3439038930}"/>
              </a:ext>
            </a:extLst>
          </p:cNvPr>
          <p:cNvSpPr>
            <a:spLocks/>
          </p:cNvSpPr>
          <p:nvPr/>
        </p:nvSpPr>
        <p:spPr bwMode="auto">
          <a:xfrm>
            <a:off x="8805373" y="3524645"/>
            <a:ext cx="1734406" cy="52828"/>
          </a:xfrm>
          <a:custGeom>
            <a:avLst/>
            <a:gdLst/>
            <a:ahLst/>
            <a:cxnLst/>
            <a:rect l="l" t="t" r="r" b="b"/>
            <a:pathLst>
              <a:path w="4230688" h="323122">
                <a:moveTo>
                  <a:pt x="690731" y="306944"/>
                </a:moveTo>
                <a:lnTo>
                  <a:pt x="690926" y="307256"/>
                </a:lnTo>
                <a:lnTo>
                  <a:pt x="686864" y="315369"/>
                </a:lnTo>
                <a:close/>
                <a:moveTo>
                  <a:pt x="616109" y="299788"/>
                </a:moveTo>
                <a:cubicBezTo>
                  <a:pt x="619443" y="298845"/>
                  <a:pt x="622300" y="299788"/>
                  <a:pt x="622300" y="307328"/>
                </a:cubicBezTo>
                <a:cubicBezTo>
                  <a:pt x="618490" y="296017"/>
                  <a:pt x="603250" y="322409"/>
                  <a:pt x="607060" y="303558"/>
                </a:cubicBezTo>
                <a:cubicBezTo>
                  <a:pt x="608965" y="303558"/>
                  <a:pt x="612775" y="300730"/>
                  <a:pt x="616109" y="299788"/>
                </a:cubicBezTo>
                <a:close/>
                <a:moveTo>
                  <a:pt x="454554" y="292247"/>
                </a:moveTo>
                <a:lnTo>
                  <a:pt x="458259" y="304649"/>
                </a:lnTo>
                <a:cubicBezTo>
                  <a:pt x="457333" y="307130"/>
                  <a:pt x="454555" y="308122"/>
                  <a:pt x="450850" y="308122"/>
                </a:cubicBezTo>
                <a:cubicBezTo>
                  <a:pt x="450850" y="300185"/>
                  <a:pt x="454554" y="296216"/>
                  <a:pt x="454554" y="292247"/>
                </a:cubicBezTo>
                <a:close/>
                <a:moveTo>
                  <a:pt x="2509981" y="291195"/>
                </a:moveTo>
                <a:cubicBezTo>
                  <a:pt x="2510643" y="295092"/>
                  <a:pt x="2510774" y="299730"/>
                  <a:pt x="2512484" y="299730"/>
                </a:cubicBezTo>
                <a:cubicBezTo>
                  <a:pt x="2507667" y="302090"/>
                  <a:pt x="2510680" y="295245"/>
                  <a:pt x="2509981" y="291195"/>
                </a:cubicBezTo>
                <a:close/>
                <a:moveTo>
                  <a:pt x="2509608" y="289487"/>
                </a:moveTo>
                <a:cubicBezTo>
                  <a:pt x="2510101" y="289846"/>
                  <a:pt x="2510261" y="290465"/>
                  <a:pt x="2509981" y="291195"/>
                </a:cubicBezTo>
                <a:close/>
                <a:moveTo>
                  <a:pt x="2508837" y="285953"/>
                </a:moveTo>
                <a:lnTo>
                  <a:pt x="2509608" y="289487"/>
                </a:lnTo>
                <a:cubicBezTo>
                  <a:pt x="2509109" y="288352"/>
                  <a:pt x="2507723" y="287980"/>
                  <a:pt x="2505075" y="288845"/>
                </a:cubicBezTo>
                <a:close/>
                <a:moveTo>
                  <a:pt x="679450" y="284309"/>
                </a:moveTo>
                <a:lnTo>
                  <a:pt x="686859" y="284309"/>
                </a:lnTo>
                <a:cubicBezTo>
                  <a:pt x="690563" y="291929"/>
                  <a:pt x="683154" y="299549"/>
                  <a:pt x="683154" y="303359"/>
                </a:cubicBezTo>
                <a:close/>
                <a:moveTo>
                  <a:pt x="2260205" y="270417"/>
                </a:moveTo>
                <a:lnTo>
                  <a:pt x="2260348" y="270933"/>
                </a:lnTo>
                <a:cubicBezTo>
                  <a:pt x="2259948" y="271294"/>
                  <a:pt x="2259525" y="271348"/>
                  <a:pt x="2259116" y="271149"/>
                </a:cubicBezTo>
                <a:close/>
                <a:moveTo>
                  <a:pt x="1943100" y="266847"/>
                </a:moveTo>
                <a:lnTo>
                  <a:pt x="1951038" y="270022"/>
                </a:lnTo>
                <a:lnTo>
                  <a:pt x="1943100" y="277959"/>
                </a:lnTo>
                <a:close/>
                <a:moveTo>
                  <a:pt x="461169" y="262084"/>
                </a:moveTo>
                <a:cubicBezTo>
                  <a:pt x="464326" y="262084"/>
                  <a:pt x="467484" y="266907"/>
                  <a:pt x="470500" y="272792"/>
                </a:cubicBezTo>
                <a:cubicBezTo>
                  <a:pt x="466196" y="271480"/>
                  <a:pt x="458226" y="276212"/>
                  <a:pt x="461169" y="262084"/>
                </a:cubicBezTo>
                <a:close/>
                <a:moveTo>
                  <a:pt x="2291359" y="258271"/>
                </a:moveTo>
                <a:lnTo>
                  <a:pt x="2285073" y="260734"/>
                </a:lnTo>
                <a:lnTo>
                  <a:pt x="2288147" y="262947"/>
                </a:lnTo>
                <a:close/>
                <a:moveTo>
                  <a:pt x="2540015" y="246594"/>
                </a:moveTo>
                <a:lnTo>
                  <a:pt x="2539403" y="247970"/>
                </a:lnTo>
                <a:cubicBezTo>
                  <a:pt x="2539350" y="247837"/>
                  <a:pt x="2539298" y="247705"/>
                  <a:pt x="2539361" y="247530"/>
                </a:cubicBezTo>
                <a:close/>
                <a:moveTo>
                  <a:pt x="322813" y="246039"/>
                </a:moveTo>
                <a:lnTo>
                  <a:pt x="324000" y="247581"/>
                </a:lnTo>
                <a:lnTo>
                  <a:pt x="315606" y="255459"/>
                </a:lnTo>
                <a:cubicBezTo>
                  <a:pt x="318418" y="247970"/>
                  <a:pt x="320762" y="245629"/>
                  <a:pt x="322813" y="246039"/>
                </a:cubicBezTo>
                <a:close/>
                <a:moveTo>
                  <a:pt x="385763" y="236684"/>
                </a:moveTo>
                <a:cubicBezTo>
                  <a:pt x="385763" y="247797"/>
                  <a:pt x="367620" y="258909"/>
                  <a:pt x="360363" y="258909"/>
                </a:cubicBezTo>
                <a:close/>
                <a:moveTo>
                  <a:pt x="2543621" y="235332"/>
                </a:moveTo>
                <a:cubicBezTo>
                  <a:pt x="2544090" y="234630"/>
                  <a:pt x="2545028" y="234864"/>
                  <a:pt x="2546903" y="236736"/>
                </a:cubicBezTo>
                <a:lnTo>
                  <a:pt x="2540015" y="246594"/>
                </a:lnTo>
                <a:cubicBezTo>
                  <a:pt x="2544698" y="246705"/>
                  <a:pt x="2542302" y="237309"/>
                  <a:pt x="2543621" y="235332"/>
                </a:cubicBezTo>
                <a:close/>
                <a:moveTo>
                  <a:pt x="327595" y="234205"/>
                </a:moveTo>
                <a:cubicBezTo>
                  <a:pt x="338579" y="242162"/>
                  <a:pt x="345486" y="267175"/>
                  <a:pt x="341857" y="281670"/>
                </a:cubicBezTo>
                <a:cubicBezTo>
                  <a:pt x="334356" y="277925"/>
                  <a:pt x="341857" y="266692"/>
                  <a:pt x="338106" y="259203"/>
                </a:cubicBezTo>
                <a:lnTo>
                  <a:pt x="333009" y="262304"/>
                </a:lnTo>
                <a:cubicBezTo>
                  <a:pt x="330303" y="259202"/>
                  <a:pt x="327768" y="250108"/>
                  <a:pt x="324000" y="247581"/>
                </a:cubicBezTo>
                <a:cubicBezTo>
                  <a:pt x="327203" y="244428"/>
                  <a:pt x="328089" y="239669"/>
                  <a:pt x="327595" y="234205"/>
                </a:cubicBezTo>
                <a:close/>
                <a:moveTo>
                  <a:pt x="315384" y="224438"/>
                </a:moveTo>
                <a:cubicBezTo>
                  <a:pt x="316310" y="226705"/>
                  <a:pt x="317236" y="230334"/>
                  <a:pt x="319088" y="232148"/>
                </a:cubicBezTo>
                <a:cubicBezTo>
                  <a:pt x="315384" y="232148"/>
                  <a:pt x="311679" y="243034"/>
                  <a:pt x="307975" y="235777"/>
                </a:cubicBezTo>
                <a:cubicBezTo>
                  <a:pt x="311679" y="235777"/>
                  <a:pt x="311679" y="228520"/>
                  <a:pt x="311679" y="224891"/>
                </a:cubicBezTo>
                <a:close/>
                <a:moveTo>
                  <a:pt x="327968" y="219090"/>
                </a:moveTo>
                <a:cubicBezTo>
                  <a:pt x="328116" y="224506"/>
                  <a:pt x="328449" y="229613"/>
                  <a:pt x="327595" y="234205"/>
                </a:cubicBezTo>
                <a:lnTo>
                  <a:pt x="326856" y="232992"/>
                </a:lnTo>
                <a:cubicBezTo>
                  <a:pt x="324907" y="225208"/>
                  <a:pt x="325744" y="221216"/>
                  <a:pt x="327968" y="219090"/>
                </a:cubicBezTo>
                <a:close/>
                <a:moveTo>
                  <a:pt x="2805113" y="203347"/>
                </a:moveTo>
                <a:lnTo>
                  <a:pt x="2809876" y="228747"/>
                </a:lnTo>
                <a:lnTo>
                  <a:pt x="2805113" y="231922"/>
                </a:lnTo>
                <a:close/>
                <a:moveTo>
                  <a:pt x="2480" y="63779"/>
                </a:moveTo>
                <a:lnTo>
                  <a:pt x="7937" y="68409"/>
                </a:lnTo>
                <a:cubicBezTo>
                  <a:pt x="-7938" y="72114"/>
                  <a:pt x="15875" y="90634"/>
                  <a:pt x="0" y="75818"/>
                </a:cubicBezTo>
                <a:close/>
                <a:moveTo>
                  <a:pt x="26988" y="63647"/>
                </a:moveTo>
                <a:cubicBezTo>
                  <a:pt x="30560" y="78656"/>
                  <a:pt x="41276" y="86161"/>
                  <a:pt x="30560" y="104922"/>
                </a:cubicBezTo>
                <a:cubicBezTo>
                  <a:pt x="30560" y="93665"/>
                  <a:pt x="26988" y="74904"/>
                  <a:pt x="26988" y="63647"/>
                </a:cubicBezTo>
                <a:close/>
                <a:moveTo>
                  <a:pt x="1999391" y="27049"/>
                </a:moveTo>
                <a:cubicBezTo>
                  <a:pt x="1997398" y="29323"/>
                  <a:pt x="1995384" y="31165"/>
                  <a:pt x="1992094" y="30903"/>
                </a:cubicBezTo>
                <a:lnTo>
                  <a:pt x="1991891" y="30793"/>
                </a:lnTo>
                <a:cubicBezTo>
                  <a:pt x="1995641" y="27049"/>
                  <a:pt x="1995641" y="27049"/>
                  <a:pt x="1999391" y="27049"/>
                </a:cubicBezTo>
                <a:close/>
                <a:moveTo>
                  <a:pt x="1305627" y="12071"/>
                </a:moveTo>
                <a:cubicBezTo>
                  <a:pt x="1305633" y="12074"/>
                  <a:pt x="1305705" y="12110"/>
                  <a:pt x="1306564" y="12539"/>
                </a:cubicBezTo>
                <a:lnTo>
                  <a:pt x="1313127" y="15815"/>
                </a:lnTo>
                <a:cubicBezTo>
                  <a:pt x="1310304" y="16621"/>
                  <a:pt x="1307654" y="17339"/>
                  <a:pt x="1304900" y="17006"/>
                </a:cubicBezTo>
                <a:close/>
                <a:moveTo>
                  <a:pt x="1554011" y="721"/>
                </a:moveTo>
                <a:cubicBezTo>
                  <a:pt x="1584773" y="5284"/>
                  <a:pt x="1615008" y="29857"/>
                  <a:pt x="1643134" y="27049"/>
                </a:cubicBezTo>
                <a:cubicBezTo>
                  <a:pt x="1710635" y="4582"/>
                  <a:pt x="1781887" y="19560"/>
                  <a:pt x="1845638" y="15815"/>
                </a:cubicBezTo>
                <a:lnTo>
                  <a:pt x="1842357" y="25644"/>
                </a:lnTo>
                <a:cubicBezTo>
                  <a:pt x="1864388" y="-6651"/>
                  <a:pt x="1890639" y="60749"/>
                  <a:pt x="1909389" y="12071"/>
                </a:cubicBezTo>
                <a:cubicBezTo>
                  <a:pt x="1916890" y="19560"/>
                  <a:pt x="1931890" y="15815"/>
                  <a:pt x="1924390" y="34537"/>
                </a:cubicBezTo>
                <a:cubicBezTo>
                  <a:pt x="1941717" y="13777"/>
                  <a:pt x="1968650" y="50570"/>
                  <a:pt x="1992094" y="30903"/>
                </a:cubicBezTo>
                <a:cubicBezTo>
                  <a:pt x="2014497" y="53137"/>
                  <a:pt x="2036954" y="27092"/>
                  <a:pt x="2063143" y="45771"/>
                </a:cubicBezTo>
                <a:cubicBezTo>
                  <a:pt x="2063143" y="49515"/>
                  <a:pt x="2055642" y="49515"/>
                  <a:pt x="2055642" y="60749"/>
                </a:cubicBezTo>
                <a:cubicBezTo>
                  <a:pt x="2066893" y="75726"/>
                  <a:pt x="2081893" y="23304"/>
                  <a:pt x="2085643" y="64493"/>
                </a:cubicBezTo>
                <a:cubicBezTo>
                  <a:pt x="2089393" y="64493"/>
                  <a:pt x="2089393" y="45771"/>
                  <a:pt x="2085643" y="45771"/>
                </a:cubicBezTo>
                <a:cubicBezTo>
                  <a:pt x="2141894" y="64493"/>
                  <a:pt x="2205646" y="38282"/>
                  <a:pt x="2265647" y="30793"/>
                </a:cubicBezTo>
                <a:cubicBezTo>
                  <a:pt x="2306898" y="57004"/>
                  <a:pt x="2265647" y="101937"/>
                  <a:pt x="2299398" y="71982"/>
                </a:cubicBezTo>
                <a:cubicBezTo>
                  <a:pt x="2303148" y="70110"/>
                  <a:pt x="2303148" y="58876"/>
                  <a:pt x="2303148" y="64493"/>
                </a:cubicBezTo>
                <a:cubicBezTo>
                  <a:pt x="2314398" y="53260"/>
                  <a:pt x="2321898" y="113170"/>
                  <a:pt x="2333148" y="90704"/>
                </a:cubicBezTo>
                <a:cubicBezTo>
                  <a:pt x="2329398" y="64493"/>
                  <a:pt x="2336898" y="75726"/>
                  <a:pt x="2336898" y="60749"/>
                </a:cubicBezTo>
                <a:cubicBezTo>
                  <a:pt x="2363149" y="79471"/>
                  <a:pt x="2366899" y="101937"/>
                  <a:pt x="2389399" y="83215"/>
                </a:cubicBezTo>
                <a:lnTo>
                  <a:pt x="2389399" y="93044"/>
                </a:lnTo>
                <a:cubicBezTo>
                  <a:pt x="2411900" y="57004"/>
                  <a:pt x="2441901" y="79471"/>
                  <a:pt x="2460651" y="34537"/>
                </a:cubicBezTo>
                <a:cubicBezTo>
                  <a:pt x="2595654" y="30793"/>
                  <a:pt x="2723156" y="12071"/>
                  <a:pt x="2854409" y="8326"/>
                </a:cubicBezTo>
                <a:cubicBezTo>
                  <a:pt x="2981912" y="23304"/>
                  <a:pt x="3109415" y="4582"/>
                  <a:pt x="3240667" y="34537"/>
                </a:cubicBezTo>
                <a:cubicBezTo>
                  <a:pt x="3266918" y="68237"/>
                  <a:pt x="3270668" y="68237"/>
                  <a:pt x="3304419" y="57004"/>
                </a:cubicBezTo>
                <a:cubicBezTo>
                  <a:pt x="3304419" y="60749"/>
                  <a:pt x="3300669" y="60749"/>
                  <a:pt x="3304419" y="68237"/>
                </a:cubicBezTo>
                <a:cubicBezTo>
                  <a:pt x="3304419" y="38282"/>
                  <a:pt x="3326919" y="64493"/>
                  <a:pt x="3330669" y="38282"/>
                </a:cubicBezTo>
                <a:cubicBezTo>
                  <a:pt x="3379420" y="45771"/>
                  <a:pt x="3424421" y="38282"/>
                  <a:pt x="3473172" y="38282"/>
                </a:cubicBezTo>
                <a:cubicBezTo>
                  <a:pt x="3465672" y="42026"/>
                  <a:pt x="3461922" y="64493"/>
                  <a:pt x="3469422" y="64493"/>
                </a:cubicBezTo>
                <a:lnTo>
                  <a:pt x="3479266" y="48111"/>
                </a:lnTo>
                <a:lnTo>
                  <a:pt x="3480672" y="52323"/>
                </a:lnTo>
                <a:cubicBezTo>
                  <a:pt x="3488172" y="49515"/>
                  <a:pt x="3495673" y="34537"/>
                  <a:pt x="3488172" y="27049"/>
                </a:cubicBezTo>
                <a:cubicBezTo>
                  <a:pt x="3615675" y="4582"/>
                  <a:pt x="3735678" y="68237"/>
                  <a:pt x="3859430" y="64493"/>
                </a:cubicBezTo>
                <a:cubicBezTo>
                  <a:pt x="3885681" y="75726"/>
                  <a:pt x="3926932" y="68237"/>
                  <a:pt x="3960682" y="60749"/>
                </a:cubicBezTo>
                <a:cubicBezTo>
                  <a:pt x="4050684" y="101937"/>
                  <a:pt x="4136936" y="139381"/>
                  <a:pt x="4230688" y="113170"/>
                </a:cubicBezTo>
                <a:cubicBezTo>
                  <a:pt x="4230653" y="113346"/>
                  <a:pt x="4215644" y="188081"/>
                  <a:pt x="4178187" y="206781"/>
                </a:cubicBezTo>
                <a:cubicBezTo>
                  <a:pt x="4125686" y="274181"/>
                  <a:pt x="4061934" y="203037"/>
                  <a:pt x="4005683" y="244225"/>
                </a:cubicBezTo>
                <a:cubicBezTo>
                  <a:pt x="3998183" y="244225"/>
                  <a:pt x="4009433" y="206781"/>
                  <a:pt x="3994433" y="214270"/>
                </a:cubicBezTo>
                <a:cubicBezTo>
                  <a:pt x="3938182" y="266692"/>
                  <a:pt x="3855680" y="232992"/>
                  <a:pt x="3791929" y="188059"/>
                </a:cubicBezTo>
                <a:lnTo>
                  <a:pt x="3795210" y="178230"/>
                </a:lnTo>
                <a:cubicBezTo>
                  <a:pt x="3784429" y="169337"/>
                  <a:pt x="3769428" y="206781"/>
                  <a:pt x="3754428" y="199292"/>
                </a:cubicBezTo>
                <a:cubicBezTo>
                  <a:pt x="3754428" y="191803"/>
                  <a:pt x="3758178" y="188059"/>
                  <a:pt x="3758178" y="180570"/>
                </a:cubicBezTo>
                <a:cubicBezTo>
                  <a:pt x="3754428" y="203037"/>
                  <a:pt x="3731928" y="188059"/>
                  <a:pt x="3728177" y="203037"/>
                </a:cubicBezTo>
                <a:cubicBezTo>
                  <a:pt x="3720677" y="195548"/>
                  <a:pt x="3724427" y="180570"/>
                  <a:pt x="3716927" y="169337"/>
                </a:cubicBezTo>
                <a:cubicBezTo>
                  <a:pt x="3709427" y="195548"/>
                  <a:pt x="3709427" y="195548"/>
                  <a:pt x="3709427" y="195548"/>
                </a:cubicBezTo>
                <a:cubicBezTo>
                  <a:pt x="3686927" y="251714"/>
                  <a:pt x="3656926" y="188059"/>
                  <a:pt x="3630675" y="218014"/>
                </a:cubicBezTo>
                <a:cubicBezTo>
                  <a:pt x="3630675" y="210525"/>
                  <a:pt x="3634426" y="206781"/>
                  <a:pt x="3630675" y="203037"/>
                </a:cubicBezTo>
                <a:cubicBezTo>
                  <a:pt x="3585674" y="236736"/>
                  <a:pt x="3529423" y="225503"/>
                  <a:pt x="3476922" y="240481"/>
                </a:cubicBezTo>
                <a:cubicBezTo>
                  <a:pt x="3480672" y="229248"/>
                  <a:pt x="3480672" y="214270"/>
                  <a:pt x="3480672" y="206781"/>
                </a:cubicBezTo>
                <a:cubicBezTo>
                  <a:pt x="3476922" y="229248"/>
                  <a:pt x="3458172" y="236736"/>
                  <a:pt x="3446922" y="240481"/>
                </a:cubicBezTo>
                <a:cubicBezTo>
                  <a:pt x="3439421" y="214270"/>
                  <a:pt x="3420671" y="262947"/>
                  <a:pt x="3405671" y="247970"/>
                </a:cubicBezTo>
                <a:lnTo>
                  <a:pt x="3409421" y="244225"/>
                </a:lnTo>
                <a:lnTo>
                  <a:pt x="3399987" y="252884"/>
                </a:lnTo>
                <a:cubicBezTo>
                  <a:pt x="3392076" y="252884"/>
                  <a:pt x="3387858" y="233929"/>
                  <a:pt x="3379420" y="259203"/>
                </a:cubicBezTo>
                <a:lnTo>
                  <a:pt x="3372858" y="242821"/>
                </a:lnTo>
                <a:cubicBezTo>
                  <a:pt x="3368170" y="274181"/>
                  <a:pt x="3356920" y="218014"/>
                  <a:pt x="3345669" y="236736"/>
                </a:cubicBezTo>
                <a:lnTo>
                  <a:pt x="3345669" y="243289"/>
                </a:lnTo>
                <a:cubicBezTo>
                  <a:pt x="3338169" y="255459"/>
                  <a:pt x="3334419" y="236736"/>
                  <a:pt x="3323169" y="240481"/>
                </a:cubicBezTo>
                <a:cubicBezTo>
                  <a:pt x="3304419" y="244225"/>
                  <a:pt x="3293168" y="225503"/>
                  <a:pt x="3293168" y="255459"/>
                </a:cubicBezTo>
                <a:cubicBezTo>
                  <a:pt x="3285668" y="229248"/>
                  <a:pt x="3311919" y="244225"/>
                  <a:pt x="3300669" y="210525"/>
                </a:cubicBezTo>
                <a:cubicBezTo>
                  <a:pt x="3236917" y="236736"/>
                  <a:pt x="3165666" y="229248"/>
                  <a:pt x="3101914" y="229248"/>
                </a:cubicBezTo>
                <a:cubicBezTo>
                  <a:pt x="3094414" y="218014"/>
                  <a:pt x="3090664" y="214270"/>
                  <a:pt x="3086914" y="203037"/>
                </a:cubicBezTo>
                <a:cubicBezTo>
                  <a:pt x="3079414" y="206781"/>
                  <a:pt x="3064414" y="206781"/>
                  <a:pt x="3056913" y="221759"/>
                </a:cubicBezTo>
                <a:cubicBezTo>
                  <a:pt x="3060663" y="221759"/>
                  <a:pt x="3053163" y="206781"/>
                  <a:pt x="3049413" y="206781"/>
                </a:cubicBezTo>
                <a:cubicBezTo>
                  <a:pt x="3038163" y="195548"/>
                  <a:pt x="3034413" y="236736"/>
                  <a:pt x="3023163" y="221759"/>
                </a:cubicBezTo>
                <a:cubicBezTo>
                  <a:pt x="3026913" y="214270"/>
                  <a:pt x="3030663" y="206781"/>
                  <a:pt x="3026913" y="195548"/>
                </a:cubicBezTo>
                <a:cubicBezTo>
                  <a:pt x="3015663" y="218014"/>
                  <a:pt x="3000662" y="214270"/>
                  <a:pt x="2989412" y="221759"/>
                </a:cubicBezTo>
                <a:cubicBezTo>
                  <a:pt x="2989412" y="214270"/>
                  <a:pt x="2993162" y="214270"/>
                  <a:pt x="2993162" y="203037"/>
                </a:cubicBezTo>
                <a:cubicBezTo>
                  <a:pt x="2978162" y="229248"/>
                  <a:pt x="2966912" y="199292"/>
                  <a:pt x="2951911" y="214270"/>
                </a:cubicBezTo>
                <a:lnTo>
                  <a:pt x="2958474" y="197888"/>
                </a:lnTo>
                <a:cubicBezTo>
                  <a:pt x="2940661" y="176826"/>
                  <a:pt x="2951911" y="232992"/>
                  <a:pt x="2933161" y="218014"/>
                </a:cubicBezTo>
                <a:cubicBezTo>
                  <a:pt x="2936911" y="214270"/>
                  <a:pt x="2936911" y="206781"/>
                  <a:pt x="2936911" y="199292"/>
                </a:cubicBezTo>
                <a:cubicBezTo>
                  <a:pt x="2921911" y="229248"/>
                  <a:pt x="2895660" y="218014"/>
                  <a:pt x="2876910" y="229248"/>
                </a:cubicBezTo>
                <a:lnTo>
                  <a:pt x="2876910" y="221759"/>
                </a:lnTo>
                <a:cubicBezTo>
                  <a:pt x="2861909" y="225503"/>
                  <a:pt x="2843159" y="214270"/>
                  <a:pt x="2820658" y="229248"/>
                </a:cubicBezTo>
                <a:cubicBezTo>
                  <a:pt x="2813158" y="221759"/>
                  <a:pt x="2824409" y="188059"/>
                  <a:pt x="2805658" y="191803"/>
                </a:cubicBezTo>
                <a:cubicBezTo>
                  <a:pt x="2805658" y="225503"/>
                  <a:pt x="2771907" y="206781"/>
                  <a:pt x="2783158" y="244225"/>
                </a:cubicBezTo>
                <a:cubicBezTo>
                  <a:pt x="2768157" y="236736"/>
                  <a:pt x="2741907" y="225503"/>
                  <a:pt x="2730657" y="236736"/>
                </a:cubicBezTo>
                <a:cubicBezTo>
                  <a:pt x="2738157" y="221759"/>
                  <a:pt x="2723156" y="195548"/>
                  <a:pt x="2738157" y="191803"/>
                </a:cubicBezTo>
                <a:lnTo>
                  <a:pt x="2728313" y="175421"/>
                </a:lnTo>
                <a:lnTo>
                  <a:pt x="2730188" y="167055"/>
                </a:lnTo>
                <a:cubicBezTo>
                  <a:pt x="2735637" y="166880"/>
                  <a:pt x="2735813" y="165124"/>
                  <a:pt x="2734407" y="158104"/>
                </a:cubicBezTo>
                <a:cubicBezTo>
                  <a:pt x="2726906" y="161848"/>
                  <a:pt x="2708156" y="173081"/>
                  <a:pt x="2700656" y="169337"/>
                </a:cubicBezTo>
                <a:cubicBezTo>
                  <a:pt x="2689406" y="188059"/>
                  <a:pt x="2678155" y="225503"/>
                  <a:pt x="2655655" y="229248"/>
                </a:cubicBezTo>
                <a:cubicBezTo>
                  <a:pt x="2666905" y="218014"/>
                  <a:pt x="2651905" y="191803"/>
                  <a:pt x="2659405" y="188059"/>
                </a:cubicBezTo>
                <a:cubicBezTo>
                  <a:pt x="2629404" y="247970"/>
                  <a:pt x="2629404" y="247970"/>
                  <a:pt x="2629404" y="247970"/>
                </a:cubicBezTo>
                <a:cubicBezTo>
                  <a:pt x="2621904" y="251714"/>
                  <a:pt x="2625654" y="221759"/>
                  <a:pt x="2618154" y="232992"/>
                </a:cubicBezTo>
                <a:cubicBezTo>
                  <a:pt x="2618154" y="240481"/>
                  <a:pt x="2614404" y="247970"/>
                  <a:pt x="2610654" y="251714"/>
                </a:cubicBezTo>
                <a:cubicBezTo>
                  <a:pt x="2606904" y="247970"/>
                  <a:pt x="2580653" y="259203"/>
                  <a:pt x="2580653" y="229248"/>
                </a:cubicBezTo>
                <a:cubicBezTo>
                  <a:pt x="2576903" y="214270"/>
                  <a:pt x="2591904" y="221759"/>
                  <a:pt x="2584404" y="210525"/>
                </a:cubicBezTo>
                <a:cubicBezTo>
                  <a:pt x="2569403" y="210525"/>
                  <a:pt x="2569403" y="221759"/>
                  <a:pt x="2558153" y="221759"/>
                </a:cubicBezTo>
                <a:cubicBezTo>
                  <a:pt x="2550706" y="210578"/>
                  <a:pt x="2532167" y="228984"/>
                  <a:pt x="2539361" y="247530"/>
                </a:cubicBezTo>
                <a:cubicBezTo>
                  <a:pt x="2533690" y="258667"/>
                  <a:pt x="2524493" y="262947"/>
                  <a:pt x="2513152" y="262947"/>
                </a:cubicBezTo>
                <a:cubicBezTo>
                  <a:pt x="2516902" y="255459"/>
                  <a:pt x="2516902" y="247970"/>
                  <a:pt x="2520652" y="236736"/>
                </a:cubicBezTo>
                <a:cubicBezTo>
                  <a:pt x="2502633" y="261926"/>
                  <a:pt x="2484613" y="269824"/>
                  <a:pt x="2466587" y="280360"/>
                </a:cubicBezTo>
                <a:cubicBezTo>
                  <a:pt x="2468386" y="274645"/>
                  <a:pt x="2470872" y="264979"/>
                  <a:pt x="2473190" y="262123"/>
                </a:cubicBezTo>
                <a:cubicBezTo>
                  <a:pt x="2451767" y="242997"/>
                  <a:pt x="2426306" y="288367"/>
                  <a:pt x="2404400" y="259203"/>
                </a:cubicBezTo>
                <a:cubicBezTo>
                  <a:pt x="2408150" y="255460"/>
                  <a:pt x="2408150" y="281670"/>
                  <a:pt x="2408150" y="277925"/>
                </a:cubicBezTo>
                <a:cubicBezTo>
                  <a:pt x="2396900" y="274181"/>
                  <a:pt x="2396900" y="251714"/>
                  <a:pt x="2389399" y="259203"/>
                </a:cubicBezTo>
                <a:cubicBezTo>
                  <a:pt x="2389399" y="247970"/>
                  <a:pt x="2378149" y="262947"/>
                  <a:pt x="2370649" y="266692"/>
                </a:cubicBezTo>
                <a:cubicBezTo>
                  <a:pt x="2370329" y="264717"/>
                  <a:pt x="2372364" y="259203"/>
                  <a:pt x="2374399" y="259203"/>
                </a:cubicBezTo>
                <a:cubicBezTo>
                  <a:pt x="2366899" y="270436"/>
                  <a:pt x="2321898" y="289158"/>
                  <a:pt x="2295647" y="270436"/>
                </a:cubicBezTo>
                <a:cubicBezTo>
                  <a:pt x="2295647" y="277926"/>
                  <a:pt x="2280647" y="300392"/>
                  <a:pt x="2273147" y="300392"/>
                </a:cubicBezTo>
                <a:lnTo>
                  <a:pt x="2276428" y="284010"/>
                </a:lnTo>
                <a:cubicBezTo>
                  <a:pt x="2273981" y="270023"/>
                  <a:pt x="2264263" y="276489"/>
                  <a:pt x="2260348" y="270933"/>
                </a:cubicBezTo>
                <a:lnTo>
                  <a:pt x="2269492" y="267600"/>
                </a:lnTo>
                <a:lnTo>
                  <a:pt x="2270218" y="274532"/>
                </a:lnTo>
                <a:cubicBezTo>
                  <a:pt x="2272115" y="273671"/>
                  <a:pt x="2275789" y="267486"/>
                  <a:pt x="2279674" y="263311"/>
                </a:cubicBezTo>
                <a:cubicBezTo>
                  <a:pt x="2276448" y="264848"/>
                  <a:pt x="2272963" y="266564"/>
                  <a:pt x="2269492" y="267600"/>
                </a:cubicBezTo>
                <a:cubicBezTo>
                  <a:pt x="2269313" y="267288"/>
                  <a:pt x="2269354" y="266995"/>
                  <a:pt x="2269397" y="266692"/>
                </a:cubicBezTo>
                <a:cubicBezTo>
                  <a:pt x="2266331" y="266692"/>
                  <a:pt x="2263266" y="268360"/>
                  <a:pt x="2260205" y="270417"/>
                </a:cubicBezTo>
                <a:cubicBezTo>
                  <a:pt x="2258761" y="269143"/>
                  <a:pt x="2258147" y="266735"/>
                  <a:pt x="2258147" y="262947"/>
                </a:cubicBezTo>
                <a:lnTo>
                  <a:pt x="2259116" y="271149"/>
                </a:lnTo>
                <a:cubicBezTo>
                  <a:pt x="2251292" y="276558"/>
                  <a:pt x="2243469" y="283455"/>
                  <a:pt x="2235646" y="270436"/>
                </a:cubicBezTo>
                <a:cubicBezTo>
                  <a:pt x="2239396" y="274181"/>
                  <a:pt x="2243146" y="240481"/>
                  <a:pt x="2235646" y="244225"/>
                </a:cubicBezTo>
                <a:cubicBezTo>
                  <a:pt x="2220646" y="247970"/>
                  <a:pt x="2231896" y="251714"/>
                  <a:pt x="2216896" y="259203"/>
                </a:cubicBezTo>
                <a:lnTo>
                  <a:pt x="2210333" y="265756"/>
                </a:lnTo>
                <a:lnTo>
                  <a:pt x="2205528" y="275936"/>
                </a:lnTo>
                <a:cubicBezTo>
                  <a:pt x="2200958" y="279095"/>
                  <a:pt x="2195333" y="268564"/>
                  <a:pt x="2198145" y="285414"/>
                </a:cubicBezTo>
                <a:cubicBezTo>
                  <a:pt x="2198145" y="270436"/>
                  <a:pt x="2175645" y="296647"/>
                  <a:pt x="2179395" y="262947"/>
                </a:cubicBezTo>
                <a:cubicBezTo>
                  <a:pt x="2179395" y="236736"/>
                  <a:pt x="2179395" y="236736"/>
                  <a:pt x="2179395" y="236736"/>
                </a:cubicBezTo>
                <a:cubicBezTo>
                  <a:pt x="2171895" y="240481"/>
                  <a:pt x="2168145" y="262947"/>
                  <a:pt x="2160645" y="274181"/>
                </a:cubicBezTo>
                <a:cubicBezTo>
                  <a:pt x="2160645" y="274120"/>
                  <a:pt x="2160645" y="266677"/>
                  <a:pt x="2160645" y="262947"/>
                </a:cubicBezTo>
                <a:cubicBezTo>
                  <a:pt x="2156895" y="304136"/>
                  <a:pt x="2141894" y="259203"/>
                  <a:pt x="2134394" y="289158"/>
                </a:cubicBezTo>
                <a:cubicBezTo>
                  <a:pt x="2119394" y="277925"/>
                  <a:pt x="2096893" y="289158"/>
                  <a:pt x="2089393" y="262947"/>
                </a:cubicBezTo>
                <a:cubicBezTo>
                  <a:pt x="2078143" y="274181"/>
                  <a:pt x="2066893" y="289158"/>
                  <a:pt x="2055642" y="281670"/>
                </a:cubicBezTo>
                <a:cubicBezTo>
                  <a:pt x="2055642" y="277925"/>
                  <a:pt x="2059393" y="274181"/>
                  <a:pt x="2063143" y="266692"/>
                </a:cubicBezTo>
                <a:cubicBezTo>
                  <a:pt x="2051892" y="255459"/>
                  <a:pt x="2051892" y="266692"/>
                  <a:pt x="2044392" y="270436"/>
                </a:cubicBezTo>
                <a:cubicBezTo>
                  <a:pt x="2044392" y="266692"/>
                  <a:pt x="2029392" y="247970"/>
                  <a:pt x="2018142" y="232992"/>
                </a:cubicBezTo>
                <a:cubicBezTo>
                  <a:pt x="2006891" y="244225"/>
                  <a:pt x="2010642" y="266692"/>
                  <a:pt x="2010642" y="277925"/>
                </a:cubicBezTo>
                <a:cubicBezTo>
                  <a:pt x="1999391" y="240481"/>
                  <a:pt x="1976891" y="304136"/>
                  <a:pt x="1965641" y="266692"/>
                </a:cubicBezTo>
                <a:cubicBezTo>
                  <a:pt x="1969391" y="262947"/>
                  <a:pt x="1980641" y="247970"/>
                  <a:pt x="1973141" y="240481"/>
                </a:cubicBezTo>
                <a:cubicBezTo>
                  <a:pt x="1961891" y="199292"/>
                  <a:pt x="1950640" y="266692"/>
                  <a:pt x="1935640" y="247970"/>
                </a:cubicBezTo>
                <a:cubicBezTo>
                  <a:pt x="1935640" y="281670"/>
                  <a:pt x="1935640" y="281670"/>
                  <a:pt x="1935640" y="281670"/>
                </a:cubicBezTo>
                <a:cubicBezTo>
                  <a:pt x="1931890" y="259203"/>
                  <a:pt x="1913139" y="300392"/>
                  <a:pt x="1913139" y="266692"/>
                </a:cubicBezTo>
                <a:cubicBezTo>
                  <a:pt x="1909389" y="277925"/>
                  <a:pt x="1894389" y="255459"/>
                  <a:pt x="1898139" y="285414"/>
                </a:cubicBezTo>
                <a:cubicBezTo>
                  <a:pt x="1868139" y="259203"/>
                  <a:pt x="1826888" y="300392"/>
                  <a:pt x="1811887" y="244225"/>
                </a:cubicBezTo>
                <a:cubicBezTo>
                  <a:pt x="1808137" y="247970"/>
                  <a:pt x="1800637" y="240481"/>
                  <a:pt x="1800637" y="259203"/>
                </a:cubicBezTo>
                <a:lnTo>
                  <a:pt x="1805559" y="265522"/>
                </a:lnTo>
                <a:cubicBezTo>
                  <a:pt x="1809778" y="265521"/>
                  <a:pt x="1811887" y="250778"/>
                  <a:pt x="1811887" y="259203"/>
                </a:cubicBezTo>
                <a:cubicBezTo>
                  <a:pt x="1808137" y="259203"/>
                  <a:pt x="1808137" y="266692"/>
                  <a:pt x="1808137" y="270436"/>
                </a:cubicBezTo>
                <a:cubicBezTo>
                  <a:pt x="1800637" y="262947"/>
                  <a:pt x="1793137" y="262947"/>
                  <a:pt x="1800637" y="236736"/>
                </a:cubicBezTo>
                <a:cubicBezTo>
                  <a:pt x="1781887" y="214270"/>
                  <a:pt x="1781887" y="289158"/>
                  <a:pt x="1755636" y="277925"/>
                </a:cubicBezTo>
                <a:cubicBezTo>
                  <a:pt x="1759386" y="262947"/>
                  <a:pt x="1755636" y="259203"/>
                  <a:pt x="1748136" y="259203"/>
                </a:cubicBezTo>
                <a:cubicBezTo>
                  <a:pt x="1733136" y="281670"/>
                  <a:pt x="1733136" y="281670"/>
                  <a:pt x="1733136" y="281670"/>
                </a:cubicBezTo>
                <a:cubicBezTo>
                  <a:pt x="1718135" y="277925"/>
                  <a:pt x="1725636" y="251714"/>
                  <a:pt x="1725636" y="229248"/>
                </a:cubicBezTo>
                <a:cubicBezTo>
                  <a:pt x="1718135" y="232992"/>
                  <a:pt x="1706885" y="232992"/>
                  <a:pt x="1703135" y="247970"/>
                </a:cubicBezTo>
                <a:cubicBezTo>
                  <a:pt x="1695635" y="221759"/>
                  <a:pt x="1695635" y="221759"/>
                  <a:pt x="1695635" y="221759"/>
                </a:cubicBezTo>
                <a:cubicBezTo>
                  <a:pt x="1703135" y="240481"/>
                  <a:pt x="1688135" y="232992"/>
                  <a:pt x="1684385" y="240481"/>
                </a:cubicBezTo>
                <a:lnTo>
                  <a:pt x="1687666" y="233928"/>
                </a:lnTo>
                <a:cubicBezTo>
                  <a:pt x="1684385" y="225503"/>
                  <a:pt x="1676885" y="229248"/>
                  <a:pt x="1673134" y="232992"/>
                </a:cubicBezTo>
                <a:cubicBezTo>
                  <a:pt x="1673134" y="244225"/>
                  <a:pt x="1680635" y="251714"/>
                  <a:pt x="1688135" y="255459"/>
                </a:cubicBezTo>
                <a:cubicBezTo>
                  <a:pt x="1680635" y="266692"/>
                  <a:pt x="1676885" y="262947"/>
                  <a:pt x="1669384" y="274181"/>
                </a:cubicBezTo>
                <a:cubicBezTo>
                  <a:pt x="1673134" y="251714"/>
                  <a:pt x="1658134" y="259203"/>
                  <a:pt x="1650634" y="255459"/>
                </a:cubicBezTo>
                <a:cubicBezTo>
                  <a:pt x="1643134" y="251714"/>
                  <a:pt x="1639384" y="274181"/>
                  <a:pt x="1639384" y="274181"/>
                </a:cubicBezTo>
                <a:cubicBezTo>
                  <a:pt x="1639384" y="262947"/>
                  <a:pt x="1624383" y="274181"/>
                  <a:pt x="1631884" y="255459"/>
                </a:cubicBezTo>
                <a:cubicBezTo>
                  <a:pt x="1635634" y="251714"/>
                  <a:pt x="1639384" y="266692"/>
                  <a:pt x="1643134" y="259203"/>
                </a:cubicBezTo>
                <a:cubicBezTo>
                  <a:pt x="1639384" y="247970"/>
                  <a:pt x="1639384" y="229248"/>
                  <a:pt x="1628134" y="244225"/>
                </a:cubicBezTo>
                <a:cubicBezTo>
                  <a:pt x="1620633" y="255459"/>
                  <a:pt x="1628134" y="285414"/>
                  <a:pt x="1613133" y="274181"/>
                </a:cubicBezTo>
                <a:cubicBezTo>
                  <a:pt x="1616883" y="266692"/>
                  <a:pt x="1620633" y="259203"/>
                  <a:pt x="1624383" y="251714"/>
                </a:cubicBezTo>
                <a:lnTo>
                  <a:pt x="1611258" y="241885"/>
                </a:lnTo>
                <a:lnTo>
                  <a:pt x="1609383" y="256863"/>
                </a:lnTo>
                <a:cubicBezTo>
                  <a:pt x="1605633" y="255459"/>
                  <a:pt x="1609383" y="251714"/>
                  <a:pt x="1605633" y="247970"/>
                </a:cubicBezTo>
                <a:cubicBezTo>
                  <a:pt x="1601883" y="270436"/>
                  <a:pt x="1586883" y="255459"/>
                  <a:pt x="1583133" y="277925"/>
                </a:cubicBezTo>
                <a:cubicBezTo>
                  <a:pt x="1575632" y="281670"/>
                  <a:pt x="1568132" y="262947"/>
                  <a:pt x="1560632" y="262947"/>
                </a:cubicBezTo>
                <a:cubicBezTo>
                  <a:pt x="1553132" y="247970"/>
                  <a:pt x="1541882" y="255459"/>
                  <a:pt x="1534382" y="270436"/>
                </a:cubicBezTo>
                <a:cubicBezTo>
                  <a:pt x="1530631" y="262947"/>
                  <a:pt x="1519381" y="266692"/>
                  <a:pt x="1515631" y="277925"/>
                </a:cubicBezTo>
                <a:cubicBezTo>
                  <a:pt x="1504381" y="262947"/>
                  <a:pt x="1511881" y="203037"/>
                  <a:pt x="1500631" y="225503"/>
                </a:cubicBezTo>
                <a:cubicBezTo>
                  <a:pt x="1489381" y="225503"/>
                  <a:pt x="1481880" y="262947"/>
                  <a:pt x="1485631" y="274181"/>
                </a:cubicBezTo>
                <a:cubicBezTo>
                  <a:pt x="1463130" y="262947"/>
                  <a:pt x="1440630" y="292903"/>
                  <a:pt x="1421879" y="262947"/>
                </a:cubicBezTo>
                <a:cubicBezTo>
                  <a:pt x="1418129" y="270436"/>
                  <a:pt x="1421879" y="274181"/>
                  <a:pt x="1414379" y="277925"/>
                </a:cubicBezTo>
                <a:cubicBezTo>
                  <a:pt x="1384378" y="270436"/>
                  <a:pt x="1346878" y="300392"/>
                  <a:pt x="1324377" y="262947"/>
                </a:cubicBezTo>
                <a:cubicBezTo>
                  <a:pt x="1335627" y="251714"/>
                  <a:pt x="1328127" y="240481"/>
                  <a:pt x="1328127" y="229248"/>
                </a:cubicBezTo>
                <a:lnTo>
                  <a:pt x="1323733" y="234689"/>
                </a:lnTo>
                <a:lnTo>
                  <a:pt x="1320107" y="228699"/>
                </a:lnTo>
                <a:cubicBezTo>
                  <a:pt x="1319162" y="227492"/>
                  <a:pt x="1318283" y="229248"/>
                  <a:pt x="1316877" y="240481"/>
                </a:cubicBezTo>
                <a:cubicBezTo>
                  <a:pt x="1316877" y="259203"/>
                  <a:pt x="1313127" y="270436"/>
                  <a:pt x="1324377" y="277925"/>
                </a:cubicBezTo>
                <a:cubicBezTo>
                  <a:pt x="1305627" y="285414"/>
                  <a:pt x="1275626" y="285414"/>
                  <a:pt x="1268126" y="266692"/>
                </a:cubicBezTo>
                <a:cubicBezTo>
                  <a:pt x="1271876" y="274181"/>
                  <a:pt x="1268126" y="281670"/>
                  <a:pt x="1264376" y="285414"/>
                </a:cubicBezTo>
                <a:lnTo>
                  <a:pt x="1257344" y="260139"/>
                </a:lnTo>
                <a:cubicBezTo>
                  <a:pt x="1253126" y="256395"/>
                  <a:pt x="1247501" y="257331"/>
                  <a:pt x="1241875" y="262947"/>
                </a:cubicBezTo>
                <a:lnTo>
                  <a:pt x="1241875" y="279329"/>
                </a:lnTo>
                <a:lnTo>
                  <a:pt x="1235313" y="265288"/>
                </a:lnTo>
                <a:cubicBezTo>
                  <a:pt x="1230625" y="266693"/>
                  <a:pt x="1226875" y="300392"/>
                  <a:pt x="1219375" y="281670"/>
                </a:cubicBezTo>
                <a:cubicBezTo>
                  <a:pt x="1219375" y="274181"/>
                  <a:pt x="1219375" y="266692"/>
                  <a:pt x="1215625" y="262947"/>
                </a:cubicBezTo>
                <a:cubicBezTo>
                  <a:pt x="1204375" y="277925"/>
                  <a:pt x="1189374" y="300392"/>
                  <a:pt x="1178124" y="285414"/>
                </a:cubicBezTo>
                <a:cubicBezTo>
                  <a:pt x="1170624" y="259203"/>
                  <a:pt x="1170624" y="259203"/>
                  <a:pt x="1170624" y="259203"/>
                </a:cubicBezTo>
                <a:cubicBezTo>
                  <a:pt x="1166874" y="262947"/>
                  <a:pt x="1155624" y="277925"/>
                  <a:pt x="1166874" y="285414"/>
                </a:cubicBezTo>
                <a:cubicBezTo>
                  <a:pt x="1148123" y="270436"/>
                  <a:pt x="1133123" y="266692"/>
                  <a:pt x="1129373" y="244225"/>
                </a:cubicBezTo>
                <a:cubicBezTo>
                  <a:pt x="1091872" y="296647"/>
                  <a:pt x="1043121" y="296647"/>
                  <a:pt x="1005620" y="292903"/>
                </a:cubicBezTo>
                <a:lnTo>
                  <a:pt x="1008902" y="283074"/>
                </a:lnTo>
                <a:lnTo>
                  <a:pt x="1003137" y="279278"/>
                </a:lnTo>
                <a:cubicBezTo>
                  <a:pt x="999292" y="282372"/>
                  <a:pt x="999995" y="301328"/>
                  <a:pt x="994370" y="292903"/>
                </a:cubicBezTo>
                <a:cubicBezTo>
                  <a:pt x="998120" y="281670"/>
                  <a:pt x="986870" y="266692"/>
                  <a:pt x="994370" y="251714"/>
                </a:cubicBezTo>
                <a:cubicBezTo>
                  <a:pt x="983120" y="236736"/>
                  <a:pt x="975620" y="274181"/>
                  <a:pt x="968120" y="277925"/>
                </a:cubicBezTo>
                <a:lnTo>
                  <a:pt x="967651" y="284419"/>
                </a:lnTo>
                <a:lnTo>
                  <a:pt x="971342" y="280668"/>
                </a:lnTo>
                <a:cubicBezTo>
                  <a:pt x="972573" y="279680"/>
                  <a:pt x="973276" y="280733"/>
                  <a:pt x="971870" y="289158"/>
                </a:cubicBezTo>
                <a:cubicBezTo>
                  <a:pt x="971870" y="296647"/>
                  <a:pt x="953119" y="274181"/>
                  <a:pt x="949369" y="300392"/>
                </a:cubicBezTo>
                <a:cubicBezTo>
                  <a:pt x="945619" y="292903"/>
                  <a:pt x="949369" y="274181"/>
                  <a:pt x="949369" y="262947"/>
                </a:cubicBezTo>
                <a:lnTo>
                  <a:pt x="942807" y="272777"/>
                </a:lnTo>
                <a:cubicBezTo>
                  <a:pt x="930619" y="244225"/>
                  <a:pt x="968120" y="221759"/>
                  <a:pt x="956869" y="184315"/>
                </a:cubicBezTo>
                <a:lnTo>
                  <a:pt x="950307" y="187591"/>
                </a:lnTo>
                <a:cubicBezTo>
                  <a:pt x="941869" y="158104"/>
                  <a:pt x="971870" y="154359"/>
                  <a:pt x="953119" y="146870"/>
                </a:cubicBezTo>
                <a:cubicBezTo>
                  <a:pt x="941869" y="158104"/>
                  <a:pt x="934369" y="195548"/>
                  <a:pt x="941869" y="206781"/>
                </a:cubicBezTo>
                <a:cubicBezTo>
                  <a:pt x="923119" y="214270"/>
                  <a:pt x="930619" y="270436"/>
                  <a:pt x="908118" y="266692"/>
                </a:cubicBezTo>
                <a:cubicBezTo>
                  <a:pt x="904368" y="251714"/>
                  <a:pt x="926869" y="262947"/>
                  <a:pt x="923119" y="244225"/>
                </a:cubicBezTo>
                <a:cubicBezTo>
                  <a:pt x="915619" y="221759"/>
                  <a:pt x="904368" y="255459"/>
                  <a:pt x="893118" y="247970"/>
                </a:cubicBezTo>
                <a:cubicBezTo>
                  <a:pt x="904368" y="255459"/>
                  <a:pt x="896868" y="281670"/>
                  <a:pt x="889368" y="285414"/>
                </a:cubicBezTo>
                <a:cubicBezTo>
                  <a:pt x="878118" y="274181"/>
                  <a:pt x="896868" y="262947"/>
                  <a:pt x="881868" y="259203"/>
                </a:cubicBezTo>
                <a:cubicBezTo>
                  <a:pt x="878118" y="274181"/>
                  <a:pt x="863117" y="285414"/>
                  <a:pt x="878118" y="296647"/>
                </a:cubicBezTo>
                <a:lnTo>
                  <a:pt x="872434" y="309519"/>
                </a:lnTo>
                <a:cubicBezTo>
                  <a:pt x="866633" y="312327"/>
                  <a:pt x="860305" y="291967"/>
                  <a:pt x="851867" y="311625"/>
                </a:cubicBezTo>
                <a:cubicBezTo>
                  <a:pt x="848117" y="289158"/>
                  <a:pt x="870618" y="259203"/>
                  <a:pt x="851867" y="244225"/>
                </a:cubicBezTo>
                <a:cubicBezTo>
                  <a:pt x="855617" y="266692"/>
                  <a:pt x="833117" y="274181"/>
                  <a:pt x="840617" y="311625"/>
                </a:cubicBezTo>
                <a:cubicBezTo>
                  <a:pt x="833117" y="304136"/>
                  <a:pt x="833117" y="285414"/>
                  <a:pt x="840617" y="270436"/>
                </a:cubicBezTo>
                <a:cubicBezTo>
                  <a:pt x="829367" y="255459"/>
                  <a:pt x="814366" y="311625"/>
                  <a:pt x="814366" y="266692"/>
                </a:cubicBezTo>
                <a:cubicBezTo>
                  <a:pt x="810616" y="289158"/>
                  <a:pt x="810616" y="289158"/>
                  <a:pt x="810616" y="289158"/>
                </a:cubicBezTo>
                <a:cubicBezTo>
                  <a:pt x="806866" y="281670"/>
                  <a:pt x="803116" y="277925"/>
                  <a:pt x="799366" y="262947"/>
                </a:cubicBezTo>
                <a:cubicBezTo>
                  <a:pt x="791866" y="262947"/>
                  <a:pt x="773116" y="296647"/>
                  <a:pt x="773116" y="259203"/>
                </a:cubicBezTo>
                <a:cubicBezTo>
                  <a:pt x="773116" y="262947"/>
                  <a:pt x="754365" y="259203"/>
                  <a:pt x="758115" y="285414"/>
                </a:cubicBezTo>
                <a:cubicBezTo>
                  <a:pt x="769365" y="300392"/>
                  <a:pt x="773116" y="266692"/>
                  <a:pt x="776866" y="300392"/>
                </a:cubicBezTo>
                <a:lnTo>
                  <a:pt x="772823" y="290094"/>
                </a:lnTo>
                <a:cubicBezTo>
                  <a:pt x="767725" y="287988"/>
                  <a:pt x="759990" y="306944"/>
                  <a:pt x="754365" y="315369"/>
                </a:cubicBezTo>
                <a:lnTo>
                  <a:pt x="754365" y="302264"/>
                </a:lnTo>
                <a:cubicBezTo>
                  <a:pt x="750615" y="304136"/>
                  <a:pt x="743115" y="300392"/>
                  <a:pt x="739365" y="315369"/>
                </a:cubicBezTo>
                <a:cubicBezTo>
                  <a:pt x="743115" y="307880"/>
                  <a:pt x="739365" y="300392"/>
                  <a:pt x="739365" y="296647"/>
                </a:cubicBezTo>
                <a:lnTo>
                  <a:pt x="732802" y="313029"/>
                </a:lnTo>
                <a:cubicBezTo>
                  <a:pt x="716864" y="326603"/>
                  <a:pt x="731865" y="281670"/>
                  <a:pt x="713114" y="285414"/>
                </a:cubicBezTo>
                <a:lnTo>
                  <a:pt x="726240" y="272309"/>
                </a:lnTo>
                <a:cubicBezTo>
                  <a:pt x="724365" y="274181"/>
                  <a:pt x="720614" y="251714"/>
                  <a:pt x="713114" y="259203"/>
                </a:cubicBezTo>
                <a:cubicBezTo>
                  <a:pt x="709364" y="277925"/>
                  <a:pt x="701864" y="300392"/>
                  <a:pt x="698114" y="315369"/>
                </a:cubicBezTo>
                <a:cubicBezTo>
                  <a:pt x="692506" y="320969"/>
                  <a:pt x="693188" y="305634"/>
                  <a:pt x="690926" y="307256"/>
                </a:cubicBezTo>
                <a:lnTo>
                  <a:pt x="697215" y="294697"/>
                </a:lnTo>
                <a:cubicBezTo>
                  <a:pt x="701864" y="285414"/>
                  <a:pt x="690614" y="259203"/>
                  <a:pt x="679364" y="259203"/>
                </a:cubicBezTo>
                <a:cubicBezTo>
                  <a:pt x="671863" y="266692"/>
                  <a:pt x="660613" y="292903"/>
                  <a:pt x="671863" y="304136"/>
                </a:cubicBezTo>
                <a:cubicBezTo>
                  <a:pt x="664363" y="304136"/>
                  <a:pt x="656863" y="292903"/>
                  <a:pt x="664363" y="277925"/>
                </a:cubicBezTo>
                <a:cubicBezTo>
                  <a:pt x="649363" y="285414"/>
                  <a:pt x="664363" y="300392"/>
                  <a:pt x="653113" y="311625"/>
                </a:cubicBezTo>
                <a:cubicBezTo>
                  <a:pt x="649363" y="296647"/>
                  <a:pt x="634363" y="277925"/>
                  <a:pt x="626862" y="259203"/>
                </a:cubicBezTo>
                <a:cubicBezTo>
                  <a:pt x="638113" y="229248"/>
                  <a:pt x="638113" y="229248"/>
                  <a:pt x="638113" y="229248"/>
                </a:cubicBezTo>
                <a:lnTo>
                  <a:pt x="631550" y="229248"/>
                </a:lnTo>
                <a:cubicBezTo>
                  <a:pt x="641863" y="203037"/>
                  <a:pt x="626862" y="206781"/>
                  <a:pt x="634363" y="180570"/>
                </a:cubicBezTo>
                <a:cubicBezTo>
                  <a:pt x="626862" y="176826"/>
                  <a:pt x="619362" y="184315"/>
                  <a:pt x="615612" y="191803"/>
                </a:cubicBezTo>
                <a:cubicBezTo>
                  <a:pt x="630613" y="236736"/>
                  <a:pt x="596862" y="251714"/>
                  <a:pt x="600612" y="292903"/>
                </a:cubicBezTo>
                <a:cubicBezTo>
                  <a:pt x="578111" y="300392"/>
                  <a:pt x="589362" y="195548"/>
                  <a:pt x="563111" y="255459"/>
                </a:cubicBezTo>
                <a:cubicBezTo>
                  <a:pt x="566861" y="266692"/>
                  <a:pt x="555611" y="296647"/>
                  <a:pt x="570611" y="285414"/>
                </a:cubicBezTo>
                <a:cubicBezTo>
                  <a:pt x="555611" y="281670"/>
                  <a:pt x="559361" y="322858"/>
                  <a:pt x="544361" y="307880"/>
                </a:cubicBezTo>
                <a:cubicBezTo>
                  <a:pt x="555611" y="292903"/>
                  <a:pt x="533111" y="266692"/>
                  <a:pt x="551861" y="244225"/>
                </a:cubicBezTo>
                <a:cubicBezTo>
                  <a:pt x="548111" y="255459"/>
                  <a:pt x="559361" y="255459"/>
                  <a:pt x="563111" y="251714"/>
                </a:cubicBezTo>
                <a:cubicBezTo>
                  <a:pt x="555611" y="236736"/>
                  <a:pt x="563111" y="210525"/>
                  <a:pt x="551861" y="210525"/>
                </a:cubicBezTo>
                <a:cubicBezTo>
                  <a:pt x="540611" y="214270"/>
                  <a:pt x="529360" y="214270"/>
                  <a:pt x="533111" y="236736"/>
                </a:cubicBezTo>
                <a:lnTo>
                  <a:pt x="534810" y="245980"/>
                </a:lnTo>
                <a:cubicBezTo>
                  <a:pt x="537798" y="249140"/>
                  <a:pt x="543423" y="238609"/>
                  <a:pt x="540611" y="255459"/>
                </a:cubicBezTo>
                <a:cubicBezTo>
                  <a:pt x="521860" y="262947"/>
                  <a:pt x="521860" y="229248"/>
                  <a:pt x="510610" y="270436"/>
                </a:cubicBezTo>
                <a:cubicBezTo>
                  <a:pt x="521860" y="266692"/>
                  <a:pt x="525610" y="289158"/>
                  <a:pt x="525610" y="304136"/>
                </a:cubicBezTo>
                <a:lnTo>
                  <a:pt x="512485" y="313965"/>
                </a:lnTo>
                <a:lnTo>
                  <a:pt x="513891" y="302264"/>
                </a:lnTo>
                <a:cubicBezTo>
                  <a:pt x="495610" y="289158"/>
                  <a:pt x="506860" y="326603"/>
                  <a:pt x="488110" y="322858"/>
                </a:cubicBezTo>
                <a:cubicBezTo>
                  <a:pt x="480609" y="292903"/>
                  <a:pt x="480609" y="292903"/>
                  <a:pt x="480609" y="292903"/>
                </a:cubicBezTo>
                <a:cubicBezTo>
                  <a:pt x="484359" y="266692"/>
                  <a:pt x="506860" y="304136"/>
                  <a:pt x="506860" y="262947"/>
                </a:cubicBezTo>
                <a:cubicBezTo>
                  <a:pt x="491860" y="259203"/>
                  <a:pt x="488110" y="281670"/>
                  <a:pt x="476859" y="270436"/>
                </a:cubicBezTo>
                <a:cubicBezTo>
                  <a:pt x="480609" y="266692"/>
                  <a:pt x="484359" y="266692"/>
                  <a:pt x="484359" y="262947"/>
                </a:cubicBezTo>
                <a:cubicBezTo>
                  <a:pt x="480609" y="259203"/>
                  <a:pt x="480609" y="203037"/>
                  <a:pt x="461859" y="236736"/>
                </a:cubicBezTo>
                <a:cubicBezTo>
                  <a:pt x="450609" y="247970"/>
                  <a:pt x="458109" y="251714"/>
                  <a:pt x="458109" y="266692"/>
                </a:cubicBezTo>
                <a:cubicBezTo>
                  <a:pt x="435608" y="270436"/>
                  <a:pt x="428108" y="285414"/>
                  <a:pt x="416858" y="289158"/>
                </a:cubicBezTo>
                <a:cubicBezTo>
                  <a:pt x="420608" y="259203"/>
                  <a:pt x="394358" y="285414"/>
                  <a:pt x="409358" y="255459"/>
                </a:cubicBezTo>
                <a:cubicBezTo>
                  <a:pt x="416858" y="274181"/>
                  <a:pt x="443109" y="270436"/>
                  <a:pt x="450609" y="244225"/>
                </a:cubicBezTo>
                <a:lnTo>
                  <a:pt x="452015" y="228429"/>
                </a:lnTo>
                <a:cubicBezTo>
                  <a:pt x="456937" y="222461"/>
                  <a:pt x="470297" y="238609"/>
                  <a:pt x="473109" y="210525"/>
                </a:cubicBezTo>
                <a:cubicBezTo>
                  <a:pt x="458109" y="210525"/>
                  <a:pt x="458109" y="173081"/>
                  <a:pt x="458109" y="150615"/>
                </a:cubicBezTo>
                <a:cubicBezTo>
                  <a:pt x="454359" y="150615"/>
                  <a:pt x="446859" y="158104"/>
                  <a:pt x="446859" y="161848"/>
                </a:cubicBezTo>
                <a:cubicBezTo>
                  <a:pt x="443109" y="184315"/>
                  <a:pt x="450609" y="184315"/>
                  <a:pt x="446859" y="206781"/>
                </a:cubicBezTo>
                <a:cubicBezTo>
                  <a:pt x="431858" y="199292"/>
                  <a:pt x="413108" y="214270"/>
                  <a:pt x="401858" y="232992"/>
                </a:cubicBezTo>
                <a:cubicBezTo>
                  <a:pt x="398108" y="221759"/>
                  <a:pt x="398108" y="199292"/>
                  <a:pt x="405608" y="199292"/>
                </a:cubicBezTo>
                <a:cubicBezTo>
                  <a:pt x="386857" y="203037"/>
                  <a:pt x="364357" y="199292"/>
                  <a:pt x="341857" y="195548"/>
                </a:cubicBezTo>
                <a:lnTo>
                  <a:pt x="343204" y="211403"/>
                </a:lnTo>
                <a:cubicBezTo>
                  <a:pt x="340332" y="216794"/>
                  <a:pt x="331829" y="214764"/>
                  <a:pt x="327968" y="219090"/>
                </a:cubicBezTo>
                <a:cubicBezTo>
                  <a:pt x="326768" y="208116"/>
                  <a:pt x="325402" y="195934"/>
                  <a:pt x="326856" y="184315"/>
                </a:cubicBezTo>
                <a:lnTo>
                  <a:pt x="320293" y="187708"/>
                </a:lnTo>
                <a:cubicBezTo>
                  <a:pt x="317481" y="184548"/>
                  <a:pt x="323106" y="165592"/>
                  <a:pt x="311856" y="165592"/>
                </a:cubicBezTo>
                <a:cubicBezTo>
                  <a:pt x="300606" y="180570"/>
                  <a:pt x="281855" y="191803"/>
                  <a:pt x="266855" y="199292"/>
                </a:cubicBezTo>
                <a:cubicBezTo>
                  <a:pt x="248105" y="169337"/>
                  <a:pt x="218104" y="195548"/>
                  <a:pt x="199354" y="195548"/>
                </a:cubicBezTo>
                <a:cubicBezTo>
                  <a:pt x="191853" y="180570"/>
                  <a:pt x="195603" y="150615"/>
                  <a:pt x="188103" y="143126"/>
                </a:cubicBezTo>
                <a:cubicBezTo>
                  <a:pt x="176853" y="143126"/>
                  <a:pt x="195603" y="180570"/>
                  <a:pt x="176853" y="165592"/>
                </a:cubicBezTo>
                <a:lnTo>
                  <a:pt x="180134" y="159040"/>
                </a:lnTo>
                <a:cubicBezTo>
                  <a:pt x="173103" y="165592"/>
                  <a:pt x="150602" y="135637"/>
                  <a:pt x="143102" y="180570"/>
                </a:cubicBezTo>
                <a:cubicBezTo>
                  <a:pt x="150602" y="146870"/>
                  <a:pt x="150602" y="146870"/>
                  <a:pt x="150602" y="146870"/>
                </a:cubicBezTo>
                <a:cubicBezTo>
                  <a:pt x="146852" y="143126"/>
                  <a:pt x="143102" y="150615"/>
                  <a:pt x="139352" y="154359"/>
                </a:cubicBezTo>
                <a:cubicBezTo>
                  <a:pt x="139352" y="143126"/>
                  <a:pt x="135602" y="131893"/>
                  <a:pt x="143102" y="124404"/>
                </a:cubicBezTo>
                <a:cubicBezTo>
                  <a:pt x="131852" y="101937"/>
                  <a:pt x="120602" y="128148"/>
                  <a:pt x="109352" y="128148"/>
                </a:cubicBezTo>
                <a:cubicBezTo>
                  <a:pt x="116852" y="150615"/>
                  <a:pt x="116852" y="150615"/>
                  <a:pt x="116852" y="150615"/>
                </a:cubicBezTo>
                <a:cubicBezTo>
                  <a:pt x="94351" y="165592"/>
                  <a:pt x="83101" y="146870"/>
                  <a:pt x="64351" y="150615"/>
                </a:cubicBezTo>
                <a:lnTo>
                  <a:pt x="64351" y="134233"/>
                </a:lnTo>
                <a:lnTo>
                  <a:pt x="54507" y="141722"/>
                </a:lnTo>
                <a:lnTo>
                  <a:pt x="49819" y="121595"/>
                </a:lnTo>
                <a:cubicBezTo>
                  <a:pt x="46538" y="117851"/>
                  <a:pt x="41850" y="118787"/>
                  <a:pt x="38100" y="128148"/>
                </a:cubicBezTo>
                <a:cubicBezTo>
                  <a:pt x="71851" y="79471"/>
                  <a:pt x="71851" y="79471"/>
                  <a:pt x="71851" y="79471"/>
                </a:cubicBezTo>
                <a:cubicBezTo>
                  <a:pt x="79351" y="90704"/>
                  <a:pt x="60601" y="101937"/>
                  <a:pt x="64351" y="124404"/>
                </a:cubicBezTo>
                <a:cubicBezTo>
                  <a:pt x="68101" y="139381"/>
                  <a:pt x="86851" y="135637"/>
                  <a:pt x="90601" y="116915"/>
                </a:cubicBezTo>
                <a:cubicBezTo>
                  <a:pt x="83101" y="113170"/>
                  <a:pt x="83101" y="116915"/>
                  <a:pt x="79351" y="124404"/>
                </a:cubicBezTo>
                <a:cubicBezTo>
                  <a:pt x="75601" y="98193"/>
                  <a:pt x="86851" y="98193"/>
                  <a:pt x="90601" y="79471"/>
                </a:cubicBezTo>
                <a:lnTo>
                  <a:pt x="86912" y="78801"/>
                </a:lnTo>
                <a:cubicBezTo>
                  <a:pt x="92572" y="68177"/>
                  <a:pt x="99534" y="67761"/>
                  <a:pt x="109352" y="64493"/>
                </a:cubicBezTo>
                <a:cubicBezTo>
                  <a:pt x="101851" y="75726"/>
                  <a:pt x="113102" y="83215"/>
                  <a:pt x="109352" y="90704"/>
                </a:cubicBezTo>
                <a:cubicBezTo>
                  <a:pt x="109352" y="68237"/>
                  <a:pt x="120602" y="60749"/>
                  <a:pt x="135602" y="68237"/>
                </a:cubicBezTo>
                <a:cubicBezTo>
                  <a:pt x="146852" y="94448"/>
                  <a:pt x="165603" y="49515"/>
                  <a:pt x="180603" y="57004"/>
                </a:cubicBezTo>
                <a:cubicBezTo>
                  <a:pt x="173103" y="83215"/>
                  <a:pt x="161853" y="101937"/>
                  <a:pt x="154353" y="113170"/>
                </a:cubicBezTo>
                <a:cubicBezTo>
                  <a:pt x="161853" y="124404"/>
                  <a:pt x="165603" y="113170"/>
                  <a:pt x="173103" y="124404"/>
                </a:cubicBezTo>
                <a:cubicBezTo>
                  <a:pt x="180603" y="105682"/>
                  <a:pt x="184353" y="79471"/>
                  <a:pt x="199354" y="68237"/>
                </a:cubicBezTo>
                <a:lnTo>
                  <a:pt x="199354" y="84619"/>
                </a:lnTo>
                <a:cubicBezTo>
                  <a:pt x="210604" y="75726"/>
                  <a:pt x="210604" y="49515"/>
                  <a:pt x="229354" y="53260"/>
                </a:cubicBezTo>
                <a:cubicBezTo>
                  <a:pt x="255605" y="64493"/>
                  <a:pt x="281855" y="64493"/>
                  <a:pt x="304356" y="68237"/>
                </a:cubicBezTo>
                <a:lnTo>
                  <a:pt x="304356" y="84619"/>
                </a:lnTo>
                <a:cubicBezTo>
                  <a:pt x="315606" y="49515"/>
                  <a:pt x="341857" y="71982"/>
                  <a:pt x="356857" y="57004"/>
                </a:cubicBezTo>
                <a:cubicBezTo>
                  <a:pt x="383107" y="75726"/>
                  <a:pt x="413108" y="42026"/>
                  <a:pt x="428108" y="71982"/>
                </a:cubicBezTo>
                <a:cubicBezTo>
                  <a:pt x="473109" y="60749"/>
                  <a:pt x="514360" y="45771"/>
                  <a:pt x="563111" y="57004"/>
                </a:cubicBezTo>
                <a:cubicBezTo>
                  <a:pt x="551861" y="83215"/>
                  <a:pt x="551861" y="83215"/>
                  <a:pt x="551861" y="83215"/>
                </a:cubicBezTo>
                <a:lnTo>
                  <a:pt x="557896" y="76019"/>
                </a:lnTo>
                <a:cubicBezTo>
                  <a:pt x="561939" y="76896"/>
                  <a:pt x="561236" y="97257"/>
                  <a:pt x="566861" y="94448"/>
                </a:cubicBezTo>
                <a:cubicBezTo>
                  <a:pt x="559361" y="71982"/>
                  <a:pt x="578111" y="64493"/>
                  <a:pt x="585612" y="49515"/>
                </a:cubicBezTo>
                <a:cubicBezTo>
                  <a:pt x="608112" y="71982"/>
                  <a:pt x="634363" y="49515"/>
                  <a:pt x="653113" y="30793"/>
                </a:cubicBezTo>
                <a:lnTo>
                  <a:pt x="653113" y="47175"/>
                </a:lnTo>
                <a:cubicBezTo>
                  <a:pt x="675614" y="15815"/>
                  <a:pt x="694364" y="45771"/>
                  <a:pt x="720614" y="53260"/>
                </a:cubicBezTo>
                <a:cubicBezTo>
                  <a:pt x="720614" y="60749"/>
                  <a:pt x="724365" y="79471"/>
                  <a:pt x="731865" y="75726"/>
                </a:cubicBezTo>
                <a:cubicBezTo>
                  <a:pt x="746865" y="45771"/>
                  <a:pt x="754365" y="49515"/>
                  <a:pt x="773116" y="30793"/>
                </a:cubicBezTo>
                <a:cubicBezTo>
                  <a:pt x="788116" y="30793"/>
                  <a:pt x="810616" y="38282"/>
                  <a:pt x="821867" y="53260"/>
                </a:cubicBezTo>
                <a:cubicBezTo>
                  <a:pt x="874368" y="12071"/>
                  <a:pt x="926869" y="42026"/>
                  <a:pt x="983120" y="15815"/>
                </a:cubicBezTo>
                <a:cubicBezTo>
                  <a:pt x="986870" y="38282"/>
                  <a:pt x="986870" y="38282"/>
                  <a:pt x="986870" y="38282"/>
                </a:cubicBezTo>
                <a:cubicBezTo>
                  <a:pt x="1039371" y="-6651"/>
                  <a:pt x="1103123" y="38282"/>
                  <a:pt x="1148123" y="15815"/>
                </a:cubicBezTo>
                <a:cubicBezTo>
                  <a:pt x="1144373" y="53260"/>
                  <a:pt x="1144373" y="53260"/>
                  <a:pt x="1144373" y="53260"/>
                </a:cubicBezTo>
                <a:cubicBezTo>
                  <a:pt x="1155624" y="64493"/>
                  <a:pt x="1174374" y="42026"/>
                  <a:pt x="1170624" y="15815"/>
                </a:cubicBezTo>
                <a:cubicBezTo>
                  <a:pt x="1185624" y="30793"/>
                  <a:pt x="1208125" y="838"/>
                  <a:pt x="1215625" y="30793"/>
                </a:cubicBezTo>
                <a:cubicBezTo>
                  <a:pt x="1230625" y="38282"/>
                  <a:pt x="1234375" y="15815"/>
                  <a:pt x="1245626" y="8326"/>
                </a:cubicBezTo>
                <a:cubicBezTo>
                  <a:pt x="1272400" y="21693"/>
                  <a:pt x="1284240" y="23131"/>
                  <a:pt x="1304900" y="17006"/>
                </a:cubicBezTo>
                <a:cubicBezTo>
                  <a:pt x="1302101" y="25479"/>
                  <a:pt x="1303175" y="38282"/>
                  <a:pt x="1309377" y="38282"/>
                </a:cubicBezTo>
                <a:cubicBezTo>
                  <a:pt x="1320627" y="30793"/>
                  <a:pt x="1346878" y="49515"/>
                  <a:pt x="1335627" y="4582"/>
                </a:cubicBezTo>
                <a:cubicBezTo>
                  <a:pt x="1365628" y="30793"/>
                  <a:pt x="1403129" y="-10396"/>
                  <a:pt x="1433129" y="23304"/>
                </a:cubicBezTo>
                <a:cubicBezTo>
                  <a:pt x="1429379" y="12071"/>
                  <a:pt x="1436880" y="8326"/>
                  <a:pt x="1440630" y="838"/>
                </a:cubicBezTo>
                <a:cubicBezTo>
                  <a:pt x="1466880" y="838"/>
                  <a:pt x="1493131" y="27049"/>
                  <a:pt x="1511881" y="4582"/>
                </a:cubicBezTo>
                <a:cubicBezTo>
                  <a:pt x="1515631" y="12071"/>
                  <a:pt x="1504381" y="27049"/>
                  <a:pt x="1515631" y="27049"/>
                </a:cubicBezTo>
                <a:cubicBezTo>
                  <a:pt x="1523131" y="23304"/>
                  <a:pt x="1515631" y="12071"/>
                  <a:pt x="1523131" y="4582"/>
                </a:cubicBezTo>
                <a:cubicBezTo>
                  <a:pt x="1533444" y="-98"/>
                  <a:pt x="1543757" y="-801"/>
                  <a:pt x="1554011" y="72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9" name="Freeform 19">
            <a:extLst>
              <a:ext uri="{FF2B5EF4-FFF2-40B4-BE49-F238E27FC236}">
                <a16:creationId xmlns:a16="http://schemas.microsoft.com/office/drawing/2014/main" id="{8C1BB5F3-A2F1-4E8D-A127-82462A8A54FF}"/>
              </a:ext>
            </a:extLst>
          </p:cNvPr>
          <p:cNvSpPr>
            <a:spLocks noEditPoints="1"/>
          </p:cNvSpPr>
          <p:nvPr/>
        </p:nvSpPr>
        <p:spPr bwMode="auto">
          <a:xfrm>
            <a:off x="8752194" y="2636880"/>
            <a:ext cx="1979100" cy="954433"/>
          </a:xfrm>
          <a:custGeom>
            <a:avLst/>
            <a:gdLst>
              <a:gd name="T0" fmla="*/ 2147483646 w 236"/>
              <a:gd name="T1" fmla="*/ 2147483646 h 158"/>
              <a:gd name="T2" fmla="*/ 2147483646 w 236"/>
              <a:gd name="T3" fmla="*/ 2147483646 h 158"/>
              <a:gd name="T4" fmla="*/ 2147483646 w 236"/>
              <a:gd name="T5" fmla="*/ 2147483646 h 158"/>
              <a:gd name="T6" fmla="*/ 2147483646 w 236"/>
              <a:gd name="T7" fmla="*/ 2147483646 h 158"/>
              <a:gd name="T8" fmla="*/ 2147483646 w 236"/>
              <a:gd name="T9" fmla="*/ 2147483646 h 158"/>
              <a:gd name="T10" fmla="*/ 2147483646 w 236"/>
              <a:gd name="T11" fmla="*/ 2147483646 h 158"/>
              <a:gd name="T12" fmla="*/ 2147483646 w 236"/>
              <a:gd name="T13" fmla="*/ 2147483646 h 158"/>
              <a:gd name="T14" fmla="*/ 2147483646 w 236"/>
              <a:gd name="T15" fmla="*/ 2147483646 h 158"/>
              <a:gd name="T16" fmla="*/ 2147483646 w 236"/>
              <a:gd name="T17" fmla="*/ 2147483646 h 158"/>
              <a:gd name="T18" fmla="*/ 2147483646 w 236"/>
              <a:gd name="T19" fmla="*/ 2147483646 h 158"/>
              <a:gd name="T20" fmla="*/ 2147483646 w 236"/>
              <a:gd name="T21" fmla="*/ 2147483646 h 158"/>
              <a:gd name="T22" fmla="*/ 2147483646 w 236"/>
              <a:gd name="T23" fmla="*/ 2147483646 h 158"/>
              <a:gd name="T24" fmla="*/ 2147483646 w 236"/>
              <a:gd name="T25" fmla="*/ 2147483646 h 158"/>
              <a:gd name="T26" fmla="*/ 2147483646 w 236"/>
              <a:gd name="T27" fmla="*/ 2147483646 h 158"/>
              <a:gd name="T28" fmla="*/ 2147483646 w 236"/>
              <a:gd name="T29" fmla="*/ 2147483646 h 158"/>
              <a:gd name="T30" fmla="*/ 2147483646 w 236"/>
              <a:gd name="T31" fmla="*/ 2147483646 h 158"/>
              <a:gd name="T32" fmla="*/ 2147483646 w 236"/>
              <a:gd name="T33" fmla="*/ 2147483646 h 158"/>
              <a:gd name="T34" fmla="*/ 2147483646 w 236"/>
              <a:gd name="T35" fmla="*/ 2147483646 h 158"/>
              <a:gd name="T36" fmla="*/ 2147483646 w 236"/>
              <a:gd name="T37" fmla="*/ 2147483646 h 158"/>
              <a:gd name="T38" fmla="*/ 2147483646 w 236"/>
              <a:gd name="T39" fmla="*/ 2147483646 h 158"/>
              <a:gd name="T40" fmla="*/ 2147483646 w 236"/>
              <a:gd name="T41" fmla="*/ 2147483646 h 158"/>
              <a:gd name="T42" fmla="*/ 2147483646 w 236"/>
              <a:gd name="T43" fmla="*/ 2147483646 h 158"/>
              <a:gd name="T44" fmla="*/ 2147483646 w 236"/>
              <a:gd name="T45" fmla="*/ 2147483646 h 158"/>
              <a:gd name="T46" fmla="*/ 2147483646 w 236"/>
              <a:gd name="T47" fmla="*/ 2147483646 h 158"/>
              <a:gd name="T48" fmla="*/ 2147483646 w 236"/>
              <a:gd name="T49" fmla="*/ 2147483646 h 158"/>
              <a:gd name="T50" fmla="*/ 2147483646 w 236"/>
              <a:gd name="T51" fmla="*/ 2147483646 h 158"/>
              <a:gd name="T52" fmla="*/ 2147483646 w 236"/>
              <a:gd name="T53" fmla="*/ 2147483646 h 158"/>
              <a:gd name="T54" fmla="*/ 2147483646 w 236"/>
              <a:gd name="T55" fmla="*/ 2147483646 h 158"/>
              <a:gd name="T56" fmla="*/ 2147483646 w 236"/>
              <a:gd name="T57" fmla="*/ 2147483646 h 158"/>
              <a:gd name="T58" fmla="*/ 2147483646 w 236"/>
              <a:gd name="T59" fmla="*/ 2147483646 h 158"/>
              <a:gd name="T60" fmla="*/ 2147483646 w 236"/>
              <a:gd name="T61" fmla="*/ 2147483646 h 158"/>
              <a:gd name="T62" fmla="*/ 2147483646 w 236"/>
              <a:gd name="T63" fmla="*/ 2147483646 h 158"/>
              <a:gd name="T64" fmla="*/ 2147483646 w 236"/>
              <a:gd name="T65" fmla="*/ 2147483646 h 158"/>
              <a:gd name="T66" fmla="*/ 2147483646 w 236"/>
              <a:gd name="T67" fmla="*/ 2147483646 h 158"/>
              <a:gd name="T68" fmla="*/ 0 w 236"/>
              <a:gd name="T69" fmla="*/ 2147483646 h 158"/>
              <a:gd name="T70" fmla="*/ 2147483646 w 236"/>
              <a:gd name="T71" fmla="*/ 2147483646 h 158"/>
              <a:gd name="T72" fmla="*/ 2147483646 w 236"/>
              <a:gd name="T73" fmla="*/ 2147483646 h 158"/>
              <a:gd name="T74" fmla="*/ 2147483646 w 236"/>
              <a:gd name="T75" fmla="*/ 2147483646 h 158"/>
              <a:gd name="T76" fmla="*/ 2147483646 w 236"/>
              <a:gd name="T77" fmla="*/ 2147483646 h 158"/>
              <a:gd name="T78" fmla="*/ 2147483646 w 236"/>
              <a:gd name="T79" fmla="*/ 2147483646 h 158"/>
              <a:gd name="T80" fmla="*/ 2147483646 w 236"/>
              <a:gd name="T81" fmla="*/ 2147483646 h 158"/>
              <a:gd name="T82" fmla="*/ 2147483646 w 236"/>
              <a:gd name="T83" fmla="*/ 2147483646 h 158"/>
              <a:gd name="T84" fmla="*/ 2147483646 w 236"/>
              <a:gd name="T85" fmla="*/ 2147483646 h 158"/>
              <a:gd name="T86" fmla="*/ 2147483646 w 236"/>
              <a:gd name="T87" fmla="*/ 2147483646 h 158"/>
              <a:gd name="T88" fmla="*/ 2147483646 w 236"/>
              <a:gd name="T89" fmla="*/ 2147483646 h 158"/>
              <a:gd name="T90" fmla="*/ 2147483646 w 236"/>
              <a:gd name="T91" fmla="*/ 2147483646 h 158"/>
              <a:gd name="T92" fmla="*/ 2147483646 w 236"/>
              <a:gd name="T93" fmla="*/ 2147483646 h 158"/>
              <a:gd name="T94" fmla="*/ 2147483646 w 236"/>
              <a:gd name="T95" fmla="*/ 2147483646 h 158"/>
              <a:gd name="T96" fmla="*/ 2147483646 w 236"/>
              <a:gd name="T97" fmla="*/ 2147483646 h 158"/>
              <a:gd name="T98" fmla="*/ 2147483646 w 236"/>
              <a:gd name="T99" fmla="*/ 2147483646 h 158"/>
              <a:gd name="T100" fmla="*/ 2147483646 w 236"/>
              <a:gd name="T101" fmla="*/ 2147483646 h 158"/>
              <a:gd name="T102" fmla="*/ 2147483646 w 236"/>
              <a:gd name="T103" fmla="*/ 2147483646 h 158"/>
              <a:gd name="T104" fmla="*/ 2147483646 w 236"/>
              <a:gd name="T105" fmla="*/ 2147483646 h 158"/>
              <a:gd name="T106" fmla="*/ 2147483646 w 236"/>
              <a:gd name="T107" fmla="*/ 2147483646 h 158"/>
              <a:gd name="T108" fmla="*/ 2147483646 w 236"/>
              <a:gd name="T109" fmla="*/ 2147483646 h 158"/>
              <a:gd name="T110" fmla="*/ 2147483646 w 236"/>
              <a:gd name="T111" fmla="*/ 2147483646 h 158"/>
              <a:gd name="T112" fmla="*/ 2147483646 w 236"/>
              <a:gd name="T113" fmla="*/ 2147483646 h 158"/>
              <a:gd name="T114" fmla="*/ 2147483646 w 236"/>
              <a:gd name="T115" fmla="*/ 2147483646 h 158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236"/>
              <a:gd name="T175" fmla="*/ 0 h 158"/>
              <a:gd name="T176" fmla="*/ 236 w 236"/>
              <a:gd name="T177" fmla="*/ 158 h 158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236" h="158">
                <a:moveTo>
                  <a:pt x="235" y="71"/>
                </a:moveTo>
                <a:cubicBezTo>
                  <a:pt x="235" y="69"/>
                  <a:pt x="234" y="67"/>
                  <a:pt x="233" y="66"/>
                </a:cubicBezTo>
                <a:cubicBezTo>
                  <a:pt x="233" y="67"/>
                  <a:pt x="234" y="66"/>
                  <a:pt x="234" y="67"/>
                </a:cubicBezTo>
                <a:cubicBezTo>
                  <a:pt x="233" y="68"/>
                  <a:pt x="232" y="66"/>
                  <a:pt x="232" y="65"/>
                </a:cubicBezTo>
                <a:cubicBezTo>
                  <a:pt x="232" y="65"/>
                  <a:pt x="232" y="65"/>
                  <a:pt x="232" y="65"/>
                </a:cubicBezTo>
                <a:cubicBezTo>
                  <a:pt x="232" y="63"/>
                  <a:pt x="232" y="62"/>
                  <a:pt x="232" y="61"/>
                </a:cubicBezTo>
                <a:cubicBezTo>
                  <a:pt x="232" y="59"/>
                  <a:pt x="232" y="62"/>
                  <a:pt x="233" y="61"/>
                </a:cubicBezTo>
                <a:cubicBezTo>
                  <a:pt x="234" y="61"/>
                  <a:pt x="234" y="57"/>
                  <a:pt x="234" y="56"/>
                </a:cubicBezTo>
                <a:cubicBezTo>
                  <a:pt x="234" y="56"/>
                  <a:pt x="233" y="55"/>
                  <a:pt x="233" y="55"/>
                </a:cubicBezTo>
                <a:cubicBezTo>
                  <a:pt x="232" y="54"/>
                  <a:pt x="234" y="54"/>
                  <a:pt x="234" y="53"/>
                </a:cubicBezTo>
                <a:cubicBezTo>
                  <a:pt x="231" y="49"/>
                  <a:pt x="231" y="49"/>
                  <a:pt x="231" y="49"/>
                </a:cubicBezTo>
                <a:cubicBezTo>
                  <a:pt x="231" y="49"/>
                  <a:pt x="232" y="48"/>
                  <a:pt x="233" y="49"/>
                </a:cubicBezTo>
                <a:cubicBezTo>
                  <a:pt x="232" y="46"/>
                  <a:pt x="230" y="44"/>
                  <a:pt x="229" y="42"/>
                </a:cubicBezTo>
                <a:cubicBezTo>
                  <a:pt x="230" y="41"/>
                  <a:pt x="229" y="38"/>
                  <a:pt x="229" y="37"/>
                </a:cubicBezTo>
                <a:cubicBezTo>
                  <a:pt x="230" y="36"/>
                  <a:pt x="229" y="38"/>
                  <a:pt x="229" y="38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1" y="39"/>
                  <a:pt x="232" y="36"/>
                  <a:pt x="233" y="37"/>
                </a:cubicBezTo>
                <a:cubicBezTo>
                  <a:pt x="232" y="36"/>
                  <a:pt x="233" y="32"/>
                  <a:pt x="233" y="29"/>
                </a:cubicBezTo>
                <a:cubicBezTo>
                  <a:pt x="231" y="31"/>
                  <a:pt x="232" y="26"/>
                  <a:pt x="230" y="26"/>
                </a:cubicBezTo>
                <a:cubicBezTo>
                  <a:pt x="230" y="23"/>
                  <a:pt x="232" y="24"/>
                  <a:pt x="232" y="23"/>
                </a:cubicBezTo>
                <a:cubicBezTo>
                  <a:pt x="231" y="20"/>
                  <a:pt x="231" y="17"/>
                  <a:pt x="231" y="14"/>
                </a:cubicBezTo>
                <a:cubicBezTo>
                  <a:pt x="232" y="15"/>
                  <a:pt x="233" y="15"/>
                  <a:pt x="231" y="14"/>
                </a:cubicBezTo>
                <a:cubicBezTo>
                  <a:pt x="231" y="14"/>
                  <a:pt x="231" y="14"/>
                  <a:pt x="231" y="14"/>
                </a:cubicBezTo>
                <a:cubicBezTo>
                  <a:pt x="232" y="14"/>
                  <a:pt x="232" y="14"/>
                  <a:pt x="232" y="14"/>
                </a:cubicBezTo>
                <a:cubicBezTo>
                  <a:pt x="231" y="12"/>
                  <a:pt x="231" y="7"/>
                  <a:pt x="230" y="5"/>
                </a:cubicBezTo>
                <a:cubicBezTo>
                  <a:pt x="230" y="5"/>
                  <a:pt x="230" y="5"/>
                  <a:pt x="231" y="5"/>
                </a:cubicBezTo>
                <a:cubicBezTo>
                  <a:pt x="228" y="0"/>
                  <a:pt x="230" y="6"/>
                  <a:pt x="227" y="5"/>
                </a:cubicBezTo>
                <a:cubicBezTo>
                  <a:pt x="228" y="4"/>
                  <a:pt x="228" y="4"/>
                  <a:pt x="228" y="4"/>
                </a:cubicBezTo>
                <a:cubicBezTo>
                  <a:pt x="226" y="5"/>
                  <a:pt x="224" y="3"/>
                  <a:pt x="222" y="5"/>
                </a:cubicBezTo>
                <a:cubicBezTo>
                  <a:pt x="222" y="5"/>
                  <a:pt x="222" y="4"/>
                  <a:pt x="222" y="4"/>
                </a:cubicBezTo>
                <a:cubicBezTo>
                  <a:pt x="222" y="4"/>
                  <a:pt x="221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18" y="5"/>
                  <a:pt x="217" y="5"/>
                  <a:pt x="216" y="6"/>
                </a:cubicBezTo>
                <a:cubicBezTo>
                  <a:pt x="216" y="6"/>
                  <a:pt x="216" y="5"/>
                  <a:pt x="217" y="5"/>
                </a:cubicBezTo>
                <a:cubicBezTo>
                  <a:pt x="215" y="4"/>
                  <a:pt x="215" y="6"/>
                  <a:pt x="213" y="6"/>
                </a:cubicBezTo>
                <a:cubicBezTo>
                  <a:pt x="212" y="6"/>
                  <a:pt x="211" y="5"/>
                  <a:pt x="212" y="5"/>
                </a:cubicBezTo>
                <a:cubicBezTo>
                  <a:pt x="211" y="6"/>
                  <a:pt x="208" y="6"/>
                  <a:pt x="207" y="7"/>
                </a:cubicBezTo>
                <a:cubicBezTo>
                  <a:pt x="207" y="6"/>
                  <a:pt x="206" y="6"/>
                  <a:pt x="205" y="6"/>
                </a:cubicBezTo>
                <a:cubicBezTo>
                  <a:pt x="194" y="7"/>
                  <a:pt x="184" y="7"/>
                  <a:pt x="173" y="10"/>
                </a:cubicBezTo>
                <a:cubicBezTo>
                  <a:pt x="172" y="8"/>
                  <a:pt x="176" y="8"/>
                  <a:pt x="175" y="7"/>
                </a:cubicBezTo>
                <a:cubicBezTo>
                  <a:pt x="175" y="9"/>
                  <a:pt x="173" y="8"/>
                  <a:pt x="170" y="8"/>
                </a:cubicBezTo>
                <a:cubicBezTo>
                  <a:pt x="170" y="8"/>
                  <a:pt x="170" y="8"/>
                  <a:pt x="170" y="8"/>
                </a:cubicBezTo>
                <a:cubicBezTo>
                  <a:pt x="168" y="9"/>
                  <a:pt x="168" y="8"/>
                  <a:pt x="166" y="8"/>
                </a:cubicBezTo>
                <a:cubicBezTo>
                  <a:pt x="166" y="9"/>
                  <a:pt x="166" y="9"/>
                  <a:pt x="166" y="9"/>
                </a:cubicBezTo>
                <a:cubicBezTo>
                  <a:pt x="165" y="10"/>
                  <a:pt x="163" y="7"/>
                  <a:pt x="162" y="9"/>
                </a:cubicBezTo>
                <a:cubicBezTo>
                  <a:pt x="161" y="8"/>
                  <a:pt x="161" y="8"/>
                  <a:pt x="161" y="8"/>
                </a:cubicBezTo>
                <a:cubicBezTo>
                  <a:pt x="159" y="10"/>
                  <a:pt x="158" y="7"/>
                  <a:pt x="157" y="9"/>
                </a:cubicBezTo>
                <a:cubicBezTo>
                  <a:pt x="157" y="9"/>
                  <a:pt x="157" y="9"/>
                  <a:pt x="157" y="9"/>
                </a:cubicBezTo>
                <a:cubicBezTo>
                  <a:pt x="154" y="8"/>
                  <a:pt x="152" y="11"/>
                  <a:pt x="151" y="10"/>
                </a:cubicBezTo>
                <a:cubicBezTo>
                  <a:pt x="148" y="10"/>
                  <a:pt x="146" y="10"/>
                  <a:pt x="146" y="12"/>
                </a:cubicBezTo>
                <a:cubicBezTo>
                  <a:pt x="145" y="11"/>
                  <a:pt x="145" y="10"/>
                  <a:pt x="146" y="10"/>
                </a:cubicBezTo>
                <a:cubicBezTo>
                  <a:pt x="138" y="11"/>
                  <a:pt x="129" y="11"/>
                  <a:pt x="122" y="13"/>
                </a:cubicBezTo>
                <a:cubicBezTo>
                  <a:pt x="121" y="13"/>
                  <a:pt x="122" y="13"/>
                  <a:pt x="122" y="12"/>
                </a:cubicBezTo>
                <a:cubicBezTo>
                  <a:pt x="118" y="14"/>
                  <a:pt x="113" y="11"/>
                  <a:pt x="110" y="14"/>
                </a:cubicBezTo>
                <a:cubicBezTo>
                  <a:pt x="109" y="15"/>
                  <a:pt x="109" y="15"/>
                  <a:pt x="109" y="15"/>
                </a:cubicBezTo>
                <a:cubicBezTo>
                  <a:pt x="108" y="15"/>
                  <a:pt x="108" y="14"/>
                  <a:pt x="107" y="13"/>
                </a:cubicBezTo>
                <a:cubicBezTo>
                  <a:pt x="106" y="14"/>
                  <a:pt x="103" y="14"/>
                  <a:pt x="102" y="15"/>
                </a:cubicBezTo>
                <a:cubicBezTo>
                  <a:pt x="102" y="14"/>
                  <a:pt x="102" y="14"/>
                  <a:pt x="102" y="14"/>
                </a:cubicBezTo>
                <a:cubicBezTo>
                  <a:pt x="100" y="14"/>
                  <a:pt x="98" y="15"/>
                  <a:pt x="96" y="15"/>
                </a:cubicBezTo>
                <a:cubicBezTo>
                  <a:pt x="97" y="14"/>
                  <a:pt x="97" y="14"/>
                  <a:pt x="97" y="14"/>
                </a:cubicBezTo>
                <a:cubicBezTo>
                  <a:pt x="86" y="12"/>
                  <a:pt x="73" y="11"/>
                  <a:pt x="65" y="13"/>
                </a:cubicBezTo>
                <a:cubicBezTo>
                  <a:pt x="63" y="14"/>
                  <a:pt x="64" y="11"/>
                  <a:pt x="63" y="12"/>
                </a:cubicBezTo>
                <a:cubicBezTo>
                  <a:pt x="54" y="14"/>
                  <a:pt x="44" y="10"/>
                  <a:pt x="36" y="13"/>
                </a:cubicBezTo>
                <a:cubicBezTo>
                  <a:pt x="30" y="13"/>
                  <a:pt x="28" y="17"/>
                  <a:pt x="28" y="17"/>
                </a:cubicBezTo>
                <a:cubicBezTo>
                  <a:pt x="43" y="17"/>
                  <a:pt x="56" y="19"/>
                  <a:pt x="71" y="21"/>
                </a:cubicBezTo>
                <a:cubicBezTo>
                  <a:pt x="76" y="21"/>
                  <a:pt x="82" y="21"/>
                  <a:pt x="87" y="21"/>
                </a:cubicBezTo>
                <a:cubicBezTo>
                  <a:pt x="106" y="21"/>
                  <a:pt x="126" y="24"/>
                  <a:pt x="145" y="21"/>
                </a:cubicBezTo>
                <a:cubicBezTo>
                  <a:pt x="144" y="21"/>
                  <a:pt x="145" y="20"/>
                  <a:pt x="146" y="20"/>
                </a:cubicBezTo>
                <a:cubicBezTo>
                  <a:pt x="147" y="20"/>
                  <a:pt x="147" y="20"/>
                  <a:pt x="147" y="20"/>
                </a:cubicBezTo>
                <a:cubicBezTo>
                  <a:pt x="148" y="19"/>
                  <a:pt x="148" y="19"/>
                  <a:pt x="148" y="19"/>
                </a:cubicBezTo>
                <a:cubicBezTo>
                  <a:pt x="150" y="19"/>
                  <a:pt x="149" y="20"/>
                  <a:pt x="148" y="21"/>
                </a:cubicBezTo>
                <a:cubicBezTo>
                  <a:pt x="156" y="20"/>
                  <a:pt x="163" y="19"/>
                  <a:pt x="170" y="19"/>
                </a:cubicBezTo>
                <a:cubicBezTo>
                  <a:pt x="171" y="18"/>
                  <a:pt x="174" y="19"/>
                  <a:pt x="174" y="17"/>
                </a:cubicBezTo>
                <a:cubicBezTo>
                  <a:pt x="175" y="17"/>
                  <a:pt x="174" y="18"/>
                  <a:pt x="174" y="18"/>
                </a:cubicBezTo>
                <a:cubicBezTo>
                  <a:pt x="180" y="17"/>
                  <a:pt x="180" y="17"/>
                  <a:pt x="185" y="18"/>
                </a:cubicBezTo>
                <a:cubicBezTo>
                  <a:pt x="195" y="18"/>
                  <a:pt x="205" y="17"/>
                  <a:pt x="215" y="16"/>
                </a:cubicBezTo>
                <a:cubicBezTo>
                  <a:pt x="220" y="15"/>
                  <a:pt x="220" y="15"/>
                  <a:pt x="220" y="15"/>
                </a:cubicBezTo>
                <a:cubicBezTo>
                  <a:pt x="220" y="19"/>
                  <a:pt x="220" y="19"/>
                  <a:pt x="220" y="19"/>
                </a:cubicBezTo>
                <a:cubicBezTo>
                  <a:pt x="221" y="39"/>
                  <a:pt x="223" y="59"/>
                  <a:pt x="222" y="80"/>
                </a:cubicBezTo>
                <a:cubicBezTo>
                  <a:pt x="225" y="83"/>
                  <a:pt x="223" y="88"/>
                  <a:pt x="225" y="91"/>
                </a:cubicBezTo>
                <a:cubicBezTo>
                  <a:pt x="225" y="91"/>
                  <a:pt x="225" y="91"/>
                  <a:pt x="225" y="91"/>
                </a:cubicBezTo>
                <a:cubicBezTo>
                  <a:pt x="225" y="94"/>
                  <a:pt x="224" y="95"/>
                  <a:pt x="223" y="99"/>
                </a:cubicBezTo>
                <a:cubicBezTo>
                  <a:pt x="224" y="99"/>
                  <a:pt x="223" y="101"/>
                  <a:pt x="224" y="100"/>
                </a:cubicBezTo>
                <a:cubicBezTo>
                  <a:pt x="226" y="102"/>
                  <a:pt x="222" y="103"/>
                  <a:pt x="223" y="105"/>
                </a:cubicBezTo>
                <a:cubicBezTo>
                  <a:pt x="222" y="105"/>
                  <a:pt x="224" y="105"/>
                  <a:pt x="223" y="105"/>
                </a:cubicBezTo>
                <a:cubicBezTo>
                  <a:pt x="224" y="110"/>
                  <a:pt x="223" y="104"/>
                  <a:pt x="220" y="110"/>
                </a:cubicBezTo>
                <a:cubicBezTo>
                  <a:pt x="221" y="117"/>
                  <a:pt x="219" y="129"/>
                  <a:pt x="217" y="130"/>
                </a:cubicBezTo>
                <a:cubicBezTo>
                  <a:pt x="217" y="130"/>
                  <a:pt x="217" y="130"/>
                  <a:pt x="217" y="130"/>
                </a:cubicBezTo>
                <a:cubicBezTo>
                  <a:pt x="215" y="128"/>
                  <a:pt x="214" y="132"/>
                  <a:pt x="213" y="131"/>
                </a:cubicBezTo>
                <a:cubicBezTo>
                  <a:pt x="213" y="131"/>
                  <a:pt x="213" y="131"/>
                  <a:pt x="214" y="130"/>
                </a:cubicBezTo>
                <a:cubicBezTo>
                  <a:pt x="209" y="131"/>
                  <a:pt x="207" y="133"/>
                  <a:pt x="203" y="133"/>
                </a:cubicBezTo>
                <a:cubicBezTo>
                  <a:pt x="200" y="135"/>
                  <a:pt x="195" y="134"/>
                  <a:pt x="193" y="136"/>
                </a:cubicBezTo>
                <a:cubicBezTo>
                  <a:pt x="193" y="135"/>
                  <a:pt x="191" y="135"/>
                  <a:pt x="190" y="135"/>
                </a:cubicBezTo>
                <a:cubicBezTo>
                  <a:pt x="188" y="138"/>
                  <a:pt x="183" y="135"/>
                  <a:pt x="181" y="138"/>
                </a:cubicBezTo>
                <a:cubicBezTo>
                  <a:pt x="181" y="137"/>
                  <a:pt x="181" y="137"/>
                  <a:pt x="181" y="137"/>
                </a:cubicBezTo>
                <a:cubicBezTo>
                  <a:pt x="171" y="140"/>
                  <a:pt x="160" y="140"/>
                  <a:pt x="150" y="142"/>
                </a:cubicBezTo>
                <a:cubicBezTo>
                  <a:pt x="145" y="143"/>
                  <a:pt x="138" y="141"/>
                  <a:pt x="132" y="142"/>
                </a:cubicBezTo>
                <a:cubicBezTo>
                  <a:pt x="131" y="143"/>
                  <a:pt x="132" y="143"/>
                  <a:pt x="131" y="144"/>
                </a:cubicBezTo>
                <a:cubicBezTo>
                  <a:pt x="129" y="144"/>
                  <a:pt x="131" y="143"/>
                  <a:pt x="130" y="142"/>
                </a:cubicBezTo>
                <a:cubicBezTo>
                  <a:pt x="127" y="144"/>
                  <a:pt x="123" y="142"/>
                  <a:pt x="119" y="142"/>
                </a:cubicBezTo>
                <a:cubicBezTo>
                  <a:pt x="118" y="143"/>
                  <a:pt x="117" y="143"/>
                  <a:pt x="118" y="143"/>
                </a:cubicBezTo>
                <a:cubicBezTo>
                  <a:pt x="113" y="142"/>
                  <a:pt x="107" y="144"/>
                  <a:pt x="103" y="142"/>
                </a:cubicBezTo>
                <a:cubicBezTo>
                  <a:pt x="104" y="145"/>
                  <a:pt x="100" y="144"/>
                  <a:pt x="99" y="144"/>
                </a:cubicBezTo>
                <a:cubicBezTo>
                  <a:pt x="98" y="144"/>
                  <a:pt x="98" y="143"/>
                  <a:pt x="98" y="143"/>
                </a:cubicBezTo>
                <a:cubicBezTo>
                  <a:pt x="95" y="143"/>
                  <a:pt x="93" y="143"/>
                  <a:pt x="89" y="142"/>
                </a:cubicBezTo>
                <a:cubicBezTo>
                  <a:pt x="87" y="142"/>
                  <a:pt x="87" y="143"/>
                  <a:pt x="84" y="143"/>
                </a:cubicBezTo>
                <a:cubicBezTo>
                  <a:pt x="83" y="141"/>
                  <a:pt x="80" y="142"/>
                  <a:pt x="78" y="142"/>
                </a:cubicBezTo>
                <a:cubicBezTo>
                  <a:pt x="78" y="143"/>
                  <a:pt x="75" y="144"/>
                  <a:pt x="73" y="143"/>
                </a:cubicBezTo>
                <a:cubicBezTo>
                  <a:pt x="74" y="141"/>
                  <a:pt x="74" y="141"/>
                  <a:pt x="74" y="141"/>
                </a:cubicBezTo>
                <a:cubicBezTo>
                  <a:pt x="67" y="142"/>
                  <a:pt x="57" y="138"/>
                  <a:pt x="49" y="139"/>
                </a:cubicBezTo>
                <a:cubicBezTo>
                  <a:pt x="48" y="138"/>
                  <a:pt x="48" y="138"/>
                  <a:pt x="48" y="138"/>
                </a:cubicBezTo>
                <a:cubicBezTo>
                  <a:pt x="40" y="139"/>
                  <a:pt x="32" y="135"/>
                  <a:pt x="24" y="136"/>
                </a:cubicBezTo>
                <a:cubicBezTo>
                  <a:pt x="22" y="135"/>
                  <a:pt x="18" y="134"/>
                  <a:pt x="16" y="134"/>
                </a:cubicBezTo>
                <a:cubicBezTo>
                  <a:pt x="16" y="134"/>
                  <a:pt x="16" y="134"/>
                  <a:pt x="15" y="134"/>
                </a:cubicBezTo>
                <a:cubicBezTo>
                  <a:pt x="17" y="131"/>
                  <a:pt x="18" y="129"/>
                  <a:pt x="17" y="126"/>
                </a:cubicBezTo>
                <a:cubicBezTo>
                  <a:pt x="18" y="126"/>
                  <a:pt x="18" y="126"/>
                  <a:pt x="18" y="126"/>
                </a:cubicBezTo>
                <a:cubicBezTo>
                  <a:pt x="17" y="123"/>
                  <a:pt x="17" y="119"/>
                  <a:pt x="18" y="115"/>
                </a:cubicBezTo>
                <a:cubicBezTo>
                  <a:pt x="18" y="114"/>
                  <a:pt x="18" y="111"/>
                  <a:pt x="17" y="112"/>
                </a:cubicBezTo>
                <a:cubicBezTo>
                  <a:pt x="16" y="111"/>
                  <a:pt x="18" y="112"/>
                  <a:pt x="17" y="110"/>
                </a:cubicBezTo>
                <a:cubicBezTo>
                  <a:pt x="19" y="112"/>
                  <a:pt x="19" y="112"/>
                  <a:pt x="19" y="112"/>
                </a:cubicBezTo>
                <a:cubicBezTo>
                  <a:pt x="20" y="104"/>
                  <a:pt x="20" y="98"/>
                  <a:pt x="20" y="90"/>
                </a:cubicBezTo>
                <a:cubicBezTo>
                  <a:pt x="22" y="88"/>
                  <a:pt x="20" y="83"/>
                  <a:pt x="21" y="79"/>
                </a:cubicBezTo>
                <a:cubicBezTo>
                  <a:pt x="21" y="77"/>
                  <a:pt x="22" y="73"/>
                  <a:pt x="20" y="71"/>
                </a:cubicBezTo>
                <a:cubicBezTo>
                  <a:pt x="21" y="71"/>
                  <a:pt x="21" y="71"/>
                  <a:pt x="21" y="71"/>
                </a:cubicBezTo>
                <a:cubicBezTo>
                  <a:pt x="21" y="67"/>
                  <a:pt x="21" y="63"/>
                  <a:pt x="22" y="59"/>
                </a:cubicBezTo>
                <a:cubicBezTo>
                  <a:pt x="22" y="56"/>
                  <a:pt x="21" y="56"/>
                  <a:pt x="20" y="54"/>
                </a:cubicBezTo>
                <a:cubicBezTo>
                  <a:pt x="21" y="54"/>
                  <a:pt x="21" y="54"/>
                  <a:pt x="21" y="54"/>
                </a:cubicBezTo>
                <a:cubicBezTo>
                  <a:pt x="20" y="52"/>
                  <a:pt x="19" y="52"/>
                  <a:pt x="18" y="51"/>
                </a:cubicBezTo>
                <a:cubicBezTo>
                  <a:pt x="19" y="49"/>
                  <a:pt x="18" y="49"/>
                  <a:pt x="18" y="47"/>
                </a:cubicBezTo>
                <a:cubicBezTo>
                  <a:pt x="19" y="49"/>
                  <a:pt x="20" y="50"/>
                  <a:pt x="21" y="51"/>
                </a:cubicBezTo>
                <a:cubicBezTo>
                  <a:pt x="22" y="49"/>
                  <a:pt x="19" y="46"/>
                  <a:pt x="21" y="44"/>
                </a:cubicBezTo>
                <a:cubicBezTo>
                  <a:pt x="21" y="42"/>
                  <a:pt x="21" y="40"/>
                  <a:pt x="19" y="40"/>
                </a:cubicBezTo>
                <a:cubicBezTo>
                  <a:pt x="20" y="41"/>
                  <a:pt x="20" y="39"/>
                  <a:pt x="21" y="40"/>
                </a:cubicBezTo>
                <a:cubicBezTo>
                  <a:pt x="20" y="38"/>
                  <a:pt x="20" y="37"/>
                  <a:pt x="20" y="36"/>
                </a:cubicBezTo>
                <a:cubicBezTo>
                  <a:pt x="20" y="37"/>
                  <a:pt x="20" y="37"/>
                  <a:pt x="20" y="37"/>
                </a:cubicBezTo>
                <a:cubicBezTo>
                  <a:pt x="19" y="37"/>
                  <a:pt x="19" y="35"/>
                  <a:pt x="17" y="35"/>
                </a:cubicBezTo>
                <a:cubicBezTo>
                  <a:pt x="18" y="36"/>
                  <a:pt x="18" y="36"/>
                  <a:pt x="18" y="37"/>
                </a:cubicBezTo>
                <a:cubicBezTo>
                  <a:pt x="17" y="37"/>
                  <a:pt x="16" y="34"/>
                  <a:pt x="17" y="34"/>
                </a:cubicBezTo>
                <a:cubicBezTo>
                  <a:pt x="18" y="33"/>
                  <a:pt x="19" y="35"/>
                  <a:pt x="19" y="34"/>
                </a:cubicBezTo>
                <a:cubicBezTo>
                  <a:pt x="17" y="30"/>
                  <a:pt x="17" y="30"/>
                  <a:pt x="17" y="30"/>
                </a:cubicBezTo>
                <a:cubicBezTo>
                  <a:pt x="17" y="30"/>
                  <a:pt x="17" y="32"/>
                  <a:pt x="16" y="32"/>
                </a:cubicBezTo>
                <a:cubicBezTo>
                  <a:pt x="17" y="33"/>
                  <a:pt x="17" y="33"/>
                  <a:pt x="17" y="33"/>
                </a:cubicBezTo>
                <a:cubicBezTo>
                  <a:pt x="16" y="33"/>
                  <a:pt x="16" y="33"/>
                  <a:pt x="16" y="33"/>
                </a:cubicBezTo>
                <a:cubicBezTo>
                  <a:pt x="16" y="36"/>
                  <a:pt x="15" y="39"/>
                  <a:pt x="16" y="42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2"/>
                  <a:pt x="19" y="44"/>
                  <a:pt x="18" y="46"/>
                </a:cubicBezTo>
                <a:cubicBezTo>
                  <a:pt x="17" y="45"/>
                  <a:pt x="17" y="45"/>
                  <a:pt x="16" y="45"/>
                </a:cubicBezTo>
                <a:cubicBezTo>
                  <a:pt x="16" y="46"/>
                  <a:pt x="17" y="46"/>
                  <a:pt x="17" y="47"/>
                </a:cubicBezTo>
                <a:cubicBezTo>
                  <a:pt x="15" y="46"/>
                  <a:pt x="15" y="46"/>
                  <a:pt x="15" y="46"/>
                </a:cubicBezTo>
                <a:cubicBezTo>
                  <a:pt x="17" y="47"/>
                  <a:pt x="16" y="51"/>
                  <a:pt x="16" y="52"/>
                </a:cubicBezTo>
                <a:cubicBezTo>
                  <a:pt x="16" y="51"/>
                  <a:pt x="16" y="51"/>
                  <a:pt x="16" y="51"/>
                </a:cubicBezTo>
                <a:cubicBezTo>
                  <a:pt x="15" y="54"/>
                  <a:pt x="17" y="51"/>
                  <a:pt x="17" y="53"/>
                </a:cubicBezTo>
                <a:cubicBezTo>
                  <a:pt x="17" y="54"/>
                  <a:pt x="15" y="53"/>
                  <a:pt x="14" y="55"/>
                </a:cubicBezTo>
                <a:cubicBezTo>
                  <a:pt x="14" y="58"/>
                  <a:pt x="16" y="62"/>
                  <a:pt x="14" y="65"/>
                </a:cubicBezTo>
                <a:cubicBezTo>
                  <a:pt x="14" y="68"/>
                  <a:pt x="15" y="70"/>
                  <a:pt x="16" y="73"/>
                </a:cubicBezTo>
                <a:cubicBezTo>
                  <a:pt x="16" y="75"/>
                  <a:pt x="14" y="72"/>
                  <a:pt x="15" y="75"/>
                </a:cubicBezTo>
                <a:cubicBezTo>
                  <a:pt x="14" y="74"/>
                  <a:pt x="13" y="75"/>
                  <a:pt x="13" y="75"/>
                </a:cubicBezTo>
                <a:cubicBezTo>
                  <a:pt x="13" y="75"/>
                  <a:pt x="12" y="79"/>
                  <a:pt x="14" y="77"/>
                </a:cubicBezTo>
                <a:cubicBezTo>
                  <a:pt x="14" y="80"/>
                  <a:pt x="13" y="84"/>
                  <a:pt x="13" y="87"/>
                </a:cubicBezTo>
                <a:cubicBezTo>
                  <a:pt x="13" y="86"/>
                  <a:pt x="12" y="86"/>
                  <a:pt x="11" y="87"/>
                </a:cubicBezTo>
                <a:cubicBezTo>
                  <a:pt x="12" y="88"/>
                  <a:pt x="13" y="91"/>
                  <a:pt x="12" y="94"/>
                </a:cubicBezTo>
                <a:cubicBezTo>
                  <a:pt x="14" y="94"/>
                  <a:pt x="14" y="93"/>
                  <a:pt x="15" y="93"/>
                </a:cubicBezTo>
                <a:cubicBezTo>
                  <a:pt x="15" y="94"/>
                  <a:pt x="15" y="94"/>
                  <a:pt x="15" y="95"/>
                </a:cubicBezTo>
                <a:cubicBezTo>
                  <a:pt x="14" y="95"/>
                  <a:pt x="12" y="95"/>
                  <a:pt x="12" y="97"/>
                </a:cubicBezTo>
                <a:cubicBezTo>
                  <a:pt x="10" y="97"/>
                  <a:pt x="12" y="93"/>
                  <a:pt x="10" y="94"/>
                </a:cubicBezTo>
                <a:cubicBezTo>
                  <a:pt x="9" y="93"/>
                  <a:pt x="9" y="89"/>
                  <a:pt x="10" y="88"/>
                </a:cubicBezTo>
                <a:cubicBezTo>
                  <a:pt x="9" y="85"/>
                  <a:pt x="10" y="89"/>
                  <a:pt x="8" y="89"/>
                </a:cubicBezTo>
                <a:cubicBezTo>
                  <a:pt x="8" y="91"/>
                  <a:pt x="9" y="92"/>
                  <a:pt x="9" y="95"/>
                </a:cubicBezTo>
                <a:cubicBezTo>
                  <a:pt x="10" y="95"/>
                  <a:pt x="10" y="94"/>
                  <a:pt x="11" y="95"/>
                </a:cubicBezTo>
                <a:cubicBezTo>
                  <a:pt x="12" y="98"/>
                  <a:pt x="9" y="99"/>
                  <a:pt x="9" y="99"/>
                </a:cubicBezTo>
                <a:cubicBezTo>
                  <a:pt x="9" y="98"/>
                  <a:pt x="9" y="98"/>
                  <a:pt x="9" y="98"/>
                </a:cubicBezTo>
                <a:cubicBezTo>
                  <a:pt x="8" y="100"/>
                  <a:pt x="9" y="100"/>
                  <a:pt x="9" y="102"/>
                </a:cubicBezTo>
                <a:cubicBezTo>
                  <a:pt x="6" y="103"/>
                  <a:pt x="9" y="99"/>
                  <a:pt x="7" y="98"/>
                </a:cubicBezTo>
                <a:cubicBezTo>
                  <a:pt x="6" y="100"/>
                  <a:pt x="6" y="100"/>
                  <a:pt x="6" y="100"/>
                </a:cubicBezTo>
                <a:cubicBezTo>
                  <a:pt x="5" y="103"/>
                  <a:pt x="7" y="101"/>
                  <a:pt x="6" y="104"/>
                </a:cubicBezTo>
                <a:cubicBezTo>
                  <a:pt x="6" y="103"/>
                  <a:pt x="6" y="103"/>
                  <a:pt x="6" y="103"/>
                </a:cubicBezTo>
                <a:cubicBezTo>
                  <a:pt x="6" y="105"/>
                  <a:pt x="6" y="105"/>
                  <a:pt x="6" y="105"/>
                </a:cubicBezTo>
                <a:cubicBezTo>
                  <a:pt x="7" y="105"/>
                  <a:pt x="8" y="105"/>
                  <a:pt x="8" y="103"/>
                </a:cubicBezTo>
                <a:cubicBezTo>
                  <a:pt x="10" y="105"/>
                  <a:pt x="8" y="105"/>
                  <a:pt x="8" y="107"/>
                </a:cubicBezTo>
                <a:cubicBezTo>
                  <a:pt x="9" y="108"/>
                  <a:pt x="8" y="106"/>
                  <a:pt x="10" y="106"/>
                </a:cubicBezTo>
                <a:cubicBezTo>
                  <a:pt x="11" y="106"/>
                  <a:pt x="10" y="108"/>
                  <a:pt x="11" y="109"/>
                </a:cubicBezTo>
                <a:cubicBezTo>
                  <a:pt x="10" y="112"/>
                  <a:pt x="9" y="110"/>
                  <a:pt x="8" y="111"/>
                </a:cubicBezTo>
                <a:cubicBezTo>
                  <a:pt x="8" y="111"/>
                  <a:pt x="8" y="109"/>
                  <a:pt x="9" y="109"/>
                </a:cubicBezTo>
                <a:cubicBezTo>
                  <a:pt x="8" y="107"/>
                  <a:pt x="6" y="110"/>
                  <a:pt x="5" y="108"/>
                </a:cubicBezTo>
                <a:cubicBezTo>
                  <a:pt x="4" y="110"/>
                  <a:pt x="6" y="110"/>
                  <a:pt x="6" y="111"/>
                </a:cubicBezTo>
                <a:cubicBezTo>
                  <a:pt x="6" y="111"/>
                  <a:pt x="7" y="112"/>
                  <a:pt x="8" y="111"/>
                </a:cubicBezTo>
                <a:cubicBezTo>
                  <a:pt x="11" y="115"/>
                  <a:pt x="5" y="113"/>
                  <a:pt x="5" y="117"/>
                </a:cubicBezTo>
                <a:cubicBezTo>
                  <a:pt x="7" y="116"/>
                  <a:pt x="7" y="122"/>
                  <a:pt x="10" y="119"/>
                </a:cubicBezTo>
                <a:cubicBezTo>
                  <a:pt x="10" y="120"/>
                  <a:pt x="11" y="121"/>
                  <a:pt x="10" y="122"/>
                </a:cubicBezTo>
                <a:cubicBezTo>
                  <a:pt x="9" y="121"/>
                  <a:pt x="9" y="124"/>
                  <a:pt x="8" y="122"/>
                </a:cubicBezTo>
                <a:cubicBezTo>
                  <a:pt x="8" y="123"/>
                  <a:pt x="8" y="123"/>
                  <a:pt x="8" y="123"/>
                </a:cubicBezTo>
                <a:cubicBezTo>
                  <a:pt x="6" y="121"/>
                  <a:pt x="6" y="121"/>
                  <a:pt x="6" y="121"/>
                </a:cubicBezTo>
                <a:cubicBezTo>
                  <a:pt x="5" y="122"/>
                  <a:pt x="4" y="124"/>
                  <a:pt x="3" y="125"/>
                </a:cubicBezTo>
                <a:cubicBezTo>
                  <a:pt x="3" y="126"/>
                  <a:pt x="4" y="124"/>
                  <a:pt x="4" y="126"/>
                </a:cubicBezTo>
                <a:cubicBezTo>
                  <a:pt x="4" y="126"/>
                  <a:pt x="3" y="127"/>
                  <a:pt x="3" y="128"/>
                </a:cubicBezTo>
                <a:cubicBezTo>
                  <a:pt x="4" y="126"/>
                  <a:pt x="5" y="128"/>
                  <a:pt x="5" y="129"/>
                </a:cubicBezTo>
                <a:cubicBezTo>
                  <a:pt x="5" y="131"/>
                  <a:pt x="3" y="132"/>
                  <a:pt x="3" y="132"/>
                </a:cubicBezTo>
                <a:cubicBezTo>
                  <a:pt x="2" y="130"/>
                  <a:pt x="2" y="130"/>
                  <a:pt x="2" y="130"/>
                </a:cubicBezTo>
                <a:cubicBezTo>
                  <a:pt x="3" y="131"/>
                  <a:pt x="1" y="130"/>
                  <a:pt x="1" y="132"/>
                </a:cubicBezTo>
                <a:cubicBezTo>
                  <a:pt x="2" y="132"/>
                  <a:pt x="3" y="133"/>
                  <a:pt x="4" y="134"/>
                </a:cubicBezTo>
                <a:cubicBezTo>
                  <a:pt x="4" y="135"/>
                  <a:pt x="3" y="136"/>
                  <a:pt x="3" y="136"/>
                </a:cubicBezTo>
                <a:cubicBezTo>
                  <a:pt x="3" y="134"/>
                  <a:pt x="3" y="134"/>
                  <a:pt x="3" y="134"/>
                </a:cubicBezTo>
                <a:cubicBezTo>
                  <a:pt x="3" y="135"/>
                  <a:pt x="2" y="135"/>
                  <a:pt x="1" y="135"/>
                </a:cubicBezTo>
                <a:cubicBezTo>
                  <a:pt x="1" y="136"/>
                  <a:pt x="1" y="136"/>
                  <a:pt x="1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1" y="138"/>
                  <a:pt x="1" y="138"/>
                  <a:pt x="1" y="137"/>
                </a:cubicBezTo>
                <a:cubicBezTo>
                  <a:pt x="2" y="139"/>
                  <a:pt x="4" y="142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9" y="147"/>
                  <a:pt x="9" y="147"/>
                  <a:pt x="9" y="147"/>
                </a:cubicBezTo>
                <a:cubicBezTo>
                  <a:pt x="10" y="147"/>
                  <a:pt x="10" y="148"/>
                  <a:pt x="9" y="148"/>
                </a:cubicBezTo>
                <a:cubicBezTo>
                  <a:pt x="10" y="147"/>
                  <a:pt x="11" y="148"/>
                  <a:pt x="12" y="148"/>
                </a:cubicBezTo>
                <a:cubicBezTo>
                  <a:pt x="12" y="148"/>
                  <a:pt x="12" y="148"/>
                  <a:pt x="12" y="148"/>
                </a:cubicBezTo>
                <a:cubicBezTo>
                  <a:pt x="13" y="148"/>
                  <a:pt x="15" y="147"/>
                  <a:pt x="15" y="148"/>
                </a:cubicBezTo>
                <a:cubicBezTo>
                  <a:pt x="15" y="146"/>
                  <a:pt x="14" y="148"/>
                  <a:pt x="13" y="147"/>
                </a:cubicBezTo>
                <a:cubicBezTo>
                  <a:pt x="12" y="145"/>
                  <a:pt x="15" y="146"/>
                  <a:pt x="15" y="146"/>
                </a:cubicBezTo>
                <a:cubicBezTo>
                  <a:pt x="15" y="148"/>
                  <a:pt x="18" y="147"/>
                  <a:pt x="19" y="147"/>
                </a:cubicBezTo>
                <a:cubicBezTo>
                  <a:pt x="20" y="148"/>
                  <a:pt x="20" y="148"/>
                  <a:pt x="20" y="149"/>
                </a:cubicBezTo>
                <a:cubicBezTo>
                  <a:pt x="21" y="147"/>
                  <a:pt x="21" y="147"/>
                  <a:pt x="21" y="147"/>
                </a:cubicBezTo>
                <a:cubicBezTo>
                  <a:pt x="21" y="150"/>
                  <a:pt x="24" y="147"/>
                  <a:pt x="25" y="148"/>
                </a:cubicBezTo>
                <a:cubicBezTo>
                  <a:pt x="24" y="149"/>
                  <a:pt x="24" y="150"/>
                  <a:pt x="25" y="150"/>
                </a:cubicBezTo>
                <a:cubicBezTo>
                  <a:pt x="24" y="148"/>
                  <a:pt x="28" y="149"/>
                  <a:pt x="27" y="147"/>
                </a:cubicBezTo>
                <a:cubicBezTo>
                  <a:pt x="30" y="148"/>
                  <a:pt x="26" y="149"/>
                  <a:pt x="27" y="151"/>
                </a:cubicBezTo>
                <a:cubicBezTo>
                  <a:pt x="29" y="150"/>
                  <a:pt x="30" y="152"/>
                  <a:pt x="31" y="151"/>
                </a:cubicBezTo>
                <a:cubicBezTo>
                  <a:pt x="29" y="150"/>
                  <a:pt x="31" y="150"/>
                  <a:pt x="32" y="149"/>
                </a:cubicBezTo>
                <a:cubicBezTo>
                  <a:pt x="34" y="149"/>
                  <a:pt x="31" y="150"/>
                  <a:pt x="33" y="151"/>
                </a:cubicBezTo>
                <a:cubicBezTo>
                  <a:pt x="34" y="150"/>
                  <a:pt x="35" y="149"/>
                  <a:pt x="34" y="148"/>
                </a:cubicBezTo>
                <a:cubicBezTo>
                  <a:pt x="35" y="149"/>
                  <a:pt x="37" y="148"/>
                  <a:pt x="38" y="149"/>
                </a:cubicBezTo>
                <a:cubicBezTo>
                  <a:pt x="39" y="150"/>
                  <a:pt x="35" y="149"/>
                  <a:pt x="36" y="150"/>
                </a:cubicBezTo>
                <a:cubicBezTo>
                  <a:pt x="39" y="151"/>
                  <a:pt x="38" y="148"/>
                  <a:pt x="41" y="148"/>
                </a:cubicBezTo>
                <a:cubicBezTo>
                  <a:pt x="40" y="147"/>
                  <a:pt x="42" y="145"/>
                  <a:pt x="43" y="145"/>
                </a:cubicBezTo>
                <a:cubicBezTo>
                  <a:pt x="46" y="145"/>
                  <a:pt x="42" y="145"/>
                  <a:pt x="43" y="147"/>
                </a:cubicBezTo>
                <a:cubicBezTo>
                  <a:pt x="44" y="147"/>
                  <a:pt x="44" y="147"/>
                  <a:pt x="44" y="147"/>
                </a:cubicBezTo>
                <a:cubicBezTo>
                  <a:pt x="46" y="149"/>
                  <a:pt x="40" y="149"/>
                  <a:pt x="41" y="151"/>
                </a:cubicBezTo>
                <a:cubicBezTo>
                  <a:pt x="43" y="151"/>
                  <a:pt x="43" y="151"/>
                  <a:pt x="43" y="151"/>
                </a:cubicBezTo>
                <a:cubicBezTo>
                  <a:pt x="42" y="151"/>
                  <a:pt x="42" y="152"/>
                  <a:pt x="42" y="153"/>
                </a:cubicBezTo>
                <a:cubicBezTo>
                  <a:pt x="43" y="151"/>
                  <a:pt x="46" y="153"/>
                  <a:pt x="46" y="153"/>
                </a:cubicBezTo>
                <a:cubicBezTo>
                  <a:pt x="46" y="151"/>
                  <a:pt x="45" y="153"/>
                  <a:pt x="45" y="152"/>
                </a:cubicBezTo>
                <a:cubicBezTo>
                  <a:pt x="47" y="152"/>
                  <a:pt x="48" y="150"/>
                  <a:pt x="50" y="151"/>
                </a:cubicBezTo>
                <a:cubicBezTo>
                  <a:pt x="48" y="152"/>
                  <a:pt x="50" y="153"/>
                  <a:pt x="49" y="153"/>
                </a:cubicBezTo>
                <a:cubicBezTo>
                  <a:pt x="51" y="154"/>
                  <a:pt x="50" y="152"/>
                  <a:pt x="52" y="153"/>
                </a:cubicBezTo>
                <a:cubicBezTo>
                  <a:pt x="51" y="153"/>
                  <a:pt x="51" y="153"/>
                  <a:pt x="51" y="153"/>
                </a:cubicBezTo>
                <a:cubicBezTo>
                  <a:pt x="57" y="154"/>
                  <a:pt x="65" y="155"/>
                  <a:pt x="71" y="153"/>
                </a:cubicBezTo>
                <a:cubicBezTo>
                  <a:pt x="72" y="154"/>
                  <a:pt x="73" y="155"/>
                  <a:pt x="76" y="156"/>
                </a:cubicBezTo>
                <a:cubicBezTo>
                  <a:pt x="75" y="155"/>
                  <a:pt x="77" y="155"/>
                  <a:pt x="77" y="154"/>
                </a:cubicBezTo>
                <a:cubicBezTo>
                  <a:pt x="79" y="156"/>
                  <a:pt x="79" y="156"/>
                  <a:pt x="79" y="156"/>
                </a:cubicBezTo>
                <a:cubicBezTo>
                  <a:pt x="80" y="157"/>
                  <a:pt x="83" y="156"/>
                  <a:pt x="85" y="155"/>
                </a:cubicBezTo>
                <a:cubicBezTo>
                  <a:pt x="85" y="156"/>
                  <a:pt x="85" y="156"/>
                  <a:pt x="85" y="156"/>
                </a:cubicBezTo>
                <a:cubicBezTo>
                  <a:pt x="87" y="157"/>
                  <a:pt x="87" y="156"/>
                  <a:pt x="87" y="155"/>
                </a:cubicBezTo>
                <a:cubicBezTo>
                  <a:pt x="88" y="156"/>
                  <a:pt x="88" y="156"/>
                  <a:pt x="88" y="156"/>
                </a:cubicBezTo>
                <a:cubicBezTo>
                  <a:pt x="89" y="155"/>
                  <a:pt x="89" y="155"/>
                  <a:pt x="89" y="155"/>
                </a:cubicBezTo>
                <a:cubicBezTo>
                  <a:pt x="90" y="155"/>
                  <a:pt x="92" y="155"/>
                  <a:pt x="92" y="157"/>
                </a:cubicBezTo>
                <a:cubicBezTo>
                  <a:pt x="93" y="157"/>
                  <a:pt x="93" y="156"/>
                  <a:pt x="93" y="156"/>
                </a:cubicBezTo>
                <a:cubicBezTo>
                  <a:pt x="94" y="157"/>
                  <a:pt x="99" y="157"/>
                  <a:pt x="101" y="157"/>
                </a:cubicBezTo>
                <a:cubicBezTo>
                  <a:pt x="100" y="156"/>
                  <a:pt x="100" y="156"/>
                  <a:pt x="100" y="155"/>
                </a:cubicBezTo>
                <a:cubicBezTo>
                  <a:pt x="101" y="153"/>
                  <a:pt x="101" y="155"/>
                  <a:pt x="102" y="154"/>
                </a:cubicBezTo>
                <a:cubicBezTo>
                  <a:pt x="102" y="155"/>
                  <a:pt x="103" y="156"/>
                  <a:pt x="102" y="156"/>
                </a:cubicBezTo>
                <a:cubicBezTo>
                  <a:pt x="106" y="158"/>
                  <a:pt x="111" y="157"/>
                  <a:pt x="116" y="157"/>
                </a:cubicBezTo>
                <a:cubicBezTo>
                  <a:pt x="117" y="157"/>
                  <a:pt x="117" y="157"/>
                  <a:pt x="117" y="156"/>
                </a:cubicBezTo>
                <a:cubicBezTo>
                  <a:pt x="120" y="158"/>
                  <a:pt x="124" y="156"/>
                  <a:pt x="127" y="157"/>
                </a:cubicBezTo>
                <a:cubicBezTo>
                  <a:pt x="127" y="156"/>
                  <a:pt x="128" y="154"/>
                  <a:pt x="129" y="154"/>
                </a:cubicBezTo>
                <a:cubicBezTo>
                  <a:pt x="131" y="153"/>
                  <a:pt x="130" y="156"/>
                  <a:pt x="132" y="157"/>
                </a:cubicBezTo>
                <a:cubicBezTo>
                  <a:pt x="133" y="156"/>
                  <a:pt x="135" y="156"/>
                  <a:pt x="135" y="156"/>
                </a:cubicBezTo>
                <a:cubicBezTo>
                  <a:pt x="135" y="156"/>
                  <a:pt x="135" y="156"/>
                  <a:pt x="135" y="156"/>
                </a:cubicBezTo>
                <a:cubicBezTo>
                  <a:pt x="136" y="155"/>
                  <a:pt x="138" y="155"/>
                  <a:pt x="139" y="155"/>
                </a:cubicBezTo>
                <a:cubicBezTo>
                  <a:pt x="139" y="156"/>
                  <a:pt x="139" y="156"/>
                  <a:pt x="139" y="156"/>
                </a:cubicBezTo>
                <a:cubicBezTo>
                  <a:pt x="140" y="156"/>
                  <a:pt x="142" y="156"/>
                  <a:pt x="143" y="156"/>
                </a:cubicBezTo>
                <a:cubicBezTo>
                  <a:pt x="143" y="155"/>
                  <a:pt x="146" y="156"/>
                  <a:pt x="147" y="154"/>
                </a:cubicBezTo>
                <a:cubicBezTo>
                  <a:pt x="147" y="155"/>
                  <a:pt x="146" y="155"/>
                  <a:pt x="147" y="155"/>
                </a:cubicBezTo>
                <a:cubicBezTo>
                  <a:pt x="147" y="154"/>
                  <a:pt x="147" y="154"/>
                  <a:pt x="147" y="154"/>
                </a:cubicBezTo>
                <a:cubicBezTo>
                  <a:pt x="149" y="154"/>
                  <a:pt x="149" y="154"/>
                  <a:pt x="149" y="154"/>
                </a:cubicBezTo>
                <a:cubicBezTo>
                  <a:pt x="149" y="155"/>
                  <a:pt x="149" y="155"/>
                  <a:pt x="148" y="156"/>
                </a:cubicBezTo>
                <a:cubicBezTo>
                  <a:pt x="150" y="156"/>
                  <a:pt x="149" y="155"/>
                  <a:pt x="150" y="154"/>
                </a:cubicBezTo>
                <a:cubicBezTo>
                  <a:pt x="151" y="153"/>
                  <a:pt x="151" y="154"/>
                  <a:pt x="152" y="155"/>
                </a:cubicBezTo>
                <a:cubicBezTo>
                  <a:pt x="152" y="155"/>
                  <a:pt x="151" y="154"/>
                  <a:pt x="151" y="155"/>
                </a:cubicBezTo>
                <a:cubicBezTo>
                  <a:pt x="150" y="156"/>
                  <a:pt x="152" y="155"/>
                  <a:pt x="152" y="156"/>
                </a:cubicBezTo>
                <a:cubicBezTo>
                  <a:pt x="152" y="156"/>
                  <a:pt x="152" y="154"/>
                  <a:pt x="153" y="154"/>
                </a:cubicBezTo>
                <a:cubicBezTo>
                  <a:pt x="154" y="154"/>
                  <a:pt x="157" y="154"/>
                  <a:pt x="157" y="155"/>
                </a:cubicBezTo>
                <a:cubicBezTo>
                  <a:pt x="158" y="154"/>
                  <a:pt x="159" y="154"/>
                  <a:pt x="159" y="154"/>
                </a:cubicBezTo>
                <a:cubicBezTo>
                  <a:pt x="158" y="153"/>
                  <a:pt x="157" y="153"/>
                  <a:pt x="157" y="153"/>
                </a:cubicBezTo>
                <a:cubicBezTo>
                  <a:pt x="157" y="152"/>
                  <a:pt x="159" y="152"/>
                  <a:pt x="159" y="152"/>
                </a:cubicBezTo>
                <a:cubicBezTo>
                  <a:pt x="159" y="153"/>
                  <a:pt x="159" y="153"/>
                  <a:pt x="159" y="153"/>
                </a:cubicBezTo>
                <a:cubicBezTo>
                  <a:pt x="159" y="152"/>
                  <a:pt x="161" y="152"/>
                  <a:pt x="160" y="152"/>
                </a:cubicBezTo>
                <a:cubicBezTo>
                  <a:pt x="162" y="153"/>
                  <a:pt x="162" y="153"/>
                  <a:pt x="162" y="153"/>
                </a:cubicBezTo>
                <a:cubicBezTo>
                  <a:pt x="162" y="152"/>
                  <a:pt x="164" y="152"/>
                  <a:pt x="165" y="151"/>
                </a:cubicBezTo>
                <a:cubicBezTo>
                  <a:pt x="166" y="153"/>
                  <a:pt x="165" y="154"/>
                  <a:pt x="167" y="154"/>
                </a:cubicBezTo>
                <a:cubicBezTo>
                  <a:pt x="169" y="152"/>
                  <a:pt x="169" y="152"/>
                  <a:pt x="169" y="152"/>
                </a:cubicBezTo>
                <a:cubicBezTo>
                  <a:pt x="170" y="152"/>
                  <a:pt x="171" y="152"/>
                  <a:pt x="170" y="153"/>
                </a:cubicBezTo>
                <a:cubicBezTo>
                  <a:pt x="174" y="153"/>
                  <a:pt x="174" y="149"/>
                  <a:pt x="177" y="150"/>
                </a:cubicBezTo>
                <a:cubicBezTo>
                  <a:pt x="176" y="152"/>
                  <a:pt x="177" y="152"/>
                  <a:pt x="179" y="152"/>
                </a:cubicBezTo>
                <a:cubicBezTo>
                  <a:pt x="179" y="152"/>
                  <a:pt x="179" y="151"/>
                  <a:pt x="179" y="151"/>
                </a:cubicBezTo>
                <a:cubicBezTo>
                  <a:pt x="179" y="150"/>
                  <a:pt x="179" y="152"/>
                  <a:pt x="177" y="151"/>
                </a:cubicBezTo>
                <a:cubicBezTo>
                  <a:pt x="177" y="150"/>
                  <a:pt x="178" y="151"/>
                  <a:pt x="179" y="150"/>
                </a:cubicBezTo>
                <a:cubicBezTo>
                  <a:pt x="182" y="153"/>
                  <a:pt x="188" y="149"/>
                  <a:pt x="193" y="149"/>
                </a:cubicBezTo>
                <a:cubicBezTo>
                  <a:pt x="192" y="148"/>
                  <a:pt x="194" y="149"/>
                  <a:pt x="195" y="148"/>
                </a:cubicBezTo>
                <a:cubicBezTo>
                  <a:pt x="195" y="150"/>
                  <a:pt x="198" y="147"/>
                  <a:pt x="199" y="148"/>
                </a:cubicBezTo>
                <a:cubicBezTo>
                  <a:pt x="198" y="146"/>
                  <a:pt x="198" y="146"/>
                  <a:pt x="198" y="146"/>
                </a:cubicBezTo>
                <a:cubicBezTo>
                  <a:pt x="201" y="147"/>
                  <a:pt x="202" y="143"/>
                  <a:pt x="204" y="144"/>
                </a:cubicBezTo>
                <a:cubicBezTo>
                  <a:pt x="205" y="144"/>
                  <a:pt x="203" y="146"/>
                  <a:pt x="203" y="146"/>
                </a:cubicBezTo>
                <a:cubicBezTo>
                  <a:pt x="205" y="147"/>
                  <a:pt x="208" y="143"/>
                  <a:pt x="210" y="145"/>
                </a:cubicBezTo>
                <a:cubicBezTo>
                  <a:pt x="210" y="144"/>
                  <a:pt x="209" y="143"/>
                  <a:pt x="211" y="142"/>
                </a:cubicBezTo>
                <a:cubicBezTo>
                  <a:pt x="212" y="142"/>
                  <a:pt x="215" y="142"/>
                  <a:pt x="215" y="142"/>
                </a:cubicBezTo>
                <a:cubicBezTo>
                  <a:pt x="216" y="142"/>
                  <a:pt x="216" y="141"/>
                  <a:pt x="218" y="141"/>
                </a:cubicBezTo>
                <a:cubicBezTo>
                  <a:pt x="218" y="142"/>
                  <a:pt x="217" y="142"/>
                  <a:pt x="217" y="142"/>
                </a:cubicBezTo>
                <a:cubicBezTo>
                  <a:pt x="219" y="142"/>
                  <a:pt x="220" y="141"/>
                  <a:pt x="222" y="140"/>
                </a:cubicBezTo>
                <a:cubicBezTo>
                  <a:pt x="223" y="140"/>
                  <a:pt x="223" y="140"/>
                  <a:pt x="223" y="140"/>
                </a:cubicBezTo>
                <a:cubicBezTo>
                  <a:pt x="228" y="137"/>
                  <a:pt x="226" y="138"/>
                  <a:pt x="227" y="137"/>
                </a:cubicBezTo>
                <a:cubicBezTo>
                  <a:pt x="228" y="135"/>
                  <a:pt x="230" y="133"/>
                  <a:pt x="230" y="132"/>
                </a:cubicBezTo>
                <a:cubicBezTo>
                  <a:pt x="229" y="130"/>
                  <a:pt x="232" y="128"/>
                  <a:pt x="230" y="128"/>
                </a:cubicBezTo>
                <a:cubicBezTo>
                  <a:pt x="230" y="128"/>
                  <a:pt x="231" y="127"/>
                  <a:pt x="231" y="127"/>
                </a:cubicBezTo>
                <a:cubicBezTo>
                  <a:pt x="231" y="126"/>
                  <a:pt x="229" y="125"/>
                  <a:pt x="229" y="124"/>
                </a:cubicBezTo>
                <a:cubicBezTo>
                  <a:pt x="231" y="125"/>
                  <a:pt x="231" y="125"/>
                  <a:pt x="231" y="125"/>
                </a:cubicBezTo>
                <a:cubicBezTo>
                  <a:pt x="232" y="125"/>
                  <a:pt x="232" y="122"/>
                  <a:pt x="233" y="121"/>
                </a:cubicBezTo>
                <a:cubicBezTo>
                  <a:pt x="231" y="122"/>
                  <a:pt x="233" y="120"/>
                  <a:pt x="232" y="120"/>
                </a:cubicBezTo>
                <a:cubicBezTo>
                  <a:pt x="232" y="118"/>
                  <a:pt x="232" y="118"/>
                  <a:pt x="232" y="118"/>
                </a:cubicBezTo>
                <a:cubicBezTo>
                  <a:pt x="232" y="116"/>
                  <a:pt x="231" y="118"/>
                  <a:pt x="231" y="115"/>
                </a:cubicBezTo>
                <a:cubicBezTo>
                  <a:pt x="231" y="114"/>
                  <a:pt x="233" y="115"/>
                  <a:pt x="233" y="116"/>
                </a:cubicBezTo>
                <a:cubicBezTo>
                  <a:pt x="234" y="114"/>
                  <a:pt x="233" y="113"/>
                  <a:pt x="233" y="112"/>
                </a:cubicBezTo>
                <a:cubicBezTo>
                  <a:pt x="233" y="112"/>
                  <a:pt x="233" y="112"/>
                  <a:pt x="233" y="112"/>
                </a:cubicBezTo>
                <a:cubicBezTo>
                  <a:pt x="233" y="112"/>
                  <a:pt x="233" y="112"/>
                  <a:pt x="233" y="112"/>
                </a:cubicBezTo>
                <a:cubicBezTo>
                  <a:pt x="233" y="111"/>
                  <a:pt x="233" y="111"/>
                  <a:pt x="233" y="110"/>
                </a:cubicBezTo>
                <a:cubicBezTo>
                  <a:pt x="233" y="110"/>
                  <a:pt x="233" y="110"/>
                  <a:pt x="233" y="110"/>
                </a:cubicBezTo>
                <a:cubicBezTo>
                  <a:pt x="233" y="111"/>
                  <a:pt x="233" y="111"/>
                  <a:pt x="233" y="111"/>
                </a:cubicBezTo>
                <a:cubicBezTo>
                  <a:pt x="233" y="111"/>
                  <a:pt x="233" y="111"/>
                  <a:pt x="233" y="110"/>
                </a:cubicBezTo>
                <a:cubicBezTo>
                  <a:pt x="234" y="110"/>
                  <a:pt x="234" y="110"/>
                  <a:pt x="234" y="110"/>
                </a:cubicBezTo>
                <a:cubicBezTo>
                  <a:pt x="234" y="109"/>
                  <a:pt x="234" y="109"/>
                  <a:pt x="234" y="109"/>
                </a:cubicBezTo>
                <a:cubicBezTo>
                  <a:pt x="235" y="109"/>
                  <a:pt x="235" y="109"/>
                  <a:pt x="235" y="109"/>
                </a:cubicBezTo>
                <a:cubicBezTo>
                  <a:pt x="235" y="108"/>
                  <a:pt x="234" y="106"/>
                  <a:pt x="234" y="106"/>
                </a:cubicBezTo>
                <a:cubicBezTo>
                  <a:pt x="235" y="102"/>
                  <a:pt x="235" y="96"/>
                  <a:pt x="234" y="94"/>
                </a:cubicBezTo>
                <a:cubicBezTo>
                  <a:pt x="234" y="94"/>
                  <a:pt x="235" y="94"/>
                  <a:pt x="234" y="94"/>
                </a:cubicBezTo>
                <a:cubicBezTo>
                  <a:pt x="234" y="93"/>
                  <a:pt x="233" y="91"/>
                  <a:pt x="234" y="91"/>
                </a:cubicBezTo>
                <a:cubicBezTo>
                  <a:pt x="234" y="90"/>
                  <a:pt x="235" y="90"/>
                  <a:pt x="235" y="88"/>
                </a:cubicBezTo>
                <a:cubicBezTo>
                  <a:pt x="235" y="88"/>
                  <a:pt x="234" y="88"/>
                  <a:pt x="234" y="88"/>
                </a:cubicBezTo>
                <a:cubicBezTo>
                  <a:pt x="236" y="85"/>
                  <a:pt x="233" y="81"/>
                  <a:pt x="234" y="77"/>
                </a:cubicBezTo>
                <a:cubicBezTo>
                  <a:pt x="235" y="78"/>
                  <a:pt x="235" y="78"/>
                  <a:pt x="235" y="79"/>
                </a:cubicBezTo>
                <a:cubicBezTo>
                  <a:pt x="235" y="76"/>
                  <a:pt x="235" y="73"/>
                  <a:pt x="233" y="70"/>
                </a:cubicBezTo>
                <a:cubicBezTo>
                  <a:pt x="234" y="71"/>
                  <a:pt x="234" y="71"/>
                  <a:pt x="235" y="71"/>
                </a:cubicBezTo>
                <a:close/>
                <a:moveTo>
                  <a:pt x="233" y="107"/>
                </a:moveTo>
                <a:cubicBezTo>
                  <a:pt x="233" y="107"/>
                  <a:pt x="233" y="108"/>
                  <a:pt x="233" y="108"/>
                </a:cubicBezTo>
                <a:cubicBezTo>
                  <a:pt x="233" y="108"/>
                  <a:pt x="233" y="107"/>
                  <a:pt x="233" y="107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lIns="36000" tIns="72000" rIns="36000" bIns="36000" anchor="ctr" anchorCtr="1"/>
          <a:lstStyle>
            <a:lvl1pPr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None/>
            </a:pPr>
            <a:r>
              <a:rPr lang="en-US" altLang="pl-PL" sz="1200" dirty="0" err="1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ThROTTLE</a:t>
            </a: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 ANGLE  </a:t>
            </a:r>
          </a:p>
          <a:p>
            <a:pPr algn="ctr">
              <a:spcBef>
                <a:spcPct val="0"/>
              </a:spcBef>
              <a:buClr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Max : 20◦</a:t>
            </a:r>
          </a:p>
          <a:p>
            <a:pPr algn="ctr">
              <a:spcBef>
                <a:spcPct val="0"/>
              </a:spcBef>
              <a:buClr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Min : 6◦</a:t>
            </a:r>
          </a:p>
          <a:p>
            <a:pPr algn="ctr">
              <a:spcBef>
                <a:spcPct val="0"/>
              </a:spcBef>
              <a:buClr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Mean : 14◦</a:t>
            </a:r>
          </a:p>
        </p:txBody>
      </p:sp>
      <p:sp>
        <p:nvSpPr>
          <p:cNvPr id="90" name="Pięciokąt 1">
            <a:extLst>
              <a:ext uri="{FF2B5EF4-FFF2-40B4-BE49-F238E27FC236}">
                <a16:creationId xmlns:a16="http://schemas.microsoft.com/office/drawing/2014/main" id="{D55F2984-CE9F-405F-82ED-C225F759CB55}"/>
              </a:ext>
            </a:extLst>
          </p:cNvPr>
          <p:cNvSpPr/>
          <p:nvPr/>
        </p:nvSpPr>
        <p:spPr>
          <a:xfrm rot="5400000">
            <a:off x="9563321" y="3019470"/>
            <a:ext cx="437129" cy="2487324"/>
          </a:xfrm>
          <a:prstGeom prst="homePlate">
            <a:avLst>
              <a:gd name="adj" fmla="val 31349"/>
            </a:avLst>
          </a:prstGeom>
          <a:solidFill>
            <a:srgbClr val="15979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1" name="Prostokąt zaokrąglony 70">
            <a:extLst>
              <a:ext uri="{FF2B5EF4-FFF2-40B4-BE49-F238E27FC236}">
                <a16:creationId xmlns:a16="http://schemas.microsoft.com/office/drawing/2014/main" id="{638CDC2E-145E-4C64-B5F8-801BC1D28B81}"/>
              </a:ext>
            </a:extLst>
          </p:cNvPr>
          <p:cNvSpPr/>
          <p:nvPr/>
        </p:nvSpPr>
        <p:spPr>
          <a:xfrm>
            <a:off x="8538224" y="4030708"/>
            <a:ext cx="2487325" cy="1501895"/>
          </a:xfrm>
          <a:prstGeom prst="roundRect">
            <a:avLst>
              <a:gd name="adj" fmla="val 0"/>
            </a:avLst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latin typeface="Calibri"/>
            </a:endParaRPr>
          </a:p>
        </p:txBody>
      </p:sp>
      <p:sp>
        <p:nvSpPr>
          <p:cNvPr id="92" name="Prostokąt 35">
            <a:extLst>
              <a:ext uri="{FF2B5EF4-FFF2-40B4-BE49-F238E27FC236}">
                <a16:creationId xmlns:a16="http://schemas.microsoft.com/office/drawing/2014/main" id="{50FAFA5D-8ACE-4502-81A4-CCFE38484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5888" y="4110373"/>
            <a:ext cx="190114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350" b="1" kern="0" dirty="0">
                <a:solidFill>
                  <a:schemeClr val="bg1"/>
                </a:solidFill>
              </a:rPr>
              <a:t>Metrics = ∑ Errors</a:t>
            </a:r>
            <a:endParaRPr lang="en-US" sz="1350" kern="0" dirty="0">
              <a:solidFill>
                <a:schemeClr val="bg1"/>
              </a:solidFill>
            </a:endParaRPr>
          </a:p>
        </p:txBody>
      </p:sp>
      <p:sp>
        <p:nvSpPr>
          <p:cNvPr id="93" name="Freeform 6">
            <a:extLst>
              <a:ext uri="{FF2B5EF4-FFF2-40B4-BE49-F238E27FC236}">
                <a16:creationId xmlns:a16="http://schemas.microsoft.com/office/drawing/2014/main" id="{EA43A68D-630C-4441-A0B3-4AAD762E9F4B}"/>
              </a:ext>
            </a:extLst>
          </p:cNvPr>
          <p:cNvSpPr>
            <a:spLocks/>
          </p:cNvSpPr>
          <p:nvPr/>
        </p:nvSpPr>
        <p:spPr bwMode="auto">
          <a:xfrm>
            <a:off x="8825888" y="5365168"/>
            <a:ext cx="1720216" cy="48740"/>
          </a:xfrm>
          <a:custGeom>
            <a:avLst/>
            <a:gdLst/>
            <a:ahLst/>
            <a:cxnLst/>
            <a:rect l="l" t="t" r="r" b="b"/>
            <a:pathLst>
              <a:path w="4230688" h="323122">
                <a:moveTo>
                  <a:pt x="690731" y="306944"/>
                </a:moveTo>
                <a:lnTo>
                  <a:pt x="690926" y="307256"/>
                </a:lnTo>
                <a:lnTo>
                  <a:pt x="686864" y="315369"/>
                </a:lnTo>
                <a:close/>
                <a:moveTo>
                  <a:pt x="616109" y="299788"/>
                </a:moveTo>
                <a:cubicBezTo>
                  <a:pt x="619443" y="298845"/>
                  <a:pt x="622300" y="299788"/>
                  <a:pt x="622300" y="307328"/>
                </a:cubicBezTo>
                <a:cubicBezTo>
                  <a:pt x="618490" y="296017"/>
                  <a:pt x="603250" y="322409"/>
                  <a:pt x="607060" y="303558"/>
                </a:cubicBezTo>
                <a:cubicBezTo>
                  <a:pt x="608965" y="303558"/>
                  <a:pt x="612775" y="300730"/>
                  <a:pt x="616109" y="299788"/>
                </a:cubicBezTo>
                <a:close/>
                <a:moveTo>
                  <a:pt x="454554" y="292247"/>
                </a:moveTo>
                <a:lnTo>
                  <a:pt x="458259" y="304649"/>
                </a:lnTo>
                <a:cubicBezTo>
                  <a:pt x="457333" y="307130"/>
                  <a:pt x="454555" y="308122"/>
                  <a:pt x="450850" y="308122"/>
                </a:cubicBezTo>
                <a:cubicBezTo>
                  <a:pt x="450850" y="300185"/>
                  <a:pt x="454554" y="296216"/>
                  <a:pt x="454554" y="292247"/>
                </a:cubicBezTo>
                <a:close/>
                <a:moveTo>
                  <a:pt x="2509981" y="291195"/>
                </a:moveTo>
                <a:cubicBezTo>
                  <a:pt x="2510643" y="295092"/>
                  <a:pt x="2510774" y="299730"/>
                  <a:pt x="2512484" y="299730"/>
                </a:cubicBezTo>
                <a:cubicBezTo>
                  <a:pt x="2507667" y="302090"/>
                  <a:pt x="2510680" y="295245"/>
                  <a:pt x="2509981" y="291195"/>
                </a:cubicBezTo>
                <a:close/>
                <a:moveTo>
                  <a:pt x="2509608" y="289487"/>
                </a:moveTo>
                <a:cubicBezTo>
                  <a:pt x="2510101" y="289846"/>
                  <a:pt x="2510261" y="290465"/>
                  <a:pt x="2509981" y="291195"/>
                </a:cubicBezTo>
                <a:close/>
                <a:moveTo>
                  <a:pt x="2508837" y="285953"/>
                </a:moveTo>
                <a:lnTo>
                  <a:pt x="2509608" y="289487"/>
                </a:lnTo>
                <a:cubicBezTo>
                  <a:pt x="2509109" y="288352"/>
                  <a:pt x="2507723" y="287980"/>
                  <a:pt x="2505075" y="288845"/>
                </a:cubicBezTo>
                <a:close/>
                <a:moveTo>
                  <a:pt x="679450" y="284309"/>
                </a:moveTo>
                <a:lnTo>
                  <a:pt x="686859" y="284309"/>
                </a:lnTo>
                <a:cubicBezTo>
                  <a:pt x="690563" y="291929"/>
                  <a:pt x="683154" y="299549"/>
                  <a:pt x="683154" y="303359"/>
                </a:cubicBezTo>
                <a:close/>
                <a:moveTo>
                  <a:pt x="2260205" y="270417"/>
                </a:moveTo>
                <a:lnTo>
                  <a:pt x="2260348" y="270933"/>
                </a:lnTo>
                <a:cubicBezTo>
                  <a:pt x="2259948" y="271294"/>
                  <a:pt x="2259525" y="271348"/>
                  <a:pt x="2259116" y="271149"/>
                </a:cubicBezTo>
                <a:close/>
                <a:moveTo>
                  <a:pt x="1943100" y="266847"/>
                </a:moveTo>
                <a:lnTo>
                  <a:pt x="1951038" y="270022"/>
                </a:lnTo>
                <a:lnTo>
                  <a:pt x="1943100" y="277959"/>
                </a:lnTo>
                <a:close/>
                <a:moveTo>
                  <a:pt x="461169" y="262084"/>
                </a:moveTo>
                <a:cubicBezTo>
                  <a:pt x="464326" y="262084"/>
                  <a:pt x="467484" y="266907"/>
                  <a:pt x="470500" y="272792"/>
                </a:cubicBezTo>
                <a:cubicBezTo>
                  <a:pt x="466196" y="271480"/>
                  <a:pt x="458226" y="276212"/>
                  <a:pt x="461169" y="262084"/>
                </a:cubicBezTo>
                <a:close/>
                <a:moveTo>
                  <a:pt x="2291359" y="258271"/>
                </a:moveTo>
                <a:lnTo>
                  <a:pt x="2285073" y="260734"/>
                </a:lnTo>
                <a:lnTo>
                  <a:pt x="2288147" y="262947"/>
                </a:lnTo>
                <a:close/>
                <a:moveTo>
                  <a:pt x="2540015" y="246594"/>
                </a:moveTo>
                <a:lnTo>
                  <a:pt x="2539403" y="247970"/>
                </a:lnTo>
                <a:cubicBezTo>
                  <a:pt x="2539350" y="247837"/>
                  <a:pt x="2539298" y="247705"/>
                  <a:pt x="2539361" y="247530"/>
                </a:cubicBezTo>
                <a:close/>
                <a:moveTo>
                  <a:pt x="322813" y="246039"/>
                </a:moveTo>
                <a:lnTo>
                  <a:pt x="324000" y="247581"/>
                </a:lnTo>
                <a:lnTo>
                  <a:pt x="315606" y="255459"/>
                </a:lnTo>
                <a:cubicBezTo>
                  <a:pt x="318418" y="247970"/>
                  <a:pt x="320762" y="245629"/>
                  <a:pt x="322813" y="246039"/>
                </a:cubicBezTo>
                <a:close/>
                <a:moveTo>
                  <a:pt x="385763" y="236684"/>
                </a:moveTo>
                <a:cubicBezTo>
                  <a:pt x="385763" y="247797"/>
                  <a:pt x="367620" y="258909"/>
                  <a:pt x="360363" y="258909"/>
                </a:cubicBezTo>
                <a:close/>
                <a:moveTo>
                  <a:pt x="2543621" y="235332"/>
                </a:moveTo>
                <a:cubicBezTo>
                  <a:pt x="2544090" y="234630"/>
                  <a:pt x="2545028" y="234864"/>
                  <a:pt x="2546903" y="236736"/>
                </a:cubicBezTo>
                <a:lnTo>
                  <a:pt x="2540015" y="246594"/>
                </a:lnTo>
                <a:cubicBezTo>
                  <a:pt x="2544698" y="246705"/>
                  <a:pt x="2542302" y="237309"/>
                  <a:pt x="2543621" y="235332"/>
                </a:cubicBezTo>
                <a:close/>
                <a:moveTo>
                  <a:pt x="327595" y="234205"/>
                </a:moveTo>
                <a:cubicBezTo>
                  <a:pt x="338579" y="242162"/>
                  <a:pt x="345486" y="267175"/>
                  <a:pt x="341857" y="281670"/>
                </a:cubicBezTo>
                <a:cubicBezTo>
                  <a:pt x="334356" y="277925"/>
                  <a:pt x="341857" y="266692"/>
                  <a:pt x="338106" y="259203"/>
                </a:cubicBezTo>
                <a:lnTo>
                  <a:pt x="333009" y="262304"/>
                </a:lnTo>
                <a:cubicBezTo>
                  <a:pt x="330303" y="259202"/>
                  <a:pt x="327768" y="250108"/>
                  <a:pt x="324000" y="247581"/>
                </a:cubicBezTo>
                <a:cubicBezTo>
                  <a:pt x="327203" y="244428"/>
                  <a:pt x="328089" y="239669"/>
                  <a:pt x="327595" y="234205"/>
                </a:cubicBezTo>
                <a:close/>
                <a:moveTo>
                  <a:pt x="315384" y="224438"/>
                </a:moveTo>
                <a:cubicBezTo>
                  <a:pt x="316310" y="226705"/>
                  <a:pt x="317236" y="230334"/>
                  <a:pt x="319088" y="232148"/>
                </a:cubicBezTo>
                <a:cubicBezTo>
                  <a:pt x="315384" y="232148"/>
                  <a:pt x="311679" y="243034"/>
                  <a:pt x="307975" y="235777"/>
                </a:cubicBezTo>
                <a:cubicBezTo>
                  <a:pt x="311679" y="235777"/>
                  <a:pt x="311679" y="228520"/>
                  <a:pt x="311679" y="224891"/>
                </a:cubicBezTo>
                <a:close/>
                <a:moveTo>
                  <a:pt x="327968" y="219090"/>
                </a:moveTo>
                <a:cubicBezTo>
                  <a:pt x="328116" y="224506"/>
                  <a:pt x="328449" y="229613"/>
                  <a:pt x="327595" y="234205"/>
                </a:cubicBezTo>
                <a:lnTo>
                  <a:pt x="326856" y="232992"/>
                </a:lnTo>
                <a:cubicBezTo>
                  <a:pt x="324907" y="225208"/>
                  <a:pt x="325744" y="221216"/>
                  <a:pt x="327968" y="219090"/>
                </a:cubicBezTo>
                <a:close/>
                <a:moveTo>
                  <a:pt x="2805113" y="203347"/>
                </a:moveTo>
                <a:lnTo>
                  <a:pt x="2809876" y="228747"/>
                </a:lnTo>
                <a:lnTo>
                  <a:pt x="2805113" y="231922"/>
                </a:lnTo>
                <a:close/>
                <a:moveTo>
                  <a:pt x="2480" y="63779"/>
                </a:moveTo>
                <a:lnTo>
                  <a:pt x="7937" y="68409"/>
                </a:lnTo>
                <a:cubicBezTo>
                  <a:pt x="-7938" y="72114"/>
                  <a:pt x="15875" y="90634"/>
                  <a:pt x="0" y="75818"/>
                </a:cubicBezTo>
                <a:close/>
                <a:moveTo>
                  <a:pt x="26988" y="63647"/>
                </a:moveTo>
                <a:cubicBezTo>
                  <a:pt x="30560" y="78656"/>
                  <a:pt x="41276" y="86161"/>
                  <a:pt x="30560" y="104922"/>
                </a:cubicBezTo>
                <a:cubicBezTo>
                  <a:pt x="30560" y="93665"/>
                  <a:pt x="26988" y="74904"/>
                  <a:pt x="26988" y="63647"/>
                </a:cubicBezTo>
                <a:close/>
                <a:moveTo>
                  <a:pt x="1999391" y="27049"/>
                </a:moveTo>
                <a:cubicBezTo>
                  <a:pt x="1997398" y="29323"/>
                  <a:pt x="1995384" y="31165"/>
                  <a:pt x="1992094" y="30903"/>
                </a:cubicBezTo>
                <a:lnTo>
                  <a:pt x="1991891" y="30793"/>
                </a:lnTo>
                <a:cubicBezTo>
                  <a:pt x="1995641" y="27049"/>
                  <a:pt x="1995641" y="27049"/>
                  <a:pt x="1999391" y="27049"/>
                </a:cubicBezTo>
                <a:close/>
                <a:moveTo>
                  <a:pt x="1305627" y="12071"/>
                </a:moveTo>
                <a:cubicBezTo>
                  <a:pt x="1305633" y="12074"/>
                  <a:pt x="1305705" y="12110"/>
                  <a:pt x="1306564" y="12539"/>
                </a:cubicBezTo>
                <a:lnTo>
                  <a:pt x="1313127" y="15815"/>
                </a:lnTo>
                <a:cubicBezTo>
                  <a:pt x="1310304" y="16621"/>
                  <a:pt x="1307654" y="17339"/>
                  <a:pt x="1304900" y="17006"/>
                </a:cubicBezTo>
                <a:close/>
                <a:moveTo>
                  <a:pt x="1554011" y="721"/>
                </a:moveTo>
                <a:cubicBezTo>
                  <a:pt x="1584773" y="5284"/>
                  <a:pt x="1615008" y="29857"/>
                  <a:pt x="1643134" y="27049"/>
                </a:cubicBezTo>
                <a:cubicBezTo>
                  <a:pt x="1710635" y="4582"/>
                  <a:pt x="1781887" y="19560"/>
                  <a:pt x="1845638" y="15815"/>
                </a:cubicBezTo>
                <a:lnTo>
                  <a:pt x="1842357" y="25644"/>
                </a:lnTo>
                <a:cubicBezTo>
                  <a:pt x="1864388" y="-6651"/>
                  <a:pt x="1890639" y="60749"/>
                  <a:pt x="1909389" y="12071"/>
                </a:cubicBezTo>
                <a:cubicBezTo>
                  <a:pt x="1916890" y="19560"/>
                  <a:pt x="1931890" y="15815"/>
                  <a:pt x="1924390" y="34537"/>
                </a:cubicBezTo>
                <a:cubicBezTo>
                  <a:pt x="1941717" y="13777"/>
                  <a:pt x="1968650" y="50570"/>
                  <a:pt x="1992094" y="30903"/>
                </a:cubicBezTo>
                <a:cubicBezTo>
                  <a:pt x="2014497" y="53137"/>
                  <a:pt x="2036954" y="27092"/>
                  <a:pt x="2063143" y="45771"/>
                </a:cubicBezTo>
                <a:cubicBezTo>
                  <a:pt x="2063143" y="49515"/>
                  <a:pt x="2055642" y="49515"/>
                  <a:pt x="2055642" y="60749"/>
                </a:cubicBezTo>
                <a:cubicBezTo>
                  <a:pt x="2066893" y="75726"/>
                  <a:pt x="2081893" y="23304"/>
                  <a:pt x="2085643" y="64493"/>
                </a:cubicBezTo>
                <a:cubicBezTo>
                  <a:pt x="2089393" y="64493"/>
                  <a:pt x="2089393" y="45771"/>
                  <a:pt x="2085643" y="45771"/>
                </a:cubicBezTo>
                <a:cubicBezTo>
                  <a:pt x="2141894" y="64493"/>
                  <a:pt x="2205646" y="38282"/>
                  <a:pt x="2265647" y="30793"/>
                </a:cubicBezTo>
                <a:cubicBezTo>
                  <a:pt x="2306898" y="57004"/>
                  <a:pt x="2265647" y="101937"/>
                  <a:pt x="2299398" y="71982"/>
                </a:cubicBezTo>
                <a:cubicBezTo>
                  <a:pt x="2303148" y="70110"/>
                  <a:pt x="2303148" y="58876"/>
                  <a:pt x="2303148" y="64493"/>
                </a:cubicBezTo>
                <a:cubicBezTo>
                  <a:pt x="2314398" y="53260"/>
                  <a:pt x="2321898" y="113170"/>
                  <a:pt x="2333148" y="90704"/>
                </a:cubicBezTo>
                <a:cubicBezTo>
                  <a:pt x="2329398" y="64493"/>
                  <a:pt x="2336898" y="75726"/>
                  <a:pt x="2336898" y="60749"/>
                </a:cubicBezTo>
                <a:cubicBezTo>
                  <a:pt x="2363149" y="79471"/>
                  <a:pt x="2366899" y="101937"/>
                  <a:pt x="2389399" y="83215"/>
                </a:cubicBezTo>
                <a:lnTo>
                  <a:pt x="2389399" y="93044"/>
                </a:lnTo>
                <a:cubicBezTo>
                  <a:pt x="2411900" y="57004"/>
                  <a:pt x="2441901" y="79471"/>
                  <a:pt x="2460651" y="34537"/>
                </a:cubicBezTo>
                <a:cubicBezTo>
                  <a:pt x="2595654" y="30793"/>
                  <a:pt x="2723156" y="12071"/>
                  <a:pt x="2854409" y="8326"/>
                </a:cubicBezTo>
                <a:cubicBezTo>
                  <a:pt x="2981912" y="23304"/>
                  <a:pt x="3109415" y="4582"/>
                  <a:pt x="3240667" y="34537"/>
                </a:cubicBezTo>
                <a:cubicBezTo>
                  <a:pt x="3266918" y="68237"/>
                  <a:pt x="3270668" y="68237"/>
                  <a:pt x="3304419" y="57004"/>
                </a:cubicBezTo>
                <a:cubicBezTo>
                  <a:pt x="3304419" y="60749"/>
                  <a:pt x="3300669" y="60749"/>
                  <a:pt x="3304419" y="68237"/>
                </a:cubicBezTo>
                <a:cubicBezTo>
                  <a:pt x="3304419" y="38282"/>
                  <a:pt x="3326919" y="64493"/>
                  <a:pt x="3330669" y="38282"/>
                </a:cubicBezTo>
                <a:cubicBezTo>
                  <a:pt x="3379420" y="45771"/>
                  <a:pt x="3424421" y="38282"/>
                  <a:pt x="3473172" y="38282"/>
                </a:cubicBezTo>
                <a:cubicBezTo>
                  <a:pt x="3465672" y="42026"/>
                  <a:pt x="3461922" y="64493"/>
                  <a:pt x="3469422" y="64493"/>
                </a:cubicBezTo>
                <a:lnTo>
                  <a:pt x="3479266" y="48111"/>
                </a:lnTo>
                <a:lnTo>
                  <a:pt x="3480672" y="52323"/>
                </a:lnTo>
                <a:cubicBezTo>
                  <a:pt x="3488172" y="49515"/>
                  <a:pt x="3495673" y="34537"/>
                  <a:pt x="3488172" y="27049"/>
                </a:cubicBezTo>
                <a:cubicBezTo>
                  <a:pt x="3615675" y="4582"/>
                  <a:pt x="3735678" y="68237"/>
                  <a:pt x="3859430" y="64493"/>
                </a:cubicBezTo>
                <a:cubicBezTo>
                  <a:pt x="3885681" y="75726"/>
                  <a:pt x="3926932" y="68237"/>
                  <a:pt x="3960682" y="60749"/>
                </a:cubicBezTo>
                <a:cubicBezTo>
                  <a:pt x="4050684" y="101937"/>
                  <a:pt x="4136936" y="139381"/>
                  <a:pt x="4230688" y="113170"/>
                </a:cubicBezTo>
                <a:cubicBezTo>
                  <a:pt x="4230653" y="113346"/>
                  <a:pt x="4215644" y="188081"/>
                  <a:pt x="4178187" y="206781"/>
                </a:cubicBezTo>
                <a:cubicBezTo>
                  <a:pt x="4125686" y="274181"/>
                  <a:pt x="4061934" y="203037"/>
                  <a:pt x="4005683" y="244225"/>
                </a:cubicBezTo>
                <a:cubicBezTo>
                  <a:pt x="3998183" y="244225"/>
                  <a:pt x="4009433" y="206781"/>
                  <a:pt x="3994433" y="214270"/>
                </a:cubicBezTo>
                <a:cubicBezTo>
                  <a:pt x="3938182" y="266692"/>
                  <a:pt x="3855680" y="232992"/>
                  <a:pt x="3791929" y="188059"/>
                </a:cubicBezTo>
                <a:lnTo>
                  <a:pt x="3795210" y="178230"/>
                </a:lnTo>
                <a:cubicBezTo>
                  <a:pt x="3784429" y="169337"/>
                  <a:pt x="3769428" y="206781"/>
                  <a:pt x="3754428" y="199292"/>
                </a:cubicBezTo>
                <a:cubicBezTo>
                  <a:pt x="3754428" y="191803"/>
                  <a:pt x="3758178" y="188059"/>
                  <a:pt x="3758178" y="180570"/>
                </a:cubicBezTo>
                <a:cubicBezTo>
                  <a:pt x="3754428" y="203037"/>
                  <a:pt x="3731928" y="188059"/>
                  <a:pt x="3728177" y="203037"/>
                </a:cubicBezTo>
                <a:cubicBezTo>
                  <a:pt x="3720677" y="195548"/>
                  <a:pt x="3724427" y="180570"/>
                  <a:pt x="3716927" y="169337"/>
                </a:cubicBezTo>
                <a:cubicBezTo>
                  <a:pt x="3709427" y="195548"/>
                  <a:pt x="3709427" y="195548"/>
                  <a:pt x="3709427" y="195548"/>
                </a:cubicBezTo>
                <a:cubicBezTo>
                  <a:pt x="3686927" y="251714"/>
                  <a:pt x="3656926" y="188059"/>
                  <a:pt x="3630675" y="218014"/>
                </a:cubicBezTo>
                <a:cubicBezTo>
                  <a:pt x="3630675" y="210525"/>
                  <a:pt x="3634426" y="206781"/>
                  <a:pt x="3630675" y="203037"/>
                </a:cubicBezTo>
                <a:cubicBezTo>
                  <a:pt x="3585674" y="236736"/>
                  <a:pt x="3529423" y="225503"/>
                  <a:pt x="3476922" y="240481"/>
                </a:cubicBezTo>
                <a:cubicBezTo>
                  <a:pt x="3480672" y="229248"/>
                  <a:pt x="3480672" y="214270"/>
                  <a:pt x="3480672" y="206781"/>
                </a:cubicBezTo>
                <a:cubicBezTo>
                  <a:pt x="3476922" y="229248"/>
                  <a:pt x="3458172" y="236736"/>
                  <a:pt x="3446922" y="240481"/>
                </a:cubicBezTo>
                <a:cubicBezTo>
                  <a:pt x="3439421" y="214270"/>
                  <a:pt x="3420671" y="262947"/>
                  <a:pt x="3405671" y="247970"/>
                </a:cubicBezTo>
                <a:lnTo>
                  <a:pt x="3409421" y="244225"/>
                </a:lnTo>
                <a:lnTo>
                  <a:pt x="3399987" y="252884"/>
                </a:lnTo>
                <a:cubicBezTo>
                  <a:pt x="3392076" y="252884"/>
                  <a:pt x="3387858" y="233929"/>
                  <a:pt x="3379420" y="259203"/>
                </a:cubicBezTo>
                <a:lnTo>
                  <a:pt x="3372858" y="242821"/>
                </a:lnTo>
                <a:cubicBezTo>
                  <a:pt x="3368170" y="274181"/>
                  <a:pt x="3356920" y="218014"/>
                  <a:pt x="3345669" y="236736"/>
                </a:cubicBezTo>
                <a:lnTo>
                  <a:pt x="3345669" y="243289"/>
                </a:lnTo>
                <a:cubicBezTo>
                  <a:pt x="3338169" y="255459"/>
                  <a:pt x="3334419" y="236736"/>
                  <a:pt x="3323169" y="240481"/>
                </a:cubicBezTo>
                <a:cubicBezTo>
                  <a:pt x="3304419" y="244225"/>
                  <a:pt x="3293168" y="225503"/>
                  <a:pt x="3293168" y="255459"/>
                </a:cubicBezTo>
                <a:cubicBezTo>
                  <a:pt x="3285668" y="229248"/>
                  <a:pt x="3311919" y="244225"/>
                  <a:pt x="3300669" y="210525"/>
                </a:cubicBezTo>
                <a:cubicBezTo>
                  <a:pt x="3236917" y="236736"/>
                  <a:pt x="3165666" y="229248"/>
                  <a:pt x="3101914" y="229248"/>
                </a:cubicBezTo>
                <a:cubicBezTo>
                  <a:pt x="3094414" y="218014"/>
                  <a:pt x="3090664" y="214270"/>
                  <a:pt x="3086914" y="203037"/>
                </a:cubicBezTo>
                <a:cubicBezTo>
                  <a:pt x="3079414" y="206781"/>
                  <a:pt x="3064414" y="206781"/>
                  <a:pt x="3056913" y="221759"/>
                </a:cubicBezTo>
                <a:cubicBezTo>
                  <a:pt x="3060663" y="221759"/>
                  <a:pt x="3053163" y="206781"/>
                  <a:pt x="3049413" y="206781"/>
                </a:cubicBezTo>
                <a:cubicBezTo>
                  <a:pt x="3038163" y="195548"/>
                  <a:pt x="3034413" y="236736"/>
                  <a:pt x="3023163" y="221759"/>
                </a:cubicBezTo>
                <a:cubicBezTo>
                  <a:pt x="3026913" y="214270"/>
                  <a:pt x="3030663" y="206781"/>
                  <a:pt x="3026913" y="195548"/>
                </a:cubicBezTo>
                <a:cubicBezTo>
                  <a:pt x="3015663" y="218014"/>
                  <a:pt x="3000662" y="214270"/>
                  <a:pt x="2989412" y="221759"/>
                </a:cubicBezTo>
                <a:cubicBezTo>
                  <a:pt x="2989412" y="214270"/>
                  <a:pt x="2993162" y="214270"/>
                  <a:pt x="2993162" y="203037"/>
                </a:cubicBezTo>
                <a:cubicBezTo>
                  <a:pt x="2978162" y="229248"/>
                  <a:pt x="2966912" y="199292"/>
                  <a:pt x="2951911" y="214270"/>
                </a:cubicBezTo>
                <a:lnTo>
                  <a:pt x="2958474" y="197888"/>
                </a:lnTo>
                <a:cubicBezTo>
                  <a:pt x="2940661" y="176826"/>
                  <a:pt x="2951911" y="232992"/>
                  <a:pt x="2933161" y="218014"/>
                </a:cubicBezTo>
                <a:cubicBezTo>
                  <a:pt x="2936911" y="214270"/>
                  <a:pt x="2936911" y="206781"/>
                  <a:pt x="2936911" y="199292"/>
                </a:cubicBezTo>
                <a:cubicBezTo>
                  <a:pt x="2921911" y="229248"/>
                  <a:pt x="2895660" y="218014"/>
                  <a:pt x="2876910" y="229248"/>
                </a:cubicBezTo>
                <a:lnTo>
                  <a:pt x="2876910" y="221759"/>
                </a:lnTo>
                <a:cubicBezTo>
                  <a:pt x="2861909" y="225503"/>
                  <a:pt x="2843159" y="214270"/>
                  <a:pt x="2820658" y="229248"/>
                </a:cubicBezTo>
                <a:cubicBezTo>
                  <a:pt x="2813158" y="221759"/>
                  <a:pt x="2824409" y="188059"/>
                  <a:pt x="2805658" y="191803"/>
                </a:cubicBezTo>
                <a:cubicBezTo>
                  <a:pt x="2805658" y="225503"/>
                  <a:pt x="2771907" y="206781"/>
                  <a:pt x="2783158" y="244225"/>
                </a:cubicBezTo>
                <a:cubicBezTo>
                  <a:pt x="2768157" y="236736"/>
                  <a:pt x="2741907" y="225503"/>
                  <a:pt x="2730657" y="236736"/>
                </a:cubicBezTo>
                <a:cubicBezTo>
                  <a:pt x="2738157" y="221759"/>
                  <a:pt x="2723156" y="195548"/>
                  <a:pt x="2738157" y="191803"/>
                </a:cubicBezTo>
                <a:lnTo>
                  <a:pt x="2728313" y="175421"/>
                </a:lnTo>
                <a:lnTo>
                  <a:pt x="2730188" y="167055"/>
                </a:lnTo>
                <a:cubicBezTo>
                  <a:pt x="2735637" y="166880"/>
                  <a:pt x="2735813" y="165124"/>
                  <a:pt x="2734407" y="158104"/>
                </a:cubicBezTo>
                <a:cubicBezTo>
                  <a:pt x="2726906" y="161848"/>
                  <a:pt x="2708156" y="173081"/>
                  <a:pt x="2700656" y="169337"/>
                </a:cubicBezTo>
                <a:cubicBezTo>
                  <a:pt x="2689406" y="188059"/>
                  <a:pt x="2678155" y="225503"/>
                  <a:pt x="2655655" y="229248"/>
                </a:cubicBezTo>
                <a:cubicBezTo>
                  <a:pt x="2666905" y="218014"/>
                  <a:pt x="2651905" y="191803"/>
                  <a:pt x="2659405" y="188059"/>
                </a:cubicBezTo>
                <a:cubicBezTo>
                  <a:pt x="2629404" y="247970"/>
                  <a:pt x="2629404" y="247970"/>
                  <a:pt x="2629404" y="247970"/>
                </a:cubicBezTo>
                <a:cubicBezTo>
                  <a:pt x="2621904" y="251714"/>
                  <a:pt x="2625654" y="221759"/>
                  <a:pt x="2618154" y="232992"/>
                </a:cubicBezTo>
                <a:cubicBezTo>
                  <a:pt x="2618154" y="240481"/>
                  <a:pt x="2614404" y="247970"/>
                  <a:pt x="2610654" y="251714"/>
                </a:cubicBezTo>
                <a:cubicBezTo>
                  <a:pt x="2606904" y="247970"/>
                  <a:pt x="2580653" y="259203"/>
                  <a:pt x="2580653" y="229248"/>
                </a:cubicBezTo>
                <a:cubicBezTo>
                  <a:pt x="2576903" y="214270"/>
                  <a:pt x="2591904" y="221759"/>
                  <a:pt x="2584404" y="210525"/>
                </a:cubicBezTo>
                <a:cubicBezTo>
                  <a:pt x="2569403" y="210525"/>
                  <a:pt x="2569403" y="221759"/>
                  <a:pt x="2558153" y="221759"/>
                </a:cubicBezTo>
                <a:cubicBezTo>
                  <a:pt x="2550706" y="210578"/>
                  <a:pt x="2532167" y="228984"/>
                  <a:pt x="2539361" y="247530"/>
                </a:cubicBezTo>
                <a:cubicBezTo>
                  <a:pt x="2533690" y="258667"/>
                  <a:pt x="2524493" y="262947"/>
                  <a:pt x="2513152" y="262947"/>
                </a:cubicBezTo>
                <a:cubicBezTo>
                  <a:pt x="2516902" y="255459"/>
                  <a:pt x="2516902" y="247970"/>
                  <a:pt x="2520652" y="236736"/>
                </a:cubicBezTo>
                <a:cubicBezTo>
                  <a:pt x="2502633" y="261926"/>
                  <a:pt x="2484613" y="269824"/>
                  <a:pt x="2466587" y="280360"/>
                </a:cubicBezTo>
                <a:cubicBezTo>
                  <a:pt x="2468386" y="274645"/>
                  <a:pt x="2470872" y="264979"/>
                  <a:pt x="2473190" y="262123"/>
                </a:cubicBezTo>
                <a:cubicBezTo>
                  <a:pt x="2451767" y="242997"/>
                  <a:pt x="2426306" y="288367"/>
                  <a:pt x="2404400" y="259203"/>
                </a:cubicBezTo>
                <a:cubicBezTo>
                  <a:pt x="2408150" y="255460"/>
                  <a:pt x="2408150" y="281670"/>
                  <a:pt x="2408150" y="277925"/>
                </a:cubicBezTo>
                <a:cubicBezTo>
                  <a:pt x="2396900" y="274181"/>
                  <a:pt x="2396900" y="251714"/>
                  <a:pt x="2389399" y="259203"/>
                </a:cubicBezTo>
                <a:cubicBezTo>
                  <a:pt x="2389399" y="247970"/>
                  <a:pt x="2378149" y="262947"/>
                  <a:pt x="2370649" y="266692"/>
                </a:cubicBezTo>
                <a:cubicBezTo>
                  <a:pt x="2370329" y="264717"/>
                  <a:pt x="2372364" y="259203"/>
                  <a:pt x="2374399" y="259203"/>
                </a:cubicBezTo>
                <a:cubicBezTo>
                  <a:pt x="2366899" y="270436"/>
                  <a:pt x="2321898" y="289158"/>
                  <a:pt x="2295647" y="270436"/>
                </a:cubicBezTo>
                <a:cubicBezTo>
                  <a:pt x="2295647" y="277926"/>
                  <a:pt x="2280647" y="300392"/>
                  <a:pt x="2273147" y="300392"/>
                </a:cubicBezTo>
                <a:lnTo>
                  <a:pt x="2276428" y="284010"/>
                </a:lnTo>
                <a:cubicBezTo>
                  <a:pt x="2273981" y="270023"/>
                  <a:pt x="2264263" y="276489"/>
                  <a:pt x="2260348" y="270933"/>
                </a:cubicBezTo>
                <a:lnTo>
                  <a:pt x="2269492" y="267600"/>
                </a:lnTo>
                <a:lnTo>
                  <a:pt x="2270218" y="274532"/>
                </a:lnTo>
                <a:cubicBezTo>
                  <a:pt x="2272115" y="273671"/>
                  <a:pt x="2275789" y="267486"/>
                  <a:pt x="2279674" y="263311"/>
                </a:cubicBezTo>
                <a:cubicBezTo>
                  <a:pt x="2276448" y="264848"/>
                  <a:pt x="2272963" y="266564"/>
                  <a:pt x="2269492" y="267600"/>
                </a:cubicBezTo>
                <a:cubicBezTo>
                  <a:pt x="2269313" y="267288"/>
                  <a:pt x="2269354" y="266995"/>
                  <a:pt x="2269397" y="266692"/>
                </a:cubicBezTo>
                <a:cubicBezTo>
                  <a:pt x="2266331" y="266692"/>
                  <a:pt x="2263266" y="268360"/>
                  <a:pt x="2260205" y="270417"/>
                </a:cubicBezTo>
                <a:cubicBezTo>
                  <a:pt x="2258761" y="269143"/>
                  <a:pt x="2258147" y="266735"/>
                  <a:pt x="2258147" y="262947"/>
                </a:cubicBezTo>
                <a:lnTo>
                  <a:pt x="2259116" y="271149"/>
                </a:lnTo>
                <a:cubicBezTo>
                  <a:pt x="2251292" y="276558"/>
                  <a:pt x="2243469" y="283455"/>
                  <a:pt x="2235646" y="270436"/>
                </a:cubicBezTo>
                <a:cubicBezTo>
                  <a:pt x="2239396" y="274181"/>
                  <a:pt x="2243146" y="240481"/>
                  <a:pt x="2235646" y="244225"/>
                </a:cubicBezTo>
                <a:cubicBezTo>
                  <a:pt x="2220646" y="247970"/>
                  <a:pt x="2231896" y="251714"/>
                  <a:pt x="2216896" y="259203"/>
                </a:cubicBezTo>
                <a:lnTo>
                  <a:pt x="2210333" y="265756"/>
                </a:lnTo>
                <a:lnTo>
                  <a:pt x="2205528" y="275936"/>
                </a:lnTo>
                <a:cubicBezTo>
                  <a:pt x="2200958" y="279095"/>
                  <a:pt x="2195333" y="268564"/>
                  <a:pt x="2198145" y="285414"/>
                </a:cubicBezTo>
                <a:cubicBezTo>
                  <a:pt x="2198145" y="270436"/>
                  <a:pt x="2175645" y="296647"/>
                  <a:pt x="2179395" y="262947"/>
                </a:cubicBezTo>
                <a:cubicBezTo>
                  <a:pt x="2179395" y="236736"/>
                  <a:pt x="2179395" y="236736"/>
                  <a:pt x="2179395" y="236736"/>
                </a:cubicBezTo>
                <a:cubicBezTo>
                  <a:pt x="2171895" y="240481"/>
                  <a:pt x="2168145" y="262947"/>
                  <a:pt x="2160645" y="274181"/>
                </a:cubicBezTo>
                <a:cubicBezTo>
                  <a:pt x="2160645" y="274120"/>
                  <a:pt x="2160645" y="266677"/>
                  <a:pt x="2160645" y="262947"/>
                </a:cubicBezTo>
                <a:cubicBezTo>
                  <a:pt x="2156895" y="304136"/>
                  <a:pt x="2141894" y="259203"/>
                  <a:pt x="2134394" y="289158"/>
                </a:cubicBezTo>
                <a:cubicBezTo>
                  <a:pt x="2119394" y="277925"/>
                  <a:pt x="2096893" y="289158"/>
                  <a:pt x="2089393" y="262947"/>
                </a:cubicBezTo>
                <a:cubicBezTo>
                  <a:pt x="2078143" y="274181"/>
                  <a:pt x="2066893" y="289158"/>
                  <a:pt x="2055642" y="281670"/>
                </a:cubicBezTo>
                <a:cubicBezTo>
                  <a:pt x="2055642" y="277925"/>
                  <a:pt x="2059393" y="274181"/>
                  <a:pt x="2063143" y="266692"/>
                </a:cubicBezTo>
                <a:cubicBezTo>
                  <a:pt x="2051892" y="255459"/>
                  <a:pt x="2051892" y="266692"/>
                  <a:pt x="2044392" y="270436"/>
                </a:cubicBezTo>
                <a:cubicBezTo>
                  <a:pt x="2044392" y="266692"/>
                  <a:pt x="2029392" y="247970"/>
                  <a:pt x="2018142" y="232992"/>
                </a:cubicBezTo>
                <a:cubicBezTo>
                  <a:pt x="2006891" y="244225"/>
                  <a:pt x="2010642" y="266692"/>
                  <a:pt x="2010642" y="277925"/>
                </a:cubicBezTo>
                <a:cubicBezTo>
                  <a:pt x="1999391" y="240481"/>
                  <a:pt x="1976891" y="304136"/>
                  <a:pt x="1965641" y="266692"/>
                </a:cubicBezTo>
                <a:cubicBezTo>
                  <a:pt x="1969391" y="262947"/>
                  <a:pt x="1980641" y="247970"/>
                  <a:pt x="1973141" y="240481"/>
                </a:cubicBezTo>
                <a:cubicBezTo>
                  <a:pt x="1961891" y="199292"/>
                  <a:pt x="1950640" y="266692"/>
                  <a:pt x="1935640" y="247970"/>
                </a:cubicBezTo>
                <a:cubicBezTo>
                  <a:pt x="1935640" y="281670"/>
                  <a:pt x="1935640" y="281670"/>
                  <a:pt x="1935640" y="281670"/>
                </a:cubicBezTo>
                <a:cubicBezTo>
                  <a:pt x="1931890" y="259203"/>
                  <a:pt x="1913139" y="300392"/>
                  <a:pt x="1913139" y="266692"/>
                </a:cubicBezTo>
                <a:cubicBezTo>
                  <a:pt x="1909389" y="277925"/>
                  <a:pt x="1894389" y="255459"/>
                  <a:pt x="1898139" y="285414"/>
                </a:cubicBezTo>
                <a:cubicBezTo>
                  <a:pt x="1868139" y="259203"/>
                  <a:pt x="1826888" y="300392"/>
                  <a:pt x="1811887" y="244225"/>
                </a:cubicBezTo>
                <a:cubicBezTo>
                  <a:pt x="1808137" y="247970"/>
                  <a:pt x="1800637" y="240481"/>
                  <a:pt x="1800637" y="259203"/>
                </a:cubicBezTo>
                <a:lnTo>
                  <a:pt x="1805559" y="265522"/>
                </a:lnTo>
                <a:cubicBezTo>
                  <a:pt x="1809778" y="265521"/>
                  <a:pt x="1811887" y="250778"/>
                  <a:pt x="1811887" y="259203"/>
                </a:cubicBezTo>
                <a:cubicBezTo>
                  <a:pt x="1808137" y="259203"/>
                  <a:pt x="1808137" y="266692"/>
                  <a:pt x="1808137" y="270436"/>
                </a:cubicBezTo>
                <a:cubicBezTo>
                  <a:pt x="1800637" y="262947"/>
                  <a:pt x="1793137" y="262947"/>
                  <a:pt x="1800637" y="236736"/>
                </a:cubicBezTo>
                <a:cubicBezTo>
                  <a:pt x="1781887" y="214270"/>
                  <a:pt x="1781887" y="289158"/>
                  <a:pt x="1755636" y="277925"/>
                </a:cubicBezTo>
                <a:cubicBezTo>
                  <a:pt x="1759386" y="262947"/>
                  <a:pt x="1755636" y="259203"/>
                  <a:pt x="1748136" y="259203"/>
                </a:cubicBezTo>
                <a:cubicBezTo>
                  <a:pt x="1733136" y="281670"/>
                  <a:pt x="1733136" y="281670"/>
                  <a:pt x="1733136" y="281670"/>
                </a:cubicBezTo>
                <a:cubicBezTo>
                  <a:pt x="1718135" y="277925"/>
                  <a:pt x="1725636" y="251714"/>
                  <a:pt x="1725636" y="229248"/>
                </a:cubicBezTo>
                <a:cubicBezTo>
                  <a:pt x="1718135" y="232992"/>
                  <a:pt x="1706885" y="232992"/>
                  <a:pt x="1703135" y="247970"/>
                </a:cubicBezTo>
                <a:cubicBezTo>
                  <a:pt x="1695635" y="221759"/>
                  <a:pt x="1695635" y="221759"/>
                  <a:pt x="1695635" y="221759"/>
                </a:cubicBezTo>
                <a:cubicBezTo>
                  <a:pt x="1703135" y="240481"/>
                  <a:pt x="1688135" y="232992"/>
                  <a:pt x="1684385" y="240481"/>
                </a:cubicBezTo>
                <a:lnTo>
                  <a:pt x="1687666" y="233928"/>
                </a:lnTo>
                <a:cubicBezTo>
                  <a:pt x="1684385" y="225503"/>
                  <a:pt x="1676885" y="229248"/>
                  <a:pt x="1673134" y="232992"/>
                </a:cubicBezTo>
                <a:cubicBezTo>
                  <a:pt x="1673134" y="244225"/>
                  <a:pt x="1680635" y="251714"/>
                  <a:pt x="1688135" y="255459"/>
                </a:cubicBezTo>
                <a:cubicBezTo>
                  <a:pt x="1680635" y="266692"/>
                  <a:pt x="1676885" y="262947"/>
                  <a:pt x="1669384" y="274181"/>
                </a:cubicBezTo>
                <a:cubicBezTo>
                  <a:pt x="1673134" y="251714"/>
                  <a:pt x="1658134" y="259203"/>
                  <a:pt x="1650634" y="255459"/>
                </a:cubicBezTo>
                <a:cubicBezTo>
                  <a:pt x="1643134" y="251714"/>
                  <a:pt x="1639384" y="274181"/>
                  <a:pt x="1639384" y="274181"/>
                </a:cubicBezTo>
                <a:cubicBezTo>
                  <a:pt x="1639384" y="262947"/>
                  <a:pt x="1624383" y="274181"/>
                  <a:pt x="1631884" y="255459"/>
                </a:cubicBezTo>
                <a:cubicBezTo>
                  <a:pt x="1635634" y="251714"/>
                  <a:pt x="1639384" y="266692"/>
                  <a:pt x="1643134" y="259203"/>
                </a:cubicBezTo>
                <a:cubicBezTo>
                  <a:pt x="1639384" y="247970"/>
                  <a:pt x="1639384" y="229248"/>
                  <a:pt x="1628134" y="244225"/>
                </a:cubicBezTo>
                <a:cubicBezTo>
                  <a:pt x="1620633" y="255459"/>
                  <a:pt x="1628134" y="285414"/>
                  <a:pt x="1613133" y="274181"/>
                </a:cubicBezTo>
                <a:cubicBezTo>
                  <a:pt x="1616883" y="266692"/>
                  <a:pt x="1620633" y="259203"/>
                  <a:pt x="1624383" y="251714"/>
                </a:cubicBezTo>
                <a:lnTo>
                  <a:pt x="1611258" y="241885"/>
                </a:lnTo>
                <a:lnTo>
                  <a:pt x="1609383" y="256863"/>
                </a:lnTo>
                <a:cubicBezTo>
                  <a:pt x="1605633" y="255459"/>
                  <a:pt x="1609383" y="251714"/>
                  <a:pt x="1605633" y="247970"/>
                </a:cubicBezTo>
                <a:cubicBezTo>
                  <a:pt x="1601883" y="270436"/>
                  <a:pt x="1586883" y="255459"/>
                  <a:pt x="1583133" y="277925"/>
                </a:cubicBezTo>
                <a:cubicBezTo>
                  <a:pt x="1575632" y="281670"/>
                  <a:pt x="1568132" y="262947"/>
                  <a:pt x="1560632" y="262947"/>
                </a:cubicBezTo>
                <a:cubicBezTo>
                  <a:pt x="1553132" y="247970"/>
                  <a:pt x="1541882" y="255459"/>
                  <a:pt x="1534382" y="270436"/>
                </a:cubicBezTo>
                <a:cubicBezTo>
                  <a:pt x="1530631" y="262947"/>
                  <a:pt x="1519381" y="266692"/>
                  <a:pt x="1515631" y="277925"/>
                </a:cubicBezTo>
                <a:cubicBezTo>
                  <a:pt x="1504381" y="262947"/>
                  <a:pt x="1511881" y="203037"/>
                  <a:pt x="1500631" y="225503"/>
                </a:cubicBezTo>
                <a:cubicBezTo>
                  <a:pt x="1489381" y="225503"/>
                  <a:pt x="1481880" y="262947"/>
                  <a:pt x="1485631" y="274181"/>
                </a:cubicBezTo>
                <a:cubicBezTo>
                  <a:pt x="1463130" y="262947"/>
                  <a:pt x="1440630" y="292903"/>
                  <a:pt x="1421879" y="262947"/>
                </a:cubicBezTo>
                <a:cubicBezTo>
                  <a:pt x="1418129" y="270436"/>
                  <a:pt x="1421879" y="274181"/>
                  <a:pt x="1414379" y="277925"/>
                </a:cubicBezTo>
                <a:cubicBezTo>
                  <a:pt x="1384378" y="270436"/>
                  <a:pt x="1346878" y="300392"/>
                  <a:pt x="1324377" y="262947"/>
                </a:cubicBezTo>
                <a:cubicBezTo>
                  <a:pt x="1335627" y="251714"/>
                  <a:pt x="1328127" y="240481"/>
                  <a:pt x="1328127" y="229248"/>
                </a:cubicBezTo>
                <a:lnTo>
                  <a:pt x="1323733" y="234689"/>
                </a:lnTo>
                <a:lnTo>
                  <a:pt x="1320107" y="228699"/>
                </a:lnTo>
                <a:cubicBezTo>
                  <a:pt x="1319162" y="227492"/>
                  <a:pt x="1318283" y="229248"/>
                  <a:pt x="1316877" y="240481"/>
                </a:cubicBezTo>
                <a:cubicBezTo>
                  <a:pt x="1316877" y="259203"/>
                  <a:pt x="1313127" y="270436"/>
                  <a:pt x="1324377" y="277925"/>
                </a:cubicBezTo>
                <a:cubicBezTo>
                  <a:pt x="1305627" y="285414"/>
                  <a:pt x="1275626" y="285414"/>
                  <a:pt x="1268126" y="266692"/>
                </a:cubicBezTo>
                <a:cubicBezTo>
                  <a:pt x="1271876" y="274181"/>
                  <a:pt x="1268126" y="281670"/>
                  <a:pt x="1264376" y="285414"/>
                </a:cubicBezTo>
                <a:lnTo>
                  <a:pt x="1257344" y="260139"/>
                </a:lnTo>
                <a:cubicBezTo>
                  <a:pt x="1253126" y="256395"/>
                  <a:pt x="1247501" y="257331"/>
                  <a:pt x="1241875" y="262947"/>
                </a:cubicBezTo>
                <a:lnTo>
                  <a:pt x="1241875" y="279329"/>
                </a:lnTo>
                <a:lnTo>
                  <a:pt x="1235313" y="265288"/>
                </a:lnTo>
                <a:cubicBezTo>
                  <a:pt x="1230625" y="266693"/>
                  <a:pt x="1226875" y="300392"/>
                  <a:pt x="1219375" y="281670"/>
                </a:cubicBezTo>
                <a:cubicBezTo>
                  <a:pt x="1219375" y="274181"/>
                  <a:pt x="1219375" y="266692"/>
                  <a:pt x="1215625" y="262947"/>
                </a:cubicBezTo>
                <a:cubicBezTo>
                  <a:pt x="1204375" y="277925"/>
                  <a:pt x="1189374" y="300392"/>
                  <a:pt x="1178124" y="285414"/>
                </a:cubicBezTo>
                <a:cubicBezTo>
                  <a:pt x="1170624" y="259203"/>
                  <a:pt x="1170624" y="259203"/>
                  <a:pt x="1170624" y="259203"/>
                </a:cubicBezTo>
                <a:cubicBezTo>
                  <a:pt x="1166874" y="262947"/>
                  <a:pt x="1155624" y="277925"/>
                  <a:pt x="1166874" y="285414"/>
                </a:cubicBezTo>
                <a:cubicBezTo>
                  <a:pt x="1148123" y="270436"/>
                  <a:pt x="1133123" y="266692"/>
                  <a:pt x="1129373" y="244225"/>
                </a:cubicBezTo>
                <a:cubicBezTo>
                  <a:pt x="1091872" y="296647"/>
                  <a:pt x="1043121" y="296647"/>
                  <a:pt x="1005620" y="292903"/>
                </a:cubicBezTo>
                <a:lnTo>
                  <a:pt x="1008902" y="283074"/>
                </a:lnTo>
                <a:lnTo>
                  <a:pt x="1003137" y="279278"/>
                </a:lnTo>
                <a:cubicBezTo>
                  <a:pt x="999292" y="282372"/>
                  <a:pt x="999995" y="301328"/>
                  <a:pt x="994370" y="292903"/>
                </a:cubicBezTo>
                <a:cubicBezTo>
                  <a:pt x="998120" y="281670"/>
                  <a:pt x="986870" y="266692"/>
                  <a:pt x="994370" y="251714"/>
                </a:cubicBezTo>
                <a:cubicBezTo>
                  <a:pt x="983120" y="236736"/>
                  <a:pt x="975620" y="274181"/>
                  <a:pt x="968120" y="277925"/>
                </a:cubicBezTo>
                <a:lnTo>
                  <a:pt x="967651" y="284419"/>
                </a:lnTo>
                <a:lnTo>
                  <a:pt x="971342" y="280668"/>
                </a:lnTo>
                <a:cubicBezTo>
                  <a:pt x="972573" y="279680"/>
                  <a:pt x="973276" y="280733"/>
                  <a:pt x="971870" y="289158"/>
                </a:cubicBezTo>
                <a:cubicBezTo>
                  <a:pt x="971870" y="296647"/>
                  <a:pt x="953119" y="274181"/>
                  <a:pt x="949369" y="300392"/>
                </a:cubicBezTo>
                <a:cubicBezTo>
                  <a:pt x="945619" y="292903"/>
                  <a:pt x="949369" y="274181"/>
                  <a:pt x="949369" y="262947"/>
                </a:cubicBezTo>
                <a:lnTo>
                  <a:pt x="942807" y="272777"/>
                </a:lnTo>
                <a:cubicBezTo>
                  <a:pt x="930619" y="244225"/>
                  <a:pt x="968120" y="221759"/>
                  <a:pt x="956869" y="184315"/>
                </a:cubicBezTo>
                <a:lnTo>
                  <a:pt x="950307" y="187591"/>
                </a:lnTo>
                <a:cubicBezTo>
                  <a:pt x="941869" y="158104"/>
                  <a:pt x="971870" y="154359"/>
                  <a:pt x="953119" y="146870"/>
                </a:cubicBezTo>
                <a:cubicBezTo>
                  <a:pt x="941869" y="158104"/>
                  <a:pt x="934369" y="195548"/>
                  <a:pt x="941869" y="206781"/>
                </a:cubicBezTo>
                <a:cubicBezTo>
                  <a:pt x="923119" y="214270"/>
                  <a:pt x="930619" y="270436"/>
                  <a:pt x="908118" y="266692"/>
                </a:cubicBezTo>
                <a:cubicBezTo>
                  <a:pt x="904368" y="251714"/>
                  <a:pt x="926869" y="262947"/>
                  <a:pt x="923119" y="244225"/>
                </a:cubicBezTo>
                <a:cubicBezTo>
                  <a:pt x="915619" y="221759"/>
                  <a:pt x="904368" y="255459"/>
                  <a:pt x="893118" y="247970"/>
                </a:cubicBezTo>
                <a:cubicBezTo>
                  <a:pt x="904368" y="255459"/>
                  <a:pt x="896868" y="281670"/>
                  <a:pt x="889368" y="285414"/>
                </a:cubicBezTo>
                <a:cubicBezTo>
                  <a:pt x="878118" y="274181"/>
                  <a:pt x="896868" y="262947"/>
                  <a:pt x="881868" y="259203"/>
                </a:cubicBezTo>
                <a:cubicBezTo>
                  <a:pt x="878118" y="274181"/>
                  <a:pt x="863117" y="285414"/>
                  <a:pt x="878118" y="296647"/>
                </a:cubicBezTo>
                <a:lnTo>
                  <a:pt x="872434" y="309519"/>
                </a:lnTo>
                <a:cubicBezTo>
                  <a:pt x="866633" y="312327"/>
                  <a:pt x="860305" y="291967"/>
                  <a:pt x="851867" y="311625"/>
                </a:cubicBezTo>
                <a:cubicBezTo>
                  <a:pt x="848117" y="289158"/>
                  <a:pt x="870618" y="259203"/>
                  <a:pt x="851867" y="244225"/>
                </a:cubicBezTo>
                <a:cubicBezTo>
                  <a:pt x="855617" y="266692"/>
                  <a:pt x="833117" y="274181"/>
                  <a:pt x="840617" y="311625"/>
                </a:cubicBezTo>
                <a:cubicBezTo>
                  <a:pt x="833117" y="304136"/>
                  <a:pt x="833117" y="285414"/>
                  <a:pt x="840617" y="270436"/>
                </a:cubicBezTo>
                <a:cubicBezTo>
                  <a:pt x="829367" y="255459"/>
                  <a:pt x="814366" y="311625"/>
                  <a:pt x="814366" y="266692"/>
                </a:cubicBezTo>
                <a:cubicBezTo>
                  <a:pt x="810616" y="289158"/>
                  <a:pt x="810616" y="289158"/>
                  <a:pt x="810616" y="289158"/>
                </a:cubicBezTo>
                <a:cubicBezTo>
                  <a:pt x="806866" y="281670"/>
                  <a:pt x="803116" y="277925"/>
                  <a:pt x="799366" y="262947"/>
                </a:cubicBezTo>
                <a:cubicBezTo>
                  <a:pt x="791866" y="262947"/>
                  <a:pt x="773116" y="296647"/>
                  <a:pt x="773116" y="259203"/>
                </a:cubicBezTo>
                <a:cubicBezTo>
                  <a:pt x="773116" y="262947"/>
                  <a:pt x="754365" y="259203"/>
                  <a:pt x="758115" y="285414"/>
                </a:cubicBezTo>
                <a:cubicBezTo>
                  <a:pt x="769365" y="300392"/>
                  <a:pt x="773116" y="266692"/>
                  <a:pt x="776866" y="300392"/>
                </a:cubicBezTo>
                <a:lnTo>
                  <a:pt x="772823" y="290094"/>
                </a:lnTo>
                <a:cubicBezTo>
                  <a:pt x="767725" y="287988"/>
                  <a:pt x="759990" y="306944"/>
                  <a:pt x="754365" y="315369"/>
                </a:cubicBezTo>
                <a:lnTo>
                  <a:pt x="754365" y="302264"/>
                </a:lnTo>
                <a:cubicBezTo>
                  <a:pt x="750615" y="304136"/>
                  <a:pt x="743115" y="300392"/>
                  <a:pt x="739365" y="315369"/>
                </a:cubicBezTo>
                <a:cubicBezTo>
                  <a:pt x="743115" y="307880"/>
                  <a:pt x="739365" y="300392"/>
                  <a:pt x="739365" y="296647"/>
                </a:cubicBezTo>
                <a:lnTo>
                  <a:pt x="732802" y="313029"/>
                </a:lnTo>
                <a:cubicBezTo>
                  <a:pt x="716864" y="326603"/>
                  <a:pt x="731865" y="281670"/>
                  <a:pt x="713114" y="285414"/>
                </a:cubicBezTo>
                <a:lnTo>
                  <a:pt x="726240" y="272309"/>
                </a:lnTo>
                <a:cubicBezTo>
                  <a:pt x="724365" y="274181"/>
                  <a:pt x="720614" y="251714"/>
                  <a:pt x="713114" y="259203"/>
                </a:cubicBezTo>
                <a:cubicBezTo>
                  <a:pt x="709364" y="277925"/>
                  <a:pt x="701864" y="300392"/>
                  <a:pt x="698114" y="315369"/>
                </a:cubicBezTo>
                <a:cubicBezTo>
                  <a:pt x="692506" y="320969"/>
                  <a:pt x="693188" y="305634"/>
                  <a:pt x="690926" y="307256"/>
                </a:cubicBezTo>
                <a:lnTo>
                  <a:pt x="697215" y="294697"/>
                </a:lnTo>
                <a:cubicBezTo>
                  <a:pt x="701864" y="285414"/>
                  <a:pt x="690614" y="259203"/>
                  <a:pt x="679364" y="259203"/>
                </a:cubicBezTo>
                <a:cubicBezTo>
                  <a:pt x="671863" y="266692"/>
                  <a:pt x="660613" y="292903"/>
                  <a:pt x="671863" y="304136"/>
                </a:cubicBezTo>
                <a:cubicBezTo>
                  <a:pt x="664363" y="304136"/>
                  <a:pt x="656863" y="292903"/>
                  <a:pt x="664363" y="277925"/>
                </a:cubicBezTo>
                <a:cubicBezTo>
                  <a:pt x="649363" y="285414"/>
                  <a:pt x="664363" y="300392"/>
                  <a:pt x="653113" y="311625"/>
                </a:cubicBezTo>
                <a:cubicBezTo>
                  <a:pt x="649363" y="296647"/>
                  <a:pt x="634363" y="277925"/>
                  <a:pt x="626862" y="259203"/>
                </a:cubicBezTo>
                <a:cubicBezTo>
                  <a:pt x="638113" y="229248"/>
                  <a:pt x="638113" y="229248"/>
                  <a:pt x="638113" y="229248"/>
                </a:cubicBezTo>
                <a:lnTo>
                  <a:pt x="631550" y="229248"/>
                </a:lnTo>
                <a:cubicBezTo>
                  <a:pt x="641863" y="203037"/>
                  <a:pt x="626862" y="206781"/>
                  <a:pt x="634363" y="180570"/>
                </a:cubicBezTo>
                <a:cubicBezTo>
                  <a:pt x="626862" y="176826"/>
                  <a:pt x="619362" y="184315"/>
                  <a:pt x="615612" y="191803"/>
                </a:cubicBezTo>
                <a:cubicBezTo>
                  <a:pt x="630613" y="236736"/>
                  <a:pt x="596862" y="251714"/>
                  <a:pt x="600612" y="292903"/>
                </a:cubicBezTo>
                <a:cubicBezTo>
                  <a:pt x="578111" y="300392"/>
                  <a:pt x="589362" y="195548"/>
                  <a:pt x="563111" y="255459"/>
                </a:cubicBezTo>
                <a:cubicBezTo>
                  <a:pt x="566861" y="266692"/>
                  <a:pt x="555611" y="296647"/>
                  <a:pt x="570611" y="285414"/>
                </a:cubicBezTo>
                <a:cubicBezTo>
                  <a:pt x="555611" y="281670"/>
                  <a:pt x="559361" y="322858"/>
                  <a:pt x="544361" y="307880"/>
                </a:cubicBezTo>
                <a:cubicBezTo>
                  <a:pt x="555611" y="292903"/>
                  <a:pt x="533111" y="266692"/>
                  <a:pt x="551861" y="244225"/>
                </a:cubicBezTo>
                <a:cubicBezTo>
                  <a:pt x="548111" y="255459"/>
                  <a:pt x="559361" y="255459"/>
                  <a:pt x="563111" y="251714"/>
                </a:cubicBezTo>
                <a:cubicBezTo>
                  <a:pt x="555611" y="236736"/>
                  <a:pt x="563111" y="210525"/>
                  <a:pt x="551861" y="210525"/>
                </a:cubicBezTo>
                <a:cubicBezTo>
                  <a:pt x="540611" y="214270"/>
                  <a:pt x="529360" y="214270"/>
                  <a:pt x="533111" y="236736"/>
                </a:cubicBezTo>
                <a:lnTo>
                  <a:pt x="534810" y="245980"/>
                </a:lnTo>
                <a:cubicBezTo>
                  <a:pt x="537798" y="249140"/>
                  <a:pt x="543423" y="238609"/>
                  <a:pt x="540611" y="255459"/>
                </a:cubicBezTo>
                <a:cubicBezTo>
                  <a:pt x="521860" y="262947"/>
                  <a:pt x="521860" y="229248"/>
                  <a:pt x="510610" y="270436"/>
                </a:cubicBezTo>
                <a:cubicBezTo>
                  <a:pt x="521860" y="266692"/>
                  <a:pt x="525610" y="289158"/>
                  <a:pt x="525610" y="304136"/>
                </a:cubicBezTo>
                <a:lnTo>
                  <a:pt x="512485" y="313965"/>
                </a:lnTo>
                <a:lnTo>
                  <a:pt x="513891" y="302264"/>
                </a:lnTo>
                <a:cubicBezTo>
                  <a:pt x="495610" y="289158"/>
                  <a:pt x="506860" y="326603"/>
                  <a:pt x="488110" y="322858"/>
                </a:cubicBezTo>
                <a:cubicBezTo>
                  <a:pt x="480609" y="292903"/>
                  <a:pt x="480609" y="292903"/>
                  <a:pt x="480609" y="292903"/>
                </a:cubicBezTo>
                <a:cubicBezTo>
                  <a:pt x="484359" y="266692"/>
                  <a:pt x="506860" y="304136"/>
                  <a:pt x="506860" y="262947"/>
                </a:cubicBezTo>
                <a:cubicBezTo>
                  <a:pt x="491860" y="259203"/>
                  <a:pt x="488110" y="281670"/>
                  <a:pt x="476859" y="270436"/>
                </a:cubicBezTo>
                <a:cubicBezTo>
                  <a:pt x="480609" y="266692"/>
                  <a:pt x="484359" y="266692"/>
                  <a:pt x="484359" y="262947"/>
                </a:cubicBezTo>
                <a:cubicBezTo>
                  <a:pt x="480609" y="259203"/>
                  <a:pt x="480609" y="203037"/>
                  <a:pt x="461859" y="236736"/>
                </a:cubicBezTo>
                <a:cubicBezTo>
                  <a:pt x="450609" y="247970"/>
                  <a:pt x="458109" y="251714"/>
                  <a:pt x="458109" y="266692"/>
                </a:cubicBezTo>
                <a:cubicBezTo>
                  <a:pt x="435608" y="270436"/>
                  <a:pt x="428108" y="285414"/>
                  <a:pt x="416858" y="289158"/>
                </a:cubicBezTo>
                <a:cubicBezTo>
                  <a:pt x="420608" y="259203"/>
                  <a:pt x="394358" y="285414"/>
                  <a:pt x="409358" y="255459"/>
                </a:cubicBezTo>
                <a:cubicBezTo>
                  <a:pt x="416858" y="274181"/>
                  <a:pt x="443109" y="270436"/>
                  <a:pt x="450609" y="244225"/>
                </a:cubicBezTo>
                <a:lnTo>
                  <a:pt x="452015" y="228429"/>
                </a:lnTo>
                <a:cubicBezTo>
                  <a:pt x="456937" y="222461"/>
                  <a:pt x="470297" y="238609"/>
                  <a:pt x="473109" y="210525"/>
                </a:cubicBezTo>
                <a:cubicBezTo>
                  <a:pt x="458109" y="210525"/>
                  <a:pt x="458109" y="173081"/>
                  <a:pt x="458109" y="150615"/>
                </a:cubicBezTo>
                <a:cubicBezTo>
                  <a:pt x="454359" y="150615"/>
                  <a:pt x="446859" y="158104"/>
                  <a:pt x="446859" y="161848"/>
                </a:cubicBezTo>
                <a:cubicBezTo>
                  <a:pt x="443109" y="184315"/>
                  <a:pt x="450609" y="184315"/>
                  <a:pt x="446859" y="206781"/>
                </a:cubicBezTo>
                <a:cubicBezTo>
                  <a:pt x="431858" y="199292"/>
                  <a:pt x="413108" y="214270"/>
                  <a:pt x="401858" y="232992"/>
                </a:cubicBezTo>
                <a:cubicBezTo>
                  <a:pt x="398108" y="221759"/>
                  <a:pt x="398108" y="199292"/>
                  <a:pt x="405608" y="199292"/>
                </a:cubicBezTo>
                <a:cubicBezTo>
                  <a:pt x="386857" y="203037"/>
                  <a:pt x="364357" y="199292"/>
                  <a:pt x="341857" y="195548"/>
                </a:cubicBezTo>
                <a:lnTo>
                  <a:pt x="343204" y="211403"/>
                </a:lnTo>
                <a:cubicBezTo>
                  <a:pt x="340332" y="216794"/>
                  <a:pt x="331829" y="214764"/>
                  <a:pt x="327968" y="219090"/>
                </a:cubicBezTo>
                <a:cubicBezTo>
                  <a:pt x="326768" y="208116"/>
                  <a:pt x="325402" y="195934"/>
                  <a:pt x="326856" y="184315"/>
                </a:cubicBezTo>
                <a:lnTo>
                  <a:pt x="320293" y="187708"/>
                </a:lnTo>
                <a:cubicBezTo>
                  <a:pt x="317481" y="184548"/>
                  <a:pt x="323106" y="165592"/>
                  <a:pt x="311856" y="165592"/>
                </a:cubicBezTo>
                <a:cubicBezTo>
                  <a:pt x="300606" y="180570"/>
                  <a:pt x="281855" y="191803"/>
                  <a:pt x="266855" y="199292"/>
                </a:cubicBezTo>
                <a:cubicBezTo>
                  <a:pt x="248105" y="169337"/>
                  <a:pt x="218104" y="195548"/>
                  <a:pt x="199354" y="195548"/>
                </a:cubicBezTo>
                <a:cubicBezTo>
                  <a:pt x="191853" y="180570"/>
                  <a:pt x="195603" y="150615"/>
                  <a:pt x="188103" y="143126"/>
                </a:cubicBezTo>
                <a:cubicBezTo>
                  <a:pt x="176853" y="143126"/>
                  <a:pt x="195603" y="180570"/>
                  <a:pt x="176853" y="165592"/>
                </a:cubicBezTo>
                <a:lnTo>
                  <a:pt x="180134" y="159040"/>
                </a:lnTo>
                <a:cubicBezTo>
                  <a:pt x="173103" y="165592"/>
                  <a:pt x="150602" y="135637"/>
                  <a:pt x="143102" y="180570"/>
                </a:cubicBezTo>
                <a:cubicBezTo>
                  <a:pt x="150602" y="146870"/>
                  <a:pt x="150602" y="146870"/>
                  <a:pt x="150602" y="146870"/>
                </a:cubicBezTo>
                <a:cubicBezTo>
                  <a:pt x="146852" y="143126"/>
                  <a:pt x="143102" y="150615"/>
                  <a:pt x="139352" y="154359"/>
                </a:cubicBezTo>
                <a:cubicBezTo>
                  <a:pt x="139352" y="143126"/>
                  <a:pt x="135602" y="131893"/>
                  <a:pt x="143102" y="124404"/>
                </a:cubicBezTo>
                <a:cubicBezTo>
                  <a:pt x="131852" y="101937"/>
                  <a:pt x="120602" y="128148"/>
                  <a:pt x="109352" y="128148"/>
                </a:cubicBezTo>
                <a:cubicBezTo>
                  <a:pt x="116852" y="150615"/>
                  <a:pt x="116852" y="150615"/>
                  <a:pt x="116852" y="150615"/>
                </a:cubicBezTo>
                <a:cubicBezTo>
                  <a:pt x="94351" y="165592"/>
                  <a:pt x="83101" y="146870"/>
                  <a:pt x="64351" y="150615"/>
                </a:cubicBezTo>
                <a:lnTo>
                  <a:pt x="64351" y="134233"/>
                </a:lnTo>
                <a:lnTo>
                  <a:pt x="54507" y="141722"/>
                </a:lnTo>
                <a:lnTo>
                  <a:pt x="49819" y="121595"/>
                </a:lnTo>
                <a:cubicBezTo>
                  <a:pt x="46538" y="117851"/>
                  <a:pt x="41850" y="118787"/>
                  <a:pt x="38100" y="128148"/>
                </a:cubicBezTo>
                <a:cubicBezTo>
                  <a:pt x="71851" y="79471"/>
                  <a:pt x="71851" y="79471"/>
                  <a:pt x="71851" y="79471"/>
                </a:cubicBezTo>
                <a:cubicBezTo>
                  <a:pt x="79351" y="90704"/>
                  <a:pt x="60601" y="101937"/>
                  <a:pt x="64351" y="124404"/>
                </a:cubicBezTo>
                <a:cubicBezTo>
                  <a:pt x="68101" y="139381"/>
                  <a:pt x="86851" y="135637"/>
                  <a:pt x="90601" y="116915"/>
                </a:cubicBezTo>
                <a:cubicBezTo>
                  <a:pt x="83101" y="113170"/>
                  <a:pt x="83101" y="116915"/>
                  <a:pt x="79351" y="124404"/>
                </a:cubicBezTo>
                <a:cubicBezTo>
                  <a:pt x="75601" y="98193"/>
                  <a:pt x="86851" y="98193"/>
                  <a:pt x="90601" y="79471"/>
                </a:cubicBezTo>
                <a:lnTo>
                  <a:pt x="86912" y="78801"/>
                </a:lnTo>
                <a:cubicBezTo>
                  <a:pt x="92572" y="68177"/>
                  <a:pt x="99534" y="67761"/>
                  <a:pt x="109352" y="64493"/>
                </a:cubicBezTo>
                <a:cubicBezTo>
                  <a:pt x="101851" y="75726"/>
                  <a:pt x="113102" y="83215"/>
                  <a:pt x="109352" y="90704"/>
                </a:cubicBezTo>
                <a:cubicBezTo>
                  <a:pt x="109352" y="68237"/>
                  <a:pt x="120602" y="60749"/>
                  <a:pt x="135602" y="68237"/>
                </a:cubicBezTo>
                <a:cubicBezTo>
                  <a:pt x="146852" y="94448"/>
                  <a:pt x="165603" y="49515"/>
                  <a:pt x="180603" y="57004"/>
                </a:cubicBezTo>
                <a:cubicBezTo>
                  <a:pt x="173103" y="83215"/>
                  <a:pt x="161853" y="101937"/>
                  <a:pt x="154353" y="113170"/>
                </a:cubicBezTo>
                <a:cubicBezTo>
                  <a:pt x="161853" y="124404"/>
                  <a:pt x="165603" y="113170"/>
                  <a:pt x="173103" y="124404"/>
                </a:cubicBezTo>
                <a:cubicBezTo>
                  <a:pt x="180603" y="105682"/>
                  <a:pt x="184353" y="79471"/>
                  <a:pt x="199354" y="68237"/>
                </a:cubicBezTo>
                <a:lnTo>
                  <a:pt x="199354" y="84619"/>
                </a:lnTo>
                <a:cubicBezTo>
                  <a:pt x="210604" y="75726"/>
                  <a:pt x="210604" y="49515"/>
                  <a:pt x="229354" y="53260"/>
                </a:cubicBezTo>
                <a:cubicBezTo>
                  <a:pt x="255605" y="64493"/>
                  <a:pt x="281855" y="64493"/>
                  <a:pt x="304356" y="68237"/>
                </a:cubicBezTo>
                <a:lnTo>
                  <a:pt x="304356" y="84619"/>
                </a:lnTo>
                <a:cubicBezTo>
                  <a:pt x="315606" y="49515"/>
                  <a:pt x="341857" y="71982"/>
                  <a:pt x="356857" y="57004"/>
                </a:cubicBezTo>
                <a:cubicBezTo>
                  <a:pt x="383107" y="75726"/>
                  <a:pt x="413108" y="42026"/>
                  <a:pt x="428108" y="71982"/>
                </a:cubicBezTo>
                <a:cubicBezTo>
                  <a:pt x="473109" y="60749"/>
                  <a:pt x="514360" y="45771"/>
                  <a:pt x="563111" y="57004"/>
                </a:cubicBezTo>
                <a:cubicBezTo>
                  <a:pt x="551861" y="83215"/>
                  <a:pt x="551861" y="83215"/>
                  <a:pt x="551861" y="83215"/>
                </a:cubicBezTo>
                <a:lnTo>
                  <a:pt x="557896" y="76019"/>
                </a:lnTo>
                <a:cubicBezTo>
                  <a:pt x="561939" y="76896"/>
                  <a:pt x="561236" y="97257"/>
                  <a:pt x="566861" y="94448"/>
                </a:cubicBezTo>
                <a:cubicBezTo>
                  <a:pt x="559361" y="71982"/>
                  <a:pt x="578111" y="64493"/>
                  <a:pt x="585612" y="49515"/>
                </a:cubicBezTo>
                <a:cubicBezTo>
                  <a:pt x="608112" y="71982"/>
                  <a:pt x="634363" y="49515"/>
                  <a:pt x="653113" y="30793"/>
                </a:cubicBezTo>
                <a:lnTo>
                  <a:pt x="653113" y="47175"/>
                </a:lnTo>
                <a:cubicBezTo>
                  <a:pt x="675614" y="15815"/>
                  <a:pt x="694364" y="45771"/>
                  <a:pt x="720614" y="53260"/>
                </a:cubicBezTo>
                <a:cubicBezTo>
                  <a:pt x="720614" y="60749"/>
                  <a:pt x="724365" y="79471"/>
                  <a:pt x="731865" y="75726"/>
                </a:cubicBezTo>
                <a:cubicBezTo>
                  <a:pt x="746865" y="45771"/>
                  <a:pt x="754365" y="49515"/>
                  <a:pt x="773116" y="30793"/>
                </a:cubicBezTo>
                <a:cubicBezTo>
                  <a:pt x="788116" y="30793"/>
                  <a:pt x="810616" y="38282"/>
                  <a:pt x="821867" y="53260"/>
                </a:cubicBezTo>
                <a:cubicBezTo>
                  <a:pt x="874368" y="12071"/>
                  <a:pt x="926869" y="42026"/>
                  <a:pt x="983120" y="15815"/>
                </a:cubicBezTo>
                <a:cubicBezTo>
                  <a:pt x="986870" y="38282"/>
                  <a:pt x="986870" y="38282"/>
                  <a:pt x="986870" y="38282"/>
                </a:cubicBezTo>
                <a:cubicBezTo>
                  <a:pt x="1039371" y="-6651"/>
                  <a:pt x="1103123" y="38282"/>
                  <a:pt x="1148123" y="15815"/>
                </a:cubicBezTo>
                <a:cubicBezTo>
                  <a:pt x="1144373" y="53260"/>
                  <a:pt x="1144373" y="53260"/>
                  <a:pt x="1144373" y="53260"/>
                </a:cubicBezTo>
                <a:cubicBezTo>
                  <a:pt x="1155624" y="64493"/>
                  <a:pt x="1174374" y="42026"/>
                  <a:pt x="1170624" y="15815"/>
                </a:cubicBezTo>
                <a:cubicBezTo>
                  <a:pt x="1185624" y="30793"/>
                  <a:pt x="1208125" y="838"/>
                  <a:pt x="1215625" y="30793"/>
                </a:cubicBezTo>
                <a:cubicBezTo>
                  <a:pt x="1230625" y="38282"/>
                  <a:pt x="1234375" y="15815"/>
                  <a:pt x="1245626" y="8326"/>
                </a:cubicBezTo>
                <a:cubicBezTo>
                  <a:pt x="1272400" y="21693"/>
                  <a:pt x="1284240" y="23131"/>
                  <a:pt x="1304900" y="17006"/>
                </a:cubicBezTo>
                <a:cubicBezTo>
                  <a:pt x="1302101" y="25479"/>
                  <a:pt x="1303175" y="38282"/>
                  <a:pt x="1309377" y="38282"/>
                </a:cubicBezTo>
                <a:cubicBezTo>
                  <a:pt x="1320627" y="30793"/>
                  <a:pt x="1346878" y="49515"/>
                  <a:pt x="1335627" y="4582"/>
                </a:cubicBezTo>
                <a:cubicBezTo>
                  <a:pt x="1365628" y="30793"/>
                  <a:pt x="1403129" y="-10396"/>
                  <a:pt x="1433129" y="23304"/>
                </a:cubicBezTo>
                <a:cubicBezTo>
                  <a:pt x="1429379" y="12071"/>
                  <a:pt x="1436880" y="8326"/>
                  <a:pt x="1440630" y="838"/>
                </a:cubicBezTo>
                <a:cubicBezTo>
                  <a:pt x="1466880" y="838"/>
                  <a:pt x="1493131" y="27049"/>
                  <a:pt x="1511881" y="4582"/>
                </a:cubicBezTo>
                <a:cubicBezTo>
                  <a:pt x="1515631" y="12071"/>
                  <a:pt x="1504381" y="27049"/>
                  <a:pt x="1515631" y="27049"/>
                </a:cubicBezTo>
                <a:cubicBezTo>
                  <a:pt x="1523131" y="23304"/>
                  <a:pt x="1515631" y="12071"/>
                  <a:pt x="1523131" y="4582"/>
                </a:cubicBezTo>
                <a:cubicBezTo>
                  <a:pt x="1533444" y="-98"/>
                  <a:pt x="1543757" y="-801"/>
                  <a:pt x="1554011" y="72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4" name="Freeform 19">
            <a:extLst>
              <a:ext uri="{FF2B5EF4-FFF2-40B4-BE49-F238E27FC236}">
                <a16:creationId xmlns:a16="http://schemas.microsoft.com/office/drawing/2014/main" id="{86A93AAF-6524-42FC-8CD5-499DC813E2F6}"/>
              </a:ext>
            </a:extLst>
          </p:cNvPr>
          <p:cNvSpPr>
            <a:spLocks noEditPoints="1"/>
          </p:cNvSpPr>
          <p:nvPr/>
        </p:nvSpPr>
        <p:spPr bwMode="auto">
          <a:xfrm>
            <a:off x="8772708" y="4477403"/>
            <a:ext cx="1962907" cy="880583"/>
          </a:xfrm>
          <a:custGeom>
            <a:avLst/>
            <a:gdLst>
              <a:gd name="T0" fmla="*/ 2147483646 w 236"/>
              <a:gd name="T1" fmla="*/ 2147483646 h 158"/>
              <a:gd name="T2" fmla="*/ 2147483646 w 236"/>
              <a:gd name="T3" fmla="*/ 2147483646 h 158"/>
              <a:gd name="T4" fmla="*/ 2147483646 w 236"/>
              <a:gd name="T5" fmla="*/ 2147483646 h 158"/>
              <a:gd name="T6" fmla="*/ 2147483646 w 236"/>
              <a:gd name="T7" fmla="*/ 2147483646 h 158"/>
              <a:gd name="T8" fmla="*/ 2147483646 w 236"/>
              <a:gd name="T9" fmla="*/ 2147483646 h 158"/>
              <a:gd name="T10" fmla="*/ 2147483646 w 236"/>
              <a:gd name="T11" fmla="*/ 2147483646 h 158"/>
              <a:gd name="T12" fmla="*/ 2147483646 w 236"/>
              <a:gd name="T13" fmla="*/ 2147483646 h 158"/>
              <a:gd name="T14" fmla="*/ 2147483646 w 236"/>
              <a:gd name="T15" fmla="*/ 2147483646 h 158"/>
              <a:gd name="T16" fmla="*/ 2147483646 w 236"/>
              <a:gd name="T17" fmla="*/ 2147483646 h 158"/>
              <a:gd name="T18" fmla="*/ 2147483646 w 236"/>
              <a:gd name="T19" fmla="*/ 2147483646 h 158"/>
              <a:gd name="T20" fmla="*/ 2147483646 w 236"/>
              <a:gd name="T21" fmla="*/ 2147483646 h 158"/>
              <a:gd name="T22" fmla="*/ 2147483646 w 236"/>
              <a:gd name="T23" fmla="*/ 2147483646 h 158"/>
              <a:gd name="T24" fmla="*/ 2147483646 w 236"/>
              <a:gd name="T25" fmla="*/ 2147483646 h 158"/>
              <a:gd name="T26" fmla="*/ 2147483646 w 236"/>
              <a:gd name="T27" fmla="*/ 2147483646 h 158"/>
              <a:gd name="T28" fmla="*/ 2147483646 w 236"/>
              <a:gd name="T29" fmla="*/ 2147483646 h 158"/>
              <a:gd name="T30" fmla="*/ 2147483646 w 236"/>
              <a:gd name="T31" fmla="*/ 2147483646 h 158"/>
              <a:gd name="T32" fmla="*/ 2147483646 w 236"/>
              <a:gd name="T33" fmla="*/ 2147483646 h 158"/>
              <a:gd name="T34" fmla="*/ 2147483646 w 236"/>
              <a:gd name="T35" fmla="*/ 2147483646 h 158"/>
              <a:gd name="T36" fmla="*/ 2147483646 w 236"/>
              <a:gd name="T37" fmla="*/ 2147483646 h 158"/>
              <a:gd name="T38" fmla="*/ 2147483646 w 236"/>
              <a:gd name="T39" fmla="*/ 2147483646 h 158"/>
              <a:gd name="T40" fmla="*/ 2147483646 w 236"/>
              <a:gd name="T41" fmla="*/ 2147483646 h 158"/>
              <a:gd name="T42" fmla="*/ 2147483646 w 236"/>
              <a:gd name="T43" fmla="*/ 2147483646 h 158"/>
              <a:gd name="T44" fmla="*/ 2147483646 w 236"/>
              <a:gd name="T45" fmla="*/ 2147483646 h 158"/>
              <a:gd name="T46" fmla="*/ 2147483646 w 236"/>
              <a:gd name="T47" fmla="*/ 2147483646 h 158"/>
              <a:gd name="T48" fmla="*/ 2147483646 w 236"/>
              <a:gd name="T49" fmla="*/ 2147483646 h 158"/>
              <a:gd name="T50" fmla="*/ 2147483646 w 236"/>
              <a:gd name="T51" fmla="*/ 2147483646 h 158"/>
              <a:gd name="T52" fmla="*/ 2147483646 w 236"/>
              <a:gd name="T53" fmla="*/ 2147483646 h 158"/>
              <a:gd name="T54" fmla="*/ 2147483646 w 236"/>
              <a:gd name="T55" fmla="*/ 2147483646 h 158"/>
              <a:gd name="T56" fmla="*/ 2147483646 w 236"/>
              <a:gd name="T57" fmla="*/ 2147483646 h 158"/>
              <a:gd name="T58" fmla="*/ 2147483646 w 236"/>
              <a:gd name="T59" fmla="*/ 2147483646 h 158"/>
              <a:gd name="T60" fmla="*/ 2147483646 w 236"/>
              <a:gd name="T61" fmla="*/ 2147483646 h 158"/>
              <a:gd name="T62" fmla="*/ 2147483646 w 236"/>
              <a:gd name="T63" fmla="*/ 2147483646 h 158"/>
              <a:gd name="T64" fmla="*/ 2147483646 w 236"/>
              <a:gd name="T65" fmla="*/ 2147483646 h 158"/>
              <a:gd name="T66" fmla="*/ 2147483646 w 236"/>
              <a:gd name="T67" fmla="*/ 2147483646 h 158"/>
              <a:gd name="T68" fmla="*/ 0 w 236"/>
              <a:gd name="T69" fmla="*/ 2147483646 h 158"/>
              <a:gd name="T70" fmla="*/ 2147483646 w 236"/>
              <a:gd name="T71" fmla="*/ 2147483646 h 158"/>
              <a:gd name="T72" fmla="*/ 2147483646 w 236"/>
              <a:gd name="T73" fmla="*/ 2147483646 h 158"/>
              <a:gd name="T74" fmla="*/ 2147483646 w 236"/>
              <a:gd name="T75" fmla="*/ 2147483646 h 158"/>
              <a:gd name="T76" fmla="*/ 2147483646 w 236"/>
              <a:gd name="T77" fmla="*/ 2147483646 h 158"/>
              <a:gd name="T78" fmla="*/ 2147483646 w 236"/>
              <a:gd name="T79" fmla="*/ 2147483646 h 158"/>
              <a:gd name="T80" fmla="*/ 2147483646 w 236"/>
              <a:gd name="T81" fmla="*/ 2147483646 h 158"/>
              <a:gd name="T82" fmla="*/ 2147483646 w 236"/>
              <a:gd name="T83" fmla="*/ 2147483646 h 158"/>
              <a:gd name="T84" fmla="*/ 2147483646 w 236"/>
              <a:gd name="T85" fmla="*/ 2147483646 h 158"/>
              <a:gd name="T86" fmla="*/ 2147483646 w 236"/>
              <a:gd name="T87" fmla="*/ 2147483646 h 158"/>
              <a:gd name="T88" fmla="*/ 2147483646 w 236"/>
              <a:gd name="T89" fmla="*/ 2147483646 h 158"/>
              <a:gd name="T90" fmla="*/ 2147483646 w 236"/>
              <a:gd name="T91" fmla="*/ 2147483646 h 158"/>
              <a:gd name="T92" fmla="*/ 2147483646 w 236"/>
              <a:gd name="T93" fmla="*/ 2147483646 h 158"/>
              <a:gd name="T94" fmla="*/ 2147483646 w 236"/>
              <a:gd name="T95" fmla="*/ 2147483646 h 158"/>
              <a:gd name="T96" fmla="*/ 2147483646 w 236"/>
              <a:gd name="T97" fmla="*/ 2147483646 h 158"/>
              <a:gd name="T98" fmla="*/ 2147483646 w 236"/>
              <a:gd name="T99" fmla="*/ 2147483646 h 158"/>
              <a:gd name="T100" fmla="*/ 2147483646 w 236"/>
              <a:gd name="T101" fmla="*/ 2147483646 h 158"/>
              <a:gd name="T102" fmla="*/ 2147483646 w 236"/>
              <a:gd name="T103" fmla="*/ 2147483646 h 158"/>
              <a:gd name="T104" fmla="*/ 2147483646 w 236"/>
              <a:gd name="T105" fmla="*/ 2147483646 h 158"/>
              <a:gd name="T106" fmla="*/ 2147483646 w 236"/>
              <a:gd name="T107" fmla="*/ 2147483646 h 158"/>
              <a:gd name="T108" fmla="*/ 2147483646 w 236"/>
              <a:gd name="T109" fmla="*/ 2147483646 h 158"/>
              <a:gd name="T110" fmla="*/ 2147483646 w 236"/>
              <a:gd name="T111" fmla="*/ 2147483646 h 158"/>
              <a:gd name="T112" fmla="*/ 2147483646 w 236"/>
              <a:gd name="T113" fmla="*/ 2147483646 h 158"/>
              <a:gd name="T114" fmla="*/ 2147483646 w 236"/>
              <a:gd name="T115" fmla="*/ 2147483646 h 158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236"/>
              <a:gd name="T175" fmla="*/ 0 h 158"/>
              <a:gd name="T176" fmla="*/ 236 w 236"/>
              <a:gd name="T177" fmla="*/ 158 h 158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236" h="158">
                <a:moveTo>
                  <a:pt x="235" y="71"/>
                </a:moveTo>
                <a:cubicBezTo>
                  <a:pt x="235" y="69"/>
                  <a:pt x="234" y="67"/>
                  <a:pt x="233" y="66"/>
                </a:cubicBezTo>
                <a:cubicBezTo>
                  <a:pt x="233" y="67"/>
                  <a:pt x="234" y="66"/>
                  <a:pt x="234" y="67"/>
                </a:cubicBezTo>
                <a:cubicBezTo>
                  <a:pt x="233" y="68"/>
                  <a:pt x="232" y="66"/>
                  <a:pt x="232" y="65"/>
                </a:cubicBezTo>
                <a:cubicBezTo>
                  <a:pt x="232" y="65"/>
                  <a:pt x="232" y="65"/>
                  <a:pt x="232" y="65"/>
                </a:cubicBezTo>
                <a:cubicBezTo>
                  <a:pt x="232" y="63"/>
                  <a:pt x="232" y="62"/>
                  <a:pt x="232" y="61"/>
                </a:cubicBezTo>
                <a:cubicBezTo>
                  <a:pt x="232" y="59"/>
                  <a:pt x="232" y="62"/>
                  <a:pt x="233" y="61"/>
                </a:cubicBezTo>
                <a:cubicBezTo>
                  <a:pt x="234" y="61"/>
                  <a:pt x="234" y="57"/>
                  <a:pt x="234" y="56"/>
                </a:cubicBezTo>
                <a:cubicBezTo>
                  <a:pt x="234" y="56"/>
                  <a:pt x="233" y="55"/>
                  <a:pt x="233" y="55"/>
                </a:cubicBezTo>
                <a:cubicBezTo>
                  <a:pt x="232" y="54"/>
                  <a:pt x="234" y="54"/>
                  <a:pt x="234" y="53"/>
                </a:cubicBezTo>
                <a:cubicBezTo>
                  <a:pt x="231" y="49"/>
                  <a:pt x="231" y="49"/>
                  <a:pt x="231" y="49"/>
                </a:cubicBezTo>
                <a:cubicBezTo>
                  <a:pt x="231" y="49"/>
                  <a:pt x="232" y="48"/>
                  <a:pt x="233" y="49"/>
                </a:cubicBezTo>
                <a:cubicBezTo>
                  <a:pt x="232" y="46"/>
                  <a:pt x="230" y="44"/>
                  <a:pt x="229" y="42"/>
                </a:cubicBezTo>
                <a:cubicBezTo>
                  <a:pt x="230" y="41"/>
                  <a:pt x="229" y="38"/>
                  <a:pt x="229" y="37"/>
                </a:cubicBezTo>
                <a:cubicBezTo>
                  <a:pt x="230" y="36"/>
                  <a:pt x="229" y="38"/>
                  <a:pt x="229" y="38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1" y="39"/>
                  <a:pt x="232" y="36"/>
                  <a:pt x="233" y="37"/>
                </a:cubicBezTo>
                <a:cubicBezTo>
                  <a:pt x="232" y="36"/>
                  <a:pt x="233" y="32"/>
                  <a:pt x="233" y="29"/>
                </a:cubicBezTo>
                <a:cubicBezTo>
                  <a:pt x="231" y="31"/>
                  <a:pt x="232" y="26"/>
                  <a:pt x="230" y="26"/>
                </a:cubicBezTo>
                <a:cubicBezTo>
                  <a:pt x="230" y="23"/>
                  <a:pt x="232" y="24"/>
                  <a:pt x="232" y="23"/>
                </a:cubicBezTo>
                <a:cubicBezTo>
                  <a:pt x="231" y="20"/>
                  <a:pt x="231" y="17"/>
                  <a:pt x="231" y="14"/>
                </a:cubicBezTo>
                <a:cubicBezTo>
                  <a:pt x="232" y="15"/>
                  <a:pt x="233" y="15"/>
                  <a:pt x="231" y="14"/>
                </a:cubicBezTo>
                <a:cubicBezTo>
                  <a:pt x="231" y="14"/>
                  <a:pt x="231" y="14"/>
                  <a:pt x="231" y="14"/>
                </a:cubicBezTo>
                <a:cubicBezTo>
                  <a:pt x="232" y="14"/>
                  <a:pt x="232" y="14"/>
                  <a:pt x="232" y="14"/>
                </a:cubicBezTo>
                <a:cubicBezTo>
                  <a:pt x="231" y="12"/>
                  <a:pt x="231" y="7"/>
                  <a:pt x="230" y="5"/>
                </a:cubicBezTo>
                <a:cubicBezTo>
                  <a:pt x="230" y="5"/>
                  <a:pt x="230" y="5"/>
                  <a:pt x="231" y="5"/>
                </a:cubicBezTo>
                <a:cubicBezTo>
                  <a:pt x="228" y="0"/>
                  <a:pt x="230" y="6"/>
                  <a:pt x="227" y="5"/>
                </a:cubicBezTo>
                <a:cubicBezTo>
                  <a:pt x="228" y="4"/>
                  <a:pt x="228" y="4"/>
                  <a:pt x="228" y="4"/>
                </a:cubicBezTo>
                <a:cubicBezTo>
                  <a:pt x="226" y="5"/>
                  <a:pt x="224" y="3"/>
                  <a:pt x="222" y="5"/>
                </a:cubicBezTo>
                <a:cubicBezTo>
                  <a:pt x="222" y="5"/>
                  <a:pt x="222" y="4"/>
                  <a:pt x="222" y="4"/>
                </a:cubicBezTo>
                <a:cubicBezTo>
                  <a:pt x="222" y="4"/>
                  <a:pt x="221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18" y="5"/>
                  <a:pt x="217" y="5"/>
                  <a:pt x="216" y="6"/>
                </a:cubicBezTo>
                <a:cubicBezTo>
                  <a:pt x="216" y="6"/>
                  <a:pt x="216" y="5"/>
                  <a:pt x="217" y="5"/>
                </a:cubicBezTo>
                <a:cubicBezTo>
                  <a:pt x="215" y="4"/>
                  <a:pt x="215" y="6"/>
                  <a:pt x="213" y="6"/>
                </a:cubicBezTo>
                <a:cubicBezTo>
                  <a:pt x="212" y="6"/>
                  <a:pt x="211" y="5"/>
                  <a:pt x="212" y="5"/>
                </a:cubicBezTo>
                <a:cubicBezTo>
                  <a:pt x="211" y="6"/>
                  <a:pt x="208" y="6"/>
                  <a:pt x="207" y="7"/>
                </a:cubicBezTo>
                <a:cubicBezTo>
                  <a:pt x="207" y="6"/>
                  <a:pt x="206" y="6"/>
                  <a:pt x="205" y="6"/>
                </a:cubicBezTo>
                <a:cubicBezTo>
                  <a:pt x="194" y="7"/>
                  <a:pt x="184" y="7"/>
                  <a:pt x="173" y="10"/>
                </a:cubicBezTo>
                <a:cubicBezTo>
                  <a:pt x="172" y="8"/>
                  <a:pt x="176" y="8"/>
                  <a:pt x="175" y="7"/>
                </a:cubicBezTo>
                <a:cubicBezTo>
                  <a:pt x="175" y="9"/>
                  <a:pt x="173" y="8"/>
                  <a:pt x="170" y="8"/>
                </a:cubicBezTo>
                <a:cubicBezTo>
                  <a:pt x="170" y="8"/>
                  <a:pt x="170" y="8"/>
                  <a:pt x="170" y="8"/>
                </a:cubicBezTo>
                <a:cubicBezTo>
                  <a:pt x="168" y="9"/>
                  <a:pt x="168" y="8"/>
                  <a:pt x="166" y="8"/>
                </a:cubicBezTo>
                <a:cubicBezTo>
                  <a:pt x="166" y="9"/>
                  <a:pt x="166" y="9"/>
                  <a:pt x="166" y="9"/>
                </a:cubicBezTo>
                <a:cubicBezTo>
                  <a:pt x="165" y="10"/>
                  <a:pt x="163" y="7"/>
                  <a:pt x="162" y="9"/>
                </a:cubicBezTo>
                <a:cubicBezTo>
                  <a:pt x="161" y="8"/>
                  <a:pt x="161" y="8"/>
                  <a:pt x="161" y="8"/>
                </a:cubicBezTo>
                <a:cubicBezTo>
                  <a:pt x="159" y="10"/>
                  <a:pt x="158" y="7"/>
                  <a:pt x="157" y="9"/>
                </a:cubicBezTo>
                <a:cubicBezTo>
                  <a:pt x="157" y="9"/>
                  <a:pt x="157" y="9"/>
                  <a:pt x="157" y="9"/>
                </a:cubicBezTo>
                <a:cubicBezTo>
                  <a:pt x="154" y="8"/>
                  <a:pt x="152" y="11"/>
                  <a:pt x="151" y="10"/>
                </a:cubicBezTo>
                <a:cubicBezTo>
                  <a:pt x="148" y="10"/>
                  <a:pt x="146" y="10"/>
                  <a:pt x="146" y="12"/>
                </a:cubicBezTo>
                <a:cubicBezTo>
                  <a:pt x="145" y="11"/>
                  <a:pt x="145" y="10"/>
                  <a:pt x="146" y="10"/>
                </a:cubicBezTo>
                <a:cubicBezTo>
                  <a:pt x="138" y="11"/>
                  <a:pt x="129" y="11"/>
                  <a:pt x="122" y="13"/>
                </a:cubicBezTo>
                <a:cubicBezTo>
                  <a:pt x="121" y="13"/>
                  <a:pt x="122" y="13"/>
                  <a:pt x="122" y="12"/>
                </a:cubicBezTo>
                <a:cubicBezTo>
                  <a:pt x="118" y="14"/>
                  <a:pt x="113" y="11"/>
                  <a:pt x="110" y="14"/>
                </a:cubicBezTo>
                <a:cubicBezTo>
                  <a:pt x="109" y="15"/>
                  <a:pt x="109" y="15"/>
                  <a:pt x="109" y="15"/>
                </a:cubicBezTo>
                <a:cubicBezTo>
                  <a:pt x="108" y="15"/>
                  <a:pt x="108" y="14"/>
                  <a:pt x="107" y="13"/>
                </a:cubicBezTo>
                <a:cubicBezTo>
                  <a:pt x="106" y="14"/>
                  <a:pt x="103" y="14"/>
                  <a:pt x="102" y="15"/>
                </a:cubicBezTo>
                <a:cubicBezTo>
                  <a:pt x="102" y="14"/>
                  <a:pt x="102" y="14"/>
                  <a:pt x="102" y="14"/>
                </a:cubicBezTo>
                <a:cubicBezTo>
                  <a:pt x="100" y="14"/>
                  <a:pt x="98" y="15"/>
                  <a:pt x="96" y="15"/>
                </a:cubicBezTo>
                <a:cubicBezTo>
                  <a:pt x="97" y="14"/>
                  <a:pt x="97" y="14"/>
                  <a:pt x="97" y="14"/>
                </a:cubicBezTo>
                <a:cubicBezTo>
                  <a:pt x="86" y="12"/>
                  <a:pt x="73" y="11"/>
                  <a:pt x="65" y="13"/>
                </a:cubicBezTo>
                <a:cubicBezTo>
                  <a:pt x="63" y="14"/>
                  <a:pt x="64" y="11"/>
                  <a:pt x="63" y="12"/>
                </a:cubicBezTo>
                <a:cubicBezTo>
                  <a:pt x="54" y="14"/>
                  <a:pt x="44" y="10"/>
                  <a:pt x="36" y="13"/>
                </a:cubicBezTo>
                <a:cubicBezTo>
                  <a:pt x="30" y="13"/>
                  <a:pt x="28" y="17"/>
                  <a:pt x="28" y="17"/>
                </a:cubicBezTo>
                <a:cubicBezTo>
                  <a:pt x="43" y="17"/>
                  <a:pt x="56" y="19"/>
                  <a:pt x="71" y="21"/>
                </a:cubicBezTo>
                <a:cubicBezTo>
                  <a:pt x="76" y="21"/>
                  <a:pt x="82" y="21"/>
                  <a:pt x="87" y="21"/>
                </a:cubicBezTo>
                <a:cubicBezTo>
                  <a:pt x="106" y="21"/>
                  <a:pt x="126" y="24"/>
                  <a:pt x="145" y="21"/>
                </a:cubicBezTo>
                <a:cubicBezTo>
                  <a:pt x="144" y="21"/>
                  <a:pt x="145" y="20"/>
                  <a:pt x="146" y="20"/>
                </a:cubicBezTo>
                <a:cubicBezTo>
                  <a:pt x="147" y="20"/>
                  <a:pt x="147" y="20"/>
                  <a:pt x="147" y="20"/>
                </a:cubicBezTo>
                <a:cubicBezTo>
                  <a:pt x="148" y="19"/>
                  <a:pt x="148" y="19"/>
                  <a:pt x="148" y="19"/>
                </a:cubicBezTo>
                <a:cubicBezTo>
                  <a:pt x="150" y="19"/>
                  <a:pt x="149" y="20"/>
                  <a:pt x="148" y="21"/>
                </a:cubicBezTo>
                <a:cubicBezTo>
                  <a:pt x="156" y="20"/>
                  <a:pt x="163" y="19"/>
                  <a:pt x="170" y="19"/>
                </a:cubicBezTo>
                <a:cubicBezTo>
                  <a:pt x="171" y="18"/>
                  <a:pt x="174" y="19"/>
                  <a:pt x="174" y="17"/>
                </a:cubicBezTo>
                <a:cubicBezTo>
                  <a:pt x="175" y="17"/>
                  <a:pt x="174" y="18"/>
                  <a:pt x="174" y="18"/>
                </a:cubicBezTo>
                <a:cubicBezTo>
                  <a:pt x="180" y="17"/>
                  <a:pt x="180" y="17"/>
                  <a:pt x="185" y="18"/>
                </a:cubicBezTo>
                <a:cubicBezTo>
                  <a:pt x="195" y="18"/>
                  <a:pt x="205" y="17"/>
                  <a:pt x="215" y="16"/>
                </a:cubicBezTo>
                <a:cubicBezTo>
                  <a:pt x="220" y="15"/>
                  <a:pt x="220" y="15"/>
                  <a:pt x="220" y="15"/>
                </a:cubicBezTo>
                <a:cubicBezTo>
                  <a:pt x="220" y="19"/>
                  <a:pt x="220" y="19"/>
                  <a:pt x="220" y="19"/>
                </a:cubicBezTo>
                <a:cubicBezTo>
                  <a:pt x="221" y="39"/>
                  <a:pt x="223" y="59"/>
                  <a:pt x="222" y="80"/>
                </a:cubicBezTo>
                <a:cubicBezTo>
                  <a:pt x="225" y="83"/>
                  <a:pt x="223" y="88"/>
                  <a:pt x="225" y="91"/>
                </a:cubicBezTo>
                <a:cubicBezTo>
                  <a:pt x="225" y="91"/>
                  <a:pt x="225" y="91"/>
                  <a:pt x="225" y="91"/>
                </a:cubicBezTo>
                <a:cubicBezTo>
                  <a:pt x="225" y="94"/>
                  <a:pt x="224" y="95"/>
                  <a:pt x="223" y="99"/>
                </a:cubicBezTo>
                <a:cubicBezTo>
                  <a:pt x="224" y="99"/>
                  <a:pt x="223" y="101"/>
                  <a:pt x="224" y="100"/>
                </a:cubicBezTo>
                <a:cubicBezTo>
                  <a:pt x="226" y="102"/>
                  <a:pt x="222" y="103"/>
                  <a:pt x="223" y="105"/>
                </a:cubicBezTo>
                <a:cubicBezTo>
                  <a:pt x="222" y="105"/>
                  <a:pt x="224" y="105"/>
                  <a:pt x="223" y="105"/>
                </a:cubicBezTo>
                <a:cubicBezTo>
                  <a:pt x="224" y="110"/>
                  <a:pt x="223" y="104"/>
                  <a:pt x="220" y="110"/>
                </a:cubicBezTo>
                <a:cubicBezTo>
                  <a:pt x="221" y="117"/>
                  <a:pt x="219" y="129"/>
                  <a:pt x="217" y="130"/>
                </a:cubicBezTo>
                <a:cubicBezTo>
                  <a:pt x="217" y="130"/>
                  <a:pt x="217" y="130"/>
                  <a:pt x="217" y="130"/>
                </a:cubicBezTo>
                <a:cubicBezTo>
                  <a:pt x="215" y="128"/>
                  <a:pt x="214" y="132"/>
                  <a:pt x="213" y="131"/>
                </a:cubicBezTo>
                <a:cubicBezTo>
                  <a:pt x="213" y="131"/>
                  <a:pt x="213" y="131"/>
                  <a:pt x="214" y="130"/>
                </a:cubicBezTo>
                <a:cubicBezTo>
                  <a:pt x="209" y="131"/>
                  <a:pt x="207" y="133"/>
                  <a:pt x="203" y="133"/>
                </a:cubicBezTo>
                <a:cubicBezTo>
                  <a:pt x="200" y="135"/>
                  <a:pt x="195" y="134"/>
                  <a:pt x="193" y="136"/>
                </a:cubicBezTo>
                <a:cubicBezTo>
                  <a:pt x="193" y="135"/>
                  <a:pt x="191" y="135"/>
                  <a:pt x="190" y="135"/>
                </a:cubicBezTo>
                <a:cubicBezTo>
                  <a:pt x="188" y="138"/>
                  <a:pt x="183" y="135"/>
                  <a:pt x="181" y="138"/>
                </a:cubicBezTo>
                <a:cubicBezTo>
                  <a:pt x="181" y="137"/>
                  <a:pt x="181" y="137"/>
                  <a:pt x="181" y="137"/>
                </a:cubicBezTo>
                <a:cubicBezTo>
                  <a:pt x="171" y="140"/>
                  <a:pt x="160" y="140"/>
                  <a:pt x="150" y="142"/>
                </a:cubicBezTo>
                <a:cubicBezTo>
                  <a:pt x="145" y="143"/>
                  <a:pt x="138" y="141"/>
                  <a:pt x="132" y="142"/>
                </a:cubicBezTo>
                <a:cubicBezTo>
                  <a:pt x="131" y="143"/>
                  <a:pt x="132" y="143"/>
                  <a:pt x="131" y="144"/>
                </a:cubicBezTo>
                <a:cubicBezTo>
                  <a:pt x="129" y="144"/>
                  <a:pt x="131" y="143"/>
                  <a:pt x="130" y="142"/>
                </a:cubicBezTo>
                <a:cubicBezTo>
                  <a:pt x="127" y="144"/>
                  <a:pt x="123" y="142"/>
                  <a:pt x="119" y="142"/>
                </a:cubicBezTo>
                <a:cubicBezTo>
                  <a:pt x="118" y="143"/>
                  <a:pt x="117" y="143"/>
                  <a:pt x="118" y="143"/>
                </a:cubicBezTo>
                <a:cubicBezTo>
                  <a:pt x="113" y="142"/>
                  <a:pt x="107" y="144"/>
                  <a:pt x="103" y="142"/>
                </a:cubicBezTo>
                <a:cubicBezTo>
                  <a:pt x="104" y="145"/>
                  <a:pt x="100" y="144"/>
                  <a:pt x="99" y="144"/>
                </a:cubicBezTo>
                <a:cubicBezTo>
                  <a:pt x="98" y="144"/>
                  <a:pt x="98" y="143"/>
                  <a:pt x="98" y="143"/>
                </a:cubicBezTo>
                <a:cubicBezTo>
                  <a:pt x="95" y="143"/>
                  <a:pt x="93" y="143"/>
                  <a:pt x="89" y="142"/>
                </a:cubicBezTo>
                <a:cubicBezTo>
                  <a:pt x="87" y="142"/>
                  <a:pt x="87" y="143"/>
                  <a:pt x="84" y="143"/>
                </a:cubicBezTo>
                <a:cubicBezTo>
                  <a:pt x="83" y="141"/>
                  <a:pt x="80" y="142"/>
                  <a:pt x="78" y="142"/>
                </a:cubicBezTo>
                <a:cubicBezTo>
                  <a:pt x="78" y="143"/>
                  <a:pt x="75" y="144"/>
                  <a:pt x="73" y="143"/>
                </a:cubicBezTo>
                <a:cubicBezTo>
                  <a:pt x="74" y="141"/>
                  <a:pt x="74" y="141"/>
                  <a:pt x="74" y="141"/>
                </a:cubicBezTo>
                <a:cubicBezTo>
                  <a:pt x="67" y="142"/>
                  <a:pt x="57" y="138"/>
                  <a:pt x="49" y="139"/>
                </a:cubicBezTo>
                <a:cubicBezTo>
                  <a:pt x="48" y="138"/>
                  <a:pt x="48" y="138"/>
                  <a:pt x="48" y="138"/>
                </a:cubicBezTo>
                <a:cubicBezTo>
                  <a:pt x="40" y="139"/>
                  <a:pt x="32" y="135"/>
                  <a:pt x="24" y="136"/>
                </a:cubicBezTo>
                <a:cubicBezTo>
                  <a:pt x="22" y="135"/>
                  <a:pt x="18" y="134"/>
                  <a:pt x="16" y="134"/>
                </a:cubicBezTo>
                <a:cubicBezTo>
                  <a:pt x="16" y="134"/>
                  <a:pt x="16" y="134"/>
                  <a:pt x="15" y="134"/>
                </a:cubicBezTo>
                <a:cubicBezTo>
                  <a:pt x="17" y="131"/>
                  <a:pt x="18" y="129"/>
                  <a:pt x="17" y="126"/>
                </a:cubicBezTo>
                <a:cubicBezTo>
                  <a:pt x="18" y="126"/>
                  <a:pt x="18" y="126"/>
                  <a:pt x="18" y="126"/>
                </a:cubicBezTo>
                <a:cubicBezTo>
                  <a:pt x="17" y="123"/>
                  <a:pt x="17" y="119"/>
                  <a:pt x="18" y="115"/>
                </a:cubicBezTo>
                <a:cubicBezTo>
                  <a:pt x="18" y="114"/>
                  <a:pt x="18" y="111"/>
                  <a:pt x="17" y="112"/>
                </a:cubicBezTo>
                <a:cubicBezTo>
                  <a:pt x="16" y="111"/>
                  <a:pt x="18" y="112"/>
                  <a:pt x="17" y="110"/>
                </a:cubicBezTo>
                <a:cubicBezTo>
                  <a:pt x="19" y="112"/>
                  <a:pt x="19" y="112"/>
                  <a:pt x="19" y="112"/>
                </a:cubicBezTo>
                <a:cubicBezTo>
                  <a:pt x="20" y="104"/>
                  <a:pt x="20" y="98"/>
                  <a:pt x="20" y="90"/>
                </a:cubicBezTo>
                <a:cubicBezTo>
                  <a:pt x="22" y="88"/>
                  <a:pt x="20" y="83"/>
                  <a:pt x="21" y="79"/>
                </a:cubicBezTo>
                <a:cubicBezTo>
                  <a:pt x="21" y="77"/>
                  <a:pt x="22" y="73"/>
                  <a:pt x="20" y="71"/>
                </a:cubicBezTo>
                <a:cubicBezTo>
                  <a:pt x="21" y="71"/>
                  <a:pt x="21" y="71"/>
                  <a:pt x="21" y="71"/>
                </a:cubicBezTo>
                <a:cubicBezTo>
                  <a:pt x="21" y="67"/>
                  <a:pt x="21" y="63"/>
                  <a:pt x="22" y="59"/>
                </a:cubicBezTo>
                <a:cubicBezTo>
                  <a:pt x="22" y="56"/>
                  <a:pt x="21" y="56"/>
                  <a:pt x="20" y="54"/>
                </a:cubicBezTo>
                <a:cubicBezTo>
                  <a:pt x="21" y="54"/>
                  <a:pt x="21" y="54"/>
                  <a:pt x="21" y="54"/>
                </a:cubicBezTo>
                <a:cubicBezTo>
                  <a:pt x="20" y="52"/>
                  <a:pt x="19" y="52"/>
                  <a:pt x="18" y="51"/>
                </a:cubicBezTo>
                <a:cubicBezTo>
                  <a:pt x="19" y="49"/>
                  <a:pt x="18" y="49"/>
                  <a:pt x="18" y="47"/>
                </a:cubicBezTo>
                <a:cubicBezTo>
                  <a:pt x="19" y="49"/>
                  <a:pt x="20" y="50"/>
                  <a:pt x="21" y="51"/>
                </a:cubicBezTo>
                <a:cubicBezTo>
                  <a:pt x="22" y="49"/>
                  <a:pt x="19" y="46"/>
                  <a:pt x="21" y="44"/>
                </a:cubicBezTo>
                <a:cubicBezTo>
                  <a:pt x="21" y="42"/>
                  <a:pt x="21" y="40"/>
                  <a:pt x="19" y="40"/>
                </a:cubicBezTo>
                <a:cubicBezTo>
                  <a:pt x="20" y="41"/>
                  <a:pt x="20" y="39"/>
                  <a:pt x="21" y="40"/>
                </a:cubicBezTo>
                <a:cubicBezTo>
                  <a:pt x="20" y="38"/>
                  <a:pt x="20" y="37"/>
                  <a:pt x="20" y="36"/>
                </a:cubicBezTo>
                <a:cubicBezTo>
                  <a:pt x="20" y="37"/>
                  <a:pt x="20" y="37"/>
                  <a:pt x="20" y="37"/>
                </a:cubicBezTo>
                <a:cubicBezTo>
                  <a:pt x="19" y="37"/>
                  <a:pt x="19" y="35"/>
                  <a:pt x="17" y="35"/>
                </a:cubicBezTo>
                <a:cubicBezTo>
                  <a:pt x="18" y="36"/>
                  <a:pt x="18" y="36"/>
                  <a:pt x="18" y="37"/>
                </a:cubicBezTo>
                <a:cubicBezTo>
                  <a:pt x="17" y="37"/>
                  <a:pt x="16" y="34"/>
                  <a:pt x="17" y="34"/>
                </a:cubicBezTo>
                <a:cubicBezTo>
                  <a:pt x="18" y="33"/>
                  <a:pt x="19" y="35"/>
                  <a:pt x="19" y="34"/>
                </a:cubicBezTo>
                <a:cubicBezTo>
                  <a:pt x="17" y="30"/>
                  <a:pt x="17" y="30"/>
                  <a:pt x="17" y="30"/>
                </a:cubicBezTo>
                <a:cubicBezTo>
                  <a:pt x="17" y="30"/>
                  <a:pt x="17" y="32"/>
                  <a:pt x="16" y="32"/>
                </a:cubicBezTo>
                <a:cubicBezTo>
                  <a:pt x="17" y="33"/>
                  <a:pt x="17" y="33"/>
                  <a:pt x="17" y="33"/>
                </a:cubicBezTo>
                <a:cubicBezTo>
                  <a:pt x="16" y="33"/>
                  <a:pt x="16" y="33"/>
                  <a:pt x="16" y="33"/>
                </a:cubicBezTo>
                <a:cubicBezTo>
                  <a:pt x="16" y="36"/>
                  <a:pt x="15" y="39"/>
                  <a:pt x="16" y="42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2"/>
                  <a:pt x="19" y="44"/>
                  <a:pt x="18" y="46"/>
                </a:cubicBezTo>
                <a:cubicBezTo>
                  <a:pt x="17" y="45"/>
                  <a:pt x="17" y="45"/>
                  <a:pt x="16" y="45"/>
                </a:cubicBezTo>
                <a:cubicBezTo>
                  <a:pt x="16" y="46"/>
                  <a:pt x="17" y="46"/>
                  <a:pt x="17" y="47"/>
                </a:cubicBezTo>
                <a:cubicBezTo>
                  <a:pt x="15" y="46"/>
                  <a:pt x="15" y="46"/>
                  <a:pt x="15" y="46"/>
                </a:cubicBezTo>
                <a:cubicBezTo>
                  <a:pt x="17" y="47"/>
                  <a:pt x="16" y="51"/>
                  <a:pt x="16" y="52"/>
                </a:cubicBezTo>
                <a:cubicBezTo>
                  <a:pt x="16" y="51"/>
                  <a:pt x="16" y="51"/>
                  <a:pt x="16" y="51"/>
                </a:cubicBezTo>
                <a:cubicBezTo>
                  <a:pt x="15" y="54"/>
                  <a:pt x="17" y="51"/>
                  <a:pt x="17" y="53"/>
                </a:cubicBezTo>
                <a:cubicBezTo>
                  <a:pt x="17" y="54"/>
                  <a:pt x="15" y="53"/>
                  <a:pt x="14" y="55"/>
                </a:cubicBezTo>
                <a:cubicBezTo>
                  <a:pt x="14" y="58"/>
                  <a:pt x="16" y="62"/>
                  <a:pt x="14" y="65"/>
                </a:cubicBezTo>
                <a:cubicBezTo>
                  <a:pt x="14" y="68"/>
                  <a:pt x="15" y="70"/>
                  <a:pt x="16" y="73"/>
                </a:cubicBezTo>
                <a:cubicBezTo>
                  <a:pt x="16" y="75"/>
                  <a:pt x="14" y="72"/>
                  <a:pt x="15" y="75"/>
                </a:cubicBezTo>
                <a:cubicBezTo>
                  <a:pt x="14" y="74"/>
                  <a:pt x="13" y="75"/>
                  <a:pt x="13" y="75"/>
                </a:cubicBezTo>
                <a:cubicBezTo>
                  <a:pt x="13" y="75"/>
                  <a:pt x="12" y="79"/>
                  <a:pt x="14" y="77"/>
                </a:cubicBezTo>
                <a:cubicBezTo>
                  <a:pt x="14" y="80"/>
                  <a:pt x="13" y="84"/>
                  <a:pt x="13" y="87"/>
                </a:cubicBezTo>
                <a:cubicBezTo>
                  <a:pt x="13" y="86"/>
                  <a:pt x="12" y="86"/>
                  <a:pt x="11" y="87"/>
                </a:cubicBezTo>
                <a:cubicBezTo>
                  <a:pt x="12" y="88"/>
                  <a:pt x="13" y="91"/>
                  <a:pt x="12" y="94"/>
                </a:cubicBezTo>
                <a:cubicBezTo>
                  <a:pt x="14" y="94"/>
                  <a:pt x="14" y="93"/>
                  <a:pt x="15" y="93"/>
                </a:cubicBezTo>
                <a:cubicBezTo>
                  <a:pt x="15" y="94"/>
                  <a:pt x="15" y="94"/>
                  <a:pt x="15" y="95"/>
                </a:cubicBezTo>
                <a:cubicBezTo>
                  <a:pt x="14" y="95"/>
                  <a:pt x="12" y="95"/>
                  <a:pt x="12" y="97"/>
                </a:cubicBezTo>
                <a:cubicBezTo>
                  <a:pt x="10" y="97"/>
                  <a:pt x="12" y="93"/>
                  <a:pt x="10" y="94"/>
                </a:cubicBezTo>
                <a:cubicBezTo>
                  <a:pt x="9" y="93"/>
                  <a:pt x="9" y="89"/>
                  <a:pt x="10" y="88"/>
                </a:cubicBezTo>
                <a:cubicBezTo>
                  <a:pt x="9" y="85"/>
                  <a:pt x="10" y="89"/>
                  <a:pt x="8" y="89"/>
                </a:cubicBezTo>
                <a:cubicBezTo>
                  <a:pt x="8" y="91"/>
                  <a:pt x="9" y="92"/>
                  <a:pt x="9" y="95"/>
                </a:cubicBezTo>
                <a:cubicBezTo>
                  <a:pt x="10" y="95"/>
                  <a:pt x="10" y="94"/>
                  <a:pt x="11" y="95"/>
                </a:cubicBezTo>
                <a:cubicBezTo>
                  <a:pt x="12" y="98"/>
                  <a:pt x="9" y="99"/>
                  <a:pt x="9" y="99"/>
                </a:cubicBezTo>
                <a:cubicBezTo>
                  <a:pt x="9" y="98"/>
                  <a:pt x="9" y="98"/>
                  <a:pt x="9" y="98"/>
                </a:cubicBezTo>
                <a:cubicBezTo>
                  <a:pt x="8" y="100"/>
                  <a:pt x="9" y="100"/>
                  <a:pt x="9" y="102"/>
                </a:cubicBezTo>
                <a:cubicBezTo>
                  <a:pt x="6" y="103"/>
                  <a:pt x="9" y="99"/>
                  <a:pt x="7" y="98"/>
                </a:cubicBezTo>
                <a:cubicBezTo>
                  <a:pt x="6" y="100"/>
                  <a:pt x="6" y="100"/>
                  <a:pt x="6" y="100"/>
                </a:cubicBezTo>
                <a:cubicBezTo>
                  <a:pt x="5" y="103"/>
                  <a:pt x="7" y="101"/>
                  <a:pt x="6" y="104"/>
                </a:cubicBezTo>
                <a:cubicBezTo>
                  <a:pt x="6" y="103"/>
                  <a:pt x="6" y="103"/>
                  <a:pt x="6" y="103"/>
                </a:cubicBezTo>
                <a:cubicBezTo>
                  <a:pt x="6" y="105"/>
                  <a:pt x="6" y="105"/>
                  <a:pt x="6" y="105"/>
                </a:cubicBezTo>
                <a:cubicBezTo>
                  <a:pt x="7" y="105"/>
                  <a:pt x="8" y="105"/>
                  <a:pt x="8" y="103"/>
                </a:cubicBezTo>
                <a:cubicBezTo>
                  <a:pt x="10" y="105"/>
                  <a:pt x="8" y="105"/>
                  <a:pt x="8" y="107"/>
                </a:cubicBezTo>
                <a:cubicBezTo>
                  <a:pt x="9" y="108"/>
                  <a:pt x="8" y="106"/>
                  <a:pt x="10" y="106"/>
                </a:cubicBezTo>
                <a:cubicBezTo>
                  <a:pt x="11" y="106"/>
                  <a:pt x="10" y="108"/>
                  <a:pt x="11" y="109"/>
                </a:cubicBezTo>
                <a:cubicBezTo>
                  <a:pt x="10" y="112"/>
                  <a:pt x="9" y="110"/>
                  <a:pt x="8" y="111"/>
                </a:cubicBezTo>
                <a:cubicBezTo>
                  <a:pt x="8" y="111"/>
                  <a:pt x="8" y="109"/>
                  <a:pt x="9" y="109"/>
                </a:cubicBezTo>
                <a:cubicBezTo>
                  <a:pt x="8" y="107"/>
                  <a:pt x="6" y="110"/>
                  <a:pt x="5" y="108"/>
                </a:cubicBezTo>
                <a:cubicBezTo>
                  <a:pt x="4" y="110"/>
                  <a:pt x="6" y="110"/>
                  <a:pt x="6" y="111"/>
                </a:cubicBezTo>
                <a:cubicBezTo>
                  <a:pt x="6" y="111"/>
                  <a:pt x="7" y="112"/>
                  <a:pt x="8" y="111"/>
                </a:cubicBezTo>
                <a:cubicBezTo>
                  <a:pt x="11" y="115"/>
                  <a:pt x="5" y="113"/>
                  <a:pt x="5" y="117"/>
                </a:cubicBezTo>
                <a:cubicBezTo>
                  <a:pt x="7" y="116"/>
                  <a:pt x="7" y="122"/>
                  <a:pt x="10" y="119"/>
                </a:cubicBezTo>
                <a:cubicBezTo>
                  <a:pt x="10" y="120"/>
                  <a:pt x="11" y="121"/>
                  <a:pt x="10" y="122"/>
                </a:cubicBezTo>
                <a:cubicBezTo>
                  <a:pt x="9" y="121"/>
                  <a:pt x="9" y="124"/>
                  <a:pt x="8" y="122"/>
                </a:cubicBezTo>
                <a:cubicBezTo>
                  <a:pt x="8" y="123"/>
                  <a:pt x="8" y="123"/>
                  <a:pt x="8" y="123"/>
                </a:cubicBezTo>
                <a:cubicBezTo>
                  <a:pt x="6" y="121"/>
                  <a:pt x="6" y="121"/>
                  <a:pt x="6" y="121"/>
                </a:cubicBezTo>
                <a:cubicBezTo>
                  <a:pt x="5" y="122"/>
                  <a:pt x="4" y="124"/>
                  <a:pt x="3" y="125"/>
                </a:cubicBezTo>
                <a:cubicBezTo>
                  <a:pt x="3" y="126"/>
                  <a:pt x="4" y="124"/>
                  <a:pt x="4" y="126"/>
                </a:cubicBezTo>
                <a:cubicBezTo>
                  <a:pt x="4" y="126"/>
                  <a:pt x="3" y="127"/>
                  <a:pt x="3" y="128"/>
                </a:cubicBezTo>
                <a:cubicBezTo>
                  <a:pt x="4" y="126"/>
                  <a:pt x="5" y="128"/>
                  <a:pt x="5" y="129"/>
                </a:cubicBezTo>
                <a:cubicBezTo>
                  <a:pt x="5" y="131"/>
                  <a:pt x="3" y="132"/>
                  <a:pt x="3" y="132"/>
                </a:cubicBezTo>
                <a:cubicBezTo>
                  <a:pt x="2" y="130"/>
                  <a:pt x="2" y="130"/>
                  <a:pt x="2" y="130"/>
                </a:cubicBezTo>
                <a:cubicBezTo>
                  <a:pt x="3" y="131"/>
                  <a:pt x="1" y="130"/>
                  <a:pt x="1" y="132"/>
                </a:cubicBezTo>
                <a:cubicBezTo>
                  <a:pt x="2" y="132"/>
                  <a:pt x="3" y="133"/>
                  <a:pt x="4" y="134"/>
                </a:cubicBezTo>
                <a:cubicBezTo>
                  <a:pt x="4" y="135"/>
                  <a:pt x="3" y="136"/>
                  <a:pt x="3" y="136"/>
                </a:cubicBezTo>
                <a:cubicBezTo>
                  <a:pt x="3" y="134"/>
                  <a:pt x="3" y="134"/>
                  <a:pt x="3" y="134"/>
                </a:cubicBezTo>
                <a:cubicBezTo>
                  <a:pt x="3" y="135"/>
                  <a:pt x="2" y="135"/>
                  <a:pt x="1" y="135"/>
                </a:cubicBezTo>
                <a:cubicBezTo>
                  <a:pt x="1" y="136"/>
                  <a:pt x="1" y="136"/>
                  <a:pt x="1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1" y="138"/>
                  <a:pt x="1" y="138"/>
                  <a:pt x="1" y="137"/>
                </a:cubicBezTo>
                <a:cubicBezTo>
                  <a:pt x="2" y="139"/>
                  <a:pt x="4" y="142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9" y="147"/>
                  <a:pt x="9" y="147"/>
                  <a:pt x="9" y="147"/>
                </a:cubicBezTo>
                <a:cubicBezTo>
                  <a:pt x="10" y="147"/>
                  <a:pt x="10" y="148"/>
                  <a:pt x="9" y="148"/>
                </a:cubicBezTo>
                <a:cubicBezTo>
                  <a:pt x="10" y="147"/>
                  <a:pt x="11" y="148"/>
                  <a:pt x="12" y="148"/>
                </a:cubicBezTo>
                <a:cubicBezTo>
                  <a:pt x="12" y="148"/>
                  <a:pt x="12" y="148"/>
                  <a:pt x="12" y="148"/>
                </a:cubicBezTo>
                <a:cubicBezTo>
                  <a:pt x="13" y="148"/>
                  <a:pt x="15" y="147"/>
                  <a:pt x="15" y="148"/>
                </a:cubicBezTo>
                <a:cubicBezTo>
                  <a:pt x="15" y="146"/>
                  <a:pt x="14" y="148"/>
                  <a:pt x="13" y="147"/>
                </a:cubicBezTo>
                <a:cubicBezTo>
                  <a:pt x="12" y="145"/>
                  <a:pt x="15" y="146"/>
                  <a:pt x="15" y="146"/>
                </a:cubicBezTo>
                <a:cubicBezTo>
                  <a:pt x="15" y="148"/>
                  <a:pt x="18" y="147"/>
                  <a:pt x="19" y="147"/>
                </a:cubicBezTo>
                <a:cubicBezTo>
                  <a:pt x="20" y="148"/>
                  <a:pt x="20" y="148"/>
                  <a:pt x="20" y="149"/>
                </a:cubicBezTo>
                <a:cubicBezTo>
                  <a:pt x="21" y="147"/>
                  <a:pt x="21" y="147"/>
                  <a:pt x="21" y="147"/>
                </a:cubicBezTo>
                <a:cubicBezTo>
                  <a:pt x="21" y="150"/>
                  <a:pt x="24" y="147"/>
                  <a:pt x="25" y="148"/>
                </a:cubicBezTo>
                <a:cubicBezTo>
                  <a:pt x="24" y="149"/>
                  <a:pt x="24" y="150"/>
                  <a:pt x="25" y="150"/>
                </a:cubicBezTo>
                <a:cubicBezTo>
                  <a:pt x="24" y="148"/>
                  <a:pt x="28" y="149"/>
                  <a:pt x="27" y="147"/>
                </a:cubicBezTo>
                <a:cubicBezTo>
                  <a:pt x="30" y="148"/>
                  <a:pt x="26" y="149"/>
                  <a:pt x="27" y="151"/>
                </a:cubicBezTo>
                <a:cubicBezTo>
                  <a:pt x="29" y="150"/>
                  <a:pt x="30" y="152"/>
                  <a:pt x="31" y="151"/>
                </a:cubicBezTo>
                <a:cubicBezTo>
                  <a:pt x="29" y="150"/>
                  <a:pt x="31" y="150"/>
                  <a:pt x="32" y="149"/>
                </a:cubicBezTo>
                <a:cubicBezTo>
                  <a:pt x="34" y="149"/>
                  <a:pt x="31" y="150"/>
                  <a:pt x="33" y="151"/>
                </a:cubicBezTo>
                <a:cubicBezTo>
                  <a:pt x="34" y="150"/>
                  <a:pt x="35" y="149"/>
                  <a:pt x="34" y="148"/>
                </a:cubicBezTo>
                <a:cubicBezTo>
                  <a:pt x="35" y="149"/>
                  <a:pt x="37" y="148"/>
                  <a:pt x="38" y="149"/>
                </a:cubicBezTo>
                <a:cubicBezTo>
                  <a:pt x="39" y="150"/>
                  <a:pt x="35" y="149"/>
                  <a:pt x="36" y="150"/>
                </a:cubicBezTo>
                <a:cubicBezTo>
                  <a:pt x="39" y="151"/>
                  <a:pt x="38" y="148"/>
                  <a:pt x="41" y="148"/>
                </a:cubicBezTo>
                <a:cubicBezTo>
                  <a:pt x="40" y="147"/>
                  <a:pt x="42" y="145"/>
                  <a:pt x="43" y="145"/>
                </a:cubicBezTo>
                <a:cubicBezTo>
                  <a:pt x="46" y="145"/>
                  <a:pt x="42" y="145"/>
                  <a:pt x="43" y="147"/>
                </a:cubicBezTo>
                <a:cubicBezTo>
                  <a:pt x="44" y="147"/>
                  <a:pt x="44" y="147"/>
                  <a:pt x="44" y="147"/>
                </a:cubicBezTo>
                <a:cubicBezTo>
                  <a:pt x="46" y="149"/>
                  <a:pt x="40" y="149"/>
                  <a:pt x="41" y="151"/>
                </a:cubicBezTo>
                <a:cubicBezTo>
                  <a:pt x="43" y="151"/>
                  <a:pt x="43" y="151"/>
                  <a:pt x="43" y="151"/>
                </a:cubicBezTo>
                <a:cubicBezTo>
                  <a:pt x="42" y="151"/>
                  <a:pt x="42" y="152"/>
                  <a:pt x="42" y="153"/>
                </a:cubicBezTo>
                <a:cubicBezTo>
                  <a:pt x="43" y="151"/>
                  <a:pt x="46" y="153"/>
                  <a:pt x="46" y="153"/>
                </a:cubicBezTo>
                <a:cubicBezTo>
                  <a:pt x="46" y="151"/>
                  <a:pt x="45" y="153"/>
                  <a:pt x="45" y="152"/>
                </a:cubicBezTo>
                <a:cubicBezTo>
                  <a:pt x="47" y="152"/>
                  <a:pt x="48" y="150"/>
                  <a:pt x="50" y="151"/>
                </a:cubicBezTo>
                <a:cubicBezTo>
                  <a:pt x="48" y="152"/>
                  <a:pt x="50" y="153"/>
                  <a:pt x="49" y="153"/>
                </a:cubicBezTo>
                <a:cubicBezTo>
                  <a:pt x="51" y="154"/>
                  <a:pt x="50" y="152"/>
                  <a:pt x="52" y="153"/>
                </a:cubicBezTo>
                <a:cubicBezTo>
                  <a:pt x="51" y="153"/>
                  <a:pt x="51" y="153"/>
                  <a:pt x="51" y="153"/>
                </a:cubicBezTo>
                <a:cubicBezTo>
                  <a:pt x="57" y="154"/>
                  <a:pt x="65" y="155"/>
                  <a:pt x="71" y="153"/>
                </a:cubicBezTo>
                <a:cubicBezTo>
                  <a:pt x="72" y="154"/>
                  <a:pt x="73" y="155"/>
                  <a:pt x="76" y="156"/>
                </a:cubicBezTo>
                <a:cubicBezTo>
                  <a:pt x="75" y="155"/>
                  <a:pt x="77" y="155"/>
                  <a:pt x="77" y="154"/>
                </a:cubicBezTo>
                <a:cubicBezTo>
                  <a:pt x="79" y="156"/>
                  <a:pt x="79" y="156"/>
                  <a:pt x="79" y="156"/>
                </a:cubicBezTo>
                <a:cubicBezTo>
                  <a:pt x="80" y="157"/>
                  <a:pt x="83" y="156"/>
                  <a:pt x="85" y="155"/>
                </a:cubicBezTo>
                <a:cubicBezTo>
                  <a:pt x="85" y="156"/>
                  <a:pt x="85" y="156"/>
                  <a:pt x="85" y="156"/>
                </a:cubicBezTo>
                <a:cubicBezTo>
                  <a:pt x="87" y="157"/>
                  <a:pt x="87" y="156"/>
                  <a:pt x="87" y="155"/>
                </a:cubicBezTo>
                <a:cubicBezTo>
                  <a:pt x="88" y="156"/>
                  <a:pt x="88" y="156"/>
                  <a:pt x="88" y="156"/>
                </a:cubicBezTo>
                <a:cubicBezTo>
                  <a:pt x="89" y="155"/>
                  <a:pt x="89" y="155"/>
                  <a:pt x="89" y="155"/>
                </a:cubicBezTo>
                <a:cubicBezTo>
                  <a:pt x="90" y="155"/>
                  <a:pt x="92" y="155"/>
                  <a:pt x="92" y="157"/>
                </a:cubicBezTo>
                <a:cubicBezTo>
                  <a:pt x="93" y="157"/>
                  <a:pt x="93" y="156"/>
                  <a:pt x="93" y="156"/>
                </a:cubicBezTo>
                <a:cubicBezTo>
                  <a:pt x="94" y="157"/>
                  <a:pt x="99" y="157"/>
                  <a:pt x="101" y="157"/>
                </a:cubicBezTo>
                <a:cubicBezTo>
                  <a:pt x="100" y="156"/>
                  <a:pt x="100" y="156"/>
                  <a:pt x="100" y="155"/>
                </a:cubicBezTo>
                <a:cubicBezTo>
                  <a:pt x="101" y="153"/>
                  <a:pt x="101" y="155"/>
                  <a:pt x="102" y="154"/>
                </a:cubicBezTo>
                <a:cubicBezTo>
                  <a:pt x="102" y="155"/>
                  <a:pt x="103" y="156"/>
                  <a:pt x="102" y="156"/>
                </a:cubicBezTo>
                <a:cubicBezTo>
                  <a:pt x="106" y="158"/>
                  <a:pt x="111" y="157"/>
                  <a:pt x="116" y="157"/>
                </a:cubicBezTo>
                <a:cubicBezTo>
                  <a:pt x="117" y="157"/>
                  <a:pt x="117" y="157"/>
                  <a:pt x="117" y="156"/>
                </a:cubicBezTo>
                <a:cubicBezTo>
                  <a:pt x="120" y="158"/>
                  <a:pt x="124" y="156"/>
                  <a:pt x="127" y="157"/>
                </a:cubicBezTo>
                <a:cubicBezTo>
                  <a:pt x="127" y="156"/>
                  <a:pt x="128" y="154"/>
                  <a:pt x="129" y="154"/>
                </a:cubicBezTo>
                <a:cubicBezTo>
                  <a:pt x="131" y="153"/>
                  <a:pt x="130" y="156"/>
                  <a:pt x="132" y="157"/>
                </a:cubicBezTo>
                <a:cubicBezTo>
                  <a:pt x="133" y="156"/>
                  <a:pt x="135" y="156"/>
                  <a:pt x="135" y="156"/>
                </a:cubicBezTo>
                <a:cubicBezTo>
                  <a:pt x="135" y="156"/>
                  <a:pt x="135" y="156"/>
                  <a:pt x="135" y="156"/>
                </a:cubicBezTo>
                <a:cubicBezTo>
                  <a:pt x="136" y="155"/>
                  <a:pt x="138" y="155"/>
                  <a:pt x="139" y="155"/>
                </a:cubicBezTo>
                <a:cubicBezTo>
                  <a:pt x="139" y="156"/>
                  <a:pt x="139" y="156"/>
                  <a:pt x="139" y="156"/>
                </a:cubicBezTo>
                <a:cubicBezTo>
                  <a:pt x="140" y="156"/>
                  <a:pt x="142" y="156"/>
                  <a:pt x="143" y="156"/>
                </a:cubicBezTo>
                <a:cubicBezTo>
                  <a:pt x="143" y="155"/>
                  <a:pt x="146" y="156"/>
                  <a:pt x="147" y="154"/>
                </a:cubicBezTo>
                <a:cubicBezTo>
                  <a:pt x="147" y="155"/>
                  <a:pt x="146" y="155"/>
                  <a:pt x="147" y="155"/>
                </a:cubicBezTo>
                <a:cubicBezTo>
                  <a:pt x="147" y="154"/>
                  <a:pt x="147" y="154"/>
                  <a:pt x="147" y="154"/>
                </a:cubicBezTo>
                <a:cubicBezTo>
                  <a:pt x="149" y="154"/>
                  <a:pt x="149" y="154"/>
                  <a:pt x="149" y="154"/>
                </a:cubicBezTo>
                <a:cubicBezTo>
                  <a:pt x="149" y="155"/>
                  <a:pt x="149" y="155"/>
                  <a:pt x="148" y="156"/>
                </a:cubicBezTo>
                <a:cubicBezTo>
                  <a:pt x="150" y="156"/>
                  <a:pt x="149" y="155"/>
                  <a:pt x="150" y="154"/>
                </a:cubicBezTo>
                <a:cubicBezTo>
                  <a:pt x="151" y="153"/>
                  <a:pt x="151" y="154"/>
                  <a:pt x="152" y="155"/>
                </a:cubicBezTo>
                <a:cubicBezTo>
                  <a:pt x="152" y="155"/>
                  <a:pt x="151" y="154"/>
                  <a:pt x="151" y="155"/>
                </a:cubicBezTo>
                <a:cubicBezTo>
                  <a:pt x="150" y="156"/>
                  <a:pt x="152" y="155"/>
                  <a:pt x="152" y="156"/>
                </a:cubicBezTo>
                <a:cubicBezTo>
                  <a:pt x="152" y="156"/>
                  <a:pt x="152" y="154"/>
                  <a:pt x="153" y="154"/>
                </a:cubicBezTo>
                <a:cubicBezTo>
                  <a:pt x="154" y="154"/>
                  <a:pt x="157" y="154"/>
                  <a:pt x="157" y="155"/>
                </a:cubicBezTo>
                <a:cubicBezTo>
                  <a:pt x="158" y="154"/>
                  <a:pt x="159" y="154"/>
                  <a:pt x="159" y="154"/>
                </a:cubicBezTo>
                <a:cubicBezTo>
                  <a:pt x="158" y="153"/>
                  <a:pt x="157" y="153"/>
                  <a:pt x="157" y="153"/>
                </a:cubicBezTo>
                <a:cubicBezTo>
                  <a:pt x="157" y="152"/>
                  <a:pt x="159" y="152"/>
                  <a:pt x="159" y="152"/>
                </a:cubicBezTo>
                <a:cubicBezTo>
                  <a:pt x="159" y="153"/>
                  <a:pt x="159" y="153"/>
                  <a:pt x="159" y="153"/>
                </a:cubicBezTo>
                <a:cubicBezTo>
                  <a:pt x="159" y="152"/>
                  <a:pt x="161" y="152"/>
                  <a:pt x="160" y="152"/>
                </a:cubicBezTo>
                <a:cubicBezTo>
                  <a:pt x="162" y="153"/>
                  <a:pt x="162" y="153"/>
                  <a:pt x="162" y="153"/>
                </a:cubicBezTo>
                <a:cubicBezTo>
                  <a:pt x="162" y="152"/>
                  <a:pt x="164" y="152"/>
                  <a:pt x="165" y="151"/>
                </a:cubicBezTo>
                <a:cubicBezTo>
                  <a:pt x="166" y="153"/>
                  <a:pt x="165" y="154"/>
                  <a:pt x="167" y="154"/>
                </a:cubicBezTo>
                <a:cubicBezTo>
                  <a:pt x="169" y="152"/>
                  <a:pt x="169" y="152"/>
                  <a:pt x="169" y="152"/>
                </a:cubicBezTo>
                <a:cubicBezTo>
                  <a:pt x="170" y="152"/>
                  <a:pt x="171" y="152"/>
                  <a:pt x="170" y="153"/>
                </a:cubicBezTo>
                <a:cubicBezTo>
                  <a:pt x="174" y="153"/>
                  <a:pt x="174" y="149"/>
                  <a:pt x="177" y="150"/>
                </a:cubicBezTo>
                <a:cubicBezTo>
                  <a:pt x="176" y="152"/>
                  <a:pt x="177" y="152"/>
                  <a:pt x="179" y="152"/>
                </a:cubicBezTo>
                <a:cubicBezTo>
                  <a:pt x="179" y="152"/>
                  <a:pt x="179" y="151"/>
                  <a:pt x="179" y="151"/>
                </a:cubicBezTo>
                <a:cubicBezTo>
                  <a:pt x="179" y="150"/>
                  <a:pt x="179" y="152"/>
                  <a:pt x="177" y="151"/>
                </a:cubicBezTo>
                <a:cubicBezTo>
                  <a:pt x="177" y="150"/>
                  <a:pt x="178" y="151"/>
                  <a:pt x="179" y="150"/>
                </a:cubicBezTo>
                <a:cubicBezTo>
                  <a:pt x="182" y="153"/>
                  <a:pt x="188" y="149"/>
                  <a:pt x="193" y="149"/>
                </a:cubicBezTo>
                <a:cubicBezTo>
                  <a:pt x="192" y="148"/>
                  <a:pt x="194" y="149"/>
                  <a:pt x="195" y="148"/>
                </a:cubicBezTo>
                <a:cubicBezTo>
                  <a:pt x="195" y="150"/>
                  <a:pt x="198" y="147"/>
                  <a:pt x="199" y="148"/>
                </a:cubicBezTo>
                <a:cubicBezTo>
                  <a:pt x="198" y="146"/>
                  <a:pt x="198" y="146"/>
                  <a:pt x="198" y="146"/>
                </a:cubicBezTo>
                <a:cubicBezTo>
                  <a:pt x="201" y="147"/>
                  <a:pt x="202" y="143"/>
                  <a:pt x="204" y="144"/>
                </a:cubicBezTo>
                <a:cubicBezTo>
                  <a:pt x="205" y="144"/>
                  <a:pt x="203" y="146"/>
                  <a:pt x="203" y="146"/>
                </a:cubicBezTo>
                <a:cubicBezTo>
                  <a:pt x="205" y="147"/>
                  <a:pt x="208" y="143"/>
                  <a:pt x="210" y="145"/>
                </a:cubicBezTo>
                <a:cubicBezTo>
                  <a:pt x="210" y="144"/>
                  <a:pt x="209" y="143"/>
                  <a:pt x="211" y="142"/>
                </a:cubicBezTo>
                <a:cubicBezTo>
                  <a:pt x="212" y="142"/>
                  <a:pt x="215" y="142"/>
                  <a:pt x="215" y="142"/>
                </a:cubicBezTo>
                <a:cubicBezTo>
                  <a:pt x="216" y="142"/>
                  <a:pt x="216" y="141"/>
                  <a:pt x="218" y="141"/>
                </a:cubicBezTo>
                <a:cubicBezTo>
                  <a:pt x="218" y="142"/>
                  <a:pt x="217" y="142"/>
                  <a:pt x="217" y="142"/>
                </a:cubicBezTo>
                <a:cubicBezTo>
                  <a:pt x="219" y="142"/>
                  <a:pt x="220" y="141"/>
                  <a:pt x="222" y="140"/>
                </a:cubicBezTo>
                <a:cubicBezTo>
                  <a:pt x="223" y="140"/>
                  <a:pt x="223" y="140"/>
                  <a:pt x="223" y="140"/>
                </a:cubicBezTo>
                <a:cubicBezTo>
                  <a:pt x="228" y="137"/>
                  <a:pt x="226" y="138"/>
                  <a:pt x="227" y="137"/>
                </a:cubicBezTo>
                <a:cubicBezTo>
                  <a:pt x="228" y="135"/>
                  <a:pt x="230" y="133"/>
                  <a:pt x="230" y="132"/>
                </a:cubicBezTo>
                <a:cubicBezTo>
                  <a:pt x="229" y="130"/>
                  <a:pt x="232" y="128"/>
                  <a:pt x="230" y="128"/>
                </a:cubicBezTo>
                <a:cubicBezTo>
                  <a:pt x="230" y="128"/>
                  <a:pt x="231" y="127"/>
                  <a:pt x="231" y="127"/>
                </a:cubicBezTo>
                <a:cubicBezTo>
                  <a:pt x="231" y="126"/>
                  <a:pt x="229" y="125"/>
                  <a:pt x="229" y="124"/>
                </a:cubicBezTo>
                <a:cubicBezTo>
                  <a:pt x="231" y="125"/>
                  <a:pt x="231" y="125"/>
                  <a:pt x="231" y="125"/>
                </a:cubicBezTo>
                <a:cubicBezTo>
                  <a:pt x="232" y="125"/>
                  <a:pt x="232" y="122"/>
                  <a:pt x="233" y="121"/>
                </a:cubicBezTo>
                <a:cubicBezTo>
                  <a:pt x="231" y="122"/>
                  <a:pt x="233" y="120"/>
                  <a:pt x="232" y="120"/>
                </a:cubicBezTo>
                <a:cubicBezTo>
                  <a:pt x="232" y="118"/>
                  <a:pt x="232" y="118"/>
                  <a:pt x="232" y="118"/>
                </a:cubicBezTo>
                <a:cubicBezTo>
                  <a:pt x="232" y="116"/>
                  <a:pt x="231" y="118"/>
                  <a:pt x="231" y="115"/>
                </a:cubicBezTo>
                <a:cubicBezTo>
                  <a:pt x="231" y="114"/>
                  <a:pt x="233" y="115"/>
                  <a:pt x="233" y="116"/>
                </a:cubicBezTo>
                <a:cubicBezTo>
                  <a:pt x="234" y="114"/>
                  <a:pt x="233" y="113"/>
                  <a:pt x="233" y="112"/>
                </a:cubicBezTo>
                <a:cubicBezTo>
                  <a:pt x="233" y="112"/>
                  <a:pt x="233" y="112"/>
                  <a:pt x="233" y="112"/>
                </a:cubicBezTo>
                <a:cubicBezTo>
                  <a:pt x="233" y="112"/>
                  <a:pt x="233" y="112"/>
                  <a:pt x="233" y="112"/>
                </a:cubicBezTo>
                <a:cubicBezTo>
                  <a:pt x="233" y="111"/>
                  <a:pt x="233" y="111"/>
                  <a:pt x="233" y="110"/>
                </a:cubicBezTo>
                <a:cubicBezTo>
                  <a:pt x="233" y="110"/>
                  <a:pt x="233" y="110"/>
                  <a:pt x="233" y="110"/>
                </a:cubicBezTo>
                <a:cubicBezTo>
                  <a:pt x="233" y="111"/>
                  <a:pt x="233" y="111"/>
                  <a:pt x="233" y="111"/>
                </a:cubicBezTo>
                <a:cubicBezTo>
                  <a:pt x="233" y="111"/>
                  <a:pt x="233" y="111"/>
                  <a:pt x="233" y="110"/>
                </a:cubicBezTo>
                <a:cubicBezTo>
                  <a:pt x="234" y="110"/>
                  <a:pt x="234" y="110"/>
                  <a:pt x="234" y="110"/>
                </a:cubicBezTo>
                <a:cubicBezTo>
                  <a:pt x="234" y="109"/>
                  <a:pt x="234" y="109"/>
                  <a:pt x="234" y="109"/>
                </a:cubicBezTo>
                <a:cubicBezTo>
                  <a:pt x="235" y="109"/>
                  <a:pt x="235" y="109"/>
                  <a:pt x="235" y="109"/>
                </a:cubicBezTo>
                <a:cubicBezTo>
                  <a:pt x="235" y="108"/>
                  <a:pt x="234" y="106"/>
                  <a:pt x="234" y="106"/>
                </a:cubicBezTo>
                <a:cubicBezTo>
                  <a:pt x="235" y="102"/>
                  <a:pt x="235" y="96"/>
                  <a:pt x="234" y="94"/>
                </a:cubicBezTo>
                <a:cubicBezTo>
                  <a:pt x="234" y="94"/>
                  <a:pt x="235" y="94"/>
                  <a:pt x="234" y="94"/>
                </a:cubicBezTo>
                <a:cubicBezTo>
                  <a:pt x="234" y="93"/>
                  <a:pt x="233" y="91"/>
                  <a:pt x="234" y="91"/>
                </a:cubicBezTo>
                <a:cubicBezTo>
                  <a:pt x="234" y="90"/>
                  <a:pt x="235" y="90"/>
                  <a:pt x="235" y="88"/>
                </a:cubicBezTo>
                <a:cubicBezTo>
                  <a:pt x="235" y="88"/>
                  <a:pt x="234" y="88"/>
                  <a:pt x="234" y="88"/>
                </a:cubicBezTo>
                <a:cubicBezTo>
                  <a:pt x="236" y="85"/>
                  <a:pt x="233" y="81"/>
                  <a:pt x="234" y="77"/>
                </a:cubicBezTo>
                <a:cubicBezTo>
                  <a:pt x="235" y="78"/>
                  <a:pt x="235" y="78"/>
                  <a:pt x="235" y="79"/>
                </a:cubicBezTo>
                <a:cubicBezTo>
                  <a:pt x="235" y="76"/>
                  <a:pt x="235" y="73"/>
                  <a:pt x="233" y="70"/>
                </a:cubicBezTo>
                <a:cubicBezTo>
                  <a:pt x="234" y="71"/>
                  <a:pt x="234" y="71"/>
                  <a:pt x="235" y="71"/>
                </a:cubicBezTo>
                <a:close/>
                <a:moveTo>
                  <a:pt x="233" y="107"/>
                </a:moveTo>
                <a:cubicBezTo>
                  <a:pt x="233" y="107"/>
                  <a:pt x="233" y="108"/>
                  <a:pt x="233" y="108"/>
                </a:cubicBezTo>
                <a:cubicBezTo>
                  <a:pt x="233" y="108"/>
                  <a:pt x="233" y="107"/>
                  <a:pt x="233" y="107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lIns="36000" tIns="72000" rIns="36000" bIns="36000" anchor="ctr" anchorCtr="1"/>
          <a:lstStyle>
            <a:lvl1pPr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pl-PL" sz="1200" dirty="0">
              <a:solidFill>
                <a:schemeClr val="bg1"/>
              </a:solidFill>
              <a:latin typeface="Segoe Print" pitchFamily="2" charset="0"/>
              <a:cs typeface="Arial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175F221-F9DE-4EB6-AD10-E4B2E3C3DDE0}"/>
              </a:ext>
            </a:extLst>
          </p:cNvPr>
          <p:cNvSpPr/>
          <p:nvPr/>
        </p:nvSpPr>
        <p:spPr>
          <a:xfrm>
            <a:off x="8971312" y="4721400"/>
            <a:ext cx="15513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ClrTx/>
              <a:buNone/>
            </a:pPr>
            <a:r>
              <a:rPr lang="en-US" altLang="pl-PL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1.0e+06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91F5AC-D4D5-4CDF-8D90-116B31CA0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11" y="1068791"/>
            <a:ext cx="2480521" cy="170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294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4E7B9B-B6DA-44B0-83BD-E71CEFDC5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12" y="1049114"/>
            <a:ext cx="6638925" cy="472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5EC902-B46E-4296-92D1-762E8E6CE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446" y="179211"/>
            <a:ext cx="7148145" cy="656038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Initial gain {</a:t>
            </a:r>
            <a:r>
              <a:rPr lang="en-US" dirty="0" err="1">
                <a:solidFill>
                  <a:schemeClr val="tx1"/>
                </a:solidFill>
              </a:rPr>
              <a:t>kp</a:t>
            </a:r>
            <a:r>
              <a:rPr lang="en-US" dirty="0">
                <a:solidFill>
                  <a:schemeClr val="tx1"/>
                </a:solidFill>
              </a:rPr>
              <a:t>: 0.225, </a:t>
            </a:r>
            <a:r>
              <a:rPr lang="en-US" dirty="0" err="1">
                <a:solidFill>
                  <a:schemeClr val="tx1"/>
                </a:solidFill>
              </a:rPr>
              <a:t>ki</a:t>
            </a:r>
            <a:r>
              <a:rPr lang="en-US" dirty="0">
                <a:solidFill>
                  <a:schemeClr val="tx1"/>
                </a:solidFill>
              </a:rPr>
              <a:t>: 0.01, </a:t>
            </a:r>
            <a:r>
              <a:rPr lang="en-US" dirty="0" err="1">
                <a:solidFill>
                  <a:schemeClr val="tx1"/>
                </a:solidFill>
              </a:rPr>
              <a:t>Kd</a:t>
            </a:r>
            <a:r>
              <a:rPr lang="en-US" dirty="0">
                <a:solidFill>
                  <a:schemeClr val="tx1"/>
                </a:solidFill>
              </a:rPr>
              <a:t>: 4.25}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HYPER-PARAMETERS {w = 0.2, c1 = 0.3, c2 = 0.6}</a:t>
            </a:r>
          </a:p>
        </p:txBody>
      </p:sp>
      <p:sp>
        <p:nvSpPr>
          <p:cNvPr id="37" name="Pięciokąt 1">
            <a:extLst>
              <a:ext uri="{FF2B5EF4-FFF2-40B4-BE49-F238E27FC236}">
                <a16:creationId xmlns:a16="http://schemas.microsoft.com/office/drawing/2014/main" id="{DBACC98B-7110-4190-94C1-A1C017B5CB5F}"/>
              </a:ext>
            </a:extLst>
          </p:cNvPr>
          <p:cNvSpPr/>
          <p:nvPr/>
        </p:nvSpPr>
        <p:spPr>
          <a:xfrm rot="5400000">
            <a:off x="9506935" y="-716562"/>
            <a:ext cx="482493" cy="2554737"/>
          </a:xfrm>
          <a:prstGeom prst="homePlate">
            <a:avLst>
              <a:gd name="adj" fmla="val 31349"/>
            </a:avLst>
          </a:prstGeom>
          <a:solidFill>
            <a:srgbClr val="15979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38" name="Prostokąt zaokrąglony 70">
            <a:extLst>
              <a:ext uri="{FF2B5EF4-FFF2-40B4-BE49-F238E27FC236}">
                <a16:creationId xmlns:a16="http://schemas.microsoft.com/office/drawing/2014/main" id="{7E229A6E-A2AF-48AD-92BA-418892CECD95}"/>
              </a:ext>
            </a:extLst>
          </p:cNvPr>
          <p:cNvSpPr/>
          <p:nvPr/>
        </p:nvSpPr>
        <p:spPr>
          <a:xfrm>
            <a:off x="8470814" y="305701"/>
            <a:ext cx="2554738" cy="1657759"/>
          </a:xfrm>
          <a:prstGeom prst="roundRect">
            <a:avLst>
              <a:gd name="adj" fmla="val 0"/>
            </a:avLst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latin typeface="Calibri"/>
            </a:endParaRPr>
          </a:p>
        </p:txBody>
      </p:sp>
      <p:sp>
        <p:nvSpPr>
          <p:cNvPr id="39" name="Prostokąt 35">
            <a:extLst>
              <a:ext uri="{FF2B5EF4-FFF2-40B4-BE49-F238E27FC236}">
                <a16:creationId xmlns:a16="http://schemas.microsoft.com/office/drawing/2014/main" id="{599F46B1-17DB-4A93-9895-18E625495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8477" y="385367"/>
            <a:ext cx="19526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>
                <a:solidFill>
                  <a:schemeClr val="bg1"/>
                </a:solidFill>
              </a:rPr>
              <a:t>Signal Statistics</a:t>
            </a:r>
            <a:endParaRPr lang="en-US" sz="1400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3" name="Freeform 6">
            <a:extLst>
              <a:ext uri="{FF2B5EF4-FFF2-40B4-BE49-F238E27FC236}">
                <a16:creationId xmlns:a16="http://schemas.microsoft.com/office/drawing/2014/main" id="{8C61E593-F342-4C27-8E64-363FF7427A43}"/>
              </a:ext>
            </a:extLst>
          </p:cNvPr>
          <p:cNvSpPr>
            <a:spLocks/>
          </p:cNvSpPr>
          <p:nvPr/>
        </p:nvSpPr>
        <p:spPr bwMode="auto">
          <a:xfrm>
            <a:off x="8758477" y="1640161"/>
            <a:ext cx="1766838" cy="53798"/>
          </a:xfrm>
          <a:custGeom>
            <a:avLst/>
            <a:gdLst/>
            <a:ahLst/>
            <a:cxnLst/>
            <a:rect l="l" t="t" r="r" b="b"/>
            <a:pathLst>
              <a:path w="4230688" h="323122">
                <a:moveTo>
                  <a:pt x="690731" y="306944"/>
                </a:moveTo>
                <a:lnTo>
                  <a:pt x="690926" y="307256"/>
                </a:lnTo>
                <a:lnTo>
                  <a:pt x="686864" y="315369"/>
                </a:lnTo>
                <a:close/>
                <a:moveTo>
                  <a:pt x="616109" y="299788"/>
                </a:moveTo>
                <a:cubicBezTo>
                  <a:pt x="619443" y="298845"/>
                  <a:pt x="622300" y="299788"/>
                  <a:pt x="622300" y="307328"/>
                </a:cubicBezTo>
                <a:cubicBezTo>
                  <a:pt x="618490" y="296017"/>
                  <a:pt x="603250" y="322409"/>
                  <a:pt x="607060" y="303558"/>
                </a:cubicBezTo>
                <a:cubicBezTo>
                  <a:pt x="608965" y="303558"/>
                  <a:pt x="612775" y="300730"/>
                  <a:pt x="616109" y="299788"/>
                </a:cubicBezTo>
                <a:close/>
                <a:moveTo>
                  <a:pt x="454554" y="292247"/>
                </a:moveTo>
                <a:lnTo>
                  <a:pt x="458259" y="304649"/>
                </a:lnTo>
                <a:cubicBezTo>
                  <a:pt x="457333" y="307130"/>
                  <a:pt x="454555" y="308122"/>
                  <a:pt x="450850" y="308122"/>
                </a:cubicBezTo>
                <a:cubicBezTo>
                  <a:pt x="450850" y="300185"/>
                  <a:pt x="454554" y="296216"/>
                  <a:pt x="454554" y="292247"/>
                </a:cubicBezTo>
                <a:close/>
                <a:moveTo>
                  <a:pt x="2509981" y="291195"/>
                </a:moveTo>
                <a:cubicBezTo>
                  <a:pt x="2510643" y="295092"/>
                  <a:pt x="2510774" y="299730"/>
                  <a:pt x="2512484" y="299730"/>
                </a:cubicBezTo>
                <a:cubicBezTo>
                  <a:pt x="2507667" y="302090"/>
                  <a:pt x="2510680" y="295245"/>
                  <a:pt x="2509981" y="291195"/>
                </a:cubicBezTo>
                <a:close/>
                <a:moveTo>
                  <a:pt x="2509608" y="289487"/>
                </a:moveTo>
                <a:cubicBezTo>
                  <a:pt x="2510101" y="289846"/>
                  <a:pt x="2510261" y="290465"/>
                  <a:pt x="2509981" y="291195"/>
                </a:cubicBezTo>
                <a:close/>
                <a:moveTo>
                  <a:pt x="2508837" y="285953"/>
                </a:moveTo>
                <a:lnTo>
                  <a:pt x="2509608" y="289487"/>
                </a:lnTo>
                <a:cubicBezTo>
                  <a:pt x="2509109" y="288352"/>
                  <a:pt x="2507723" y="287980"/>
                  <a:pt x="2505075" y="288845"/>
                </a:cubicBezTo>
                <a:close/>
                <a:moveTo>
                  <a:pt x="679450" y="284309"/>
                </a:moveTo>
                <a:lnTo>
                  <a:pt x="686859" y="284309"/>
                </a:lnTo>
                <a:cubicBezTo>
                  <a:pt x="690563" y="291929"/>
                  <a:pt x="683154" y="299549"/>
                  <a:pt x="683154" y="303359"/>
                </a:cubicBezTo>
                <a:close/>
                <a:moveTo>
                  <a:pt x="2260205" y="270417"/>
                </a:moveTo>
                <a:lnTo>
                  <a:pt x="2260348" y="270933"/>
                </a:lnTo>
                <a:cubicBezTo>
                  <a:pt x="2259948" y="271294"/>
                  <a:pt x="2259525" y="271348"/>
                  <a:pt x="2259116" y="271149"/>
                </a:cubicBezTo>
                <a:close/>
                <a:moveTo>
                  <a:pt x="1943100" y="266847"/>
                </a:moveTo>
                <a:lnTo>
                  <a:pt x="1951038" y="270022"/>
                </a:lnTo>
                <a:lnTo>
                  <a:pt x="1943100" y="277959"/>
                </a:lnTo>
                <a:close/>
                <a:moveTo>
                  <a:pt x="461169" y="262084"/>
                </a:moveTo>
                <a:cubicBezTo>
                  <a:pt x="464326" y="262084"/>
                  <a:pt x="467484" y="266907"/>
                  <a:pt x="470500" y="272792"/>
                </a:cubicBezTo>
                <a:cubicBezTo>
                  <a:pt x="466196" y="271480"/>
                  <a:pt x="458226" y="276212"/>
                  <a:pt x="461169" y="262084"/>
                </a:cubicBezTo>
                <a:close/>
                <a:moveTo>
                  <a:pt x="2291359" y="258271"/>
                </a:moveTo>
                <a:lnTo>
                  <a:pt x="2285073" y="260734"/>
                </a:lnTo>
                <a:lnTo>
                  <a:pt x="2288147" y="262947"/>
                </a:lnTo>
                <a:close/>
                <a:moveTo>
                  <a:pt x="2540015" y="246594"/>
                </a:moveTo>
                <a:lnTo>
                  <a:pt x="2539403" y="247970"/>
                </a:lnTo>
                <a:cubicBezTo>
                  <a:pt x="2539350" y="247837"/>
                  <a:pt x="2539298" y="247705"/>
                  <a:pt x="2539361" y="247530"/>
                </a:cubicBezTo>
                <a:close/>
                <a:moveTo>
                  <a:pt x="322813" y="246039"/>
                </a:moveTo>
                <a:lnTo>
                  <a:pt x="324000" y="247581"/>
                </a:lnTo>
                <a:lnTo>
                  <a:pt x="315606" y="255459"/>
                </a:lnTo>
                <a:cubicBezTo>
                  <a:pt x="318418" y="247970"/>
                  <a:pt x="320762" y="245629"/>
                  <a:pt x="322813" y="246039"/>
                </a:cubicBezTo>
                <a:close/>
                <a:moveTo>
                  <a:pt x="385763" y="236684"/>
                </a:moveTo>
                <a:cubicBezTo>
                  <a:pt x="385763" y="247797"/>
                  <a:pt x="367620" y="258909"/>
                  <a:pt x="360363" y="258909"/>
                </a:cubicBezTo>
                <a:close/>
                <a:moveTo>
                  <a:pt x="2543621" y="235332"/>
                </a:moveTo>
                <a:cubicBezTo>
                  <a:pt x="2544090" y="234630"/>
                  <a:pt x="2545028" y="234864"/>
                  <a:pt x="2546903" y="236736"/>
                </a:cubicBezTo>
                <a:lnTo>
                  <a:pt x="2540015" y="246594"/>
                </a:lnTo>
                <a:cubicBezTo>
                  <a:pt x="2544698" y="246705"/>
                  <a:pt x="2542302" y="237309"/>
                  <a:pt x="2543621" y="235332"/>
                </a:cubicBezTo>
                <a:close/>
                <a:moveTo>
                  <a:pt x="327595" y="234205"/>
                </a:moveTo>
                <a:cubicBezTo>
                  <a:pt x="338579" y="242162"/>
                  <a:pt x="345486" y="267175"/>
                  <a:pt x="341857" y="281670"/>
                </a:cubicBezTo>
                <a:cubicBezTo>
                  <a:pt x="334356" y="277925"/>
                  <a:pt x="341857" y="266692"/>
                  <a:pt x="338106" y="259203"/>
                </a:cubicBezTo>
                <a:lnTo>
                  <a:pt x="333009" y="262304"/>
                </a:lnTo>
                <a:cubicBezTo>
                  <a:pt x="330303" y="259202"/>
                  <a:pt x="327768" y="250108"/>
                  <a:pt x="324000" y="247581"/>
                </a:cubicBezTo>
                <a:cubicBezTo>
                  <a:pt x="327203" y="244428"/>
                  <a:pt x="328089" y="239669"/>
                  <a:pt x="327595" y="234205"/>
                </a:cubicBezTo>
                <a:close/>
                <a:moveTo>
                  <a:pt x="315384" y="224438"/>
                </a:moveTo>
                <a:cubicBezTo>
                  <a:pt x="316310" y="226705"/>
                  <a:pt x="317236" y="230334"/>
                  <a:pt x="319088" y="232148"/>
                </a:cubicBezTo>
                <a:cubicBezTo>
                  <a:pt x="315384" y="232148"/>
                  <a:pt x="311679" y="243034"/>
                  <a:pt x="307975" y="235777"/>
                </a:cubicBezTo>
                <a:cubicBezTo>
                  <a:pt x="311679" y="235777"/>
                  <a:pt x="311679" y="228520"/>
                  <a:pt x="311679" y="224891"/>
                </a:cubicBezTo>
                <a:close/>
                <a:moveTo>
                  <a:pt x="327968" y="219090"/>
                </a:moveTo>
                <a:cubicBezTo>
                  <a:pt x="328116" y="224506"/>
                  <a:pt x="328449" y="229613"/>
                  <a:pt x="327595" y="234205"/>
                </a:cubicBezTo>
                <a:lnTo>
                  <a:pt x="326856" y="232992"/>
                </a:lnTo>
                <a:cubicBezTo>
                  <a:pt x="324907" y="225208"/>
                  <a:pt x="325744" y="221216"/>
                  <a:pt x="327968" y="219090"/>
                </a:cubicBezTo>
                <a:close/>
                <a:moveTo>
                  <a:pt x="2805113" y="203347"/>
                </a:moveTo>
                <a:lnTo>
                  <a:pt x="2809876" y="228747"/>
                </a:lnTo>
                <a:lnTo>
                  <a:pt x="2805113" y="231922"/>
                </a:lnTo>
                <a:close/>
                <a:moveTo>
                  <a:pt x="2480" y="63779"/>
                </a:moveTo>
                <a:lnTo>
                  <a:pt x="7937" y="68409"/>
                </a:lnTo>
                <a:cubicBezTo>
                  <a:pt x="-7938" y="72114"/>
                  <a:pt x="15875" y="90634"/>
                  <a:pt x="0" y="75818"/>
                </a:cubicBezTo>
                <a:close/>
                <a:moveTo>
                  <a:pt x="26988" y="63647"/>
                </a:moveTo>
                <a:cubicBezTo>
                  <a:pt x="30560" y="78656"/>
                  <a:pt x="41276" y="86161"/>
                  <a:pt x="30560" y="104922"/>
                </a:cubicBezTo>
                <a:cubicBezTo>
                  <a:pt x="30560" y="93665"/>
                  <a:pt x="26988" y="74904"/>
                  <a:pt x="26988" y="63647"/>
                </a:cubicBezTo>
                <a:close/>
                <a:moveTo>
                  <a:pt x="1999391" y="27049"/>
                </a:moveTo>
                <a:cubicBezTo>
                  <a:pt x="1997398" y="29323"/>
                  <a:pt x="1995384" y="31165"/>
                  <a:pt x="1992094" y="30903"/>
                </a:cubicBezTo>
                <a:lnTo>
                  <a:pt x="1991891" y="30793"/>
                </a:lnTo>
                <a:cubicBezTo>
                  <a:pt x="1995641" y="27049"/>
                  <a:pt x="1995641" y="27049"/>
                  <a:pt x="1999391" y="27049"/>
                </a:cubicBezTo>
                <a:close/>
                <a:moveTo>
                  <a:pt x="1305627" y="12071"/>
                </a:moveTo>
                <a:cubicBezTo>
                  <a:pt x="1305633" y="12074"/>
                  <a:pt x="1305705" y="12110"/>
                  <a:pt x="1306564" y="12539"/>
                </a:cubicBezTo>
                <a:lnTo>
                  <a:pt x="1313127" y="15815"/>
                </a:lnTo>
                <a:cubicBezTo>
                  <a:pt x="1310304" y="16621"/>
                  <a:pt x="1307654" y="17339"/>
                  <a:pt x="1304900" y="17006"/>
                </a:cubicBezTo>
                <a:close/>
                <a:moveTo>
                  <a:pt x="1554011" y="721"/>
                </a:moveTo>
                <a:cubicBezTo>
                  <a:pt x="1584773" y="5284"/>
                  <a:pt x="1615008" y="29857"/>
                  <a:pt x="1643134" y="27049"/>
                </a:cubicBezTo>
                <a:cubicBezTo>
                  <a:pt x="1710635" y="4582"/>
                  <a:pt x="1781887" y="19560"/>
                  <a:pt x="1845638" y="15815"/>
                </a:cubicBezTo>
                <a:lnTo>
                  <a:pt x="1842357" y="25644"/>
                </a:lnTo>
                <a:cubicBezTo>
                  <a:pt x="1864388" y="-6651"/>
                  <a:pt x="1890639" y="60749"/>
                  <a:pt x="1909389" y="12071"/>
                </a:cubicBezTo>
                <a:cubicBezTo>
                  <a:pt x="1916890" y="19560"/>
                  <a:pt x="1931890" y="15815"/>
                  <a:pt x="1924390" y="34537"/>
                </a:cubicBezTo>
                <a:cubicBezTo>
                  <a:pt x="1941717" y="13777"/>
                  <a:pt x="1968650" y="50570"/>
                  <a:pt x="1992094" y="30903"/>
                </a:cubicBezTo>
                <a:cubicBezTo>
                  <a:pt x="2014497" y="53137"/>
                  <a:pt x="2036954" y="27092"/>
                  <a:pt x="2063143" y="45771"/>
                </a:cubicBezTo>
                <a:cubicBezTo>
                  <a:pt x="2063143" y="49515"/>
                  <a:pt x="2055642" y="49515"/>
                  <a:pt x="2055642" y="60749"/>
                </a:cubicBezTo>
                <a:cubicBezTo>
                  <a:pt x="2066893" y="75726"/>
                  <a:pt x="2081893" y="23304"/>
                  <a:pt x="2085643" y="64493"/>
                </a:cubicBezTo>
                <a:cubicBezTo>
                  <a:pt x="2089393" y="64493"/>
                  <a:pt x="2089393" y="45771"/>
                  <a:pt x="2085643" y="45771"/>
                </a:cubicBezTo>
                <a:cubicBezTo>
                  <a:pt x="2141894" y="64493"/>
                  <a:pt x="2205646" y="38282"/>
                  <a:pt x="2265647" y="30793"/>
                </a:cubicBezTo>
                <a:cubicBezTo>
                  <a:pt x="2306898" y="57004"/>
                  <a:pt x="2265647" y="101937"/>
                  <a:pt x="2299398" y="71982"/>
                </a:cubicBezTo>
                <a:cubicBezTo>
                  <a:pt x="2303148" y="70110"/>
                  <a:pt x="2303148" y="58876"/>
                  <a:pt x="2303148" y="64493"/>
                </a:cubicBezTo>
                <a:cubicBezTo>
                  <a:pt x="2314398" y="53260"/>
                  <a:pt x="2321898" y="113170"/>
                  <a:pt x="2333148" y="90704"/>
                </a:cubicBezTo>
                <a:cubicBezTo>
                  <a:pt x="2329398" y="64493"/>
                  <a:pt x="2336898" y="75726"/>
                  <a:pt x="2336898" y="60749"/>
                </a:cubicBezTo>
                <a:cubicBezTo>
                  <a:pt x="2363149" y="79471"/>
                  <a:pt x="2366899" y="101937"/>
                  <a:pt x="2389399" y="83215"/>
                </a:cubicBezTo>
                <a:lnTo>
                  <a:pt x="2389399" y="93044"/>
                </a:lnTo>
                <a:cubicBezTo>
                  <a:pt x="2411900" y="57004"/>
                  <a:pt x="2441901" y="79471"/>
                  <a:pt x="2460651" y="34537"/>
                </a:cubicBezTo>
                <a:cubicBezTo>
                  <a:pt x="2595654" y="30793"/>
                  <a:pt x="2723156" y="12071"/>
                  <a:pt x="2854409" y="8326"/>
                </a:cubicBezTo>
                <a:cubicBezTo>
                  <a:pt x="2981912" y="23304"/>
                  <a:pt x="3109415" y="4582"/>
                  <a:pt x="3240667" y="34537"/>
                </a:cubicBezTo>
                <a:cubicBezTo>
                  <a:pt x="3266918" y="68237"/>
                  <a:pt x="3270668" y="68237"/>
                  <a:pt x="3304419" y="57004"/>
                </a:cubicBezTo>
                <a:cubicBezTo>
                  <a:pt x="3304419" y="60749"/>
                  <a:pt x="3300669" y="60749"/>
                  <a:pt x="3304419" y="68237"/>
                </a:cubicBezTo>
                <a:cubicBezTo>
                  <a:pt x="3304419" y="38282"/>
                  <a:pt x="3326919" y="64493"/>
                  <a:pt x="3330669" y="38282"/>
                </a:cubicBezTo>
                <a:cubicBezTo>
                  <a:pt x="3379420" y="45771"/>
                  <a:pt x="3424421" y="38282"/>
                  <a:pt x="3473172" y="38282"/>
                </a:cubicBezTo>
                <a:cubicBezTo>
                  <a:pt x="3465672" y="42026"/>
                  <a:pt x="3461922" y="64493"/>
                  <a:pt x="3469422" y="64493"/>
                </a:cubicBezTo>
                <a:lnTo>
                  <a:pt x="3479266" y="48111"/>
                </a:lnTo>
                <a:lnTo>
                  <a:pt x="3480672" y="52323"/>
                </a:lnTo>
                <a:cubicBezTo>
                  <a:pt x="3488172" y="49515"/>
                  <a:pt x="3495673" y="34537"/>
                  <a:pt x="3488172" y="27049"/>
                </a:cubicBezTo>
                <a:cubicBezTo>
                  <a:pt x="3615675" y="4582"/>
                  <a:pt x="3735678" y="68237"/>
                  <a:pt x="3859430" y="64493"/>
                </a:cubicBezTo>
                <a:cubicBezTo>
                  <a:pt x="3885681" y="75726"/>
                  <a:pt x="3926932" y="68237"/>
                  <a:pt x="3960682" y="60749"/>
                </a:cubicBezTo>
                <a:cubicBezTo>
                  <a:pt x="4050684" y="101937"/>
                  <a:pt x="4136936" y="139381"/>
                  <a:pt x="4230688" y="113170"/>
                </a:cubicBezTo>
                <a:cubicBezTo>
                  <a:pt x="4230653" y="113346"/>
                  <a:pt x="4215644" y="188081"/>
                  <a:pt x="4178187" y="206781"/>
                </a:cubicBezTo>
                <a:cubicBezTo>
                  <a:pt x="4125686" y="274181"/>
                  <a:pt x="4061934" y="203037"/>
                  <a:pt x="4005683" y="244225"/>
                </a:cubicBezTo>
                <a:cubicBezTo>
                  <a:pt x="3998183" y="244225"/>
                  <a:pt x="4009433" y="206781"/>
                  <a:pt x="3994433" y="214270"/>
                </a:cubicBezTo>
                <a:cubicBezTo>
                  <a:pt x="3938182" y="266692"/>
                  <a:pt x="3855680" y="232992"/>
                  <a:pt x="3791929" y="188059"/>
                </a:cubicBezTo>
                <a:lnTo>
                  <a:pt x="3795210" y="178230"/>
                </a:lnTo>
                <a:cubicBezTo>
                  <a:pt x="3784429" y="169337"/>
                  <a:pt x="3769428" y="206781"/>
                  <a:pt x="3754428" y="199292"/>
                </a:cubicBezTo>
                <a:cubicBezTo>
                  <a:pt x="3754428" y="191803"/>
                  <a:pt x="3758178" y="188059"/>
                  <a:pt x="3758178" y="180570"/>
                </a:cubicBezTo>
                <a:cubicBezTo>
                  <a:pt x="3754428" y="203037"/>
                  <a:pt x="3731928" y="188059"/>
                  <a:pt x="3728177" y="203037"/>
                </a:cubicBezTo>
                <a:cubicBezTo>
                  <a:pt x="3720677" y="195548"/>
                  <a:pt x="3724427" y="180570"/>
                  <a:pt x="3716927" y="169337"/>
                </a:cubicBezTo>
                <a:cubicBezTo>
                  <a:pt x="3709427" y="195548"/>
                  <a:pt x="3709427" y="195548"/>
                  <a:pt x="3709427" y="195548"/>
                </a:cubicBezTo>
                <a:cubicBezTo>
                  <a:pt x="3686927" y="251714"/>
                  <a:pt x="3656926" y="188059"/>
                  <a:pt x="3630675" y="218014"/>
                </a:cubicBezTo>
                <a:cubicBezTo>
                  <a:pt x="3630675" y="210525"/>
                  <a:pt x="3634426" y="206781"/>
                  <a:pt x="3630675" y="203037"/>
                </a:cubicBezTo>
                <a:cubicBezTo>
                  <a:pt x="3585674" y="236736"/>
                  <a:pt x="3529423" y="225503"/>
                  <a:pt x="3476922" y="240481"/>
                </a:cubicBezTo>
                <a:cubicBezTo>
                  <a:pt x="3480672" y="229248"/>
                  <a:pt x="3480672" y="214270"/>
                  <a:pt x="3480672" y="206781"/>
                </a:cubicBezTo>
                <a:cubicBezTo>
                  <a:pt x="3476922" y="229248"/>
                  <a:pt x="3458172" y="236736"/>
                  <a:pt x="3446922" y="240481"/>
                </a:cubicBezTo>
                <a:cubicBezTo>
                  <a:pt x="3439421" y="214270"/>
                  <a:pt x="3420671" y="262947"/>
                  <a:pt x="3405671" y="247970"/>
                </a:cubicBezTo>
                <a:lnTo>
                  <a:pt x="3409421" y="244225"/>
                </a:lnTo>
                <a:lnTo>
                  <a:pt x="3399987" y="252884"/>
                </a:lnTo>
                <a:cubicBezTo>
                  <a:pt x="3392076" y="252884"/>
                  <a:pt x="3387858" y="233929"/>
                  <a:pt x="3379420" y="259203"/>
                </a:cubicBezTo>
                <a:lnTo>
                  <a:pt x="3372858" y="242821"/>
                </a:lnTo>
                <a:cubicBezTo>
                  <a:pt x="3368170" y="274181"/>
                  <a:pt x="3356920" y="218014"/>
                  <a:pt x="3345669" y="236736"/>
                </a:cubicBezTo>
                <a:lnTo>
                  <a:pt x="3345669" y="243289"/>
                </a:lnTo>
                <a:cubicBezTo>
                  <a:pt x="3338169" y="255459"/>
                  <a:pt x="3334419" y="236736"/>
                  <a:pt x="3323169" y="240481"/>
                </a:cubicBezTo>
                <a:cubicBezTo>
                  <a:pt x="3304419" y="244225"/>
                  <a:pt x="3293168" y="225503"/>
                  <a:pt x="3293168" y="255459"/>
                </a:cubicBezTo>
                <a:cubicBezTo>
                  <a:pt x="3285668" y="229248"/>
                  <a:pt x="3311919" y="244225"/>
                  <a:pt x="3300669" y="210525"/>
                </a:cubicBezTo>
                <a:cubicBezTo>
                  <a:pt x="3236917" y="236736"/>
                  <a:pt x="3165666" y="229248"/>
                  <a:pt x="3101914" y="229248"/>
                </a:cubicBezTo>
                <a:cubicBezTo>
                  <a:pt x="3094414" y="218014"/>
                  <a:pt x="3090664" y="214270"/>
                  <a:pt x="3086914" y="203037"/>
                </a:cubicBezTo>
                <a:cubicBezTo>
                  <a:pt x="3079414" y="206781"/>
                  <a:pt x="3064414" y="206781"/>
                  <a:pt x="3056913" y="221759"/>
                </a:cubicBezTo>
                <a:cubicBezTo>
                  <a:pt x="3060663" y="221759"/>
                  <a:pt x="3053163" y="206781"/>
                  <a:pt x="3049413" y="206781"/>
                </a:cubicBezTo>
                <a:cubicBezTo>
                  <a:pt x="3038163" y="195548"/>
                  <a:pt x="3034413" y="236736"/>
                  <a:pt x="3023163" y="221759"/>
                </a:cubicBezTo>
                <a:cubicBezTo>
                  <a:pt x="3026913" y="214270"/>
                  <a:pt x="3030663" y="206781"/>
                  <a:pt x="3026913" y="195548"/>
                </a:cubicBezTo>
                <a:cubicBezTo>
                  <a:pt x="3015663" y="218014"/>
                  <a:pt x="3000662" y="214270"/>
                  <a:pt x="2989412" y="221759"/>
                </a:cubicBezTo>
                <a:cubicBezTo>
                  <a:pt x="2989412" y="214270"/>
                  <a:pt x="2993162" y="214270"/>
                  <a:pt x="2993162" y="203037"/>
                </a:cubicBezTo>
                <a:cubicBezTo>
                  <a:pt x="2978162" y="229248"/>
                  <a:pt x="2966912" y="199292"/>
                  <a:pt x="2951911" y="214270"/>
                </a:cubicBezTo>
                <a:lnTo>
                  <a:pt x="2958474" y="197888"/>
                </a:lnTo>
                <a:cubicBezTo>
                  <a:pt x="2940661" y="176826"/>
                  <a:pt x="2951911" y="232992"/>
                  <a:pt x="2933161" y="218014"/>
                </a:cubicBezTo>
                <a:cubicBezTo>
                  <a:pt x="2936911" y="214270"/>
                  <a:pt x="2936911" y="206781"/>
                  <a:pt x="2936911" y="199292"/>
                </a:cubicBezTo>
                <a:cubicBezTo>
                  <a:pt x="2921911" y="229248"/>
                  <a:pt x="2895660" y="218014"/>
                  <a:pt x="2876910" y="229248"/>
                </a:cubicBezTo>
                <a:lnTo>
                  <a:pt x="2876910" y="221759"/>
                </a:lnTo>
                <a:cubicBezTo>
                  <a:pt x="2861909" y="225503"/>
                  <a:pt x="2843159" y="214270"/>
                  <a:pt x="2820658" y="229248"/>
                </a:cubicBezTo>
                <a:cubicBezTo>
                  <a:pt x="2813158" y="221759"/>
                  <a:pt x="2824409" y="188059"/>
                  <a:pt x="2805658" y="191803"/>
                </a:cubicBezTo>
                <a:cubicBezTo>
                  <a:pt x="2805658" y="225503"/>
                  <a:pt x="2771907" y="206781"/>
                  <a:pt x="2783158" y="244225"/>
                </a:cubicBezTo>
                <a:cubicBezTo>
                  <a:pt x="2768157" y="236736"/>
                  <a:pt x="2741907" y="225503"/>
                  <a:pt x="2730657" y="236736"/>
                </a:cubicBezTo>
                <a:cubicBezTo>
                  <a:pt x="2738157" y="221759"/>
                  <a:pt x="2723156" y="195548"/>
                  <a:pt x="2738157" y="191803"/>
                </a:cubicBezTo>
                <a:lnTo>
                  <a:pt x="2728313" y="175421"/>
                </a:lnTo>
                <a:lnTo>
                  <a:pt x="2730188" y="167055"/>
                </a:lnTo>
                <a:cubicBezTo>
                  <a:pt x="2735637" y="166880"/>
                  <a:pt x="2735813" y="165124"/>
                  <a:pt x="2734407" y="158104"/>
                </a:cubicBezTo>
                <a:cubicBezTo>
                  <a:pt x="2726906" y="161848"/>
                  <a:pt x="2708156" y="173081"/>
                  <a:pt x="2700656" y="169337"/>
                </a:cubicBezTo>
                <a:cubicBezTo>
                  <a:pt x="2689406" y="188059"/>
                  <a:pt x="2678155" y="225503"/>
                  <a:pt x="2655655" y="229248"/>
                </a:cubicBezTo>
                <a:cubicBezTo>
                  <a:pt x="2666905" y="218014"/>
                  <a:pt x="2651905" y="191803"/>
                  <a:pt x="2659405" y="188059"/>
                </a:cubicBezTo>
                <a:cubicBezTo>
                  <a:pt x="2629404" y="247970"/>
                  <a:pt x="2629404" y="247970"/>
                  <a:pt x="2629404" y="247970"/>
                </a:cubicBezTo>
                <a:cubicBezTo>
                  <a:pt x="2621904" y="251714"/>
                  <a:pt x="2625654" y="221759"/>
                  <a:pt x="2618154" y="232992"/>
                </a:cubicBezTo>
                <a:cubicBezTo>
                  <a:pt x="2618154" y="240481"/>
                  <a:pt x="2614404" y="247970"/>
                  <a:pt x="2610654" y="251714"/>
                </a:cubicBezTo>
                <a:cubicBezTo>
                  <a:pt x="2606904" y="247970"/>
                  <a:pt x="2580653" y="259203"/>
                  <a:pt x="2580653" y="229248"/>
                </a:cubicBezTo>
                <a:cubicBezTo>
                  <a:pt x="2576903" y="214270"/>
                  <a:pt x="2591904" y="221759"/>
                  <a:pt x="2584404" y="210525"/>
                </a:cubicBezTo>
                <a:cubicBezTo>
                  <a:pt x="2569403" y="210525"/>
                  <a:pt x="2569403" y="221759"/>
                  <a:pt x="2558153" y="221759"/>
                </a:cubicBezTo>
                <a:cubicBezTo>
                  <a:pt x="2550706" y="210578"/>
                  <a:pt x="2532167" y="228984"/>
                  <a:pt x="2539361" y="247530"/>
                </a:cubicBezTo>
                <a:cubicBezTo>
                  <a:pt x="2533690" y="258667"/>
                  <a:pt x="2524493" y="262947"/>
                  <a:pt x="2513152" y="262947"/>
                </a:cubicBezTo>
                <a:cubicBezTo>
                  <a:pt x="2516902" y="255459"/>
                  <a:pt x="2516902" y="247970"/>
                  <a:pt x="2520652" y="236736"/>
                </a:cubicBezTo>
                <a:cubicBezTo>
                  <a:pt x="2502633" y="261926"/>
                  <a:pt x="2484613" y="269824"/>
                  <a:pt x="2466587" y="280360"/>
                </a:cubicBezTo>
                <a:cubicBezTo>
                  <a:pt x="2468386" y="274645"/>
                  <a:pt x="2470872" y="264979"/>
                  <a:pt x="2473190" y="262123"/>
                </a:cubicBezTo>
                <a:cubicBezTo>
                  <a:pt x="2451767" y="242997"/>
                  <a:pt x="2426306" y="288367"/>
                  <a:pt x="2404400" y="259203"/>
                </a:cubicBezTo>
                <a:cubicBezTo>
                  <a:pt x="2408150" y="255460"/>
                  <a:pt x="2408150" y="281670"/>
                  <a:pt x="2408150" y="277925"/>
                </a:cubicBezTo>
                <a:cubicBezTo>
                  <a:pt x="2396900" y="274181"/>
                  <a:pt x="2396900" y="251714"/>
                  <a:pt x="2389399" y="259203"/>
                </a:cubicBezTo>
                <a:cubicBezTo>
                  <a:pt x="2389399" y="247970"/>
                  <a:pt x="2378149" y="262947"/>
                  <a:pt x="2370649" y="266692"/>
                </a:cubicBezTo>
                <a:cubicBezTo>
                  <a:pt x="2370329" y="264717"/>
                  <a:pt x="2372364" y="259203"/>
                  <a:pt x="2374399" y="259203"/>
                </a:cubicBezTo>
                <a:cubicBezTo>
                  <a:pt x="2366899" y="270436"/>
                  <a:pt x="2321898" y="289158"/>
                  <a:pt x="2295647" y="270436"/>
                </a:cubicBezTo>
                <a:cubicBezTo>
                  <a:pt x="2295647" y="277926"/>
                  <a:pt x="2280647" y="300392"/>
                  <a:pt x="2273147" y="300392"/>
                </a:cubicBezTo>
                <a:lnTo>
                  <a:pt x="2276428" y="284010"/>
                </a:lnTo>
                <a:cubicBezTo>
                  <a:pt x="2273981" y="270023"/>
                  <a:pt x="2264263" y="276489"/>
                  <a:pt x="2260348" y="270933"/>
                </a:cubicBezTo>
                <a:lnTo>
                  <a:pt x="2269492" y="267600"/>
                </a:lnTo>
                <a:lnTo>
                  <a:pt x="2270218" y="274532"/>
                </a:lnTo>
                <a:cubicBezTo>
                  <a:pt x="2272115" y="273671"/>
                  <a:pt x="2275789" y="267486"/>
                  <a:pt x="2279674" y="263311"/>
                </a:cubicBezTo>
                <a:cubicBezTo>
                  <a:pt x="2276448" y="264848"/>
                  <a:pt x="2272963" y="266564"/>
                  <a:pt x="2269492" y="267600"/>
                </a:cubicBezTo>
                <a:cubicBezTo>
                  <a:pt x="2269313" y="267288"/>
                  <a:pt x="2269354" y="266995"/>
                  <a:pt x="2269397" y="266692"/>
                </a:cubicBezTo>
                <a:cubicBezTo>
                  <a:pt x="2266331" y="266692"/>
                  <a:pt x="2263266" y="268360"/>
                  <a:pt x="2260205" y="270417"/>
                </a:cubicBezTo>
                <a:cubicBezTo>
                  <a:pt x="2258761" y="269143"/>
                  <a:pt x="2258147" y="266735"/>
                  <a:pt x="2258147" y="262947"/>
                </a:cubicBezTo>
                <a:lnTo>
                  <a:pt x="2259116" y="271149"/>
                </a:lnTo>
                <a:cubicBezTo>
                  <a:pt x="2251292" y="276558"/>
                  <a:pt x="2243469" y="283455"/>
                  <a:pt x="2235646" y="270436"/>
                </a:cubicBezTo>
                <a:cubicBezTo>
                  <a:pt x="2239396" y="274181"/>
                  <a:pt x="2243146" y="240481"/>
                  <a:pt x="2235646" y="244225"/>
                </a:cubicBezTo>
                <a:cubicBezTo>
                  <a:pt x="2220646" y="247970"/>
                  <a:pt x="2231896" y="251714"/>
                  <a:pt x="2216896" y="259203"/>
                </a:cubicBezTo>
                <a:lnTo>
                  <a:pt x="2210333" y="265756"/>
                </a:lnTo>
                <a:lnTo>
                  <a:pt x="2205528" y="275936"/>
                </a:lnTo>
                <a:cubicBezTo>
                  <a:pt x="2200958" y="279095"/>
                  <a:pt x="2195333" y="268564"/>
                  <a:pt x="2198145" y="285414"/>
                </a:cubicBezTo>
                <a:cubicBezTo>
                  <a:pt x="2198145" y="270436"/>
                  <a:pt x="2175645" y="296647"/>
                  <a:pt x="2179395" y="262947"/>
                </a:cubicBezTo>
                <a:cubicBezTo>
                  <a:pt x="2179395" y="236736"/>
                  <a:pt x="2179395" y="236736"/>
                  <a:pt x="2179395" y="236736"/>
                </a:cubicBezTo>
                <a:cubicBezTo>
                  <a:pt x="2171895" y="240481"/>
                  <a:pt x="2168145" y="262947"/>
                  <a:pt x="2160645" y="274181"/>
                </a:cubicBezTo>
                <a:cubicBezTo>
                  <a:pt x="2160645" y="274120"/>
                  <a:pt x="2160645" y="266677"/>
                  <a:pt x="2160645" y="262947"/>
                </a:cubicBezTo>
                <a:cubicBezTo>
                  <a:pt x="2156895" y="304136"/>
                  <a:pt x="2141894" y="259203"/>
                  <a:pt x="2134394" y="289158"/>
                </a:cubicBezTo>
                <a:cubicBezTo>
                  <a:pt x="2119394" y="277925"/>
                  <a:pt x="2096893" y="289158"/>
                  <a:pt x="2089393" y="262947"/>
                </a:cubicBezTo>
                <a:cubicBezTo>
                  <a:pt x="2078143" y="274181"/>
                  <a:pt x="2066893" y="289158"/>
                  <a:pt x="2055642" y="281670"/>
                </a:cubicBezTo>
                <a:cubicBezTo>
                  <a:pt x="2055642" y="277925"/>
                  <a:pt x="2059393" y="274181"/>
                  <a:pt x="2063143" y="266692"/>
                </a:cubicBezTo>
                <a:cubicBezTo>
                  <a:pt x="2051892" y="255459"/>
                  <a:pt x="2051892" y="266692"/>
                  <a:pt x="2044392" y="270436"/>
                </a:cubicBezTo>
                <a:cubicBezTo>
                  <a:pt x="2044392" y="266692"/>
                  <a:pt x="2029392" y="247970"/>
                  <a:pt x="2018142" y="232992"/>
                </a:cubicBezTo>
                <a:cubicBezTo>
                  <a:pt x="2006891" y="244225"/>
                  <a:pt x="2010642" y="266692"/>
                  <a:pt x="2010642" y="277925"/>
                </a:cubicBezTo>
                <a:cubicBezTo>
                  <a:pt x="1999391" y="240481"/>
                  <a:pt x="1976891" y="304136"/>
                  <a:pt x="1965641" y="266692"/>
                </a:cubicBezTo>
                <a:cubicBezTo>
                  <a:pt x="1969391" y="262947"/>
                  <a:pt x="1980641" y="247970"/>
                  <a:pt x="1973141" y="240481"/>
                </a:cubicBezTo>
                <a:cubicBezTo>
                  <a:pt x="1961891" y="199292"/>
                  <a:pt x="1950640" y="266692"/>
                  <a:pt x="1935640" y="247970"/>
                </a:cubicBezTo>
                <a:cubicBezTo>
                  <a:pt x="1935640" y="281670"/>
                  <a:pt x="1935640" y="281670"/>
                  <a:pt x="1935640" y="281670"/>
                </a:cubicBezTo>
                <a:cubicBezTo>
                  <a:pt x="1931890" y="259203"/>
                  <a:pt x="1913139" y="300392"/>
                  <a:pt x="1913139" y="266692"/>
                </a:cubicBezTo>
                <a:cubicBezTo>
                  <a:pt x="1909389" y="277925"/>
                  <a:pt x="1894389" y="255459"/>
                  <a:pt x="1898139" y="285414"/>
                </a:cubicBezTo>
                <a:cubicBezTo>
                  <a:pt x="1868139" y="259203"/>
                  <a:pt x="1826888" y="300392"/>
                  <a:pt x="1811887" y="244225"/>
                </a:cubicBezTo>
                <a:cubicBezTo>
                  <a:pt x="1808137" y="247970"/>
                  <a:pt x="1800637" y="240481"/>
                  <a:pt x="1800637" y="259203"/>
                </a:cubicBezTo>
                <a:lnTo>
                  <a:pt x="1805559" y="265522"/>
                </a:lnTo>
                <a:cubicBezTo>
                  <a:pt x="1809778" y="265521"/>
                  <a:pt x="1811887" y="250778"/>
                  <a:pt x="1811887" y="259203"/>
                </a:cubicBezTo>
                <a:cubicBezTo>
                  <a:pt x="1808137" y="259203"/>
                  <a:pt x="1808137" y="266692"/>
                  <a:pt x="1808137" y="270436"/>
                </a:cubicBezTo>
                <a:cubicBezTo>
                  <a:pt x="1800637" y="262947"/>
                  <a:pt x="1793137" y="262947"/>
                  <a:pt x="1800637" y="236736"/>
                </a:cubicBezTo>
                <a:cubicBezTo>
                  <a:pt x="1781887" y="214270"/>
                  <a:pt x="1781887" y="289158"/>
                  <a:pt x="1755636" y="277925"/>
                </a:cubicBezTo>
                <a:cubicBezTo>
                  <a:pt x="1759386" y="262947"/>
                  <a:pt x="1755636" y="259203"/>
                  <a:pt x="1748136" y="259203"/>
                </a:cubicBezTo>
                <a:cubicBezTo>
                  <a:pt x="1733136" y="281670"/>
                  <a:pt x="1733136" y="281670"/>
                  <a:pt x="1733136" y="281670"/>
                </a:cubicBezTo>
                <a:cubicBezTo>
                  <a:pt x="1718135" y="277925"/>
                  <a:pt x="1725636" y="251714"/>
                  <a:pt x="1725636" y="229248"/>
                </a:cubicBezTo>
                <a:cubicBezTo>
                  <a:pt x="1718135" y="232992"/>
                  <a:pt x="1706885" y="232992"/>
                  <a:pt x="1703135" y="247970"/>
                </a:cubicBezTo>
                <a:cubicBezTo>
                  <a:pt x="1695635" y="221759"/>
                  <a:pt x="1695635" y="221759"/>
                  <a:pt x="1695635" y="221759"/>
                </a:cubicBezTo>
                <a:cubicBezTo>
                  <a:pt x="1703135" y="240481"/>
                  <a:pt x="1688135" y="232992"/>
                  <a:pt x="1684385" y="240481"/>
                </a:cubicBezTo>
                <a:lnTo>
                  <a:pt x="1687666" y="233928"/>
                </a:lnTo>
                <a:cubicBezTo>
                  <a:pt x="1684385" y="225503"/>
                  <a:pt x="1676885" y="229248"/>
                  <a:pt x="1673134" y="232992"/>
                </a:cubicBezTo>
                <a:cubicBezTo>
                  <a:pt x="1673134" y="244225"/>
                  <a:pt x="1680635" y="251714"/>
                  <a:pt x="1688135" y="255459"/>
                </a:cubicBezTo>
                <a:cubicBezTo>
                  <a:pt x="1680635" y="266692"/>
                  <a:pt x="1676885" y="262947"/>
                  <a:pt x="1669384" y="274181"/>
                </a:cubicBezTo>
                <a:cubicBezTo>
                  <a:pt x="1673134" y="251714"/>
                  <a:pt x="1658134" y="259203"/>
                  <a:pt x="1650634" y="255459"/>
                </a:cubicBezTo>
                <a:cubicBezTo>
                  <a:pt x="1643134" y="251714"/>
                  <a:pt x="1639384" y="274181"/>
                  <a:pt x="1639384" y="274181"/>
                </a:cubicBezTo>
                <a:cubicBezTo>
                  <a:pt x="1639384" y="262947"/>
                  <a:pt x="1624383" y="274181"/>
                  <a:pt x="1631884" y="255459"/>
                </a:cubicBezTo>
                <a:cubicBezTo>
                  <a:pt x="1635634" y="251714"/>
                  <a:pt x="1639384" y="266692"/>
                  <a:pt x="1643134" y="259203"/>
                </a:cubicBezTo>
                <a:cubicBezTo>
                  <a:pt x="1639384" y="247970"/>
                  <a:pt x="1639384" y="229248"/>
                  <a:pt x="1628134" y="244225"/>
                </a:cubicBezTo>
                <a:cubicBezTo>
                  <a:pt x="1620633" y="255459"/>
                  <a:pt x="1628134" y="285414"/>
                  <a:pt x="1613133" y="274181"/>
                </a:cubicBezTo>
                <a:cubicBezTo>
                  <a:pt x="1616883" y="266692"/>
                  <a:pt x="1620633" y="259203"/>
                  <a:pt x="1624383" y="251714"/>
                </a:cubicBezTo>
                <a:lnTo>
                  <a:pt x="1611258" y="241885"/>
                </a:lnTo>
                <a:lnTo>
                  <a:pt x="1609383" y="256863"/>
                </a:lnTo>
                <a:cubicBezTo>
                  <a:pt x="1605633" y="255459"/>
                  <a:pt x="1609383" y="251714"/>
                  <a:pt x="1605633" y="247970"/>
                </a:cubicBezTo>
                <a:cubicBezTo>
                  <a:pt x="1601883" y="270436"/>
                  <a:pt x="1586883" y="255459"/>
                  <a:pt x="1583133" y="277925"/>
                </a:cubicBezTo>
                <a:cubicBezTo>
                  <a:pt x="1575632" y="281670"/>
                  <a:pt x="1568132" y="262947"/>
                  <a:pt x="1560632" y="262947"/>
                </a:cubicBezTo>
                <a:cubicBezTo>
                  <a:pt x="1553132" y="247970"/>
                  <a:pt x="1541882" y="255459"/>
                  <a:pt x="1534382" y="270436"/>
                </a:cubicBezTo>
                <a:cubicBezTo>
                  <a:pt x="1530631" y="262947"/>
                  <a:pt x="1519381" y="266692"/>
                  <a:pt x="1515631" y="277925"/>
                </a:cubicBezTo>
                <a:cubicBezTo>
                  <a:pt x="1504381" y="262947"/>
                  <a:pt x="1511881" y="203037"/>
                  <a:pt x="1500631" y="225503"/>
                </a:cubicBezTo>
                <a:cubicBezTo>
                  <a:pt x="1489381" y="225503"/>
                  <a:pt x="1481880" y="262947"/>
                  <a:pt x="1485631" y="274181"/>
                </a:cubicBezTo>
                <a:cubicBezTo>
                  <a:pt x="1463130" y="262947"/>
                  <a:pt x="1440630" y="292903"/>
                  <a:pt x="1421879" y="262947"/>
                </a:cubicBezTo>
                <a:cubicBezTo>
                  <a:pt x="1418129" y="270436"/>
                  <a:pt x="1421879" y="274181"/>
                  <a:pt x="1414379" y="277925"/>
                </a:cubicBezTo>
                <a:cubicBezTo>
                  <a:pt x="1384378" y="270436"/>
                  <a:pt x="1346878" y="300392"/>
                  <a:pt x="1324377" y="262947"/>
                </a:cubicBezTo>
                <a:cubicBezTo>
                  <a:pt x="1335627" y="251714"/>
                  <a:pt x="1328127" y="240481"/>
                  <a:pt x="1328127" y="229248"/>
                </a:cubicBezTo>
                <a:lnTo>
                  <a:pt x="1323733" y="234689"/>
                </a:lnTo>
                <a:lnTo>
                  <a:pt x="1320107" y="228699"/>
                </a:lnTo>
                <a:cubicBezTo>
                  <a:pt x="1319162" y="227492"/>
                  <a:pt x="1318283" y="229248"/>
                  <a:pt x="1316877" y="240481"/>
                </a:cubicBezTo>
                <a:cubicBezTo>
                  <a:pt x="1316877" y="259203"/>
                  <a:pt x="1313127" y="270436"/>
                  <a:pt x="1324377" y="277925"/>
                </a:cubicBezTo>
                <a:cubicBezTo>
                  <a:pt x="1305627" y="285414"/>
                  <a:pt x="1275626" y="285414"/>
                  <a:pt x="1268126" y="266692"/>
                </a:cubicBezTo>
                <a:cubicBezTo>
                  <a:pt x="1271876" y="274181"/>
                  <a:pt x="1268126" y="281670"/>
                  <a:pt x="1264376" y="285414"/>
                </a:cubicBezTo>
                <a:lnTo>
                  <a:pt x="1257344" y="260139"/>
                </a:lnTo>
                <a:cubicBezTo>
                  <a:pt x="1253126" y="256395"/>
                  <a:pt x="1247501" y="257331"/>
                  <a:pt x="1241875" y="262947"/>
                </a:cubicBezTo>
                <a:lnTo>
                  <a:pt x="1241875" y="279329"/>
                </a:lnTo>
                <a:lnTo>
                  <a:pt x="1235313" y="265288"/>
                </a:lnTo>
                <a:cubicBezTo>
                  <a:pt x="1230625" y="266693"/>
                  <a:pt x="1226875" y="300392"/>
                  <a:pt x="1219375" y="281670"/>
                </a:cubicBezTo>
                <a:cubicBezTo>
                  <a:pt x="1219375" y="274181"/>
                  <a:pt x="1219375" y="266692"/>
                  <a:pt x="1215625" y="262947"/>
                </a:cubicBezTo>
                <a:cubicBezTo>
                  <a:pt x="1204375" y="277925"/>
                  <a:pt x="1189374" y="300392"/>
                  <a:pt x="1178124" y="285414"/>
                </a:cubicBezTo>
                <a:cubicBezTo>
                  <a:pt x="1170624" y="259203"/>
                  <a:pt x="1170624" y="259203"/>
                  <a:pt x="1170624" y="259203"/>
                </a:cubicBezTo>
                <a:cubicBezTo>
                  <a:pt x="1166874" y="262947"/>
                  <a:pt x="1155624" y="277925"/>
                  <a:pt x="1166874" y="285414"/>
                </a:cubicBezTo>
                <a:cubicBezTo>
                  <a:pt x="1148123" y="270436"/>
                  <a:pt x="1133123" y="266692"/>
                  <a:pt x="1129373" y="244225"/>
                </a:cubicBezTo>
                <a:cubicBezTo>
                  <a:pt x="1091872" y="296647"/>
                  <a:pt x="1043121" y="296647"/>
                  <a:pt x="1005620" y="292903"/>
                </a:cubicBezTo>
                <a:lnTo>
                  <a:pt x="1008902" y="283074"/>
                </a:lnTo>
                <a:lnTo>
                  <a:pt x="1003137" y="279278"/>
                </a:lnTo>
                <a:cubicBezTo>
                  <a:pt x="999292" y="282372"/>
                  <a:pt x="999995" y="301328"/>
                  <a:pt x="994370" y="292903"/>
                </a:cubicBezTo>
                <a:cubicBezTo>
                  <a:pt x="998120" y="281670"/>
                  <a:pt x="986870" y="266692"/>
                  <a:pt x="994370" y="251714"/>
                </a:cubicBezTo>
                <a:cubicBezTo>
                  <a:pt x="983120" y="236736"/>
                  <a:pt x="975620" y="274181"/>
                  <a:pt x="968120" y="277925"/>
                </a:cubicBezTo>
                <a:lnTo>
                  <a:pt x="967651" y="284419"/>
                </a:lnTo>
                <a:lnTo>
                  <a:pt x="971342" y="280668"/>
                </a:lnTo>
                <a:cubicBezTo>
                  <a:pt x="972573" y="279680"/>
                  <a:pt x="973276" y="280733"/>
                  <a:pt x="971870" y="289158"/>
                </a:cubicBezTo>
                <a:cubicBezTo>
                  <a:pt x="971870" y="296647"/>
                  <a:pt x="953119" y="274181"/>
                  <a:pt x="949369" y="300392"/>
                </a:cubicBezTo>
                <a:cubicBezTo>
                  <a:pt x="945619" y="292903"/>
                  <a:pt x="949369" y="274181"/>
                  <a:pt x="949369" y="262947"/>
                </a:cubicBezTo>
                <a:lnTo>
                  <a:pt x="942807" y="272777"/>
                </a:lnTo>
                <a:cubicBezTo>
                  <a:pt x="930619" y="244225"/>
                  <a:pt x="968120" y="221759"/>
                  <a:pt x="956869" y="184315"/>
                </a:cubicBezTo>
                <a:lnTo>
                  <a:pt x="950307" y="187591"/>
                </a:lnTo>
                <a:cubicBezTo>
                  <a:pt x="941869" y="158104"/>
                  <a:pt x="971870" y="154359"/>
                  <a:pt x="953119" y="146870"/>
                </a:cubicBezTo>
                <a:cubicBezTo>
                  <a:pt x="941869" y="158104"/>
                  <a:pt x="934369" y="195548"/>
                  <a:pt x="941869" y="206781"/>
                </a:cubicBezTo>
                <a:cubicBezTo>
                  <a:pt x="923119" y="214270"/>
                  <a:pt x="930619" y="270436"/>
                  <a:pt x="908118" y="266692"/>
                </a:cubicBezTo>
                <a:cubicBezTo>
                  <a:pt x="904368" y="251714"/>
                  <a:pt x="926869" y="262947"/>
                  <a:pt x="923119" y="244225"/>
                </a:cubicBezTo>
                <a:cubicBezTo>
                  <a:pt x="915619" y="221759"/>
                  <a:pt x="904368" y="255459"/>
                  <a:pt x="893118" y="247970"/>
                </a:cubicBezTo>
                <a:cubicBezTo>
                  <a:pt x="904368" y="255459"/>
                  <a:pt x="896868" y="281670"/>
                  <a:pt x="889368" y="285414"/>
                </a:cubicBezTo>
                <a:cubicBezTo>
                  <a:pt x="878118" y="274181"/>
                  <a:pt x="896868" y="262947"/>
                  <a:pt x="881868" y="259203"/>
                </a:cubicBezTo>
                <a:cubicBezTo>
                  <a:pt x="878118" y="274181"/>
                  <a:pt x="863117" y="285414"/>
                  <a:pt x="878118" y="296647"/>
                </a:cubicBezTo>
                <a:lnTo>
                  <a:pt x="872434" y="309519"/>
                </a:lnTo>
                <a:cubicBezTo>
                  <a:pt x="866633" y="312327"/>
                  <a:pt x="860305" y="291967"/>
                  <a:pt x="851867" y="311625"/>
                </a:cubicBezTo>
                <a:cubicBezTo>
                  <a:pt x="848117" y="289158"/>
                  <a:pt x="870618" y="259203"/>
                  <a:pt x="851867" y="244225"/>
                </a:cubicBezTo>
                <a:cubicBezTo>
                  <a:pt x="855617" y="266692"/>
                  <a:pt x="833117" y="274181"/>
                  <a:pt x="840617" y="311625"/>
                </a:cubicBezTo>
                <a:cubicBezTo>
                  <a:pt x="833117" y="304136"/>
                  <a:pt x="833117" y="285414"/>
                  <a:pt x="840617" y="270436"/>
                </a:cubicBezTo>
                <a:cubicBezTo>
                  <a:pt x="829367" y="255459"/>
                  <a:pt x="814366" y="311625"/>
                  <a:pt x="814366" y="266692"/>
                </a:cubicBezTo>
                <a:cubicBezTo>
                  <a:pt x="810616" y="289158"/>
                  <a:pt x="810616" y="289158"/>
                  <a:pt x="810616" y="289158"/>
                </a:cubicBezTo>
                <a:cubicBezTo>
                  <a:pt x="806866" y="281670"/>
                  <a:pt x="803116" y="277925"/>
                  <a:pt x="799366" y="262947"/>
                </a:cubicBezTo>
                <a:cubicBezTo>
                  <a:pt x="791866" y="262947"/>
                  <a:pt x="773116" y="296647"/>
                  <a:pt x="773116" y="259203"/>
                </a:cubicBezTo>
                <a:cubicBezTo>
                  <a:pt x="773116" y="262947"/>
                  <a:pt x="754365" y="259203"/>
                  <a:pt x="758115" y="285414"/>
                </a:cubicBezTo>
                <a:cubicBezTo>
                  <a:pt x="769365" y="300392"/>
                  <a:pt x="773116" y="266692"/>
                  <a:pt x="776866" y="300392"/>
                </a:cubicBezTo>
                <a:lnTo>
                  <a:pt x="772823" y="290094"/>
                </a:lnTo>
                <a:cubicBezTo>
                  <a:pt x="767725" y="287988"/>
                  <a:pt x="759990" y="306944"/>
                  <a:pt x="754365" y="315369"/>
                </a:cubicBezTo>
                <a:lnTo>
                  <a:pt x="754365" y="302264"/>
                </a:lnTo>
                <a:cubicBezTo>
                  <a:pt x="750615" y="304136"/>
                  <a:pt x="743115" y="300392"/>
                  <a:pt x="739365" y="315369"/>
                </a:cubicBezTo>
                <a:cubicBezTo>
                  <a:pt x="743115" y="307880"/>
                  <a:pt x="739365" y="300392"/>
                  <a:pt x="739365" y="296647"/>
                </a:cubicBezTo>
                <a:lnTo>
                  <a:pt x="732802" y="313029"/>
                </a:lnTo>
                <a:cubicBezTo>
                  <a:pt x="716864" y="326603"/>
                  <a:pt x="731865" y="281670"/>
                  <a:pt x="713114" y="285414"/>
                </a:cubicBezTo>
                <a:lnTo>
                  <a:pt x="726240" y="272309"/>
                </a:lnTo>
                <a:cubicBezTo>
                  <a:pt x="724365" y="274181"/>
                  <a:pt x="720614" y="251714"/>
                  <a:pt x="713114" y="259203"/>
                </a:cubicBezTo>
                <a:cubicBezTo>
                  <a:pt x="709364" y="277925"/>
                  <a:pt x="701864" y="300392"/>
                  <a:pt x="698114" y="315369"/>
                </a:cubicBezTo>
                <a:cubicBezTo>
                  <a:pt x="692506" y="320969"/>
                  <a:pt x="693188" y="305634"/>
                  <a:pt x="690926" y="307256"/>
                </a:cubicBezTo>
                <a:lnTo>
                  <a:pt x="697215" y="294697"/>
                </a:lnTo>
                <a:cubicBezTo>
                  <a:pt x="701864" y="285414"/>
                  <a:pt x="690614" y="259203"/>
                  <a:pt x="679364" y="259203"/>
                </a:cubicBezTo>
                <a:cubicBezTo>
                  <a:pt x="671863" y="266692"/>
                  <a:pt x="660613" y="292903"/>
                  <a:pt x="671863" y="304136"/>
                </a:cubicBezTo>
                <a:cubicBezTo>
                  <a:pt x="664363" y="304136"/>
                  <a:pt x="656863" y="292903"/>
                  <a:pt x="664363" y="277925"/>
                </a:cubicBezTo>
                <a:cubicBezTo>
                  <a:pt x="649363" y="285414"/>
                  <a:pt x="664363" y="300392"/>
                  <a:pt x="653113" y="311625"/>
                </a:cubicBezTo>
                <a:cubicBezTo>
                  <a:pt x="649363" y="296647"/>
                  <a:pt x="634363" y="277925"/>
                  <a:pt x="626862" y="259203"/>
                </a:cubicBezTo>
                <a:cubicBezTo>
                  <a:pt x="638113" y="229248"/>
                  <a:pt x="638113" y="229248"/>
                  <a:pt x="638113" y="229248"/>
                </a:cubicBezTo>
                <a:lnTo>
                  <a:pt x="631550" y="229248"/>
                </a:lnTo>
                <a:cubicBezTo>
                  <a:pt x="641863" y="203037"/>
                  <a:pt x="626862" y="206781"/>
                  <a:pt x="634363" y="180570"/>
                </a:cubicBezTo>
                <a:cubicBezTo>
                  <a:pt x="626862" y="176826"/>
                  <a:pt x="619362" y="184315"/>
                  <a:pt x="615612" y="191803"/>
                </a:cubicBezTo>
                <a:cubicBezTo>
                  <a:pt x="630613" y="236736"/>
                  <a:pt x="596862" y="251714"/>
                  <a:pt x="600612" y="292903"/>
                </a:cubicBezTo>
                <a:cubicBezTo>
                  <a:pt x="578111" y="300392"/>
                  <a:pt x="589362" y="195548"/>
                  <a:pt x="563111" y="255459"/>
                </a:cubicBezTo>
                <a:cubicBezTo>
                  <a:pt x="566861" y="266692"/>
                  <a:pt x="555611" y="296647"/>
                  <a:pt x="570611" y="285414"/>
                </a:cubicBezTo>
                <a:cubicBezTo>
                  <a:pt x="555611" y="281670"/>
                  <a:pt x="559361" y="322858"/>
                  <a:pt x="544361" y="307880"/>
                </a:cubicBezTo>
                <a:cubicBezTo>
                  <a:pt x="555611" y="292903"/>
                  <a:pt x="533111" y="266692"/>
                  <a:pt x="551861" y="244225"/>
                </a:cubicBezTo>
                <a:cubicBezTo>
                  <a:pt x="548111" y="255459"/>
                  <a:pt x="559361" y="255459"/>
                  <a:pt x="563111" y="251714"/>
                </a:cubicBezTo>
                <a:cubicBezTo>
                  <a:pt x="555611" y="236736"/>
                  <a:pt x="563111" y="210525"/>
                  <a:pt x="551861" y="210525"/>
                </a:cubicBezTo>
                <a:cubicBezTo>
                  <a:pt x="540611" y="214270"/>
                  <a:pt x="529360" y="214270"/>
                  <a:pt x="533111" y="236736"/>
                </a:cubicBezTo>
                <a:lnTo>
                  <a:pt x="534810" y="245980"/>
                </a:lnTo>
                <a:cubicBezTo>
                  <a:pt x="537798" y="249140"/>
                  <a:pt x="543423" y="238609"/>
                  <a:pt x="540611" y="255459"/>
                </a:cubicBezTo>
                <a:cubicBezTo>
                  <a:pt x="521860" y="262947"/>
                  <a:pt x="521860" y="229248"/>
                  <a:pt x="510610" y="270436"/>
                </a:cubicBezTo>
                <a:cubicBezTo>
                  <a:pt x="521860" y="266692"/>
                  <a:pt x="525610" y="289158"/>
                  <a:pt x="525610" y="304136"/>
                </a:cubicBezTo>
                <a:lnTo>
                  <a:pt x="512485" y="313965"/>
                </a:lnTo>
                <a:lnTo>
                  <a:pt x="513891" y="302264"/>
                </a:lnTo>
                <a:cubicBezTo>
                  <a:pt x="495610" y="289158"/>
                  <a:pt x="506860" y="326603"/>
                  <a:pt x="488110" y="322858"/>
                </a:cubicBezTo>
                <a:cubicBezTo>
                  <a:pt x="480609" y="292903"/>
                  <a:pt x="480609" y="292903"/>
                  <a:pt x="480609" y="292903"/>
                </a:cubicBezTo>
                <a:cubicBezTo>
                  <a:pt x="484359" y="266692"/>
                  <a:pt x="506860" y="304136"/>
                  <a:pt x="506860" y="262947"/>
                </a:cubicBezTo>
                <a:cubicBezTo>
                  <a:pt x="491860" y="259203"/>
                  <a:pt x="488110" y="281670"/>
                  <a:pt x="476859" y="270436"/>
                </a:cubicBezTo>
                <a:cubicBezTo>
                  <a:pt x="480609" y="266692"/>
                  <a:pt x="484359" y="266692"/>
                  <a:pt x="484359" y="262947"/>
                </a:cubicBezTo>
                <a:cubicBezTo>
                  <a:pt x="480609" y="259203"/>
                  <a:pt x="480609" y="203037"/>
                  <a:pt x="461859" y="236736"/>
                </a:cubicBezTo>
                <a:cubicBezTo>
                  <a:pt x="450609" y="247970"/>
                  <a:pt x="458109" y="251714"/>
                  <a:pt x="458109" y="266692"/>
                </a:cubicBezTo>
                <a:cubicBezTo>
                  <a:pt x="435608" y="270436"/>
                  <a:pt x="428108" y="285414"/>
                  <a:pt x="416858" y="289158"/>
                </a:cubicBezTo>
                <a:cubicBezTo>
                  <a:pt x="420608" y="259203"/>
                  <a:pt x="394358" y="285414"/>
                  <a:pt x="409358" y="255459"/>
                </a:cubicBezTo>
                <a:cubicBezTo>
                  <a:pt x="416858" y="274181"/>
                  <a:pt x="443109" y="270436"/>
                  <a:pt x="450609" y="244225"/>
                </a:cubicBezTo>
                <a:lnTo>
                  <a:pt x="452015" y="228429"/>
                </a:lnTo>
                <a:cubicBezTo>
                  <a:pt x="456937" y="222461"/>
                  <a:pt x="470297" y="238609"/>
                  <a:pt x="473109" y="210525"/>
                </a:cubicBezTo>
                <a:cubicBezTo>
                  <a:pt x="458109" y="210525"/>
                  <a:pt x="458109" y="173081"/>
                  <a:pt x="458109" y="150615"/>
                </a:cubicBezTo>
                <a:cubicBezTo>
                  <a:pt x="454359" y="150615"/>
                  <a:pt x="446859" y="158104"/>
                  <a:pt x="446859" y="161848"/>
                </a:cubicBezTo>
                <a:cubicBezTo>
                  <a:pt x="443109" y="184315"/>
                  <a:pt x="450609" y="184315"/>
                  <a:pt x="446859" y="206781"/>
                </a:cubicBezTo>
                <a:cubicBezTo>
                  <a:pt x="431858" y="199292"/>
                  <a:pt x="413108" y="214270"/>
                  <a:pt x="401858" y="232992"/>
                </a:cubicBezTo>
                <a:cubicBezTo>
                  <a:pt x="398108" y="221759"/>
                  <a:pt x="398108" y="199292"/>
                  <a:pt x="405608" y="199292"/>
                </a:cubicBezTo>
                <a:cubicBezTo>
                  <a:pt x="386857" y="203037"/>
                  <a:pt x="364357" y="199292"/>
                  <a:pt x="341857" y="195548"/>
                </a:cubicBezTo>
                <a:lnTo>
                  <a:pt x="343204" y="211403"/>
                </a:lnTo>
                <a:cubicBezTo>
                  <a:pt x="340332" y="216794"/>
                  <a:pt x="331829" y="214764"/>
                  <a:pt x="327968" y="219090"/>
                </a:cubicBezTo>
                <a:cubicBezTo>
                  <a:pt x="326768" y="208116"/>
                  <a:pt x="325402" y="195934"/>
                  <a:pt x="326856" y="184315"/>
                </a:cubicBezTo>
                <a:lnTo>
                  <a:pt x="320293" y="187708"/>
                </a:lnTo>
                <a:cubicBezTo>
                  <a:pt x="317481" y="184548"/>
                  <a:pt x="323106" y="165592"/>
                  <a:pt x="311856" y="165592"/>
                </a:cubicBezTo>
                <a:cubicBezTo>
                  <a:pt x="300606" y="180570"/>
                  <a:pt x="281855" y="191803"/>
                  <a:pt x="266855" y="199292"/>
                </a:cubicBezTo>
                <a:cubicBezTo>
                  <a:pt x="248105" y="169337"/>
                  <a:pt x="218104" y="195548"/>
                  <a:pt x="199354" y="195548"/>
                </a:cubicBezTo>
                <a:cubicBezTo>
                  <a:pt x="191853" y="180570"/>
                  <a:pt x="195603" y="150615"/>
                  <a:pt x="188103" y="143126"/>
                </a:cubicBezTo>
                <a:cubicBezTo>
                  <a:pt x="176853" y="143126"/>
                  <a:pt x="195603" y="180570"/>
                  <a:pt x="176853" y="165592"/>
                </a:cubicBezTo>
                <a:lnTo>
                  <a:pt x="180134" y="159040"/>
                </a:lnTo>
                <a:cubicBezTo>
                  <a:pt x="173103" y="165592"/>
                  <a:pt x="150602" y="135637"/>
                  <a:pt x="143102" y="180570"/>
                </a:cubicBezTo>
                <a:cubicBezTo>
                  <a:pt x="150602" y="146870"/>
                  <a:pt x="150602" y="146870"/>
                  <a:pt x="150602" y="146870"/>
                </a:cubicBezTo>
                <a:cubicBezTo>
                  <a:pt x="146852" y="143126"/>
                  <a:pt x="143102" y="150615"/>
                  <a:pt x="139352" y="154359"/>
                </a:cubicBezTo>
                <a:cubicBezTo>
                  <a:pt x="139352" y="143126"/>
                  <a:pt x="135602" y="131893"/>
                  <a:pt x="143102" y="124404"/>
                </a:cubicBezTo>
                <a:cubicBezTo>
                  <a:pt x="131852" y="101937"/>
                  <a:pt x="120602" y="128148"/>
                  <a:pt x="109352" y="128148"/>
                </a:cubicBezTo>
                <a:cubicBezTo>
                  <a:pt x="116852" y="150615"/>
                  <a:pt x="116852" y="150615"/>
                  <a:pt x="116852" y="150615"/>
                </a:cubicBezTo>
                <a:cubicBezTo>
                  <a:pt x="94351" y="165592"/>
                  <a:pt x="83101" y="146870"/>
                  <a:pt x="64351" y="150615"/>
                </a:cubicBezTo>
                <a:lnTo>
                  <a:pt x="64351" y="134233"/>
                </a:lnTo>
                <a:lnTo>
                  <a:pt x="54507" y="141722"/>
                </a:lnTo>
                <a:lnTo>
                  <a:pt x="49819" y="121595"/>
                </a:lnTo>
                <a:cubicBezTo>
                  <a:pt x="46538" y="117851"/>
                  <a:pt x="41850" y="118787"/>
                  <a:pt x="38100" y="128148"/>
                </a:cubicBezTo>
                <a:cubicBezTo>
                  <a:pt x="71851" y="79471"/>
                  <a:pt x="71851" y="79471"/>
                  <a:pt x="71851" y="79471"/>
                </a:cubicBezTo>
                <a:cubicBezTo>
                  <a:pt x="79351" y="90704"/>
                  <a:pt x="60601" y="101937"/>
                  <a:pt x="64351" y="124404"/>
                </a:cubicBezTo>
                <a:cubicBezTo>
                  <a:pt x="68101" y="139381"/>
                  <a:pt x="86851" y="135637"/>
                  <a:pt x="90601" y="116915"/>
                </a:cubicBezTo>
                <a:cubicBezTo>
                  <a:pt x="83101" y="113170"/>
                  <a:pt x="83101" y="116915"/>
                  <a:pt x="79351" y="124404"/>
                </a:cubicBezTo>
                <a:cubicBezTo>
                  <a:pt x="75601" y="98193"/>
                  <a:pt x="86851" y="98193"/>
                  <a:pt x="90601" y="79471"/>
                </a:cubicBezTo>
                <a:lnTo>
                  <a:pt x="86912" y="78801"/>
                </a:lnTo>
                <a:cubicBezTo>
                  <a:pt x="92572" y="68177"/>
                  <a:pt x="99534" y="67761"/>
                  <a:pt x="109352" y="64493"/>
                </a:cubicBezTo>
                <a:cubicBezTo>
                  <a:pt x="101851" y="75726"/>
                  <a:pt x="113102" y="83215"/>
                  <a:pt x="109352" y="90704"/>
                </a:cubicBezTo>
                <a:cubicBezTo>
                  <a:pt x="109352" y="68237"/>
                  <a:pt x="120602" y="60749"/>
                  <a:pt x="135602" y="68237"/>
                </a:cubicBezTo>
                <a:cubicBezTo>
                  <a:pt x="146852" y="94448"/>
                  <a:pt x="165603" y="49515"/>
                  <a:pt x="180603" y="57004"/>
                </a:cubicBezTo>
                <a:cubicBezTo>
                  <a:pt x="173103" y="83215"/>
                  <a:pt x="161853" y="101937"/>
                  <a:pt x="154353" y="113170"/>
                </a:cubicBezTo>
                <a:cubicBezTo>
                  <a:pt x="161853" y="124404"/>
                  <a:pt x="165603" y="113170"/>
                  <a:pt x="173103" y="124404"/>
                </a:cubicBezTo>
                <a:cubicBezTo>
                  <a:pt x="180603" y="105682"/>
                  <a:pt x="184353" y="79471"/>
                  <a:pt x="199354" y="68237"/>
                </a:cubicBezTo>
                <a:lnTo>
                  <a:pt x="199354" y="84619"/>
                </a:lnTo>
                <a:cubicBezTo>
                  <a:pt x="210604" y="75726"/>
                  <a:pt x="210604" y="49515"/>
                  <a:pt x="229354" y="53260"/>
                </a:cubicBezTo>
                <a:cubicBezTo>
                  <a:pt x="255605" y="64493"/>
                  <a:pt x="281855" y="64493"/>
                  <a:pt x="304356" y="68237"/>
                </a:cubicBezTo>
                <a:lnTo>
                  <a:pt x="304356" y="84619"/>
                </a:lnTo>
                <a:cubicBezTo>
                  <a:pt x="315606" y="49515"/>
                  <a:pt x="341857" y="71982"/>
                  <a:pt x="356857" y="57004"/>
                </a:cubicBezTo>
                <a:cubicBezTo>
                  <a:pt x="383107" y="75726"/>
                  <a:pt x="413108" y="42026"/>
                  <a:pt x="428108" y="71982"/>
                </a:cubicBezTo>
                <a:cubicBezTo>
                  <a:pt x="473109" y="60749"/>
                  <a:pt x="514360" y="45771"/>
                  <a:pt x="563111" y="57004"/>
                </a:cubicBezTo>
                <a:cubicBezTo>
                  <a:pt x="551861" y="83215"/>
                  <a:pt x="551861" y="83215"/>
                  <a:pt x="551861" y="83215"/>
                </a:cubicBezTo>
                <a:lnTo>
                  <a:pt x="557896" y="76019"/>
                </a:lnTo>
                <a:cubicBezTo>
                  <a:pt x="561939" y="76896"/>
                  <a:pt x="561236" y="97257"/>
                  <a:pt x="566861" y="94448"/>
                </a:cubicBezTo>
                <a:cubicBezTo>
                  <a:pt x="559361" y="71982"/>
                  <a:pt x="578111" y="64493"/>
                  <a:pt x="585612" y="49515"/>
                </a:cubicBezTo>
                <a:cubicBezTo>
                  <a:pt x="608112" y="71982"/>
                  <a:pt x="634363" y="49515"/>
                  <a:pt x="653113" y="30793"/>
                </a:cubicBezTo>
                <a:lnTo>
                  <a:pt x="653113" y="47175"/>
                </a:lnTo>
                <a:cubicBezTo>
                  <a:pt x="675614" y="15815"/>
                  <a:pt x="694364" y="45771"/>
                  <a:pt x="720614" y="53260"/>
                </a:cubicBezTo>
                <a:cubicBezTo>
                  <a:pt x="720614" y="60749"/>
                  <a:pt x="724365" y="79471"/>
                  <a:pt x="731865" y="75726"/>
                </a:cubicBezTo>
                <a:cubicBezTo>
                  <a:pt x="746865" y="45771"/>
                  <a:pt x="754365" y="49515"/>
                  <a:pt x="773116" y="30793"/>
                </a:cubicBezTo>
                <a:cubicBezTo>
                  <a:pt x="788116" y="30793"/>
                  <a:pt x="810616" y="38282"/>
                  <a:pt x="821867" y="53260"/>
                </a:cubicBezTo>
                <a:cubicBezTo>
                  <a:pt x="874368" y="12071"/>
                  <a:pt x="926869" y="42026"/>
                  <a:pt x="983120" y="15815"/>
                </a:cubicBezTo>
                <a:cubicBezTo>
                  <a:pt x="986870" y="38282"/>
                  <a:pt x="986870" y="38282"/>
                  <a:pt x="986870" y="38282"/>
                </a:cubicBezTo>
                <a:cubicBezTo>
                  <a:pt x="1039371" y="-6651"/>
                  <a:pt x="1103123" y="38282"/>
                  <a:pt x="1148123" y="15815"/>
                </a:cubicBezTo>
                <a:cubicBezTo>
                  <a:pt x="1144373" y="53260"/>
                  <a:pt x="1144373" y="53260"/>
                  <a:pt x="1144373" y="53260"/>
                </a:cubicBezTo>
                <a:cubicBezTo>
                  <a:pt x="1155624" y="64493"/>
                  <a:pt x="1174374" y="42026"/>
                  <a:pt x="1170624" y="15815"/>
                </a:cubicBezTo>
                <a:cubicBezTo>
                  <a:pt x="1185624" y="30793"/>
                  <a:pt x="1208125" y="838"/>
                  <a:pt x="1215625" y="30793"/>
                </a:cubicBezTo>
                <a:cubicBezTo>
                  <a:pt x="1230625" y="38282"/>
                  <a:pt x="1234375" y="15815"/>
                  <a:pt x="1245626" y="8326"/>
                </a:cubicBezTo>
                <a:cubicBezTo>
                  <a:pt x="1272400" y="21693"/>
                  <a:pt x="1284240" y="23131"/>
                  <a:pt x="1304900" y="17006"/>
                </a:cubicBezTo>
                <a:cubicBezTo>
                  <a:pt x="1302101" y="25479"/>
                  <a:pt x="1303175" y="38282"/>
                  <a:pt x="1309377" y="38282"/>
                </a:cubicBezTo>
                <a:cubicBezTo>
                  <a:pt x="1320627" y="30793"/>
                  <a:pt x="1346878" y="49515"/>
                  <a:pt x="1335627" y="4582"/>
                </a:cubicBezTo>
                <a:cubicBezTo>
                  <a:pt x="1365628" y="30793"/>
                  <a:pt x="1403129" y="-10396"/>
                  <a:pt x="1433129" y="23304"/>
                </a:cubicBezTo>
                <a:cubicBezTo>
                  <a:pt x="1429379" y="12071"/>
                  <a:pt x="1436880" y="8326"/>
                  <a:pt x="1440630" y="838"/>
                </a:cubicBezTo>
                <a:cubicBezTo>
                  <a:pt x="1466880" y="838"/>
                  <a:pt x="1493131" y="27049"/>
                  <a:pt x="1511881" y="4582"/>
                </a:cubicBezTo>
                <a:cubicBezTo>
                  <a:pt x="1515631" y="12071"/>
                  <a:pt x="1504381" y="27049"/>
                  <a:pt x="1515631" y="27049"/>
                </a:cubicBezTo>
                <a:cubicBezTo>
                  <a:pt x="1523131" y="23304"/>
                  <a:pt x="1515631" y="12071"/>
                  <a:pt x="1523131" y="4582"/>
                </a:cubicBezTo>
                <a:cubicBezTo>
                  <a:pt x="1533444" y="-98"/>
                  <a:pt x="1543757" y="-801"/>
                  <a:pt x="1554011" y="72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" name="Freeform 19">
            <a:extLst>
              <a:ext uri="{FF2B5EF4-FFF2-40B4-BE49-F238E27FC236}">
                <a16:creationId xmlns:a16="http://schemas.microsoft.com/office/drawing/2014/main" id="{E7E914C5-C2D0-4DAC-BDD8-EFEC16F512B9}"/>
              </a:ext>
            </a:extLst>
          </p:cNvPr>
          <p:cNvSpPr>
            <a:spLocks noEditPoints="1"/>
          </p:cNvSpPr>
          <p:nvPr/>
        </p:nvSpPr>
        <p:spPr bwMode="auto">
          <a:xfrm>
            <a:off x="8705297" y="752396"/>
            <a:ext cx="2016107" cy="971968"/>
          </a:xfrm>
          <a:custGeom>
            <a:avLst/>
            <a:gdLst>
              <a:gd name="T0" fmla="*/ 2147483646 w 236"/>
              <a:gd name="T1" fmla="*/ 2147483646 h 158"/>
              <a:gd name="T2" fmla="*/ 2147483646 w 236"/>
              <a:gd name="T3" fmla="*/ 2147483646 h 158"/>
              <a:gd name="T4" fmla="*/ 2147483646 w 236"/>
              <a:gd name="T5" fmla="*/ 2147483646 h 158"/>
              <a:gd name="T6" fmla="*/ 2147483646 w 236"/>
              <a:gd name="T7" fmla="*/ 2147483646 h 158"/>
              <a:gd name="T8" fmla="*/ 2147483646 w 236"/>
              <a:gd name="T9" fmla="*/ 2147483646 h 158"/>
              <a:gd name="T10" fmla="*/ 2147483646 w 236"/>
              <a:gd name="T11" fmla="*/ 2147483646 h 158"/>
              <a:gd name="T12" fmla="*/ 2147483646 w 236"/>
              <a:gd name="T13" fmla="*/ 2147483646 h 158"/>
              <a:gd name="T14" fmla="*/ 2147483646 w 236"/>
              <a:gd name="T15" fmla="*/ 2147483646 h 158"/>
              <a:gd name="T16" fmla="*/ 2147483646 w 236"/>
              <a:gd name="T17" fmla="*/ 2147483646 h 158"/>
              <a:gd name="T18" fmla="*/ 2147483646 w 236"/>
              <a:gd name="T19" fmla="*/ 2147483646 h 158"/>
              <a:gd name="T20" fmla="*/ 2147483646 w 236"/>
              <a:gd name="T21" fmla="*/ 2147483646 h 158"/>
              <a:gd name="T22" fmla="*/ 2147483646 w 236"/>
              <a:gd name="T23" fmla="*/ 2147483646 h 158"/>
              <a:gd name="T24" fmla="*/ 2147483646 w 236"/>
              <a:gd name="T25" fmla="*/ 2147483646 h 158"/>
              <a:gd name="T26" fmla="*/ 2147483646 w 236"/>
              <a:gd name="T27" fmla="*/ 2147483646 h 158"/>
              <a:gd name="T28" fmla="*/ 2147483646 w 236"/>
              <a:gd name="T29" fmla="*/ 2147483646 h 158"/>
              <a:gd name="T30" fmla="*/ 2147483646 w 236"/>
              <a:gd name="T31" fmla="*/ 2147483646 h 158"/>
              <a:gd name="T32" fmla="*/ 2147483646 w 236"/>
              <a:gd name="T33" fmla="*/ 2147483646 h 158"/>
              <a:gd name="T34" fmla="*/ 2147483646 w 236"/>
              <a:gd name="T35" fmla="*/ 2147483646 h 158"/>
              <a:gd name="T36" fmla="*/ 2147483646 w 236"/>
              <a:gd name="T37" fmla="*/ 2147483646 h 158"/>
              <a:gd name="T38" fmla="*/ 2147483646 w 236"/>
              <a:gd name="T39" fmla="*/ 2147483646 h 158"/>
              <a:gd name="T40" fmla="*/ 2147483646 w 236"/>
              <a:gd name="T41" fmla="*/ 2147483646 h 158"/>
              <a:gd name="T42" fmla="*/ 2147483646 w 236"/>
              <a:gd name="T43" fmla="*/ 2147483646 h 158"/>
              <a:gd name="T44" fmla="*/ 2147483646 w 236"/>
              <a:gd name="T45" fmla="*/ 2147483646 h 158"/>
              <a:gd name="T46" fmla="*/ 2147483646 w 236"/>
              <a:gd name="T47" fmla="*/ 2147483646 h 158"/>
              <a:gd name="T48" fmla="*/ 2147483646 w 236"/>
              <a:gd name="T49" fmla="*/ 2147483646 h 158"/>
              <a:gd name="T50" fmla="*/ 2147483646 w 236"/>
              <a:gd name="T51" fmla="*/ 2147483646 h 158"/>
              <a:gd name="T52" fmla="*/ 2147483646 w 236"/>
              <a:gd name="T53" fmla="*/ 2147483646 h 158"/>
              <a:gd name="T54" fmla="*/ 2147483646 w 236"/>
              <a:gd name="T55" fmla="*/ 2147483646 h 158"/>
              <a:gd name="T56" fmla="*/ 2147483646 w 236"/>
              <a:gd name="T57" fmla="*/ 2147483646 h 158"/>
              <a:gd name="T58" fmla="*/ 2147483646 w 236"/>
              <a:gd name="T59" fmla="*/ 2147483646 h 158"/>
              <a:gd name="T60" fmla="*/ 2147483646 w 236"/>
              <a:gd name="T61" fmla="*/ 2147483646 h 158"/>
              <a:gd name="T62" fmla="*/ 2147483646 w 236"/>
              <a:gd name="T63" fmla="*/ 2147483646 h 158"/>
              <a:gd name="T64" fmla="*/ 2147483646 w 236"/>
              <a:gd name="T65" fmla="*/ 2147483646 h 158"/>
              <a:gd name="T66" fmla="*/ 2147483646 w 236"/>
              <a:gd name="T67" fmla="*/ 2147483646 h 158"/>
              <a:gd name="T68" fmla="*/ 0 w 236"/>
              <a:gd name="T69" fmla="*/ 2147483646 h 158"/>
              <a:gd name="T70" fmla="*/ 2147483646 w 236"/>
              <a:gd name="T71" fmla="*/ 2147483646 h 158"/>
              <a:gd name="T72" fmla="*/ 2147483646 w 236"/>
              <a:gd name="T73" fmla="*/ 2147483646 h 158"/>
              <a:gd name="T74" fmla="*/ 2147483646 w 236"/>
              <a:gd name="T75" fmla="*/ 2147483646 h 158"/>
              <a:gd name="T76" fmla="*/ 2147483646 w 236"/>
              <a:gd name="T77" fmla="*/ 2147483646 h 158"/>
              <a:gd name="T78" fmla="*/ 2147483646 w 236"/>
              <a:gd name="T79" fmla="*/ 2147483646 h 158"/>
              <a:gd name="T80" fmla="*/ 2147483646 w 236"/>
              <a:gd name="T81" fmla="*/ 2147483646 h 158"/>
              <a:gd name="T82" fmla="*/ 2147483646 w 236"/>
              <a:gd name="T83" fmla="*/ 2147483646 h 158"/>
              <a:gd name="T84" fmla="*/ 2147483646 w 236"/>
              <a:gd name="T85" fmla="*/ 2147483646 h 158"/>
              <a:gd name="T86" fmla="*/ 2147483646 w 236"/>
              <a:gd name="T87" fmla="*/ 2147483646 h 158"/>
              <a:gd name="T88" fmla="*/ 2147483646 w 236"/>
              <a:gd name="T89" fmla="*/ 2147483646 h 158"/>
              <a:gd name="T90" fmla="*/ 2147483646 w 236"/>
              <a:gd name="T91" fmla="*/ 2147483646 h 158"/>
              <a:gd name="T92" fmla="*/ 2147483646 w 236"/>
              <a:gd name="T93" fmla="*/ 2147483646 h 158"/>
              <a:gd name="T94" fmla="*/ 2147483646 w 236"/>
              <a:gd name="T95" fmla="*/ 2147483646 h 158"/>
              <a:gd name="T96" fmla="*/ 2147483646 w 236"/>
              <a:gd name="T97" fmla="*/ 2147483646 h 158"/>
              <a:gd name="T98" fmla="*/ 2147483646 w 236"/>
              <a:gd name="T99" fmla="*/ 2147483646 h 158"/>
              <a:gd name="T100" fmla="*/ 2147483646 w 236"/>
              <a:gd name="T101" fmla="*/ 2147483646 h 158"/>
              <a:gd name="T102" fmla="*/ 2147483646 w 236"/>
              <a:gd name="T103" fmla="*/ 2147483646 h 158"/>
              <a:gd name="T104" fmla="*/ 2147483646 w 236"/>
              <a:gd name="T105" fmla="*/ 2147483646 h 158"/>
              <a:gd name="T106" fmla="*/ 2147483646 w 236"/>
              <a:gd name="T107" fmla="*/ 2147483646 h 158"/>
              <a:gd name="T108" fmla="*/ 2147483646 w 236"/>
              <a:gd name="T109" fmla="*/ 2147483646 h 158"/>
              <a:gd name="T110" fmla="*/ 2147483646 w 236"/>
              <a:gd name="T111" fmla="*/ 2147483646 h 158"/>
              <a:gd name="T112" fmla="*/ 2147483646 w 236"/>
              <a:gd name="T113" fmla="*/ 2147483646 h 158"/>
              <a:gd name="T114" fmla="*/ 2147483646 w 236"/>
              <a:gd name="T115" fmla="*/ 2147483646 h 158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236"/>
              <a:gd name="T175" fmla="*/ 0 h 158"/>
              <a:gd name="T176" fmla="*/ 236 w 236"/>
              <a:gd name="T177" fmla="*/ 158 h 158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236" h="158">
                <a:moveTo>
                  <a:pt x="235" y="71"/>
                </a:moveTo>
                <a:cubicBezTo>
                  <a:pt x="235" y="69"/>
                  <a:pt x="234" y="67"/>
                  <a:pt x="233" y="66"/>
                </a:cubicBezTo>
                <a:cubicBezTo>
                  <a:pt x="233" y="67"/>
                  <a:pt x="234" y="66"/>
                  <a:pt x="234" y="67"/>
                </a:cubicBezTo>
                <a:cubicBezTo>
                  <a:pt x="233" y="68"/>
                  <a:pt x="232" y="66"/>
                  <a:pt x="232" y="65"/>
                </a:cubicBezTo>
                <a:cubicBezTo>
                  <a:pt x="232" y="65"/>
                  <a:pt x="232" y="65"/>
                  <a:pt x="232" y="65"/>
                </a:cubicBezTo>
                <a:cubicBezTo>
                  <a:pt x="232" y="63"/>
                  <a:pt x="232" y="62"/>
                  <a:pt x="232" y="61"/>
                </a:cubicBezTo>
                <a:cubicBezTo>
                  <a:pt x="232" y="59"/>
                  <a:pt x="232" y="62"/>
                  <a:pt x="233" y="61"/>
                </a:cubicBezTo>
                <a:cubicBezTo>
                  <a:pt x="234" y="61"/>
                  <a:pt x="234" y="57"/>
                  <a:pt x="234" y="56"/>
                </a:cubicBezTo>
                <a:cubicBezTo>
                  <a:pt x="234" y="56"/>
                  <a:pt x="233" y="55"/>
                  <a:pt x="233" y="55"/>
                </a:cubicBezTo>
                <a:cubicBezTo>
                  <a:pt x="232" y="54"/>
                  <a:pt x="234" y="54"/>
                  <a:pt x="234" y="53"/>
                </a:cubicBezTo>
                <a:cubicBezTo>
                  <a:pt x="231" y="49"/>
                  <a:pt x="231" y="49"/>
                  <a:pt x="231" y="49"/>
                </a:cubicBezTo>
                <a:cubicBezTo>
                  <a:pt x="231" y="49"/>
                  <a:pt x="232" y="48"/>
                  <a:pt x="233" y="49"/>
                </a:cubicBezTo>
                <a:cubicBezTo>
                  <a:pt x="232" y="46"/>
                  <a:pt x="230" y="44"/>
                  <a:pt x="229" y="42"/>
                </a:cubicBezTo>
                <a:cubicBezTo>
                  <a:pt x="230" y="41"/>
                  <a:pt x="229" y="38"/>
                  <a:pt x="229" y="37"/>
                </a:cubicBezTo>
                <a:cubicBezTo>
                  <a:pt x="230" y="36"/>
                  <a:pt x="229" y="38"/>
                  <a:pt x="229" y="38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1" y="39"/>
                  <a:pt x="232" y="36"/>
                  <a:pt x="233" y="37"/>
                </a:cubicBezTo>
                <a:cubicBezTo>
                  <a:pt x="232" y="36"/>
                  <a:pt x="233" y="32"/>
                  <a:pt x="233" y="29"/>
                </a:cubicBezTo>
                <a:cubicBezTo>
                  <a:pt x="231" y="31"/>
                  <a:pt x="232" y="26"/>
                  <a:pt x="230" y="26"/>
                </a:cubicBezTo>
                <a:cubicBezTo>
                  <a:pt x="230" y="23"/>
                  <a:pt x="232" y="24"/>
                  <a:pt x="232" y="23"/>
                </a:cubicBezTo>
                <a:cubicBezTo>
                  <a:pt x="231" y="20"/>
                  <a:pt x="231" y="17"/>
                  <a:pt x="231" y="14"/>
                </a:cubicBezTo>
                <a:cubicBezTo>
                  <a:pt x="232" y="15"/>
                  <a:pt x="233" y="15"/>
                  <a:pt x="231" y="14"/>
                </a:cubicBezTo>
                <a:cubicBezTo>
                  <a:pt x="231" y="14"/>
                  <a:pt x="231" y="14"/>
                  <a:pt x="231" y="14"/>
                </a:cubicBezTo>
                <a:cubicBezTo>
                  <a:pt x="232" y="14"/>
                  <a:pt x="232" y="14"/>
                  <a:pt x="232" y="14"/>
                </a:cubicBezTo>
                <a:cubicBezTo>
                  <a:pt x="231" y="12"/>
                  <a:pt x="231" y="7"/>
                  <a:pt x="230" y="5"/>
                </a:cubicBezTo>
                <a:cubicBezTo>
                  <a:pt x="230" y="5"/>
                  <a:pt x="230" y="5"/>
                  <a:pt x="231" y="5"/>
                </a:cubicBezTo>
                <a:cubicBezTo>
                  <a:pt x="228" y="0"/>
                  <a:pt x="230" y="6"/>
                  <a:pt x="227" y="5"/>
                </a:cubicBezTo>
                <a:cubicBezTo>
                  <a:pt x="228" y="4"/>
                  <a:pt x="228" y="4"/>
                  <a:pt x="228" y="4"/>
                </a:cubicBezTo>
                <a:cubicBezTo>
                  <a:pt x="226" y="5"/>
                  <a:pt x="224" y="3"/>
                  <a:pt x="222" y="5"/>
                </a:cubicBezTo>
                <a:cubicBezTo>
                  <a:pt x="222" y="5"/>
                  <a:pt x="222" y="4"/>
                  <a:pt x="222" y="4"/>
                </a:cubicBezTo>
                <a:cubicBezTo>
                  <a:pt x="222" y="4"/>
                  <a:pt x="221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18" y="5"/>
                  <a:pt x="217" y="5"/>
                  <a:pt x="216" y="6"/>
                </a:cubicBezTo>
                <a:cubicBezTo>
                  <a:pt x="216" y="6"/>
                  <a:pt x="216" y="5"/>
                  <a:pt x="217" y="5"/>
                </a:cubicBezTo>
                <a:cubicBezTo>
                  <a:pt x="215" y="4"/>
                  <a:pt x="215" y="6"/>
                  <a:pt x="213" y="6"/>
                </a:cubicBezTo>
                <a:cubicBezTo>
                  <a:pt x="212" y="6"/>
                  <a:pt x="211" y="5"/>
                  <a:pt x="212" y="5"/>
                </a:cubicBezTo>
                <a:cubicBezTo>
                  <a:pt x="211" y="6"/>
                  <a:pt x="208" y="6"/>
                  <a:pt x="207" y="7"/>
                </a:cubicBezTo>
                <a:cubicBezTo>
                  <a:pt x="207" y="6"/>
                  <a:pt x="206" y="6"/>
                  <a:pt x="205" y="6"/>
                </a:cubicBezTo>
                <a:cubicBezTo>
                  <a:pt x="194" y="7"/>
                  <a:pt x="184" y="7"/>
                  <a:pt x="173" y="10"/>
                </a:cubicBezTo>
                <a:cubicBezTo>
                  <a:pt x="172" y="8"/>
                  <a:pt x="176" y="8"/>
                  <a:pt x="175" y="7"/>
                </a:cubicBezTo>
                <a:cubicBezTo>
                  <a:pt x="175" y="9"/>
                  <a:pt x="173" y="8"/>
                  <a:pt x="170" y="8"/>
                </a:cubicBezTo>
                <a:cubicBezTo>
                  <a:pt x="170" y="8"/>
                  <a:pt x="170" y="8"/>
                  <a:pt x="170" y="8"/>
                </a:cubicBezTo>
                <a:cubicBezTo>
                  <a:pt x="168" y="9"/>
                  <a:pt x="168" y="8"/>
                  <a:pt x="166" y="8"/>
                </a:cubicBezTo>
                <a:cubicBezTo>
                  <a:pt x="166" y="9"/>
                  <a:pt x="166" y="9"/>
                  <a:pt x="166" y="9"/>
                </a:cubicBezTo>
                <a:cubicBezTo>
                  <a:pt x="165" y="10"/>
                  <a:pt x="163" y="7"/>
                  <a:pt x="162" y="9"/>
                </a:cubicBezTo>
                <a:cubicBezTo>
                  <a:pt x="161" y="8"/>
                  <a:pt x="161" y="8"/>
                  <a:pt x="161" y="8"/>
                </a:cubicBezTo>
                <a:cubicBezTo>
                  <a:pt x="159" y="10"/>
                  <a:pt x="158" y="7"/>
                  <a:pt x="157" y="9"/>
                </a:cubicBezTo>
                <a:cubicBezTo>
                  <a:pt x="157" y="9"/>
                  <a:pt x="157" y="9"/>
                  <a:pt x="157" y="9"/>
                </a:cubicBezTo>
                <a:cubicBezTo>
                  <a:pt x="154" y="8"/>
                  <a:pt x="152" y="11"/>
                  <a:pt x="151" y="10"/>
                </a:cubicBezTo>
                <a:cubicBezTo>
                  <a:pt x="148" y="10"/>
                  <a:pt x="146" y="10"/>
                  <a:pt x="146" y="12"/>
                </a:cubicBezTo>
                <a:cubicBezTo>
                  <a:pt x="145" y="11"/>
                  <a:pt x="145" y="10"/>
                  <a:pt x="146" y="10"/>
                </a:cubicBezTo>
                <a:cubicBezTo>
                  <a:pt x="138" y="11"/>
                  <a:pt x="129" y="11"/>
                  <a:pt x="122" y="13"/>
                </a:cubicBezTo>
                <a:cubicBezTo>
                  <a:pt x="121" y="13"/>
                  <a:pt x="122" y="13"/>
                  <a:pt x="122" y="12"/>
                </a:cubicBezTo>
                <a:cubicBezTo>
                  <a:pt x="118" y="14"/>
                  <a:pt x="113" y="11"/>
                  <a:pt x="110" y="14"/>
                </a:cubicBezTo>
                <a:cubicBezTo>
                  <a:pt x="109" y="15"/>
                  <a:pt x="109" y="15"/>
                  <a:pt x="109" y="15"/>
                </a:cubicBezTo>
                <a:cubicBezTo>
                  <a:pt x="108" y="15"/>
                  <a:pt x="108" y="14"/>
                  <a:pt x="107" y="13"/>
                </a:cubicBezTo>
                <a:cubicBezTo>
                  <a:pt x="106" y="14"/>
                  <a:pt x="103" y="14"/>
                  <a:pt x="102" y="15"/>
                </a:cubicBezTo>
                <a:cubicBezTo>
                  <a:pt x="102" y="14"/>
                  <a:pt x="102" y="14"/>
                  <a:pt x="102" y="14"/>
                </a:cubicBezTo>
                <a:cubicBezTo>
                  <a:pt x="100" y="14"/>
                  <a:pt x="98" y="15"/>
                  <a:pt x="96" y="15"/>
                </a:cubicBezTo>
                <a:cubicBezTo>
                  <a:pt x="97" y="14"/>
                  <a:pt x="97" y="14"/>
                  <a:pt x="97" y="14"/>
                </a:cubicBezTo>
                <a:cubicBezTo>
                  <a:pt x="86" y="12"/>
                  <a:pt x="73" y="11"/>
                  <a:pt x="65" y="13"/>
                </a:cubicBezTo>
                <a:cubicBezTo>
                  <a:pt x="63" y="14"/>
                  <a:pt x="64" y="11"/>
                  <a:pt x="63" y="12"/>
                </a:cubicBezTo>
                <a:cubicBezTo>
                  <a:pt x="54" y="14"/>
                  <a:pt x="44" y="10"/>
                  <a:pt x="36" y="13"/>
                </a:cubicBezTo>
                <a:cubicBezTo>
                  <a:pt x="30" y="13"/>
                  <a:pt x="28" y="17"/>
                  <a:pt x="28" y="17"/>
                </a:cubicBezTo>
                <a:cubicBezTo>
                  <a:pt x="43" y="17"/>
                  <a:pt x="56" y="19"/>
                  <a:pt x="71" y="21"/>
                </a:cubicBezTo>
                <a:cubicBezTo>
                  <a:pt x="76" y="21"/>
                  <a:pt x="82" y="21"/>
                  <a:pt x="87" y="21"/>
                </a:cubicBezTo>
                <a:cubicBezTo>
                  <a:pt x="106" y="21"/>
                  <a:pt x="126" y="24"/>
                  <a:pt x="145" y="21"/>
                </a:cubicBezTo>
                <a:cubicBezTo>
                  <a:pt x="144" y="21"/>
                  <a:pt x="145" y="20"/>
                  <a:pt x="146" y="20"/>
                </a:cubicBezTo>
                <a:cubicBezTo>
                  <a:pt x="147" y="20"/>
                  <a:pt x="147" y="20"/>
                  <a:pt x="147" y="20"/>
                </a:cubicBezTo>
                <a:cubicBezTo>
                  <a:pt x="148" y="19"/>
                  <a:pt x="148" y="19"/>
                  <a:pt x="148" y="19"/>
                </a:cubicBezTo>
                <a:cubicBezTo>
                  <a:pt x="150" y="19"/>
                  <a:pt x="149" y="20"/>
                  <a:pt x="148" y="21"/>
                </a:cubicBezTo>
                <a:cubicBezTo>
                  <a:pt x="156" y="20"/>
                  <a:pt x="163" y="19"/>
                  <a:pt x="170" y="19"/>
                </a:cubicBezTo>
                <a:cubicBezTo>
                  <a:pt x="171" y="18"/>
                  <a:pt x="174" y="19"/>
                  <a:pt x="174" y="17"/>
                </a:cubicBezTo>
                <a:cubicBezTo>
                  <a:pt x="175" y="17"/>
                  <a:pt x="174" y="18"/>
                  <a:pt x="174" y="18"/>
                </a:cubicBezTo>
                <a:cubicBezTo>
                  <a:pt x="180" y="17"/>
                  <a:pt x="180" y="17"/>
                  <a:pt x="185" y="18"/>
                </a:cubicBezTo>
                <a:cubicBezTo>
                  <a:pt x="195" y="18"/>
                  <a:pt x="205" y="17"/>
                  <a:pt x="215" y="16"/>
                </a:cubicBezTo>
                <a:cubicBezTo>
                  <a:pt x="220" y="15"/>
                  <a:pt x="220" y="15"/>
                  <a:pt x="220" y="15"/>
                </a:cubicBezTo>
                <a:cubicBezTo>
                  <a:pt x="220" y="19"/>
                  <a:pt x="220" y="19"/>
                  <a:pt x="220" y="19"/>
                </a:cubicBezTo>
                <a:cubicBezTo>
                  <a:pt x="221" y="39"/>
                  <a:pt x="223" y="59"/>
                  <a:pt x="222" y="80"/>
                </a:cubicBezTo>
                <a:cubicBezTo>
                  <a:pt x="225" y="83"/>
                  <a:pt x="223" y="88"/>
                  <a:pt x="225" y="91"/>
                </a:cubicBezTo>
                <a:cubicBezTo>
                  <a:pt x="225" y="91"/>
                  <a:pt x="225" y="91"/>
                  <a:pt x="225" y="91"/>
                </a:cubicBezTo>
                <a:cubicBezTo>
                  <a:pt x="225" y="94"/>
                  <a:pt x="224" y="95"/>
                  <a:pt x="223" y="99"/>
                </a:cubicBezTo>
                <a:cubicBezTo>
                  <a:pt x="224" y="99"/>
                  <a:pt x="223" y="101"/>
                  <a:pt x="224" y="100"/>
                </a:cubicBezTo>
                <a:cubicBezTo>
                  <a:pt x="226" y="102"/>
                  <a:pt x="222" y="103"/>
                  <a:pt x="223" y="105"/>
                </a:cubicBezTo>
                <a:cubicBezTo>
                  <a:pt x="222" y="105"/>
                  <a:pt x="224" y="105"/>
                  <a:pt x="223" y="105"/>
                </a:cubicBezTo>
                <a:cubicBezTo>
                  <a:pt x="224" y="110"/>
                  <a:pt x="223" y="104"/>
                  <a:pt x="220" y="110"/>
                </a:cubicBezTo>
                <a:cubicBezTo>
                  <a:pt x="221" y="117"/>
                  <a:pt x="219" y="129"/>
                  <a:pt x="217" y="130"/>
                </a:cubicBezTo>
                <a:cubicBezTo>
                  <a:pt x="217" y="130"/>
                  <a:pt x="217" y="130"/>
                  <a:pt x="217" y="130"/>
                </a:cubicBezTo>
                <a:cubicBezTo>
                  <a:pt x="215" y="128"/>
                  <a:pt x="214" y="132"/>
                  <a:pt x="213" y="131"/>
                </a:cubicBezTo>
                <a:cubicBezTo>
                  <a:pt x="213" y="131"/>
                  <a:pt x="213" y="131"/>
                  <a:pt x="214" y="130"/>
                </a:cubicBezTo>
                <a:cubicBezTo>
                  <a:pt x="209" y="131"/>
                  <a:pt x="207" y="133"/>
                  <a:pt x="203" y="133"/>
                </a:cubicBezTo>
                <a:cubicBezTo>
                  <a:pt x="200" y="135"/>
                  <a:pt x="195" y="134"/>
                  <a:pt x="193" y="136"/>
                </a:cubicBezTo>
                <a:cubicBezTo>
                  <a:pt x="193" y="135"/>
                  <a:pt x="191" y="135"/>
                  <a:pt x="190" y="135"/>
                </a:cubicBezTo>
                <a:cubicBezTo>
                  <a:pt x="188" y="138"/>
                  <a:pt x="183" y="135"/>
                  <a:pt x="181" y="138"/>
                </a:cubicBezTo>
                <a:cubicBezTo>
                  <a:pt x="181" y="137"/>
                  <a:pt x="181" y="137"/>
                  <a:pt x="181" y="137"/>
                </a:cubicBezTo>
                <a:cubicBezTo>
                  <a:pt x="171" y="140"/>
                  <a:pt x="160" y="140"/>
                  <a:pt x="150" y="142"/>
                </a:cubicBezTo>
                <a:cubicBezTo>
                  <a:pt x="145" y="143"/>
                  <a:pt x="138" y="141"/>
                  <a:pt x="132" y="142"/>
                </a:cubicBezTo>
                <a:cubicBezTo>
                  <a:pt x="131" y="143"/>
                  <a:pt x="132" y="143"/>
                  <a:pt x="131" y="144"/>
                </a:cubicBezTo>
                <a:cubicBezTo>
                  <a:pt x="129" y="144"/>
                  <a:pt x="131" y="143"/>
                  <a:pt x="130" y="142"/>
                </a:cubicBezTo>
                <a:cubicBezTo>
                  <a:pt x="127" y="144"/>
                  <a:pt x="123" y="142"/>
                  <a:pt x="119" y="142"/>
                </a:cubicBezTo>
                <a:cubicBezTo>
                  <a:pt x="118" y="143"/>
                  <a:pt x="117" y="143"/>
                  <a:pt x="118" y="143"/>
                </a:cubicBezTo>
                <a:cubicBezTo>
                  <a:pt x="113" y="142"/>
                  <a:pt x="107" y="144"/>
                  <a:pt x="103" y="142"/>
                </a:cubicBezTo>
                <a:cubicBezTo>
                  <a:pt x="104" y="145"/>
                  <a:pt x="100" y="144"/>
                  <a:pt x="99" y="144"/>
                </a:cubicBezTo>
                <a:cubicBezTo>
                  <a:pt x="98" y="144"/>
                  <a:pt x="98" y="143"/>
                  <a:pt x="98" y="143"/>
                </a:cubicBezTo>
                <a:cubicBezTo>
                  <a:pt x="95" y="143"/>
                  <a:pt x="93" y="143"/>
                  <a:pt x="89" y="142"/>
                </a:cubicBezTo>
                <a:cubicBezTo>
                  <a:pt x="87" y="142"/>
                  <a:pt x="87" y="143"/>
                  <a:pt x="84" y="143"/>
                </a:cubicBezTo>
                <a:cubicBezTo>
                  <a:pt x="83" y="141"/>
                  <a:pt x="80" y="142"/>
                  <a:pt x="78" y="142"/>
                </a:cubicBezTo>
                <a:cubicBezTo>
                  <a:pt x="78" y="143"/>
                  <a:pt x="75" y="144"/>
                  <a:pt x="73" y="143"/>
                </a:cubicBezTo>
                <a:cubicBezTo>
                  <a:pt x="74" y="141"/>
                  <a:pt x="74" y="141"/>
                  <a:pt x="74" y="141"/>
                </a:cubicBezTo>
                <a:cubicBezTo>
                  <a:pt x="67" y="142"/>
                  <a:pt x="57" y="138"/>
                  <a:pt x="49" y="139"/>
                </a:cubicBezTo>
                <a:cubicBezTo>
                  <a:pt x="48" y="138"/>
                  <a:pt x="48" y="138"/>
                  <a:pt x="48" y="138"/>
                </a:cubicBezTo>
                <a:cubicBezTo>
                  <a:pt x="40" y="139"/>
                  <a:pt x="32" y="135"/>
                  <a:pt x="24" y="136"/>
                </a:cubicBezTo>
                <a:cubicBezTo>
                  <a:pt x="22" y="135"/>
                  <a:pt x="18" y="134"/>
                  <a:pt x="16" y="134"/>
                </a:cubicBezTo>
                <a:cubicBezTo>
                  <a:pt x="16" y="134"/>
                  <a:pt x="16" y="134"/>
                  <a:pt x="15" y="134"/>
                </a:cubicBezTo>
                <a:cubicBezTo>
                  <a:pt x="17" y="131"/>
                  <a:pt x="18" y="129"/>
                  <a:pt x="17" y="126"/>
                </a:cubicBezTo>
                <a:cubicBezTo>
                  <a:pt x="18" y="126"/>
                  <a:pt x="18" y="126"/>
                  <a:pt x="18" y="126"/>
                </a:cubicBezTo>
                <a:cubicBezTo>
                  <a:pt x="17" y="123"/>
                  <a:pt x="17" y="119"/>
                  <a:pt x="18" y="115"/>
                </a:cubicBezTo>
                <a:cubicBezTo>
                  <a:pt x="18" y="114"/>
                  <a:pt x="18" y="111"/>
                  <a:pt x="17" y="112"/>
                </a:cubicBezTo>
                <a:cubicBezTo>
                  <a:pt x="16" y="111"/>
                  <a:pt x="18" y="112"/>
                  <a:pt x="17" y="110"/>
                </a:cubicBezTo>
                <a:cubicBezTo>
                  <a:pt x="19" y="112"/>
                  <a:pt x="19" y="112"/>
                  <a:pt x="19" y="112"/>
                </a:cubicBezTo>
                <a:cubicBezTo>
                  <a:pt x="20" y="104"/>
                  <a:pt x="20" y="98"/>
                  <a:pt x="20" y="90"/>
                </a:cubicBezTo>
                <a:cubicBezTo>
                  <a:pt x="22" y="88"/>
                  <a:pt x="20" y="83"/>
                  <a:pt x="21" y="79"/>
                </a:cubicBezTo>
                <a:cubicBezTo>
                  <a:pt x="21" y="77"/>
                  <a:pt x="22" y="73"/>
                  <a:pt x="20" y="71"/>
                </a:cubicBezTo>
                <a:cubicBezTo>
                  <a:pt x="21" y="71"/>
                  <a:pt x="21" y="71"/>
                  <a:pt x="21" y="71"/>
                </a:cubicBezTo>
                <a:cubicBezTo>
                  <a:pt x="21" y="67"/>
                  <a:pt x="21" y="63"/>
                  <a:pt x="22" y="59"/>
                </a:cubicBezTo>
                <a:cubicBezTo>
                  <a:pt x="22" y="56"/>
                  <a:pt x="21" y="56"/>
                  <a:pt x="20" y="54"/>
                </a:cubicBezTo>
                <a:cubicBezTo>
                  <a:pt x="21" y="54"/>
                  <a:pt x="21" y="54"/>
                  <a:pt x="21" y="54"/>
                </a:cubicBezTo>
                <a:cubicBezTo>
                  <a:pt x="20" y="52"/>
                  <a:pt x="19" y="52"/>
                  <a:pt x="18" y="51"/>
                </a:cubicBezTo>
                <a:cubicBezTo>
                  <a:pt x="19" y="49"/>
                  <a:pt x="18" y="49"/>
                  <a:pt x="18" y="47"/>
                </a:cubicBezTo>
                <a:cubicBezTo>
                  <a:pt x="19" y="49"/>
                  <a:pt x="20" y="50"/>
                  <a:pt x="21" y="51"/>
                </a:cubicBezTo>
                <a:cubicBezTo>
                  <a:pt x="22" y="49"/>
                  <a:pt x="19" y="46"/>
                  <a:pt x="21" y="44"/>
                </a:cubicBezTo>
                <a:cubicBezTo>
                  <a:pt x="21" y="42"/>
                  <a:pt x="21" y="40"/>
                  <a:pt x="19" y="40"/>
                </a:cubicBezTo>
                <a:cubicBezTo>
                  <a:pt x="20" y="41"/>
                  <a:pt x="20" y="39"/>
                  <a:pt x="21" y="40"/>
                </a:cubicBezTo>
                <a:cubicBezTo>
                  <a:pt x="20" y="38"/>
                  <a:pt x="20" y="37"/>
                  <a:pt x="20" y="36"/>
                </a:cubicBezTo>
                <a:cubicBezTo>
                  <a:pt x="20" y="37"/>
                  <a:pt x="20" y="37"/>
                  <a:pt x="20" y="37"/>
                </a:cubicBezTo>
                <a:cubicBezTo>
                  <a:pt x="19" y="37"/>
                  <a:pt x="19" y="35"/>
                  <a:pt x="17" y="35"/>
                </a:cubicBezTo>
                <a:cubicBezTo>
                  <a:pt x="18" y="36"/>
                  <a:pt x="18" y="36"/>
                  <a:pt x="18" y="37"/>
                </a:cubicBezTo>
                <a:cubicBezTo>
                  <a:pt x="17" y="37"/>
                  <a:pt x="16" y="34"/>
                  <a:pt x="17" y="34"/>
                </a:cubicBezTo>
                <a:cubicBezTo>
                  <a:pt x="18" y="33"/>
                  <a:pt x="19" y="35"/>
                  <a:pt x="19" y="34"/>
                </a:cubicBezTo>
                <a:cubicBezTo>
                  <a:pt x="17" y="30"/>
                  <a:pt x="17" y="30"/>
                  <a:pt x="17" y="30"/>
                </a:cubicBezTo>
                <a:cubicBezTo>
                  <a:pt x="17" y="30"/>
                  <a:pt x="17" y="32"/>
                  <a:pt x="16" y="32"/>
                </a:cubicBezTo>
                <a:cubicBezTo>
                  <a:pt x="17" y="33"/>
                  <a:pt x="17" y="33"/>
                  <a:pt x="17" y="33"/>
                </a:cubicBezTo>
                <a:cubicBezTo>
                  <a:pt x="16" y="33"/>
                  <a:pt x="16" y="33"/>
                  <a:pt x="16" y="33"/>
                </a:cubicBezTo>
                <a:cubicBezTo>
                  <a:pt x="16" y="36"/>
                  <a:pt x="15" y="39"/>
                  <a:pt x="16" y="42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2"/>
                  <a:pt x="19" y="44"/>
                  <a:pt x="18" y="46"/>
                </a:cubicBezTo>
                <a:cubicBezTo>
                  <a:pt x="17" y="45"/>
                  <a:pt x="17" y="45"/>
                  <a:pt x="16" y="45"/>
                </a:cubicBezTo>
                <a:cubicBezTo>
                  <a:pt x="16" y="46"/>
                  <a:pt x="17" y="46"/>
                  <a:pt x="17" y="47"/>
                </a:cubicBezTo>
                <a:cubicBezTo>
                  <a:pt x="15" y="46"/>
                  <a:pt x="15" y="46"/>
                  <a:pt x="15" y="46"/>
                </a:cubicBezTo>
                <a:cubicBezTo>
                  <a:pt x="17" y="47"/>
                  <a:pt x="16" y="51"/>
                  <a:pt x="16" y="52"/>
                </a:cubicBezTo>
                <a:cubicBezTo>
                  <a:pt x="16" y="51"/>
                  <a:pt x="16" y="51"/>
                  <a:pt x="16" y="51"/>
                </a:cubicBezTo>
                <a:cubicBezTo>
                  <a:pt x="15" y="54"/>
                  <a:pt x="17" y="51"/>
                  <a:pt x="17" y="53"/>
                </a:cubicBezTo>
                <a:cubicBezTo>
                  <a:pt x="17" y="54"/>
                  <a:pt x="15" y="53"/>
                  <a:pt x="14" y="55"/>
                </a:cubicBezTo>
                <a:cubicBezTo>
                  <a:pt x="14" y="58"/>
                  <a:pt x="16" y="62"/>
                  <a:pt x="14" y="65"/>
                </a:cubicBezTo>
                <a:cubicBezTo>
                  <a:pt x="14" y="68"/>
                  <a:pt x="15" y="70"/>
                  <a:pt x="16" y="73"/>
                </a:cubicBezTo>
                <a:cubicBezTo>
                  <a:pt x="16" y="75"/>
                  <a:pt x="14" y="72"/>
                  <a:pt x="15" y="75"/>
                </a:cubicBezTo>
                <a:cubicBezTo>
                  <a:pt x="14" y="74"/>
                  <a:pt x="13" y="75"/>
                  <a:pt x="13" y="75"/>
                </a:cubicBezTo>
                <a:cubicBezTo>
                  <a:pt x="13" y="75"/>
                  <a:pt x="12" y="79"/>
                  <a:pt x="14" y="77"/>
                </a:cubicBezTo>
                <a:cubicBezTo>
                  <a:pt x="14" y="80"/>
                  <a:pt x="13" y="84"/>
                  <a:pt x="13" y="87"/>
                </a:cubicBezTo>
                <a:cubicBezTo>
                  <a:pt x="13" y="86"/>
                  <a:pt x="12" y="86"/>
                  <a:pt x="11" y="87"/>
                </a:cubicBezTo>
                <a:cubicBezTo>
                  <a:pt x="12" y="88"/>
                  <a:pt x="13" y="91"/>
                  <a:pt x="12" y="94"/>
                </a:cubicBezTo>
                <a:cubicBezTo>
                  <a:pt x="14" y="94"/>
                  <a:pt x="14" y="93"/>
                  <a:pt x="15" y="93"/>
                </a:cubicBezTo>
                <a:cubicBezTo>
                  <a:pt x="15" y="94"/>
                  <a:pt x="15" y="94"/>
                  <a:pt x="15" y="95"/>
                </a:cubicBezTo>
                <a:cubicBezTo>
                  <a:pt x="14" y="95"/>
                  <a:pt x="12" y="95"/>
                  <a:pt x="12" y="97"/>
                </a:cubicBezTo>
                <a:cubicBezTo>
                  <a:pt x="10" y="97"/>
                  <a:pt x="12" y="93"/>
                  <a:pt x="10" y="94"/>
                </a:cubicBezTo>
                <a:cubicBezTo>
                  <a:pt x="9" y="93"/>
                  <a:pt x="9" y="89"/>
                  <a:pt x="10" y="88"/>
                </a:cubicBezTo>
                <a:cubicBezTo>
                  <a:pt x="9" y="85"/>
                  <a:pt x="10" y="89"/>
                  <a:pt x="8" y="89"/>
                </a:cubicBezTo>
                <a:cubicBezTo>
                  <a:pt x="8" y="91"/>
                  <a:pt x="9" y="92"/>
                  <a:pt x="9" y="95"/>
                </a:cubicBezTo>
                <a:cubicBezTo>
                  <a:pt x="10" y="95"/>
                  <a:pt x="10" y="94"/>
                  <a:pt x="11" y="95"/>
                </a:cubicBezTo>
                <a:cubicBezTo>
                  <a:pt x="12" y="98"/>
                  <a:pt x="9" y="99"/>
                  <a:pt x="9" y="99"/>
                </a:cubicBezTo>
                <a:cubicBezTo>
                  <a:pt x="9" y="98"/>
                  <a:pt x="9" y="98"/>
                  <a:pt x="9" y="98"/>
                </a:cubicBezTo>
                <a:cubicBezTo>
                  <a:pt x="8" y="100"/>
                  <a:pt x="9" y="100"/>
                  <a:pt x="9" y="102"/>
                </a:cubicBezTo>
                <a:cubicBezTo>
                  <a:pt x="6" y="103"/>
                  <a:pt x="9" y="99"/>
                  <a:pt x="7" y="98"/>
                </a:cubicBezTo>
                <a:cubicBezTo>
                  <a:pt x="6" y="100"/>
                  <a:pt x="6" y="100"/>
                  <a:pt x="6" y="100"/>
                </a:cubicBezTo>
                <a:cubicBezTo>
                  <a:pt x="5" y="103"/>
                  <a:pt x="7" y="101"/>
                  <a:pt x="6" y="104"/>
                </a:cubicBezTo>
                <a:cubicBezTo>
                  <a:pt x="6" y="103"/>
                  <a:pt x="6" y="103"/>
                  <a:pt x="6" y="103"/>
                </a:cubicBezTo>
                <a:cubicBezTo>
                  <a:pt x="6" y="105"/>
                  <a:pt x="6" y="105"/>
                  <a:pt x="6" y="105"/>
                </a:cubicBezTo>
                <a:cubicBezTo>
                  <a:pt x="7" y="105"/>
                  <a:pt x="8" y="105"/>
                  <a:pt x="8" y="103"/>
                </a:cubicBezTo>
                <a:cubicBezTo>
                  <a:pt x="10" y="105"/>
                  <a:pt x="8" y="105"/>
                  <a:pt x="8" y="107"/>
                </a:cubicBezTo>
                <a:cubicBezTo>
                  <a:pt x="9" y="108"/>
                  <a:pt x="8" y="106"/>
                  <a:pt x="10" y="106"/>
                </a:cubicBezTo>
                <a:cubicBezTo>
                  <a:pt x="11" y="106"/>
                  <a:pt x="10" y="108"/>
                  <a:pt x="11" y="109"/>
                </a:cubicBezTo>
                <a:cubicBezTo>
                  <a:pt x="10" y="112"/>
                  <a:pt x="9" y="110"/>
                  <a:pt x="8" y="111"/>
                </a:cubicBezTo>
                <a:cubicBezTo>
                  <a:pt x="8" y="111"/>
                  <a:pt x="8" y="109"/>
                  <a:pt x="9" y="109"/>
                </a:cubicBezTo>
                <a:cubicBezTo>
                  <a:pt x="8" y="107"/>
                  <a:pt x="6" y="110"/>
                  <a:pt x="5" y="108"/>
                </a:cubicBezTo>
                <a:cubicBezTo>
                  <a:pt x="4" y="110"/>
                  <a:pt x="6" y="110"/>
                  <a:pt x="6" y="111"/>
                </a:cubicBezTo>
                <a:cubicBezTo>
                  <a:pt x="6" y="111"/>
                  <a:pt x="7" y="112"/>
                  <a:pt x="8" y="111"/>
                </a:cubicBezTo>
                <a:cubicBezTo>
                  <a:pt x="11" y="115"/>
                  <a:pt x="5" y="113"/>
                  <a:pt x="5" y="117"/>
                </a:cubicBezTo>
                <a:cubicBezTo>
                  <a:pt x="7" y="116"/>
                  <a:pt x="7" y="122"/>
                  <a:pt x="10" y="119"/>
                </a:cubicBezTo>
                <a:cubicBezTo>
                  <a:pt x="10" y="120"/>
                  <a:pt x="11" y="121"/>
                  <a:pt x="10" y="122"/>
                </a:cubicBezTo>
                <a:cubicBezTo>
                  <a:pt x="9" y="121"/>
                  <a:pt x="9" y="124"/>
                  <a:pt x="8" y="122"/>
                </a:cubicBezTo>
                <a:cubicBezTo>
                  <a:pt x="8" y="123"/>
                  <a:pt x="8" y="123"/>
                  <a:pt x="8" y="123"/>
                </a:cubicBezTo>
                <a:cubicBezTo>
                  <a:pt x="6" y="121"/>
                  <a:pt x="6" y="121"/>
                  <a:pt x="6" y="121"/>
                </a:cubicBezTo>
                <a:cubicBezTo>
                  <a:pt x="5" y="122"/>
                  <a:pt x="4" y="124"/>
                  <a:pt x="3" y="125"/>
                </a:cubicBezTo>
                <a:cubicBezTo>
                  <a:pt x="3" y="126"/>
                  <a:pt x="4" y="124"/>
                  <a:pt x="4" y="126"/>
                </a:cubicBezTo>
                <a:cubicBezTo>
                  <a:pt x="4" y="126"/>
                  <a:pt x="3" y="127"/>
                  <a:pt x="3" y="128"/>
                </a:cubicBezTo>
                <a:cubicBezTo>
                  <a:pt x="4" y="126"/>
                  <a:pt x="5" y="128"/>
                  <a:pt x="5" y="129"/>
                </a:cubicBezTo>
                <a:cubicBezTo>
                  <a:pt x="5" y="131"/>
                  <a:pt x="3" y="132"/>
                  <a:pt x="3" y="132"/>
                </a:cubicBezTo>
                <a:cubicBezTo>
                  <a:pt x="2" y="130"/>
                  <a:pt x="2" y="130"/>
                  <a:pt x="2" y="130"/>
                </a:cubicBezTo>
                <a:cubicBezTo>
                  <a:pt x="3" y="131"/>
                  <a:pt x="1" y="130"/>
                  <a:pt x="1" y="132"/>
                </a:cubicBezTo>
                <a:cubicBezTo>
                  <a:pt x="2" y="132"/>
                  <a:pt x="3" y="133"/>
                  <a:pt x="4" y="134"/>
                </a:cubicBezTo>
                <a:cubicBezTo>
                  <a:pt x="4" y="135"/>
                  <a:pt x="3" y="136"/>
                  <a:pt x="3" y="136"/>
                </a:cubicBezTo>
                <a:cubicBezTo>
                  <a:pt x="3" y="134"/>
                  <a:pt x="3" y="134"/>
                  <a:pt x="3" y="134"/>
                </a:cubicBezTo>
                <a:cubicBezTo>
                  <a:pt x="3" y="135"/>
                  <a:pt x="2" y="135"/>
                  <a:pt x="1" y="135"/>
                </a:cubicBezTo>
                <a:cubicBezTo>
                  <a:pt x="1" y="136"/>
                  <a:pt x="1" y="136"/>
                  <a:pt x="1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1" y="138"/>
                  <a:pt x="1" y="138"/>
                  <a:pt x="1" y="137"/>
                </a:cubicBezTo>
                <a:cubicBezTo>
                  <a:pt x="2" y="139"/>
                  <a:pt x="4" y="142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9" y="147"/>
                  <a:pt x="9" y="147"/>
                  <a:pt x="9" y="147"/>
                </a:cubicBezTo>
                <a:cubicBezTo>
                  <a:pt x="10" y="147"/>
                  <a:pt x="10" y="148"/>
                  <a:pt x="9" y="148"/>
                </a:cubicBezTo>
                <a:cubicBezTo>
                  <a:pt x="10" y="147"/>
                  <a:pt x="11" y="148"/>
                  <a:pt x="12" y="148"/>
                </a:cubicBezTo>
                <a:cubicBezTo>
                  <a:pt x="12" y="148"/>
                  <a:pt x="12" y="148"/>
                  <a:pt x="12" y="148"/>
                </a:cubicBezTo>
                <a:cubicBezTo>
                  <a:pt x="13" y="148"/>
                  <a:pt x="15" y="147"/>
                  <a:pt x="15" y="148"/>
                </a:cubicBezTo>
                <a:cubicBezTo>
                  <a:pt x="15" y="146"/>
                  <a:pt x="14" y="148"/>
                  <a:pt x="13" y="147"/>
                </a:cubicBezTo>
                <a:cubicBezTo>
                  <a:pt x="12" y="145"/>
                  <a:pt x="15" y="146"/>
                  <a:pt x="15" y="146"/>
                </a:cubicBezTo>
                <a:cubicBezTo>
                  <a:pt x="15" y="148"/>
                  <a:pt x="18" y="147"/>
                  <a:pt x="19" y="147"/>
                </a:cubicBezTo>
                <a:cubicBezTo>
                  <a:pt x="20" y="148"/>
                  <a:pt x="20" y="148"/>
                  <a:pt x="20" y="149"/>
                </a:cubicBezTo>
                <a:cubicBezTo>
                  <a:pt x="21" y="147"/>
                  <a:pt x="21" y="147"/>
                  <a:pt x="21" y="147"/>
                </a:cubicBezTo>
                <a:cubicBezTo>
                  <a:pt x="21" y="150"/>
                  <a:pt x="24" y="147"/>
                  <a:pt x="25" y="148"/>
                </a:cubicBezTo>
                <a:cubicBezTo>
                  <a:pt x="24" y="149"/>
                  <a:pt x="24" y="150"/>
                  <a:pt x="25" y="150"/>
                </a:cubicBezTo>
                <a:cubicBezTo>
                  <a:pt x="24" y="148"/>
                  <a:pt x="28" y="149"/>
                  <a:pt x="27" y="147"/>
                </a:cubicBezTo>
                <a:cubicBezTo>
                  <a:pt x="30" y="148"/>
                  <a:pt x="26" y="149"/>
                  <a:pt x="27" y="151"/>
                </a:cubicBezTo>
                <a:cubicBezTo>
                  <a:pt x="29" y="150"/>
                  <a:pt x="30" y="152"/>
                  <a:pt x="31" y="151"/>
                </a:cubicBezTo>
                <a:cubicBezTo>
                  <a:pt x="29" y="150"/>
                  <a:pt x="31" y="150"/>
                  <a:pt x="32" y="149"/>
                </a:cubicBezTo>
                <a:cubicBezTo>
                  <a:pt x="34" y="149"/>
                  <a:pt x="31" y="150"/>
                  <a:pt x="33" y="151"/>
                </a:cubicBezTo>
                <a:cubicBezTo>
                  <a:pt x="34" y="150"/>
                  <a:pt x="35" y="149"/>
                  <a:pt x="34" y="148"/>
                </a:cubicBezTo>
                <a:cubicBezTo>
                  <a:pt x="35" y="149"/>
                  <a:pt x="37" y="148"/>
                  <a:pt x="38" y="149"/>
                </a:cubicBezTo>
                <a:cubicBezTo>
                  <a:pt x="39" y="150"/>
                  <a:pt x="35" y="149"/>
                  <a:pt x="36" y="150"/>
                </a:cubicBezTo>
                <a:cubicBezTo>
                  <a:pt x="39" y="151"/>
                  <a:pt x="38" y="148"/>
                  <a:pt x="41" y="148"/>
                </a:cubicBezTo>
                <a:cubicBezTo>
                  <a:pt x="40" y="147"/>
                  <a:pt x="42" y="145"/>
                  <a:pt x="43" y="145"/>
                </a:cubicBezTo>
                <a:cubicBezTo>
                  <a:pt x="46" y="145"/>
                  <a:pt x="42" y="145"/>
                  <a:pt x="43" y="147"/>
                </a:cubicBezTo>
                <a:cubicBezTo>
                  <a:pt x="44" y="147"/>
                  <a:pt x="44" y="147"/>
                  <a:pt x="44" y="147"/>
                </a:cubicBezTo>
                <a:cubicBezTo>
                  <a:pt x="46" y="149"/>
                  <a:pt x="40" y="149"/>
                  <a:pt x="41" y="151"/>
                </a:cubicBezTo>
                <a:cubicBezTo>
                  <a:pt x="43" y="151"/>
                  <a:pt x="43" y="151"/>
                  <a:pt x="43" y="151"/>
                </a:cubicBezTo>
                <a:cubicBezTo>
                  <a:pt x="42" y="151"/>
                  <a:pt x="42" y="152"/>
                  <a:pt x="42" y="153"/>
                </a:cubicBezTo>
                <a:cubicBezTo>
                  <a:pt x="43" y="151"/>
                  <a:pt x="46" y="153"/>
                  <a:pt x="46" y="153"/>
                </a:cubicBezTo>
                <a:cubicBezTo>
                  <a:pt x="46" y="151"/>
                  <a:pt x="45" y="153"/>
                  <a:pt x="45" y="152"/>
                </a:cubicBezTo>
                <a:cubicBezTo>
                  <a:pt x="47" y="152"/>
                  <a:pt x="48" y="150"/>
                  <a:pt x="50" y="151"/>
                </a:cubicBezTo>
                <a:cubicBezTo>
                  <a:pt x="48" y="152"/>
                  <a:pt x="50" y="153"/>
                  <a:pt x="49" y="153"/>
                </a:cubicBezTo>
                <a:cubicBezTo>
                  <a:pt x="51" y="154"/>
                  <a:pt x="50" y="152"/>
                  <a:pt x="52" y="153"/>
                </a:cubicBezTo>
                <a:cubicBezTo>
                  <a:pt x="51" y="153"/>
                  <a:pt x="51" y="153"/>
                  <a:pt x="51" y="153"/>
                </a:cubicBezTo>
                <a:cubicBezTo>
                  <a:pt x="57" y="154"/>
                  <a:pt x="65" y="155"/>
                  <a:pt x="71" y="153"/>
                </a:cubicBezTo>
                <a:cubicBezTo>
                  <a:pt x="72" y="154"/>
                  <a:pt x="73" y="155"/>
                  <a:pt x="76" y="156"/>
                </a:cubicBezTo>
                <a:cubicBezTo>
                  <a:pt x="75" y="155"/>
                  <a:pt x="77" y="155"/>
                  <a:pt x="77" y="154"/>
                </a:cubicBezTo>
                <a:cubicBezTo>
                  <a:pt x="79" y="156"/>
                  <a:pt x="79" y="156"/>
                  <a:pt x="79" y="156"/>
                </a:cubicBezTo>
                <a:cubicBezTo>
                  <a:pt x="80" y="157"/>
                  <a:pt x="83" y="156"/>
                  <a:pt x="85" y="155"/>
                </a:cubicBezTo>
                <a:cubicBezTo>
                  <a:pt x="85" y="156"/>
                  <a:pt x="85" y="156"/>
                  <a:pt x="85" y="156"/>
                </a:cubicBezTo>
                <a:cubicBezTo>
                  <a:pt x="87" y="157"/>
                  <a:pt x="87" y="156"/>
                  <a:pt x="87" y="155"/>
                </a:cubicBezTo>
                <a:cubicBezTo>
                  <a:pt x="88" y="156"/>
                  <a:pt x="88" y="156"/>
                  <a:pt x="88" y="156"/>
                </a:cubicBezTo>
                <a:cubicBezTo>
                  <a:pt x="89" y="155"/>
                  <a:pt x="89" y="155"/>
                  <a:pt x="89" y="155"/>
                </a:cubicBezTo>
                <a:cubicBezTo>
                  <a:pt x="90" y="155"/>
                  <a:pt x="92" y="155"/>
                  <a:pt x="92" y="157"/>
                </a:cubicBezTo>
                <a:cubicBezTo>
                  <a:pt x="93" y="157"/>
                  <a:pt x="93" y="156"/>
                  <a:pt x="93" y="156"/>
                </a:cubicBezTo>
                <a:cubicBezTo>
                  <a:pt x="94" y="157"/>
                  <a:pt x="99" y="157"/>
                  <a:pt x="101" y="157"/>
                </a:cubicBezTo>
                <a:cubicBezTo>
                  <a:pt x="100" y="156"/>
                  <a:pt x="100" y="156"/>
                  <a:pt x="100" y="155"/>
                </a:cubicBezTo>
                <a:cubicBezTo>
                  <a:pt x="101" y="153"/>
                  <a:pt x="101" y="155"/>
                  <a:pt x="102" y="154"/>
                </a:cubicBezTo>
                <a:cubicBezTo>
                  <a:pt x="102" y="155"/>
                  <a:pt x="103" y="156"/>
                  <a:pt x="102" y="156"/>
                </a:cubicBezTo>
                <a:cubicBezTo>
                  <a:pt x="106" y="158"/>
                  <a:pt x="111" y="157"/>
                  <a:pt x="116" y="157"/>
                </a:cubicBezTo>
                <a:cubicBezTo>
                  <a:pt x="117" y="157"/>
                  <a:pt x="117" y="157"/>
                  <a:pt x="117" y="156"/>
                </a:cubicBezTo>
                <a:cubicBezTo>
                  <a:pt x="120" y="158"/>
                  <a:pt x="124" y="156"/>
                  <a:pt x="127" y="157"/>
                </a:cubicBezTo>
                <a:cubicBezTo>
                  <a:pt x="127" y="156"/>
                  <a:pt x="128" y="154"/>
                  <a:pt x="129" y="154"/>
                </a:cubicBezTo>
                <a:cubicBezTo>
                  <a:pt x="131" y="153"/>
                  <a:pt x="130" y="156"/>
                  <a:pt x="132" y="157"/>
                </a:cubicBezTo>
                <a:cubicBezTo>
                  <a:pt x="133" y="156"/>
                  <a:pt x="135" y="156"/>
                  <a:pt x="135" y="156"/>
                </a:cubicBezTo>
                <a:cubicBezTo>
                  <a:pt x="135" y="156"/>
                  <a:pt x="135" y="156"/>
                  <a:pt x="135" y="156"/>
                </a:cubicBezTo>
                <a:cubicBezTo>
                  <a:pt x="136" y="155"/>
                  <a:pt x="138" y="155"/>
                  <a:pt x="139" y="155"/>
                </a:cubicBezTo>
                <a:cubicBezTo>
                  <a:pt x="139" y="156"/>
                  <a:pt x="139" y="156"/>
                  <a:pt x="139" y="156"/>
                </a:cubicBezTo>
                <a:cubicBezTo>
                  <a:pt x="140" y="156"/>
                  <a:pt x="142" y="156"/>
                  <a:pt x="143" y="156"/>
                </a:cubicBezTo>
                <a:cubicBezTo>
                  <a:pt x="143" y="155"/>
                  <a:pt x="146" y="156"/>
                  <a:pt x="147" y="154"/>
                </a:cubicBezTo>
                <a:cubicBezTo>
                  <a:pt x="147" y="155"/>
                  <a:pt x="146" y="155"/>
                  <a:pt x="147" y="155"/>
                </a:cubicBezTo>
                <a:cubicBezTo>
                  <a:pt x="147" y="154"/>
                  <a:pt x="147" y="154"/>
                  <a:pt x="147" y="154"/>
                </a:cubicBezTo>
                <a:cubicBezTo>
                  <a:pt x="149" y="154"/>
                  <a:pt x="149" y="154"/>
                  <a:pt x="149" y="154"/>
                </a:cubicBezTo>
                <a:cubicBezTo>
                  <a:pt x="149" y="155"/>
                  <a:pt x="149" y="155"/>
                  <a:pt x="148" y="156"/>
                </a:cubicBezTo>
                <a:cubicBezTo>
                  <a:pt x="150" y="156"/>
                  <a:pt x="149" y="155"/>
                  <a:pt x="150" y="154"/>
                </a:cubicBezTo>
                <a:cubicBezTo>
                  <a:pt x="151" y="153"/>
                  <a:pt x="151" y="154"/>
                  <a:pt x="152" y="155"/>
                </a:cubicBezTo>
                <a:cubicBezTo>
                  <a:pt x="152" y="155"/>
                  <a:pt x="151" y="154"/>
                  <a:pt x="151" y="155"/>
                </a:cubicBezTo>
                <a:cubicBezTo>
                  <a:pt x="150" y="156"/>
                  <a:pt x="152" y="155"/>
                  <a:pt x="152" y="156"/>
                </a:cubicBezTo>
                <a:cubicBezTo>
                  <a:pt x="152" y="156"/>
                  <a:pt x="152" y="154"/>
                  <a:pt x="153" y="154"/>
                </a:cubicBezTo>
                <a:cubicBezTo>
                  <a:pt x="154" y="154"/>
                  <a:pt x="157" y="154"/>
                  <a:pt x="157" y="155"/>
                </a:cubicBezTo>
                <a:cubicBezTo>
                  <a:pt x="158" y="154"/>
                  <a:pt x="159" y="154"/>
                  <a:pt x="159" y="154"/>
                </a:cubicBezTo>
                <a:cubicBezTo>
                  <a:pt x="158" y="153"/>
                  <a:pt x="157" y="153"/>
                  <a:pt x="157" y="153"/>
                </a:cubicBezTo>
                <a:cubicBezTo>
                  <a:pt x="157" y="152"/>
                  <a:pt x="159" y="152"/>
                  <a:pt x="159" y="152"/>
                </a:cubicBezTo>
                <a:cubicBezTo>
                  <a:pt x="159" y="153"/>
                  <a:pt x="159" y="153"/>
                  <a:pt x="159" y="153"/>
                </a:cubicBezTo>
                <a:cubicBezTo>
                  <a:pt x="159" y="152"/>
                  <a:pt x="161" y="152"/>
                  <a:pt x="160" y="152"/>
                </a:cubicBezTo>
                <a:cubicBezTo>
                  <a:pt x="162" y="153"/>
                  <a:pt x="162" y="153"/>
                  <a:pt x="162" y="153"/>
                </a:cubicBezTo>
                <a:cubicBezTo>
                  <a:pt x="162" y="152"/>
                  <a:pt x="164" y="152"/>
                  <a:pt x="165" y="151"/>
                </a:cubicBezTo>
                <a:cubicBezTo>
                  <a:pt x="166" y="153"/>
                  <a:pt x="165" y="154"/>
                  <a:pt x="167" y="154"/>
                </a:cubicBezTo>
                <a:cubicBezTo>
                  <a:pt x="169" y="152"/>
                  <a:pt x="169" y="152"/>
                  <a:pt x="169" y="152"/>
                </a:cubicBezTo>
                <a:cubicBezTo>
                  <a:pt x="170" y="152"/>
                  <a:pt x="171" y="152"/>
                  <a:pt x="170" y="153"/>
                </a:cubicBezTo>
                <a:cubicBezTo>
                  <a:pt x="174" y="153"/>
                  <a:pt x="174" y="149"/>
                  <a:pt x="177" y="150"/>
                </a:cubicBezTo>
                <a:cubicBezTo>
                  <a:pt x="176" y="152"/>
                  <a:pt x="177" y="152"/>
                  <a:pt x="179" y="152"/>
                </a:cubicBezTo>
                <a:cubicBezTo>
                  <a:pt x="179" y="152"/>
                  <a:pt x="179" y="151"/>
                  <a:pt x="179" y="151"/>
                </a:cubicBezTo>
                <a:cubicBezTo>
                  <a:pt x="179" y="150"/>
                  <a:pt x="179" y="152"/>
                  <a:pt x="177" y="151"/>
                </a:cubicBezTo>
                <a:cubicBezTo>
                  <a:pt x="177" y="150"/>
                  <a:pt x="178" y="151"/>
                  <a:pt x="179" y="150"/>
                </a:cubicBezTo>
                <a:cubicBezTo>
                  <a:pt x="182" y="153"/>
                  <a:pt x="188" y="149"/>
                  <a:pt x="193" y="149"/>
                </a:cubicBezTo>
                <a:cubicBezTo>
                  <a:pt x="192" y="148"/>
                  <a:pt x="194" y="149"/>
                  <a:pt x="195" y="148"/>
                </a:cubicBezTo>
                <a:cubicBezTo>
                  <a:pt x="195" y="150"/>
                  <a:pt x="198" y="147"/>
                  <a:pt x="199" y="148"/>
                </a:cubicBezTo>
                <a:cubicBezTo>
                  <a:pt x="198" y="146"/>
                  <a:pt x="198" y="146"/>
                  <a:pt x="198" y="146"/>
                </a:cubicBezTo>
                <a:cubicBezTo>
                  <a:pt x="201" y="147"/>
                  <a:pt x="202" y="143"/>
                  <a:pt x="204" y="144"/>
                </a:cubicBezTo>
                <a:cubicBezTo>
                  <a:pt x="205" y="144"/>
                  <a:pt x="203" y="146"/>
                  <a:pt x="203" y="146"/>
                </a:cubicBezTo>
                <a:cubicBezTo>
                  <a:pt x="205" y="147"/>
                  <a:pt x="208" y="143"/>
                  <a:pt x="210" y="145"/>
                </a:cubicBezTo>
                <a:cubicBezTo>
                  <a:pt x="210" y="144"/>
                  <a:pt x="209" y="143"/>
                  <a:pt x="211" y="142"/>
                </a:cubicBezTo>
                <a:cubicBezTo>
                  <a:pt x="212" y="142"/>
                  <a:pt x="215" y="142"/>
                  <a:pt x="215" y="142"/>
                </a:cubicBezTo>
                <a:cubicBezTo>
                  <a:pt x="216" y="142"/>
                  <a:pt x="216" y="141"/>
                  <a:pt x="218" y="141"/>
                </a:cubicBezTo>
                <a:cubicBezTo>
                  <a:pt x="218" y="142"/>
                  <a:pt x="217" y="142"/>
                  <a:pt x="217" y="142"/>
                </a:cubicBezTo>
                <a:cubicBezTo>
                  <a:pt x="219" y="142"/>
                  <a:pt x="220" y="141"/>
                  <a:pt x="222" y="140"/>
                </a:cubicBezTo>
                <a:cubicBezTo>
                  <a:pt x="223" y="140"/>
                  <a:pt x="223" y="140"/>
                  <a:pt x="223" y="140"/>
                </a:cubicBezTo>
                <a:cubicBezTo>
                  <a:pt x="228" y="137"/>
                  <a:pt x="226" y="138"/>
                  <a:pt x="227" y="137"/>
                </a:cubicBezTo>
                <a:cubicBezTo>
                  <a:pt x="228" y="135"/>
                  <a:pt x="230" y="133"/>
                  <a:pt x="230" y="132"/>
                </a:cubicBezTo>
                <a:cubicBezTo>
                  <a:pt x="229" y="130"/>
                  <a:pt x="232" y="128"/>
                  <a:pt x="230" y="128"/>
                </a:cubicBezTo>
                <a:cubicBezTo>
                  <a:pt x="230" y="128"/>
                  <a:pt x="231" y="127"/>
                  <a:pt x="231" y="127"/>
                </a:cubicBezTo>
                <a:cubicBezTo>
                  <a:pt x="231" y="126"/>
                  <a:pt x="229" y="125"/>
                  <a:pt x="229" y="124"/>
                </a:cubicBezTo>
                <a:cubicBezTo>
                  <a:pt x="231" y="125"/>
                  <a:pt x="231" y="125"/>
                  <a:pt x="231" y="125"/>
                </a:cubicBezTo>
                <a:cubicBezTo>
                  <a:pt x="232" y="125"/>
                  <a:pt x="232" y="122"/>
                  <a:pt x="233" y="121"/>
                </a:cubicBezTo>
                <a:cubicBezTo>
                  <a:pt x="231" y="122"/>
                  <a:pt x="233" y="120"/>
                  <a:pt x="232" y="120"/>
                </a:cubicBezTo>
                <a:cubicBezTo>
                  <a:pt x="232" y="118"/>
                  <a:pt x="232" y="118"/>
                  <a:pt x="232" y="118"/>
                </a:cubicBezTo>
                <a:cubicBezTo>
                  <a:pt x="232" y="116"/>
                  <a:pt x="231" y="118"/>
                  <a:pt x="231" y="115"/>
                </a:cubicBezTo>
                <a:cubicBezTo>
                  <a:pt x="231" y="114"/>
                  <a:pt x="233" y="115"/>
                  <a:pt x="233" y="116"/>
                </a:cubicBezTo>
                <a:cubicBezTo>
                  <a:pt x="234" y="114"/>
                  <a:pt x="233" y="113"/>
                  <a:pt x="233" y="112"/>
                </a:cubicBezTo>
                <a:cubicBezTo>
                  <a:pt x="233" y="112"/>
                  <a:pt x="233" y="112"/>
                  <a:pt x="233" y="112"/>
                </a:cubicBezTo>
                <a:cubicBezTo>
                  <a:pt x="233" y="112"/>
                  <a:pt x="233" y="112"/>
                  <a:pt x="233" y="112"/>
                </a:cubicBezTo>
                <a:cubicBezTo>
                  <a:pt x="233" y="111"/>
                  <a:pt x="233" y="111"/>
                  <a:pt x="233" y="110"/>
                </a:cubicBezTo>
                <a:cubicBezTo>
                  <a:pt x="233" y="110"/>
                  <a:pt x="233" y="110"/>
                  <a:pt x="233" y="110"/>
                </a:cubicBezTo>
                <a:cubicBezTo>
                  <a:pt x="233" y="111"/>
                  <a:pt x="233" y="111"/>
                  <a:pt x="233" y="111"/>
                </a:cubicBezTo>
                <a:cubicBezTo>
                  <a:pt x="233" y="111"/>
                  <a:pt x="233" y="111"/>
                  <a:pt x="233" y="110"/>
                </a:cubicBezTo>
                <a:cubicBezTo>
                  <a:pt x="234" y="110"/>
                  <a:pt x="234" y="110"/>
                  <a:pt x="234" y="110"/>
                </a:cubicBezTo>
                <a:cubicBezTo>
                  <a:pt x="234" y="109"/>
                  <a:pt x="234" y="109"/>
                  <a:pt x="234" y="109"/>
                </a:cubicBezTo>
                <a:cubicBezTo>
                  <a:pt x="235" y="109"/>
                  <a:pt x="235" y="109"/>
                  <a:pt x="235" y="109"/>
                </a:cubicBezTo>
                <a:cubicBezTo>
                  <a:pt x="235" y="108"/>
                  <a:pt x="234" y="106"/>
                  <a:pt x="234" y="106"/>
                </a:cubicBezTo>
                <a:cubicBezTo>
                  <a:pt x="235" y="102"/>
                  <a:pt x="235" y="96"/>
                  <a:pt x="234" y="94"/>
                </a:cubicBezTo>
                <a:cubicBezTo>
                  <a:pt x="234" y="94"/>
                  <a:pt x="235" y="94"/>
                  <a:pt x="234" y="94"/>
                </a:cubicBezTo>
                <a:cubicBezTo>
                  <a:pt x="234" y="93"/>
                  <a:pt x="233" y="91"/>
                  <a:pt x="234" y="91"/>
                </a:cubicBezTo>
                <a:cubicBezTo>
                  <a:pt x="234" y="90"/>
                  <a:pt x="235" y="90"/>
                  <a:pt x="235" y="88"/>
                </a:cubicBezTo>
                <a:cubicBezTo>
                  <a:pt x="235" y="88"/>
                  <a:pt x="234" y="88"/>
                  <a:pt x="234" y="88"/>
                </a:cubicBezTo>
                <a:cubicBezTo>
                  <a:pt x="236" y="85"/>
                  <a:pt x="233" y="81"/>
                  <a:pt x="234" y="77"/>
                </a:cubicBezTo>
                <a:cubicBezTo>
                  <a:pt x="235" y="78"/>
                  <a:pt x="235" y="78"/>
                  <a:pt x="235" y="79"/>
                </a:cubicBezTo>
                <a:cubicBezTo>
                  <a:pt x="235" y="76"/>
                  <a:pt x="235" y="73"/>
                  <a:pt x="233" y="70"/>
                </a:cubicBezTo>
                <a:cubicBezTo>
                  <a:pt x="234" y="71"/>
                  <a:pt x="234" y="71"/>
                  <a:pt x="235" y="71"/>
                </a:cubicBezTo>
                <a:close/>
                <a:moveTo>
                  <a:pt x="233" y="107"/>
                </a:moveTo>
                <a:cubicBezTo>
                  <a:pt x="233" y="107"/>
                  <a:pt x="233" y="108"/>
                  <a:pt x="233" y="108"/>
                </a:cubicBezTo>
                <a:cubicBezTo>
                  <a:pt x="233" y="108"/>
                  <a:pt x="233" y="107"/>
                  <a:pt x="233" y="107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lIns="36000" tIns="72000" rIns="36000" bIns="36000" anchor="ctr" anchorCtr="1"/>
          <a:lstStyle>
            <a:lvl1pPr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ENGINE SPEED 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Max : 920 RPM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Min : 707 RPM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Mean : 800 RPM</a:t>
            </a:r>
          </a:p>
        </p:txBody>
      </p:sp>
      <p:sp>
        <p:nvSpPr>
          <p:cNvPr id="57" name="Pięciokąt 38">
            <a:extLst>
              <a:ext uri="{FF2B5EF4-FFF2-40B4-BE49-F238E27FC236}">
                <a16:creationId xmlns:a16="http://schemas.microsoft.com/office/drawing/2014/main" id="{99D5217F-E759-434B-8F90-FE288161D8D1}"/>
              </a:ext>
            </a:extLst>
          </p:cNvPr>
          <p:cNvSpPr/>
          <p:nvPr/>
        </p:nvSpPr>
        <p:spPr>
          <a:xfrm>
            <a:off x="6990363" y="5806051"/>
            <a:ext cx="1818322" cy="1008112"/>
          </a:xfrm>
          <a:prstGeom prst="homePlate">
            <a:avLst>
              <a:gd name="adj" fmla="val 31349"/>
            </a:avLst>
          </a:prstGeom>
          <a:solidFill>
            <a:srgbClr val="15979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58" name="Prostokąt 40">
            <a:extLst>
              <a:ext uri="{FF2B5EF4-FFF2-40B4-BE49-F238E27FC236}">
                <a16:creationId xmlns:a16="http://schemas.microsoft.com/office/drawing/2014/main" id="{66525A2A-409A-46F5-BD7E-F81BB02CC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4354" y="5981662"/>
            <a:ext cx="177692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>
                <a:solidFill>
                  <a:schemeClr val="bg1"/>
                </a:solidFill>
                <a:latin typeface="+mn-lt"/>
              </a:rPr>
              <a:t>OBJECTIVE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>
                <a:solidFill>
                  <a:schemeClr val="bg1"/>
                </a:solidFill>
              </a:rPr>
              <a:t>FUNCTION</a:t>
            </a:r>
            <a:endParaRPr lang="en-US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9" name="Prostokąt zaokrąglony 68">
            <a:extLst>
              <a:ext uri="{FF2B5EF4-FFF2-40B4-BE49-F238E27FC236}">
                <a16:creationId xmlns:a16="http://schemas.microsoft.com/office/drawing/2014/main" id="{7D35BE5E-59E9-4B22-8BE5-B222AC4C25F5}"/>
              </a:ext>
            </a:extLst>
          </p:cNvPr>
          <p:cNvSpPr/>
          <p:nvPr/>
        </p:nvSpPr>
        <p:spPr>
          <a:xfrm>
            <a:off x="6999353" y="5802104"/>
            <a:ext cx="5192647" cy="1016846"/>
          </a:xfrm>
          <a:prstGeom prst="roundRect">
            <a:avLst>
              <a:gd name="adj" fmla="val 0"/>
            </a:avLst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kern="0" dirty="0">
              <a:latin typeface="Calibri"/>
            </a:endParaRPr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F10CFC76-685E-4E53-895F-D28B41E58020}"/>
              </a:ext>
            </a:extLst>
          </p:cNvPr>
          <p:cNvSpPr txBox="1">
            <a:spLocks/>
          </p:cNvSpPr>
          <p:nvPr/>
        </p:nvSpPr>
        <p:spPr>
          <a:xfrm>
            <a:off x="404446" y="6216162"/>
            <a:ext cx="6453554" cy="392876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900" b="1" i="0" kern="1200" cap="all" spc="30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FINAL gain {</a:t>
            </a:r>
            <a:r>
              <a:rPr lang="en-US" dirty="0" err="1">
                <a:solidFill>
                  <a:schemeClr val="tx1"/>
                </a:solidFill>
              </a:rPr>
              <a:t>kp</a:t>
            </a:r>
            <a:r>
              <a:rPr lang="en-US" dirty="0">
                <a:solidFill>
                  <a:schemeClr val="tx1"/>
                </a:solidFill>
              </a:rPr>
              <a:t>: 0.223, </a:t>
            </a:r>
            <a:r>
              <a:rPr lang="en-US" dirty="0" err="1">
                <a:solidFill>
                  <a:schemeClr val="tx1"/>
                </a:solidFill>
              </a:rPr>
              <a:t>ki</a:t>
            </a:r>
            <a:r>
              <a:rPr lang="en-US" dirty="0">
                <a:solidFill>
                  <a:schemeClr val="tx1"/>
                </a:solidFill>
              </a:rPr>
              <a:t>: 0.0077, </a:t>
            </a:r>
            <a:r>
              <a:rPr lang="en-US" dirty="0" err="1">
                <a:solidFill>
                  <a:schemeClr val="tx1"/>
                </a:solidFill>
              </a:rPr>
              <a:t>Kd</a:t>
            </a:r>
            <a:r>
              <a:rPr lang="en-US" dirty="0">
                <a:solidFill>
                  <a:schemeClr val="tx1"/>
                </a:solidFill>
              </a:rPr>
              <a:t>: 4.2594}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BB701D1-8E91-4A2F-8B4B-404B576CD641}"/>
              </a:ext>
            </a:extLst>
          </p:cNvPr>
          <p:cNvSpPr/>
          <p:nvPr/>
        </p:nvSpPr>
        <p:spPr>
          <a:xfrm>
            <a:off x="9345168" y="6062472"/>
            <a:ext cx="2322576" cy="565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>
                <a:solidFill>
                  <a:schemeClr val="tx1"/>
                </a:solidFill>
              </a:rPr>
              <a:t>Norm Square Error</a:t>
            </a:r>
          </a:p>
        </p:txBody>
      </p:sp>
      <p:sp>
        <p:nvSpPr>
          <p:cNvPr id="85" name="Pięciokąt 1">
            <a:extLst>
              <a:ext uri="{FF2B5EF4-FFF2-40B4-BE49-F238E27FC236}">
                <a16:creationId xmlns:a16="http://schemas.microsoft.com/office/drawing/2014/main" id="{D8E66DA4-7424-4DC3-9929-990759C8E3A3}"/>
              </a:ext>
            </a:extLst>
          </p:cNvPr>
          <p:cNvSpPr/>
          <p:nvPr/>
        </p:nvSpPr>
        <p:spPr>
          <a:xfrm rot="5400000">
            <a:off x="9534736" y="1187017"/>
            <a:ext cx="473789" cy="2507843"/>
          </a:xfrm>
          <a:prstGeom prst="homePlate">
            <a:avLst>
              <a:gd name="adj" fmla="val 31349"/>
            </a:avLst>
          </a:prstGeom>
          <a:solidFill>
            <a:srgbClr val="15979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86" name="Prostokąt zaokrąglony 70">
            <a:extLst>
              <a:ext uri="{FF2B5EF4-FFF2-40B4-BE49-F238E27FC236}">
                <a16:creationId xmlns:a16="http://schemas.microsoft.com/office/drawing/2014/main" id="{33CBDBDD-B0C8-4711-85B7-33FAB00ADEFB}"/>
              </a:ext>
            </a:extLst>
          </p:cNvPr>
          <p:cNvSpPr/>
          <p:nvPr/>
        </p:nvSpPr>
        <p:spPr>
          <a:xfrm>
            <a:off x="8517710" y="2190185"/>
            <a:ext cx="2507844" cy="1627853"/>
          </a:xfrm>
          <a:prstGeom prst="roundRect">
            <a:avLst>
              <a:gd name="adj" fmla="val 0"/>
            </a:avLst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latin typeface="Calibri"/>
            </a:endParaRPr>
          </a:p>
        </p:txBody>
      </p:sp>
      <p:sp>
        <p:nvSpPr>
          <p:cNvPr id="87" name="Prostokąt 35">
            <a:extLst>
              <a:ext uri="{FF2B5EF4-FFF2-40B4-BE49-F238E27FC236}">
                <a16:creationId xmlns:a16="http://schemas.microsoft.com/office/drawing/2014/main" id="{04A54101-AF46-448D-8676-CD492663F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5373" y="2269851"/>
            <a:ext cx="19168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>
                <a:solidFill>
                  <a:schemeClr val="bg1"/>
                </a:solidFill>
              </a:rPr>
              <a:t>Signal Statistics</a:t>
            </a:r>
            <a:endParaRPr lang="en-US" sz="1400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8" name="Freeform 6">
            <a:extLst>
              <a:ext uri="{FF2B5EF4-FFF2-40B4-BE49-F238E27FC236}">
                <a16:creationId xmlns:a16="http://schemas.microsoft.com/office/drawing/2014/main" id="{71D24F43-84EA-442F-AA8E-6E3439038930}"/>
              </a:ext>
            </a:extLst>
          </p:cNvPr>
          <p:cNvSpPr>
            <a:spLocks/>
          </p:cNvSpPr>
          <p:nvPr/>
        </p:nvSpPr>
        <p:spPr bwMode="auto">
          <a:xfrm>
            <a:off x="8805373" y="3524645"/>
            <a:ext cx="1734406" cy="52828"/>
          </a:xfrm>
          <a:custGeom>
            <a:avLst/>
            <a:gdLst/>
            <a:ahLst/>
            <a:cxnLst/>
            <a:rect l="l" t="t" r="r" b="b"/>
            <a:pathLst>
              <a:path w="4230688" h="323122">
                <a:moveTo>
                  <a:pt x="690731" y="306944"/>
                </a:moveTo>
                <a:lnTo>
                  <a:pt x="690926" y="307256"/>
                </a:lnTo>
                <a:lnTo>
                  <a:pt x="686864" y="315369"/>
                </a:lnTo>
                <a:close/>
                <a:moveTo>
                  <a:pt x="616109" y="299788"/>
                </a:moveTo>
                <a:cubicBezTo>
                  <a:pt x="619443" y="298845"/>
                  <a:pt x="622300" y="299788"/>
                  <a:pt x="622300" y="307328"/>
                </a:cubicBezTo>
                <a:cubicBezTo>
                  <a:pt x="618490" y="296017"/>
                  <a:pt x="603250" y="322409"/>
                  <a:pt x="607060" y="303558"/>
                </a:cubicBezTo>
                <a:cubicBezTo>
                  <a:pt x="608965" y="303558"/>
                  <a:pt x="612775" y="300730"/>
                  <a:pt x="616109" y="299788"/>
                </a:cubicBezTo>
                <a:close/>
                <a:moveTo>
                  <a:pt x="454554" y="292247"/>
                </a:moveTo>
                <a:lnTo>
                  <a:pt x="458259" y="304649"/>
                </a:lnTo>
                <a:cubicBezTo>
                  <a:pt x="457333" y="307130"/>
                  <a:pt x="454555" y="308122"/>
                  <a:pt x="450850" y="308122"/>
                </a:cubicBezTo>
                <a:cubicBezTo>
                  <a:pt x="450850" y="300185"/>
                  <a:pt x="454554" y="296216"/>
                  <a:pt x="454554" y="292247"/>
                </a:cubicBezTo>
                <a:close/>
                <a:moveTo>
                  <a:pt x="2509981" y="291195"/>
                </a:moveTo>
                <a:cubicBezTo>
                  <a:pt x="2510643" y="295092"/>
                  <a:pt x="2510774" y="299730"/>
                  <a:pt x="2512484" y="299730"/>
                </a:cubicBezTo>
                <a:cubicBezTo>
                  <a:pt x="2507667" y="302090"/>
                  <a:pt x="2510680" y="295245"/>
                  <a:pt x="2509981" y="291195"/>
                </a:cubicBezTo>
                <a:close/>
                <a:moveTo>
                  <a:pt x="2509608" y="289487"/>
                </a:moveTo>
                <a:cubicBezTo>
                  <a:pt x="2510101" y="289846"/>
                  <a:pt x="2510261" y="290465"/>
                  <a:pt x="2509981" y="291195"/>
                </a:cubicBezTo>
                <a:close/>
                <a:moveTo>
                  <a:pt x="2508837" y="285953"/>
                </a:moveTo>
                <a:lnTo>
                  <a:pt x="2509608" y="289487"/>
                </a:lnTo>
                <a:cubicBezTo>
                  <a:pt x="2509109" y="288352"/>
                  <a:pt x="2507723" y="287980"/>
                  <a:pt x="2505075" y="288845"/>
                </a:cubicBezTo>
                <a:close/>
                <a:moveTo>
                  <a:pt x="679450" y="284309"/>
                </a:moveTo>
                <a:lnTo>
                  <a:pt x="686859" y="284309"/>
                </a:lnTo>
                <a:cubicBezTo>
                  <a:pt x="690563" y="291929"/>
                  <a:pt x="683154" y="299549"/>
                  <a:pt x="683154" y="303359"/>
                </a:cubicBezTo>
                <a:close/>
                <a:moveTo>
                  <a:pt x="2260205" y="270417"/>
                </a:moveTo>
                <a:lnTo>
                  <a:pt x="2260348" y="270933"/>
                </a:lnTo>
                <a:cubicBezTo>
                  <a:pt x="2259948" y="271294"/>
                  <a:pt x="2259525" y="271348"/>
                  <a:pt x="2259116" y="271149"/>
                </a:cubicBezTo>
                <a:close/>
                <a:moveTo>
                  <a:pt x="1943100" y="266847"/>
                </a:moveTo>
                <a:lnTo>
                  <a:pt x="1951038" y="270022"/>
                </a:lnTo>
                <a:lnTo>
                  <a:pt x="1943100" y="277959"/>
                </a:lnTo>
                <a:close/>
                <a:moveTo>
                  <a:pt x="461169" y="262084"/>
                </a:moveTo>
                <a:cubicBezTo>
                  <a:pt x="464326" y="262084"/>
                  <a:pt x="467484" y="266907"/>
                  <a:pt x="470500" y="272792"/>
                </a:cubicBezTo>
                <a:cubicBezTo>
                  <a:pt x="466196" y="271480"/>
                  <a:pt x="458226" y="276212"/>
                  <a:pt x="461169" y="262084"/>
                </a:cubicBezTo>
                <a:close/>
                <a:moveTo>
                  <a:pt x="2291359" y="258271"/>
                </a:moveTo>
                <a:lnTo>
                  <a:pt x="2285073" y="260734"/>
                </a:lnTo>
                <a:lnTo>
                  <a:pt x="2288147" y="262947"/>
                </a:lnTo>
                <a:close/>
                <a:moveTo>
                  <a:pt x="2540015" y="246594"/>
                </a:moveTo>
                <a:lnTo>
                  <a:pt x="2539403" y="247970"/>
                </a:lnTo>
                <a:cubicBezTo>
                  <a:pt x="2539350" y="247837"/>
                  <a:pt x="2539298" y="247705"/>
                  <a:pt x="2539361" y="247530"/>
                </a:cubicBezTo>
                <a:close/>
                <a:moveTo>
                  <a:pt x="322813" y="246039"/>
                </a:moveTo>
                <a:lnTo>
                  <a:pt x="324000" y="247581"/>
                </a:lnTo>
                <a:lnTo>
                  <a:pt x="315606" y="255459"/>
                </a:lnTo>
                <a:cubicBezTo>
                  <a:pt x="318418" y="247970"/>
                  <a:pt x="320762" y="245629"/>
                  <a:pt x="322813" y="246039"/>
                </a:cubicBezTo>
                <a:close/>
                <a:moveTo>
                  <a:pt x="385763" y="236684"/>
                </a:moveTo>
                <a:cubicBezTo>
                  <a:pt x="385763" y="247797"/>
                  <a:pt x="367620" y="258909"/>
                  <a:pt x="360363" y="258909"/>
                </a:cubicBezTo>
                <a:close/>
                <a:moveTo>
                  <a:pt x="2543621" y="235332"/>
                </a:moveTo>
                <a:cubicBezTo>
                  <a:pt x="2544090" y="234630"/>
                  <a:pt x="2545028" y="234864"/>
                  <a:pt x="2546903" y="236736"/>
                </a:cubicBezTo>
                <a:lnTo>
                  <a:pt x="2540015" y="246594"/>
                </a:lnTo>
                <a:cubicBezTo>
                  <a:pt x="2544698" y="246705"/>
                  <a:pt x="2542302" y="237309"/>
                  <a:pt x="2543621" y="235332"/>
                </a:cubicBezTo>
                <a:close/>
                <a:moveTo>
                  <a:pt x="327595" y="234205"/>
                </a:moveTo>
                <a:cubicBezTo>
                  <a:pt x="338579" y="242162"/>
                  <a:pt x="345486" y="267175"/>
                  <a:pt x="341857" y="281670"/>
                </a:cubicBezTo>
                <a:cubicBezTo>
                  <a:pt x="334356" y="277925"/>
                  <a:pt x="341857" y="266692"/>
                  <a:pt x="338106" y="259203"/>
                </a:cubicBezTo>
                <a:lnTo>
                  <a:pt x="333009" y="262304"/>
                </a:lnTo>
                <a:cubicBezTo>
                  <a:pt x="330303" y="259202"/>
                  <a:pt x="327768" y="250108"/>
                  <a:pt x="324000" y="247581"/>
                </a:cubicBezTo>
                <a:cubicBezTo>
                  <a:pt x="327203" y="244428"/>
                  <a:pt x="328089" y="239669"/>
                  <a:pt x="327595" y="234205"/>
                </a:cubicBezTo>
                <a:close/>
                <a:moveTo>
                  <a:pt x="315384" y="224438"/>
                </a:moveTo>
                <a:cubicBezTo>
                  <a:pt x="316310" y="226705"/>
                  <a:pt x="317236" y="230334"/>
                  <a:pt x="319088" y="232148"/>
                </a:cubicBezTo>
                <a:cubicBezTo>
                  <a:pt x="315384" y="232148"/>
                  <a:pt x="311679" y="243034"/>
                  <a:pt x="307975" y="235777"/>
                </a:cubicBezTo>
                <a:cubicBezTo>
                  <a:pt x="311679" y="235777"/>
                  <a:pt x="311679" y="228520"/>
                  <a:pt x="311679" y="224891"/>
                </a:cubicBezTo>
                <a:close/>
                <a:moveTo>
                  <a:pt x="327968" y="219090"/>
                </a:moveTo>
                <a:cubicBezTo>
                  <a:pt x="328116" y="224506"/>
                  <a:pt x="328449" y="229613"/>
                  <a:pt x="327595" y="234205"/>
                </a:cubicBezTo>
                <a:lnTo>
                  <a:pt x="326856" y="232992"/>
                </a:lnTo>
                <a:cubicBezTo>
                  <a:pt x="324907" y="225208"/>
                  <a:pt x="325744" y="221216"/>
                  <a:pt x="327968" y="219090"/>
                </a:cubicBezTo>
                <a:close/>
                <a:moveTo>
                  <a:pt x="2805113" y="203347"/>
                </a:moveTo>
                <a:lnTo>
                  <a:pt x="2809876" y="228747"/>
                </a:lnTo>
                <a:lnTo>
                  <a:pt x="2805113" y="231922"/>
                </a:lnTo>
                <a:close/>
                <a:moveTo>
                  <a:pt x="2480" y="63779"/>
                </a:moveTo>
                <a:lnTo>
                  <a:pt x="7937" y="68409"/>
                </a:lnTo>
                <a:cubicBezTo>
                  <a:pt x="-7938" y="72114"/>
                  <a:pt x="15875" y="90634"/>
                  <a:pt x="0" y="75818"/>
                </a:cubicBezTo>
                <a:close/>
                <a:moveTo>
                  <a:pt x="26988" y="63647"/>
                </a:moveTo>
                <a:cubicBezTo>
                  <a:pt x="30560" y="78656"/>
                  <a:pt x="41276" y="86161"/>
                  <a:pt x="30560" y="104922"/>
                </a:cubicBezTo>
                <a:cubicBezTo>
                  <a:pt x="30560" y="93665"/>
                  <a:pt x="26988" y="74904"/>
                  <a:pt x="26988" y="63647"/>
                </a:cubicBezTo>
                <a:close/>
                <a:moveTo>
                  <a:pt x="1999391" y="27049"/>
                </a:moveTo>
                <a:cubicBezTo>
                  <a:pt x="1997398" y="29323"/>
                  <a:pt x="1995384" y="31165"/>
                  <a:pt x="1992094" y="30903"/>
                </a:cubicBezTo>
                <a:lnTo>
                  <a:pt x="1991891" y="30793"/>
                </a:lnTo>
                <a:cubicBezTo>
                  <a:pt x="1995641" y="27049"/>
                  <a:pt x="1995641" y="27049"/>
                  <a:pt x="1999391" y="27049"/>
                </a:cubicBezTo>
                <a:close/>
                <a:moveTo>
                  <a:pt x="1305627" y="12071"/>
                </a:moveTo>
                <a:cubicBezTo>
                  <a:pt x="1305633" y="12074"/>
                  <a:pt x="1305705" y="12110"/>
                  <a:pt x="1306564" y="12539"/>
                </a:cubicBezTo>
                <a:lnTo>
                  <a:pt x="1313127" y="15815"/>
                </a:lnTo>
                <a:cubicBezTo>
                  <a:pt x="1310304" y="16621"/>
                  <a:pt x="1307654" y="17339"/>
                  <a:pt x="1304900" y="17006"/>
                </a:cubicBezTo>
                <a:close/>
                <a:moveTo>
                  <a:pt x="1554011" y="721"/>
                </a:moveTo>
                <a:cubicBezTo>
                  <a:pt x="1584773" y="5284"/>
                  <a:pt x="1615008" y="29857"/>
                  <a:pt x="1643134" y="27049"/>
                </a:cubicBezTo>
                <a:cubicBezTo>
                  <a:pt x="1710635" y="4582"/>
                  <a:pt x="1781887" y="19560"/>
                  <a:pt x="1845638" y="15815"/>
                </a:cubicBezTo>
                <a:lnTo>
                  <a:pt x="1842357" y="25644"/>
                </a:lnTo>
                <a:cubicBezTo>
                  <a:pt x="1864388" y="-6651"/>
                  <a:pt x="1890639" y="60749"/>
                  <a:pt x="1909389" y="12071"/>
                </a:cubicBezTo>
                <a:cubicBezTo>
                  <a:pt x="1916890" y="19560"/>
                  <a:pt x="1931890" y="15815"/>
                  <a:pt x="1924390" y="34537"/>
                </a:cubicBezTo>
                <a:cubicBezTo>
                  <a:pt x="1941717" y="13777"/>
                  <a:pt x="1968650" y="50570"/>
                  <a:pt x="1992094" y="30903"/>
                </a:cubicBezTo>
                <a:cubicBezTo>
                  <a:pt x="2014497" y="53137"/>
                  <a:pt x="2036954" y="27092"/>
                  <a:pt x="2063143" y="45771"/>
                </a:cubicBezTo>
                <a:cubicBezTo>
                  <a:pt x="2063143" y="49515"/>
                  <a:pt x="2055642" y="49515"/>
                  <a:pt x="2055642" y="60749"/>
                </a:cubicBezTo>
                <a:cubicBezTo>
                  <a:pt x="2066893" y="75726"/>
                  <a:pt x="2081893" y="23304"/>
                  <a:pt x="2085643" y="64493"/>
                </a:cubicBezTo>
                <a:cubicBezTo>
                  <a:pt x="2089393" y="64493"/>
                  <a:pt x="2089393" y="45771"/>
                  <a:pt x="2085643" y="45771"/>
                </a:cubicBezTo>
                <a:cubicBezTo>
                  <a:pt x="2141894" y="64493"/>
                  <a:pt x="2205646" y="38282"/>
                  <a:pt x="2265647" y="30793"/>
                </a:cubicBezTo>
                <a:cubicBezTo>
                  <a:pt x="2306898" y="57004"/>
                  <a:pt x="2265647" y="101937"/>
                  <a:pt x="2299398" y="71982"/>
                </a:cubicBezTo>
                <a:cubicBezTo>
                  <a:pt x="2303148" y="70110"/>
                  <a:pt x="2303148" y="58876"/>
                  <a:pt x="2303148" y="64493"/>
                </a:cubicBezTo>
                <a:cubicBezTo>
                  <a:pt x="2314398" y="53260"/>
                  <a:pt x="2321898" y="113170"/>
                  <a:pt x="2333148" y="90704"/>
                </a:cubicBezTo>
                <a:cubicBezTo>
                  <a:pt x="2329398" y="64493"/>
                  <a:pt x="2336898" y="75726"/>
                  <a:pt x="2336898" y="60749"/>
                </a:cubicBezTo>
                <a:cubicBezTo>
                  <a:pt x="2363149" y="79471"/>
                  <a:pt x="2366899" y="101937"/>
                  <a:pt x="2389399" y="83215"/>
                </a:cubicBezTo>
                <a:lnTo>
                  <a:pt x="2389399" y="93044"/>
                </a:lnTo>
                <a:cubicBezTo>
                  <a:pt x="2411900" y="57004"/>
                  <a:pt x="2441901" y="79471"/>
                  <a:pt x="2460651" y="34537"/>
                </a:cubicBezTo>
                <a:cubicBezTo>
                  <a:pt x="2595654" y="30793"/>
                  <a:pt x="2723156" y="12071"/>
                  <a:pt x="2854409" y="8326"/>
                </a:cubicBezTo>
                <a:cubicBezTo>
                  <a:pt x="2981912" y="23304"/>
                  <a:pt x="3109415" y="4582"/>
                  <a:pt x="3240667" y="34537"/>
                </a:cubicBezTo>
                <a:cubicBezTo>
                  <a:pt x="3266918" y="68237"/>
                  <a:pt x="3270668" y="68237"/>
                  <a:pt x="3304419" y="57004"/>
                </a:cubicBezTo>
                <a:cubicBezTo>
                  <a:pt x="3304419" y="60749"/>
                  <a:pt x="3300669" y="60749"/>
                  <a:pt x="3304419" y="68237"/>
                </a:cubicBezTo>
                <a:cubicBezTo>
                  <a:pt x="3304419" y="38282"/>
                  <a:pt x="3326919" y="64493"/>
                  <a:pt x="3330669" y="38282"/>
                </a:cubicBezTo>
                <a:cubicBezTo>
                  <a:pt x="3379420" y="45771"/>
                  <a:pt x="3424421" y="38282"/>
                  <a:pt x="3473172" y="38282"/>
                </a:cubicBezTo>
                <a:cubicBezTo>
                  <a:pt x="3465672" y="42026"/>
                  <a:pt x="3461922" y="64493"/>
                  <a:pt x="3469422" y="64493"/>
                </a:cubicBezTo>
                <a:lnTo>
                  <a:pt x="3479266" y="48111"/>
                </a:lnTo>
                <a:lnTo>
                  <a:pt x="3480672" y="52323"/>
                </a:lnTo>
                <a:cubicBezTo>
                  <a:pt x="3488172" y="49515"/>
                  <a:pt x="3495673" y="34537"/>
                  <a:pt x="3488172" y="27049"/>
                </a:cubicBezTo>
                <a:cubicBezTo>
                  <a:pt x="3615675" y="4582"/>
                  <a:pt x="3735678" y="68237"/>
                  <a:pt x="3859430" y="64493"/>
                </a:cubicBezTo>
                <a:cubicBezTo>
                  <a:pt x="3885681" y="75726"/>
                  <a:pt x="3926932" y="68237"/>
                  <a:pt x="3960682" y="60749"/>
                </a:cubicBezTo>
                <a:cubicBezTo>
                  <a:pt x="4050684" y="101937"/>
                  <a:pt x="4136936" y="139381"/>
                  <a:pt x="4230688" y="113170"/>
                </a:cubicBezTo>
                <a:cubicBezTo>
                  <a:pt x="4230653" y="113346"/>
                  <a:pt x="4215644" y="188081"/>
                  <a:pt x="4178187" y="206781"/>
                </a:cubicBezTo>
                <a:cubicBezTo>
                  <a:pt x="4125686" y="274181"/>
                  <a:pt x="4061934" y="203037"/>
                  <a:pt x="4005683" y="244225"/>
                </a:cubicBezTo>
                <a:cubicBezTo>
                  <a:pt x="3998183" y="244225"/>
                  <a:pt x="4009433" y="206781"/>
                  <a:pt x="3994433" y="214270"/>
                </a:cubicBezTo>
                <a:cubicBezTo>
                  <a:pt x="3938182" y="266692"/>
                  <a:pt x="3855680" y="232992"/>
                  <a:pt x="3791929" y="188059"/>
                </a:cubicBezTo>
                <a:lnTo>
                  <a:pt x="3795210" y="178230"/>
                </a:lnTo>
                <a:cubicBezTo>
                  <a:pt x="3784429" y="169337"/>
                  <a:pt x="3769428" y="206781"/>
                  <a:pt x="3754428" y="199292"/>
                </a:cubicBezTo>
                <a:cubicBezTo>
                  <a:pt x="3754428" y="191803"/>
                  <a:pt x="3758178" y="188059"/>
                  <a:pt x="3758178" y="180570"/>
                </a:cubicBezTo>
                <a:cubicBezTo>
                  <a:pt x="3754428" y="203037"/>
                  <a:pt x="3731928" y="188059"/>
                  <a:pt x="3728177" y="203037"/>
                </a:cubicBezTo>
                <a:cubicBezTo>
                  <a:pt x="3720677" y="195548"/>
                  <a:pt x="3724427" y="180570"/>
                  <a:pt x="3716927" y="169337"/>
                </a:cubicBezTo>
                <a:cubicBezTo>
                  <a:pt x="3709427" y="195548"/>
                  <a:pt x="3709427" y="195548"/>
                  <a:pt x="3709427" y="195548"/>
                </a:cubicBezTo>
                <a:cubicBezTo>
                  <a:pt x="3686927" y="251714"/>
                  <a:pt x="3656926" y="188059"/>
                  <a:pt x="3630675" y="218014"/>
                </a:cubicBezTo>
                <a:cubicBezTo>
                  <a:pt x="3630675" y="210525"/>
                  <a:pt x="3634426" y="206781"/>
                  <a:pt x="3630675" y="203037"/>
                </a:cubicBezTo>
                <a:cubicBezTo>
                  <a:pt x="3585674" y="236736"/>
                  <a:pt x="3529423" y="225503"/>
                  <a:pt x="3476922" y="240481"/>
                </a:cubicBezTo>
                <a:cubicBezTo>
                  <a:pt x="3480672" y="229248"/>
                  <a:pt x="3480672" y="214270"/>
                  <a:pt x="3480672" y="206781"/>
                </a:cubicBezTo>
                <a:cubicBezTo>
                  <a:pt x="3476922" y="229248"/>
                  <a:pt x="3458172" y="236736"/>
                  <a:pt x="3446922" y="240481"/>
                </a:cubicBezTo>
                <a:cubicBezTo>
                  <a:pt x="3439421" y="214270"/>
                  <a:pt x="3420671" y="262947"/>
                  <a:pt x="3405671" y="247970"/>
                </a:cubicBezTo>
                <a:lnTo>
                  <a:pt x="3409421" y="244225"/>
                </a:lnTo>
                <a:lnTo>
                  <a:pt x="3399987" y="252884"/>
                </a:lnTo>
                <a:cubicBezTo>
                  <a:pt x="3392076" y="252884"/>
                  <a:pt x="3387858" y="233929"/>
                  <a:pt x="3379420" y="259203"/>
                </a:cubicBezTo>
                <a:lnTo>
                  <a:pt x="3372858" y="242821"/>
                </a:lnTo>
                <a:cubicBezTo>
                  <a:pt x="3368170" y="274181"/>
                  <a:pt x="3356920" y="218014"/>
                  <a:pt x="3345669" y="236736"/>
                </a:cubicBezTo>
                <a:lnTo>
                  <a:pt x="3345669" y="243289"/>
                </a:lnTo>
                <a:cubicBezTo>
                  <a:pt x="3338169" y="255459"/>
                  <a:pt x="3334419" y="236736"/>
                  <a:pt x="3323169" y="240481"/>
                </a:cubicBezTo>
                <a:cubicBezTo>
                  <a:pt x="3304419" y="244225"/>
                  <a:pt x="3293168" y="225503"/>
                  <a:pt x="3293168" y="255459"/>
                </a:cubicBezTo>
                <a:cubicBezTo>
                  <a:pt x="3285668" y="229248"/>
                  <a:pt x="3311919" y="244225"/>
                  <a:pt x="3300669" y="210525"/>
                </a:cubicBezTo>
                <a:cubicBezTo>
                  <a:pt x="3236917" y="236736"/>
                  <a:pt x="3165666" y="229248"/>
                  <a:pt x="3101914" y="229248"/>
                </a:cubicBezTo>
                <a:cubicBezTo>
                  <a:pt x="3094414" y="218014"/>
                  <a:pt x="3090664" y="214270"/>
                  <a:pt x="3086914" y="203037"/>
                </a:cubicBezTo>
                <a:cubicBezTo>
                  <a:pt x="3079414" y="206781"/>
                  <a:pt x="3064414" y="206781"/>
                  <a:pt x="3056913" y="221759"/>
                </a:cubicBezTo>
                <a:cubicBezTo>
                  <a:pt x="3060663" y="221759"/>
                  <a:pt x="3053163" y="206781"/>
                  <a:pt x="3049413" y="206781"/>
                </a:cubicBezTo>
                <a:cubicBezTo>
                  <a:pt x="3038163" y="195548"/>
                  <a:pt x="3034413" y="236736"/>
                  <a:pt x="3023163" y="221759"/>
                </a:cubicBezTo>
                <a:cubicBezTo>
                  <a:pt x="3026913" y="214270"/>
                  <a:pt x="3030663" y="206781"/>
                  <a:pt x="3026913" y="195548"/>
                </a:cubicBezTo>
                <a:cubicBezTo>
                  <a:pt x="3015663" y="218014"/>
                  <a:pt x="3000662" y="214270"/>
                  <a:pt x="2989412" y="221759"/>
                </a:cubicBezTo>
                <a:cubicBezTo>
                  <a:pt x="2989412" y="214270"/>
                  <a:pt x="2993162" y="214270"/>
                  <a:pt x="2993162" y="203037"/>
                </a:cubicBezTo>
                <a:cubicBezTo>
                  <a:pt x="2978162" y="229248"/>
                  <a:pt x="2966912" y="199292"/>
                  <a:pt x="2951911" y="214270"/>
                </a:cubicBezTo>
                <a:lnTo>
                  <a:pt x="2958474" y="197888"/>
                </a:lnTo>
                <a:cubicBezTo>
                  <a:pt x="2940661" y="176826"/>
                  <a:pt x="2951911" y="232992"/>
                  <a:pt x="2933161" y="218014"/>
                </a:cubicBezTo>
                <a:cubicBezTo>
                  <a:pt x="2936911" y="214270"/>
                  <a:pt x="2936911" y="206781"/>
                  <a:pt x="2936911" y="199292"/>
                </a:cubicBezTo>
                <a:cubicBezTo>
                  <a:pt x="2921911" y="229248"/>
                  <a:pt x="2895660" y="218014"/>
                  <a:pt x="2876910" y="229248"/>
                </a:cubicBezTo>
                <a:lnTo>
                  <a:pt x="2876910" y="221759"/>
                </a:lnTo>
                <a:cubicBezTo>
                  <a:pt x="2861909" y="225503"/>
                  <a:pt x="2843159" y="214270"/>
                  <a:pt x="2820658" y="229248"/>
                </a:cubicBezTo>
                <a:cubicBezTo>
                  <a:pt x="2813158" y="221759"/>
                  <a:pt x="2824409" y="188059"/>
                  <a:pt x="2805658" y="191803"/>
                </a:cubicBezTo>
                <a:cubicBezTo>
                  <a:pt x="2805658" y="225503"/>
                  <a:pt x="2771907" y="206781"/>
                  <a:pt x="2783158" y="244225"/>
                </a:cubicBezTo>
                <a:cubicBezTo>
                  <a:pt x="2768157" y="236736"/>
                  <a:pt x="2741907" y="225503"/>
                  <a:pt x="2730657" y="236736"/>
                </a:cubicBezTo>
                <a:cubicBezTo>
                  <a:pt x="2738157" y="221759"/>
                  <a:pt x="2723156" y="195548"/>
                  <a:pt x="2738157" y="191803"/>
                </a:cubicBezTo>
                <a:lnTo>
                  <a:pt x="2728313" y="175421"/>
                </a:lnTo>
                <a:lnTo>
                  <a:pt x="2730188" y="167055"/>
                </a:lnTo>
                <a:cubicBezTo>
                  <a:pt x="2735637" y="166880"/>
                  <a:pt x="2735813" y="165124"/>
                  <a:pt x="2734407" y="158104"/>
                </a:cubicBezTo>
                <a:cubicBezTo>
                  <a:pt x="2726906" y="161848"/>
                  <a:pt x="2708156" y="173081"/>
                  <a:pt x="2700656" y="169337"/>
                </a:cubicBezTo>
                <a:cubicBezTo>
                  <a:pt x="2689406" y="188059"/>
                  <a:pt x="2678155" y="225503"/>
                  <a:pt x="2655655" y="229248"/>
                </a:cubicBezTo>
                <a:cubicBezTo>
                  <a:pt x="2666905" y="218014"/>
                  <a:pt x="2651905" y="191803"/>
                  <a:pt x="2659405" y="188059"/>
                </a:cubicBezTo>
                <a:cubicBezTo>
                  <a:pt x="2629404" y="247970"/>
                  <a:pt x="2629404" y="247970"/>
                  <a:pt x="2629404" y="247970"/>
                </a:cubicBezTo>
                <a:cubicBezTo>
                  <a:pt x="2621904" y="251714"/>
                  <a:pt x="2625654" y="221759"/>
                  <a:pt x="2618154" y="232992"/>
                </a:cubicBezTo>
                <a:cubicBezTo>
                  <a:pt x="2618154" y="240481"/>
                  <a:pt x="2614404" y="247970"/>
                  <a:pt x="2610654" y="251714"/>
                </a:cubicBezTo>
                <a:cubicBezTo>
                  <a:pt x="2606904" y="247970"/>
                  <a:pt x="2580653" y="259203"/>
                  <a:pt x="2580653" y="229248"/>
                </a:cubicBezTo>
                <a:cubicBezTo>
                  <a:pt x="2576903" y="214270"/>
                  <a:pt x="2591904" y="221759"/>
                  <a:pt x="2584404" y="210525"/>
                </a:cubicBezTo>
                <a:cubicBezTo>
                  <a:pt x="2569403" y="210525"/>
                  <a:pt x="2569403" y="221759"/>
                  <a:pt x="2558153" y="221759"/>
                </a:cubicBezTo>
                <a:cubicBezTo>
                  <a:pt x="2550706" y="210578"/>
                  <a:pt x="2532167" y="228984"/>
                  <a:pt x="2539361" y="247530"/>
                </a:cubicBezTo>
                <a:cubicBezTo>
                  <a:pt x="2533690" y="258667"/>
                  <a:pt x="2524493" y="262947"/>
                  <a:pt x="2513152" y="262947"/>
                </a:cubicBezTo>
                <a:cubicBezTo>
                  <a:pt x="2516902" y="255459"/>
                  <a:pt x="2516902" y="247970"/>
                  <a:pt x="2520652" y="236736"/>
                </a:cubicBezTo>
                <a:cubicBezTo>
                  <a:pt x="2502633" y="261926"/>
                  <a:pt x="2484613" y="269824"/>
                  <a:pt x="2466587" y="280360"/>
                </a:cubicBezTo>
                <a:cubicBezTo>
                  <a:pt x="2468386" y="274645"/>
                  <a:pt x="2470872" y="264979"/>
                  <a:pt x="2473190" y="262123"/>
                </a:cubicBezTo>
                <a:cubicBezTo>
                  <a:pt x="2451767" y="242997"/>
                  <a:pt x="2426306" y="288367"/>
                  <a:pt x="2404400" y="259203"/>
                </a:cubicBezTo>
                <a:cubicBezTo>
                  <a:pt x="2408150" y="255460"/>
                  <a:pt x="2408150" y="281670"/>
                  <a:pt x="2408150" y="277925"/>
                </a:cubicBezTo>
                <a:cubicBezTo>
                  <a:pt x="2396900" y="274181"/>
                  <a:pt x="2396900" y="251714"/>
                  <a:pt x="2389399" y="259203"/>
                </a:cubicBezTo>
                <a:cubicBezTo>
                  <a:pt x="2389399" y="247970"/>
                  <a:pt x="2378149" y="262947"/>
                  <a:pt x="2370649" y="266692"/>
                </a:cubicBezTo>
                <a:cubicBezTo>
                  <a:pt x="2370329" y="264717"/>
                  <a:pt x="2372364" y="259203"/>
                  <a:pt x="2374399" y="259203"/>
                </a:cubicBezTo>
                <a:cubicBezTo>
                  <a:pt x="2366899" y="270436"/>
                  <a:pt x="2321898" y="289158"/>
                  <a:pt x="2295647" y="270436"/>
                </a:cubicBezTo>
                <a:cubicBezTo>
                  <a:pt x="2295647" y="277926"/>
                  <a:pt x="2280647" y="300392"/>
                  <a:pt x="2273147" y="300392"/>
                </a:cubicBezTo>
                <a:lnTo>
                  <a:pt x="2276428" y="284010"/>
                </a:lnTo>
                <a:cubicBezTo>
                  <a:pt x="2273981" y="270023"/>
                  <a:pt x="2264263" y="276489"/>
                  <a:pt x="2260348" y="270933"/>
                </a:cubicBezTo>
                <a:lnTo>
                  <a:pt x="2269492" y="267600"/>
                </a:lnTo>
                <a:lnTo>
                  <a:pt x="2270218" y="274532"/>
                </a:lnTo>
                <a:cubicBezTo>
                  <a:pt x="2272115" y="273671"/>
                  <a:pt x="2275789" y="267486"/>
                  <a:pt x="2279674" y="263311"/>
                </a:cubicBezTo>
                <a:cubicBezTo>
                  <a:pt x="2276448" y="264848"/>
                  <a:pt x="2272963" y="266564"/>
                  <a:pt x="2269492" y="267600"/>
                </a:cubicBezTo>
                <a:cubicBezTo>
                  <a:pt x="2269313" y="267288"/>
                  <a:pt x="2269354" y="266995"/>
                  <a:pt x="2269397" y="266692"/>
                </a:cubicBezTo>
                <a:cubicBezTo>
                  <a:pt x="2266331" y="266692"/>
                  <a:pt x="2263266" y="268360"/>
                  <a:pt x="2260205" y="270417"/>
                </a:cubicBezTo>
                <a:cubicBezTo>
                  <a:pt x="2258761" y="269143"/>
                  <a:pt x="2258147" y="266735"/>
                  <a:pt x="2258147" y="262947"/>
                </a:cubicBezTo>
                <a:lnTo>
                  <a:pt x="2259116" y="271149"/>
                </a:lnTo>
                <a:cubicBezTo>
                  <a:pt x="2251292" y="276558"/>
                  <a:pt x="2243469" y="283455"/>
                  <a:pt x="2235646" y="270436"/>
                </a:cubicBezTo>
                <a:cubicBezTo>
                  <a:pt x="2239396" y="274181"/>
                  <a:pt x="2243146" y="240481"/>
                  <a:pt x="2235646" y="244225"/>
                </a:cubicBezTo>
                <a:cubicBezTo>
                  <a:pt x="2220646" y="247970"/>
                  <a:pt x="2231896" y="251714"/>
                  <a:pt x="2216896" y="259203"/>
                </a:cubicBezTo>
                <a:lnTo>
                  <a:pt x="2210333" y="265756"/>
                </a:lnTo>
                <a:lnTo>
                  <a:pt x="2205528" y="275936"/>
                </a:lnTo>
                <a:cubicBezTo>
                  <a:pt x="2200958" y="279095"/>
                  <a:pt x="2195333" y="268564"/>
                  <a:pt x="2198145" y="285414"/>
                </a:cubicBezTo>
                <a:cubicBezTo>
                  <a:pt x="2198145" y="270436"/>
                  <a:pt x="2175645" y="296647"/>
                  <a:pt x="2179395" y="262947"/>
                </a:cubicBezTo>
                <a:cubicBezTo>
                  <a:pt x="2179395" y="236736"/>
                  <a:pt x="2179395" y="236736"/>
                  <a:pt x="2179395" y="236736"/>
                </a:cubicBezTo>
                <a:cubicBezTo>
                  <a:pt x="2171895" y="240481"/>
                  <a:pt x="2168145" y="262947"/>
                  <a:pt x="2160645" y="274181"/>
                </a:cubicBezTo>
                <a:cubicBezTo>
                  <a:pt x="2160645" y="274120"/>
                  <a:pt x="2160645" y="266677"/>
                  <a:pt x="2160645" y="262947"/>
                </a:cubicBezTo>
                <a:cubicBezTo>
                  <a:pt x="2156895" y="304136"/>
                  <a:pt x="2141894" y="259203"/>
                  <a:pt x="2134394" y="289158"/>
                </a:cubicBezTo>
                <a:cubicBezTo>
                  <a:pt x="2119394" y="277925"/>
                  <a:pt x="2096893" y="289158"/>
                  <a:pt x="2089393" y="262947"/>
                </a:cubicBezTo>
                <a:cubicBezTo>
                  <a:pt x="2078143" y="274181"/>
                  <a:pt x="2066893" y="289158"/>
                  <a:pt x="2055642" y="281670"/>
                </a:cubicBezTo>
                <a:cubicBezTo>
                  <a:pt x="2055642" y="277925"/>
                  <a:pt x="2059393" y="274181"/>
                  <a:pt x="2063143" y="266692"/>
                </a:cubicBezTo>
                <a:cubicBezTo>
                  <a:pt x="2051892" y="255459"/>
                  <a:pt x="2051892" y="266692"/>
                  <a:pt x="2044392" y="270436"/>
                </a:cubicBezTo>
                <a:cubicBezTo>
                  <a:pt x="2044392" y="266692"/>
                  <a:pt x="2029392" y="247970"/>
                  <a:pt x="2018142" y="232992"/>
                </a:cubicBezTo>
                <a:cubicBezTo>
                  <a:pt x="2006891" y="244225"/>
                  <a:pt x="2010642" y="266692"/>
                  <a:pt x="2010642" y="277925"/>
                </a:cubicBezTo>
                <a:cubicBezTo>
                  <a:pt x="1999391" y="240481"/>
                  <a:pt x="1976891" y="304136"/>
                  <a:pt x="1965641" y="266692"/>
                </a:cubicBezTo>
                <a:cubicBezTo>
                  <a:pt x="1969391" y="262947"/>
                  <a:pt x="1980641" y="247970"/>
                  <a:pt x="1973141" y="240481"/>
                </a:cubicBezTo>
                <a:cubicBezTo>
                  <a:pt x="1961891" y="199292"/>
                  <a:pt x="1950640" y="266692"/>
                  <a:pt x="1935640" y="247970"/>
                </a:cubicBezTo>
                <a:cubicBezTo>
                  <a:pt x="1935640" y="281670"/>
                  <a:pt x="1935640" y="281670"/>
                  <a:pt x="1935640" y="281670"/>
                </a:cubicBezTo>
                <a:cubicBezTo>
                  <a:pt x="1931890" y="259203"/>
                  <a:pt x="1913139" y="300392"/>
                  <a:pt x="1913139" y="266692"/>
                </a:cubicBezTo>
                <a:cubicBezTo>
                  <a:pt x="1909389" y="277925"/>
                  <a:pt x="1894389" y="255459"/>
                  <a:pt x="1898139" y="285414"/>
                </a:cubicBezTo>
                <a:cubicBezTo>
                  <a:pt x="1868139" y="259203"/>
                  <a:pt x="1826888" y="300392"/>
                  <a:pt x="1811887" y="244225"/>
                </a:cubicBezTo>
                <a:cubicBezTo>
                  <a:pt x="1808137" y="247970"/>
                  <a:pt x="1800637" y="240481"/>
                  <a:pt x="1800637" y="259203"/>
                </a:cubicBezTo>
                <a:lnTo>
                  <a:pt x="1805559" y="265522"/>
                </a:lnTo>
                <a:cubicBezTo>
                  <a:pt x="1809778" y="265521"/>
                  <a:pt x="1811887" y="250778"/>
                  <a:pt x="1811887" y="259203"/>
                </a:cubicBezTo>
                <a:cubicBezTo>
                  <a:pt x="1808137" y="259203"/>
                  <a:pt x="1808137" y="266692"/>
                  <a:pt x="1808137" y="270436"/>
                </a:cubicBezTo>
                <a:cubicBezTo>
                  <a:pt x="1800637" y="262947"/>
                  <a:pt x="1793137" y="262947"/>
                  <a:pt x="1800637" y="236736"/>
                </a:cubicBezTo>
                <a:cubicBezTo>
                  <a:pt x="1781887" y="214270"/>
                  <a:pt x="1781887" y="289158"/>
                  <a:pt x="1755636" y="277925"/>
                </a:cubicBezTo>
                <a:cubicBezTo>
                  <a:pt x="1759386" y="262947"/>
                  <a:pt x="1755636" y="259203"/>
                  <a:pt x="1748136" y="259203"/>
                </a:cubicBezTo>
                <a:cubicBezTo>
                  <a:pt x="1733136" y="281670"/>
                  <a:pt x="1733136" y="281670"/>
                  <a:pt x="1733136" y="281670"/>
                </a:cubicBezTo>
                <a:cubicBezTo>
                  <a:pt x="1718135" y="277925"/>
                  <a:pt x="1725636" y="251714"/>
                  <a:pt x="1725636" y="229248"/>
                </a:cubicBezTo>
                <a:cubicBezTo>
                  <a:pt x="1718135" y="232992"/>
                  <a:pt x="1706885" y="232992"/>
                  <a:pt x="1703135" y="247970"/>
                </a:cubicBezTo>
                <a:cubicBezTo>
                  <a:pt x="1695635" y="221759"/>
                  <a:pt x="1695635" y="221759"/>
                  <a:pt x="1695635" y="221759"/>
                </a:cubicBezTo>
                <a:cubicBezTo>
                  <a:pt x="1703135" y="240481"/>
                  <a:pt x="1688135" y="232992"/>
                  <a:pt x="1684385" y="240481"/>
                </a:cubicBezTo>
                <a:lnTo>
                  <a:pt x="1687666" y="233928"/>
                </a:lnTo>
                <a:cubicBezTo>
                  <a:pt x="1684385" y="225503"/>
                  <a:pt x="1676885" y="229248"/>
                  <a:pt x="1673134" y="232992"/>
                </a:cubicBezTo>
                <a:cubicBezTo>
                  <a:pt x="1673134" y="244225"/>
                  <a:pt x="1680635" y="251714"/>
                  <a:pt x="1688135" y="255459"/>
                </a:cubicBezTo>
                <a:cubicBezTo>
                  <a:pt x="1680635" y="266692"/>
                  <a:pt x="1676885" y="262947"/>
                  <a:pt x="1669384" y="274181"/>
                </a:cubicBezTo>
                <a:cubicBezTo>
                  <a:pt x="1673134" y="251714"/>
                  <a:pt x="1658134" y="259203"/>
                  <a:pt x="1650634" y="255459"/>
                </a:cubicBezTo>
                <a:cubicBezTo>
                  <a:pt x="1643134" y="251714"/>
                  <a:pt x="1639384" y="274181"/>
                  <a:pt x="1639384" y="274181"/>
                </a:cubicBezTo>
                <a:cubicBezTo>
                  <a:pt x="1639384" y="262947"/>
                  <a:pt x="1624383" y="274181"/>
                  <a:pt x="1631884" y="255459"/>
                </a:cubicBezTo>
                <a:cubicBezTo>
                  <a:pt x="1635634" y="251714"/>
                  <a:pt x="1639384" y="266692"/>
                  <a:pt x="1643134" y="259203"/>
                </a:cubicBezTo>
                <a:cubicBezTo>
                  <a:pt x="1639384" y="247970"/>
                  <a:pt x="1639384" y="229248"/>
                  <a:pt x="1628134" y="244225"/>
                </a:cubicBezTo>
                <a:cubicBezTo>
                  <a:pt x="1620633" y="255459"/>
                  <a:pt x="1628134" y="285414"/>
                  <a:pt x="1613133" y="274181"/>
                </a:cubicBezTo>
                <a:cubicBezTo>
                  <a:pt x="1616883" y="266692"/>
                  <a:pt x="1620633" y="259203"/>
                  <a:pt x="1624383" y="251714"/>
                </a:cubicBezTo>
                <a:lnTo>
                  <a:pt x="1611258" y="241885"/>
                </a:lnTo>
                <a:lnTo>
                  <a:pt x="1609383" y="256863"/>
                </a:lnTo>
                <a:cubicBezTo>
                  <a:pt x="1605633" y="255459"/>
                  <a:pt x="1609383" y="251714"/>
                  <a:pt x="1605633" y="247970"/>
                </a:cubicBezTo>
                <a:cubicBezTo>
                  <a:pt x="1601883" y="270436"/>
                  <a:pt x="1586883" y="255459"/>
                  <a:pt x="1583133" y="277925"/>
                </a:cubicBezTo>
                <a:cubicBezTo>
                  <a:pt x="1575632" y="281670"/>
                  <a:pt x="1568132" y="262947"/>
                  <a:pt x="1560632" y="262947"/>
                </a:cubicBezTo>
                <a:cubicBezTo>
                  <a:pt x="1553132" y="247970"/>
                  <a:pt x="1541882" y="255459"/>
                  <a:pt x="1534382" y="270436"/>
                </a:cubicBezTo>
                <a:cubicBezTo>
                  <a:pt x="1530631" y="262947"/>
                  <a:pt x="1519381" y="266692"/>
                  <a:pt x="1515631" y="277925"/>
                </a:cubicBezTo>
                <a:cubicBezTo>
                  <a:pt x="1504381" y="262947"/>
                  <a:pt x="1511881" y="203037"/>
                  <a:pt x="1500631" y="225503"/>
                </a:cubicBezTo>
                <a:cubicBezTo>
                  <a:pt x="1489381" y="225503"/>
                  <a:pt x="1481880" y="262947"/>
                  <a:pt x="1485631" y="274181"/>
                </a:cubicBezTo>
                <a:cubicBezTo>
                  <a:pt x="1463130" y="262947"/>
                  <a:pt x="1440630" y="292903"/>
                  <a:pt x="1421879" y="262947"/>
                </a:cubicBezTo>
                <a:cubicBezTo>
                  <a:pt x="1418129" y="270436"/>
                  <a:pt x="1421879" y="274181"/>
                  <a:pt x="1414379" y="277925"/>
                </a:cubicBezTo>
                <a:cubicBezTo>
                  <a:pt x="1384378" y="270436"/>
                  <a:pt x="1346878" y="300392"/>
                  <a:pt x="1324377" y="262947"/>
                </a:cubicBezTo>
                <a:cubicBezTo>
                  <a:pt x="1335627" y="251714"/>
                  <a:pt x="1328127" y="240481"/>
                  <a:pt x="1328127" y="229248"/>
                </a:cubicBezTo>
                <a:lnTo>
                  <a:pt x="1323733" y="234689"/>
                </a:lnTo>
                <a:lnTo>
                  <a:pt x="1320107" y="228699"/>
                </a:lnTo>
                <a:cubicBezTo>
                  <a:pt x="1319162" y="227492"/>
                  <a:pt x="1318283" y="229248"/>
                  <a:pt x="1316877" y="240481"/>
                </a:cubicBezTo>
                <a:cubicBezTo>
                  <a:pt x="1316877" y="259203"/>
                  <a:pt x="1313127" y="270436"/>
                  <a:pt x="1324377" y="277925"/>
                </a:cubicBezTo>
                <a:cubicBezTo>
                  <a:pt x="1305627" y="285414"/>
                  <a:pt x="1275626" y="285414"/>
                  <a:pt x="1268126" y="266692"/>
                </a:cubicBezTo>
                <a:cubicBezTo>
                  <a:pt x="1271876" y="274181"/>
                  <a:pt x="1268126" y="281670"/>
                  <a:pt x="1264376" y="285414"/>
                </a:cubicBezTo>
                <a:lnTo>
                  <a:pt x="1257344" y="260139"/>
                </a:lnTo>
                <a:cubicBezTo>
                  <a:pt x="1253126" y="256395"/>
                  <a:pt x="1247501" y="257331"/>
                  <a:pt x="1241875" y="262947"/>
                </a:cubicBezTo>
                <a:lnTo>
                  <a:pt x="1241875" y="279329"/>
                </a:lnTo>
                <a:lnTo>
                  <a:pt x="1235313" y="265288"/>
                </a:lnTo>
                <a:cubicBezTo>
                  <a:pt x="1230625" y="266693"/>
                  <a:pt x="1226875" y="300392"/>
                  <a:pt x="1219375" y="281670"/>
                </a:cubicBezTo>
                <a:cubicBezTo>
                  <a:pt x="1219375" y="274181"/>
                  <a:pt x="1219375" y="266692"/>
                  <a:pt x="1215625" y="262947"/>
                </a:cubicBezTo>
                <a:cubicBezTo>
                  <a:pt x="1204375" y="277925"/>
                  <a:pt x="1189374" y="300392"/>
                  <a:pt x="1178124" y="285414"/>
                </a:cubicBezTo>
                <a:cubicBezTo>
                  <a:pt x="1170624" y="259203"/>
                  <a:pt x="1170624" y="259203"/>
                  <a:pt x="1170624" y="259203"/>
                </a:cubicBezTo>
                <a:cubicBezTo>
                  <a:pt x="1166874" y="262947"/>
                  <a:pt x="1155624" y="277925"/>
                  <a:pt x="1166874" y="285414"/>
                </a:cubicBezTo>
                <a:cubicBezTo>
                  <a:pt x="1148123" y="270436"/>
                  <a:pt x="1133123" y="266692"/>
                  <a:pt x="1129373" y="244225"/>
                </a:cubicBezTo>
                <a:cubicBezTo>
                  <a:pt x="1091872" y="296647"/>
                  <a:pt x="1043121" y="296647"/>
                  <a:pt x="1005620" y="292903"/>
                </a:cubicBezTo>
                <a:lnTo>
                  <a:pt x="1008902" y="283074"/>
                </a:lnTo>
                <a:lnTo>
                  <a:pt x="1003137" y="279278"/>
                </a:lnTo>
                <a:cubicBezTo>
                  <a:pt x="999292" y="282372"/>
                  <a:pt x="999995" y="301328"/>
                  <a:pt x="994370" y="292903"/>
                </a:cubicBezTo>
                <a:cubicBezTo>
                  <a:pt x="998120" y="281670"/>
                  <a:pt x="986870" y="266692"/>
                  <a:pt x="994370" y="251714"/>
                </a:cubicBezTo>
                <a:cubicBezTo>
                  <a:pt x="983120" y="236736"/>
                  <a:pt x="975620" y="274181"/>
                  <a:pt x="968120" y="277925"/>
                </a:cubicBezTo>
                <a:lnTo>
                  <a:pt x="967651" y="284419"/>
                </a:lnTo>
                <a:lnTo>
                  <a:pt x="971342" y="280668"/>
                </a:lnTo>
                <a:cubicBezTo>
                  <a:pt x="972573" y="279680"/>
                  <a:pt x="973276" y="280733"/>
                  <a:pt x="971870" y="289158"/>
                </a:cubicBezTo>
                <a:cubicBezTo>
                  <a:pt x="971870" y="296647"/>
                  <a:pt x="953119" y="274181"/>
                  <a:pt x="949369" y="300392"/>
                </a:cubicBezTo>
                <a:cubicBezTo>
                  <a:pt x="945619" y="292903"/>
                  <a:pt x="949369" y="274181"/>
                  <a:pt x="949369" y="262947"/>
                </a:cubicBezTo>
                <a:lnTo>
                  <a:pt x="942807" y="272777"/>
                </a:lnTo>
                <a:cubicBezTo>
                  <a:pt x="930619" y="244225"/>
                  <a:pt x="968120" y="221759"/>
                  <a:pt x="956869" y="184315"/>
                </a:cubicBezTo>
                <a:lnTo>
                  <a:pt x="950307" y="187591"/>
                </a:lnTo>
                <a:cubicBezTo>
                  <a:pt x="941869" y="158104"/>
                  <a:pt x="971870" y="154359"/>
                  <a:pt x="953119" y="146870"/>
                </a:cubicBezTo>
                <a:cubicBezTo>
                  <a:pt x="941869" y="158104"/>
                  <a:pt x="934369" y="195548"/>
                  <a:pt x="941869" y="206781"/>
                </a:cubicBezTo>
                <a:cubicBezTo>
                  <a:pt x="923119" y="214270"/>
                  <a:pt x="930619" y="270436"/>
                  <a:pt x="908118" y="266692"/>
                </a:cubicBezTo>
                <a:cubicBezTo>
                  <a:pt x="904368" y="251714"/>
                  <a:pt x="926869" y="262947"/>
                  <a:pt x="923119" y="244225"/>
                </a:cubicBezTo>
                <a:cubicBezTo>
                  <a:pt x="915619" y="221759"/>
                  <a:pt x="904368" y="255459"/>
                  <a:pt x="893118" y="247970"/>
                </a:cubicBezTo>
                <a:cubicBezTo>
                  <a:pt x="904368" y="255459"/>
                  <a:pt x="896868" y="281670"/>
                  <a:pt x="889368" y="285414"/>
                </a:cubicBezTo>
                <a:cubicBezTo>
                  <a:pt x="878118" y="274181"/>
                  <a:pt x="896868" y="262947"/>
                  <a:pt x="881868" y="259203"/>
                </a:cubicBezTo>
                <a:cubicBezTo>
                  <a:pt x="878118" y="274181"/>
                  <a:pt x="863117" y="285414"/>
                  <a:pt x="878118" y="296647"/>
                </a:cubicBezTo>
                <a:lnTo>
                  <a:pt x="872434" y="309519"/>
                </a:lnTo>
                <a:cubicBezTo>
                  <a:pt x="866633" y="312327"/>
                  <a:pt x="860305" y="291967"/>
                  <a:pt x="851867" y="311625"/>
                </a:cubicBezTo>
                <a:cubicBezTo>
                  <a:pt x="848117" y="289158"/>
                  <a:pt x="870618" y="259203"/>
                  <a:pt x="851867" y="244225"/>
                </a:cubicBezTo>
                <a:cubicBezTo>
                  <a:pt x="855617" y="266692"/>
                  <a:pt x="833117" y="274181"/>
                  <a:pt x="840617" y="311625"/>
                </a:cubicBezTo>
                <a:cubicBezTo>
                  <a:pt x="833117" y="304136"/>
                  <a:pt x="833117" y="285414"/>
                  <a:pt x="840617" y="270436"/>
                </a:cubicBezTo>
                <a:cubicBezTo>
                  <a:pt x="829367" y="255459"/>
                  <a:pt x="814366" y="311625"/>
                  <a:pt x="814366" y="266692"/>
                </a:cubicBezTo>
                <a:cubicBezTo>
                  <a:pt x="810616" y="289158"/>
                  <a:pt x="810616" y="289158"/>
                  <a:pt x="810616" y="289158"/>
                </a:cubicBezTo>
                <a:cubicBezTo>
                  <a:pt x="806866" y="281670"/>
                  <a:pt x="803116" y="277925"/>
                  <a:pt x="799366" y="262947"/>
                </a:cubicBezTo>
                <a:cubicBezTo>
                  <a:pt x="791866" y="262947"/>
                  <a:pt x="773116" y="296647"/>
                  <a:pt x="773116" y="259203"/>
                </a:cubicBezTo>
                <a:cubicBezTo>
                  <a:pt x="773116" y="262947"/>
                  <a:pt x="754365" y="259203"/>
                  <a:pt x="758115" y="285414"/>
                </a:cubicBezTo>
                <a:cubicBezTo>
                  <a:pt x="769365" y="300392"/>
                  <a:pt x="773116" y="266692"/>
                  <a:pt x="776866" y="300392"/>
                </a:cubicBezTo>
                <a:lnTo>
                  <a:pt x="772823" y="290094"/>
                </a:lnTo>
                <a:cubicBezTo>
                  <a:pt x="767725" y="287988"/>
                  <a:pt x="759990" y="306944"/>
                  <a:pt x="754365" y="315369"/>
                </a:cubicBezTo>
                <a:lnTo>
                  <a:pt x="754365" y="302264"/>
                </a:lnTo>
                <a:cubicBezTo>
                  <a:pt x="750615" y="304136"/>
                  <a:pt x="743115" y="300392"/>
                  <a:pt x="739365" y="315369"/>
                </a:cubicBezTo>
                <a:cubicBezTo>
                  <a:pt x="743115" y="307880"/>
                  <a:pt x="739365" y="300392"/>
                  <a:pt x="739365" y="296647"/>
                </a:cubicBezTo>
                <a:lnTo>
                  <a:pt x="732802" y="313029"/>
                </a:lnTo>
                <a:cubicBezTo>
                  <a:pt x="716864" y="326603"/>
                  <a:pt x="731865" y="281670"/>
                  <a:pt x="713114" y="285414"/>
                </a:cubicBezTo>
                <a:lnTo>
                  <a:pt x="726240" y="272309"/>
                </a:lnTo>
                <a:cubicBezTo>
                  <a:pt x="724365" y="274181"/>
                  <a:pt x="720614" y="251714"/>
                  <a:pt x="713114" y="259203"/>
                </a:cubicBezTo>
                <a:cubicBezTo>
                  <a:pt x="709364" y="277925"/>
                  <a:pt x="701864" y="300392"/>
                  <a:pt x="698114" y="315369"/>
                </a:cubicBezTo>
                <a:cubicBezTo>
                  <a:pt x="692506" y="320969"/>
                  <a:pt x="693188" y="305634"/>
                  <a:pt x="690926" y="307256"/>
                </a:cubicBezTo>
                <a:lnTo>
                  <a:pt x="697215" y="294697"/>
                </a:lnTo>
                <a:cubicBezTo>
                  <a:pt x="701864" y="285414"/>
                  <a:pt x="690614" y="259203"/>
                  <a:pt x="679364" y="259203"/>
                </a:cubicBezTo>
                <a:cubicBezTo>
                  <a:pt x="671863" y="266692"/>
                  <a:pt x="660613" y="292903"/>
                  <a:pt x="671863" y="304136"/>
                </a:cubicBezTo>
                <a:cubicBezTo>
                  <a:pt x="664363" y="304136"/>
                  <a:pt x="656863" y="292903"/>
                  <a:pt x="664363" y="277925"/>
                </a:cubicBezTo>
                <a:cubicBezTo>
                  <a:pt x="649363" y="285414"/>
                  <a:pt x="664363" y="300392"/>
                  <a:pt x="653113" y="311625"/>
                </a:cubicBezTo>
                <a:cubicBezTo>
                  <a:pt x="649363" y="296647"/>
                  <a:pt x="634363" y="277925"/>
                  <a:pt x="626862" y="259203"/>
                </a:cubicBezTo>
                <a:cubicBezTo>
                  <a:pt x="638113" y="229248"/>
                  <a:pt x="638113" y="229248"/>
                  <a:pt x="638113" y="229248"/>
                </a:cubicBezTo>
                <a:lnTo>
                  <a:pt x="631550" y="229248"/>
                </a:lnTo>
                <a:cubicBezTo>
                  <a:pt x="641863" y="203037"/>
                  <a:pt x="626862" y="206781"/>
                  <a:pt x="634363" y="180570"/>
                </a:cubicBezTo>
                <a:cubicBezTo>
                  <a:pt x="626862" y="176826"/>
                  <a:pt x="619362" y="184315"/>
                  <a:pt x="615612" y="191803"/>
                </a:cubicBezTo>
                <a:cubicBezTo>
                  <a:pt x="630613" y="236736"/>
                  <a:pt x="596862" y="251714"/>
                  <a:pt x="600612" y="292903"/>
                </a:cubicBezTo>
                <a:cubicBezTo>
                  <a:pt x="578111" y="300392"/>
                  <a:pt x="589362" y="195548"/>
                  <a:pt x="563111" y="255459"/>
                </a:cubicBezTo>
                <a:cubicBezTo>
                  <a:pt x="566861" y="266692"/>
                  <a:pt x="555611" y="296647"/>
                  <a:pt x="570611" y="285414"/>
                </a:cubicBezTo>
                <a:cubicBezTo>
                  <a:pt x="555611" y="281670"/>
                  <a:pt x="559361" y="322858"/>
                  <a:pt x="544361" y="307880"/>
                </a:cubicBezTo>
                <a:cubicBezTo>
                  <a:pt x="555611" y="292903"/>
                  <a:pt x="533111" y="266692"/>
                  <a:pt x="551861" y="244225"/>
                </a:cubicBezTo>
                <a:cubicBezTo>
                  <a:pt x="548111" y="255459"/>
                  <a:pt x="559361" y="255459"/>
                  <a:pt x="563111" y="251714"/>
                </a:cubicBezTo>
                <a:cubicBezTo>
                  <a:pt x="555611" y="236736"/>
                  <a:pt x="563111" y="210525"/>
                  <a:pt x="551861" y="210525"/>
                </a:cubicBezTo>
                <a:cubicBezTo>
                  <a:pt x="540611" y="214270"/>
                  <a:pt x="529360" y="214270"/>
                  <a:pt x="533111" y="236736"/>
                </a:cubicBezTo>
                <a:lnTo>
                  <a:pt x="534810" y="245980"/>
                </a:lnTo>
                <a:cubicBezTo>
                  <a:pt x="537798" y="249140"/>
                  <a:pt x="543423" y="238609"/>
                  <a:pt x="540611" y="255459"/>
                </a:cubicBezTo>
                <a:cubicBezTo>
                  <a:pt x="521860" y="262947"/>
                  <a:pt x="521860" y="229248"/>
                  <a:pt x="510610" y="270436"/>
                </a:cubicBezTo>
                <a:cubicBezTo>
                  <a:pt x="521860" y="266692"/>
                  <a:pt x="525610" y="289158"/>
                  <a:pt x="525610" y="304136"/>
                </a:cubicBezTo>
                <a:lnTo>
                  <a:pt x="512485" y="313965"/>
                </a:lnTo>
                <a:lnTo>
                  <a:pt x="513891" y="302264"/>
                </a:lnTo>
                <a:cubicBezTo>
                  <a:pt x="495610" y="289158"/>
                  <a:pt x="506860" y="326603"/>
                  <a:pt x="488110" y="322858"/>
                </a:cubicBezTo>
                <a:cubicBezTo>
                  <a:pt x="480609" y="292903"/>
                  <a:pt x="480609" y="292903"/>
                  <a:pt x="480609" y="292903"/>
                </a:cubicBezTo>
                <a:cubicBezTo>
                  <a:pt x="484359" y="266692"/>
                  <a:pt x="506860" y="304136"/>
                  <a:pt x="506860" y="262947"/>
                </a:cubicBezTo>
                <a:cubicBezTo>
                  <a:pt x="491860" y="259203"/>
                  <a:pt x="488110" y="281670"/>
                  <a:pt x="476859" y="270436"/>
                </a:cubicBezTo>
                <a:cubicBezTo>
                  <a:pt x="480609" y="266692"/>
                  <a:pt x="484359" y="266692"/>
                  <a:pt x="484359" y="262947"/>
                </a:cubicBezTo>
                <a:cubicBezTo>
                  <a:pt x="480609" y="259203"/>
                  <a:pt x="480609" y="203037"/>
                  <a:pt x="461859" y="236736"/>
                </a:cubicBezTo>
                <a:cubicBezTo>
                  <a:pt x="450609" y="247970"/>
                  <a:pt x="458109" y="251714"/>
                  <a:pt x="458109" y="266692"/>
                </a:cubicBezTo>
                <a:cubicBezTo>
                  <a:pt x="435608" y="270436"/>
                  <a:pt x="428108" y="285414"/>
                  <a:pt x="416858" y="289158"/>
                </a:cubicBezTo>
                <a:cubicBezTo>
                  <a:pt x="420608" y="259203"/>
                  <a:pt x="394358" y="285414"/>
                  <a:pt x="409358" y="255459"/>
                </a:cubicBezTo>
                <a:cubicBezTo>
                  <a:pt x="416858" y="274181"/>
                  <a:pt x="443109" y="270436"/>
                  <a:pt x="450609" y="244225"/>
                </a:cubicBezTo>
                <a:lnTo>
                  <a:pt x="452015" y="228429"/>
                </a:lnTo>
                <a:cubicBezTo>
                  <a:pt x="456937" y="222461"/>
                  <a:pt x="470297" y="238609"/>
                  <a:pt x="473109" y="210525"/>
                </a:cubicBezTo>
                <a:cubicBezTo>
                  <a:pt x="458109" y="210525"/>
                  <a:pt x="458109" y="173081"/>
                  <a:pt x="458109" y="150615"/>
                </a:cubicBezTo>
                <a:cubicBezTo>
                  <a:pt x="454359" y="150615"/>
                  <a:pt x="446859" y="158104"/>
                  <a:pt x="446859" y="161848"/>
                </a:cubicBezTo>
                <a:cubicBezTo>
                  <a:pt x="443109" y="184315"/>
                  <a:pt x="450609" y="184315"/>
                  <a:pt x="446859" y="206781"/>
                </a:cubicBezTo>
                <a:cubicBezTo>
                  <a:pt x="431858" y="199292"/>
                  <a:pt x="413108" y="214270"/>
                  <a:pt x="401858" y="232992"/>
                </a:cubicBezTo>
                <a:cubicBezTo>
                  <a:pt x="398108" y="221759"/>
                  <a:pt x="398108" y="199292"/>
                  <a:pt x="405608" y="199292"/>
                </a:cubicBezTo>
                <a:cubicBezTo>
                  <a:pt x="386857" y="203037"/>
                  <a:pt x="364357" y="199292"/>
                  <a:pt x="341857" y="195548"/>
                </a:cubicBezTo>
                <a:lnTo>
                  <a:pt x="343204" y="211403"/>
                </a:lnTo>
                <a:cubicBezTo>
                  <a:pt x="340332" y="216794"/>
                  <a:pt x="331829" y="214764"/>
                  <a:pt x="327968" y="219090"/>
                </a:cubicBezTo>
                <a:cubicBezTo>
                  <a:pt x="326768" y="208116"/>
                  <a:pt x="325402" y="195934"/>
                  <a:pt x="326856" y="184315"/>
                </a:cubicBezTo>
                <a:lnTo>
                  <a:pt x="320293" y="187708"/>
                </a:lnTo>
                <a:cubicBezTo>
                  <a:pt x="317481" y="184548"/>
                  <a:pt x="323106" y="165592"/>
                  <a:pt x="311856" y="165592"/>
                </a:cubicBezTo>
                <a:cubicBezTo>
                  <a:pt x="300606" y="180570"/>
                  <a:pt x="281855" y="191803"/>
                  <a:pt x="266855" y="199292"/>
                </a:cubicBezTo>
                <a:cubicBezTo>
                  <a:pt x="248105" y="169337"/>
                  <a:pt x="218104" y="195548"/>
                  <a:pt x="199354" y="195548"/>
                </a:cubicBezTo>
                <a:cubicBezTo>
                  <a:pt x="191853" y="180570"/>
                  <a:pt x="195603" y="150615"/>
                  <a:pt x="188103" y="143126"/>
                </a:cubicBezTo>
                <a:cubicBezTo>
                  <a:pt x="176853" y="143126"/>
                  <a:pt x="195603" y="180570"/>
                  <a:pt x="176853" y="165592"/>
                </a:cubicBezTo>
                <a:lnTo>
                  <a:pt x="180134" y="159040"/>
                </a:lnTo>
                <a:cubicBezTo>
                  <a:pt x="173103" y="165592"/>
                  <a:pt x="150602" y="135637"/>
                  <a:pt x="143102" y="180570"/>
                </a:cubicBezTo>
                <a:cubicBezTo>
                  <a:pt x="150602" y="146870"/>
                  <a:pt x="150602" y="146870"/>
                  <a:pt x="150602" y="146870"/>
                </a:cubicBezTo>
                <a:cubicBezTo>
                  <a:pt x="146852" y="143126"/>
                  <a:pt x="143102" y="150615"/>
                  <a:pt x="139352" y="154359"/>
                </a:cubicBezTo>
                <a:cubicBezTo>
                  <a:pt x="139352" y="143126"/>
                  <a:pt x="135602" y="131893"/>
                  <a:pt x="143102" y="124404"/>
                </a:cubicBezTo>
                <a:cubicBezTo>
                  <a:pt x="131852" y="101937"/>
                  <a:pt x="120602" y="128148"/>
                  <a:pt x="109352" y="128148"/>
                </a:cubicBezTo>
                <a:cubicBezTo>
                  <a:pt x="116852" y="150615"/>
                  <a:pt x="116852" y="150615"/>
                  <a:pt x="116852" y="150615"/>
                </a:cubicBezTo>
                <a:cubicBezTo>
                  <a:pt x="94351" y="165592"/>
                  <a:pt x="83101" y="146870"/>
                  <a:pt x="64351" y="150615"/>
                </a:cubicBezTo>
                <a:lnTo>
                  <a:pt x="64351" y="134233"/>
                </a:lnTo>
                <a:lnTo>
                  <a:pt x="54507" y="141722"/>
                </a:lnTo>
                <a:lnTo>
                  <a:pt x="49819" y="121595"/>
                </a:lnTo>
                <a:cubicBezTo>
                  <a:pt x="46538" y="117851"/>
                  <a:pt x="41850" y="118787"/>
                  <a:pt x="38100" y="128148"/>
                </a:cubicBezTo>
                <a:cubicBezTo>
                  <a:pt x="71851" y="79471"/>
                  <a:pt x="71851" y="79471"/>
                  <a:pt x="71851" y="79471"/>
                </a:cubicBezTo>
                <a:cubicBezTo>
                  <a:pt x="79351" y="90704"/>
                  <a:pt x="60601" y="101937"/>
                  <a:pt x="64351" y="124404"/>
                </a:cubicBezTo>
                <a:cubicBezTo>
                  <a:pt x="68101" y="139381"/>
                  <a:pt x="86851" y="135637"/>
                  <a:pt x="90601" y="116915"/>
                </a:cubicBezTo>
                <a:cubicBezTo>
                  <a:pt x="83101" y="113170"/>
                  <a:pt x="83101" y="116915"/>
                  <a:pt x="79351" y="124404"/>
                </a:cubicBezTo>
                <a:cubicBezTo>
                  <a:pt x="75601" y="98193"/>
                  <a:pt x="86851" y="98193"/>
                  <a:pt x="90601" y="79471"/>
                </a:cubicBezTo>
                <a:lnTo>
                  <a:pt x="86912" y="78801"/>
                </a:lnTo>
                <a:cubicBezTo>
                  <a:pt x="92572" y="68177"/>
                  <a:pt x="99534" y="67761"/>
                  <a:pt x="109352" y="64493"/>
                </a:cubicBezTo>
                <a:cubicBezTo>
                  <a:pt x="101851" y="75726"/>
                  <a:pt x="113102" y="83215"/>
                  <a:pt x="109352" y="90704"/>
                </a:cubicBezTo>
                <a:cubicBezTo>
                  <a:pt x="109352" y="68237"/>
                  <a:pt x="120602" y="60749"/>
                  <a:pt x="135602" y="68237"/>
                </a:cubicBezTo>
                <a:cubicBezTo>
                  <a:pt x="146852" y="94448"/>
                  <a:pt x="165603" y="49515"/>
                  <a:pt x="180603" y="57004"/>
                </a:cubicBezTo>
                <a:cubicBezTo>
                  <a:pt x="173103" y="83215"/>
                  <a:pt x="161853" y="101937"/>
                  <a:pt x="154353" y="113170"/>
                </a:cubicBezTo>
                <a:cubicBezTo>
                  <a:pt x="161853" y="124404"/>
                  <a:pt x="165603" y="113170"/>
                  <a:pt x="173103" y="124404"/>
                </a:cubicBezTo>
                <a:cubicBezTo>
                  <a:pt x="180603" y="105682"/>
                  <a:pt x="184353" y="79471"/>
                  <a:pt x="199354" y="68237"/>
                </a:cubicBezTo>
                <a:lnTo>
                  <a:pt x="199354" y="84619"/>
                </a:lnTo>
                <a:cubicBezTo>
                  <a:pt x="210604" y="75726"/>
                  <a:pt x="210604" y="49515"/>
                  <a:pt x="229354" y="53260"/>
                </a:cubicBezTo>
                <a:cubicBezTo>
                  <a:pt x="255605" y="64493"/>
                  <a:pt x="281855" y="64493"/>
                  <a:pt x="304356" y="68237"/>
                </a:cubicBezTo>
                <a:lnTo>
                  <a:pt x="304356" y="84619"/>
                </a:lnTo>
                <a:cubicBezTo>
                  <a:pt x="315606" y="49515"/>
                  <a:pt x="341857" y="71982"/>
                  <a:pt x="356857" y="57004"/>
                </a:cubicBezTo>
                <a:cubicBezTo>
                  <a:pt x="383107" y="75726"/>
                  <a:pt x="413108" y="42026"/>
                  <a:pt x="428108" y="71982"/>
                </a:cubicBezTo>
                <a:cubicBezTo>
                  <a:pt x="473109" y="60749"/>
                  <a:pt x="514360" y="45771"/>
                  <a:pt x="563111" y="57004"/>
                </a:cubicBezTo>
                <a:cubicBezTo>
                  <a:pt x="551861" y="83215"/>
                  <a:pt x="551861" y="83215"/>
                  <a:pt x="551861" y="83215"/>
                </a:cubicBezTo>
                <a:lnTo>
                  <a:pt x="557896" y="76019"/>
                </a:lnTo>
                <a:cubicBezTo>
                  <a:pt x="561939" y="76896"/>
                  <a:pt x="561236" y="97257"/>
                  <a:pt x="566861" y="94448"/>
                </a:cubicBezTo>
                <a:cubicBezTo>
                  <a:pt x="559361" y="71982"/>
                  <a:pt x="578111" y="64493"/>
                  <a:pt x="585612" y="49515"/>
                </a:cubicBezTo>
                <a:cubicBezTo>
                  <a:pt x="608112" y="71982"/>
                  <a:pt x="634363" y="49515"/>
                  <a:pt x="653113" y="30793"/>
                </a:cubicBezTo>
                <a:lnTo>
                  <a:pt x="653113" y="47175"/>
                </a:lnTo>
                <a:cubicBezTo>
                  <a:pt x="675614" y="15815"/>
                  <a:pt x="694364" y="45771"/>
                  <a:pt x="720614" y="53260"/>
                </a:cubicBezTo>
                <a:cubicBezTo>
                  <a:pt x="720614" y="60749"/>
                  <a:pt x="724365" y="79471"/>
                  <a:pt x="731865" y="75726"/>
                </a:cubicBezTo>
                <a:cubicBezTo>
                  <a:pt x="746865" y="45771"/>
                  <a:pt x="754365" y="49515"/>
                  <a:pt x="773116" y="30793"/>
                </a:cubicBezTo>
                <a:cubicBezTo>
                  <a:pt x="788116" y="30793"/>
                  <a:pt x="810616" y="38282"/>
                  <a:pt x="821867" y="53260"/>
                </a:cubicBezTo>
                <a:cubicBezTo>
                  <a:pt x="874368" y="12071"/>
                  <a:pt x="926869" y="42026"/>
                  <a:pt x="983120" y="15815"/>
                </a:cubicBezTo>
                <a:cubicBezTo>
                  <a:pt x="986870" y="38282"/>
                  <a:pt x="986870" y="38282"/>
                  <a:pt x="986870" y="38282"/>
                </a:cubicBezTo>
                <a:cubicBezTo>
                  <a:pt x="1039371" y="-6651"/>
                  <a:pt x="1103123" y="38282"/>
                  <a:pt x="1148123" y="15815"/>
                </a:cubicBezTo>
                <a:cubicBezTo>
                  <a:pt x="1144373" y="53260"/>
                  <a:pt x="1144373" y="53260"/>
                  <a:pt x="1144373" y="53260"/>
                </a:cubicBezTo>
                <a:cubicBezTo>
                  <a:pt x="1155624" y="64493"/>
                  <a:pt x="1174374" y="42026"/>
                  <a:pt x="1170624" y="15815"/>
                </a:cubicBezTo>
                <a:cubicBezTo>
                  <a:pt x="1185624" y="30793"/>
                  <a:pt x="1208125" y="838"/>
                  <a:pt x="1215625" y="30793"/>
                </a:cubicBezTo>
                <a:cubicBezTo>
                  <a:pt x="1230625" y="38282"/>
                  <a:pt x="1234375" y="15815"/>
                  <a:pt x="1245626" y="8326"/>
                </a:cubicBezTo>
                <a:cubicBezTo>
                  <a:pt x="1272400" y="21693"/>
                  <a:pt x="1284240" y="23131"/>
                  <a:pt x="1304900" y="17006"/>
                </a:cubicBezTo>
                <a:cubicBezTo>
                  <a:pt x="1302101" y="25479"/>
                  <a:pt x="1303175" y="38282"/>
                  <a:pt x="1309377" y="38282"/>
                </a:cubicBezTo>
                <a:cubicBezTo>
                  <a:pt x="1320627" y="30793"/>
                  <a:pt x="1346878" y="49515"/>
                  <a:pt x="1335627" y="4582"/>
                </a:cubicBezTo>
                <a:cubicBezTo>
                  <a:pt x="1365628" y="30793"/>
                  <a:pt x="1403129" y="-10396"/>
                  <a:pt x="1433129" y="23304"/>
                </a:cubicBezTo>
                <a:cubicBezTo>
                  <a:pt x="1429379" y="12071"/>
                  <a:pt x="1436880" y="8326"/>
                  <a:pt x="1440630" y="838"/>
                </a:cubicBezTo>
                <a:cubicBezTo>
                  <a:pt x="1466880" y="838"/>
                  <a:pt x="1493131" y="27049"/>
                  <a:pt x="1511881" y="4582"/>
                </a:cubicBezTo>
                <a:cubicBezTo>
                  <a:pt x="1515631" y="12071"/>
                  <a:pt x="1504381" y="27049"/>
                  <a:pt x="1515631" y="27049"/>
                </a:cubicBezTo>
                <a:cubicBezTo>
                  <a:pt x="1523131" y="23304"/>
                  <a:pt x="1515631" y="12071"/>
                  <a:pt x="1523131" y="4582"/>
                </a:cubicBezTo>
                <a:cubicBezTo>
                  <a:pt x="1533444" y="-98"/>
                  <a:pt x="1543757" y="-801"/>
                  <a:pt x="1554011" y="72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9" name="Freeform 19">
            <a:extLst>
              <a:ext uri="{FF2B5EF4-FFF2-40B4-BE49-F238E27FC236}">
                <a16:creationId xmlns:a16="http://schemas.microsoft.com/office/drawing/2014/main" id="{8C1BB5F3-A2F1-4E8D-A127-82462A8A54FF}"/>
              </a:ext>
            </a:extLst>
          </p:cNvPr>
          <p:cNvSpPr>
            <a:spLocks noEditPoints="1"/>
          </p:cNvSpPr>
          <p:nvPr/>
        </p:nvSpPr>
        <p:spPr bwMode="auto">
          <a:xfrm>
            <a:off x="8752194" y="2636880"/>
            <a:ext cx="1979100" cy="954433"/>
          </a:xfrm>
          <a:custGeom>
            <a:avLst/>
            <a:gdLst>
              <a:gd name="T0" fmla="*/ 2147483646 w 236"/>
              <a:gd name="T1" fmla="*/ 2147483646 h 158"/>
              <a:gd name="T2" fmla="*/ 2147483646 w 236"/>
              <a:gd name="T3" fmla="*/ 2147483646 h 158"/>
              <a:gd name="T4" fmla="*/ 2147483646 w 236"/>
              <a:gd name="T5" fmla="*/ 2147483646 h 158"/>
              <a:gd name="T6" fmla="*/ 2147483646 w 236"/>
              <a:gd name="T7" fmla="*/ 2147483646 h 158"/>
              <a:gd name="T8" fmla="*/ 2147483646 w 236"/>
              <a:gd name="T9" fmla="*/ 2147483646 h 158"/>
              <a:gd name="T10" fmla="*/ 2147483646 w 236"/>
              <a:gd name="T11" fmla="*/ 2147483646 h 158"/>
              <a:gd name="T12" fmla="*/ 2147483646 w 236"/>
              <a:gd name="T13" fmla="*/ 2147483646 h 158"/>
              <a:gd name="T14" fmla="*/ 2147483646 w 236"/>
              <a:gd name="T15" fmla="*/ 2147483646 h 158"/>
              <a:gd name="T16" fmla="*/ 2147483646 w 236"/>
              <a:gd name="T17" fmla="*/ 2147483646 h 158"/>
              <a:gd name="T18" fmla="*/ 2147483646 w 236"/>
              <a:gd name="T19" fmla="*/ 2147483646 h 158"/>
              <a:gd name="T20" fmla="*/ 2147483646 w 236"/>
              <a:gd name="T21" fmla="*/ 2147483646 h 158"/>
              <a:gd name="T22" fmla="*/ 2147483646 w 236"/>
              <a:gd name="T23" fmla="*/ 2147483646 h 158"/>
              <a:gd name="T24" fmla="*/ 2147483646 w 236"/>
              <a:gd name="T25" fmla="*/ 2147483646 h 158"/>
              <a:gd name="T26" fmla="*/ 2147483646 w 236"/>
              <a:gd name="T27" fmla="*/ 2147483646 h 158"/>
              <a:gd name="T28" fmla="*/ 2147483646 w 236"/>
              <a:gd name="T29" fmla="*/ 2147483646 h 158"/>
              <a:gd name="T30" fmla="*/ 2147483646 w 236"/>
              <a:gd name="T31" fmla="*/ 2147483646 h 158"/>
              <a:gd name="T32" fmla="*/ 2147483646 w 236"/>
              <a:gd name="T33" fmla="*/ 2147483646 h 158"/>
              <a:gd name="T34" fmla="*/ 2147483646 w 236"/>
              <a:gd name="T35" fmla="*/ 2147483646 h 158"/>
              <a:gd name="T36" fmla="*/ 2147483646 w 236"/>
              <a:gd name="T37" fmla="*/ 2147483646 h 158"/>
              <a:gd name="T38" fmla="*/ 2147483646 w 236"/>
              <a:gd name="T39" fmla="*/ 2147483646 h 158"/>
              <a:gd name="T40" fmla="*/ 2147483646 w 236"/>
              <a:gd name="T41" fmla="*/ 2147483646 h 158"/>
              <a:gd name="T42" fmla="*/ 2147483646 w 236"/>
              <a:gd name="T43" fmla="*/ 2147483646 h 158"/>
              <a:gd name="T44" fmla="*/ 2147483646 w 236"/>
              <a:gd name="T45" fmla="*/ 2147483646 h 158"/>
              <a:gd name="T46" fmla="*/ 2147483646 w 236"/>
              <a:gd name="T47" fmla="*/ 2147483646 h 158"/>
              <a:gd name="T48" fmla="*/ 2147483646 w 236"/>
              <a:gd name="T49" fmla="*/ 2147483646 h 158"/>
              <a:gd name="T50" fmla="*/ 2147483646 w 236"/>
              <a:gd name="T51" fmla="*/ 2147483646 h 158"/>
              <a:gd name="T52" fmla="*/ 2147483646 w 236"/>
              <a:gd name="T53" fmla="*/ 2147483646 h 158"/>
              <a:gd name="T54" fmla="*/ 2147483646 w 236"/>
              <a:gd name="T55" fmla="*/ 2147483646 h 158"/>
              <a:gd name="T56" fmla="*/ 2147483646 w 236"/>
              <a:gd name="T57" fmla="*/ 2147483646 h 158"/>
              <a:gd name="T58" fmla="*/ 2147483646 w 236"/>
              <a:gd name="T59" fmla="*/ 2147483646 h 158"/>
              <a:gd name="T60" fmla="*/ 2147483646 w 236"/>
              <a:gd name="T61" fmla="*/ 2147483646 h 158"/>
              <a:gd name="T62" fmla="*/ 2147483646 w 236"/>
              <a:gd name="T63" fmla="*/ 2147483646 h 158"/>
              <a:gd name="T64" fmla="*/ 2147483646 w 236"/>
              <a:gd name="T65" fmla="*/ 2147483646 h 158"/>
              <a:gd name="T66" fmla="*/ 2147483646 w 236"/>
              <a:gd name="T67" fmla="*/ 2147483646 h 158"/>
              <a:gd name="T68" fmla="*/ 0 w 236"/>
              <a:gd name="T69" fmla="*/ 2147483646 h 158"/>
              <a:gd name="T70" fmla="*/ 2147483646 w 236"/>
              <a:gd name="T71" fmla="*/ 2147483646 h 158"/>
              <a:gd name="T72" fmla="*/ 2147483646 w 236"/>
              <a:gd name="T73" fmla="*/ 2147483646 h 158"/>
              <a:gd name="T74" fmla="*/ 2147483646 w 236"/>
              <a:gd name="T75" fmla="*/ 2147483646 h 158"/>
              <a:gd name="T76" fmla="*/ 2147483646 w 236"/>
              <a:gd name="T77" fmla="*/ 2147483646 h 158"/>
              <a:gd name="T78" fmla="*/ 2147483646 w 236"/>
              <a:gd name="T79" fmla="*/ 2147483646 h 158"/>
              <a:gd name="T80" fmla="*/ 2147483646 w 236"/>
              <a:gd name="T81" fmla="*/ 2147483646 h 158"/>
              <a:gd name="T82" fmla="*/ 2147483646 w 236"/>
              <a:gd name="T83" fmla="*/ 2147483646 h 158"/>
              <a:gd name="T84" fmla="*/ 2147483646 w 236"/>
              <a:gd name="T85" fmla="*/ 2147483646 h 158"/>
              <a:gd name="T86" fmla="*/ 2147483646 w 236"/>
              <a:gd name="T87" fmla="*/ 2147483646 h 158"/>
              <a:gd name="T88" fmla="*/ 2147483646 w 236"/>
              <a:gd name="T89" fmla="*/ 2147483646 h 158"/>
              <a:gd name="T90" fmla="*/ 2147483646 w 236"/>
              <a:gd name="T91" fmla="*/ 2147483646 h 158"/>
              <a:gd name="T92" fmla="*/ 2147483646 w 236"/>
              <a:gd name="T93" fmla="*/ 2147483646 h 158"/>
              <a:gd name="T94" fmla="*/ 2147483646 w 236"/>
              <a:gd name="T95" fmla="*/ 2147483646 h 158"/>
              <a:gd name="T96" fmla="*/ 2147483646 w 236"/>
              <a:gd name="T97" fmla="*/ 2147483646 h 158"/>
              <a:gd name="T98" fmla="*/ 2147483646 w 236"/>
              <a:gd name="T99" fmla="*/ 2147483646 h 158"/>
              <a:gd name="T100" fmla="*/ 2147483646 w 236"/>
              <a:gd name="T101" fmla="*/ 2147483646 h 158"/>
              <a:gd name="T102" fmla="*/ 2147483646 w 236"/>
              <a:gd name="T103" fmla="*/ 2147483646 h 158"/>
              <a:gd name="T104" fmla="*/ 2147483646 w 236"/>
              <a:gd name="T105" fmla="*/ 2147483646 h 158"/>
              <a:gd name="T106" fmla="*/ 2147483646 w 236"/>
              <a:gd name="T107" fmla="*/ 2147483646 h 158"/>
              <a:gd name="T108" fmla="*/ 2147483646 w 236"/>
              <a:gd name="T109" fmla="*/ 2147483646 h 158"/>
              <a:gd name="T110" fmla="*/ 2147483646 w 236"/>
              <a:gd name="T111" fmla="*/ 2147483646 h 158"/>
              <a:gd name="T112" fmla="*/ 2147483646 w 236"/>
              <a:gd name="T113" fmla="*/ 2147483646 h 158"/>
              <a:gd name="T114" fmla="*/ 2147483646 w 236"/>
              <a:gd name="T115" fmla="*/ 2147483646 h 158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236"/>
              <a:gd name="T175" fmla="*/ 0 h 158"/>
              <a:gd name="T176" fmla="*/ 236 w 236"/>
              <a:gd name="T177" fmla="*/ 158 h 158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236" h="158">
                <a:moveTo>
                  <a:pt x="235" y="71"/>
                </a:moveTo>
                <a:cubicBezTo>
                  <a:pt x="235" y="69"/>
                  <a:pt x="234" y="67"/>
                  <a:pt x="233" y="66"/>
                </a:cubicBezTo>
                <a:cubicBezTo>
                  <a:pt x="233" y="67"/>
                  <a:pt x="234" y="66"/>
                  <a:pt x="234" y="67"/>
                </a:cubicBezTo>
                <a:cubicBezTo>
                  <a:pt x="233" y="68"/>
                  <a:pt x="232" y="66"/>
                  <a:pt x="232" y="65"/>
                </a:cubicBezTo>
                <a:cubicBezTo>
                  <a:pt x="232" y="65"/>
                  <a:pt x="232" y="65"/>
                  <a:pt x="232" y="65"/>
                </a:cubicBezTo>
                <a:cubicBezTo>
                  <a:pt x="232" y="63"/>
                  <a:pt x="232" y="62"/>
                  <a:pt x="232" y="61"/>
                </a:cubicBezTo>
                <a:cubicBezTo>
                  <a:pt x="232" y="59"/>
                  <a:pt x="232" y="62"/>
                  <a:pt x="233" y="61"/>
                </a:cubicBezTo>
                <a:cubicBezTo>
                  <a:pt x="234" y="61"/>
                  <a:pt x="234" y="57"/>
                  <a:pt x="234" y="56"/>
                </a:cubicBezTo>
                <a:cubicBezTo>
                  <a:pt x="234" y="56"/>
                  <a:pt x="233" y="55"/>
                  <a:pt x="233" y="55"/>
                </a:cubicBezTo>
                <a:cubicBezTo>
                  <a:pt x="232" y="54"/>
                  <a:pt x="234" y="54"/>
                  <a:pt x="234" y="53"/>
                </a:cubicBezTo>
                <a:cubicBezTo>
                  <a:pt x="231" y="49"/>
                  <a:pt x="231" y="49"/>
                  <a:pt x="231" y="49"/>
                </a:cubicBezTo>
                <a:cubicBezTo>
                  <a:pt x="231" y="49"/>
                  <a:pt x="232" y="48"/>
                  <a:pt x="233" y="49"/>
                </a:cubicBezTo>
                <a:cubicBezTo>
                  <a:pt x="232" y="46"/>
                  <a:pt x="230" y="44"/>
                  <a:pt x="229" y="42"/>
                </a:cubicBezTo>
                <a:cubicBezTo>
                  <a:pt x="230" y="41"/>
                  <a:pt x="229" y="38"/>
                  <a:pt x="229" y="37"/>
                </a:cubicBezTo>
                <a:cubicBezTo>
                  <a:pt x="230" y="36"/>
                  <a:pt x="229" y="38"/>
                  <a:pt x="229" y="38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1" y="39"/>
                  <a:pt x="232" y="36"/>
                  <a:pt x="233" y="37"/>
                </a:cubicBezTo>
                <a:cubicBezTo>
                  <a:pt x="232" y="36"/>
                  <a:pt x="233" y="32"/>
                  <a:pt x="233" y="29"/>
                </a:cubicBezTo>
                <a:cubicBezTo>
                  <a:pt x="231" y="31"/>
                  <a:pt x="232" y="26"/>
                  <a:pt x="230" y="26"/>
                </a:cubicBezTo>
                <a:cubicBezTo>
                  <a:pt x="230" y="23"/>
                  <a:pt x="232" y="24"/>
                  <a:pt x="232" y="23"/>
                </a:cubicBezTo>
                <a:cubicBezTo>
                  <a:pt x="231" y="20"/>
                  <a:pt x="231" y="17"/>
                  <a:pt x="231" y="14"/>
                </a:cubicBezTo>
                <a:cubicBezTo>
                  <a:pt x="232" y="15"/>
                  <a:pt x="233" y="15"/>
                  <a:pt x="231" y="14"/>
                </a:cubicBezTo>
                <a:cubicBezTo>
                  <a:pt x="231" y="14"/>
                  <a:pt x="231" y="14"/>
                  <a:pt x="231" y="14"/>
                </a:cubicBezTo>
                <a:cubicBezTo>
                  <a:pt x="232" y="14"/>
                  <a:pt x="232" y="14"/>
                  <a:pt x="232" y="14"/>
                </a:cubicBezTo>
                <a:cubicBezTo>
                  <a:pt x="231" y="12"/>
                  <a:pt x="231" y="7"/>
                  <a:pt x="230" y="5"/>
                </a:cubicBezTo>
                <a:cubicBezTo>
                  <a:pt x="230" y="5"/>
                  <a:pt x="230" y="5"/>
                  <a:pt x="231" y="5"/>
                </a:cubicBezTo>
                <a:cubicBezTo>
                  <a:pt x="228" y="0"/>
                  <a:pt x="230" y="6"/>
                  <a:pt x="227" y="5"/>
                </a:cubicBezTo>
                <a:cubicBezTo>
                  <a:pt x="228" y="4"/>
                  <a:pt x="228" y="4"/>
                  <a:pt x="228" y="4"/>
                </a:cubicBezTo>
                <a:cubicBezTo>
                  <a:pt x="226" y="5"/>
                  <a:pt x="224" y="3"/>
                  <a:pt x="222" y="5"/>
                </a:cubicBezTo>
                <a:cubicBezTo>
                  <a:pt x="222" y="5"/>
                  <a:pt x="222" y="4"/>
                  <a:pt x="222" y="4"/>
                </a:cubicBezTo>
                <a:cubicBezTo>
                  <a:pt x="222" y="4"/>
                  <a:pt x="221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18" y="5"/>
                  <a:pt x="217" y="5"/>
                  <a:pt x="216" y="6"/>
                </a:cubicBezTo>
                <a:cubicBezTo>
                  <a:pt x="216" y="6"/>
                  <a:pt x="216" y="5"/>
                  <a:pt x="217" y="5"/>
                </a:cubicBezTo>
                <a:cubicBezTo>
                  <a:pt x="215" y="4"/>
                  <a:pt x="215" y="6"/>
                  <a:pt x="213" y="6"/>
                </a:cubicBezTo>
                <a:cubicBezTo>
                  <a:pt x="212" y="6"/>
                  <a:pt x="211" y="5"/>
                  <a:pt x="212" y="5"/>
                </a:cubicBezTo>
                <a:cubicBezTo>
                  <a:pt x="211" y="6"/>
                  <a:pt x="208" y="6"/>
                  <a:pt x="207" y="7"/>
                </a:cubicBezTo>
                <a:cubicBezTo>
                  <a:pt x="207" y="6"/>
                  <a:pt x="206" y="6"/>
                  <a:pt x="205" y="6"/>
                </a:cubicBezTo>
                <a:cubicBezTo>
                  <a:pt x="194" y="7"/>
                  <a:pt x="184" y="7"/>
                  <a:pt x="173" y="10"/>
                </a:cubicBezTo>
                <a:cubicBezTo>
                  <a:pt x="172" y="8"/>
                  <a:pt x="176" y="8"/>
                  <a:pt x="175" y="7"/>
                </a:cubicBezTo>
                <a:cubicBezTo>
                  <a:pt x="175" y="9"/>
                  <a:pt x="173" y="8"/>
                  <a:pt x="170" y="8"/>
                </a:cubicBezTo>
                <a:cubicBezTo>
                  <a:pt x="170" y="8"/>
                  <a:pt x="170" y="8"/>
                  <a:pt x="170" y="8"/>
                </a:cubicBezTo>
                <a:cubicBezTo>
                  <a:pt x="168" y="9"/>
                  <a:pt x="168" y="8"/>
                  <a:pt x="166" y="8"/>
                </a:cubicBezTo>
                <a:cubicBezTo>
                  <a:pt x="166" y="9"/>
                  <a:pt x="166" y="9"/>
                  <a:pt x="166" y="9"/>
                </a:cubicBezTo>
                <a:cubicBezTo>
                  <a:pt x="165" y="10"/>
                  <a:pt x="163" y="7"/>
                  <a:pt x="162" y="9"/>
                </a:cubicBezTo>
                <a:cubicBezTo>
                  <a:pt x="161" y="8"/>
                  <a:pt x="161" y="8"/>
                  <a:pt x="161" y="8"/>
                </a:cubicBezTo>
                <a:cubicBezTo>
                  <a:pt x="159" y="10"/>
                  <a:pt x="158" y="7"/>
                  <a:pt x="157" y="9"/>
                </a:cubicBezTo>
                <a:cubicBezTo>
                  <a:pt x="157" y="9"/>
                  <a:pt x="157" y="9"/>
                  <a:pt x="157" y="9"/>
                </a:cubicBezTo>
                <a:cubicBezTo>
                  <a:pt x="154" y="8"/>
                  <a:pt x="152" y="11"/>
                  <a:pt x="151" y="10"/>
                </a:cubicBezTo>
                <a:cubicBezTo>
                  <a:pt x="148" y="10"/>
                  <a:pt x="146" y="10"/>
                  <a:pt x="146" y="12"/>
                </a:cubicBezTo>
                <a:cubicBezTo>
                  <a:pt x="145" y="11"/>
                  <a:pt x="145" y="10"/>
                  <a:pt x="146" y="10"/>
                </a:cubicBezTo>
                <a:cubicBezTo>
                  <a:pt x="138" y="11"/>
                  <a:pt x="129" y="11"/>
                  <a:pt x="122" y="13"/>
                </a:cubicBezTo>
                <a:cubicBezTo>
                  <a:pt x="121" y="13"/>
                  <a:pt x="122" y="13"/>
                  <a:pt x="122" y="12"/>
                </a:cubicBezTo>
                <a:cubicBezTo>
                  <a:pt x="118" y="14"/>
                  <a:pt x="113" y="11"/>
                  <a:pt x="110" y="14"/>
                </a:cubicBezTo>
                <a:cubicBezTo>
                  <a:pt x="109" y="15"/>
                  <a:pt x="109" y="15"/>
                  <a:pt x="109" y="15"/>
                </a:cubicBezTo>
                <a:cubicBezTo>
                  <a:pt x="108" y="15"/>
                  <a:pt x="108" y="14"/>
                  <a:pt x="107" y="13"/>
                </a:cubicBezTo>
                <a:cubicBezTo>
                  <a:pt x="106" y="14"/>
                  <a:pt x="103" y="14"/>
                  <a:pt x="102" y="15"/>
                </a:cubicBezTo>
                <a:cubicBezTo>
                  <a:pt x="102" y="14"/>
                  <a:pt x="102" y="14"/>
                  <a:pt x="102" y="14"/>
                </a:cubicBezTo>
                <a:cubicBezTo>
                  <a:pt x="100" y="14"/>
                  <a:pt x="98" y="15"/>
                  <a:pt x="96" y="15"/>
                </a:cubicBezTo>
                <a:cubicBezTo>
                  <a:pt x="97" y="14"/>
                  <a:pt x="97" y="14"/>
                  <a:pt x="97" y="14"/>
                </a:cubicBezTo>
                <a:cubicBezTo>
                  <a:pt x="86" y="12"/>
                  <a:pt x="73" y="11"/>
                  <a:pt x="65" y="13"/>
                </a:cubicBezTo>
                <a:cubicBezTo>
                  <a:pt x="63" y="14"/>
                  <a:pt x="64" y="11"/>
                  <a:pt x="63" y="12"/>
                </a:cubicBezTo>
                <a:cubicBezTo>
                  <a:pt x="54" y="14"/>
                  <a:pt x="44" y="10"/>
                  <a:pt x="36" y="13"/>
                </a:cubicBezTo>
                <a:cubicBezTo>
                  <a:pt x="30" y="13"/>
                  <a:pt x="28" y="17"/>
                  <a:pt x="28" y="17"/>
                </a:cubicBezTo>
                <a:cubicBezTo>
                  <a:pt x="43" y="17"/>
                  <a:pt x="56" y="19"/>
                  <a:pt x="71" y="21"/>
                </a:cubicBezTo>
                <a:cubicBezTo>
                  <a:pt x="76" y="21"/>
                  <a:pt x="82" y="21"/>
                  <a:pt x="87" y="21"/>
                </a:cubicBezTo>
                <a:cubicBezTo>
                  <a:pt x="106" y="21"/>
                  <a:pt x="126" y="24"/>
                  <a:pt x="145" y="21"/>
                </a:cubicBezTo>
                <a:cubicBezTo>
                  <a:pt x="144" y="21"/>
                  <a:pt x="145" y="20"/>
                  <a:pt x="146" y="20"/>
                </a:cubicBezTo>
                <a:cubicBezTo>
                  <a:pt x="147" y="20"/>
                  <a:pt x="147" y="20"/>
                  <a:pt x="147" y="20"/>
                </a:cubicBezTo>
                <a:cubicBezTo>
                  <a:pt x="148" y="19"/>
                  <a:pt x="148" y="19"/>
                  <a:pt x="148" y="19"/>
                </a:cubicBezTo>
                <a:cubicBezTo>
                  <a:pt x="150" y="19"/>
                  <a:pt x="149" y="20"/>
                  <a:pt x="148" y="21"/>
                </a:cubicBezTo>
                <a:cubicBezTo>
                  <a:pt x="156" y="20"/>
                  <a:pt x="163" y="19"/>
                  <a:pt x="170" y="19"/>
                </a:cubicBezTo>
                <a:cubicBezTo>
                  <a:pt x="171" y="18"/>
                  <a:pt x="174" y="19"/>
                  <a:pt x="174" y="17"/>
                </a:cubicBezTo>
                <a:cubicBezTo>
                  <a:pt x="175" y="17"/>
                  <a:pt x="174" y="18"/>
                  <a:pt x="174" y="18"/>
                </a:cubicBezTo>
                <a:cubicBezTo>
                  <a:pt x="180" y="17"/>
                  <a:pt x="180" y="17"/>
                  <a:pt x="185" y="18"/>
                </a:cubicBezTo>
                <a:cubicBezTo>
                  <a:pt x="195" y="18"/>
                  <a:pt x="205" y="17"/>
                  <a:pt x="215" y="16"/>
                </a:cubicBezTo>
                <a:cubicBezTo>
                  <a:pt x="220" y="15"/>
                  <a:pt x="220" y="15"/>
                  <a:pt x="220" y="15"/>
                </a:cubicBezTo>
                <a:cubicBezTo>
                  <a:pt x="220" y="19"/>
                  <a:pt x="220" y="19"/>
                  <a:pt x="220" y="19"/>
                </a:cubicBezTo>
                <a:cubicBezTo>
                  <a:pt x="221" y="39"/>
                  <a:pt x="223" y="59"/>
                  <a:pt x="222" y="80"/>
                </a:cubicBezTo>
                <a:cubicBezTo>
                  <a:pt x="225" y="83"/>
                  <a:pt x="223" y="88"/>
                  <a:pt x="225" y="91"/>
                </a:cubicBezTo>
                <a:cubicBezTo>
                  <a:pt x="225" y="91"/>
                  <a:pt x="225" y="91"/>
                  <a:pt x="225" y="91"/>
                </a:cubicBezTo>
                <a:cubicBezTo>
                  <a:pt x="225" y="94"/>
                  <a:pt x="224" y="95"/>
                  <a:pt x="223" y="99"/>
                </a:cubicBezTo>
                <a:cubicBezTo>
                  <a:pt x="224" y="99"/>
                  <a:pt x="223" y="101"/>
                  <a:pt x="224" y="100"/>
                </a:cubicBezTo>
                <a:cubicBezTo>
                  <a:pt x="226" y="102"/>
                  <a:pt x="222" y="103"/>
                  <a:pt x="223" y="105"/>
                </a:cubicBezTo>
                <a:cubicBezTo>
                  <a:pt x="222" y="105"/>
                  <a:pt x="224" y="105"/>
                  <a:pt x="223" y="105"/>
                </a:cubicBezTo>
                <a:cubicBezTo>
                  <a:pt x="224" y="110"/>
                  <a:pt x="223" y="104"/>
                  <a:pt x="220" y="110"/>
                </a:cubicBezTo>
                <a:cubicBezTo>
                  <a:pt x="221" y="117"/>
                  <a:pt x="219" y="129"/>
                  <a:pt x="217" y="130"/>
                </a:cubicBezTo>
                <a:cubicBezTo>
                  <a:pt x="217" y="130"/>
                  <a:pt x="217" y="130"/>
                  <a:pt x="217" y="130"/>
                </a:cubicBezTo>
                <a:cubicBezTo>
                  <a:pt x="215" y="128"/>
                  <a:pt x="214" y="132"/>
                  <a:pt x="213" y="131"/>
                </a:cubicBezTo>
                <a:cubicBezTo>
                  <a:pt x="213" y="131"/>
                  <a:pt x="213" y="131"/>
                  <a:pt x="214" y="130"/>
                </a:cubicBezTo>
                <a:cubicBezTo>
                  <a:pt x="209" y="131"/>
                  <a:pt x="207" y="133"/>
                  <a:pt x="203" y="133"/>
                </a:cubicBezTo>
                <a:cubicBezTo>
                  <a:pt x="200" y="135"/>
                  <a:pt x="195" y="134"/>
                  <a:pt x="193" y="136"/>
                </a:cubicBezTo>
                <a:cubicBezTo>
                  <a:pt x="193" y="135"/>
                  <a:pt x="191" y="135"/>
                  <a:pt x="190" y="135"/>
                </a:cubicBezTo>
                <a:cubicBezTo>
                  <a:pt x="188" y="138"/>
                  <a:pt x="183" y="135"/>
                  <a:pt x="181" y="138"/>
                </a:cubicBezTo>
                <a:cubicBezTo>
                  <a:pt x="181" y="137"/>
                  <a:pt x="181" y="137"/>
                  <a:pt x="181" y="137"/>
                </a:cubicBezTo>
                <a:cubicBezTo>
                  <a:pt x="171" y="140"/>
                  <a:pt x="160" y="140"/>
                  <a:pt x="150" y="142"/>
                </a:cubicBezTo>
                <a:cubicBezTo>
                  <a:pt x="145" y="143"/>
                  <a:pt x="138" y="141"/>
                  <a:pt x="132" y="142"/>
                </a:cubicBezTo>
                <a:cubicBezTo>
                  <a:pt x="131" y="143"/>
                  <a:pt x="132" y="143"/>
                  <a:pt x="131" y="144"/>
                </a:cubicBezTo>
                <a:cubicBezTo>
                  <a:pt x="129" y="144"/>
                  <a:pt x="131" y="143"/>
                  <a:pt x="130" y="142"/>
                </a:cubicBezTo>
                <a:cubicBezTo>
                  <a:pt x="127" y="144"/>
                  <a:pt x="123" y="142"/>
                  <a:pt x="119" y="142"/>
                </a:cubicBezTo>
                <a:cubicBezTo>
                  <a:pt x="118" y="143"/>
                  <a:pt x="117" y="143"/>
                  <a:pt x="118" y="143"/>
                </a:cubicBezTo>
                <a:cubicBezTo>
                  <a:pt x="113" y="142"/>
                  <a:pt x="107" y="144"/>
                  <a:pt x="103" y="142"/>
                </a:cubicBezTo>
                <a:cubicBezTo>
                  <a:pt x="104" y="145"/>
                  <a:pt x="100" y="144"/>
                  <a:pt x="99" y="144"/>
                </a:cubicBezTo>
                <a:cubicBezTo>
                  <a:pt x="98" y="144"/>
                  <a:pt x="98" y="143"/>
                  <a:pt x="98" y="143"/>
                </a:cubicBezTo>
                <a:cubicBezTo>
                  <a:pt x="95" y="143"/>
                  <a:pt x="93" y="143"/>
                  <a:pt x="89" y="142"/>
                </a:cubicBezTo>
                <a:cubicBezTo>
                  <a:pt x="87" y="142"/>
                  <a:pt x="87" y="143"/>
                  <a:pt x="84" y="143"/>
                </a:cubicBezTo>
                <a:cubicBezTo>
                  <a:pt x="83" y="141"/>
                  <a:pt x="80" y="142"/>
                  <a:pt x="78" y="142"/>
                </a:cubicBezTo>
                <a:cubicBezTo>
                  <a:pt x="78" y="143"/>
                  <a:pt x="75" y="144"/>
                  <a:pt x="73" y="143"/>
                </a:cubicBezTo>
                <a:cubicBezTo>
                  <a:pt x="74" y="141"/>
                  <a:pt x="74" y="141"/>
                  <a:pt x="74" y="141"/>
                </a:cubicBezTo>
                <a:cubicBezTo>
                  <a:pt x="67" y="142"/>
                  <a:pt x="57" y="138"/>
                  <a:pt x="49" y="139"/>
                </a:cubicBezTo>
                <a:cubicBezTo>
                  <a:pt x="48" y="138"/>
                  <a:pt x="48" y="138"/>
                  <a:pt x="48" y="138"/>
                </a:cubicBezTo>
                <a:cubicBezTo>
                  <a:pt x="40" y="139"/>
                  <a:pt x="32" y="135"/>
                  <a:pt x="24" y="136"/>
                </a:cubicBezTo>
                <a:cubicBezTo>
                  <a:pt x="22" y="135"/>
                  <a:pt x="18" y="134"/>
                  <a:pt x="16" y="134"/>
                </a:cubicBezTo>
                <a:cubicBezTo>
                  <a:pt x="16" y="134"/>
                  <a:pt x="16" y="134"/>
                  <a:pt x="15" y="134"/>
                </a:cubicBezTo>
                <a:cubicBezTo>
                  <a:pt x="17" y="131"/>
                  <a:pt x="18" y="129"/>
                  <a:pt x="17" y="126"/>
                </a:cubicBezTo>
                <a:cubicBezTo>
                  <a:pt x="18" y="126"/>
                  <a:pt x="18" y="126"/>
                  <a:pt x="18" y="126"/>
                </a:cubicBezTo>
                <a:cubicBezTo>
                  <a:pt x="17" y="123"/>
                  <a:pt x="17" y="119"/>
                  <a:pt x="18" y="115"/>
                </a:cubicBezTo>
                <a:cubicBezTo>
                  <a:pt x="18" y="114"/>
                  <a:pt x="18" y="111"/>
                  <a:pt x="17" y="112"/>
                </a:cubicBezTo>
                <a:cubicBezTo>
                  <a:pt x="16" y="111"/>
                  <a:pt x="18" y="112"/>
                  <a:pt x="17" y="110"/>
                </a:cubicBezTo>
                <a:cubicBezTo>
                  <a:pt x="19" y="112"/>
                  <a:pt x="19" y="112"/>
                  <a:pt x="19" y="112"/>
                </a:cubicBezTo>
                <a:cubicBezTo>
                  <a:pt x="20" y="104"/>
                  <a:pt x="20" y="98"/>
                  <a:pt x="20" y="90"/>
                </a:cubicBezTo>
                <a:cubicBezTo>
                  <a:pt x="22" y="88"/>
                  <a:pt x="20" y="83"/>
                  <a:pt x="21" y="79"/>
                </a:cubicBezTo>
                <a:cubicBezTo>
                  <a:pt x="21" y="77"/>
                  <a:pt x="22" y="73"/>
                  <a:pt x="20" y="71"/>
                </a:cubicBezTo>
                <a:cubicBezTo>
                  <a:pt x="21" y="71"/>
                  <a:pt x="21" y="71"/>
                  <a:pt x="21" y="71"/>
                </a:cubicBezTo>
                <a:cubicBezTo>
                  <a:pt x="21" y="67"/>
                  <a:pt x="21" y="63"/>
                  <a:pt x="22" y="59"/>
                </a:cubicBezTo>
                <a:cubicBezTo>
                  <a:pt x="22" y="56"/>
                  <a:pt x="21" y="56"/>
                  <a:pt x="20" y="54"/>
                </a:cubicBezTo>
                <a:cubicBezTo>
                  <a:pt x="21" y="54"/>
                  <a:pt x="21" y="54"/>
                  <a:pt x="21" y="54"/>
                </a:cubicBezTo>
                <a:cubicBezTo>
                  <a:pt x="20" y="52"/>
                  <a:pt x="19" y="52"/>
                  <a:pt x="18" y="51"/>
                </a:cubicBezTo>
                <a:cubicBezTo>
                  <a:pt x="19" y="49"/>
                  <a:pt x="18" y="49"/>
                  <a:pt x="18" y="47"/>
                </a:cubicBezTo>
                <a:cubicBezTo>
                  <a:pt x="19" y="49"/>
                  <a:pt x="20" y="50"/>
                  <a:pt x="21" y="51"/>
                </a:cubicBezTo>
                <a:cubicBezTo>
                  <a:pt x="22" y="49"/>
                  <a:pt x="19" y="46"/>
                  <a:pt x="21" y="44"/>
                </a:cubicBezTo>
                <a:cubicBezTo>
                  <a:pt x="21" y="42"/>
                  <a:pt x="21" y="40"/>
                  <a:pt x="19" y="40"/>
                </a:cubicBezTo>
                <a:cubicBezTo>
                  <a:pt x="20" y="41"/>
                  <a:pt x="20" y="39"/>
                  <a:pt x="21" y="40"/>
                </a:cubicBezTo>
                <a:cubicBezTo>
                  <a:pt x="20" y="38"/>
                  <a:pt x="20" y="37"/>
                  <a:pt x="20" y="36"/>
                </a:cubicBezTo>
                <a:cubicBezTo>
                  <a:pt x="20" y="37"/>
                  <a:pt x="20" y="37"/>
                  <a:pt x="20" y="37"/>
                </a:cubicBezTo>
                <a:cubicBezTo>
                  <a:pt x="19" y="37"/>
                  <a:pt x="19" y="35"/>
                  <a:pt x="17" y="35"/>
                </a:cubicBezTo>
                <a:cubicBezTo>
                  <a:pt x="18" y="36"/>
                  <a:pt x="18" y="36"/>
                  <a:pt x="18" y="37"/>
                </a:cubicBezTo>
                <a:cubicBezTo>
                  <a:pt x="17" y="37"/>
                  <a:pt x="16" y="34"/>
                  <a:pt x="17" y="34"/>
                </a:cubicBezTo>
                <a:cubicBezTo>
                  <a:pt x="18" y="33"/>
                  <a:pt x="19" y="35"/>
                  <a:pt x="19" y="34"/>
                </a:cubicBezTo>
                <a:cubicBezTo>
                  <a:pt x="17" y="30"/>
                  <a:pt x="17" y="30"/>
                  <a:pt x="17" y="30"/>
                </a:cubicBezTo>
                <a:cubicBezTo>
                  <a:pt x="17" y="30"/>
                  <a:pt x="17" y="32"/>
                  <a:pt x="16" y="32"/>
                </a:cubicBezTo>
                <a:cubicBezTo>
                  <a:pt x="17" y="33"/>
                  <a:pt x="17" y="33"/>
                  <a:pt x="17" y="33"/>
                </a:cubicBezTo>
                <a:cubicBezTo>
                  <a:pt x="16" y="33"/>
                  <a:pt x="16" y="33"/>
                  <a:pt x="16" y="33"/>
                </a:cubicBezTo>
                <a:cubicBezTo>
                  <a:pt x="16" y="36"/>
                  <a:pt x="15" y="39"/>
                  <a:pt x="16" y="42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2"/>
                  <a:pt x="19" y="44"/>
                  <a:pt x="18" y="46"/>
                </a:cubicBezTo>
                <a:cubicBezTo>
                  <a:pt x="17" y="45"/>
                  <a:pt x="17" y="45"/>
                  <a:pt x="16" y="45"/>
                </a:cubicBezTo>
                <a:cubicBezTo>
                  <a:pt x="16" y="46"/>
                  <a:pt x="17" y="46"/>
                  <a:pt x="17" y="47"/>
                </a:cubicBezTo>
                <a:cubicBezTo>
                  <a:pt x="15" y="46"/>
                  <a:pt x="15" y="46"/>
                  <a:pt x="15" y="46"/>
                </a:cubicBezTo>
                <a:cubicBezTo>
                  <a:pt x="17" y="47"/>
                  <a:pt x="16" y="51"/>
                  <a:pt x="16" y="52"/>
                </a:cubicBezTo>
                <a:cubicBezTo>
                  <a:pt x="16" y="51"/>
                  <a:pt x="16" y="51"/>
                  <a:pt x="16" y="51"/>
                </a:cubicBezTo>
                <a:cubicBezTo>
                  <a:pt x="15" y="54"/>
                  <a:pt x="17" y="51"/>
                  <a:pt x="17" y="53"/>
                </a:cubicBezTo>
                <a:cubicBezTo>
                  <a:pt x="17" y="54"/>
                  <a:pt x="15" y="53"/>
                  <a:pt x="14" y="55"/>
                </a:cubicBezTo>
                <a:cubicBezTo>
                  <a:pt x="14" y="58"/>
                  <a:pt x="16" y="62"/>
                  <a:pt x="14" y="65"/>
                </a:cubicBezTo>
                <a:cubicBezTo>
                  <a:pt x="14" y="68"/>
                  <a:pt x="15" y="70"/>
                  <a:pt x="16" y="73"/>
                </a:cubicBezTo>
                <a:cubicBezTo>
                  <a:pt x="16" y="75"/>
                  <a:pt x="14" y="72"/>
                  <a:pt x="15" y="75"/>
                </a:cubicBezTo>
                <a:cubicBezTo>
                  <a:pt x="14" y="74"/>
                  <a:pt x="13" y="75"/>
                  <a:pt x="13" y="75"/>
                </a:cubicBezTo>
                <a:cubicBezTo>
                  <a:pt x="13" y="75"/>
                  <a:pt x="12" y="79"/>
                  <a:pt x="14" y="77"/>
                </a:cubicBezTo>
                <a:cubicBezTo>
                  <a:pt x="14" y="80"/>
                  <a:pt x="13" y="84"/>
                  <a:pt x="13" y="87"/>
                </a:cubicBezTo>
                <a:cubicBezTo>
                  <a:pt x="13" y="86"/>
                  <a:pt x="12" y="86"/>
                  <a:pt x="11" y="87"/>
                </a:cubicBezTo>
                <a:cubicBezTo>
                  <a:pt x="12" y="88"/>
                  <a:pt x="13" y="91"/>
                  <a:pt x="12" y="94"/>
                </a:cubicBezTo>
                <a:cubicBezTo>
                  <a:pt x="14" y="94"/>
                  <a:pt x="14" y="93"/>
                  <a:pt x="15" y="93"/>
                </a:cubicBezTo>
                <a:cubicBezTo>
                  <a:pt x="15" y="94"/>
                  <a:pt x="15" y="94"/>
                  <a:pt x="15" y="95"/>
                </a:cubicBezTo>
                <a:cubicBezTo>
                  <a:pt x="14" y="95"/>
                  <a:pt x="12" y="95"/>
                  <a:pt x="12" y="97"/>
                </a:cubicBezTo>
                <a:cubicBezTo>
                  <a:pt x="10" y="97"/>
                  <a:pt x="12" y="93"/>
                  <a:pt x="10" y="94"/>
                </a:cubicBezTo>
                <a:cubicBezTo>
                  <a:pt x="9" y="93"/>
                  <a:pt x="9" y="89"/>
                  <a:pt x="10" y="88"/>
                </a:cubicBezTo>
                <a:cubicBezTo>
                  <a:pt x="9" y="85"/>
                  <a:pt x="10" y="89"/>
                  <a:pt x="8" y="89"/>
                </a:cubicBezTo>
                <a:cubicBezTo>
                  <a:pt x="8" y="91"/>
                  <a:pt x="9" y="92"/>
                  <a:pt x="9" y="95"/>
                </a:cubicBezTo>
                <a:cubicBezTo>
                  <a:pt x="10" y="95"/>
                  <a:pt x="10" y="94"/>
                  <a:pt x="11" y="95"/>
                </a:cubicBezTo>
                <a:cubicBezTo>
                  <a:pt x="12" y="98"/>
                  <a:pt x="9" y="99"/>
                  <a:pt x="9" y="99"/>
                </a:cubicBezTo>
                <a:cubicBezTo>
                  <a:pt x="9" y="98"/>
                  <a:pt x="9" y="98"/>
                  <a:pt x="9" y="98"/>
                </a:cubicBezTo>
                <a:cubicBezTo>
                  <a:pt x="8" y="100"/>
                  <a:pt x="9" y="100"/>
                  <a:pt x="9" y="102"/>
                </a:cubicBezTo>
                <a:cubicBezTo>
                  <a:pt x="6" y="103"/>
                  <a:pt x="9" y="99"/>
                  <a:pt x="7" y="98"/>
                </a:cubicBezTo>
                <a:cubicBezTo>
                  <a:pt x="6" y="100"/>
                  <a:pt x="6" y="100"/>
                  <a:pt x="6" y="100"/>
                </a:cubicBezTo>
                <a:cubicBezTo>
                  <a:pt x="5" y="103"/>
                  <a:pt x="7" y="101"/>
                  <a:pt x="6" y="104"/>
                </a:cubicBezTo>
                <a:cubicBezTo>
                  <a:pt x="6" y="103"/>
                  <a:pt x="6" y="103"/>
                  <a:pt x="6" y="103"/>
                </a:cubicBezTo>
                <a:cubicBezTo>
                  <a:pt x="6" y="105"/>
                  <a:pt x="6" y="105"/>
                  <a:pt x="6" y="105"/>
                </a:cubicBezTo>
                <a:cubicBezTo>
                  <a:pt x="7" y="105"/>
                  <a:pt x="8" y="105"/>
                  <a:pt x="8" y="103"/>
                </a:cubicBezTo>
                <a:cubicBezTo>
                  <a:pt x="10" y="105"/>
                  <a:pt x="8" y="105"/>
                  <a:pt x="8" y="107"/>
                </a:cubicBezTo>
                <a:cubicBezTo>
                  <a:pt x="9" y="108"/>
                  <a:pt x="8" y="106"/>
                  <a:pt x="10" y="106"/>
                </a:cubicBezTo>
                <a:cubicBezTo>
                  <a:pt x="11" y="106"/>
                  <a:pt x="10" y="108"/>
                  <a:pt x="11" y="109"/>
                </a:cubicBezTo>
                <a:cubicBezTo>
                  <a:pt x="10" y="112"/>
                  <a:pt x="9" y="110"/>
                  <a:pt x="8" y="111"/>
                </a:cubicBezTo>
                <a:cubicBezTo>
                  <a:pt x="8" y="111"/>
                  <a:pt x="8" y="109"/>
                  <a:pt x="9" y="109"/>
                </a:cubicBezTo>
                <a:cubicBezTo>
                  <a:pt x="8" y="107"/>
                  <a:pt x="6" y="110"/>
                  <a:pt x="5" y="108"/>
                </a:cubicBezTo>
                <a:cubicBezTo>
                  <a:pt x="4" y="110"/>
                  <a:pt x="6" y="110"/>
                  <a:pt x="6" y="111"/>
                </a:cubicBezTo>
                <a:cubicBezTo>
                  <a:pt x="6" y="111"/>
                  <a:pt x="7" y="112"/>
                  <a:pt x="8" y="111"/>
                </a:cubicBezTo>
                <a:cubicBezTo>
                  <a:pt x="11" y="115"/>
                  <a:pt x="5" y="113"/>
                  <a:pt x="5" y="117"/>
                </a:cubicBezTo>
                <a:cubicBezTo>
                  <a:pt x="7" y="116"/>
                  <a:pt x="7" y="122"/>
                  <a:pt x="10" y="119"/>
                </a:cubicBezTo>
                <a:cubicBezTo>
                  <a:pt x="10" y="120"/>
                  <a:pt x="11" y="121"/>
                  <a:pt x="10" y="122"/>
                </a:cubicBezTo>
                <a:cubicBezTo>
                  <a:pt x="9" y="121"/>
                  <a:pt x="9" y="124"/>
                  <a:pt x="8" y="122"/>
                </a:cubicBezTo>
                <a:cubicBezTo>
                  <a:pt x="8" y="123"/>
                  <a:pt x="8" y="123"/>
                  <a:pt x="8" y="123"/>
                </a:cubicBezTo>
                <a:cubicBezTo>
                  <a:pt x="6" y="121"/>
                  <a:pt x="6" y="121"/>
                  <a:pt x="6" y="121"/>
                </a:cubicBezTo>
                <a:cubicBezTo>
                  <a:pt x="5" y="122"/>
                  <a:pt x="4" y="124"/>
                  <a:pt x="3" y="125"/>
                </a:cubicBezTo>
                <a:cubicBezTo>
                  <a:pt x="3" y="126"/>
                  <a:pt x="4" y="124"/>
                  <a:pt x="4" y="126"/>
                </a:cubicBezTo>
                <a:cubicBezTo>
                  <a:pt x="4" y="126"/>
                  <a:pt x="3" y="127"/>
                  <a:pt x="3" y="128"/>
                </a:cubicBezTo>
                <a:cubicBezTo>
                  <a:pt x="4" y="126"/>
                  <a:pt x="5" y="128"/>
                  <a:pt x="5" y="129"/>
                </a:cubicBezTo>
                <a:cubicBezTo>
                  <a:pt x="5" y="131"/>
                  <a:pt x="3" y="132"/>
                  <a:pt x="3" y="132"/>
                </a:cubicBezTo>
                <a:cubicBezTo>
                  <a:pt x="2" y="130"/>
                  <a:pt x="2" y="130"/>
                  <a:pt x="2" y="130"/>
                </a:cubicBezTo>
                <a:cubicBezTo>
                  <a:pt x="3" y="131"/>
                  <a:pt x="1" y="130"/>
                  <a:pt x="1" y="132"/>
                </a:cubicBezTo>
                <a:cubicBezTo>
                  <a:pt x="2" y="132"/>
                  <a:pt x="3" y="133"/>
                  <a:pt x="4" y="134"/>
                </a:cubicBezTo>
                <a:cubicBezTo>
                  <a:pt x="4" y="135"/>
                  <a:pt x="3" y="136"/>
                  <a:pt x="3" y="136"/>
                </a:cubicBezTo>
                <a:cubicBezTo>
                  <a:pt x="3" y="134"/>
                  <a:pt x="3" y="134"/>
                  <a:pt x="3" y="134"/>
                </a:cubicBezTo>
                <a:cubicBezTo>
                  <a:pt x="3" y="135"/>
                  <a:pt x="2" y="135"/>
                  <a:pt x="1" y="135"/>
                </a:cubicBezTo>
                <a:cubicBezTo>
                  <a:pt x="1" y="136"/>
                  <a:pt x="1" y="136"/>
                  <a:pt x="1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1" y="138"/>
                  <a:pt x="1" y="138"/>
                  <a:pt x="1" y="137"/>
                </a:cubicBezTo>
                <a:cubicBezTo>
                  <a:pt x="2" y="139"/>
                  <a:pt x="4" y="142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9" y="147"/>
                  <a:pt x="9" y="147"/>
                  <a:pt x="9" y="147"/>
                </a:cubicBezTo>
                <a:cubicBezTo>
                  <a:pt x="10" y="147"/>
                  <a:pt x="10" y="148"/>
                  <a:pt x="9" y="148"/>
                </a:cubicBezTo>
                <a:cubicBezTo>
                  <a:pt x="10" y="147"/>
                  <a:pt x="11" y="148"/>
                  <a:pt x="12" y="148"/>
                </a:cubicBezTo>
                <a:cubicBezTo>
                  <a:pt x="12" y="148"/>
                  <a:pt x="12" y="148"/>
                  <a:pt x="12" y="148"/>
                </a:cubicBezTo>
                <a:cubicBezTo>
                  <a:pt x="13" y="148"/>
                  <a:pt x="15" y="147"/>
                  <a:pt x="15" y="148"/>
                </a:cubicBezTo>
                <a:cubicBezTo>
                  <a:pt x="15" y="146"/>
                  <a:pt x="14" y="148"/>
                  <a:pt x="13" y="147"/>
                </a:cubicBezTo>
                <a:cubicBezTo>
                  <a:pt x="12" y="145"/>
                  <a:pt x="15" y="146"/>
                  <a:pt x="15" y="146"/>
                </a:cubicBezTo>
                <a:cubicBezTo>
                  <a:pt x="15" y="148"/>
                  <a:pt x="18" y="147"/>
                  <a:pt x="19" y="147"/>
                </a:cubicBezTo>
                <a:cubicBezTo>
                  <a:pt x="20" y="148"/>
                  <a:pt x="20" y="148"/>
                  <a:pt x="20" y="149"/>
                </a:cubicBezTo>
                <a:cubicBezTo>
                  <a:pt x="21" y="147"/>
                  <a:pt x="21" y="147"/>
                  <a:pt x="21" y="147"/>
                </a:cubicBezTo>
                <a:cubicBezTo>
                  <a:pt x="21" y="150"/>
                  <a:pt x="24" y="147"/>
                  <a:pt x="25" y="148"/>
                </a:cubicBezTo>
                <a:cubicBezTo>
                  <a:pt x="24" y="149"/>
                  <a:pt x="24" y="150"/>
                  <a:pt x="25" y="150"/>
                </a:cubicBezTo>
                <a:cubicBezTo>
                  <a:pt x="24" y="148"/>
                  <a:pt x="28" y="149"/>
                  <a:pt x="27" y="147"/>
                </a:cubicBezTo>
                <a:cubicBezTo>
                  <a:pt x="30" y="148"/>
                  <a:pt x="26" y="149"/>
                  <a:pt x="27" y="151"/>
                </a:cubicBezTo>
                <a:cubicBezTo>
                  <a:pt x="29" y="150"/>
                  <a:pt x="30" y="152"/>
                  <a:pt x="31" y="151"/>
                </a:cubicBezTo>
                <a:cubicBezTo>
                  <a:pt x="29" y="150"/>
                  <a:pt x="31" y="150"/>
                  <a:pt x="32" y="149"/>
                </a:cubicBezTo>
                <a:cubicBezTo>
                  <a:pt x="34" y="149"/>
                  <a:pt x="31" y="150"/>
                  <a:pt x="33" y="151"/>
                </a:cubicBezTo>
                <a:cubicBezTo>
                  <a:pt x="34" y="150"/>
                  <a:pt x="35" y="149"/>
                  <a:pt x="34" y="148"/>
                </a:cubicBezTo>
                <a:cubicBezTo>
                  <a:pt x="35" y="149"/>
                  <a:pt x="37" y="148"/>
                  <a:pt x="38" y="149"/>
                </a:cubicBezTo>
                <a:cubicBezTo>
                  <a:pt x="39" y="150"/>
                  <a:pt x="35" y="149"/>
                  <a:pt x="36" y="150"/>
                </a:cubicBezTo>
                <a:cubicBezTo>
                  <a:pt x="39" y="151"/>
                  <a:pt x="38" y="148"/>
                  <a:pt x="41" y="148"/>
                </a:cubicBezTo>
                <a:cubicBezTo>
                  <a:pt x="40" y="147"/>
                  <a:pt x="42" y="145"/>
                  <a:pt x="43" y="145"/>
                </a:cubicBezTo>
                <a:cubicBezTo>
                  <a:pt x="46" y="145"/>
                  <a:pt x="42" y="145"/>
                  <a:pt x="43" y="147"/>
                </a:cubicBezTo>
                <a:cubicBezTo>
                  <a:pt x="44" y="147"/>
                  <a:pt x="44" y="147"/>
                  <a:pt x="44" y="147"/>
                </a:cubicBezTo>
                <a:cubicBezTo>
                  <a:pt x="46" y="149"/>
                  <a:pt x="40" y="149"/>
                  <a:pt x="41" y="151"/>
                </a:cubicBezTo>
                <a:cubicBezTo>
                  <a:pt x="43" y="151"/>
                  <a:pt x="43" y="151"/>
                  <a:pt x="43" y="151"/>
                </a:cubicBezTo>
                <a:cubicBezTo>
                  <a:pt x="42" y="151"/>
                  <a:pt x="42" y="152"/>
                  <a:pt x="42" y="153"/>
                </a:cubicBezTo>
                <a:cubicBezTo>
                  <a:pt x="43" y="151"/>
                  <a:pt x="46" y="153"/>
                  <a:pt x="46" y="153"/>
                </a:cubicBezTo>
                <a:cubicBezTo>
                  <a:pt x="46" y="151"/>
                  <a:pt x="45" y="153"/>
                  <a:pt x="45" y="152"/>
                </a:cubicBezTo>
                <a:cubicBezTo>
                  <a:pt x="47" y="152"/>
                  <a:pt x="48" y="150"/>
                  <a:pt x="50" y="151"/>
                </a:cubicBezTo>
                <a:cubicBezTo>
                  <a:pt x="48" y="152"/>
                  <a:pt x="50" y="153"/>
                  <a:pt x="49" y="153"/>
                </a:cubicBezTo>
                <a:cubicBezTo>
                  <a:pt x="51" y="154"/>
                  <a:pt x="50" y="152"/>
                  <a:pt x="52" y="153"/>
                </a:cubicBezTo>
                <a:cubicBezTo>
                  <a:pt x="51" y="153"/>
                  <a:pt x="51" y="153"/>
                  <a:pt x="51" y="153"/>
                </a:cubicBezTo>
                <a:cubicBezTo>
                  <a:pt x="57" y="154"/>
                  <a:pt x="65" y="155"/>
                  <a:pt x="71" y="153"/>
                </a:cubicBezTo>
                <a:cubicBezTo>
                  <a:pt x="72" y="154"/>
                  <a:pt x="73" y="155"/>
                  <a:pt x="76" y="156"/>
                </a:cubicBezTo>
                <a:cubicBezTo>
                  <a:pt x="75" y="155"/>
                  <a:pt x="77" y="155"/>
                  <a:pt x="77" y="154"/>
                </a:cubicBezTo>
                <a:cubicBezTo>
                  <a:pt x="79" y="156"/>
                  <a:pt x="79" y="156"/>
                  <a:pt x="79" y="156"/>
                </a:cubicBezTo>
                <a:cubicBezTo>
                  <a:pt x="80" y="157"/>
                  <a:pt x="83" y="156"/>
                  <a:pt x="85" y="155"/>
                </a:cubicBezTo>
                <a:cubicBezTo>
                  <a:pt x="85" y="156"/>
                  <a:pt x="85" y="156"/>
                  <a:pt x="85" y="156"/>
                </a:cubicBezTo>
                <a:cubicBezTo>
                  <a:pt x="87" y="157"/>
                  <a:pt x="87" y="156"/>
                  <a:pt x="87" y="155"/>
                </a:cubicBezTo>
                <a:cubicBezTo>
                  <a:pt x="88" y="156"/>
                  <a:pt x="88" y="156"/>
                  <a:pt x="88" y="156"/>
                </a:cubicBezTo>
                <a:cubicBezTo>
                  <a:pt x="89" y="155"/>
                  <a:pt x="89" y="155"/>
                  <a:pt x="89" y="155"/>
                </a:cubicBezTo>
                <a:cubicBezTo>
                  <a:pt x="90" y="155"/>
                  <a:pt x="92" y="155"/>
                  <a:pt x="92" y="157"/>
                </a:cubicBezTo>
                <a:cubicBezTo>
                  <a:pt x="93" y="157"/>
                  <a:pt x="93" y="156"/>
                  <a:pt x="93" y="156"/>
                </a:cubicBezTo>
                <a:cubicBezTo>
                  <a:pt x="94" y="157"/>
                  <a:pt x="99" y="157"/>
                  <a:pt x="101" y="157"/>
                </a:cubicBezTo>
                <a:cubicBezTo>
                  <a:pt x="100" y="156"/>
                  <a:pt x="100" y="156"/>
                  <a:pt x="100" y="155"/>
                </a:cubicBezTo>
                <a:cubicBezTo>
                  <a:pt x="101" y="153"/>
                  <a:pt x="101" y="155"/>
                  <a:pt x="102" y="154"/>
                </a:cubicBezTo>
                <a:cubicBezTo>
                  <a:pt x="102" y="155"/>
                  <a:pt x="103" y="156"/>
                  <a:pt x="102" y="156"/>
                </a:cubicBezTo>
                <a:cubicBezTo>
                  <a:pt x="106" y="158"/>
                  <a:pt x="111" y="157"/>
                  <a:pt x="116" y="157"/>
                </a:cubicBezTo>
                <a:cubicBezTo>
                  <a:pt x="117" y="157"/>
                  <a:pt x="117" y="157"/>
                  <a:pt x="117" y="156"/>
                </a:cubicBezTo>
                <a:cubicBezTo>
                  <a:pt x="120" y="158"/>
                  <a:pt x="124" y="156"/>
                  <a:pt x="127" y="157"/>
                </a:cubicBezTo>
                <a:cubicBezTo>
                  <a:pt x="127" y="156"/>
                  <a:pt x="128" y="154"/>
                  <a:pt x="129" y="154"/>
                </a:cubicBezTo>
                <a:cubicBezTo>
                  <a:pt x="131" y="153"/>
                  <a:pt x="130" y="156"/>
                  <a:pt x="132" y="157"/>
                </a:cubicBezTo>
                <a:cubicBezTo>
                  <a:pt x="133" y="156"/>
                  <a:pt x="135" y="156"/>
                  <a:pt x="135" y="156"/>
                </a:cubicBezTo>
                <a:cubicBezTo>
                  <a:pt x="135" y="156"/>
                  <a:pt x="135" y="156"/>
                  <a:pt x="135" y="156"/>
                </a:cubicBezTo>
                <a:cubicBezTo>
                  <a:pt x="136" y="155"/>
                  <a:pt x="138" y="155"/>
                  <a:pt x="139" y="155"/>
                </a:cubicBezTo>
                <a:cubicBezTo>
                  <a:pt x="139" y="156"/>
                  <a:pt x="139" y="156"/>
                  <a:pt x="139" y="156"/>
                </a:cubicBezTo>
                <a:cubicBezTo>
                  <a:pt x="140" y="156"/>
                  <a:pt x="142" y="156"/>
                  <a:pt x="143" y="156"/>
                </a:cubicBezTo>
                <a:cubicBezTo>
                  <a:pt x="143" y="155"/>
                  <a:pt x="146" y="156"/>
                  <a:pt x="147" y="154"/>
                </a:cubicBezTo>
                <a:cubicBezTo>
                  <a:pt x="147" y="155"/>
                  <a:pt x="146" y="155"/>
                  <a:pt x="147" y="155"/>
                </a:cubicBezTo>
                <a:cubicBezTo>
                  <a:pt x="147" y="154"/>
                  <a:pt x="147" y="154"/>
                  <a:pt x="147" y="154"/>
                </a:cubicBezTo>
                <a:cubicBezTo>
                  <a:pt x="149" y="154"/>
                  <a:pt x="149" y="154"/>
                  <a:pt x="149" y="154"/>
                </a:cubicBezTo>
                <a:cubicBezTo>
                  <a:pt x="149" y="155"/>
                  <a:pt x="149" y="155"/>
                  <a:pt x="148" y="156"/>
                </a:cubicBezTo>
                <a:cubicBezTo>
                  <a:pt x="150" y="156"/>
                  <a:pt x="149" y="155"/>
                  <a:pt x="150" y="154"/>
                </a:cubicBezTo>
                <a:cubicBezTo>
                  <a:pt x="151" y="153"/>
                  <a:pt x="151" y="154"/>
                  <a:pt x="152" y="155"/>
                </a:cubicBezTo>
                <a:cubicBezTo>
                  <a:pt x="152" y="155"/>
                  <a:pt x="151" y="154"/>
                  <a:pt x="151" y="155"/>
                </a:cubicBezTo>
                <a:cubicBezTo>
                  <a:pt x="150" y="156"/>
                  <a:pt x="152" y="155"/>
                  <a:pt x="152" y="156"/>
                </a:cubicBezTo>
                <a:cubicBezTo>
                  <a:pt x="152" y="156"/>
                  <a:pt x="152" y="154"/>
                  <a:pt x="153" y="154"/>
                </a:cubicBezTo>
                <a:cubicBezTo>
                  <a:pt x="154" y="154"/>
                  <a:pt x="157" y="154"/>
                  <a:pt x="157" y="155"/>
                </a:cubicBezTo>
                <a:cubicBezTo>
                  <a:pt x="158" y="154"/>
                  <a:pt x="159" y="154"/>
                  <a:pt x="159" y="154"/>
                </a:cubicBezTo>
                <a:cubicBezTo>
                  <a:pt x="158" y="153"/>
                  <a:pt x="157" y="153"/>
                  <a:pt x="157" y="153"/>
                </a:cubicBezTo>
                <a:cubicBezTo>
                  <a:pt x="157" y="152"/>
                  <a:pt x="159" y="152"/>
                  <a:pt x="159" y="152"/>
                </a:cubicBezTo>
                <a:cubicBezTo>
                  <a:pt x="159" y="153"/>
                  <a:pt x="159" y="153"/>
                  <a:pt x="159" y="153"/>
                </a:cubicBezTo>
                <a:cubicBezTo>
                  <a:pt x="159" y="152"/>
                  <a:pt x="161" y="152"/>
                  <a:pt x="160" y="152"/>
                </a:cubicBezTo>
                <a:cubicBezTo>
                  <a:pt x="162" y="153"/>
                  <a:pt x="162" y="153"/>
                  <a:pt x="162" y="153"/>
                </a:cubicBezTo>
                <a:cubicBezTo>
                  <a:pt x="162" y="152"/>
                  <a:pt x="164" y="152"/>
                  <a:pt x="165" y="151"/>
                </a:cubicBezTo>
                <a:cubicBezTo>
                  <a:pt x="166" y="153"/>
                  <a:pt x="165" y="154"/>
                  <a:pt x="167" y="154"/>
                </a:cubicBezTo>
                <a:cubicBezTo>
                  <a:pt x="169" y="152"/>
                  <a:pt x="169" y="152"/>
                  <a:pt x="169" y="152"/>
                </a:cubicBezTo>
                <a:cubicBezTo>
                  <a:pt x="170" y="152"/>
                  <a:pt x="171" y="152"/>
                  <a:pt x="170" y="153"/>
                </a:cubicBezTo>
                <a:cubicBezTo>
                  <a:pt x="174" y="153"/>
                  <a:pt x="174" y="149"/>
                  <a:pt x="177" y="150"/>
                </a:cubicBezTo>
                <a:cubicBezTo>
                  <a:pt x="176" y="152"/>
                  <a:pt x="177" y="152"/>
                  <a:pt x="179" y="152"/>
                </a:cubicBezTo>
                <a:cubicBezTo>
                  <a:pt x="179" y="152"/>
                  <a:pt x="179" y="151"/>
                  <a:pt x="179" y="151"/>
                </a:cubicBezTo>
                <a:cubicBezTo>
                  <a:pt x="179" y="150"/>
                  <a:pt x="179" y="152"/>
                  <a:pt x="177" y="151"/>
                </a:cubicBezTo>
                <a:cubicBezTo>
                  <a:pt x="177" y="150"/>
                  <a:pt x="178" y="151"/>
                  <a:pt x="179" y="150"/>
                </a:cubicBezTo>
                <a:cubicBezTo>
                  <a:pt x="182" y="153"/>
                  <a:pt x="188" y="149"/>
                  <a:pt x="193" y="149"/>
                </a:cubicBezTo>
                <a:cubicBezTo>
                  <a:pt x="192" y="148"/>
                  <a:pt x="194" y="149"/>
                  <a:pt x="195" y="148"/>
                </a:cubicBezTo>
                <a:cubicBezTo>
                  <a:pt x="195" y="150"/>
                  <a:pt x="198" y="147"/>
                  <a:pt x="199" y="148"/>
                </a:cubicBezTo>
                <a:cubicBezTo>
                  <a:pt x="198" y="146"/>
                  <a:pt x="198" y="146"/>
                  <a:pt x="198" y="146"/>
                </a:cubicBezTo>
                <a:cubicBezTo>
                  <a:pt x="201" y="147"/>
                  <a:pt x="202" y="143"/>
                  <a:pt x="204" y="144"/>
                </a:cubicBezTo>
                <a:cubicBezTo>
                  <a:pt x="205" y="144"/>
                  <a:pt x="203" y="146"/>
                  <a:pt x="203" y="146"/>
                </a:cubicBezTo>
                <a:cubicBezTo>
                  <a:pt x="205" y="147"/>
                  <a:pt x="208" y="143"/>
                  <a:pt x="210" y="145"/>
                </a:cubicBezTo>
                <a:cubicBezTo>
                  <a:pt x="210" y="144"/>
                  <a:pt x="209" y="143"/>
                  <a:pt x="211" y="142"/>
                </a:cubicBezTo>
                <a:cubicBezTo>
                  <a:pt x="212" y="142"/>
                  <a:pt x="215" y="142"/>
                  <a:pt x="215" y="142"/>
                </a:cubicBezTo>
                <a:cubicBezTo>
                  <a:pt x="216" y="142"/>
                  <a:pt x="216" y="141"/>
                  <a:pt x="218" y="141"/>
                </a:cubicBezTo>
                <a:cubicBezTo>
                  <a:pt x="218" y="142"/>
                  <a:pt x="217" y="142"/>
                  <a:pt x="217" y="142"/>
                </a:cubicBezTo>
                <a:cubicBezTo>
                  <a:pt x="219" y="142"/>
                  <a:pt x="220" y="141"/>
                  <a:pt x="222" y="140"/>
                </a:cubicBezTo>
                <a:cubicBezTo>
                  <a:pt x="223" y="140"/>
                  <a:pt x="223" y="140"/>
                  <a:pt x="223" y="140"/>
                </a:cubicBezTo>
                <a:cubicBezTo>
                  <a:pt x="228" y="137"/>
                  <a:pt x="226" y="138"/>
                  <a:pt x="227" y="137"/>
                </a:cubicBezTo>
                <a:cubicBezTo>
                  <a:pt x="228" y="135"/>
                  <a:pt x="230" y="133"/>
                  <a:pt x="230" y="132"/>
                </a:cubicBezTo>
                <a:cubicBezTo>
                  <a:pt x="229" y="130"/>
                  <a:pt x="232" y="128"/>
                  <a:pt x="230" y="128"/>
                </a:cubicBezTo>
                <a:cubicBezTo>
                  <a:pt x="230" y="128"/>
                  <a:pt x="231" y="127"/>
                  <a:pt x="231" y="127"/>
                </a:cubicBezTo>
                <a:cubicBezTo>
                  <a:pt x="231" y="126"/>
                  <a:pt x="229" y="125"/>
                  <a:pt x="229" y="124"/>
                </a:cubicBezTo>
                <a:cubicBezTo>
                  <a:pt x="231" y="125"/>
                  <a:pt x="231" y="125"/>
                  <a:pt x="231" y="125"/>
                </a:cubicBezTo>
                <a:cubicBezTo>
                  <a:pt x="232" y="125"/>
                  <a:pt x="232" y="122"/>
                  <a:pt x="233" y="121"/>
                </a:cubicBezTo>
                <a:cubicBezTo>
                  <a:pt x="231" y="122"/>
                  <a:pt x="233" y="120"/>
                  <a:pt x="232" y="120"/>
                </a:cubicBezTo>
                <a:cubicBezTo>
                  <a:pt x="232" y="118"/>
                  <a:pt x="232" y="118"/>
                  <a:pt x="232" y="118"/>
                </a:cubicBezTo>
                <a:cubicBezTo>
                  <a:pt x="232" y="116"/>
                  <a:pt x="231" y="118"/>
                  <a:pt x="231" y="115"/>
                </a:cubicBezTo>
                <a:cubicBezTo>
                  <a:pt x="231" y="114"/>
                  <a:pt x="233" y="115"/>
                  <a:pt x="233" y="116"/>
                </a:cubicBezTo>
                <a:cubicBezTo>
                  <a:pt x="234" y="114"/>
                  <a:pt x="233" y="113"/>
                  <a:pt x="233" y="112"/>
                </a:cubicBezTo>
                <a:cubicBezTo>
                  <a:pt x="233" y="112"/>
                  <a:pt x="233" y="112"/>
                  <a:pt x="233" y="112"/>
                </a:cubicBezTo>
                <a:cubicBezTo>
                  <a:pt x="233" y="112"/>
                  <a:pt x="233" y="112"/>
                  <a:pt x="233" y="112"/>
                </a:cubicBezTo>
                <a:cubicBezTo>
                  <a:pt x="233" y="111"/>
                  <a:pt x="233" y="111"/>
                  <a:pt x="233" y="110"/>
                </a:cubicBezTo>
                <a:cubicBezTo>
                  <a:pt x="233" y="110"/>
                  <a:pt x="233" y="110"/>
                  <a:pt x="233" y="110"/>
                </a:cubicBezTo>
                <a:cubicBezTo>
                  <a:pt x="233" y="111"/>
                  <a:pt x="233" y="111"/>
                  <a:pt x="233" y="111"/>
                </a:cubicBezTo>
                <a:cubicBezTo>
                  <a:pt x="233" y="111"/>
                  <a:pt x="233" y="111"/>
                  <a:pt x="233" y="110"/>
                </a:cubicBezTo>
                <a:cubicBezTo>
                  <a:pt x="234" y="110"/>
                  <a:pt x="234" y="110"/>
                  <a:pt x="234" y="110"/>
                </a:cubicBezTo>
                <a:cubicBezTo>
                  <a:pt x="234" y="109"/>
                  <a:pt x="234" y="109"/>
                  <a:pt x="234" y="109"/>
                </a:cubicBezTo>
                <a:cubicBezTo>
                  <a:pt x="235" y="109"/>
                  <a:pt x="235" y="109"/>
                  <a:pt x="235" y="109"/>
                </a:cubicBezTo>
                <a:cubicBezTo>
                  <a:pt x="235" y="108"/>
                  <a:pt x="234" y="106"/>
                  <a:pt x="234" y="106"/>
                </a:cubicBezTo>
                <a:cubicBezTo>
                  <a:pt x="235" y="102"/>
                  <a:pt x="235" y="96"/>
                  <a:pt x="234" y="94"/>
                </a:cubicBezTo>
                <a:cubicBezTo>
                  <a:pt x="234" y="94"/>
                  <a:pt x="235" y="94"/>
                  <a:pt x="234" y="94"/>
                </a:cubicBezTo>
                <a:cubicBezTo>
                  <a:pt x="234" y="93"/>
                  <a:pt x="233" y="91"/>
                  <a:pt x="234" y="91"/>
                </a:cubicBezTo>
                <a:cubicBezTo>
                  <a:pt x="234" y="90"/>
                  <a:pt x="235" y="90"/>
                  <a:pt x="235" y="88"/>
                </a:cubicBezTo>
                <a:cubicBezTo>
                  <a:pt x="235" y="88"/>
                  <a:pt x="234" y="88"/>
                  <a:pt x="234" y="88"/>
                </a:cubicBezTo>
                <a:cubicBezTo>
                  <a:pt x="236" y="85"/>
                  <a:pt x="233" y="81"/>
                  <a:pt x="234" y="77"/>
                </a:cubicBezTo>
                <a:cubicBezTo>
                  <a:pt x="235" y="78"/>
                  <a:pt x="235" y="78"/>
                  <a:pt x="235" y="79"/>
                </a:cubicBezTo>
                <a:cubicBezTo>
                  <a:pt x="235" y="76"/>
                  <a:pt x="235" y="73"/>
                  <a:pt x="233" y="70"/>
                </a:cubicBezTo>
                <a:cubicBezTo>
                  <a:pt x="234" y="71"/>
                  <a:pt x="234" y="71"/>
                  <a:pt x="235" y="71"/>
                </a:cubicBezTo>
                <a:close/>
                <a:moveTo>
                  <a:pt x="233" y="107"/>
                </a:moveTo>
                <a:cubicBezTo>
                  <a:pt x="233" y="107"/>
                  <a:pt x="233" y="108"/>
                  <a:pt x="233" y="108"/>
                </a:cubicBezTo>
                <a:cubicBezTo>
                  <a:pt x="233" y="108"/>
                  <a:pt x="233" y="107"/>
                  <a:pt x="233" y="107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lIns="36000" tIns="72000" rIns="36000" bIns="36000" anchor="ctr" anchorCtr="1"/>
          <a:lstStyle>
            <a:lvl1pPr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l-PL" sz="1200" dirty="0" err="1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ThROTTLE</a:t>
            </a: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 ANGLE 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Max : 20◦</a:t>
            </a:r>
          </a:p>
          <a:p>
            <a:pPr algn="ctr">
              <a:spcBef>
                <a:spcPct val="0"/>
              </a:spcBef>
              <a:buClr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Min : 6◦</a:t>
            </a:r>
          </a:p>
          <a:p>
            <a:pPr algn="ctr">
              <a:spcBef>
                <a:spcPct val="0"/>
              </a:spcBef>
              <a:buClr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Mean : 11.7◦</a:t>
            </a:r>
          </a:p>
        </p:txBody>
      </p:sp>
      <p:sp>
        <p:nvSpPr>
          <p:cNvPr id="90" name="Pięciokąt 1">
            <a:extLst>
              <a:ext uri="{FF2B5EF4-FFF2-40B4-BE49-F238E27FC236}">
                <a16:creationId xmlns:a16="http://schemas.microsoft.com/office/drawing/2014/main" id="{D55F2984-CE9F-405F-82ED-C225F759CB55}"/>
              </a:ext>
            </a:extLst>
          </p:cNvPr>
          <p:cNvSpPr/>
          <p:nvPr/>
        </p:nvSpPr>
        <p:spPr>
          <a:xfrm rot="5400000">
            <a:off x="9563321" y="3019470"/>
            <a:ext cx="437129" cy="2487324"/>
          </a:xfrm>
          <a:prstGeom prst="homePlate">
            <a:avLst>
              <a:gd name="adj" fmla="val 31349"/>
            </a:avLst>
          </a:prstGeom>
          <a:solidFill>
            <a:srgbClr val="15979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1" name="Prostokąt zaokrąglony 70">
            <a:extLst>
              <a:ext uri="{FF2B5EF4-FFF2-40B4-BE49-F238E27FC236}">
                <a16:creationId xmlns:a16="http://schemas.microsoft.com/office/drawing/2014/main" id="{638CDC2E-145E-4C64-B5F8-801BC1D28B81}"/>
              </a:ext>
            </a:extLst>
          </p:cNvPr>
          <p:cNvSpPr/>
          <p:nvPr/>
        </p:nvSpPr>
        <p:spPr>
          <a:xfrm>
            <a:off x="8538224" y="4030708"/>
            <a:ext cx="2487325" cy="1501895"/>
          </a:xfrm>
          <a:prstGeom prst="roundRect">
            <a:avLst>
              <a:gd name="adj" fmla="val 0"/>
            </a:avLst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latin typeface="Calibri"/>
            </a:endParaRPr>
          </a:p>
        </p:txBody>
      </p:sp>
      <p:sp>
        <p:nvSpPr>
          <p:cNvPr id="92" name="Prostokąt 35">
            <a:extLst>
              <a:ext uri="{FF2B5EF4-FFF2-40B4-BE49-F238E27FC236}">
                <a16:creationId xmlns:a16="http://schemas.microsoft.com/office/drawing/2014/main" id="{50FAFA5D-8ACE-4502-81A4-CCFE38484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5888" y="4110373"/>
            <a:ext cx="190114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350" b="1" kern="0" dirty="0">
                <a:solidFill>
                  <a:schemeClr val="bg1"/>
                </a:solidFill>
              </a:rPr>
              <a:t>Metrics = ∑ Errors</a:t>
            </a:r>
            <a:endParaRPr lang="en-US" sz="1350" kern="0" dirty="0">
              <a:solidFill>
                <a:schemeClr val="bg1"/>
              </a:solidFill>
            </a:endParaRPr>
          </a:p>
        </p:txBody>
      </p:sp>
      <p:sp>
        <p:nvSpPr>
          <p:cNvPr id="93" name="Freeform 6">
            <a:extLst>
              <a:ext uri="{FF2B5EF4-FFF2-40B4-BE49-F238E27FC236}">
                <a16:creationId xmlns:a16="http://schemas.microsoft.com/office/drawing/2014/main" id="{EA43A68D-630C-4441-A0B3-4AAD762E9F4B}"/>
              </a:ext>
            </a:extLst>
          </p:cNvPr>
          <p:cNvSpPr>
            <a:spLocks/>
          </p:cNvSpPr>
          <p:nvPr/>
        </p:nvSpPr>
        <p:spPr bwMode="auto">
          <a:xfrm>
            <a:off x="8825888" y="5365168"/>
            <a:ext cx="1720216" cy="48740"/>
          </a:xfrm>
          <a:custGeom>
            <a:avLst/>
            <a:gdLst/>
            <a:ahLst/>
            <a:cxnLst/>
            <a:rect l="l" t="t" r="r" b="b"/>
            <a:pathLst>
              <a:path w="4230688" h="323122">
                <a:moveTo>
                  <a:pt x="690731" y="306944"/>
                </a:moveTo>
                <a:lnTo>
                  <a:pt x="690926" y="307256"/>
                </a:lnTo>
                <a:lnTo>
                  <a:pt x="686864" y="315369"/>
                </a:lnTo>
                <a:close/>
                <a:moveTo>
                  <a:pt x="616109" y="299788"/>
                </a:moveTo>
                <a:cubicBezTo>
                  <a:pt x="619443" y="298845"/>
                  <a:pt x="622300" y="299788"/>
                  <a:pt x="622300" y="307328"/>
                </a:cubicBezTo>
                <a:cubicBezTo>
                  <a:pt x="618490" y="296017"/>
                  <a:pt x="603250" y="322409"/>
                  <a:pt x="607060" y="303558"/>
                </a:cubicBezTo>
                <a:cubicBezTo>
                  <a:pt x="608965" y="303558"/>
                  <a:pt x="612775" y="300730"/>
                  <a:pt x="616109" y="299788"/>
                </a:cubicBezTo>
                <a:close/>
                <a:moveTo>
                  <a:pt x="454554" y="292247"/>
                </a:moveTo>
                <a:lnTo>
                  <a:pt x="458259" y="304649"/>
                </a:lnTo>
                <a:cubicBezTo>
                  <a:pt x="457333" y="307130"/>
                  <a:pt x="454555" y="308122"/>
                  <a:pt x="450850" y="308122"/>
                </a:cubicBezTo>
                <a:cubicBezTo>
                  <a:pt x="450850" y="300185"/>
                  <a:pt x="454554" y="296216"/>
                  <a:pt x="454554" y="292247"/>
                </a:cubicBezTo>
                <a:close/>
                <a:moveTo>
                  <a:pt x="2509981" y="291195"/>
                </a:moveTo>
                <a:cubicBezTo>
                  <a:pt x="2510643" y="295092"/>
                  <a:pt x="2510774" y="299730"/>
                  <a:pt x="2512484" y="299730"/>
                </a:cubicBezTo>
                <a:cubicBezTo>
                  <a:pt x="2507667" y="302090"/>
                  <a:pt x="2510680" y="295245"/>
                  <a:pt x="2509981" y="291195"/>
                </a:cubicBezTo>
                <a:close/>
                <a:moveTo>
                  <a:pt x="2509608" y="289487"/>
                </a:moveTo>
                <a:cubicBezTo>
                  <a:pt x="2510101" y="289846"/>
                  <a:pt x="2510261" y="290465"/>
                  <a:pt x="2509981" y="291195"/>
                </a:cubicBezTo>
                <a:close/>
                <a:moveTo>
                  <a:pt x="2508837" y="285953"/>
                </a:moveTo>
                <a:lnTo>
                  <a:pt x="2509608" y="289487"/>
                </a:lnTo>
                <a:cubicBezTo>
                  <a:pt x="2509109" y="288352"/>
                  <a:pt x="2507723" y="287980"/>
                  <a:pt x="2505075" y="288845"/>
                </a:cubicBezTo>
                <a:close/>
                <a:moveTo>
                  <a:pt x="679450" y="284309"/>
                </a:moveTo>
                <a:lnTo>
                  <a:pt x="686859" y="284309"/>
                </a:lnTo>
                <a:cubicBezTo>
                  <a:pt x="690563" y="291929"/>
                  <a:pt x="683154" y="299549"/>
                  <a:pt x="683154" y="303359"/>
                </a:cubicBezTo>
                <a:close/>
                <a:moveTo>
                  <a:pt x="2260205" y="270417"/>
                </a:moveTo>
                <a:lnTo>
                  <a:pt x="2260348" y="270933"/>
                </a:lnTo>
                <a:cubicBezTo>
                  <a:pt x="2259948" y="271294"/>
                  <a:pt x="2259525" y="271348"/>
                  <a:pt x="2259116" y="271149"/>
                </a:cubicBezTo>
                <a:close/>
                <a:moveTo>
                  <a:pt x="1943100" y="266847"/>
                </a:moveTo>
                <a:lnTo>
                  <a:pt x="1951038" y="270022"/>
                </a:lnTo>
                <a:lnTo>
                  <a:pt x="1943100" y="277959"/>
                </a:lnTo>
                <a:close/>
                <a:moveTo>
                  <a:pt x="461169" y="262084"/>
                </a:moveTo>
                <a:cubicBezTo>
                  <a:pt x="464326" y="262084"/>
                  <a:pt x="467484" y="266907"/>
                  <a:pt x="470500" y="272792"/>
                </a:cubicBezTo>
                <a:cubicBezTo>
                  <a:pt x="466196" y="271480"/>
                  <a:pt x="458226" y="276212"/>
                  <a:pt x="461169" y="262084"/>
                </a:cubicBezTo>
                <a:close/>
                <a:moveTo>
                  <a:pt x="2291359" y="258271"/>
                </a:moveTo>
                <a:lnTo>
                  <a:pt x="2285073" y="260734"/>
                </a:lnTo>
                <a:lnTo>
                  <a:pt x="2288147" y="262947"/>
                </a:lnTo>
                <a:close/>
                <a:moveTo>
                  <a:pt x="2540015" y="246594"/>
                </a:moveTo>
                <a:lnTo>
                  <a:pt x="2539403" y="247970"/>
                </a:lnTo>
                <a:cubicBezTo>
                  <a:pt x="2539350" y="247837"/>
                  <a:pt x="2539298" y="247705"/>
                  <a:pt x="2539361" y="247530"/>
                </a:cubicBezTo>
                <a:close/>
                <a:moveTo>
                  <a:pt x="322813" y="246039"/>
                </a:moveTo>
                <a:lnTo>
                  <a:pt x="324000" y="247581"/>
                </a:lnTo>
                <a:lnTo>
                  <a:pt x="315606" y="255459"/>
                </a:lnTo>
                <a:cubicBezTo>
                  <a:pt x="318418" y="247970"/>
                  <a:pt x="320762" y="245629"/>
                  <a:pt x="322813" y="246039"/>
                </a:cubicBezTo>
                <a:close/>
                <a:moveTo>
                  <a:pt x="385763" y="236684"/>
                </a:moveTo>
                <a:cubicBezTo>
                  <a:pt x="385763" y="247797"/>
                  <a:pt x="367620" y="258909"/>
                  <a:pt x="360363" y="258909"/>
                </a:cubicBezTo>
                <a:close/>
                <a:moveTo>
                  <a:pt x="2543621" y="235332"/>
                </a:moveTo>
                <a:cubicBezTo>
                  <a:pt x="2544090" y="234630"/>
                  <a:pt x="2545028" y="234864"/>
                  <a:pt x="2546903" y="236736"/>
                </a:cubicBezTo>
                <a:lnTo>
                  <a:pt x="2540015" y="246594"/>
                </a:lnTo>
                <a:cubicBezTo>
                  <a:pt x="2544698" y="246705"/>
                  <a:pt x="2542302" y="237309"/>
                  <a:pt x="2543621" y="235332"/>
                </a:cubicBezTo>
                <a:close/>
                <a:moveTo>
                  <a:pt x="327595" y="234205"/>
                </a:moveTo>
                <a:cubicBezTo>
                  <a:pt x="338579" y="242162"/>
                  <a:pt x="345486" y="267175"/>
                  <a:pt x="341857" y="281670"/>
                </a:cubicBezTo>
                <a:cubicBezTo>
                  <a:pt x="334356" y="277925"/>
                  <a:pt x="341857" y="266692"/>
                  <a:pt x="338106" y="259203"/>
                </a:cubicBezTo>
                <a:lnTo>
                  <a:pt x="333009" y="262304"/>
                </a:lnTo>
                <a:cubicBezTo>
                  <a:pt x="330303" y="259202"/>
                  <a:pt x="327768" y="250108"/>
                  <a:pt x="324000" y="247581"/>
                </a:cubicBezTo>
                <a:cubicBezTo>
                  <a:pt x="327203" y="244428"/>
                  <a:pt x="328089" y="239669"/>
                  <a:pt x="327595" y="234205"/>
                </a:cubicBezTo>
                <a:close/>
                <a:moveTo>
                  <a:pt x="315384" y="224438"/>
                </a:moveTo>
                <a:cubicBezTo>
                  <a:pt x="316310" y="226705"/>
                  <a:pt x="317236" y="230334"/>
                  <a:pt x="319088" y="232148"/>
                </a:cubicBezTo>
                <a:cubicBezTo>
                  <a:pt x="315384" y="232148"/>
                  <a:pt x="311679" y="243034"/>
                  <a:pt x="307975" y="235777"/>
                </a:cubicBezTo>
                <a:cubicBezTo>
                  <a:pt x="311679" y="235777"/>
                  <a:pt x="311679" y="228520"/>
                  <a:pt x="311679" y="224891"/>
                </a:cubicBezTo>
                <a:close/>
                <a:moveTo>
                  <a:pt x="327968" y="219090"/>
                </a:moveTo>
                <a:cubicBezTo>
                  <a:pt x="328116" y="224506"/>
                  <a:pt x="328449" y="229613"/>
                  <a:pt x="327595" y="234205"/>
                </a:cubicBezTo>
                <a:lnTo>
                  <a:pt x="326856" y="232992"/>
                </a:lnTo>
                <a:cubicBezTo>
                  <a:pt x="324907" y="225208"/>
                  <a:pt x="325744" y="221216"/>
                  <a:pt x="327968" y="219090"/>
                </a:cubicBezTo>
                <a:close/>
                <a:moveTo>
                  <a:pt x="2805113" y="203347"/>
                </a:moveTo>
                <a:lnTo>
                  <a:pt x="2809876" y="228747"/>
                </a:lnTo>
                <a:lnTo>
                  <a:pt x="2805113" y="231922"/>
                </a:lnTo>
                <a:close/>
                <a:moveTo>
                  <a:pt x="2480" y="63779"/>
                </a:moveTo>
                <a:lnTo>
                  <a:pt x="7937" y="68409"/>
                </a:lnTo>
                <a:cubicBezTo>
                  <a:pt x="-7938" y="72114"/>
                  <a:pt x="15875" y="90634"/>
                  <a:pt x="0" y="75818"/>
                </a:cubicBezTo>
                <a:close/>
                <a:moveTo>
                  <a:pt x="26988" y="63647"/>
                </a:moveTo>
                <a:cubicBezTo>
                  <a:pt x="30560" y="78656"/>
                  <a:pt x="41276" y="86161"/>
                  <a:pt x="30560" y="104922"/>
                </a:cubicBezTo>
                <a:cubicBezTo>
                  <a:pt x="30560" y="93665"/>
                  <a:pt x="26988" y="74904"/>
                  <a:pt x="26988" y="63647"/>
                </a:cubicBezTo>
                <a:close/>
                <a:moveTo>
                  <a:pt x="1999391" y="27049"/>
                </a:moveTo>
                <a:cubicBezTo>
                  <a:pt x="1997398" y="29323"/>
                  <a:pt x="1995384" y="31165"/>
                  <a:pt x="1992094" y="30903"/>
                </a:cubicBezTo>
                <a:lnTo>
                  <a:pt x="1991891" y="30793"/>
                </a:lnTo>
                <a:cubicBezTo>
                  <a:pt x="1995641" y="27049"/>
                  <a:pt x="1995641" y="27049"/>
                  <a:pt x="1999391" y="27049"/>
                </a:cubicBezTo>
                <a:close/>
                <a:moveTo>
                  <a:pt x="1305627" y="12071"/>
                </a:moveTo>
                <a:cubicBezTo>
                  <a:pt x="1305633" y="12074"/>
                  <a:pt x="1305705" y="12110"/>
                  <a:pt x="1306564" y="12539"/>
                </a:cubicBezTo>
                <a:lnTo>
                  <a:pt x="1313127" y="15815"/>
                </a:lnTo>
                <a:cubicBezTo>
                  <a:pt x="1310304" y="16621"/>
                  <a:pt x="1307654" y="17339"/>
                  <a:pt x="1304900" y="17006"/>
                </a:cubicBezTo>
                <a:close/>
                <a:moveTo>
                  <a:pt x="1554011" y="721"/>
                </a:moveTo>
                <a:cubicBezTo>
                  <a:pt x="1584773" y="5284"/>
                  <a:pt x="1615008" y="29857"/>
                  <a:pt x="1643134" y="27049"/>
                </a:cubicBezTo>
                <a:cubicBezTo>
                  <a:pt x="1710635" y="4582"/>
                  <a:pt x="1781887" y="19560"/>
                  <a:pt x="1845638" y="15815"/>
                </a:cubicBezTo>
                <a:lnTo>
                  <a:pt x="1842357" y="25644"/>
                </a:lnTo>
                <a:cubicBezTo>
                  <a:pt x="1864388" y="-6651"/>
                  <a:pt x="1890639" y="60749"/>
                  <a:pt x="1909389" y="12071"/>
                </a:cubicBezTo>
                <a:cubicBezTo>
                  <a:pt x="1916890" y="19560"/>
                  <a:pt x="1931890" y="15815"/>
                  <a:pt x="1924390" y="34537"/>
                </a:cubicBezTo>
                <a:cubicBezTo>
                  <a:pt x="1941717" y="13777"/>
                  <a:pt x="1968650" y="50570"/>
                  <a:pt x="1992094" y="30903"/>
                </a:cubicBezTo>
                <a:cubicBezTo>
                  <a:pt x="2014497" y="53137"/>
                  <a:pt x="2036954" y="27092"/>
                  <a:pt x="2063143" y="45771"/>
                </a:cubicBezTo>
                <a:cubicBezTo>
                  <a:pt x="2063143" y="49515"/>
                  <a:pt x="2055642" y="49515"/>
                  <a:pt x="2055642" y="60749"/>
                </a:cubicBezTo>
                <a:cubicBezTo>
                  <a:pt x="2066893" y="75726"/>
                  <a:pt x="2081893" y="23304"/>
                  <a:pt x="2085643" y="64493"/>
                </a:cubicBezTo>
                <a:cubicBezTo>
                  <a:pt x="2089393" y="64493"/>
                  <a:pt x="2089393" y="45771"/>
                  <a:pt x="2085643" y="45771"/>
                </a:cubicBezTo>
                <a:cubicBezTo>
                  <a:pt x="2141894" y="64493"/>
                  <a:pt x="2205646" y="38282"/>
                  <a:pt x="2265647" y="30793"/>
                </a:cubicBezTo>
                <a:cubicBezTo>
                  <a:pt x="2306898" y="57004"/>
                  <a:pt x="2265647" y="101937"/>
                  <a:pt x="2299398" y="71982"/>
                </a:cubicBezTo>
                <a:cubicBezTo>
                  <a:pt x="2303148" y="70110"/>
                  <a:pt x="2303148" y="58876"/>
                  <a:pt x="2303148" y="64493"/>
                </a:cubicBezTo>
                <a:cubicBezTo>
                  <a:pt x="2314398" y="53260"/>
                  <a:pt x="2321898" y="113170"/>
                  <a:pt x="2333148" y="90704"/>
                </a:cubicBezTo>
                <a:cubicBezTo>
                  <a:pt x="2329398" y="64493"/>
                  <a:pt x="2336898" y="75726"/>
                  <a:pt x="2336898" y="60749"/>
                </a:cubicBezTo>
                <a:cubicBezTo>
                  <a:pt x="2363149" y="79471"/>
                  <a:pt x="2366899" y="101937"/>
                  <a:pt x="2389399" y="83215"/>
                </a:cubicBezTo>
                <a:lnTo>
                  <a:pt x="2389399" y="93044"/>
                </a:lnTo>
                <a:cubicBezTo>
                  <a:pt x="2411900" y="57004"/>
                  <a:pt x="2441901" y="79471"/>
                  <a:pt x="2460651" y="34537"/>
                </a:cubicBezTo>
                <a:cubicBezTo>
                  <a:pt x="2595654" y="30793"/>
                  <a:pt x="2723156" y="12071"/>
                  <a:pt x="2854409" y="8326"/>
                </a:cubicBezTo>
                <a:cubicBezTo>
                  <a:pt x="2981912" y="23304"/>
                  <a:pt x="3109415" y="4582"/>
                  <a:pt x="3240667" y="34537"/>
                </a:cubicBezTo>
                <a:cubicBezTo>
                  <a:pt x="3266918" y="68237"/>
                  <a:pt x="3270668" y="68237"/>
                  <a:pt x="3304419" y="57004"/>
                </a:cubicBezTo>
                <a:cubicBezTo>
                  <a:pt x="3304419" y="60749"/>
                  <a:pt x="3300669" y="60749"/>
                  <a:pt x="3304419" y="68237"/>
                </a:cubicBezTo>
                <a:cubicBezTo>
                  <a:pt x="3304419" y="38282"/>
                  <a:pt x="3326919" y="64493"/>
                  <a:pt x="3330669" y="38282"/>
                </a:cubicBezTo>
                <a:cubicBezTo>
                  <a:pt x="3379420" y="45771"/>
                  <a:pt x="3424421" y="38282"/>
                  <a:pt x="3473172" y="38282"/>
                </a:cubicBezTo>
                <a:cubicBezTo>
                  <a:pt x="3465672" y="42026"/>
                  <a:pt x="3461922" y="64493"/>
                  <a:pt x="3469422" y="64493"/>
                </a:cubicBezTo>
                <a:lnTo>
                  <a:pt x="3479266" y="48111"/>
                </a:lnTo>
                <a:lnTo>
                  <a:pt x="3480672" y="52323"/>
                </a:lnTo>
                <a:cubicBezTo>
                  <a:pt x="3488172" y="49515"/>
                  <a:pt x="3495673" y="34537"/>
                  <a:pt x="3488172" y="27049"/>
                </a:cubicBezTo>
                <a:cubicBezTo>
                  <a:pt x="3615675" y="4582"/>
                  <a:pt x="3735678" y="68237"/>
                  <a:pt x="3859430" y="64493"/>
                </a:cubicBezTo>
                <a:cubicBezTo>
                  <a:pt x="3885681" y="75726"/>
                  <a:pt x="3926932" y="68237"/>
                  <a:pt x="3960682" y="60749"/>
                </a:cubicBezTo>
                <a:cubicBezTo>
                  <a:pt x="4050684" y="101937"/>
                  <a:pt x="4136936" y="139381"/>
                  <a:pt x="4230688" y="113170"/>
                </a:cubicBezTo>
                <a:cubicBezTo>
                  <a:pt x="4230653" y="113346"/>
                  <a:pt x="4215644" y="188081"/>
                  <a:pt x="4178187" y="206781"/>
                </a:cubicBezTo>
                <a:cubicBezTo>
                  <a:pt x="4125686" y="274181"/>
                  <a:pt x="4061934" y="203037"/>
                  <a:pt x="4005683" y="244225"/>
                </a:cubicBezTo>
                <a:cubicBezTo>
                  <a:pt x="3998183" y="244225"/>
                  <a:pt x="4009433" y="206781"/>
                  <a:pt x="3994433" y="214270"/>
                </a:cubicBezTo>
                <a:cubicBezTo>
                  <a:pt x="3938182" y="266692"/>
                  <a:pt x="3855680" y="232992"/>
                  <a:pt x="3791929" y="188059"/>
                </a:cubicBezTo>
                <a:lnTo>
                  <a:pt x="3795210" y="178230"/>
                </a:lnTo>
                <a:cubicBezTo>
                  <a:pt x="3784429" y="169337"/>
                  <a:pt x="3769428" y="206781"/>
                  <a:pt x="3754428" y="199292"/>
                </a:cubicBezTo>
                <a:cubicBezTo>
                  <a:pt x="3754428" y="191803"/>
                  <a:pt x="3758178" y="188059"/>
                  <a:pt x="3758178" y="180570"/>
                </a:cubicBezTo>
                <a:cubicBezTo>
                  <a:pt x="3754428" y="203037"/>
                  <a:pt x="3731928" y="188059"/>
                  <a:pt x="3728177" y="203037"/>
                </a:cubicBezTo>
                <a:cubicBezTo>
                  <a:pt x="3720677" y="195548"/>
                  <a:pt x="3724427" y="180570"/>
                  <a:pt x="3716927" y="169337"/>
                </a:cubicBezTo>
                <a:cubicBezTo>
                  <a:pt x="3709427" y="195548"/>
                  <a:pt x="3709427" y="195548"/>
                  <a:pt x="3709427" y="195548"/>
                </a:cubicBezTo>
                <a:cubicBezTo>
                  <a:pt x="3686927" y="251714"/>
                  <a:pt x="3656926" y="188059"/>
                  <a:pt x="3630675" y="218014"/>
                </a:cubicBezTo>
                <a:cubicBezTo>
                  <a:pt x="3630675" y="210525"/>
                  <a:pt x="3634426" y="206781"/>
                  <a:pt x="3630675" y="203037"/>
                </a:cubicBezTo>
                <a:cubicBezTo>
                  <a:pt x="3585674" y="236736"/>
                  <a:pt x="3529423" y="225503"/>
                  <a:pt x="3476922" y="240481"/>
                </a:cubicBezTo>
                <a:cubicBezTo>
                  <a:pt x="3480672" y="229248"/>
                  <a:pt x="3480672" y="214270"/>
                  <a:pt x="3480672" y="206781"/>
                </a:cubicBezTo>
                <a:cubicBezTo>
                  <a:pt x="3476922" y="229248"/>
                  <a:pt x="3458172" y="236736"/>
                  <a:pt x="3446922" y="240481"/>
                </a:cubicBezTo>
                <a:cubicBezTo>
                  <a:pt x="3439421" y="214270"/>
                  <a:pt x="3420671" y="262947"/>
                  <a:pt x="3405671" y="247970"/>
                </a:cubicBezTo>
                <a:lnTo>
                  <a:pt x="3409421" y="244225"/>
                </a:lnTo>
                <a:lnTo>
                  <a:pt x="3399987" y="252884"/>
                </a:lnTo>
                <a:cubicBezTo>
                  <a:pt x="3392076" y="252884"/>
                  <a:pt x="3387858" y="233929"/>
                  <a:pt x="3379420" y="259203"/>
                </a:cubicBezTo>
                <a:lnTo>
                  <a:pt x="3372858" y="242821"/>
                </a:lnTo>
                <a:cubicBezTo>
                  <a:pt x="3368170" y="274181"/>
                  <a:pt x="3356920" y="218014"/>
                  <a:pt x="3345669" y="236736"/>
                </a:cubicBezTo>
                <a:lnTo>
                  <a:pt x="3345669" y="243289"/>
                </a:lnTo>
                <a:cubicBezTo>
                  <a:pt x="3338169" y="255459"/>
                  <a:pt x="3334419" y="236736"/>
                  <a:pt x="3323169" y="240481"/>
                </a:cubicBezTo>
                <a:cubicBezTo>
                  <a:pt x="3304419" y="244225"/>
                  <a:pt x="3293168" y="225503"/>
                  <a:pt x="3293168" y="255459"/>
                </a:cubicBezTo>
                <a:cubicBezTo>
                  <a:pt x="3285668" y="229248"/>
                  <a:pt x="3311919" y="244225"/>
                  <a:pt x="3300669" y="210525"/>
                </a:cubicBezTo>
                <a:cubicBezTo>
                  <a:pt x="3236917" y="236736"/>
                  <a:pt x="3165666" y="229248"/>
                  <a:pt x="3101914" y="229248"/>
                </a:cubicBezTo>
                <a:cubicBezTo>
                  <a:pt x="3094414" y="218014"/>
                  <a:pt x="3090664" y="214270"/>
                  <a:pt x="3086914" y="203037"/>
                </a:cubicBezTo>
                <a:cubicBezTo>
                  <a:pt x="3079414" y="206781"/>
                  <a:pt x="3064414" y="206781"/>
                  <a:pt x="3056913" y="221759"/>
                </a:cubicBezTo>
                <a:cubicBezTo>
                  <a:pt x="3060663" y="221759"/>
                  <a:pt x="3053163" y="206781"/>
                  <a:pt x="3049413" y="206781"/>
                </a:cubicBezTo>
                <a:cubicBezTo>
                  <a:pt x="3038163" y="195548"/>
                  <a:pt x="3034413" y="236736"/>
                  <a:pt x="3023163" y="221759"/>
                </a:cubicBezTo>
                <a:cubicBezTo>
                  <a:pt x="3026913" y="214270"/>
                  <a:pt x="3030663" y="206781"/>
                  <a:pt x="3026913" y="195548"/>
                </a:cubicBezTo>
                <a:cubicBezTo>
                  <a:pt x="3015663" y="218014"/>
                  <a:pt x="3000662" y="214270"/>
                  <a:pt x="2989412" y="221759"/>
                </a:cubicBezTo>
                <a:cubicBezTo>
                  <a:pt x="2989412" y="214270"/>
                  <a:pt x="2993162" y="214270"/>
                  <a:pt x="2993162" y="203037"/>
                </a:cubicBezTo>
                <a:cubicBezTo>
                  <a:pt x="2978162" y="229248"/>
                  <a:pt x="2966912" y="199292"/>
                  <a:pt x="2951911" y="214270"/>
                </a:cubicBezTo>
                <a:lnTo>
                  <a:pt x="2958474" y="197888"/>
                </a:lnTo>
                <a:cubicBezTo>
                  <a:pt x="2940661" y="176826"/>
                  <a:pt x="2951911" y="232992"/>
                  <a:pt x="2933161" y="218014"/>
                </a:cubicBezTo>
                <a:cubicBezTo>
                  <a:pt x="2936911" y="214270"/>
                  <a:pt x="2936911" y="206781"/>
                  <a:pt x="2936911" y="199292"/>
                </a:cubicBezTo>
                <a:cubicBezTo>
                  <a:pt x="2921911" y="229248"/>
                  <a:pt x="2895660" y="218014"/>
                  <a:pt x="2876910" y="229248"/>
                </a:cubicBezTo>
                <a:lnTo>
                  <a:pt x="2876910" y="221759"/>
                </a:lnTo>
                <a:cubicBezTo>
                  <a:pt x="2861909" y="225503"/>
                  <a:pt x="2843159" y="214270"/>
                  <a:pt x="2820658" y="229248"/>
                </a:cubicBezTo>
                <a:cubicBezTo>
                  <a:pt x="2813158" y="221759"/>
                  <a:pt x="2824409" y="188059"/>
                  <a:pt x="2805658" y="191803"/>
                </a:cubicBezTo>
                <a:cubicBezTo>
                  <a:pt x="2805658" y="225503"/>
                  <a:pt x="2771907" y="206781"/>
                  <a:pt x="2783158" y="244225"/>
                </a:cubicBezTo>
                <a:cubicBezTo>
                  <a:pt x="2768157" y="236736"/>
                  <a:pt x="2741907" y="225503"/>
                  <a:pt x="2730657" y="236736"/>
                </a:cubicBezTo>
                <a:cubicBezTo>
                  <a:pt x="2738157" y="221759"/>
                  <a:pt x="2723156" y="195548"/>
                  <a:pt x="2738157" y="191803"/>
                </a:cubicBezTo>
                <a:lnTo>
                  <a:pt x="2728313" y="175421"/>
                </a:lnTo>
                <a:lnTo>
                  <a:pt x="2730188" y="167055"/>
                </a:lnTo>
                <a:cubicBezTo>
                  <a:pt x="2735637" y="166880"/>
                  <a:pt x="2735813" y="165124"/>
                  <a:pt x="2734407" y="158104"/>
                </a:cubicBezTo>
                <a:cubicBezTo>
                  <a:pt x="2726906" y="161848"/>
                  <a:pt x="2708156" y="173081"/>
                  <a:pt x="2700656" y="169337"/>
                </a:cubicBezTo>
                <a:cubicBezTo>
                  <a:pt x="2689406" y="188059"/>
                  <a:pt x="2678155" y="225503"/>
                  <a:pt x="2655655" y="229248"/>
                </a:cubicBezTo>
                <a:cubicBezTo>
                  <a:pt x="2666905" y="218014"/>
                  <a:pt x="2651905" y="191803"/>
                  <a:pt x="2659405" y="188059"/>
                </a:cubicBezTo>
                <a:cubicBezTo>
                  <a:pt x="2629404" y="247970"/>
                  <a:pt x="2629404" y="247970"/>
                  <a:pt x="2629404" y="247970"/>
                </a:cubicBezTo>
                <a:cubicBezTo>
                  <a:pt x="2621904" y="251714"/>
                  <a:pt x="2625654" y="221759"/>
                  <a:pt x="2618154" y="232992"/>
                </a:cubicBezTo>
                <a:cubicBezTo>
                  <a:pt x="2618154" y="240481"/>
                  <a:pt x="2614404" y="247970"/>
                  <a:pt x="2610654" y="251714"/>
                </a:cubicBezTo>
                <a:cubicBezTo>
                  <a:pt x="2606904" y="247970"/>
                  <a:pt x="2580653" y="259203"/>
                  <a:pt x="2580653" y="229248"/>
                </a:cubicBezTo>
                <a:cubicBezTo>
                  <a:pt x="2576903" y="214270"/>
                  <a:pt x="2591904" y="221759"/>
                  <a:pt x="2584404" y="210525"/>
                </a:cubicBezTo>
                <a:cubicBezTo>
                  <a:pt x="2569403" y="210525"/>
                  <a:pt x="2569403" y="221759"/>
                  <a:pt x="2558153" y="221759"/>
                </a:cubicBezTo>
                <a:cubicBezTo>
                  <a:pt x="2550706" y="210578"/>
                  <a:pt x="2532167" y="228984"/>
                  <a:pt x="2539361" y="247530"/>
                </a:cubicBezTo>
                <a:cubicBezTo>
                  <a:pt x="2533690" y="258667"/>
                  <a:pt x="2524493" y="262947"/>
                  <a:pt x="2513152" y="262947"/>
                </a:cubicBezTo>
                <a:cubicBezTo>
                  <a:pt x="2516902" y="255459"/>
                  <a:pt x="2516902" y="247970"/>
                  <a:pt x="2520652" y="236736"/>
                </a:cubicBezTo>
                <a:cubicBezTo>
                  <a:pt x="2502633" y="261926"/>
                  <a:pt x="2484613" y="269824"/>
                  <a:pt x="2466587" y="280360"/>
                </a:cubicBezTo>
                <a:cubicBezTo>
                  <a:pt x="2468386" y="274645"/>
                  <a:pt x="2470872" y="264979"/>
                  <a:pt x="2473190" y="262123"/>
                </a:cubicBezTo>
                <a:cubicBezTo>
                  <a:pt x="2451767" y="242997"/>
                  <a:pt x="2426306" y="288367"/>
                  <a:pt x="2404400" y="259203"/>
                </a:cubicBezTo>
                <a:cubicBezTo>
                  <a:pt x="2408150" y="255460"/>
                  <a:pt x="2408150" y="281670"/>
                  <a:pt x="2408150" y="277925"/>
                </a:cubicBezTo>
                <a:cubicBezTo>
                  <a:pt x="2396900" y="274181"/>
                  <a:pt x="2396900" y="251714"/>
                  <a:pt x="2389399" y="259203"/>
                </a:cubicBezTo>
                <a:cubicBezTo>
                  <a:pt x="2389399" y="247970"/>
                  <a:pt x="2378149" y="262947"/>
                  <a:pt x="2370649" y="266692"/>
                </a:cubicBezTo>
                <a:cubicBezTo>
                  <a:pt x="2370329" y="264717"/>
                  <a:pt x="2372364" y="259203"/>
                  <a:pt x="2374399" y="259203"/>
                </a:cubicBezTo>
                <a:cubicBezTo>
                  <a:pt x="2366899" y="270436"/>
                  <a:pt x="2321898" y="289158"/>
                  <a:pt x="2295647" y="270436"/>
                </a:cubicBezTo>
                <a:cubicBezTo>
                  <a:pt x="2295647" y="277926"/>
                  <a:pt x="2280647" y="300392"/>
                  <a:pt x="2273147" y="300392"/>
                </a:cubicBezTo>
                <a:lnTo>
                  <a:pt x="2276428" y="284010"/>
                </a:lnTo>
                <a:cubicBezTo>
                  <a:pt x="2273981" y="270023"/>
                  <a:pt x="2264263" y="276489"/>
                  <a:pt x="2260348" y="270933"/>
                </a:cubicBezTo>
                <a:lnTo>
                  <a:pt x="2269492" y="267600"/>
                </a:lnTo>
                <a:lnTo>
                  <a:pt x="2270218" y="274532"/>
                </a:lnTo>
                <a:cubicBezTo>
                  <a:pt x="2272115" y="273671"/>
                  <a:pt x="2275789" y="267486"/>
                  <a:pt x="2279674" y="263311"/>
                </a:cubicBezTo>
                <a:cubicBezTo>
                  <a:pt x="2276448" y="264848"/>
                  <a:pt x="2272963" y="266564"/>
                  <a:pt x="2269492" y="267600"/>
                </a:cubicBezTo>
                <a:cubicBezTo>
                  <a:pt x="2269313" y="267288"/>
                  <a:pt x="2269354" y="266995"/>
                  <a:pt x="2269397" y="266692"/>
                </a:cubicBezTo>
                <a:cubicBezTo>
                  <a:pt x="2266331" y="266692"/>
                  <a:pt x="2263266" y="268360"/>
                  <a:pt x="2260205" y="270417"/>
                </a:cubicBezTo>
                <a:cubicBezTo>
                  <a:pt x="2258761" y="269143"/>
                  <a:pt x="2258147" y="266735"/>
                  <a:pt x="2258147" y="262947"/>
                </a:cubicBezTo>
                <a:lnTo>
                  <a:pt x="2259116" y="271149"/>
                </a:lnTo>
                <a:cubicBezTo>
                  <a:pt x="2251292" y="276558"/>
                  <a:pt x="2243469" y="283455"/>
                  <a:pt x="2235646" y="270436"/>
                </a:cubicBezTo>
                <a:cubicBezTo>
                  <a:pt x="2239396" y="274181"/>
                  <a:pt x="2243146" y="240481"/>
                  <a:pt x="2235646" y="244225"/>
                </a:cubicBezTo>
                <a:cubicBezTo>
                  <a:pt x="2220646" y="247970"/>
                  <a:pt x="2231896" y="251714"/>
                  <a:pt x="2216896" y="259203"/>
                </a:cubicBezTo>
                <a:lnTo>
                  <a:pt x="2210333" y="265756"/>
                </a:lnTo>
                <a:lnTo>
                  <a:pt x="2205528" y="275936"/>
                </a:lnTo>
                <a:cubicBezTo>
                  <a:pt x="2200958" y="279095"/>
                  <a:pt x="2195333" y="268564"/>
                  <a:pt x="2198145" y="285414"/>
                </a:cubicBezTo>
                <a:cubicBezTo>
                  <a:pt x="2198145" y="270436"/>
                  <a:pt x="2175645" y="296647"/>
                  <a:pt x="2179395" y="262947"/>
                </a:cubicBezTo>
                <a:cubicBezTo>
                  <a:pt x="2179395" y="236736"/>
                  <a:pt x="2179395" y="236736"/>
                  <a:pt x="2179395" y="236736"/>
                </a:cubicBezTo>
                <a:cubicBezTo>
                  <a:pt x="2171895" y="240481"/>
                  <a:pt x="2168145" y="262947"/>
                  <a:pt x="2160645" y="274181"/>
                </a:cubicBezTo>
                <a:cubicBezTo>
                  <a:pt x="2160645" y="274120"/>
                  <a:pt x="2160645" y="266677"/>
                  <a:pt x="2160645" y="262947"/>
                </a:cubicBezTo>
                <a:cubicBezTo>
                  <a:pt x="2156895" y="304136"/>
                  <a:pt x="2141894" y="259203"/>
                  <a:pt x="2134394" y="289158"/>
                </a:cubicBezTo>
                <a:cubicBezTo>
                  <a:pt x="2119394" y="277925"/>
                  <a:pt x="2096893" y="289158"/>
                  <a:pt x="2089393" y="262947"/>
                </a:cubicBezTo>
                <a:cubicBezTo>
                  <a:pt x="2078143" y="274181"/>
                  <a:pt x="2066893" y="289158"/>
                  <a:pt x="2055642" y="281670"/>
                </a:cubicBezTo>
                <a:cubicBezTo>
                  <a:pt x="2055642" y="277925"/>
                  <a:pt x="2059393" y="274181"/>
                  <a:pt x="2063143" y="266692"/>
                </a:cubicBezTo>
                <a:cubicBezTo>
                  <a:pt x="2051892" y="255459"/>
                  <a:pt x="2051892" y="266692"/>
                  <a:pt x="2044392" y="270436"/>
                </a:cubicBezTo>
                <a:cubicBezTo>
                  <a:pt x="2044392" y="266692"/>
                  <a:pt x="2029392" y="247970"/>
                  <a:pt x="2018142" y="232992"/>
                </a:cubicBezTo>
                <a:cubicBezTo>
                  <a:pt x="2006891" y="244225"/>
                  <a:pt x="2010642" y="266692"/>
                  <a:pt x="2010642" y="277925"/>
                </a:cubicBezTo>
                <a:cubicBezTo>
                  <a:pt x="1999391" y="240481"/>
                  <a:pt x="1976891" y="304136"/>
                  <a:pt x="1965641" y="266692"/>
                </a:cubicBezTo>
                <a:cubicBezTo>
                  <a:pt x="1969391" y="262947"/>
                  <a:pt x="1980641" y="247970"/>
                  <a:pt x="1973141" y="240481"/>
                </a:cubicBezTo>
                <a:cubicBezTo>
                  <a:pt x="1961891" y="199292"/>
                  <a:pt x="1950640" y="266692"/>
                  <a:pt x="1935640" y="247970"/>
                </a:cubicBezTo>
                <a:cubicBezTo>
                  <a:pt x="1935640" y="281670"/>
                  <a:pt x="1935640" y="281670"/>
                  <a:pt x="1935640" y="281670"/>
                </a:cubicBezTo>
                <a:cubicBezTo>
                  <a:pt x="1931890" y="259203"/>
                  <a:pt x="1913139" y="300392"/>
                  <a:pt x="1913139" y="266692"/>
                </a:cubicBezTo>
                <a:cubicBezTo>
                  <a:pt x="1909389" y="277925"/>
                  <a:pt x="1894389" y="255459"/>
                  <a:pt x="1898139" y="285414"/>
                </a:cubicBezTo>
                <a:cubicBezTo>
                  <a:pt x="1868139" y="259203"/>
                  <a:pt x="1826888" y="300392"/>
                  <a:pt x="1811887" y="244225"/>
                </a:cubicBezTo>
                <a:cubicBezTo>
                  <a:pt x="1808137" y="247970"/>
                  <a:pt x="1800637" y="240481"/>
                  <a:pt x="1800637" y="259203"/>
                </a:cubicBezTo>
                <a:lnTo>
                  <a:pt x="1805559" y="265522"/>
                </a:lnTo>
                <a:cubicBezTo>
                  <a:pt x="1809778" y="265521"/>
                  <a:pt x="1811887" y="250778"/>
                  <a:pt x="1811887" y="259203"/>
                </a:cubicBezTo>
                <a:cubicBezTo>
                  <a:pt x="1808137" y="259203"/>
                  <a:pt x="1808137" y="266692"/>
                  <a:pt x="1808137" y="270436"/>
                </a:cubicBezTo>
                <a:cubicBezTo>
                  <a:pt x="1800637" y="262947"/>
                  <a:pt x="1793137" y="262947"/>
                  <a:pt x="1800637" y="236736"/>
                </a:cubicBezTo>
                <a:cubicBezTo>
                  <a:pt x="1781887" y="214270"/>
                  <a:pt x="1781887" y="289158"/>
                  <a:pt x="1755636" y="277925"/>
                </a:cubicBezTo>
                <a:cubicBezTo>
                  <a:pt x="1759386" y="262947"/>
                  <a:pt x="1755636" y="259203"/>
                  <a:pt x="1748136" y="259203"/>
                </a:cubicBezTo>
                <a:cubicBezTo>
                  <a:pt x="1733136" y="281670"/>
                  <a:pt x="1733136" y="281670"/>
                  <a:pt x="1733136" y="281670"/>
                </a:cubicBezTo>
                <a:cubicBezTo>
                  <a:pt x="1718135" y="277925"/>
                  <a:pt x="1725636" y="251714"/>
                  <a:pt x="1725636" y="229248"/>
                </a:cubicBezTo>
                <a:cubicBezTo>
                  <a:pt x="1718135" y="232992"/>
                  <a:pt x="1706885" y="232992"/>
                  <a:pt x="1703135" y="247970"/>
                </a:cubicBezTo>
                <a:cubicBezTo>
                  <a:pt x="1695635" y="221759"/>
                  <a:pt x="1695635" y="221759"/>
                  <a:pt x="1695635" y="221759"/>
                </a:cubicBezTo>
                <a:cubicBezTo>
                  <a:pt x="1703135" y="240481"/>
                  <a:pt x="1688135" y="232992"/>
                  <a:pt x="1684385" y="240481"/>
                </a:cubicBezTo>
                <a:lnTo>
                  <a:pt x="1687666" y="233928"/>
                </a:lnTo>
                <a:cubicBezTo>
                  <a:pt x="1684385" y="225503"/>
                  <a:pt x="1676885" y="229248"/>
                  <a:pt x="1673134" y="232992"/>
                </a:cubicBezTo>
                <a:cubicBezTo>
                  <a:pt x="1673134" y="244225"/>
                  <a:pt x="1680635" y="251714"/>
                  <a:pt x="1688135" y="255459"/>
                </a:cubicBezTo>
                <a:cubicBezTo>
                  <a:pt x="1680635" y="266692"/>
                  <a:pt x="1676885" y="262947"/>
                  <a:pt x="1669384" y="274181"/>
                </a:cubicBezTo>
                <a:cubicBezTo>
                  <a:pt x="1673134" y="251714"/>
                  <a:pt x="1658134" y="259203"/>
                  <a:pt x="1650634" y="255459"/>
                </a:cubicBezTo>
                <a:cubicBezTo>
                  <a:pt x="1643134" y="251714"/>
                  <a:pt x="1639384" y="274181"/>
                  <a:pt x="1639384" y="274181"/>
                </a:cubicBezTo>
                <a:cubicBezTo>
                  <a:pt x="1639384" y="262947"/>
                  <a:pt x="1624383" y="274181"/>
                  <a:pt x="1631884" y="255459"/>
                </a:cubicBezTo>
                <a:cubicBezTo>
                  <a:pt x="1635634" y="251714"/>
                  <a:pt x="1639384" y="266692"/>
                  <a:pt x="1643134" y="259203"/>
                </a:cubicBezTo>
                <a:cubicBezTo>
                  <a:pt x="1639384" y="247970"/>
                  <a:pt x="1639384" y="229248"/>
                  <a:pt x="1628134" y="244225"/>
                </a:cubicBezTo>
                <a:cubicBezTo>
                  <a:pt x="1620633" y="255459"/>
                  <a:pt x="1628134" y="285414"/>
                  <a:pt x="1613133" y="274181"/>
                </a:cubicBezTo>
                <a:cubicBezTo>
                  <a:pt x="1616883" y="266692"/>
                  <a:pt x="1620633" y="259203"/>
                  <a:pt x="1624383" y="251714"/>
                </a:cubicBezTo>
                <a:lnTo>
                  <a:pt x="1611258" y="241885"/>
                </a:lnTo>
                <a:lnTo>
                  <a:pt x="1609383" y="256863"/>
                </a:lnTo>
                <a:cubicBezTo>
                  <a:pt x="1605633" y="255459"/>
                  <a:pt x="1609383" y="251714"/>
                  <a:pt x="1605633" y="247970"/>
                </a:cubicBezTo>
                <a:cubicBezTo>
                  <a:pt x="1601883" y="270436"/>
                  <a:pt x="1586883" y="255459"/>
                  <a:pt x="1583133" y="277925"/>
                </a:cubicBezTo>
                <a:cubicBezTo>
                  <a:pt x="1575632" y="281670"/>
                  <a:pt x="1568132" y="262947"/>
                  <a:pt x="1560632" y="262947"/>
                </a:cubicBezTo>
                <a:cubicBezTo>
                  <a:pt x="1553132" y="247970"/>
                  <a:pt x="1541882" y="255459"/>
                  <a:pt x="1534382" y="270436"/>
                </a:cubicBezTo>
                <a:cubicBezTo>
                  <a:pt x="1530631" y="262947"/>
                  <a:pt x="1519381" y="266692"/>
                  <a:pt x="1515631" y="277925"/>
                </a:cubicBezTo>
                <a:cubicBezTo>
                  <a:pt x="1504381" y="262947"/>
                  <a:pt x="1511881" y="203037"/>
                  <a:pt x="1500631" y="225503"/>
                </a:cubicBezTo>
                <a:cubicBezTo>
                  <a:pt x="1489381" y="225503"/>
                  <a:pt x="1481880" y="262947"/>
                  <a:pt x="1485631" y="274181"/>
                </a:cubicBezTo>
                <a:cubicBezTo>
                  <a:pt x="1463130" y="262947"/>
                  <a:pt x="1440630" y="292903"/>
                  <a:pt x="1421879" y="262947"/>
                </a:cubicBezTo>
                <a:cubicBezTo>
                  <a:pt x="1418129" y="270436"/>
                  <a:pt x="1421879" y="274181"/>
                  <a:pt x="1414379" y="277925"/>
                </a:cubicBezTo>
                <a:cubicBezTo>
                  <a:pt x="1384378" y="270436"/>
                  <a:pt x="1346878" y="300392"/>
                  <a:pt x="1324377" y="262947"/>
                </a:cubicBezTo>
                <a:cubicBezTo>
                  <a:pt x="1335627" y="251714"/>
                  <a:pt x="1328127" y="240481"/>
                  <a:pt x="1328127" y="229248"/>
                </a:cubicBezTo>
                <a:lnTo>
                  <a:pt x="1323733" y="234689"/>
                </a:lnTo>
                <a:lnTo>
                  <a:pt x="1320107" y="228699"/>
                </a:lnTo>
                <a:cubicBezTo>
                  <a:pt x="1319162" y="227492"/>
                  <a:pt x="1318283" y="229248"/>
                  <a:pt x="1316877" y="240481"/>
                </a:cubicBezTo>
                <a:cubicBezTo>
                  <a:pt x="1316877" y="259203"/>
                  <a:pt x="1313127" y="270436"/>
                  <a:pt x="1324377" y="277925"/>
                </a:cubicBezTo>
                <a:cubicBezTo>
                  <a:pt x="1305627" y="285414"/>
                  <a:pt x="1275626" y="285414"/>
                  <a:pt x="1268126" y="266692"/>
                </a:cubicBezTo>
                <a:cubicBezTo>
                  <a:pt x="1271876" y="274181"/>
                  <a:pt x="1268126" y="281670"/>
                  <a:pt x="1264376" y="285414"/>
                </a:cubicBezTo>
                <a:lnTo>
                  <a:pt x="1257344" y="260139"/>
                </a:lnTo>
                <a:cubicBezTo>
                  <a:pt x="1253126" y="256395"/>
                  <a:pt x="1247501" y="257331"/>
                  <a:pt x="1241875" y="262947"/>
                </a:cubicBezTo>
                <a:lnTo>
                  <a:pt x="1241875" y="279329"/>
                </a:lnTo>
                <a:lnTo>
                  <a:pt x="1235313" y="265288"/>
                </a:lnTo>
                <a:cubicBezTo>
                  <a:pt x="1230625" y="266693"/>
                  <a:pt x="1226875" y="300392"/>
                  <a:pt x="1219375" y="281670"/>
                </a:cubicBezTo>
                <a:cubicBezTo>
                  <a:pt x="1219375" y="274181"/>
                  <a:pt x="1219375" y="266692"/>
                  <a:pt x="1215625" y="262947"/>
                </a:cubicBezTo>
                <a:cubicBezTo>
                  <a:pt x="1204375" y="277925"/>
                  <a:pt x="1189374" y="300392"/>
                  <a:pt x="1178124" y="285414"/>
                </a:cubicBezTo>
                <a:cubicBezTo>
                  <a:pt x="1170624" y="259203"/>
                  <a:pt x="1170624" y="259203"/>
                  <a:pt x="1170624" y="259203"/>
                </a:cubicBezTo>
                <a:cubicBezTo>
                  <a:pt x="1166874" y="262947"/>
                  <a:pt x="1155624" y="277925"/>
                  <a:pt x="1166874" y="285414"/>
                </a:cubicBezTo>
                <a:cubicBezTo>
                  <a:pt x="1148123" y="270436"/>
                  <a:pt x="1133123" y="266692"/>
                  <a:pt x="1129373" y="244225"/>
                </a:cubicBezTo>
                <a:cubicBezTo>
                  <a:pt x="1091872" y="296647"/>
                  <a:pt x="1043121" y="296647"/>
                  <a:pt x="1005620" y="292903"/>
                </a:cubicBezTo>
                <a:lnTo>
                  <a:pt x="1008902" y="283074"/>
                </a:lnTo>
                <a:lnTo>
                  <a:pt x="1003137" y="279278"/>
                </a:lnTo>
                <a:cubicBezTo>
                  <a:pt x="999292" y="282372"/>
                  <a:pt x="999995" y="301328"/>
                  <a:pt x="994370" y="292903"/>
                </a:cubicBezTo>
                <a:cubicBezTo>
                  <a:pt x="998120" y="281670"/>
                  <a:pt x="986870" y="266692"/>
                  <a:pt x="994370" y="251714"/>
                </a:cubicBezTo>
                <a:cubicBezTo>
                  <a:pt x="983120" y="236736"/>
                  <a:pt x="975620" y="274181"/>
                  <a:pt x="968120" y="277925"/>
                </a:cubicBezTo>
                <a:lnTo>
                  <a:pt x="967651" y="284419"/>
                </a:lnTo>
                <a:lnTo>
                  <a:pt x="971342" y="280668"/>
                </a:lnTo>
                <a:cubicBezTo>
                  <a:pt x="972573" y="279680"/>
                  <a:pt x="973276" y="280733"/>
                  <a:pt x="971870" y="289158"/>
                </a:cubicBezTo>
                <a:cubicBezTo>
                  <a:pt x="971870" y="296647"/>
                  <a:pt x="953119" y="274181"/>
                  <a:pt x="949369" y="300392"/>
                </a:cubicBezTo>
                <a:cubicBezTo>
                  <a:pt x="945619" y="292903"/>
                  <a:pt x="949369" y="274181"/>
                  <a:pt x="949369" y="262947"/>
                </a:cubicBezTo>
                <a:lnTo>
                  <a:pt x="942807" y="272777"/>
                </a:lnTo>
                <a:cubicBezTo>
                  <a:pt x="930619" y="244225"/>
                  <a:pt x="968120" y="221759"/>
                  <a:pt x="956869" y="184315"/>
                </a:cubicBezTo>
                <a:lnTo>
                  <a:pt x="950307" y="187591"/>
                </a:lnTo>
                <a:cubicBezTo>
                  <a:pt x="941869" y="158104"/>
                  <a:pt x="971870" y="154359"/>
                  <a:pt x="953119" y="146870"/>
                </a:cubicBezTo>
                <a:cubicBezTo>
                  <a:pt x="941869" y="158104"/>
                  <a:pt x="934369" y="195548"/>
                  <a:pt x="941869" y="206781"/>
                </a:cubicBezTo>
                <a:cubicBezTo>
                  <a:pt x="923119" y="214270"/>
                  <a:pt x="930619" y="270436"/>
                  <a:pt x="908118" y="266692"/>
                </a:cubicBezTo>
                <a:cubicBezTo>
                  <a:pt x="904368" y="251714"/>
                  <a:pt x="926869" y="262947"/>
                  <a:pt x="923119" y="244225"/>
                </a:cubicBezTo>
                <a:cubicBezTo>
                  <a:pt x="915619" y="221759"/>
                  <a:pt x="904368" y="255459"/>
                  <a:pt x="893118" y="247970"/>
                </a:cubicBezTo>
                <a:cubicBezTo>
                  <a:pt x="904368" y="255459"/>
                  <a:pt x="896868" y="281670"/>
                  <a:pt x="889368" y="285414"/>
                </a:cubicBezTo>
                <a:cubicBezTo>
                  <a:pt x="878118" y="274181"/>
                  <a:pt x="896868" y="262947"/>
                  <a:pt x="881868" y="259203"/>
                </a:cubicBezTo>
                <a:cubicBezTo>
                  <a:pt x="878118" y="274181"/>
                  <a:pt x="863117" y="285414"/>
                  <a:pt x="878118" y="296647"/>
                </a:cubicBezTo>
                <a:lnTo>
                  <a:pt x="872434" y="309519"/>
                </a:lnTo>
                <a:cubicBezTo>
                  <a:pt x="866633" y="312327"/>
                  <a:pt x="860305" y="291967"/>
                  <a:pt x="851867" y="311625"/>
                </a:cubicBezTo>
                <a:cubicBezTo>
                  <a:pt x="848117" y="289158"/>
                  <a:pt x="870618" y="259203"/>
                  <a:pt x="851867" y="244225"/>
                </a:cubicBezTo>
                <a:cubicBezTo>
                  <a:pt x="855617" y="266692"/>
                  <a:pt x="833117" y="274181"/>
                  <a:pt x="840617" y="311625"/>
                </a:cubicBezTo>
                <a:cubicBezTo>
                  <a:pt x="833117" y="304136"/>
                  <a:pt x="833117" y="285414"/>
                  <a:pt x="840617" y="270436"/>
                </a:cubicBezTo>
                <a:cubicBezTo>
                  <a:pt x="829367" y="255459"/>
                  <a:pt x="814366" y="311625"/>
                  <a:pt x="814366" y="266692"/>
                </a:cubicBezTo>
                <a:cubicBezTo>
                  <a:pt x="810616" y="289158"/>
                  <a:pt x="810616" y="289158"/>
                  <a:pt x="810616" y="289158"/>
                </a:cubicBezTo>
                <a:cubicBezTo>
                  <a:pt x="806866" y="281670"/>
                  <a:pt x="803116" y="277925"/>
                  <a:pt x="799366" y="262947"/>
                </a:cubicBezTo>
                <a:cubicBezTo>
                  <a:pt x="791866" y="262947"/>
                  <a:pt x="773116" y="296647"/>
                  <a:pt x="773116" y="259203"/>
                </a:cubicBezTo>
                <a:cubicBezTo>
                  <a:pt x="773116" y="262947"/>
                  <a:pt x="754365" y="259203"/>
                  <a:pt x="758115" y="285414"/>
                </a:cubicBezTo>
                <a:cubicBezTo>
                  <a:pt x="769365" y="300392"/>
                  <a:pt x="773116" y="266692"/>
                  <a:pt x="776866" y="300392"/>
                </a:cubicBezTo>
                <a:lnTo>
                  <a:pt x="772823" y="290094"/>
                </a:lnTo>
                <a:cubicBezTo>
                  <a:pt x="767725" y="287988"/>
                  <a:pt x="759990" y="306944"/>
                  <a:pt x="754365" y="315369"/>
                </a:cubicBezTo>
                <a:lnTo>
                  <a:pt x="754365" y="302264"/>
                </a:lnTo>
                <a:cubicBezTo>
                  <a:pt x="750615" y="304136"/>
                  <a:pt x="743115" y="300392"/>
                  <a:pt x="739365" y="315369"/>
                </a:cubicBezTo>
                <a:cubicBezTo>
                  <a:pt x="743115" y="307880"/>
                  <a:pt x="739365" y="300392"/>
                  <a:pt x="739365" y="296647"/>
                </a:cubicBezTo>
                <a:lnTo>
                  <a:pt x="732802" y="313029"/>
                </a:lnTo>
                <a:cubicBezTo>
                  <a:pt x="716864" y="326603"/>
                  <a:pt x="731865" y="281670"/>
                  <a:pt x="713114" y="285414"/>
                </a:cubicBezTo>
                <a:lnTo>
                  <a:pt x="726240" y="272309"/>
                </a:lnTo>
                <a:cubicBezTo>
                  <a:pt x="724365" y="274181"/>
                  <a:pt x="720614" y="251714"/>
                  <a:pt x="713114" y="259203"/>
                </a:cubicBezTo>
                <a:cubicBezTo>
                  <a:pt x="709364" y="277925"/>
                  <a:pt x="701864" y="300392"/>
                  <a:pt x="698114" y="315369"/>
                </a:cubicBezTo>
                <a:cubicBezTo>
                  <a:pt x="692506" y="320969"/>
                  <a:pt x="693188" y="305634"/>
                  <a:pt x="690926" y="307256"/>
                </a:cubicBezTo>
                <a:lnTo>
                  <a:pt x="697215" y="294697"/>
                </a:lnTo>
                <a:cubicBezTo>
                  <a:pt x="701864" y="285414"/>
                  <a:pt x="690614" y="259203"/>
                  <a:pt x="679364" y="259203"/>
                </a:cubicBezTo>
                <a:cubicBezTo>
                  <a:pt x="671863" y="266692"/>
                  <a:pt x="660613" y="292903"/>
                  <a:pt x="671863" y="304136"/>
                </a:cubicBezTo>
                <a:cubicBezTo>
                  <a:pt x="664363" y="304136"/>
                  <a:pt x="656863" y="292903"/>
                  <a:pt x="664363" y="277925"/>
                </a:cubicBezTo>
                <a:cubicBezTo>
                  <a:pt x="649363" y="285414"/>
                  <a:pt x="664363" y="300392"/>
                  <a:pt x="653113" y="311625"/>
                </a:cubicBezTo>
                <a:cubicBezTo>
                  <a:pt x="649363" y="296647"/>
                  <a:pt x="634363" y="277925"/>
                  <a:pt x="626862" y="259203"/>
                </a:cubicBezTo>
                <a:cubicBezTo>
                  <a:pt x="638113" y="229248"/>
                  <a:pt x="638113" y="229248"/>
                  <a:pt x="638113" y="229248"/>
                </a:cubicBezTo>
                <a:lnTo>
                  <a:pt x="631550" y="229248"/>
                </a:lnTo>
                <a:cubicBezTo>
                  <a:pt x="641863" y="203037"/>
                  <a:pt x="626862" y="206781"/>
                  <a:pt x="634363" y="180570"/>
                </a:cubicBezTo>
                <a:cubicBezTo>
                  <a:pt x="626862" y="176826"/>
                  <a:pt x="619362" y="184315"/>
                  <a:pt x="615612" y="191803"/>
                </a:cubicBezTo>
                <a:cubicBezTo>
                  <a:pt x="630613" y="236736"/>
                  <a:pt x="596862" y="251714"/>
                  <a:pt x="600612" y="292903"/>
                </a:cubicBezTo>
                <a:cubicBezTo>
                  <a:pt x="578111" y="300392"/>
                  <a:pt x="589362" y="195548"/>
                  <a:pt x="563111" y="255459"/>
                </a:cubicBezTo>
                <a:cubicBezTo>
                  <a:pt x="566861" y="266692"/>
                  <a:pt x="555611" y="296647"/>
                  <a:pt x="570611" y="285414"/>
                </a:cubicBezTo>
                <a:cubicBezTo>
                  <a:pt x="555611" y="281670"/>
                  <a:pt x="559361" y="322858"/>
                  <a:pt x="544361" y="307880"/>
                </a:cubicBezTo>
                <a:cubicBezTo>
                  <a:pt x="555611" y="292903"/>
                  <a:pt x="533111" y="266692"/>
                  <a:pt x="551861" y="244225"/>
                </a:cubicBezTo>
                <a:cubicBezTo>
                  <a:pt x="548111" y="255459"/>
                  <a:pt x="559361" y="255459"/>
                  <a:pt x="563111" y="251714"/>
                </a:cubicBezTo>
                <a:cubicBezTo>
                  <a:pt x="555611" y="236736"/>
                  <a:pt x="563111" y="210525"/>
                  <a:pt x="551861" y="210525"/>
                </a:cubicBezTo>
                <a:cubicBezTo>
                  <a:pt x="540611" y="214270"/>
                  <a:pt x="529360" y="214270"/>
                  <a:pt x="533111" y="236736"/>
                </a:cubicBezTo>
                <a:lnTo>
                  <a:pt x="534810" y="245980"/>
                </a:lnTo>
                <a:cubicBezTo>
                  <a:pt x="537798" y="249140"/>
                  <a:pt x="543423" y="238609"/>
                  <a:pt x="540611" y="255459"/>
                </a:cubicBezTo>
                <a:cubicBezTo>
                  <a:pt x="521860" y="262947"/>
                  <a:pt x="521860" y="229248"/>
                  <a:pt x="510610" y="270436"/>
                </a:cubicBezTo>
                <a:cubicBezTo>
                  <a:pt x="521860" y="266692"/>
                  <a:pt x="525610" y="289158"/>
                  <a:pt x="525610" y="304136"/>
                </a:cubicBezTo>
                <a:lnTo>
                  <a:pt x="512485" y="313965"/>
                </a:lnTo>
                <a:lnTo>
                  <a:pt x="513891" y="302264"/>
                </a:lnTo>
                <a:cubicBezTo>
                  <a:pt x="495610" y="289158"/>
                  <a:pt x="506860" y="326603"/>
                  <a:pt x="488110" y="322858"/>
                </a:cubicBezTo>
                <a:cubicBezTo>
                  <a:pt x="480609" y="292903"/>
                  <a:pt x="480609" y="292903"/>
                  <a:pt x="480609" y="292903"/>
                </a:cubicBezTo>
                <a:cubicBezTo>
                  <a:pt x="484359" y="266692"/>
                  <a:pt x="506860" y="304136"/>
                  <a:pt x="506860" y="262947"/>
                </a:cubicBezTo>
                <a:cubicBezTo>
                  <a:pt x="491860" y="259203"/>
                  <a:pt x="488110" y="281670"/>
                  <a:pt x="476859" y="270436"/>
                </a:cubicBezTo>
                <a:cubicBezTo>
                  <a:pt x="480609" y="266692"/>
                  <a:pt x="484359" y="266692"/>
                  <a:pt x="484359" y="262947"/>
                </a:cubicBezTo>
                <a:cubicBezTo>
                  <a:pt x="480609" y="259203"/>
                  <a:pt x="480609" y="203037"/>
                  <a:pt x="461859" y="236736"/>
                </a:cubicBezTo>
                <a:cubicBezTo>
                  <a:pt x="450609" y="247970"/>
                  <a:pt x="458109" y="251714"/>
                  <a:pt x="458109" y="266692"/>
                </a:cubicBezTo>
                <a:cubicBezTo>
                  <a:pt x="435608" y="270436"/>
                  <a:pt x="428108" y="285414"/>
                  <a:pt x="416858" y="289158"/>
                </a:cubicBezTo>
                <a:cubicBezTo>
                  <a:pt x="420608" y="259203"/>
                  <a:pt x="394358" y="285414"/>
                  <a:pt x="409358" y="255459"/>
                </a:cubicBezTo>
                <a:cubicBezTo>
                  <a:pt x="416858" y="274181"/>
                  <a:pt x="443109" y="270436"/>
                  <a:pt x="450609" y="244225"/>
                </a:cubicBezTo>
                <a:lnTo>
                  <a:pt x="452015" y="228429"/>
                </a:lnTo>
                <a:cubicBezTo>
                  <a:pt x="456937" y="222461"/>
                  <a:pt x="470297" y="238609"/>
                  <a:pt x="473109" y="210525"/>
                </a:cubicBezTo>
                <a:cubicBezTo>
                  <a:pt x="458109" y="210525"/>
                  <a:pt x="458109" y="173081"/>
                  <a:pt x="458109" y="150615"/>
                </a:cubicBezTo>
                <a:cubicBezTo>
                  <a:pt x="454359" y="150615"/>
                  <a:pt x="446859" y="158104"/>
                  <a:pt x="446859" y="161848"/>
                </a:cubicBezTo>
                <a:cubicBezTo>
                  <a:pt x="443109" y="184315"/>
                  <a:pt x="450609" y="184315"/>
                  <a:pt x="446859" y="206781"/>
                </a:cubicBezTo>
                <a:cubicBezTo>
                  <a:pt x="431858" y="199292"/>
                  <a:pt x="413108" y="214270"/>
                  <a:pt x="401858" y="232992"/>
                </a:cubicBezTo>
                <a:cubicBezTo>
                  <a:pt x="398108" y="221759"/>
                  <a:pt x="398108" y="199292"/>
                  <a:pt x="405608" y="199292"/>
                </a:cubicBezTo>
                <a:cubicBezTo>
                  <a:pt x="386857" y="203037"/>
                  <a:pt x="364357" y="199292"/>
                  <a:pt x="341857" y="195548"/>
                </a:cubicBezTo>
                <a:lnTo>
                  <a:pt x="343204" y="211403"/>
                </a:lnTo>
                <a:cubicBezTo>
                  <a:pt x="340332" y="216794"/>
                  <a:pt x="331829" y="214764"/>
                  <a:pt x="327968" y="219090"/>
                </a:cubicBezTo>
                <a:cubicBezTo>
                  <a:pt x="326768" y="208116"/>
                  <a:pt x="325402" y="195934"/>
                  <a:pt x="326856" y="184315"/>
                </a:cubicBezTo>
                <a:lnTo>
                  <a:pt x="320293" y="187708"/>
                </a:lnTo>
                <a:cubicBezTo>
                  <a:pt x="317481" y="184548"/>
                  <a:pt x="323106" y="165592"/>
                  <a:pt x="311856" y="165592"/>
                </a:cubicBezTo>
                <a:cubicBezTo>
                  <a:pt x="300606" y="180570"/>
                  <a:pt x="281855" y="191803"/>
                  <a:pt x="266855" y="199292"/>
                </a:cubicBezTo>
                <a:cubicBezTo>
                  <a:pt x="248105" y="169337"/>
                  <a:pt x="218104" y="195548"/>
                  <a:pt x="199354" y="195548"/>
                </a:cubicBezTo>
                <a:cubicBezTo>
                  <a:pt x="191853" y="180570"/>
                  <a:pt x="195603" y="150615"/>
                  <a:pt x="188103" y="143126"/>
                </a:cubicBezTo>
                <a:cubicBezTo>
                  <a:pt x="176853" y="143126"/>
                  <a:pt x="195603" y="180570"/>
                  <a:pt x="176853" y="165592"/>
                </a:cubicBezTo>
                <a:lnTo>
                  <a:pt x="180134" y="159040"/>
                </a:lnTo>
                <a:cubicBezTo>
                  <a:pt x="173103" y="165592"/>
                  <a:pt x="150602" y="135637"/>
                  <a:pt x="143102" y="180570"/>
                </a:cubicBezTo>
                <a:cubicBezTo>
                  <a:pt x="150602" y="146870"/>
                  <a:pt x="150602" y="146870"/>
                  <a:pt x="150602" y="146870"/>
                </a:cubicBezTo>
                <a:cubicBezTo>
                  <a:pt x="146852" y="143126"/>
                  <a:pt x="143102" y="150615"/>
                  <a:pt x="139352" y="154359"/>
                </a:cubicBezTo>
                <a:cubicBezTo>
                  <a:pt x="139352" y="143126"/>
                  <a:pt x="135602" y="131893"/>
                  <a:pt x="143102" y="124404"/>
                </a:cubicBezTo>
                <a:cubicBezTo>
                  <a:pt x="131852" y="101937"/>
                  <a:pt x="120602" y="128148"/>
                  <a:pt x="109352" y="128148"/>
                </a:cubicBezTo>
                <a:cubicBezTo>
                  <a:pt x="116852" y="150615"/>
                  <a:pt x="116852" y="150615"/>
                  <a:pt x="116852" y="150615"/>
                </a:cubicBezTo>
                <a:cubicBezTo>
                  <a:pt x="94351" y="165592"/>
                  <a:pt x="83101" y="146870"/>
                  <a:pt x="64351" y="150615"/>
                </a:cubicBezTo>
                <a:lnTo>
                  <a:pt x="64351" y="134233"/>
                </a:lnTo>
                <a:lnTo>
                  <a:pt x="54507" y="141722"/>
                </a:lnTo>
                <a:lnTo>
                  <a:pt x="49819" y="121595"/>
                </a:lnTo>
                <a:cubicBezTo>
                  <a:pt x="46538" y="117851"/>
                  <a:pt x="41850" y="118787"/>
                  <a:pt x="38100" y="128148"/>
                </a:cubicBezTo>
                <a:cubicBezTo>
                  <a:pt x="71851" y="79471"/>
                  <a:pt x="71851" y="79471"/>
                  <a:pt x="71851" y="79471"/>
                </a:cubicBezTo>
                <a:cubicBezTo>
                  <a:pt x="79351" y="90704"/>
                  <a:pt x="60601" y="101937"/>
                  <a:pt x="64351" y="124404"/>
                </a:cubicBezTo>
                <a:cubicBezTo>
                  <a:pt x="68101" y="139381"/>
                  <a:pt x="86851" y="135637"/>
                  <a:pt x="90601" y="116915"/>
                </a:cubicBezTo>
                <a:cubicBezTo>
                  <a:pt x="83101" y="113170"/>
                  <a:pt x="83101" y="116915"/>
                  <a:pt x="79351" y="124404"/>
                </a:cubicBezTo>
                <a:cubicBezTo>
                  <a:pt x="75601" y="98193"/>
                  <a:pt x="86851" y="98193"/>
                  <a:pt x="90601" y="79471"/>
                </a:cubicBezTo>
                <a:lnTo>
                  <a:pt x="86912" y="78801"/>
                </a:lnTo>
                <a:cubicBezTo>
                  <a:pt x="92572" y="68177"/>
                  <a:pt x="99534" y="67761"/>
                  <a:pt x="109352" y="64493"/>
                </a:cubicBezTo>
                <a:cubicBezTo>
                  <a:pt x="101851" y="75726"/>
                  <a:pt x="113102" y="83215"/>
                  <a:pt x="109352" y="90704"/>
                </a:cubicBezTo>
                <a:cubicBezTo>
                  <a:pt x="109352" y="68237"/>
                  <a:pt x="120602" y="60749"/>
                  <a:pt x="135602" y="68237"/>
                </a:cubicBezTo>
                <a:cubicBezTo>
                  <a:pt x="146852" y="94448"/>
                  <a:pt x="165603" y="49515"/>
                  <a:pt x="180603" y="57004"/>
                </a:cubicBezTo>
                <a:cubicBezTo>
                  <a:pt x="173103" y="83215"/>
                  <a:pt x="161853" y="101937"/>
                  <a:pt x="154353" y="113170"/>
                </a:cubicBezTo>
                <a:cubicBezTo>
                  <a:pt x="161853" y="124404"/>
                  <a:pt x="165603" y="113170"/>
                  <a:pt x="173103" y="124404"/>
                </a:cubicBezTo>
                <a:cubicBezTo>
                  <a:pt x="180603" y="105682"/>
                  <a:pt x="184353" y="79471"/>
                  <a:pt x="199354" y="68237"/>
                </a:cubicBezTo>
                <a:lnTo>
                  <a:pt x="199354" y="84619"/>
                </a:lnTo>
                <a:cubicBezTo>
                  <a:pt x="210604" y="75726"/>
                  <a:pt x="210604" y="49515"/>
                  <a:pt x="229354" y="53260"/>
                </a:cubicBezTo>
                <a:cubicBezTo>
                  <a:pt x="255605" y="64493"/>
                  <a:pt x="281855" y="64493"/>
                  <a:pt x="304356" y="68237"/>
                </a:cubicBezTo>
                <a:lnTo>
                  <a:pt x="304356" y="84619"/>
                </a:lnTo>
                <a:cubicBezTo>
                  <a:pt x="315606" y="49515"/>
                  <a:pt x="341857" y="71982"/>
                  <a:pt x="356857" y="57004"/>
                </a:cubicBezTo>
                <a:cubicBezTo>
                  <a:pt x="383107" y="75726"/>
                  <a:pt x="413108" y="42026"/>
                  <a:pt x="428108" y="71982"/>
                </a:cubicBezTo>
                <a:cubicBezTo>
                  <a:pt x="473109" y="60749"/>
                  <a:pt x="514360" y="45771"/>
                  <a:pt x="563111" y="57004"/>
                </a:cubicBezTo>
                <a:cubicBezTo>
                  <a:pt x="551861" y="83215"/>
                  <a:pt x="551861" y="83215"/>
                  <a:pt x="551861" y="83215"/>
                </a:cubicBezTo>
                <a:lnTo>
                  <a:pt x="557896" y="76019"/>
                </a:lnTo>
                <a:cubicBezTo>
                  <a:pt x="561939" y="76896"/>
                  <a:pt x="561236" y="97257"/>
                  <a:pt x="566861" y="94448"/>
                </a:cubicBezTo>
                <a:cubicBezTo>
                  <a:pt x="559361" y="71982"/>
                  <a:pt x="578111" y="64493"/>
                  <a:pt x="585612" y="49515"/>
                </a:cubicBezTo>
                <a:cubicBezTo>
                  <a:pt x="608112" y="71982"/>
                  <a:pt x="634363" y="49515"/>
                  <a:pt x="653113" y="30793"/>
                </a:cubicBezTo>
                <a:lnTo>
                  <a:pt x="653113" y="47175"/>
                </a:lnTo>
                <a:cubicBezTo>
                  <a:pt x="675614" y="15815"/>
                  <a:pt x="694364" y="45771"/>
                  <a:pt x="720614" y="53260"/>
                </a:cubicBezTo>
                <a:cubicBezTo>
                  <a:pt x="720614" y="60749"/>
                  <a:pt x="724365" y="79471"/>
                  <a:pt x="731865" y="75726"/>
                </a:cubicBezTo>
                <a:cubicBezTo>
                  <a:pt x="746865" y="45771"/>
                  <a:pt x="754365" y="49515"/>
                  <a:pt x="773116" y="30793"/>
                </a:cubicBezTo>
                <a:cubicBezTo>
                  <a:pt x="788116" y="30793"/>
                  <a:pt x="810616" y="38282"/>
                  <a:pt x="821867" y="53260"/>
                </a:cubicBezTo>
                <a:cubicBezTo>
                  <a:pt x="874368" y="12071"/>
                  <a:pt x="926869" y="42026"/>
                  <a:pt x="983120" y="15815"/>
                </a:cubicBezTo>
                <a:cubicBezTo>
                  <a:pt x="986870" y="38282"/>
                  <a:pt x="986870" y="38282"/>
                  <a:pt x="986870" y="38282"/>
                </a:cubicBezTo>
                <a:cubicBezTo>
                  <a:pt x="1039371" y="-6651"/>
                  <a:pt x="1103123" y="38282"/>
                  <a:pt x="1148123" y="15815"/>
                </a:cubicBezTo>
                <a:cubicBezTo>
                  <a:pt x="1144373" y="53260"/>
                  <a:pt x="1144373" y="53260"/>
                  <a:pt x="1144373" y="53260"/>
                </a:cubicBezTo>
                <a:cubicBezTo>
                  <a:pt x="1155624" y="64493"/>
                  <a:pt x="1174374" y="42026"/>
                  <a:pt x="1170624" y="15815"/>
                </a:cubicBezTo>
                <a:cubicBezTo>
                  <a:pt x="1185624" y="30793"/>
                  <a:pt x="1208125" y="838"/>
                  <a:pt x="1215625" y="30793"/>
                </a:cubicBezTo>
                <a:cubicBezTo>
                  <a:pt x="1230625" y="38282"/>
                  <a:pt x="1234375" y="15815"/>
                  <a:pt x="1245626" y="8326"/>
                </a:cubicBezTo>
                <a:cubicBezTo>
                  <a:pt x="1272400" y="21693"/>
                  <a:pt x="1284240" y="23131"/>
                  <a:pt x="1304900" y="17006"/>
                </a:cubicBezTo>
                <a:cubicBezTo>
                  <a:pt x="1302101" y="25479"/>
                  <a:pt x="1303175" y="38282"/>
                  <a:pt x="1309377" y="38282"/>
                </a:cubicBezTo>
                <a:cubicBezTo>
                  <a:pt x="1320627" y="30793"/>
                  <a:pt x="1346878" y="49515"/>
                  <a:pt x="1335627" y="4582"/>
                </a:cubicBezTo>
                <a:cubicBezTo>
                  <a:pt x="1365628" y="30793"/>
                  <a:pt x="1403129" y="-10396"/>
                  <a:pt x="1433129" y="23304"/>
                </a:cubicBezTo>
                <a:cubicBezTo>
                  <a:pt x="1429379" y="12071"/>
                  <a:pt x="1436880" y="8326"/>
                  <a:pt x="1440630" y="838"/>
                </a:cubicBezTo>
                <a:cubicBezTo>
                  <a:pt x="1466880" y="838"/>
                  <a:pt x="1493131" y="27049"/>
                  <a:pt x="1511881" y="4582"/>
                </a:cubicBezTo>
                <a:cubicBezTo>
                  <a:pt x="1515631" y="12071"/>
                  <a:pt x="1504381" y="27049"/>
                  <a:pt x="1515631" y="27049"/>
                </a:cubicBezTo>
                <a:cubicBezTo>
                  <a:pt x="1523131" y="23304"/>
                  <a:pt x="1515631" y="12071"/>
                  <a:pt x="1523131" y="4582"/>
                </a:cubicBezTo>
                <a:cubicBezTo>
                  <a:pt x="1533444" y="-98"/>
                  <a:pt x="1543757" y="-801"/>
                  <a:pt x="1554011" y="72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4" name="Freeform 19">
            <a:extLst>
              <a:ext uri="{FF2B5EF4-FFF2-40B4-BE49-F238E27FC236}">
                <a16:creationId xmlns:a16="http://schemas.microsoft.com/office/drawing/2014/main" id="{86A93AAF-6524-42FC-8CD5-499DC813E2F6}"/>
              </a:ext>
            </a:extLst>
          </p:cNvPr>
          <p:cNvSpPr>
            <a:spLocks noEditPoints="1"/>
          </p:cNvSpPr>
          <p:nvPr/>
        </p:nvSpPr>
        <p:spPr bwMode="auto">
          <a:xfrm>
            <a:off x="8772708" y="4477403"/>
            <a:ext cx="1962907" cy="880583"/>
          </a:xfrm>
          <a:custGeom>
            <a:avLst/>
            <a:gdLst>
              <a:gd name="T0" fmla="*/ 2147483646 w 236"/>
              <a:gd name="T1" fmla="*/ 2147483646 h 158"/>
              <a:gd name="T2" fmla="*/ 2147483646 w 236"/>
              <a:gd name="T3" fmla="*/ 2147483646 h 158"/>
              <a:gd name="T4" fmla="*/ 2147483646 w 236"/>
              <a:gd name="T5" fmla="*/ 2147483646 h 158"/>
              <a:gd name="T6" fmla="*/ 2147483646 w 236"/>
              <a:gd name="T7" fmla="*/ 2147483646 h 158"/>
              <a:gd name="T8" fmla="*/ 2147483646 w 236"/>
              <a:gd name="T9" fmla="*/ 2147483646 h 158"/>
              <a:gd name="T10" fmla="*/ 2147483646 w 236"/>
              <a:gd name="T11" fmla="*/ 2147483646 h 158"/>
              <a:gd name="T12" fmla="*/ 2147483646 w 236"/>
              <a:gd name="T13" fmla="*/ 2147483646 h 158"/>
              <a:gd name="T14" fmla="*/ 2147483646 w 236"/>
              <a:gd name="T15" fmla="*/ 2147483646 h 158"/>
              <a:gd name="T16" fmla="*/ 2147483646 w 236"/>
              <a:gd name="T17" fmla="*/ 2147483646 h 158"/>
              <a:gd name="T18" fmla="*/ 2147483646 w 236"/>
              <a:gd name="T19" fmla="*/ 2147483646 h 158"/>
              <a:gd name="T20" fmla="*/ 2147483646 w 236"/>
              <a:gd name="T21" fmla="*/ 2147483646 h 158"/>
              <a:gd name="T22" fmla="*/ 2147483646 w 236"/>
              <a:gd name="T23" fmla="*/ 2147483646 h 158"/>
              <a:gd name="T24" fmla="*/ 2147483646 w 236"/>
              <a:gd name="T25" fmla="*/ 2147483646 h 158"/>
              <a:gd name="T26" fmla="*/ 2147483646 w 236"/>
              <a:gd name="T27" fmla="*/ 2147483646 h 158"/>
              <a:gd name="T28" fmla="*/ 2147483646 w 236"/>
              <a:gd name="T29" fmla="*/ 2147483646 h 158"/>
              <a:gd name="T30" fmla="*/ 2147483646 w 236"/>
              <a:gd name="T31" fmla="*/ 2147483646 h 158"/>
              <a:gd name="T32" fmla="*/ 2147483646 w 236"/>
              <a:gd name="T33" fmla="*/ 2147483646 h 158"/>
              <a:gd name="T34" fmla="*/ 2147483646 w 236"/>
              <a:gd name="T35" fmla="*/ 2147483646 h 158"/>
              <a:gd name="T36" fmla="*/ 2147483646 w 236"/>
              <a:gd name="T37" fmla="*/ 2147483646 h 158"/>
              <a:gd name="T38" fmla="*/ 2147483646 w 236"/>
              <a:gd name="T39" fmla="*/ 2147483646 h 158"/>
              <a:gd name="T40" fmla="*/ 2147483646 w 236"/>
              <a:gd name="T41" fmla="*/ 2147483646 h 158"/>
              <a:gd name="T42" fmla="*/ 2147483646 w 236"/>
              <a:gd name="T43" fmla="*/ 2147483646 h 158"/>
              <a:gd name="T44" fmla="*/ 2147483646 w 236"/>
              <a:gd name="T45" fmla="*/ 2147483646 h 158"/>
              <a:gd name="T46" fmla="*/ 2147483646 w 236"/>
              <a:gd name="T47" fmla="*/ 2147483646 h 158"/>
              <a:gd name="T48" fmla="*/ 2147483646 w 236"/>
              <a:gd name="T49" fmla="*/ 2147483646 h 158"/>
              <a:gd name="T50" fmla="*/ 2147483646 w 236"/>
              <a:gd name="T51" fmla="*/ 2147483646 h 158"/>
              <a:gd name="T52" fmla="*/ 2147483646 w 236"/>
              <a:gd name="T53" fmla="*/ 2147483646 h 158"/>
              <a:gd name="T54" fmla="*/ 2147483646 w 236"/>
              <a:gd name="T55" fmla="*/ 2147483646 h 158"/>
              <a:gd name="T56" fmla="*/ 2147483646 w 236"/>
              <a:gd name="T57" fmla="*/ 2147483646 h 158"/>
              <a:gd name="T58" fmla="*/ 2147483646 w 236"/>
              <a:gd name="T59" fmla="*/ 2147483646 h 158"/>
              <a:gd name="T60" fmla="*/ 2147483646 w 236"/>
              <a:gd name="T61" fmla="*/ 2147483646 h 158"/>
              <a:gd name="T62" fmla="*/ 2147483646 w 236"/>
              <a:gd name="T63" fmla="*/ 2147483646 h 158"/>
              <a:gd name="T64" fmla="*/ 2147483646 w 236"/>
              <a:gd name="T65" fmla="*/ 2147483646 h 158"/>
              <a:gd name="T66" fmla="*/ 2147483646 w 236"/>
              <a:gd name="T67" fmla="*/ 2147483646 h 158"/>
              <a:gd name="T68" fmla="*/ 0 w 236"/>
              <a:gd name="T69" fmla="*/ 2147483646 h 158"/>
              <a:gd name="T70" fmla="*/ 2147483646 w 236"/>
              <a:gd name="T71" fmla="*/ 2147483646 h 158"/>
              <a:gd name="T72" fmla="*/ 2147483646 w 236"/>
              <a:gd name="T73" fmla="*/ 2147483646 h 158"/>
              <a:gd name="T74" fmla="*/ 2147483646 w 236"/>
              <a:gd name="T75" fmla="*/ 2147483646 h 158"/>
              <a:gd name="T76" fmla="*/ 2147483646 w 236"/>
              <a:gd name="T77" fmla="*/ 2147483646 h 158"/>
              <a:gd name="T78" fmla="*/ 2147483646 w 236"/>
              <a:gd name="T79" fmla="*/ 2147483646 h 158"/>
              <a:gd name="T80" fmla="*/ 2147483646 w 236"/>
              <a:gd name="T81" fmla="*/ 2147483646 h 158"/>
              <a:gd name="T82" fmla="*/ 2147483646 w 236"/>
              <a:gd name="T83" fmla="*/ 2147483646 h 158"/>
              <a:gd name="T84" fmla="*/ 2147483646 w 236"/>
              <a:gd name="T85" fmla="*/ 2147483646 h 158"/>
              <a:gd name="T86" fmla="*/ 2147483646 w 236"/>
              <a:gd name="T87" fmla="*/ 2147483646 h 158"/>
              <a:gd name="T88" fmla="*/ 2147483646 w 236"/>
              <a:gd name="T89" fmla="*/ 2147483646 h 158"/>
              <a:gd name="T90" fmla="*/ 2147483646 w 236"/>
              <a:gd name="T91" fmla="*/ 2147483646 h 158"/>
              <a:gd name="T92" fmla="*/ 2147483646 w 236"/>
              <a:gd name="T93" fmla="*/ 2147483646 h 158"/>
              <a:gd name="T94" fmla="*/ 2147483646 w 236"/>
              <a:gd name="T95" fmla="*/ 2147483646 h 158"/>
              <a:gd name="T96" fmla="*/ 2147483646 w 236"/>
              <a:gd name="T97" fmla="*/ 2147483646 h 158"/>
              <a:gd name="T98" fmla="*/ 2147483646 w 236"/>
              <a:gd name="T99" fmla="*/ 2147483646 h 158"/>
              <a:gd name="T100" fmla="*/ 2147483646 w 236"/>
              <a:gd name="T101" fmla="*/ 2147483646 h 158"/>
              <a:gd name="T102" fmla="*/ 2147483646 w 236"/>
              <a:gd name="T103" fmla="*/ 2147483646 h 158"/>
              <a:gd name="T104" fmla="*/ 2147483646 w 236"/>
              <a:gd name="T105" fmla="*/ 2147483646 h 158"/>
              <a:gd name="T106" fmla="*/ 2147483646 w 236"/>
              <a:gd name="T107" fmla="*/ 2147483646 h 158"/>
              <a:gd name="T108" fmla="*/ 2147483646 w 236"/>
              <a:gd name="T109" fmla="*/ 2147483646 h 158"/>
              <a:gd name="T110" fmla="*/ 2147483646 w 236"/>
              <a:gd name="T111" fmla="*/ 2147483646 h 158"/>
              <a:gd name="T112" fmla="*/ 2147483646 w 236"/>
              <a:gd name="T113" fmla="*/ 2147483646 h 158"/>
              <a:gd name="T114" fmla="*/ 2147483646 w 236"/>
              <a:gd name="T115" fmla="*/ 2147483646 h 158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236"/>
              <a:gd name="T175" fmla="*/ 0 h 158"/>
              <a:gd name="T176" fmla="*/ 236 w 236"/>
              <a:gd name="T177" fmla="*/ 158 h 158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236" h="158">
                <a:moveTo>
                  <a:pt x="235" y="71"/>
                </a:moveTo>
                <a:cubicBezTo>
                  <a:pt x="235" y="69"/>
                  <a:pt x="234" y="67"/>
                  <a:pt x="233" y="66"/>
                </a:cubicBezTo>
                <a:cubicBezTo>
                  <a:pt x="233" y="67"/>
                  <a:pt x="234" y="66"/>
                  <a:pt x="234" y="67"/>
                </a:cubicBezTo>
                <a:cubicBezTo>
                  <a:pt x="233" y="68"/>
                  <a:pt x="232" y="66"/>
                  <a:pt x="232" y="65"/>
                </a:cubicBezTo>
                <a:cubicBezTo>
                  <a:pt x="232" y="65"/>
                  <a:pt x="232" y="65"/>
                  <a:pt x="232" y="65"/>
                </a:cubicBezTo>
                <a:cubicBezTo>
                  <a:pt x="232" y="63"/>
                  <a:pt x="232" y="62"/>
                  <a:pt x="232" y="61"/>
                </a:cubicBezTo>
                <a:cubicBezTo>
                  <a:pt x="232" y="59"/>
                  <a:pt x="232" y="62"/>
                  <a:pt x="233" y="61"/>
                </a:cubicBezTo>
                <a:cubicBezTo>
                  <a:pt x="234" y="61"/>
                  <a:pt x="234" y="57"/>
                  <a:pt x="234" y="56"/>
                </a:cubicBezTo>
                <a:cubicBezTo>
                  <a:pt x="234" y="56"/>
                  <a:pt x="233" y="55"/>
                  <a:pt x="233" y="55"/>
                </a:cubicBezTo>
                <a:cubicBezTo>
                  <a:pt x="232" y="54"/>
                  <a:pt x="234" y="54"/>
                  <a:pt x="234" y="53"/>
                </a:cubicBezTo>
                <a:cubicBezTo>
                  <a:pt x="231" y="49"/>
                  <a:pt x="231" y="49"/>
                  <a:pt x="231" y="49"/>
                </a:cubicBezTo>
                <a:cubicBezTo>
                  <a:pt x="231" y="49"/>
                  <a:pt x="232" y="48"/>
                  <a:pt x="233" y="49"/>
                </a:cubicBezTo>
                <a:cubicBezTo>
                  <a:pt x="232" y="46"/>
                  <a:pt x="230" y="44"/>
                  <a:pt x="229" y="42"/>
                </a:cubicBezTo>
                <a:cubicBezTo>
                  <a:pt x="230" y="41"/>
                  <a:pt x="229" y="38"/>
                  <a:pt x="229" y="37"/>
                </a:cubicBezTo>
                <a:cubicBezTo>
                  <a:pt x="230" y="36"/>
                  <a:pt x="229" y="38"/>
                  <a:pt x="229" y="38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1" y="39"/>
                  <a:pt x="232" y="36"/>
                  <a:pt x="233" y="37"/>
                </a:cubicBezTo>
                <a:cubicBezTo>
                  <a:pt x="232" y="36"/>
                  <a:pt x="233" y="32"/>
                  <a:pt x="233" y="29"/>
                </a:cubicBezTo>
                <a:cubicBezTo>
                  <a:pt x="231" y="31"/>
                  <a:pt x="232" y="26"/>
                  <a:pt x="230" y="26"/>
                </a:cubicBezTo>
                <a:cubicBezTo>
                  <a:pt x="230" y="23"/>
                  <a:pt x="232" y="24"/>
                  <a:pt x="232" y="23"/>
                </a:cubicBezTo>
                <a:cubicBezTo>
                  <a:pt x="231" y="20"/>
                  <a:pt x="231" y="17"/>
                  <a:pt x="231" y="14"/>
                </a:cubicBezTo>
                <a:cubicBezTo>
                  <a:pt x="232" y="15"/>
                  <a:pt x="233" y="15"/>
                  <a:pt x="231" y="14"/>
                </a:cubicBezTo>
                <a:cubicBezTo>
                  <a:pt x="231" y="14"/>
                  <a:pt x="231" y="14"/>
                  <a:pt x="231" y="14"/>
                </a:cubicBezTo>
                <a:cubicBezTo>
                  <a:pt x="232" y="14"/>
                  <a:pt x="232" y="14"/>
                  <a:pt x="232" y="14"/>
                </a:cubicBezTo>
                <a:cubicBezTo>
                  <a:pt x="231" y="12"/>
                  <a:pt x="231" y="7"/>
                  <a:pt x="230" y="5"/>
                </a:cubicBezTo>
                <a:cubicBezTo>
                  <a:pt x="230" y="5"/>
                  <a:pt x="230" y="5"/>
                  <a:pt x="231" y="5"/>
                </a:cubicBezTo>
                <a:cubicBezTo>
                  <a:pt x="228" y="0"/>
                  <a:pt x="230" y="6"/>
                  <a:pt x="227" y="5"/>
                </a:cubicBezTo>
                <a:cubicBezTo>
                  <a:pt x="228" y="4"/>
                  <a:pt x="228" y="4"/>
                  <a:pt x="228" y="4"/>
                </a:cubicBezTo>
                <a:cubicBezTo>
                  <a:pt x="226" y="5"/>
                  <a:pt x="224" y="3"/>
                  <a:pt x="222" y="5"/>
                </a:cubicBezTo>
                <a:cubicBezTo>
                  <a:pt x="222" y="5"/>
                  <a:pt x="222" y="4"/>
                  <a:pt x="222" y="4"/>
                </a:cubicBezTo>
                <a:cubicBezTo>
                  <a:pt x="222" y="4"/>
                  <a:pt x="221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18" y="5"/>
                  <a:pt x="217" y="5"/>
                  <a:pt x="216" y="6"/>
                </a:cubicBezTo>
                <a:cubicBezTo>
                  <a:pt x="216" y="6"/>
                  <a:pt x="216" y="5"/>
                  <a:pt x="217" y="5"/>
                </a:cubicBezTo>
                <a:cubicBezTo>
                  <a:pt x="215" y="4"/>
                  <a:pt x="215" y="6"/>
                  <a:pt x="213" y="6"/>
                </a:cubicBezTo>
                <a:cubicBezTo>
                  <a:pt x="212" y="6"/>
                  <a:pt x="211" y="5"/>
                  <a:pt x="212" y="5"/>
                </a:cubicBezTo>
                <a:cubicBezTo>
                  <a:pt x="211" y="6"/>
                  <a:pt x="208" y="6"/>
                  <a:pt x="207" y="7"/>
                </a:cubicBezTo>
                <a:cubicBezTo>
                  <a:pt x="207" y="6"/>
                  <a:pt x="206" y="6"/>
                  <a:pt x="205" y="6"/>
                </a:cubicBezTo>
                <a:cubicBezTo>
                  <a:pt x="194" y="7"/>
                  <a:pt x="184" y="7"/>
                  <a:pt x="173" y="10"/>
                </a:cubicBezTo>
                <a:cubicBezTo>
                  <a:pt x="172" y="8"/>
                  <a:pt x="176" y="8"/>
                  <a:pt x="175" y="7"/>
                </a:cubicBezTo>
                <a:cubicBezTo>
                  <a:pt x="175" y="9"/>
                  <a:pt x="173" y="8"/>
                  <a:pt x="170" y="8"/>
                </a:cubicBezTo>
                <a:cubicBezTo>
                  <a:pt x="170" y="8"/>
                  <a:pt x="170" y="8"/>
                  <a:pt x="170" y="8"/>
                </a:cubicBezTo>
                <a:cubicBezTo>
                  <a:pt x="168" y="9"/>
                  <a:pt x="168" y="8"/>
                  <a:pt x="166" y="8"/>
                </a:cubicBezTo>
                <a:cubicBezTo>
                  <a:pt x="166" y="9"/>
                  <a:pt x="166" y="9"/>
                  <a:pt x="166" y="9"/>
                </a:cubicBezTo>
                <a:cubicBezTo>
                  <a:pt x="165" y="10"/>
                  <a:pt x="163" y="7"/>
                  <a:pt x="162" y="9"/>
                </a:cubicBezTo>
                <a:cubicBezTo>
                  <a:pt x="161" y="8"/>
                  <a:pt x="161" y="8"/>
                  <a:pt x="161" y="8"/>
                </a:cubicBezTo>
                <a:cubicBezTo>
                  <a:pt x="159" y="10"/>
                  <a:pt x="158" y="7"/>
                  <a:pt x="157" y="9"/>
                </a:cubicBezTo>
                <a:cubicBezTo>
                  <a:pt x="157" y="9"/>
                  <a:pt x="157" y="9"/>
                  <a:pt x="157" y="9"/>
                </a:cubicBezTo>
                <a:cubicBezTo>
                  <a:pt x="154" y="8"/>
                  <a:pt x="152" y="11"/>
                  <a:pt x="151" y="10"/>
                </a:cubicBezTo>
                <a:cubicBezTo>
                  <a:pt x="148" y="10"/>
                  <a:pt x="146" y="10"/>
                  <a:pt x="146" y="12"/>
                </a:cubicBezTo>
                <a:cubicBezTo>
                  <a:pt x="145" y="11"/>
                  <a:pt x="145" y="10"/>
                  <a:pt x="146" y="10"/>
                </a:cubicBezTo>
                <a:cubicBezTo>
                  <a:pt x="138" y="11"/>
                  <a:pt x="129" y="11"/>
                  <a:pt x="122" y="13"/>
                </a:cubicBezTo>
                <a:cubicBezTo>
                  <a:pt x="121" y="13"/>
                  <a:pt x="122" y="13"/>
                  <a:pt x="122" y="12"/>
                </a:cubicBezTo>
                <a:cubicBezTo>
                  <a:pt x="118" y="14"/>
                  <a:pt x="113" y="11"/>
                  <a:pt x="110" y="14"/>
                </a:cubicBezTo>
                <a:cubicBezTo>
                  <a:pt x="109" y="15"/>
                  <a:pt x="109" y="15"/>
                  <a:pt x="109" y="15"/>
                </a:cubicBezTo>
                <a:cubicBezTo>
                  <a:pt x="108" y="15"/>
                  <a:pt x="108" y="14"/>
                  <a:pt x="107" y="13"/>
                </a:cubicBezTo>
                <a:cubicBezTo>
                  <a:pt x="106" y="14"/>
                  <a:pt x="103" y="14"/>
                  <a:pt x="102" y="15"/>
                </a:cubicBezTo>
                <a:cubicBezTo>
                  <a:pt x="102" y="14"/>
                  <a:pt x="102" y="14"/>
                  <a:pt x="102" y="14"/>
                </a:cubicBezTo>
                <a:cubicBezTo>
                  <a:pt x="100" y="14"/>
                  <a:pt x="98" y="15"/>
                  <a:pt x="96" y="15"/>
                </a:cubicBezTo>
                <a:cubicBezTo>
                  <a:pt x="97" y="14"/>
                  <a:pt x="97" y="14"/>
                  <a:pt x="97" y="14"/>
                </a:cubicBezTo>
                <a:cubicBezTo>
                  <a:pt x="86" y="12"/>
                  <a:pt x="73" y="11"/>
                  <a:pt x="65" y="13"/>
                </a:cubicBezTo>
                <a:cubicBezTo>
                  <a:pt x="63" y="14"/>
                  <a:pt x="64" y="11"/>
                  <a:pt x="63" y="12"/>
                </a:cubicBezTo>
                <a:cubicBezTo>
                  <a:pt x="54" y="14"/>
                  <a:pt x="44" y="10"/>
                  <a:pt x="36" y="13"/>
                </a:cubicBezTo>
                <a:cubicBezTo>
                  <a:pt x="30" y="13"/>
                  <a:pt x="28" y="17"/>
                  <a:pt x="28" y="17"/>
                </a:cubicBezTo>
                <a:cubicBezTo>
                  <a:pt x="43" y="17"/>
                  <a:pt x="56" y="19"/>
                  <a:pt x="71" y="21"/>
                </a:cubicBezTo>
                <a:cubicBezTo>
                  <a:pt x="76" y="21"/>
                  <a:pt x="82" y="21"/>
                  <a:pt x="87" y="21"/>
                </a:cubicBezTo>
                <a:cubicBezTo>
                  <a:pt x="106" y="21"/>
                  <a:pt x="126" y="24"/>
                  <a:pt x="145" y="21"/>
                </a:cubicBezTo>
                <a:cubicBezTo>
                  <a:pt x="144" y="21"/>
                  <a:pt x="145" y="20"/>
                  <a:pt x="146" y="20"/>
                </a:cubicBezTo>
                <a:cubicBezTo>
                  <a:pt x="147" y="20"/>
                  <a:pt x="147" y="20"/>
                  <a:pt x="147" y="20"/>
                </a:cubicBezTo>
                <a:cubicBezTo>
                  <a:pt x="148" y="19"/>
                  <a:pt x="148" y="19"/>
                  <a:pt x="148" y="19"/>
                </a:cubicBezTo>
                <a:cubicBezTo>
                  <a:pt x="150" y="19"/>
                  <a:pt x="149" y="20"/>
                  <a:pt x="148" y="21"/>
                </a:cubicBezTo>
                <a:cubicBezTo>
                  <a:pt x="156" y="20"/>
                  <a:pt x="163" y="19"/>
                  <a:pt x="170" y="19"/>
                </a:cubicBezTo>
                <a:cubicBezTo>
                  <a:pt x="171" y="18"/>
                  <a:pt x="174" y="19"/>
                  <a:pt x="174" y="17"/>
                </a:cubicBezTo>
                <a:cubicBezTo>
                  <a:pt x="175" y="17"/>
                  <a:pt x="174" y="18"/>
                  <a:pt x="174" y="18"/>
                </a:cubicBezTo>
                <a:cubicBezTo>
                  <a:pt x="180" y="17"/>
                  <a:pt x="180" y="17"/>
                  <a:pt x="185" y="18"/>
                </a:cubicBezTo>
                <a:cubicBezTo>
                  <a:pt x="195" y="18"/>
                  <a:pt x="205" y="17"/>
                  <a:pt x="215" y="16"/>
                </a:cubicBezTo>
                <a:cubicBezTo>
                  <a:pt x="220" y="15"/>
                  <a:pt x="220" y="15"/>
                  <a:pt x="220" y="15"/>
                </a:cubicBezTo>
                <a:cubicBezTo>
                  <a:pt x="220" y="19"/>
                  <a:pt x="220" y="19"/>
                  <a:pt x="220" y="19"/>
                </a:cubicBezTo>
                <a:cubicBezTo>
                  <a:pt x="221" y="39"/>
                  <a:pt x="223" y="59"/>
                  <a:pt x="222" y="80"/>
                </a:cubicBezTo>
                <a:cubicBezTo>
                  <a:pt x="225" y="83"/>
                  <a:pt x="223" y="88"/>
                  <a:pt x="225" y="91"/>
                </a:cubicBezTo>
                <a:cubicBezTo>
                  <a:pt x="225" y="91"/>
                  <a:pt x="225" y="91"/>
                  <a:pt x="225" y="91"/>
                </a:cubicBezTo>
                <a:cubicBezTo>
                  <a:pt x="225" y="94"/>
                  <a:pt x="224" y="95"/>
                  <a:pt x="223" y="99"/>
                </a:cubicBezTo>
                <a:cubicBezTo>
                  <a:pt x="224" y="99"/>
                  <a:pt x="223" y="101"/>
                  <a:pt x="224" y="100"/>
                </a:cubicBezTo>
                <a:cubicBezTo>
                  <a:pt x="226" y="102"/>
                  <a:pt x="222" y="103"/>
                  <a:pt x="223" y="105"/>
                </a:cubicBezTo>
                <a:cubicBezTo>
                  <a:pt x="222" y="105"/>
                  <a:pt x="224" y="105"/>
                  <a:pt x="223" y="105"/>
                </a:cubicBezTo>
                <a:cubicBezTo>
                  <a:pt x="224" y="110"/>
                  <a:pt x="223" y="104"/>
                  <a:pt x="220" y="110"/>
                </a:cubicBezTo>
                <a:cubicBezTo>
                  <a:pt x="221" y="117"/>
                  <a:pt x="219" y="129"/>
                  <a:pt x="217" y="130"/>
                </a:cubicBezTo>
                <a:cubicBezTo>
                  <a:pt x="217" y="130"/>
                  <a:pt x="217" y="130"/>
                  <a:pt x="217" y="130"/>
                </a:cubicBezTo>
                <a:cubicBezTo>
                  <a:pt x="215" y="128"/>
                  <a:pt x="214" y="132"/>
                  <a:pt x="213" y="131"/>
                </a:cubicBezTo>
                <a:cubicBezTo>
                  <a:pt x="213" y="131"/>
                  <a:pt x="213" y="131"/>
                  <a:pt x="214" y="130"/>
                </a:cubicBezTo>
                <a:cubicBezTo>
                  <a:pt x="209" y="131"/>
                  <a:pt x="207" y="133"/>
                  <a:pt x="203" y="133"/>
                </a:cubicBezTo>
                <a:cubicBezTo>
                  <a:pt x="200" y="135"/>
                  <a:pt x="195" y="134"/>
                  <a:pt x="193" y="136"/>
                </a:cubicBezTo>
                <a:cubicBezTo>
                  <a:pt x="193" y="135"/>
                  <a:pt x="191" y="135"/>
                  <a:pt x="190" y="135"/>
                </a:cubicBezTo>
                <a:cubicBezTo>
                  <a:pt x="188" y="138"/>
                  <a:pt x="183" y="135"/>
                  <a:pt x="181" y="138"/>
                </a:cubicBezTo>
                <a:cubicBezTo>
                  <a:pt x="181" y="137"/>
                  <a:pt x="181" y="137"/>
                  <a:pt x="181" y="137"/>
                </a:cubicBezTo>
                <a:cubicBezTo>
                  <a:pt x="171" y="140"/>
                  <a:pt x="160" y="140"/>
                  <a:pt x="150" y="142"/>
                </a:cubicBezTo>
                <a:cubicBezTo>
                  <a:pt x="145" y="143"/>
                  <a:pt x="138" y="141"/>
                  <a:pt x="132" y="142"/>
                </a:cubicBezTo>
                <a:cubicBezTo>
                  <a:pt x="131" y="143"/>
                  <a:pt x="132" y="143"/>
                  <a:pt x="131" y="144"/>
                </a:cubicBezTo>
                <a:cubicBezTo>
                  <a:pt x="129" y="144"/>
                  <a:pt x="131" y="143"/>
                  <a:pt x="130" y="142"/>
                </a:cubicBezTo>
                <a:cubicBezTo>
                  <a:pt x="127" y="144"/>
                  <a:pt x="123" y="142"/>
                  <a:pt x="119" y="142"/>
                </a:cubicBezTo>
                <a:cubicBezTo>
                  <a:pt x="118" y="143"/>
                  <a:pt x="117" y="143"/>
                  <a:pt x="118" y="143"/>
                </a:cubicBezTo>
                <a:cubicBezTo>
                  <a:pt x="113" y="142"/>
                  <a:pt x="107" y="144"/>
                  <a:pt x="103" y="142"/>
                </a:cubicBezTo>
                <a:cubicBezTo>
                  <a:pt x="104" y="145"/>
                  <a:pt x="100" y="144"/>
                  <a:pt x="99" y="144"/>
                </a:cubicBezTo>
                <a:cubicBezTo>
                  <a:pt x="98" y="144"/>
                  <a:pt x="98" y="143"/>
                  <a:pt x="98" y="143"/>
                </a:cubicBezTo>
                <a:cubicBezTo>
                  <a:pt x="95" y="143"/>
                  <a:pt x="93" y="143"/>
                  <a:pt x="89" y="142"/>
                </a:cubicBezTo>
                <a:cubicBezTo>
                  <a:pt x="87" y="142"/>
                  <a:pt x="87" y="143"/>
                  <a:pt x="84" y="143"/>
                </a:cubicBezTo>
                <a:cubicBezTo>
                  <a:pt x="83" y="141"/>
                  <a:pt x="80" y="142"/>
                  <a:pt x="78" y="142"/>
                </a:cubicBezTo>
                <a:cubicBezTo>
                  <a:pt x="78" y="143"/>
                  <a:pt x="75" y="144"/>
                  <a:pt x="73" y="143"/>
                </a:cubicBezTo>
                <a:cubicBezTo>
                  <a:pt x="74" y="141"/>
                  <a:pt x="74" y="141"/>
                  <a:pt x="74" y="141"/>
                </a:cubicBezTo>
                <a:cubicBezTo>
                  <a:pt x="67" y="142"/>
                  <a:pt x="57" y="138"/>
                  <a:pt x="49" y="139"/>
                </a:cubicBezTo>
                <a:cubicBezTo>
                  <a:pt x="48" y="138"/>
                  <a:pt x="48" y="138"/>
                  <a:pt x="48" y="138"/>
                </a:cubicBezTo>
                <a:cubicBezTo>
                  <a:pt x="40" y="139"/>
                  <a:pt x="32" y="135"/>
                  <a:pt x="24" y="136"/>
                </a:cubicBezTo>
                <a:cubicBezTo>
                  <a:pt x="22" y="135"/>
                  <a:pt x="18" y="134"/>
                  <a:pt x="16" y="134"/>
                </a:cubicBezTo>
                <a:cubicBezTo>
                  <a:pt x="16" y="134"/>
                  <a:pt x="16" y="134"/>
                  <a:pt x="15" y="134"/>
                </a:cubicBezTo>
                <a:cubicBezTo>
                  <a:pt x="17" y="131"/>
                  <a:pt x="18" y="129"/>
                  <a:pt x="17" y="126"/>
                </a:cubicBezTo>
                <a:cubicBezTo>
                  <a:pt x="18" y="126"/>
                  <a:pt x="18" y="126"/>
                  <a:pt x="18" y="126"/>
                </a:cubicBezTo>
                <a:cubicBezTo>
                  <a:pt x="17" y="123"/>
                  <a:pt x="17" y="119"/>
                  <a:pt x="18" y="115"/>
                </a:cubicBezTo>
                <a:cubicBezTo>
                  <a:pt x="18" y="114"/>
                  <a:pt x="18" y="111"/>
                  <a:pt x="17" y="112"/>
                </a:cubicBezTo>
                <a:cubicBezTo>
                  <a:pt x="16" y="111"/>
                  <a:pt x="18" y="112"/>
                  <a:pt x="17" y="110"/>
                </a:cubicBezTo>
                <a:cubicBezTo>
                  <a:pt x="19" y="112"/>
                  <a:pt x="19" y="112"/>
                  <a:pt x="19" y="112"/>
                </a:cubicBezTo>
                <a:cubicBezTo>
                  <a:pt x="20" y="104"/>
                  <a:pt x="20" y="98"/>
                  <a:pt x="20" y="90"/>
                </a:cubicBezTo>
                <a:cubicBezTo>
                  <a:pt x="22" y="88"/>
                  <a:pt x="20" y="83"/>
                  <a:pt x="21" y="79"/>
                </a:cubicBezTo>
                <a:cubicBezTo>
                  <a:pt x="21" y="77"/>
                  <a:pt x="22" y="73"/>
                  <a:pt x="20" y="71"/>
                </a:cubicBezTo>
                <a:cubicBezTo>
                  <a:pt x="21" y="71"/>
                  <a:pt x="21" y="71"/>
                  <a:pt x="21" y="71"/>
                </a:cubicBezTo>
                <a:cubicBezTo>
                  <a:pt x="21" y="67"/>
                  <a:pt x="21" y="63"/>
                  <a:pt x="22" y="59"/>
                </a:cubicBezTo>
                <a:cubicBezTo>
                  <a:pt x="22" y="56"/>
                  <a:pt x="21" y="56"/>
                  <a:pt x="20" y="54"/>
                </a:cubicBezTo>
                <a:cubicBezTo>
                  <a:pt x="21" y="54"/>
                  <a:pt x="21" y="54"/>
                  <a:pt x="21" y="54"/>
                </a:cubicBezTo>
                <a:cubicBezTo>
                  <a:pt x="20" y="52"/>
                  <a:pt x="19" y="52"/>
                  <a:pt x="18" y="51"/>
                </a:cubicBezTo>
                <a:cubicBezTo>
                  <a:pt x="19" y="49"/>
                  <a:pt x="18" y="49"/>
                  <a:pt x="18" y="47"/>
                </a:cubicBezTo>
                <a:cubicBezTo>
                  <a:pt x="19" y="49"/>
                  <a:pt x="20" y="50"/>
                  <a:pt x="21" y="51"/>
                </a:cubicBezTo>
                <a:cubicBezTo>
                  <a:pt x="22" y="49"/>
                  <a:pt x="19" y="46"/>
                  <a:pt x="21" y="44"/>
                </a:cubicBezTo>
                <a:cubicBezTo>
                  <a:pt x="21" y="42"/>
                  <a:pt x="21" y="40"/>
                  <a:pt x="19" y="40"/>
                </a:cubicBezTo>
                <a:cubicBezTo>
                  <a:pt x="20" y="41"/>
                  <a:pt x="20" y="39"/>
                  <a:pt x="21" y="40"/>
                </a:cubicBezTo>
                <a:cubicBezTo>
                  <a:pt x="20" y="38"/>
                  <a:pt x="20" y="37"/>
                  <a:pt x="20" y="36"/>
                </a:cubicBezTo>
                <a:cubicBezTo>
                  <a:pt x="20" y="37"/>
                  <a:pt x="20" y="37"/>
                  <a:pt x="20" y="37"/>
                </a:cubicBezTo>
                <a:cubicBezTo>
                  <a:pt x="19" y="37"/>
                  <a:pt x="19" y="35"/>
                  <a:pt x="17" y="35"/>
                </a:cubicBezTo>
                <a:cubicBezTo>
                  <a:pt x="18" y="36"/>
                  <a:pt x="18" y="36"/>
                  <a:pt x="18" y="37"/>
                </a:cubicBezTo>
                <a:cubicBezTo>
                  <a:pt x="17" y="37"/>
                  <a:pt x="16" y="34"/>
                  <a:pt x="17" y="34"/>
                </a:cubicBezTo>
                <a:cubicBezTo>
                  <a:pt x="18" y="33"/>
                  <a:pt x="19" y="35"/>
                  <a:pt x="19" y="34"/>
                </a:cubicBezTo>
                <a:cubicBezTo>
                  <a:pt x="17" y="30"/>
                  <a:pt x="17" y="30"/>
                  <a:pt x="17" y="30"/>
                </a:cubicBezTo>
                <a:cubicBezTo>
                  <a:pt x="17" y="30"/>
                  <a:pt x="17" y="32"/>
                  <a:pt x="16" y="32"/>
                </a:cubicBezTo>
                <a:cubicBezTo>
                  <a:pt x="17" y="33"/>
                  <a:pt x="17" y="33"/>
                  <a:pt x="17" y="33"/>
                </a:cubicBezTo>
                <a:cubicBezTo>
                  <a:pt x="16" y="33"/>
                  <a:pt x="16" y="33"/>
                  <a:pt x="16" y="33"/>
                </a:cubicBezTo>
                <a:cubicBezTo>
                  <a:pt x="16" y="36"/>
                  <a:pt x="15" y="39"/>
                  <a:pt x="16" y="42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2"/>
                  <a:pt x="19" y="44"/>
                  <a:pt x="18" y="46"/>
                </a:cubicBezTo>
                <a:cubicBezTo>
                  <a:pt x="17" y="45"/>
                  <a:pt x="17" y="45"/>
                  <a:pt x="16" y="45"/>
                </a:cubicBezTo>
                <a:cubicBezTo>
                  <a:pt x="16" y="46"/>
                  <a:pt x="17" y="46"/>
                  <a:pt x="17" y="47"/>
                </a:cubicBezTo>
                <a:cubicBezTo>
                  <a:pt x="15" y="46"/>
                  <a:pt x="15" y="46"/>
                  <a:pt x="15" y="46"/>
                </a:cubicBezTo>
                <a:cubicBezTo>
                  <a:pt x="17" y="47"/>
                  <a:pt x="16" y="51"/>
                  <a:pt x="16" y="52"/>
                </a:cubicBezTo>
                <a:cubicBezTo>
                  <a:pt x="16" y="51"/>
                  <a:pt x="16" y="51"/>
                  <a:pt x="16" y="51"/>
                </a:cubicBezTo>
                <a:cubicBezTo>
                  <a:pt x="15" y="54"/>
                  <a:pt x="17" y="51"/>
                  <a:pt x="17" y="53"/>
                </a:cubicBezTo>
                <a:cubicBezTo>
                  <a:pt x="17" y="54"/>
                  <a:pt x="15" y="53"/>
                  <a:pt x="14" y="55"/>
                </a:cubicBezTo>
                <a:cubicBezTo>
                  <a:pt x="14" y="58"/>
                  <a:pt x="16" y="62"/>
                  <a:pt x="14" y="65"/>
                </a:cubicBezTo>
                <a:cubicBezTo>
                  <a:pt x="14" y="68"/>
                  <a:pt x="15" y="70"/>
                  <a:pt x="16" y="73"/>
                </a:cubicBezTo>
                <a:cubicBezTo>
                  <a:pt x="16" y="75"/>
                  <a:pt x="14" y="72"/>
                  <a:pt x="15" y="75"/>
                </a:cubicBezTo>
                <a:cubicBezTo>
                  <a:pt x="14" y="74"/>
                  <a:pt x="13" y="75"/>
                  <a:pt x="13" y="75"/>
                </a:cubicBezTo>
                <a:cubicBezTo>
                  <a:pt x="13" y="75"/>
                  <a:pt x="12" y="79"/>
                  <a:pt x="14" y="77"/>
                </a:cubicBezTo>
                <a:cubicBezTo>
                  <a:pt x="14" y="80"/>
                  <a:pt x="13" y="84"/>
                  <a:pt x="13" y="87"/>
                </a:cubicBezTo>
                <a:cubicBezTo>
                  <a:pt x="13" y="86"/>
                  <a:pt x="12" y="86"/>
                  <a:pt x="11" y="87"/>
                </a:cubicBezTo>
                <a:cubicBezTo>
                  <a:pt x="12" y="88"/>
                  <a:pt x="13" y="91"/>
                  <a:pt x="12" y="94"/>
                </a:cubicBezTo>
                <a:cubicBezTo>
                  <a:pt x="14" y="94"/>
                  <a:pt x="14" y="93"/>
                  <a:pt x="15" y="93"/>
                </a:cubicBezTo>
                <a:cubicBezTo>
                  <a:pt x="15" y="94"/>
                  <a:pt x="15" y="94"/>
                  <a:pt x="15" y="95"/>
                </a:cubicBezTo>
                <a:cubicBezTo>
                  <a:pt x="14" y="95"/>
                  <a:pt x="12" y="95"/>
                  <a:pt x="12" y="97"/>
                </a:cubicBezTo>
                <a:cubicBezTo>
                  <a:pt x="10" y="97"/>
                  <a:pt x="12" y="93"/>
                  <a:pt x="10" y="94"/>
                </a:cubicBezTo>
                <a:cubicBezTo>
                  <a:pt x="9" y="93"/>
                  <a:pt x="9" y="89"/>
                  <a:pt x="10" y="88"/>
                </a:cubicBezTo>
                <a:cubicBezTo>
                  <a:pt x="9" y="85"/>
                  <a:pt x="10" y="89"/>
                  <a:pt x="8" y="89"/>
                </a:cubicBezTo>
                <a:cubicBezTo>
                  <a:pt x="8" y="91"/>
                  <a:pt x="9" y="92"/>
                  <a:pt x="9" y="95"/>
                </a:cubicBezTo>
                <a:cubicBezTo>
                  <a:pt x="10" y="95"/>
                  <a:pt x="10" y="94"/>
                  <a:pt x="11" y="95"/>
                </a:cubicBezTo>
                <a:cubicBezTo>
                  <a:pt x="12" y="98"/>
                  <a:pt x="9" y="99"/>
                  <a:pt x="9" y="99"/>
                </a:cubicBezTo>
                <a:cubicBezTo>
                  <a:pt x="9" y="98"/>
                  <a:pt x="9" y="98"/>
                  <a:pt x="9" y="98"/>
                </a:cubicBezTo>
                <a:cubicBezTo>
                  <a:pt x="8" y="100"/>
                  <a:pt x="9" y="100"/>
                  <a:pt x="9" y="102"/>
                </a:cubicBezTo>
                <a:cubicBezTo>
                  <a:pt x="6" y="103"/>
                  <a:pt x="9" y="99"/>
                  <a:pt x="7" y="98"/>
                </a:cubicBezTo>
                <a:cubicBezTo>
                  <a:pt x="6" y="100"/>
                  <a:pt x="6" y="100"/>
                  <a:pt x="6" y="100"/>
                </a:cubicBezTo>
                <a:cubicBezTo>
                  <a:pt x="5" y="103"/>
                  <a:pt x="7" y="101"/>
                  <a:pt x="6" y="104"/>
                </a:cubicBezTo>
                <a:cubicBezTo>
                  <a:pt x="6" y="103"/>
                  <a:pt x="6" y="103"/>
                  <a:pt x="6" y="103"/>
                </a:cubicBezTo>
                <a:cubicBezTo>
                  <a:pt x="6" y="105"/>
                  <a:pt x="6" y="105"/>
                  <a:pt x="6" y="105"/>
                </a:cubicBezTo>
                <a:cubicBezTo>
                  <a:pt x="7" y="105"/>
                  <a:pt x="8" y="105"/>
                  <a:pt x="8" y="103"/>
                </a:cubicBezTo>
                <a:cubicBezTo>
                  <a:pt x="10" y="105"/>
                  <a:pt x="8" y="105"/>
                  <a:pt x="8" y="107"/>
                </a:cubicBezTo>
                <a:cubicBezTo>
                  <a:pt x="9" y="108"/>
                  <a:pt x="8" y="106"/>
                  <a:pt x="10" y="106"/>
                </a:cubicBezTo>
                <a:cubicBezTo>
                  <a:pt x="11" y="106"/>
                  <a:pt x="10" y="108"/>
                  <a:pt x="11" y="109"/>
                </a:cubicBezTo>
                <a:cubicBezTo>
                  <a:pt x="10" y="112"/>
                  <a:pt x="9" y="110"/>
                  <a:pt x="8" y="111"/>
                </a:cubicBezTo>
                <a:cubicBezTo>
                  <a:pt x="8" y="111"/>
                  <a:pt x="8" y="109"/>
                  <a:pt x="9" y="109"/>
                </a:cubicBezTo>
                <a:cubicBezTo>
                  <a:pt x="8" y="107"/>
                  <a:pt x="6" y="110"/>
                  <a:pt x="5" y="108"/>
                </a:cubicBezTo>
                <a:cubicBezTo>
                  <a:pt x="4" y="110"/>
                  <a:pt x="6" y="110"/>
                  <a:pt x="6" y="111"/>
                </a:cubicBezTo>
                <a:cubicBezTo>
                  <a:pt x="6" y="111"/>
                  <a:pt x="7" y="112"/>
                  <a:pt x="8" y="111"/>
                </a:cubicBezTo>
                <a:cubicBezTo>
                  <a:pt x="11" y="115"/>
                  <a:pt x="5" y="113"/>
                  <a:pt x="5" y="117"/>
                </a:cubicBezTo>
                <a:cubicBezTo>
                  <a:pt x="7" y="116"/>
                  <a:pt x="7" y="122"/>
                  <a:pt x="10" y="119"/>
                </a:cubicBezTo>
                <a:cubicBezTo>
                  <a:pt x="10" y="120"/>
                  <a:pt x="11" y="121"/>
                  <a:pt x="10" y="122"/>
                </a:cubicBezTo>
                <a:cubicBezTo>
                  <a:pt x="9" y="121"/>
                  <a:pt x="9" y="124"/>
                  <a:pt x="8" y="122"/>
                </a:cubicBezTo>
                <a:cubicBezTo>
                  <a:pt x="8" y="123"/>
                  <a:pt x="8" y="123"/>
                  <a:pt x="8" y="123"/>
                </a:cubicBezTo>
                <a:cubicBezTo>
                  <a:pt x="6" y="121"/>
                  <a:pt x="6" y="121"/>
                  <a:pt x="6" y="121"/>
                </a:cubicBezTo>
                <a:cubicBezTo>
                  <a:pt x="5" y="122"/>
                  <a:pt x="4" y="124"/>
                  <a:pt x="3" y="125"/>
                </a:cubicBezTo>
                <a:cubicBezTo>
                  <a:pt x="3" y="126"/>
                  <a:pt x="4" y="124"/>
                  <a:pt x="4" y="126"/>
                </a:cubicBezTo>
                <a:cubicBezTo>
                  <a:pt x="4" y="126"/>
                  <a:pt x="3" y="127"/>
                  <a:pt x="3" y="128"/>
                </a:cubicBezTo>
                <a:cubicBezTo>
                  <a:pt x="4" y="126"/>
                  <a:pt x="5" y="128"/>
                  <a:pt x="5" y="129"/>
                </a:cubicBezTo>
                <a:cubicBezTo>
                  <a:pt x="5" y="131"/>
                  <a:pt x="3" y="132"/>
                  <a:pt x="3" y="132"/>
                </a:cubicBezTo>
                <a:cubicBezTo>
                  <a:pt x="2" y="130"/>
                  <a:pt x="2" y="130"/>
                  <a:pt x="2" y="130"/>
                </a:cubicBezTo>
                <a:cubicBezTo>
                  <a:pt x="3" y="131"/>
                  <a:pt x="1" y="130"/>
                  <a:pt x="1" y="132"/>
                </a:cubicBezTo>
                <a:cubicBezTo>
                  <a:pt x="2" y="132"/>
                  <a:pt x="3" y="133"/>
                  <a:pt x="4" y="134"/>
                </a:cubicBezTo>
                <a:cubicBezTo>
                  <a:pt x="4" y="135"/>
                  <a:pt x="3" y="136"/>
                  <a:pt x="3" y="136"/>
                </a:cubicBezTo>
                <a:cubicBezTo>
                  <a:pt x="3" y="134"/>
                  <a:pt x="3" y="134"/>
                  <a:pt x="3" y="134"/>
                </a:cubicBezTo>
                <a:cubicBezTo>
                  <a:pt x="3" y="135"/>
                  <a:pt x="2" y="135"/>
                  <a:pt x="1" y="135"/>
                </a:cubicBezTo>
                <a:cubicBezTo>
                  <a:pt x="1" y="136"/>
                  <a:pt x="1" y="136"/>
                  <a:pt x="1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1" y="138"/>
                  <a:pt x="1" y="138"/>
                  <a:pt x="1" y="137"/>
                </a:cubicBezTo>
                <a:cubicBezTo>
                  <a:pt x="2" y="139"/>
                  <a:pt x="4" y="142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9" y="147"/>
                  <a:pt x="9" y="147"/>
                  <a:pt x="9" y="147"/>
                </a:cubicBezTo>
                <a:cubicBezTo>
                  <a:pt x="10" y="147"/>
                  <a:pt x="10" y="148"/>
                  <a:pt x="9" y="148"/>
                </a:cubicBezTo>
                <a:cubicBezTo>
                  <a:pt x="10" y="147"/>
                  <a:pt x="11" y="148"/>
                  <a:pt x="12" y="148"/>
                </a:cubicBezTo>
                <a:cubicBezTo>
                  <a:pt x="12" y="148"/>
                  <a:pt x="12" y="148"/>
                  <a:pt x="12" y="148"/>
                </a:cubicBezTo>
                <a:cubicBezTo>
                  <a:pt x="13" y="148"/>
                  <a:pt x="15" y="147"/>
                  <a:pt x="15" y="148"/>
                </a:cubicBezTo>
                <a:cubicBezTo>
                  <a:pt x="15" y="146"/>
                  <a:pt x="14" y="148"/>
                  <a:pt x="13" y="147"/>
                </a:cubicBezTo>
                <a:cubicBezTo>
                  <a:pt x="12" y="145"/>
                  <a:pt x="15" y="146"/>
                  <a:pt x="15" y="146"/>
                </a:cubicBezTo>
                <a:cubicBezTo>
                  <a:pt x="15" y="148"/>
                  <a:pt x="18" y="147"/>
                  <a:pt x="19" y="147"/>
                </a:cubicBezTo>
                <a:cubicBezTo>
                  <a:pt x="20" y="148"/>
                  <a:pt x="20" y="148"/>
                  <a:pt x="20" y="149"/>
                </a:cubicBezTo>
                <a:cubicBezTo>
                  <a:pt x="21" y="147"/>
                  <a:pt x="21" y="147"/>
                  <a:pt x="21" y="147"/>
                </a:cubicBezTo>
                <a:cubicBezTo>
                  <a:pt x="21" y="150"/>
                  <a:pt x="24" y="147"/>
                  <a:pt x="25" y="148"/>
                </a:cubicBezTo>
                <a:cubicBezTo>
                  <a:pt x="24" y="149"/>
                  <a:pt x="24" y="150"/>
                  <a:pt x="25" y="150"/>
                </a:cubicBezTo>
                <a:cubicBezTo>
                  <a:pt x="24" y="148"/>
                  <a:pt x="28" y="149"/>
                  <a:pt x="27" y="147"/>
                </a:cubicBezTo>
                <a:cubicBezTo>
                  <a:pt x="30" y="148"/>
                  <a:pt x="26" y="149"/>
                  <a:pt x="27" y="151"/>
                </a:cubicBezTo>
                <a:cubicBezTo>
                  <a:pt x="29" y="150"/>
                  <a:pt x="30" y="152"/>
                  <a:pt x="31" y="151"/>
                </a:cubicBezTo>
                <a:cubicBezTo>
                  <a:pt x="29" y="150"/>
                  <a:pt x="31" y="150"/>
                  <a:pt x="32" y="149"/>
                </a:cubicBezTo>
                <a:cubicBezTo>
                  <a:pt x="34" y="149"/>
                  <a:pt x="31" y="150"/>
                  <a:pt x="33" y="151"/>
                </a:cubicBezTo>
                <a:cubicBezTo>
                  <a:pt x="34" y="150"/>
                  <a:pt x="35" y="149"/>
                  <a:pt x="34" y="148"/>
                </a:cubicBezTo>
                <a:cubicBezTo>
                  <a:pt x="35" y="149"/>
                  <a:pt x="37" y="148"/>
                  <a:pt x="38" y="149"/>
                </a:cubicBezTo>
                <a:cubicBezTo>
                  <a:pt x="39" y="150"/>
                  <a:pt x="35" y="149"/>
                  <a:pt x="36" y="150"/>
                </a:cubicBezTo>
                <a:cubicBezTo>
                  <a:pt x="39" y="151"/>
                  <a:pt x="38" y="148"/>
                  <a:pt x="41" y="148"/>
                </a:cubicBezTo>
                <a:cubicBezTo>
                  <a:pt x="40" y="147"/>
                  <a:pt x="42" y="145"/>
                  <a:pt x="43" y="145"/>
                </a:cubicBezTo>
                <a:cubicBezTo>
                  <a:pt x="46" y="145"/>
                  <a:pt x="42" y="145"/>
                  <a:pt x="43" y="147"/>
                </a:cubicBezTo>
                <a:cubicBezTo>
                  <a:pt x="44" y="147"/>
                  <a:pt x="44" y="147"/>
                  <a:pt x="44" y="147"/>
                </a:cubicBezTo>
                <a:cubicBezTo>
                  <a:pt x="46" y="149"/>
                  <a:pt x="40" y="149"/>
                  <a:pt x="41" y="151"/>
                </a:cubicBezTo>
                <a:cubicBezTo>
                  <a:pt x="43" y="151"/>
                  <a:pt x="43" y="151"/>
                  <a:pt x="43" y="151"/>
                </a:cubicBezTo>
                <a:cubicBezTo>
                  <a:pt x="42" y="151"/>
                  <a:pt x="42" y="152"/>
                  <a:pt x="42" y="153"/>
                </a:cubicBezTo>
                <a:cubicBezTo>
                  <a:pt x="43" y="151"/>
                  <a:pt x="46" y="153"/>
                  <a:pt x="46" y="153"/>
                </a:cubicBezTo>
                <a:cubicBezTo>
                  <a:pt x="46" y="151"/>
                  <a:pt x="45" y="153"/>
                  <a:pt x="45" y="152"/>
                </a:cubicBezTo>
                <a:cubicBezTo>
                  <a:pt x="47" y="152"/>
                  <a:pt x="48" y="150"/>
                  <a:pt x="50" y="151"/>
                </a:cubicBezTo>
                <a:cubicBezTo>
                  <a:pt x="48" y="152"/>
                  <a:pt x="50" y="153"/>
                  <a:pt x="49" y="153"/>
                </a:cubicBezTo>
                <a:cubicBezTo>
                  <a:pt x="51" y="154"/>
                  <a:pt x="50" y="152"/>
                  <a:pt x="52" y="153"/>
                </a:cubicBezTo>
                <a:cubicBezTo>
                  <a:pt x="51" y="153"/>
                  <a:pt x="51" y="153"/>
                  <a:pt x="51" y="153"/>
                </a:cubicBezTo>
                <a:cubicBezTo>
                  <a:pt x="57" y="154"/>
                  <a:pt x="65" y="155"/>
                  <a:pt x="71" y="153"/>
                </a:cubicBezTo>
                <a:cubicBezTo>
                  <a:pt x="72" y="154"/>
                  <a:pt x="73" y="155"/>
                  <a:pt x="76" y="156"/>
                </a:cubicBezTo>
                <a:cubicBezTo>
                  <a:pt x="75" y="155"/>
                  <a:pt x="77" y="155"/>
                  <a:pt x="77" y="154"/>
                </a:cubicBezTo>
                <a:cubicBezTo>
                  <a:pt x="79" y="156"/>
                  <a:pt x="79" y="156"/>
                  <a:pt x="79" y="156"/>
                </a:cubicBezTo>
                <a:cubicBezTo>
                  <a:pt x="80" y="157"/>
                  <a:pt x="83" y="156"/>
                  <a:pt x="85" y="155"/>
                </a:cubicBezTo>
                <a:cubicBezTo>
                  <a:pt x="85" y="156"/>
                  <a:pt x="85" y="156"/>
                  <a:pt x="85" y="156"/>
                </a:cubicBezTo>
                <a:cubicBezTo>
                  <a:pt x="87" y="157"/>
                  <a:pt x="87" y="156"/>
                  <a:pt x="87" y="155"/>
                </a:cubicBezTo>
                <a:cubicBezTo>
                  <a:pt x="88" y="156"/>
                  <a:pt x="88" y="156"/>
                  <a:pt x="88" y="156"/>
                </a:cubicBezTo>
                <a:cubicBezTo>
                  <a:pt x="89" y="155"/>
                  <a:pt x="89" y="155"/>
                  <a:pt x="89" y="155"/>
                </a:cubicBezTo>
                <a:cubicBezTo>
                  <a:pt x="90" y="155"/>
                  <a:pt x="92" y="155"/>
                  <a:pt x="92" y="157"/>
                </a:cubicBezTo>
                <a:cubicBezTo>
                  <a:pt x="93" y="157"/>
                  <a:pt x="93" y="156"/>
                  <a:pt x="93" y="156"/>
                </a:cubicBezTo>
                <a:cubicBezTo>
                  <a:pt x="94" y="157"/>
                  <a:pt x="99" y="157"/>
                  <a:pt x="101" y="157"/>
                </a:cubicBezTo>
                <a:cubicBezTo>
                  <a:pt x="100" y="156"/>
                  <a:pt x="100" y="156"/>
                  <a:pt x="100" y="155"/>
                </a:cubicBezTo>
                <a:cubicBezTo>
                  <a:pt x="101" y="153"/>
                  <a:pt x="101" y="155"/>
                  <a:pt x="102" y="154"/>
                </a:cubicBezTo>
                <a:cubicBezTo>
                  <a:pt x="102" y="155"/>
                  <a:pt x="103" y="156"/>
                  <a:pt x="102" y="156"/>
                </a:cubicBezTo>
                <a:cubicBezTo>
                  <a:pt x="106" y="158"/>
                  <a:pt x="111" y="157"/>
                  <a:pt x="116" y="157"/>
                </a:cubicBezTo>
                <a:cubicBezTo>
                  <a:pt x="117" y="157"/>
                  <a:pt x="117" y="157"/>
                  <a:pt x="117" y="156"/>
                </a:cubicBezTo>
                <a:cubicBezTo>
                  <a:pt x="120" y="158"/>
                  <a:pt x="124" y="156"/>
                  <a:pt x="127" y="157"/>
                </a:cubicBezTo>
                <a:cubicBezTo>
                  <a:pt x="127" y="156"/>
                  <a:pt x="128" y="154"/>
                  <a:pt x="129" y="154"/>
                </a:cubicBezTo>
                <a:cubicBezTo>
                  <a:pt x="131" y="153"/>
                  <a:pt x="130" y="156"/>
                  <a:pt x="132" y="157"/>
                </a:cubicBezTo>
                <a:cubicBezTo>
                  <a:pt x="133" y="156"/>
                  <a:pt x="135" y="156"/>
                  <a:pt x="135" y="156"/>
                </a:cubicBezTo>
                <a:cubicBezTo>
                  <a:pt x="135" y="156"/>
                  <a:pt x="135" y="156"/>
                  <a:pt x="135" y="156"/>
                </a:cubicBezTo>
                <a:cubicBezTo>
                  <a:pt x="136" y="155"/>
                  <a:pt x="138" y="155"/>
                  <a:pt x="139" y="155"/>
                </a:cubicBezTo>
                <a:cubicBezTo>
                  <a:pt x="139" y="156"/>
                  <a:pt x="139" y="156"/>
                  <a:pt x="139" y="156"/>
                </a:cubicBezTo>
                <a:cubicBezTo>
                  <a:pt x="140" y="156"/>
                  <a:pt x="142" y="156"/>
                  <a:pt x="143" y="156"/>
                </a:cubicBezTo>
                <a:cubicBezTo>
                  <a:pt x="143" y="155"/>
                  <a:pt x="146" y="156"/>
                  <a:pt x="147" y="154"/>
                </a:cubicBezTo>
                <a:cubicBezTo>
                  <a:pt x="147" y="155"/>
                  <a:pt x="146" y="155"/>
                  <a:pt x="147" y="155"/>
                </a:cubicBezTo>
                <a:cubicBezTo>
                  <a:pt x="147" y="154"/>
                  <a:pt x="147" y="154"/>
                  <a:pt x="147" y="154"/>
                </a:cubicBezTo>
                <a:cubicBezTo>
                  <a:pt x="149" y="154"/>
                  <a:pt x="149" y="154"/>
                  <a:pt x="149" y="154"/>
                </a:cubicBezTo>
                <a:cubicBezTo>
                  <a:pt x="149" y="155"/>
                  <a:pt x="149" y="155"/>
                  <a:pt x="148" y="156"/>
                </a:cubicBezTo>
                <a:cubicBezTo>
                  <a:pt x="150" y="156"/>
                  <a:pt x="149" y="155"/>
                  <a:pt x="150" y="154"/>
                </a:cubicBezTo>
                <a:cubicBezTo>
                  <a:pt x="151" y="153"/>
                  <a:pt x="151" y="154"/>
                  <a:pt x="152" y="155"/>
                </a:cubicBezTo>
                <a:cubicBezTo>
                  <a:pt x="152" y="155"/>
                  <a:pt x="151" y="154"/>
                  <a:pt x="151" y="155"/>
                </a:cubicBezTo>
                <a:cubicBezTo>
                  <a:pt x="150" y="156"/>
                  <a:pt x="152" y="155"/>
                  <a:pt x="152" y="156"/>
                </a:cubicBezTo>
                <a:cubicBezTo>
                  <a:pt x="152" y="156"/>
                  <a:pt x="152" y="154"/>
                  <a:pt x="153" y="154"/>
                </a:cubicBezTo>
                <a:cubicBezTo>
                  <a:pt x="154" y="154"/>
                  <a:pt x="157" y="154"/>
                  <a:pt x="157" y="155"/>
                </a:cubicBezTo>
                <a:cubicBezTo>
                  <a:pt x="158" y="154"/>
                  <a:pt x="159" y="154"/>
                  <a:pt x="159" y="154"/>
                </a:cubicBezTo>
                <a:cubicBezTo>
                  <a:pt x="158" y="153"/>
                  <a:pt x="157" y="153"/>
                  <a:pt x="157" y="153"/>
                </a:cubicBezTo>
                <a:cubicBezTo>
                  <a:pt x="157" y="152"/>
                  <a:pt x="159" y="152"/>
                  <a:pt x="159" y="152"/>
                </a:cubicBezTo>
                <a:cubicBezTo>
                  <a:pt x="159" y="153"/>
                  <a:pt x="159" y="153"/>
                  <a:pt x="159" y="153"/>
                </a:cubicBezTo>
                <a:cubicBezTo>
                  <a:pt x="159" y="152"/>
                  <a:pt x="161" y="152"/>
                  <a:pt x="160" y="152"/>
                </a:cubicBezTo>
                <a:cubicBezTo>
                  <a:pt x="162" y="153"/>
                  <a:pt x="162" y="153"/>
                  <a:pt x="162" y="153"/>
                </a:cubicBezTo>
                <a:cubicBezTo>
                  <a:pt x="162" y="152"/>
                  <a:pt x="164" y="152"/>
                  <a:pt x="165" y="151"/>
                </a:cubicBezTo>
                <a:cubicBezTo>
                  <a:pt x="166" y="153"/>
                  <a:pt x="165" y="154"/>
                  <a:pt x="167" y="154"/>
                </a:cubicBezTo>
                <a:cubicBezTo>
                  <a:pt x="169" y="152"/>
                  <a:pt x="169" y="152"/>
                  <a:pt x="169" y="152"/>
                </a:cubicBezTo>
                <a:cubicBezTo>
                  <a:pt x="170" y="152"/>
                  <a:pt x="171" y="152"/>
                  <a:pt x="170" y="153"/>
                </a:cubicBezTo>
                <a:cubicBezTo>
                  <a:pt x="174" y="153"/>
                  <a:pt x="174" y="149"/>
                  <a:pt x="177" y="150"/>
                </a:cubicBezTo>
                <a:cubicBezTo>
                  <a:pt x="176" y="152"/>
                  <a:pt x="177" y="152"/>
                  <a:pt x="179" y="152"/>
                </a:cubicBezTo>
                <a:cubicBezTo>
                  <a:pt x="179" y="152"/>
                  <a:pt x="179" y="151"/>
                  <a:pt x="179" y="151"/>
                </a:cubicBezTo>
                <a:cubicBezTo>
                  <a:pt x="179" y="150"/>
                  <a:pt x="179" y="152"/>
                  <a:pt x="177" y="151"/>
                </a:cubicBezTo>
                <a:cubicBezTo>
                  <a:pt x="177" y="150"/>
                  <a:pt x="178" y="151"/>
                  <a:pt x="179" y="150"/>
                </a:cubicBezTo>
                <a:cubicBezTo>
                  <a:pt x="182" y="153"/>
                  <a:pt x="188" y="149"/>
                  <a:pt x="193" y="149"/>
                </a:cubicBezTo>
                <a:cubicBezTo>
                  <a:pt x="192" y="148"/>
                  <a:pt x="194" y="149"/>
                  <a:pt x="195" y="148"/>
                </a:cubicBezTo>
                <a:cubicBezTo>
                  <a:pt x="195" y="150"/>
                  <a:pt x="198" y="147"/>
                  <a:pt x="199" y="148"/>
                </a:cubicBezTo>
                <a:cubicBezTo>
                  <a:pt x="198" y="146"/>
                  <a:pt x="198" y="146"/>
                  <a:pt x="198" y="146"/>
                </a:cubicBezTo>
                <a:cubicBezTo>
                  <a:pt x="201" y="147"/>
                  <a:pt x="202" y="143"/>
                  <a:pt x="204" y="144"/>
                </a:cubicBezTo>
                <a:cubicBezTo>
                  <a:pt x="205" y="144"/>
                  <a:pt x="203" y="146"/>
                  <a:pt x="203" y="146"/>
                </a:cubicBezTo>
                <a:cubicBezTo>
                  <a:pt x="205" y="147"/>
                  <a:pt x="208" y="143"/>
                  <a:pt x="210" y="145"/>
                </a:cubicBezTo>
                <a:cubicBezTo>
                  <a:pt x="210" y="144"/>
                  <a:pt x="209" y="143"/>
                  <a:pt x="211" y="142"/>
                </a:cubicBezTo>
                <a:cubicBezTo>
                  <a:pt x="212" y="142"/>
                  <a:pt x="215" y="142"/>
                  <a:pt x="215" y="142"/>
                </a:cubicBezTo>
                <a:cubicBezTo>
                  <a:pt x="216" y="142"/>
                  <a:pt x="216" y="141"/>
                  <a:pt x="218" y="141"/>
                </a:cubicBezTo>
                <a:cubicBezTo>
                  <a:pt x="218" y="142"/>
                  <a:pt x="217" y="142"/>
                  <a:pt x="217" y="142"/>
                </a:cubicBezTo>
                <a:cubicBezTo>
                  <a:pt x="219" y="142"/>
                  <a:pt x="220" y="141"/>
                  <a:pt x="222" y="140"/>
                </a:cubicBezTo>
                <a:cubicBezTo>
                  <a:pt x="223" y="140"/>
                  <a:pt x="223" y="140"/>
                  <a:pt x="223" y="140"/>
                </a:cubicBezTo>
                <a:cubicBezTo>
                  <a:pt x="228" y="137"/>
                  <a:pt x="226" y="138"/>
                  <a:pt x="227" y="137"/>
                </a:cubicBezTo>
                <a:cubicBezTo>
                  <a:pt x="228" y="135"/>
                  <a:pt x="230" y="133"/>
                  <a:pt x="230" y="132"/>
                </a:cubicBezTo>
                <a:cubicBezTo>
                  <a:pt x="229" y="130"/>
                  <a:pt x="232" y="128"/>
                  <a:pt x="230" y="128"/>
                </a:cubicBezTo>
                <a:cubicBezTo>
                  <a:pt x="230" y="128"/>
                  <a:pt x="231" y="127"/>
                  <a:pt x="231" y="127"/>
                </a:cubicBezTo>
                <a:cubicBezTo>
                  <a:pt x="231" y="126"/>
                  <a:pt x="229" y="125"/>
                  <a:pt x="229" y="124"/>
                </a:cubicBezTo>
                <a:cubicBezTo>
                  <a:pt x="231" y="125"/>
                  <a:pt x="231" y="125"/>
                  <a:pt x="231" y="125"/>
                </a:cubicBezTo>
                <a:cubicBezTo>
                  <a:pt x="232" y="125"/>
                  <a:pt x="232" y="122"/>
                  <a:pt x="233" y="121"/>
                </a:cubicBezTo>
                <a:cubicBezTo>
                  <a:pt x="231" y="122"/>
                  <a:pt x="233" y="120"/>
                  <a:pt x="232" y="120"/>
                </a:cubicBezTo>
                <a:cubicBezTo>
                  <a:pt x="232" y="118"/>
                  <a:pt x="232" y="118"/>
                  <a:pt x="232" y="118"/>
                </a:cubicBezTo>
                <a:cubicBezTo>
                  <a:pt x="232" y="116"/>
                  <a:pt x="231" y="118"/>
                  <a:pt x="231" y="115"/>
                </a:cubicBezTo>
                <a:cubicBezTo>
                  <a:pt x="231" y="114"/>
                  <a:pt x="233" y="115"/>
                  <a:pt x="233" y="116"/>
                </a:cubicBezTo>
                <a:cubicBezTo>
                  <a:pt x="234" y="114"/>
                  <a:pt x="233" y="113"/>
                  <a:pt x="233" y="112"/>
                </a:cubicBezTo>
                <a:cubicBezTo>
                  <a:pt x="233" y="112"/>
                  <a:pt x="233" y="112"/>
                  <a:pt x="233" y="112"/>
                </a:cubicBezTo>
                <a:cubicBezTo>
                  <a:pt x="233" y="112"/>
                  <a:pt x="233" y="112"/>
                  <a:pt x="233" y="112"/>
                </a:cubicBezTo>
                <a:cubicBezTo>
                  <a:pt x="233" y="111"/>
                  <a:pt x="233" y="111"/>
                  <a:pt x="233" y="110"/>
                </a:cubicBezTo>
                <a:cubicBezTo>
                  <a:pt x="233" y="110"/>
                  <a:pt x="233" y="110"/>
                  <a:pt x="233" y="110"/>
                </a:cubicBezTo>
                <a:cubicBezTo>
                  <a:pt x="233" y="111"/>
                  <a:pt x="233" y="111"/>
                  <a:pt x="233" y="111"/>
                </a:cubicBezTo>
                <a:cubicBezTo>
                  <a:pt x="233" y="111"/>
                  <a:pt x="233" y="111"/>
                  <a:pt x="233" y="110"/>
                </a:cubicBezTo>
                <a:cubicBezTo>
                  <a:pt x="234" y="110"/>
                  <a:pt x="234" y="110"/>
                  <a:pt x="234" y="110"/>
                </a:cubicBezTo>
                <a:cubicBezTo>
                  <a:pt x="234" y="109"/>
                  <a:pt x="234" y="109"/>
                  <a:pt x="234" y="109"/>
                </a:cubicBezTo>
                <a:cubicBezTo>
                  <a:pt x="235" y="109"/>
                  <a:pt x="235" y="109"/>
                  <a:pt x="235" y="109"/>
                </a:cubicBezTo>
                <a:cubicBezTo>
                  <a:pt x="235" y="108"/>
                  <a:pt x="234" y="106"/>
                  <a:pt x="234" y="106"/>
                </a:cubicBezTo>
                <a:cubicBezTo>
                  <a:pt x="235" y="102"/>
                  <a:pt x="235" y="96"/>
                  <a:pt x="234" y="94"/>
                </a:cubicBezTo>
                <a:cubicBezTo>
                  <a:pt x="234" y="94"/>
                  <a:pt x="235" y="94"/>
                  <a:pt x="234" y="94"/>
                </a:cubicBezTo>
                <a:cubicBezTo>
                  <a:pt x="234" y="93"/>
                  <a:pt x="233" y="91"/>
                  <a:pt x="234" y="91"/>
                </a:cubicBezTo>
                <a:cubicBezTo>
                  <a:pt x="234" y="90"/>
                  <a:pt x="235" y="90"/>
                  <a:pt x="235" y="88"/>
                </a:cubicBezTo>
                <a:cubicBezTo>
                  <a:pt x="235" y="88"/>
                  <a:pt x="234" y="88"/>
                  <a:pt x="234" y="88"/>
                </a:cubicBezTo>
                <a:cubicBezTo>
                  <a:pt x="236" y="85"/>
                  <a:pt x="233" y="81"/>
                  <a:pt x="234" y="77"/>
                </a:cubicBezTo>
                <a:cubicBezTo>
                  <a:pt x="235" y="78"/>
                  <a:pt x="235" y="78"/>
                  <a:pt x="235" y="79"/>
                </a:cubicBezTo>
                <a:cubicBezTo>
                  <a:pt x="235" y="76"/>
                  <a:pt x="235" y="73"/>
                  <a:pt x="233" y="70"/>
                </a:cubicBezTo>
                <a:cubicBezTo>
                  <a:pt x="234" y="71"/>
                  <a:pt x="234" y="71"/>
                  <a:pt x="235" y="71"/>
                </a:cubicBezTo>
                <a:close/>
                <a:moveTo>
                  <a:pt x="233" y="107"/>
                </a:moveTo>
                <a:cubicBezTo>
                  <a:pt x="233" y="107"/>
                  <a:pt x="233" y="108"/>
                  <a:pt x="233" y="108"/>
                </a:cubicBezTo>
                <a:cubicBezTo>
                  <a:pt x="233" y="108"/>
                  <a:pt x="233" y="107"/>
                  <a:pt x="233" y="107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lIns="36000" tIns="72000" rIns="36000" bIns="36000" anchor="ctr" anchorCtr="1"/>
          <a:lstStyle>
            <a:lvl1pPr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pl-PL" sz="1200" dirty="0">
              <a:solidFill>
                <a:schemeClr val="bg1"/>
              </a:solidFill>
              <a:latin typeface="Segoe Print" pitchFamily="2" charset="0"/>
              <a:cs typeface="Arial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175F221-F9DE-4EB6-AD10-E4B2E3C3DDE0}"/>
              </a:ext>
            </a:extLst>
          </p:cNvPr>
          <p:cNvSpPr/>
          <p:nvPr/>
        </p:nvSpPr>
        <p:spPr>
          <a:xfrm>
            <a:off x="8971312" y="4721400"/>
            <a:ext cx="15513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ClrTx/>
              <a:buNone/>
            </a:pPr>
            <a:r>
              <a:rPr lang="en-US" altLang="pl-PL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1.0e+07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958D6F-4D82-48EB-B0C3-F0B5C35CD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10" y="1078740"/>
            <a:ext cx="2405063" cy="164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2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581047-AE15-4237-BABD-42A4F6060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58" y="999423"/>
            <a:ext cx="6619875" cy="47148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5EC902-B46E-4296-92D1-762E8E6CE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446" y="179211"/>
            <a:ext cx="7148145" cy="656038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Initial gain {</a:t>
            </a:r>
            <a:r>
              <a:rPr lang="en-US" dirty="0" err="1">
                <a:solidFill>
                  <a:schemeClr val="tx1"/>
                </a:solidFill>
              </a:rPr>
              <a:t>kp</a:t>
            </a:r>
            <a:r>
              <a:rPr lang="en-US" dirty="0">
                <a:solidFill>
                  <a:schemeClr val="tx1"/>
                </a:solidFill>
              </a:rPr>
              <a:t>: 0.225, </a:t>
            </a:r>
            <a:r>
              <a:rPr lang="en-US" dirty="0" err="1">
                <a:solidFill>
                  <a:schemeClr val="tx1"/>
                </a:solidFill>
              </a:rPr>
              <a:t>ki</a:t>
            </a:r>
            <a:r>
              <a:rPr lang="en-US" dirty="0">
                <a:solidFill>
                  <a:schemeClr val="tx1"/>
                </a:solidFill>
              </a:rPr>
              <a:t>: 0.01, </a:t>
            </a:r>
            <a:r>
              <a:rPr lang="en-US" dirty="0" err="1">
                <a:solidFill>
                  <a:schemeClr val="tx1"/>
                </a:solidFill>
              </a:rPr>
              <a:t>Kd</a:t>
            </a:r>
            <a:r>
              <a:rPr lang="en-US" dirty="0">
                <a:solidFill>
                  <a:schemeClr val="tx1"/>
                </a:solidFill>
              </a:rPr>
              <a:t>: 4.25}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HYPER-PARAMETERS {w = 0.2, c1 = 0.3, c2 = 0.6}</a:t>
            </a:r>
          </a:p>
        </p:txBody>
      </p:sp>
      <p:sp>
        <p:nvSpPr>
          <p:cNvPr id="37" name="Pięciokąt 1">
            <a:extLst>
              <a:ext uri="{FF2B5EF4-FFF2-40B4-BE49-F238E27FC236}">
                <a16:creationId xmlns:a16="http://schemas.microsoft.com/office/drawing/2014/main" id="{DBACC98B-7110-4190-94C1-A1C017B5CB5F}"/>
              </a:ext>
            </a:extLst>
          </p:cNvPr>
          <p:cNvSpPr/>
          <p:nvPr/>
        </p:nvSpPr>
        <p:spPr>
          <a:xfrm rot="5400000">
            <a:off x="9506935" y="-716562"/>
            <a:ext cx="482493" cy="2554737"/>
          </a:xfrm>
          <a:prstGeom prst="homePlate">
            <a:avLst>
              <a:gd name="adj" fmla="val 31349"/>
            </a:avLst>
          </a:prstGeom>
          <a:solidFill>
            <a:srgbClr val="15979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38" name="Prostokąt zaokrąglony 70">
            <a:extLst>
              <a:ext uri="{FF2B5EF4-FFF2-40B4-BE49-F238E27FC236}">
                <a16:creationId xmlns:a16="http://schemas.microsoft.com/office/drawing/2014/main" id="{7E229A6E-A2AF-48AD-92BA-418892CECD95}"/>
              </a:ext>
            </a:extLst>
          </p:cNvPr>
          <p:cNvSpPr/>
          <p:nvPr/>
        </p:nvSpPr>
        <p:spPr>
          <a:xfrm>
            <a:off x="8470814" y="305701"/>
            <a:ext cx="2554738" cy="1657759"/>
          </a:xfrm>
          <a:prstGeom prst="roundRect">
            <a:avLst>
              <a:gd name="adj" fmla="val 0"/>
            </a:avLst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latin typeface="Calibri"/>
            </a:endParaRPr>
          </a:p>
        </p:txBody>
      </p:sp>
      <p:sp>
        <p:nvSpPr>
          <p:cNvPr id="39" name="Prostokąt 35">
            <a:extLst>
              <a:ext uri="{FF2B5EF4-FFF2-40B4-BE49-F238E27FC236}">
                <a16:creationId xmlns:a16="http://schemas.microsoft.com/office/drawing/2014/main" id="{599F46B1-17DB-4A93-9895-18E625495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8477" y="385367"/>
            <a:ext cx="19526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>
                <a:solidFill>
                  <a:schemeClr val="bg1"/>
                </a:solidFill>
              </a:rPr>
              <a:t>Signal Statistics</a:t>
            </a:r>
            <a:endParaRPr lang="en-US" sz="1400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3" name="Freeform 6">
            <a:extLst>
              <a:ext uri="{FF2B5EF4-FFF2-40B4-BE49-F238E27FC236}">
                <a16:creationId xmlns:a16="http://schemas.microsoft.com/office/drawing/2014/main" id="{8C61E593-F342-4C27-8E64-363FF7427A43}"/>
              </a:ext>
            </a:extLst>
          </p:cNvPr>
          <p:cNvSpPr>
            <a:spLocks/>
          </p:cNvSpPr>
          <p:nvPr/>
        </p:nvSpPr>
        <p:spPr bwMode="auto">
          <a:xfrm>
            <a:off x="8758477" y="1640161"/>
            <a:ext cx="1766838" cy="53798"/>
          </a:xfrm>
          <a:custGeom>
            <a:avLst/>
            <a:gdLst/>
            <a:ahLst/>
            <a:cxnLst/>
            <a:rect l="l" t="t" r="r" b="b"/>
            <a:pathLst>
              <a:path w="4230688" h="323122">
                <a:moveTo>
                  <a:pt x="690731" y="306944"/>
                </a:moveTo>
                <a:lnTo>
                  <a:pt x="690926" y="307256"/>
                </a:lnTo>
                <a:lnTo>
                  <a:pt x="686864" y="315369"/>
                </a:lnTo>
                <a:close/>
                <a:moveTo>
                  <a:pt x="616109" y="299788"/>
                </a:moveTo>
                <a:cubicBezTo>
                  <a:pt x="619443" y="298845"/>
                  <a:pt x="622300" y="299788"/>
                  <a:pt x="622300" y="307328"/>
                </a:cubicBezTo>
                <a:cubicBezTo>
                  <a:pt x="618490" y="296017"/>
                  <a:pt x="603250" y="322409"/>
                  <a:pt x="607060" y="303558"/>
                </a:cubicBezTo>
                <a:cubicBezTo>
                  <a:pt x="608965" y="303558"/>
                  <a:pt x="612775" y="300730"/>
                  <a:pt x="616109" y="299788"/>
                </a:cubicBezTo>
                <a:close/>
                <a:moveTo>
                  <a:pt x="454554" y="292247"/>
                </a:moveTo>
                <a:lnTo>
                  <a:pt x="458259" y="304649"/>
                </a:lnTo>
                <a:cubicBezTo>
                  <a:pt x="457333" y="307130"/>
                  <a:pt x="454555" y="308122"/>
                  <a:pt x="450850" y="308122"/>
                </a:cubicBezTo>
                <a:cubicBezTo>
                  <a:pt x="450850" y="300185"/>
                  <a:pt x="454554" y="296216"/>
                  <a:pt x="454554" y="292247"/>
                </a:cubicBezTo>
                <a:close/>
                <a:moveTo>
                  <a:pt x="2509981" y="291195"/>
                </a:moveTo>
                <a:cubicBezTo>
                  <a:pt x="2510643" y="295092"/>
                  <a:pt x="2510774" y="299730"/>
                  <a:pt x="2512484" y="299730"/>
                </a:cubicBezTo>
                <a:cubicBezTo>
                  <a:pt x="2507667" y="302090"/>
                  <a:pt x="2510680" y="295245"/>
                  <a:pt x="2509981" y="291195"/>
                </a:cubicBezTo>
                <a:close/>
                <a:moveTo>
                  <a:pt x="2509608" y="289487"/>
                </a:moveTo>
                <a:cubicBezTo>
                  <a:pt x="2510101" y="289846"/>
                  <a:pt x="2510261" y="290465"/>
                  <a:pt x="2509981" y="291195"/>
                </a:cubicBezTo>
                <a:close/>
                <a:moveTo>
                  <a:pt x="2508837" y="285953"/>
                </a:moveTo>
                <a:lnTo>
                  <a:pt x="2509608" y="289487"/>
                </a:lnTo>
                <a:cubicBezTo>
                  <a:pt x="2509109" y="288352"/>
                  <a:pt x="2507723" y="287980"/>
                  <a:pt x="2505075" y="288845"/>
                </a:cubicBezTo>
                <a:close/>
                <a:moveTo>
                  <a:pt x="679450" y="284309"/>
                </a:moveTo>
                <a:lnTo>
                  <a:pt x="686859" y="284309"/>
                </a:lnTo>
                <a:cubicBezTo>
                  <a:pt x="690563" y="291929"/>
                  <a:pt x="683154" y="299549"/>
                  <a:pt x="683154" y="303359"/>
                </a:cubicBezTo>
                <a:close/>
                <a:moveTo>
                  <a:pt x="2260205" y="270417"/>
                </a:moveTo>
                <a:lnTo>
                  <a:pt x="2260348" y="270933"/>
                </a:lnTo>
                <a:cubicBezTo>
                  <a:pt x="2259948" y="271294"/>
                  <a:pt x="2259525" y="271348"/>
                  <a:pt x="2259116" y="271149"/>
                </a:cubicBezTo>
                <a:close/>
                <a:moveTo>
                  <a:pt x="1943100" y="266847"/>
                </a:moveTo>
                <a:lnTo>
                  <a:pt x="1951038" y="270022"/>
                </a:lnTo>
                <a:lnTo>
                  <a:pt x="1943100" y="277959"/>
                </a:lnTo>
                <a:close/>
                <a:moveTo>
                  <a:pt x="461169" y="262084"/>
                </a:moveTo>
                <a:cubicBezTo>
                  <a:pt x="464326" y="262084"/>
                  <a:pt x="467484" y="266907"/>
                  <a:pt x="470500" y="272792"/>
                </a:cubicBezTo>
                <a:cubicBezTo>
                  <a:pt x="466196" y="271480"/>
                  <a:pt x="458226" y="276212"/>
                  <a:pt x="461169" y="262084"/>
                </a:cubicBezTo>
                <a:close/>
                <a:moveTo>
                  <a:pt x="2291359" y="258271"/>
                </a:moveTo>
                <a:lnTo>
                  <a:pt x="2285073" y="260734"/>
                </a:lnTo>
                <a:lnTo>
                  <a:pt x="2288147" y="262947"/>
                </a:lnTo>
                <a:close/>
                <a:moveTo>
                  <a:pt x="2540015" y="246594"/>
                </a:moveTo>
                <a:lnTo>
                  <a:pt x="2539403" y="247970"/>
                </a:lnTo>
                <a:cubicBezTo>
                  <a:pt x="2539350" y="247837"/>
                  <a:pt x="2539298" y="247705"/>
                  <a:pt x="2539361" y="247530"/>
                </a:cubicBezTo>
                <a:close/>
                <a:moveTo>
                  <a:pt x="322813" y="246039"/>
                </a:moveTo>
                <a:lnTo>
                  <a:pt x="324000" y="247581"/>
                </a:lnTo>
                <a:lnTo>
                  <a:pt x="315606" y="255459"/>
                </a:lnTo>
                <a:cubicBezTo>
                  <a:pt x="318418" y="247970"/>
                  <a:pt x="320762" y="245629"/>
                  <a:pt x="322813" y="246039"/>
                </a:cubicBezTo>
                <a:close/>
                <a:moveTo>
                  <a:pt x="385763" y="236684"/>
                </a:moveTo>
                <a:cubicBezTo>
                  <a:pt x="385763" y="247797"/>
                  <a:pt x="367620" y="258909"/>
                  <a:pt x="360363" y="258909"/>
                </a:cubicBezTo>
                <a:close/>
                <a:moveTo>
                  <a:pt x="2543621" y="235332"/>
                </a:moveTo>
                <a:cubicBezTo>
                  <a:pt x="2544090" y="234630"/>
                  <a:pt x="2545028" y="234864"/>
                  <a:pt x="2546903" y="236736"/>
                </a:cubicBezTo>
                <a:lnTo>
                  <a:pt x="2540015" y="246594"/>
                </a:lnTo>
                <a:cubicBezTo>
                  <a:pt x="2544698" y="246705"/>
                  <a:pt x="2542302" y="237309"/>
                  <a:pt x="2543621" y="235332"/>
                </a:cubicBezTo>
                <a:close/>
                <a:moveTo>
                  <a:pt x="327595" y="234205"/>
                </a:moveTo>
                <a:cubicBezTo>
                  <a:pt x="338579" y="242162"/>
                  <a:pt x="345486" y="267175"/>
                  <a:pt x="341857" y="281670"/>
                </a:cubicBezTo>
                <a:cubicBezTo>
                  <a:pt x="334356" y="277925"/>
                  <a:pt x="341857" y="266692"/>
                  <a:pt x="338106" y="259203"/>
                </a:cubicBezTo>
                <a:lnTo>
                  <a:pt x="333009" y="262304"/>
                </a:lnTo>
                <a:cubicBezTo>
                  <a:pt x="330303" y="259202"/>
                  <a:pt x="327768" y="250108"/>
                  <a:pt x="324000" y="247581"/>
                </a:cubicBezTo>
                <a:cubicBezTo>
                  <a:pt x="327203" y="244428"/>
                  <a:pt x="328089" y="239669"/>
                  <a:pt x="327595" y="234205"/>
                </a:cubicBezTo>
                <a:close/>
                <a:moveTo>
                  <a:pt x="315384" y="224438"/>
                </a:moveTo>
                <a:cubicBezTo>
                  <a:pt x="316310" y="226705"/>
                  <a:pt x="317236" y="230334"/>
                  <a:pt x="319088" y="232148"/>
                </a:cubicBezTo>
                <a:cubicBezTo>
                  <a:pt x="315384" y="232148"/>
                  <a:pt x="311679" y="243034"/>
                  <a:pt x="307975" y="235777"/>
                </a:cubicBezTo>
                <a:cubicBezTo>
                  <a:pt x="311679" y="235777"/>
                  <a:pt x="311679" y="228520"/>
                  <a:pt x="311679" y="224891"/>
                </a:cubicBezTo>
                <a:close/>
                <a:moveTo>
                  <a:pt x="327968" y="219090"/>
                </a:moveTo>
                <a:cubicBezTo>
                  <a:pt x="328116" y="224506"/>
                  <a:pt x="328449" y="229613"/>
                  <a:pt x="327595" y="234205"/>
                </a:cubicBezTo>
                <a:lnTo>
                  <a:pt x="326856" y="232992"/>
                </a:lnTo>
                <a:cubicBezTo>
                  <a:pt x="324907" y="225208"/>
                  <a:pt x="325744" y="221216"/>
                  <a:pt x="327968" y="219090"/>
                </a:cubicBezTo>
                <a:close/>
                <a:moveTo>
                  <a:pt x="2805113" y="203347"/>
                </a:moveTo>
                <a:lnTo>
                  <a:pt x="2809876" y="228747"/>
                </a:lnTo>
                <a:lnTo>
                  <a:pt x="2805113" y="231922"/>
                </a:lnTo>
                <a:close/>
                <a:moveTo>
                  <a:pt x="2480" y="63779"/>
                </a:moveTo>
                <a:lnTo>
                  <a:pt x="7937" y="68409"/>
                </a:lnTo>
                <a:cubicBezTo>
                  <a:pt x="-7938" y="72114"/>
                  <a:pt x="15875" y="90634"/>
                  <a:pt x="0" y="75818"/>
                </a:cubicBezTo>
                <a:close/>
                <a:moveTo>
                  <a:pt x="26988" y="63647"/>
                </a:moveTo>
                <a:cubicBezTo>
                  <a:pt x="30560" y="78656"/>
                  <a:pt x="41276" y="86161"/>
                  <a:pt x="30560" y="104922"/>
                </a:cubicBezTo>
                <a:cubicBezTo>
                  <a:pt x="30560" y="93665"/>
                  <a:pt x="26988" y="74904"/>
                  <a:pt x="26988" y="63647"/>
                </a:cubicBezTo>
                <a:close/>
                <a:moveTo>
                  <a:pt x="1999391" y="27049"/>
                </a:moveTo>
                <a:cubicBezTo>
                  <a:pt x="1997398" y="29323"/>
                  <a:pt x="1995384" y="31165"/>
                  <a:pt x="1992094" y="30903"/>
                </a:cubicBezTo>
                <a:lnTo>
                  <a:pt x="1991891" y="30793"/>
                </a:lnTo>
                <a:cubicBezTo>
                  <a:pt x="1995641" y="27049"/>
                  <a:pt x="1995641" y="27049"/>
                  <a:pt x="1999391" y="27049"/>
                </a:cubicBezTo>
                <a:close/>
                <a:moveTo>
                  <a:pt x="1305627" y="12071"/>
                </a:moveTo>
                <a:cubicBezTo>
                  <a:pt x="1305633" y="12074"/>
                  <a:pt x="1305705" y="12110"/>
                  <a:pt x="1306564" y="12539"/>
                </a:cubicBezTo>
                <a:lnTo>
                  <a:pt x="1313127" y="15815"/>
                </a:lnTo>
                <a:cubicBezTo>
                  <a:pt x="1310304" y="16621"/>
                  <a:pt x="1307654" y="17339"/>
                  <a:pt x="1304900" y="17006"/>
                </a:cubicBezTo>
                <a:close/>
                <a:moveTo>
                  <a:pt x="1554011" y="721"/>
                </a:moveTo>
                <a:cubicBezTo>
                  <a:pt x="1584773" y="5284"/>
                  <a:pt x="1615008" y="29857"/>
                  <a:pt x="1643134" y="27049"/>
                </a:cubicBezTo>
                <a:cubicBezTo>
                  <a:pt x="1710635" y="4582"/>
                  <a:pt x="1781887" y="19560"/>
                  <a:pt x="1845638" y="15815"/>
                </a:cubicBezTo>
                <a:lnTo>
                  <a:pt x="1842357" y="25644"/>
                </a:lnTo>
                <a:cubicBezTo>
                  <a:pt x="1864388" y="-6651"/>
                  <a:pt x="1890639" y="60749"/>
                  <a:pt x="1909389" y="12071"/>
                </a:cubicBezTo>
                <a:cubicBezTo>
                  <a:pt x="1916890" y="19560"/>
                  <a:pt x="1931890" y="15815"/>
                  <a:pt x="1924390" y="34537"/>
                </a:cubicBezTo>
                <a:cubicBezTo>
                  <a:pt x="1941717" y="13777"/>
                  <a:pt x="1968650" y="50570"/>
                  <a:pt x="1992094" y="30903"/>
                </a:cubicBezTo>
                <a:cubicBezTo>
                  <a:pt x="2014497" y="53137"/>
                  <a:pt x="2036954" y="27092"/>
                  <a:pt x="2063143" y="45771"/>
                </a:cubicBezTo>
                <a:cubicBezTo>
                  <a:pt x="2063143" y="49515"/>
                  <a:pt x="2055642" y="49515"/>
                  <a:pt x="2055642" y="60749"/>
                </a:cubicBezTo>
                <a:cubicBezTo>
                  <a:pt x="2066893" y="75726"/>
                  <a:pt x="2081893" y="23304"/>
                  <a:pt x="2085643" y="64493"/>
                </a:cubicBezTo>
                <a:cubicBezTo>
                  <a:pt x="2089393" y="64493"/>
                  <a:pt x="2089393" y="45771"/>
                  <a:pt x="2085643" y="45771"/>
                </a:cubicBezTo>
                <a:cubicBezTo>
                  <a:pt x="2141894" y="64493"/>
                  <a:pt x="2205646" y="38282"/>
                  <a:pt x="2265647" y="30793"/>
                </a:cubicBezTo>
                <a:cubicBezTo>
                  <a:pt x="2306898" y="57004"/>
                  <a:pt x="2265647" y="101937"/>
                  <a:pt x="2299398" y="71982"/>
                </a:cubicBezTo>
                <a:cubicBezTo>
                  <a:pt x="2303148" y="70110"/>
                  <a:pt x="2303148" y="58876"/>
                  <a:pt x="2303148" y="64493"/>
                </a:cubicBezTo>
                <a:cubicBezTo>
                  <a:pt x="2314398" y="53260"/>
                  <a:pt x="2321898" y="113170"/>
                  <a:pt x="2333148" y="90704"/>
                </a:cubicBezTo>
                <a:cubicBezTo>
                  <a:pt x="2329398" y="64493"/>
                  <a:pt x="2336898" y="75726"/>
                  <a:pt x="2336898" y="60749"/>
                </a:cubicBezTo>
                <a:cubicBezTo>
                  <a:pt x="2363149" y="79471"/>
                  <a:pt x="2366899" y="101937"/>
                  <a:pt x="2389399" y="83215"/>
                </a:cubicBezTo>
                <a:lnTo>
                  <a:pt x="2389399" y="93044"/>
                </a:lnTo>
                <a:cubicBezTo>
                  <a:pt x="2411900" y="57004"/>
                  <a:pt x="2441901" y="79471"/>
                  <a:pt x="2460651" y="34537"/>
                </a:cubicBezTo>
                <a:cubicBezTo>
                  <a:pt x="2595654" y="30793"/>
                  <a:pt x="2723156" y="12071"/>
                  <a:pt x="2854409" y="8326"/>
                </a:cubicBezTo>
                <a:cubicBezTo>
                  <a:pt x="2981912" y="23304"/>
                  <a:pt x="3109415" y="4582"/>
                  <a:pt x="3240667" y="34537"/>
                </a:cubicBezTo>
                <a:cubicBezTo>
                  <a:pt x="3266918" y="68237"/>
                  <a:pt x="3270668" y="68237"/>
                  <a:pt x="3304419" y="57004"/>
                </a:cubicBezTo>
                <a:cubicBezTo>
                  <a:pt x="3304419" y="60749"/>
                  <a:pt x="3300669" y="60749"/>
                  <a:pt x="3304419" y="68237"/>
                </a:cubicBezTo>
                <a:cubicBezTo>
                  <a:pt x="3304419" y="38282"/>
                  <a:pt x="3326919" y="64493"/>
                  <a:pt x="3330669" y="38282"/>
                </a:cubicBezTo>
                <a:cubicBezTo>
                  <a:pt x="3379420" y="45771"/>
                  <a:pt x="3424421" y="38282"/>
                  <a:pt x="3473172" y="38282"/>
                </a:cubicBezTo>
                <a:cubicBezTo>
                  <a:pt x="3465672" y="42026"/>
                  <a:pt x="3461922" y="64493"/>
                  <a:pt x="3469422" y="64493"/>
                </a:cubicBezTo>
                <a:lnTo>
                  <a:pt x="3479266" y="48111"/>
                </a:lnTo>
                <a:lnTo>
                  <a:pt x="3480672" y="52323"/>
                </a:lnTo>
                <a:cubicBezTo>
                  <a:pt x="3488172" y="49515"/>
                  <a:pt x="3495673" y="34537"/>
                  <a:pt x="3488172" y="27049"/>
                </a:cubicBezTo>
                <a:cubicBezTo>
                  <a:pt x="3615675" y="4582"/>
                  <a:pt x="3735678" y="68237"/>
                  <a:pt x="3859430" y="64493"/>
                </a:cubicBezTo>
                <a:cubicBezTo>
                  <a:pt x="3885681" y="75726"/>
                  <a:pt x="3926932" y="68237"/>
                  <a:pt x="3960682" y="60749"/>
                </a:cubicBezTo>
                <a:cubicBezTo>
                  <a:pt x="4050684" y="101937"/>
                  <a:pt x="4136936" y="139381"/>
                  <a:pt x="4230688" y="113170"/>
                </a:cubicBezTo>
                <a:cubicBezTo>
                  <a:pt x="4230653" y="113346"/>
                  <a:pt x="4215644" y="188081"/>
                  <a:pt x="4178187" y="206781"/>
                </a:cubicBezTo>
                <a:cubicBezTo>
                  <a:pt x="4125686" y="274181"/>
                  <a:pt x="4061934" y="203037"/>
                  <a:pt x="4005683" y="244225"/>
                </a:cubicBezTo>
                <a:cubicBezTo>
                  <a:pt x="3998183" y="244225"/>
                  <a:pt x="4009433" y="206781"/>
                  <a:pt x="3994433" y="214270"/>
                </a:cubicBezTo>
                <a:cubicBezTo>
                  <a:pt x="3938182" y="266692"/>
                  <a:pt x="3855680" y="232992"/>
                  <a:pt x="3791929" y="188059"/>
                </a:cubicBezTo>
                <a:lnTo>
                  <a:pt x="3795210" y="178230"/>
                </a:lnTo>
                <a:cubicBezTo>
                  <a:pt x="3784429" y="169337"/>
                  <a:pt x="3769428" y="206781"/>
                  <a:pt x="3754428" y="199292"/>
                </a:cubicBezTo>
                <a:cubicBezTo>
                  <a:pt x="3754428" y="191803"/>
                  <a:pt x="3758178" y="188059"/>
                  <a:pt x="3758178" y="180570"/>
                </a:cubicBezTo>
                <a:cubicBezTo>
                  <a:pt x="3754428" y="203037"/>
                  <a:pt x="3731928" y="188059"/>
                  <a:pt x="3728177" y="203037"/>
                </a:cubicBezTo>
                <a:cubicBezTo>
                  <a:pt x="3720677" y="195548"/>
                  <a:pt x="3724427" y="180570"/>
                  <a:pt x="3716927" y="169337"/>
                </a:cubicBezTo>
                <a:cubicBezTo>
                  <a:pt x="3709427" y="195548"/>
                  <a:pt x="3709427" y="195548"/>
                  <a:pt x="3709427" y="195548"/>
                </a:cubicBezTo>
                <a:cubicBezTo>
                  <a:pt x="3686927" y="251714"/>
                  <a:pt x="3656926" y="188059"/>
                  <a:pt x="3630675" y="218014"/>
                </a:cubicBezTo>
                <a:cubicBezTo>
                  <a:pt x="3630675" y="210525"/>
                  <a:pt x="3634426" y="206781"/>
                  <a:pt x="3630675" y="203037"/>
                </a:cubicBezTo>
                <a:cubicBezTo>
                  <a:pt x="3585674" y="236736"/>
                  <a:pt x="3529423" y="225503"/>
                  <a:pt x="3476922" y="240481"/>
                </a:cubicBezTo>
                <a:cubicBezTo>
                  <a:pt x="3480672" y="229248"/>
                  <a:pt x="3480672" y="214270"/>
                  <a:pt x="3480672" y="206781"/>
                </a:cubicBezTo>
                <a:cubicBezTo>
                  <a:pt x="3476922" y="229248"/>
                  <a:pt x="3458172" y="236736"/>
                  <a:pt x="3446922" y="240481"/>
                </a:cubicBezTo>
                <a:cubicBezTo>
                  <a:pt x="3439421" y="214270"/>
                  <a:pt x="3420671" y="262947"/>
                  <a:pt x="3405671" y="247970"/>
                </a:cubicBezTo>
                <a:lnTo>
                  <a:pt x="3409421" y="244225"/>
                </a:lnTo>
                <a:lnTo>
                  <a:pt x="3399987" y="252884"/>
                </a:lnTo>
                <a:cubicBezTo>
                  <a:pt x="3392076" y="252884"/>
                  <a:pt x="3387858" y="233929"/>
                  <a:pt x="3379420" y="259203"/>
                </a:cubicBezTo>
                <a:lnTo>
                  <a:pt x="3372858" y="242821"/>
                </a:lnTo>
                <a:cubicBezTo>
                  <a:pt x="3368170" y="274181"/>
                  <a:pt x="3356920" y="218014"/>
                  <a:pt x="3345669" y="236736"/>
                </a:cubicBezTo>
                <a:lnTo>
                  <a:pt x="3345669" y="243289"/>
                </a:lnTo>
                <a:cubicBezTo>
                  <a:pt x="3338169" y="255459"/>
                  <a:pt x="3334419" y="236736"/>
                  <a:pt x="3323169" y="240481"/>
                </a:cubicBezTo>
                <a:cubicBezTo>
                  <a:pt x="3304419" y="244225"/>
                  <a:pt x="3293168" y="225503"/>
                  <a:pt x="3293168" y="255459"/>
                </a:cubicBezTo>
                <a:cubicBezTo>
                  <a:pt x="3285668" y="229248"/>
                  <a:pt x="3311919" y="244225"/>
                  <a:pt x="3300669" y="210525"/>
                </a:cubicBezTo>
                <a:cubicBezTo>
                  <a:pt x="3236917" y="236736"/>
                  <a:pt x="3165666" y="229248"/>
                  <a:pt x="3101914" y="229248"/>
                </a:cubicBezTo>
                <a:cubicBezTo>
                  <a:pt x="3094414" y="218014"/>
                  <a:pt x="3090664" y="214270"/>
                  <a:pt x="3086914" y="203037"/>
                </a:cubicBezTo>
                <a:cubicBezTo>
                  <a:pt x="3079414" y="206781"/>
                  <a:pt x="3064414" y="206781"/>
                  <a:pt x="3056913" y="221759"/>
                </a:cubicBezTo>
                <a:cubicBezTo>
                  <a:pt x="3060663" y="221759"/>
                  <a:pt x="3053163" y="206781"/>
                  <a:pt x="3049413" y="206781"/>
                </a:cubicBezTo>
                <a:cubicBezTo>
                  <a:pt x="3038163" y="195548"/>
                  <a:pt x="3034413" y="236736"/>
                  <a:pt x="3023163" y="221759"/>
                </a:cubicBezTo>
                <a:cubicBezTo>
                  <a:pt x="3026913" y="214270"/>
                  <a:pt x="3030663" y="206781"/>
                  <a:pt x="3026913" y="195548"/>
                </a:cubicBezTo>
                <a:cubicBezTo>
                  <a:pt x="3015663" y="218014"/>
                  <a:pt x="3000662" y="214270"/>
                  <a:pt x="2989412" y="221759"/>
                </a:cubicBezTo>
                <a:cubicBezTo>
                  <a:pt x="2989412" y="214270"/>
                  <a:pt x="2993162" y="214270"/>
                  <a:pt x="2993162" y="203037"/>
                </a:cubicBezTo>
                <a:cubicBezTo>
                  <a:pt x="2978162" y="229248"/>
                  <a:pt x="2966912" y="199292"/>
                  <a:pt x="2951911" y="214270"/>
                </a:cubicBezTo>
                <a:lnTo>
                  <a:pt x="2958474" y="197888"/>
                </a:lnTo>
                <a:cubicBezTo>
                  <a:pt x="2940661" y="176826"/>
                  <a:pt x="2951911" y="232992"/>
                  <a:pt x="2933161" y="218014"/>
                </a:cubicBezTo>
                <a:cubicBezTo>
                  <a:pt x="2936911" y="214270"/>
                  <a:pt x="2936911" y="206781"/>
                  <a:pt x="2936911" y="199292"/>
                </a:cubicBezTo>
                <a:cubicBezTo>
                  <a:pt x="2921911" y="229248"/>
                  <a:pt x="2895660" y="218014"/>
                  <a:pt x="2876910" y="229248"/>
                </a:cubicBezTo>
                <a:lnTo>
                  <a:pt x="2876910" y="221759"/>
                </a:lnTo>
                <a:cubicBezTo>
                  <a:pt x="2861909" y="225503"/>
                  <a:pt x="2843159" y="214270"/>
                  <a:pt x="2820658" y="229248"/>
                </a:cubicBezTo>
                <a:cubicBezTo>
                  <a:pt x="2813158" y="221759"/>
                  <a:pt x="2824409" y="188059"/>
                  <a:pt x="2805658" y="191803"/>
                </a:cubicBezTo>
                <a:cubicBezTo>
                  <a:pt x="2805658" y="225503"/>
                  <a:pt x="2771907" y="206781"/>
                  <a:pt x="2783158" y="244225"/>
                </a:cubicBezTo>
                <a:cubicBezTo>
                  <a:pt x="2768157" y="236736"/>
                  <a:pt x="2741907" y="225503"/>
                  <a:pt x="2730657" y="236736"/>
                </a:cubicBezTo>
                <a:cubicBezTo>
                  <a:pt x="2738157" y="221759"/>
                  <a:pt x="2723156" y="195548"/>
                  <a:pt x="2738157" y="191803"/>
                </a:cubicBezTo>
                <a:lnTo>
                  <a:pt x="2728313" y="175421"/>
                </a:lnTo>
                <a:lnTo>
                  <a:pt x="2730188" y="167055"/>
                </a:lnTo>
                <a:cubicBezTo>
                  <a:pt x="2735637" y="166880"/>
                  <a:pt x="2735813" y="165124"/>
                  <a:pt x="2734407" y="158104"/>
                </a:cubicBezTo>
                <a:cubicBezTo>
                  <a:pt x="2726906" y="161848"/>
                  <a:pt x="2708156" y="173081"/>
                  <a:pt x="2700656" y="169337"/>
                </a:cubicBezTo>
                <a:cubicBezTo>
                  <a:pt x="2689406" y="188059"/>
                  <a:pt x="2678155" y="225503"/>
                  <a:pt x="2655655" y="229248"/>
                </a:cubicBezTo>
                <a:cubicBezTo>
                  <a:pt x="2666905" y="218014"/>
                  <a:pt x="2651905" y="191803"/>
                  <a:pt x="2659405" y="188059"/>
                </a:cubicBezTo>
                <a:cubicBezTo>
                  <a:pt x="2629404" y="247970"/>
                  <a:pt x="2629404" y="247970"/>
                  <a:pt x="2629404" y="247970"/>
                </a:cubicBezTo>
                <a:cubicBezTo>
                  <a:pt x="2621904" y="251714"/>
                  <a:pt x="2625654" y="221759"/>
                  <a:pt x="2618154" y="232992"/>
                </a:cubicBezTo>
                <a:cubicBezTo>
                  <a:pt x="2618154" y="240481"/>
                  <a:pt x="2614404" y="247970"/>
                  <a:pt x="2610654" y="251714"/>
                </a:cubicBezTo>
                <a:cubicBezTo>
                  <a:pt x="2606904" y="247970"/>
                  <a:pt x="2580653" y="259203"/>
                  <a:pt x="2580653" y="229248"/>
                </a:cubicBezTo>
                <a:cubicBezTo>
                  <a:pt x="2576903" y="214270"/>
                  <a:pt x="2591904" y="221759"/>
                  <a:pt x="2584404" y="210525"/>
                </a:cubicBezTo>
                <a:cubicBezTo>
                  <a:pt x="2569403" y="210525"/>
                  <a:pt x="2569403" y="221759"/>
                  <a:pt x="2558153" y="221759"/>
                </a:cubicBezTo>
                <a:cubicBezTo>
                  <a:pt x="2550706" y="210578"/>
                  <a:pt x="2532167" y="228984"/>
                  <a:pt x="2539361" y="247530"/>
                </a:cubicBezTo>
                <a:cubicBezTo>
                  <a:pt x="2533690" y="258667"/>
                  <a:pt x="2524493" y="262947"/>
                  <a:pt x="2513152" y="262947"/>
                </a:cubicBezTo>
                <a:cubicBezTo>
                  <a:pt x="2516902" y="255459"/>
                  <a:pt x="2516902" y="247970"/>
                  <a:pt x="2520652" y="236736"/>
                </a:cubicBezTo>
                <a:cubicBezTo>
                  <a:pt x="2502633" y="261926"/>
                  <a:pt x="2484613" y="269824"/>
                  <a:pt x="2466587" y="280360"/>
                </a:cubicBezTo>
                <a:cubicBezTo>
                  <a:pt x="2468386" y="274645"/>
                  <a:pt x="2470872" y="264979"/>
                  <a:pt x="2473190" y="262123"/>
                </a:cubicBezTo>
                <a:cubicBezTo>
                  <a:pt x="2451767" y="242997"/>
                  <a:pt x="2426306" y="288367"/>
                  <a:pt x="2404400" y="259203"/>
                </a:cubicBezTo>
                <a:cubicBezTo>
                  <a:pt x="2408150" y="255460"/>
                  <a:pt x="2408150" y="281670"/>
                  <a:pt x="2408150" y="277925"/>
                </a:cubicBezTo>
                <a:cubicBezTo>
                  <a:pt x="2396900" y="274181"/>
                  <a:pt x="2396900" y="251714"/>
                  <a:pt x="2389399" y="259203"/>
                </a:cubicBezTo>
                <a:cubicBezTo>
                  <a:pt x="2389399" y="247970"/>
                  <a:pt x="2378149" y="262947"/>
                  <a:pt x="2370649" y="266692"/>
                </a:cubicBezTo>
                <a:cubicBezTo>
                  <a:pt x="2370329" y="264717"/>
                  <a:pt x="2372364" y="259203"/>
                  <a:pt x="2374399" y="259203"/>
                </a:cubicBezTo>
                <a:cubicBezTo>
                  <a:pt x="2366899" y="270436"/>
                  <a:pt x="2321898" y="289158"/>
                  <a:pt x="2295647" y="270436"/>
                </a:cubicBezTo>
                <a:cubicBezTo>
                  <a:pt x="2295647" y="277926"/>
                  <a:pt x="2280647" y="300392"/>
                  <a:pt x="2273147" y="300392"/>
                </a:cubicBezTo>
                <a:lnTo>
                  <a:pt x="2276428" y="284010"/>
                </a:lnTo>
                <a:cubicBezTo>
                  <a:pt x="2273981" y="270023"/>
                  <a:pt x="2264263" y="276489"/>
                  <a:pt x="2260348" y="270933"/>
                </a:cubicBezTo>
                <a:lnTo>
                  <a:pt x="2269492" y="267600"/>
                </a:lnTo>
                <a:lnTo>
                  <a:pt x="2270218" y="274532"/>
                </a:lnTo>
                <a:cubicBezTo>
                  <a:pt x="2272115" y="273671"/>
                  <a:pt x="2275789" y="267486"/>
                  <a:pt x="2279674" y="263311"/>
                </a:cubicBezTo>
                <a:cubicBezTo>
                  <a:pt x="2276448" y="264848"/>
                  <a:pt x="2272963" y="266564"/>
                  <a:pt x="2269492" y="267600"/>
                </a:cubicBezTo>
                <a:cubicBezTo>
                  <a:pt x="2269313" y="267288"/>
                  <a:pt x="2269354" y="266995"/>
                  <a:pt x="2269397" y="266692"/>
                </a:cubicBezTo>
                <a:cubicBezTo>
                  <a:pt x="2266331" y="266692"/>
                  <a:pt x="2263266" y="268360"/>
                  <a:pt x="2260205" y="270417"/>
                </a:cubicBezTo>
                <a:cubicBezTo>
                  <a:pt x="2258761" y="269143"/>
                  <a:pt x="2258147" y="266735"/>
                  <a:pt x="2258147" y="262947"/>
                </a:cubicBezTo>
                <a:lnTo>
                  <a:pt x="2259116" y="271149"/>
                </a:lnTo>
                <a:cubicBezTo>
                  <a:pt x="2251292" y="276558"/>
                  <a:pt x="2243469" y="283455"/>
                  <a:pt x="2235646" y="270436"/>
                </a:cubicBezTo>
                <a:cubicBezTo>
                  <a:pt x="2239396" y="274181"/>
                  <a:pt x="2243146" y="240481"/>
                  <a:pt x="2235646" y="244225"/>
                </a:cubicBezTo>
                <a:cubicBezTo>
                  <a:pt x="2220646" y="247970"/>
                  <a:pt x="2231896" y="251714"/>
                  <a:pt x="2216896" y="259203"/>
                </a:cubicBezTo>
                <a:lnTo>
                  <a:pt x="2210333" y="265756"/>
                </a:lnTo>
                <a:lnTo>
                  <a:pt x="2205528" y="275936"/>
                </a:lnTo>
                <a:cubicBezTo>
                  <a:pt x="2200958" y="279095"/>
                  <a:pt x="2195333" y="268564"/>
                  <a:pt x="2198145" y="285414"/>
                </a:cubicBezTo>
                <a:cubicBezTo>
                  <a:pt x="2198145" y="270436"/>
                  <a:pt x="2175645" y="296647"/>
                  <a:pt x="2179395" y="262947"/>
                </a:cubicBezTo>
                <a:cubicBezTo>
                  <a:pt x="2179395" y="236736"/>
                  <a:pt x="2179395" y="236736"/>
                  <a:pt x="2179395" y="236736"/>
                </a:cubicBezTo>
                <a:cubicBezTo>
                  <a:pt x="2171895" y="240481"/>
                  <a:pt x="2168145" y="262947"/>
                  <a:pt x="2160645" y="274181"/>
                </a:cubicBezTo>
                <a:cubicBezTo>
                  <a:pt x="2160645" y="274120"/>
                  <a:pt x="2160645" y="266677"/>
                  <a:pt x="2160645" y="262947"/>
                </a:cubicBezTo>
                <a:cubicBezTo>
                  <a:pt x="2156895" y="304136"/>
                  <a:pt x="2141894" y="259203"/>
                  <a:pt x="2134394" y="289158"/>
                </a:cubicBezTo>
                <a:cubicBezTo>
                  <a:pt x="2119394" y="277925"/>
                  <a:pt x="2096893" y="289158"/>
                  <a:pt x="2089393" y="262947"/>
                </a:cubicBezTo>
                <a:cubicBezTo>
                  <a:pt x="2078143" y="274181"/>
                  <a:pt x="2066893" y="289158"/>
                  <a:pt x="2055642" y="281670"/>
                </a:cubicBezTo>
                <a:cubicBezTo>
                  <a:pt x="2055642" y="277925"/>
                  <a:pt x="2059393" y="274181"/>
                  <a:pt x="2063143" y="266692"/>
                </a:cubicBezTo>
                <a:cubicBezTo>
                  <a:pt x="2051892" y="255459"/>
                  <a:pt x="2051892" y="266692"/>
                  <a:pt x="2044392" y="270436"/>
                </a:cubicBezTo>
                <a:cubicBezTo>
                  <a:pt x="2044392" y="266692"/>
                  <a:pt x="2029392" y="247970"/>
                  <a:pt x="2018142" y="232992"/>
                </a:cubicBezTo>
                <a:cubicBezTo>
                  <a:pt x="2006891" y="244225"/>
                  <a:pt x="2010642" y="266692"/>
                  <a:pt x="2010642" y="277925"/>
                </a:cubicBezTo>
                <a:cubicBezTo>
                  <a:pt x="1999391" y="240481"/>
                  <a:pt x="1976891" y="304136"/>
                  <a:pt x="1965641" y="266692"/>
                </a:cubicBezTo>
                <a:cubicBezTo>
                  <a:pt x="1969391" y="262947"/>
                  <a:pt x="1980641" y="247970"/>
                  <a:pt x="1973141" y="240481"/>
                </a:cubicBezTo>
                <a:cubicBezTo>
                  <a:pt x="1961891" y="199292"/>
                  <a:pt x="1950640" y="266692"/>
                  <a:pt x="1935640" y="247970"/>
                </a:cubicBezTo>
                <a:cubicBezTo>
                  <a:pt x="1935640" y="281670"/>
                  <a:pt x="1935640" y="281670"/>
                  <a:pt x="1935640" y="281670"/>
                </a:cubicBezTo>
                <a:cubicBezTo>
                  <a:pt x="1931890" y="259203"/>
                  <a:pt x="1913139" y="300392"/>
                  <a:pt x="1913139" y="266692"/>
                </a:cubicBezTo>
                <a:cubicBezTo>
                  <a:pt x="1909389" y="277925"/>
                  <a:pt x="1894389" y="255459"/>
                  <a:pt x="1898139" y="285414"/>
                </a:cubicBezTo>
                <a:cubicBezTo>
                  <a:pt x="1868139" y="259203"/>
                  <a:pt x="1826888" y="300392"/>
                  <a:pt x="1811887" y="244225"/>
                </a:cubicBezTo>
                <a:cubicBezTo>
                  <a:pt x="1808137" y="247970"/>
                  <a:pt x="1800637" y="240481"/>
                  <a:pt x="1800637" y="259203"/>
                </a:cubicBezTo>
                <a:lnTo>
                  <a:pt x="1805559" y="265522"/>
                </a:lnTo>
                <a:cubicBezTo>
                  <a:pt x="1809778" y="265521"/>
                  <a:pt x="1811887" y="250778"/>
                  <a:pt x="1811887" y="259203"/>
                </a:cubicBezTo>
                <a:cubicBezTo>
                  <a:pt x="1808137" y="259203"/>
                  <a:pt x="1808137" y="266692"/>
                  <a:pt x="1808137" y="270436"/>
                </a:cubicBezTo>
                <a:cubicBezTo>
                  <a:pt x="1800637" y="262947"/>
                  <a:pt x="1793137" y="262947"/>
                  <a:pt x="1800637" y="236736"/>
                </a:cubicBezTo>
                <a:cubicBezTo>
                  <a:pt x="1781887" y="214270"/>
                  <a:pt x="1781887" y="289158"/>
                  <a:pt x="1755636" y="277925"/>
                </a:cubicBezTo>
                <a:cubicBezTo>
                  <a:pt x="1759386" y="262947"/>
                  <a:pt x="1755636" y="259203"/>
                  <a:pt x="1748136" y="259203"/>
                </a:cubicBezTo>
                <a:cubicBezTo>
                  <a:pt x="1733136" y="281670"/>
                  <a:pt x="1733136" y="281670"/>
                  <a:pt x="1733136" y="281670"/>
                </a:cubicBezTo>
                <a:cubicBezTo>
                  <a:pt x="1718135" y="277925"/>
                  <a:pt x="1725636" y="251714"/>
                  <a:pt x="1725636" y="229248"/>
                </a:cubicBezTo>
                <a:cubicBezTo>
                  <a:pt x="1718135" y="232992"/>
                  <a:pt x="1706885" y="232992"/>
                  <a:pt x="1703135" y="247970"/>
                </a:cubicBezTo>
                <a:cubicBezTo>
                  <a:pt x="1695635" y="221759"/>
                  <a:pt x="1695635" y="221759"/>
                  <a:pt x="1695635" y="221759"/>
                </a:cubicBezTo>
                <a:cubicBezTo>
                  <a:pt x="1703135" y="240481"/>
                  <a:pt x="1688135" y="232992"/>
                  <a:pt x="1684385" y="240481"/>
                </a:cubicBezTo>
                <a:lnTo>
                  <a:pt x="1687666" y="233928"/>
                </a:lnTo>
                <a:cubicBezTo>
                  <a:pt x="1684385" y="225503"/>
                  <a:pt x="1676885" y="229248"/>
                  <a:pt x="1673134" y="232992"/>
                </a:cubicBezTo>
                <a:cubicBezTo>
                  <a:pt x="1673134" y="244225"/>
                  <a:pt x="1680635" y="251714"/>
                  <a:pt x="1688135" y="255459"/>
                </a:cubicBezTo>
                <a:cubicBezTo>
                  <a:pt x="1680635" y="266692"/>
                  <a:pt x="1676885" y="262947"/>
                  <a:pt x="1669384" y="274181"/>
                </a:cubicBezTo>
                <a:cubicBezTo>
                  <a:pt x="1673134" y="251714"/>
                  <a:pt x="1658134" y="259203"/>
                  <a:pt x="1650634" y="255459"/>
                </a:cubicBezTo>
                <a:cubicBezTo>
                  <a:pt x="1643134" y="251714"/>
                  <a:pt x="1639384" y="274181"/>
                  <a:pt x="1639384" y="274181"/>
                </a:cubicBezTo>
                <a:cubicBezTo>
                  <a:pt x="1639384" y="262947"/>
                  <a:pt x="1624383" y="274181"/>
                  <a:pt x="1631884" y="255459"/>
                </a:cubicBezTo>
                <a:cubicBezTo>
                  <a:pt x="1635634" y="251714"/>
                  <a:pt x="1639384" y="266692"/>
                  <a:pt x="1643134" y="259203"/>
                </a:cubicBezTo>
                <a:cubicBezTo>
                  <a:pt x="1639384" y="247970"/>
                  <a:pt x="1639384" y="229248"/>
                  <a:pt x="1628134" y="244225"/>
                </a:cubicBezTo>
                <a:cubicBezTo>
                  <a:pt x="1620633" y="255459"/>
                  <a:pt x="1628134" y="285414"/>
                  <a:pt x="1613133" y="274181"/>
                </a:cubicBezTo>
                <a:cubicBezTo>
                  <a:pt x="1616883" y="266692"/>
                  <a:pt x="1620633" y="259203"/>
                  <a:pt x="1624383" y="251714"/>
                </a:cubicBezTo>
                <a:lnTo>
                  <a:pt x="1611258" y="241885"/>
                </a:lnTo>
                <a:lnTo>
                  <a:pt x="1609383" y="256863"/>
                </a:lnTo>
                <a:cubicBezTo>
                  <a:pt x="1605633" y="255459"/>
                  <a:pt x="1609383" y="251714"/>
                  <a:pt x="1605633" y="247970"/>
                </a:cubicBezTo>
                <a:cubicBezTo>
                  <a:pt x="1601883" y="270436"/>
                  <a:pt x="1586883" y="255459"/>
                  <a:pt x="1583133" y="277925"/>
                </a:cubicBezTo>
                <a:cubicBezTo>
                  <a:pt x="1575632" y="281670"/>
                  <a:pt x="1568132" y="262947"/>
                  <a:pt x="1560632" y="262947"/>
                </a:cubicBezTo>
                <a:cubicBezTo>
                  <a:pt x="1553132" y="247970"/>
                  <a:pt x="1541882" y="255459"/>
                  <a:pt x="1534382" y="270436"/>
                </a:cubicBezTo>
                <a:cubicBezTo>
                  <a:pt x="1530631" y="262947"/>
                  <a:pt x="1519381" y="266692"/>
                  <a:pt x="1515631" y="277925"/>
                </a:cubicBezTo>
                <a:cubicBezTo>
                  <a:pt x="1504381" y="262947"/>
                  <a:pt x="1511881" y="203037"/>
                  <a:pt x="1500631" y="225503"/>
                </a:cubicBezTo>
                <a:cubicBezTo>
                  <a:pt x="1489381" y="225503"/>
                  <a:pt x="1481880" y="262947"/>
                  <a:pt x="1485631" y="274181"/>
                </a:cubicBezTo>
                <a:cubicBezTo>
                  <a:pt x="1463130" y="262947"/>
                  <a:pt x="1440630" y="292903"/>
                  <a:pt x="1421879" y="262947"/>
                </a:cubicBezTo>
                <a:cubicBezTo>
                  <a:pt x="1418129" y="270436"/>
                  <a:pt x="1421879" y="274181"/>
                  <a:pt x="1414379" y="277925"/>
                </a:cubicBezTo>
                <a:cubicBezTo>
                  <a:pt x="1384378" y="270436"/>
                  <a:pt x="1346878" y="300392"/>
                  <a:pt x="1324377" y="262947"/>
                </a:cubicBezTo>
                <a:cubicBezTo>
                  <a:pt x="1335627" y="251714"/>
                  <a:pt x="1328127" y="240481"/>
                  <a:pt x="1328127" y="229248"/>
                </a:cubicBezTo>
                <a:lnTo>
                  <a:pt x="1323733" y="234689"/>
                </a:lnTo>
                <a:lnTo>
                  <a:pt x="1320107" y="228699"/>
                </a:lnTo>
                <a:cubicBezTo>
                  <a:pt x="1319162" y="227492"/>
                  <a:pt x="1318283" y="229248"/>
                  <a:pt x="1316877" y="240481"/>
                </a:cubicBezTo>
                <a:cubicBezTo>
                  <a:pt x="1316877" y="259203"/>
                  <a:pt x="1313127" y="270436"/>
                  <a:pt x="1324377" y="277925"/>
                </a:cubicBezTo>
                <a:cubicBezTo>
                  <a:pt x="1305627" y="285414"/>
                  <a:pt x="1275626" y="285414"/>
                  <a:pt x="1268126" y="266692"/>
                </a:cubicBezTo>
                <a:cubicBezTo>
                  <a:pt x="1271876" y="274181"/>
                  <a:pt x="1268126" y="281670"/>
                  <a:pt x="1264376" y="285414"/>
                </a:cubicBezTo>
                <a:lnTo>
                  <a:pt x="1257344" y="260139"/>
                </a:lnTo>
                <a:cubicBezTo>
                  <a:pt x="1253126" y="256395"/>
                  <a:pt x="1247501" y="257331"/>
                  <a:pt x="1241875" y="262947"/>
                </a:cubicBezTo>
                <a:lnTo>
                  <a:pt x="1241875" y="279329"/>
                </a:lnTo>
                <a:lnTo>
                  <a:pt x="1235313" y="265288"/>
                </a:lnTo>
                <a:cubicBezTo>
                  <a:pt x="1230625" y="266693"/>
                  <a:pt x="1226875" y="300392"/>
                  <a:pt x="1219375" y="281670"/>
                </a:cubicBezTo>
                <a:cubicBezTo>
                  <a:pt x="1219375" y="274181"/>
                  <a:pt x="1219375" y="266692"/>
                  <a:pt x="1215625" y="262947"/>
                </a:cubicBezTo>
                <a:cubicBezTo>
                  <a:pt x="1204375" y="277925"/>
                  <a:pt x="1189374" y="300392"/>
                  <a:pt x="1178124" y="285414"/>
                </a:cubicBezTo>
                <a:cubicBezTo>
                  <a:pt x="1170624" y="259203"/>
                  <a:pt x="1170624" y="259203"/>
                  <a:pt x="1170624" y="259203"/>
                </a:cubicBezTo>
                <a:cubicBezTo>
                  <a:pt x="1166874" y="262947"/>
                  <a:pt x="1155624" y="277925"/>
                  <a:pt x="1166874" y="285414"/>
                </a:cubicBezTo>
                <a:cubicBezTo>
                  <a:pt x="1148123" y="270436"/>
                  <a:pt x="1133123" y="266692"/>
                  <a:pt x="1129373" y="244225"/>
                </a:cubicBezTo>
                <a:cubicBezTo>
                  <a:pt x="1091872" y="296647"/>
                  <a:pt x="1043121" y="296647"/>
                  <a:pt x="1005620" y="292903"/>
                </a:cubicBezTo>
                <a:lnTo>
                  <a:pt x="1008902" y="283074"/>
                </a:lnTo>
                <a:lnTo>
                  <a:pt x="1003137" y="279278"/>
                </a:lnTo>
                <a:cubicBezTo>
                  <a:pt x="999292" y="282372"/>
                  <a:pt x="999995" y="301328"/>
                  <a:pt x="994370" y="292903"/>
                </a:cubicBezTo>
                <a:cubicBezTo>
                  <a:pt x="998120" y="281670"/>
                  <a:pt x="986870" y="266692"/>
                  <a:pt x="994370" y="251714"/>
                </a:cubicBezTo>
                <a:cubicBezTo>
                  <a:pt x="983120" y="236736"/>
                  <a:pt x="975620" y="274181"/>
                  <a:pt x="968120" y="277925"/>
                </a:cubicBezTo>
                <a:lnTo>
                  <a:pt x="967651" y="284419"/>
                </a:lnTo>
                <a:lnTo>
                  <a:pt x="971342" y="280668"/>
                </a:lnTo>
                <a:cubicBezTo>
                  <a:pt x="972573" y="279680"/>
                  <a:pt x="973276" y="280733"/>
                  <a:pt x="971870" y="289158"/>
                </a:cubicBezTo>
                <a:cubicBezTo>
                  <a:pt x="971870" y="296647"/>
                  <a:pt x="953119" y="274181"/>
                  <a:pt x="949369" y="300392"/>
                </a:cubicBezTo>
                <a:cubicBezTo>
                  <a:pt x="945619" y="292903"/>
                  <a:pt x="949369" y="274181"/>
                  <a:pt x="949369" y="262947"/>
                </a:cubicBezTo>
                <a:lnTo>
                  <a:pt x="942807" y="272777"/>
                </a:lnTo>
                <a:cubicBezTo>
                  <a:pt x="930619" y="244225"/>
                  <a:pt x="968120" y="221759"/>
                  <a:pt x="956869" y="184315"/>
                </a:cubicBezTo>
                <a:lnTo>
                  <a:pt x="950307" y="187591"/>
                </a:lnTo>
                <a:cubicBezTo>
                  <a:pt x="941869" y="158104"/>
                  <a:pt x="971870" y="154359"/>
                  <a:pt x="953119" y="146870"/>
                </a:cubicBezTo>
                <a:cubicBezTo>
                  <a:pt x="941869" y="158104"/>
                  <a:pt x="934369" y="195548"/>
                  <a:pt x="941869" y="206781"/>
                </a:cubicBezTo>
                <a:cubicBezTo>
                  <a:pt x="923119" y="214270"/>
                  <a:pt x="930619" y="270436"/>
                  <a:pt x="908118" y="266692"/>
                </a:cubicBezTo>
                <a:cubicBezTo>
                  <a:pt x="904368" y="251714"/>
                  <a:pt x="926869" y="262947"/>
                  <a:pt x="923119" y="244225"/>
                </a:cubicBezTo>
                <a:cubicBezTo>
                  <a:pt x="915619" y="221759"/>
                  <a:pt x="904368" y="255459"/>
                  <a:pt x="893118" y="247970"/>
                </a:cubicBezTo>
                <a:cubicBezTo>
                  <a:pt x="904368" y="255459"/>
                  <a:pt x="896868" y="281670"/>
                  <a:pt x="889368" y="285414"/>
                </a:cubicBezTo>
                <a:cubicBezTo>
                  <a:pt x="878118" y="274181"/>
                  <a:pt x="896868" y="262947"/>
                  <a:pt x="881868" y="259203"/>
                </a:cubicBezTo>
                <a:cubicBezTo>
                  <a:pt x="878118" y="274181"/>
                  <a:pt x="863117" y="285414"/>
                  <a:pt x="878118" y="296647"/>
                </a:cubicBezTo>
                <a:lnTo>
                  <a:pt x="872434" y="309519"/>
                </a:lnTo>
                <a:cubicBezTo>
                  <a:pt x="866633" y="312327"/>
                  <a:pt x="860305" y="291967"/>
                  <a:pt x="851867" y="311625"/>
                </a:cubicBezTo>
                <a:cubicBezTo>
                  <a:pt x="848117" y="289158"/>
                  <a:pt x="870618" y="259203"/>
                  <a:pt x="851867" y="244225"/>
                </a:cubicBezTo>
                <a:cubicBezTo>
                  <a:pt x="855617" y="266692"/>
                  <a:pt x="833117" y="274181"/>
                  <a:pt x="840617" y="311625"/>
                </a:cubicBezTo>
                <a:cubicBezTo>
                  <a:pt x="833117" y="304136"/>
                  <a:pt x="833117" y="285414"/>
                  <a:pt x="840617" y="270436"/>
                </a:cubicBezTo>
                <a:cubicBezTo>
                  <a:pt x="829367" y="255459"/>
                  <a:pt x="814366" y="311625"/>
                  <a:pt x="814366" y="266692"/>
                </a:cubicBezTo>
                <a:cubicBezTo>
                  <a:pt x="810616" y="289158"/>
                  <a:pt x="810616" y="289158"/>
                  <a:pt x="810616" y="289158"/>
                </a:cubicBezTo>
                <a:cubicBezTo>
                  <a:pt x="806866" y="281670"/>
                  <a:pt x="803116" y="277925"/>
                  <a:pt x="799366" y="262947"/>
                </a:cubicBezTo>
                <a:cubicBezTo>
                  <a:pt x="791866" y="262947"/>
                  <a:pt x="773116" y="296647"/>
                  <a:pt x="773116" y="259203"/>
                </a:cubicBezTo>
                <a:cubicBezTo>
                  <a:pt x="773116" y="262947"/>
                  <a:pt x="754365" y="259203"/>
                  <a:pt x="758115" y="285414"/>
                </a:cubicBezTo>
                <a:cubicBezTo>
                  <a:pt x="769365" y="300392"/>
                  <a:pt x="773116" y="266692"/>
                  <a:pt x="776866" y="300392"/>
                </a:cubicBezTo>
                <a:lnTo>
                  <a:pt x="772823" y="290094"/>
                </a:lnTo>
                <a:cubicBezTo>
                  <a:pt x="767725" y="287988"/>
                  <a:pt x="759990" y="306944"/>
                  <a:pt x="754365" y="315369"/>
                </a:cubicBezTo>
                <a:lnTo>
                  <a:pt x="754365" y="302264"/>
                </a:lnTo>
                <a:cubicBezTo>
                  <a:pt x="750615" y="304136"/>
                  <a:pt x="743115" y="300392"/>
                  <a:pt x="739365" y="315369"/>
                </a:cubicBezTo>
                <a:cubicBezTo>
                  <a:pt x="743115" y="307880"/>
                  <a:pt x="739365" y="300392"/>
                  <a:pt x="739365" y="296647"/>
                </a:cubicBezTo>
                <a:lnTo>
                  <a:pt x="732802" y="313029"/>
                </a:lnTo>
                <a:cubicBezTo>
                  <a:pt x="716864" y="326603"/>
                  <a:pt x="731865" y="281670"/>
                  <a:pt x="713114" y="285414"/>
                </a:cubicBezTo>
                <a:lnTo>
                  <a:pt x="726240" y="272309"/>
                </a:lnTo>
                <a:cubicBezTo>
                  <a:pt x="724365" y="274181"/>
                  <a:pt x="720614" y="251714"/>
                  <a:pt x="713114" y="259203"/>
                </a:cubicBezTo>
                <a:cubicBezTo>
                  <a:pt x="709364" y="277925"/>
                  <a:pt x="701864" y="300392"/>
                  <a:pt x="698114" y="315369"/>
                </a:cubicBezTo>
                <a:cubicBezTo>
                  <a:pt x="692506" y="320969"/>
                  <a:pt x="693188" y="305634"/>
                  <a:pt x="690926" y="307256"/>
                </a:cubicBezTo>
                <a:lnTo>
                  <a:pt x="697215" y="294697"/>
                </a:lnTo>
                <a:cubicBezTo>
                  <a:pt x="701864" y="285414"/>
                  <a:pt x="690614" y="259203"/>
                  <a:pt x="679364" y="259203"/>
                </a:cubicBezTo>
                <a:cubicBezTo>
                  <a:pt x="671863" y="266692"/>
                  <a:pt x="660613" y="292903"/>
                  <a:pt x="671863" y="304136"/>
                </a:cubicBezTo>
                <a:cubicBezTo>
                  <a:pt x="664363" y="304136"/>
                  <a:pt x="656863" y="292903"/>
                  <a:pt x="664363" y="277925"/>
                </a:cubicBezTo>
                <a:cubicBezTo>
                  <a:pt x="649363" y="285414"/>
                  <a:pt x="664363" y="300392"/>
                  <a:pt x="653113" y="311625"/>
                </a:cubicBezTo>
                <a:cubicBezTo>
                  <a:pt x="649363" y="296647"/>
                  <a:pt x="634363" y="277925"/>
                  <a:pt x="626862" y="259203"/>
                </a:cubicBezTo>
                <a:cubicBezTo>
                  <a:pt x="638113" y="229248"/>
                  <a:pt x="638113" y="229248"/>
                  <a:pt x="638113" y="229248"/>
                </a:cubicBezTo>
                <a:lnTo>
                  <a:pt x="631550" y="229248"/>
                </a:lnTo>
                <a:cubicBezTo>
                  <a:pt x="641863" y="203037"/>
                  <a:pt x="626862" y="206781"/>
                  <a:pt x="634363" y="180570"/>
                </a:cubicBezTo>
                <a:cubicBezTo>
                  <a:pt x="626862" y="176826"/>
                  <a:pt x="619362" y="184315"/>
                  <a:pt x="615612" y="191803"/>
                </a:cubicBezTo>
                <a:cubicBezTo>
                  <a:pt x="630613" y="236736"/>
                  <a:pt x="596862" y="251714"/>
                  <a:pt x="600612" y="292903"/>
                </a:cubicBezTo>
                <a:cubicBezTo>
                  <a:pt x="578111" y="300392"/>
                  <a:pt x="589362" y="195548"/>
                  <a:pt x="563111" y="255459"/>
                </a:cubicBezTo>
                <a:cubicBezTo>
                  <a:pt x="566861" y="266692"/>
                  <a:pt x="555611" y="296647"/>
                  <a:pt x="570611" y="285414"/>
                </a:cubicBezTo>
                <a:cubicBezTo>
                  <a:pt x="555611" y="281670"/>
                  <a:pt x="559361" y="322858"/>
                  <a:pt x="544361" y="307880"/>
                </a:cubicBezTo>
                <a:cubicBezTo>
                  <a:pt x="555611" y="292903"/>
                  <a:pt x="533111" y="266692"/>
                  <a:pt x="551861" y="244225"/>
                </a:cubicBezTo>
                <a:cubicBezTo>
                  <a:pt x="548111" y="255459"/>
                  <a:pt x="559361" y="255459"/>
                  <a:pt x="563111" y="251714"/>
                </a:cubicBezTo>
                <a:cubicBezTo>
                  <a:pt x="555611" y="236736"/>
                  <a:pt x="563111" y="210525"/>
                  <a:pt x="551861" y="210525"/>
                </a:cubicBezTo>
                <a:cubicBezTo>
                  <a:pt x="540611" y="214270"/>
                  <a:pt x="529360" y="214270"/>
                  <a:pt x="533111" y="236736"/>
                </a:cubicBezTo>
                <a:lnTo>
                  <a:pt x="534810" y="245980"/>
                </a:lnTo>
                <a:cubicBezTo>
                  <a:pt x="537798" y="249140"/>
                  <a:pt x="543423" y="238609"/>
                  <a:pt x="540611" y="255459"/>
                </a:cubicBezTo>
                <a:cubicBezTo>
                  <a:pt x="521860" y="262947"/>
                  <a:pt x="521860" y="229248"/>
                  <a:pt x="510610" y="270436"/>
                </a:cubicBezTo>
                <a:cubicBezTo>
                  <a:pt x="521860" y="266692"/>
                  <a:pt x="525610" y="289158"/>
                  <a:pt x="525610" y="304136"/>
                </a:cubicBezTo>
                <a:lnTo>
                  <a:pt x="512485" y="313965"/>
                </a:lnTo>
                <a:lnTo>
                  <a:pt x="513891" y="302264"/>
                </a:lnTo>
                <a:cubicBezTo>
                  <a:pt x="495610" y="289158"/>
                  <a:pt x="506860" y="326603"/>
                  <a:pt x="488110" y="322858"/>
                </a:cubicBezTo>
                <a:cubicBezTo>
                  <a:pt x="480609" y="292903"/>
                  <a:pt x="480609" y="292903"/>
                  <a:pt x="480609" y="292903"/>
                </a:cubicBezTo>
                <a:cubicBezTo>
                  <a:pt x="484359" y="266692"/>
                  <a:pt x="506860" y="304136"/>
                  <a:pt x="506860" y="262947"/>
                </a:cubicBezTo>
                <a:cubicBezTo>
                  <a:pt x="491860" y="259203"/>
                  <a:pt x="488110" y="281670"/>
                  <a:pt x="476859" y="270436"/>
                </a:cubicBezTo>
                <a:cubicBezTo>
                  <a:pt x="480609" y="266692"/>
                  <a:pt x="484359" y="266692"/>
                  <a:pt x="484359" y="262947"/>
                </a:cubicBezTo>
                <a:cubicBezTo>
                  <a:pt x="480609" y="259203"/>
                  <a:pt x="480609" y="203037"/>
                  <a:pt x="461859" y="236736"/>
                </a:cubicBezTo>
                <a:cubicBezTo>
                  <a:pt x="450609" y="247970"/>
                  <a:pt x="458109" y="251714"/>
                  <a:pt x="458109" y="266692"/>
                </a:cubicBezTo>
                <a:cubicBezTo>
                  <a:pt x="435608" y="270436"/>
                  <a:pt x="428108" y="285414"/>
                  <a:pt x="416858" y="289158"/>
                </a:cubicBezTo>
                <a:cubicBezTo>
                  <a:pt x="420608" y="259203"/>
                  <a:pt x="394358" y="285414"/>
                  <a:pt x="409358" y="255459"/>
                </a:cubicBezTo>
                <a:cubicBezTo>
                  <a:pt x="416858" y="274181"/>
                  <a:pt x="443109" y="270436"/>
                  <a:pt x="450609" y="244225"/>
                </a:cubicBezTo>
                <a:lnTo>
                  <a:pt x="452015" y="228429"/>
                </a:lnTo>
                <a:cubicBezTo>
                  <a:pt x="456937" y="222461"/>
                  <a:pt x="470297" y="238609"/>
                  <a:pt x="473109" y="210525"/>
                </a:cubicBezTo>
                <a:cubicBezTo>
                  <a:pt x="458109" y="210525"/>
                  <a:pt x="458109" y="173081"/>
                  <a:pt x="458109" y="150615"/>
                </a:cubicBezTo>
                <a:cubicBezTo>
                  <a:pt x="454359" y="150615"/>
                  <a:pt x="446859" y="158104"/>
                  <a:pt x="446859" y="161848"/>
                </a:cubicBezTo>
                <a:cubicBezTo>
                  <a:pt x="443109" y="184315"/>
                  <a:pt x="450609" y="184315"/>
                  <a:pt x="446859" y="206781"/>
                </a:cubicBezTo>
                <a:cubicBezTo>
                  <a:pt x="431858" y="199292"/>
                  <a:pt x="413108" y="214270"/>
                  <a:pt x="401858" y="232992"/>
                </a:cubicBezTo>
                <a:cubicBezTo>
                  <a:pt x="398108" y="221759"/>
                  <a:pt x="398108" y="199292"/>
                  <a:pt x="405608" y="199292"/>
                </a:cubicBezTo>
                <a:cubicBezTo>
                  <a:pt x="386857" y="203037"/>
                  <a:pt x="364357" y="199292"/>
                  <a:pt x="341857" y="195548"/>
                </a:cubicBezTo>
                <a:lnTo>
                  <a:pt x="343204" y="211403"/>
                </a:lnTo>
                <a:cubicBezTo>
                  <a:pt x="340332" y="216794"/>
                  <a:pt x="331829" y="214764"/>
                  <a:pt x="327968" y="219090"/>
                </a:cubicBezTo>
                <a:cubicBezTo>
                  <a:pt x="326768" y="208116"/>
                  <a:pt x="325402" y="195934"/>
                  <a:pt x="326856" y="184315"/>
                </a:cubicBezTo>
                <a:lnTo>
                  <a:pt x="320293" y="187708"/>
                </a:lnTo>
                <a:cubicBezTo>
                  <a:pt x="317481" y="184548"/>
                  <a:pt x="323106" y="165592"/>
                  <a:pt x="311856" y="165592"/>
                </a:cubicBezTo>
                <a:cubicBezTo>
                  <a:pt x="300606" y="180570"/>
                  <a:pt x="281855" y="191803"/>
                  <a:pt x="266855" y="199292"/>
                </a:cubicBezTo>
                <a:cubicBezTo>
                  <a:pt x="248105" y="169337"/>
                  <a:pt x="218104" y="195548"/>
                  <a:pt x="199354" y="195548"/>
                </a:cubicBezTo>
                <a:cubicBezTo>
                  <a:pt x="191853" y="180570"/>
                  <a:pt x="195603" y="150615"/>
                  <a:pt x="188103" y="143126"/>
                </a:cubicBezTo>
                <a:cubicBezTo>
                  <a:pt x="176853" y="143126"/>
                  <a:pt x="195603" y="180570"/>
                  <a:pt x="176853" y="165592"/>
                </a:cubicBezTo>
                <a:lnTo>
                  <a:pt x="180134" y="159040"/>
                </a:lnTo>
                <a:cubicBezTo>
                  <a:pt x="173103" y="165592"/>
                  <a:pt x="150602" y="135637"/>
                  <a:pt x="143102" y="180570"/>
                </a:cubicBezTo>
                <a:cubicBezTo>
                  <a:pt x="150602" y="146870"/>
                  <a:pt x="150602" y="146870"/>
                  <a:pt x="150602" y="146870"/>
                </a:cubicBezTo>
                <a:cubicBezTo>
                  <a:pt x="146852" y="143126"/>
                  <a:pt x="143102" y="150615"/>
                  <a:pt x="139352" y="154359"/>
                </a:cubicBezTo>
                <a:cubicBezTo>
                  <a:pt x="139352" y="143126"/>
                  <a:pt x="135602" y="131893"/>
                  <a:pt x="143102" y="124404"/>
                </a:cubicBezTo>
                <a:cubicBezTo>
                  <a:pt x="131852" y="101937"/>
                  <a:pt x="120602" y="128148"/>
                  <a:pt x="109352" y="128148"/>
                </a:cubicBezTo>
                <a:cubicBezTo>
                  <a:pt x="116852" y="150615"/>
                  <a:pt x="116852" y="150615"/>
                  <a:pt x="116852" y="150615"/>
                </a:cubicBezTo>
                <a:cubicBezTo>
                  <a:pt x="94351" y="165592"/>
                  <a:pt x="83101" y="146870"/>
                  <a:pt x="64351" y="150615"/>
                </a:cubicBezTo>
                <a:lnTo>
                  <a:pt x="64351" y="134233"/>
                </a:lnTo>
                <a:lnTo>
                  <a:pt x="54507" y="141722"/>
                </a:lnTo>
                <a:lnTo>
                  <a:pt x="49819" y="121595"/>
                </a:lnTo>
                <a:cubicBezTo>
                  <a:pt x="46538" y="117851"/>
                  <a:pt x="41850" y="118787"/>
                  <a:pt x="38100" y="128148"/>
                </a:cubicBezTo>
                <a:cubicBezTo>
                  <a:pt x="71851" y="79471"/>
                  <a:pt x="71851" y="79471"/>
                  <a:pt x="71851" y="79471"/>
                </a:cubicBezTo>
                <a:cubicBezTo>
                  <a:pt x="79351" y="90704"/>
                  <a:pt x="60601" y="101937"/>
                  <a:pt x="64351" y="124404"/>
                </a:cubicBezTo>
                <a:cubicBezTo>
                  <a:pt x="68101" y="139381"/>
                  <a:pt x="86851" y="135637"/>
                  <a:pt x="90601" y="116915"/>
                </a:cubicBezTo>
                <a:cubicBezTo>
                  <a:pt x="83101" y="113170"/>
                  <a:pt x="83101" y="116915"/>
                  <a:pt x="79351" y="124404"/>
                </a:cubicBezTo>
                <a:cubicBezTo>
                  <a:pt x="75601" y="98193"/>
                  <a:pt x="86851" y="98193"/>
                  <a:pt x="90601" y="79471"/>
                </a:cubicBezTo>
                <a:lnTo>
                  <a:pt x="86912" y="78801"/>
                </a:lnTo>
                <a:cubicBezTo>
                  <a:pt x="92572" y="68177"/>
                  <a:pt x="99534" y="67761"/>
                  <a:pt x="109352" y="64493"/>
                </a:cubicBezTo>
                <a:cubicBezTo>
                  <a:pt x="101851" y="75726"/>
                  <a:pt x="113102" y="83215"/>
                  <a:pt x="109352" y="90704"/>
                </a:cubicBezTo>
                <a:cubicBezTo>
                  <a:pt x="109352" y="68237"/>
                  <a:pt x="120602" y="60749"/>
                  <a:pt x="135602" y="68237"/>
                </a:cubicBezTo>
                <a:cubicBezTo>
                  <a:pt x="146852" y="94448"/>
                  <a:pt x="165603" y="49515"/>
                  <a:pt x="180603" y="57004"/>
                </a:cubicBezTo>
                <a:cubicBezTo>
                  <a:pt x="173103" y="83215"/>
                  <a:pt x="161853" y="101937"/>
                  <a:pt x="154353" y="113170"/>
                </a:cubicBezTo>
                <a:cubicBezTo>
                  <a:pt x="161853" y="124404"/>
                  <a:pt x="165603" y="113170"/>
                  <a:pt x="173103" y="124404"/>
                </a:cubicBezTo>
                <a:cubicBezTo>
                  <a:pt x="180603" y="105682"/>
                  <a:pt x="184353" y="79471"/>
                  <a:pt x="199354" y="68237"/>
                </a:cubicBezTo>
                <a:lnTo>
                  <a:pt x="199354" y="84619"/>
                </a:lnTo>
                <a:cubicBezTo>
                  <a:pt x="210604" y="75726"/>
                  <a:pt x="210604" y="49515"/>
                  <a:pt x="229354" y="53260"/>
                </a:cubicBezTo>
                <a:cubicBezTo>
                  <a:pt x="255605" y="64493"/>
                  <a:pt x="281855" y="64493"/>
                  <a:pt x="304356" y="68237"/>
                </a:cubicBezTo>
                <a:lnTo>
                  <a:pt x="304356" y="84619"/>
                </a:lnTo>
                <a:cubicBezTo>
                  <a:pt x="315606" y="49515"/>
                  <a:pt x="341857" y="71982"/>
                  <a:pt x="356857" y="57004"/>
                </a:cubicBezTo>
                <a:cubicBezTo>
                  <a:pt x="383107" y="75726"/>
                  <a:pt x="413108" y="42026"/>
                  <a:pt x="428108" y="71982"/>
                </a:cubicBezTo>
                <a:cubicBezTo>
                  <a:pt x="473109" y="60749"/>
                  <a:pt x="514360" y="45771"/>
                  <a:pt x="563111" y="57004"/>
                </a:cubicBezTo>
                <a:cubicBezTo>
                  <a:pt x="551861" y="83215"/>
                  <a:pt x="551861" y="83215"/>
                  <a:pt x="551861" y="83215"/>
                </a:cubicBezTo>
                <a:lnTo>
                  <a:pt x="557896" y="76019"/>
                </a:lnTo>
                <a:cubicBezTo>
                  <a:pt x="561939" y="76896"/>
                  <a:pt x="561236" y="97257"/>
                  <a:pt x="566861" y="94448"/>
                </a:cubicBezTo>
                <a:cubicBezTo>
                  <a:pt x="559361" y="71982"/>
                  <a:pt x="578111" y="64493"/>
                  <a:pt x="585612" y="49515"/>
                </a:cubicBezTo>
                <a:cubicBezTo>
                  <a:pt x="608112" y="71982"/>
                  <a:pt x="634363" y="49515"/>
                  <a:pt x="653113" y="30793"/>
                </a:cubicBezTo>
                <a:lnTo>
                  <a:pt x="653113" y="47175"/>
                </a:lnTo>
                <a:cubicBezTo>
                  <a:pt x="675614" y="15815"/>
                  <a:pt x="694364" y="45771"/>
                  <a:pt x="720614" y="53260"/>
                </a:cubicBezTo>
                <a:cubicBezTo>
                  <a:pt x="720614" y="60749"/>
                  <a:pt x="724365" y="79471"/>
                  <a:pt x="731865" y="75726"/>
                </a:cubicBezTo>
                <a:cubicBezTo>
                  <a:pt x="746865" y="45771"/>
                  <a:pt x="754365" y="49515"/>
                  <a:pt x="773116" y="30793"/>
                </a:cubicBezTo>
                <a:cubicBezTo>
                  <a:pt x="788116" y="30793"/>
                  <a:pt x="810616" y="38282"/>
                  <a:pt x="821867" y="53260"/>
                </a:cubicBezTo>
                <a:cubicBezTo>
                  <a:pt x="874368" y="12071"/>
                  <a:pt x="926869" y="42026"/>
                  <a:pt x="983120" y="15815"/>
                </a:cubicBezTo>
                <a:cubicBezTo>
                  <a:pt x="986870" y="38282"/>
                  <a:pt x="986870" y="38282"/>
                  <a:pt x="986870" y="38282"/>
                </a:cubicBezTo>
                <a:cubicBezTo>
                  <a:pt x="1039371" y="-6651"/>
                  <a:pt x="1103123" y="38282"/>
                  <a:pt x="1148123" y="15815"/>
                </a:cubicBezTo>
                <a:cubicBezTo>
                  <a:pt x="1144373" y="53260"/>
                  <a:pt x="1144373" y="53260"/>
                  <a:pt x="1144373" y="53260"/>
                </a:cubicBezTo>
                <a:cubicBezTo>
                  <a:pt x="1155624" y="64493"/>
                  <a:pt x="1174374" y="42026"/>
                  <a:pt x="1170624" y="15815"/>
                </a:cubicBezTo>
                <a:cubicBezTo>
                  <a:pt x="1185624" y="30793"/>
                  <a:pt x="1208125" y="838"/>
                  <a:pt x="1215625" y="30793"/>
                </a:cubicBezTo>
                <a:cubicBezTo>
                  <a:pt x="1230625" y="38282"/>
                  <a:pt x="1234375" y="15815"/>
                  <a:pt x="1245626" y="8326"/>
                </a:cubicBezTo>
                <a:cubicBezTo>
                  <a:pt x="1272400" y="21693"/>
                  <a:pt x="1284240" y="23131"/>
                  <a:pt x="1304900" y="17006"/>
                </a:cubicBezTo>
                <a:cubicBezTo>
                  <a:pt x="1302101" y="25479"/>
                  <a:pt x="1303175" y="38282"/>
                  <a:pt x="1309377" y="38282"/>
                </a:cubicBezTo>
                <a:cubicBezTo>
                  <a:pt x="1320627" y="30793"/>
                  <a:pt x="1346878" y="49515"/>
                  <a:pt x="1335627" y="4582"/>
                </a:cubicBezTo>
                <a:cubicBezTo>
                  <a:pt x="1365628" y="30793"/>
                  <a:pt x="1403129" y="-10396"/>
                  <a:pt x="1433129" y="23304"/>
                </a:cubicBezTo>
                <a:cubicBezTo>
                  <a:pt x="1429379" y="12071"/>
                  <a:pt x="1436880" y="8326"/>
                  <a:pt x="1440630" y="838"/>
                </a:cubicBezTo>
                <a:cubicBezTo>
                  <a:pt x="1466880" y="838"/>
                  <a:pt x="1493131" y="27049"/>
                  <a:pt x="1511881" y="4582"/>
                </a:cubicBezTo>
                <a:cubicBezTo>
                  <a:pt x="1515631" y="12071"/>
                  <a:pt x="1504381" y="27049"/>
                  <a:pt x="1515631" y="27049"/>
                </a:cubicBezTo>
                <a:cubicBezTo>
                  <a:pt x="1523131" y="23304"/>
                  <a:pt x="1515631" y="12071"/>
                  <a:pt x="1523131" y="4582"/>
                </a:cubicBezTo>
                <a:cubicBezTo>
                  <a:pt x="1533444" y="-98"/>
                  <a:pt x="1543757" y="-801"/>
                  <a:pt x="1554011" y="72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" name="Freeform 19">
            <a:extLst>
              <a:ext uri="{FF2B5EF4-FFF2-40B4-BE49-F238E27FC236}">
                <a16:creationId xmlns:a16="http://schemas.microsoft.com/office/drawing/2014/main" id="{E7E914C5-C2D0-4DAC-BDD8-EFEC16F512B9}"/>
              </a:ext>
            </a:extLst>
          </p:cNvPr>
          <p:cNvSpPr>
            <a:spLocks noEditPoints="1"/>
          </p:cNvSpPr>
          <p:nvPr/>
        </p:nvSpPr>
        <p:spPr bwMode="auto">
          <a:xfrm>
            <a:off x="8705297" y="752396"/>
            <a:ext cx="2016107" cy="971968"/>
          </a:xfrm>
          <a:custGeom>
            <a:avLst/>
            <a:gdLst>
              <a:gd name="T0" fmla="*/ 2147483646 w 236"/>
              <a:gd name="T1" fmla="*/ 2147483646 h 158"/>
              <a:gd name="T2" fmla="*/ 2147483646 w 236"/>
              <a:gd name="T3" fmla="*/ 2147483646 h 158"/>
              <a:gd name="T4" fmla="*/ 2147483646 w 236"/>
              <a:gd name="T5" fmla="*/ 2147483646 h 158"/>
              <a:gd name="T6" fmla="*/ 2147483646 w 236"/>
              <a:gd name="T7" fmla="*/ 2147483646 h 158"/>
              <a:gd name="T8" fmla="*/ 2147483646 w 236"/>
              <a:gd name="T9" fmla="*/ 2147483646 h 158"/>
              <a:gd name="T10" fmla="*/ 2147483646 w 236"/>
              <a:gd name="T11" fmla="*/ 2147483646 h 158"/>
              <a:gd name="T12" fmla="*/ 2147483646 w 236"/>
              <a:gd name="T13" fmla="*/ 2147483646 h 158"/>
              <a:gd name="T14" fmla="*/ 2147483646 w 236"/>
              <a:gd name="T15" fmla="*/ 2147483646 h 158"/>
              <a:gd name="T16" fmla="*/ 2147483646 w 236"/>
              <a:gd name="T17" fmla="*/ 2147483646 h 158"/>
              <a:gd name="T18" fmla="*/ 2147483646 w 236"/>
              <a:gd name="T19" fmla="*/ 2147483646 h 158"/>
              <a:gd name="T20" fmla="*/ 2147483646 w 236"/>
              <a:gd name="T21" fmla="*/ 2147483646 h 158"/>
              <a:gd name="T22" fmla="*/ 2147483646 w 236"/>
              <a:gd name="T23" fmla="*/ 2147483646 h 158"/>
              <a:gd name="T24" fmla="*/ 2147483646 w 236"/>
              <a:gd name="T25" fmla="*/ 2147483646 h 158"/>
              <a:gd name="T26" fmla="*/ 2147483646 w 236"/>
              <a:gd name="T27" fmla="*/ 2147483646 h 158"/>
              <a:gd name="T28" fmla="*/ 2147483646 w 236"/>
              <a:gd name="T29" fmla="*/ 2147483646 h 158"/>
              <a:gd name="T30" fmla="*/ 2147483646 w 236"/>
              <a:gd name="T31" fmla="*/ 2147483646 h 158"/>
              <a:gd name="T32" fmla="*/ 2147483646 w 236"/>
              <a:gd name="T33" fmla="*/ 2147483646 h 158"/>
              <a:gd name="T34" fmla="*/ 2147483646 w 236"/>
              <a:gd name="T35" fmla="*/ 2147483646 h 158"/>
              <a:gd name="T36" fmla="*/ 2147483646 w 236"/>
              <a:gd name="T37" fmla="*/ 2147483646 h 158"/>
              <a:gd name="T38" fmla="*/ 2147483646 w 236"/>
              <a:gd name="T39" fmla="*/ 2147483646 h 158"/>
              <a:gd name="T40" fmla="*/ 2147483646 w 236"/>
              <a:gd name="T41" fmla="*/ 2147483646 h 158"/>
              <a:gd name="T42" fmla="*/ 2147483646 w 236"/>
              <a:gd name="T43" fmla="*/ 2147483646 h 158"/>
              <a:gd name="T44" fmla="*/ 2147483646 w 236"/>
              <a:gd name="T45" fmla="*/ 2147483646 h 158"/>
              <a:gd name="T46" fmla="*/ 2147483646 w 236"/>
              <a:gd name="T47" fmla="*/ 2147483646 h 158"/>
              <a:gd name="T48" fmla="*/ 2147483646 w 236"/>
              <a:gd name="T49" fmla="*/ 2147483646 h 158"/>
              <a:gd name="T50" fmla="*/ 2147483646 w 236"/>
              <a:gd name="T51" fmla="*/ 2147483646 h 158"/>
              <a:gd name="T52" fmla="*/ 2147483646 w 236"/>
              <a:gd name="T53" fmla="*/ 2147483646 h 158"/>
              <a:gd name="T54" fmla="*/ 2147483646 w 236"/>
              <a:gd name="T55" fmla="*/ 2147483646 h 158"/>
              <a:gd name="T56" fmla="*/ 2147483646 w 236"/>
              <a:gd name="T57" fmla="*/ 2147483646 h 158"/>
              <a:gd name="T58" fmla="*/ 2147483646 w 236"/>
              <a:gd name="T59" fmla="*/ 2147483646 h 158"/>
              <a:gd name="T60" fmla="*/ 2147483646 w 236"/>
              <a:gd name="T61" fmla="*/ 2147483646 h 158"/>
              <a:gd name="T62" fmla="*/ 2147483646 w 236"/>
              <a:gd name="T63" fmla="*/ 2147483646 h 158"/>
              <a:gd name="T64" fmla="*/ 2147483646 w 236"/>
              <a:gd name="T65" fmla="*/ 2147483646 h 158"/>
              <a:gd name="T66" fmla="*/ 2147483646 w 236"/>
              <a:gd name="T67" fmla="*/ 2147483646 h 158"/>
              <a:gd name="T68" fmla="*/ 0 w 236"/>
              <a:gd name="T69" fmla="*/ 2147483646 h 158"/>
              <a:gd name="T70" fmla="*/ 2147483646 w 236"/>
              <a:gd name="T71" fmla="*/ 2147483646 h 158"/>
              <a:gd name="T72" fmla="*/ 2147483646 w 236"/>
              <a:gd name="T73" fmla="*/ 2147483646 h 158"/>
              <a:gd name="T74" fmla="*/ 2147483646 w 236"/>
              <a:gd name="T75" fmla="*/ 2147483646 h 158"/>
              <a:gd name="T76" fmla="*/ 2147483646 w 236"/>
              <a:gd name="T77" fmla="*/ 2147483646 h 158"/>
              <a:gd name="T78" fmla="*/ 2147483646 w 236"/>
              <a:gd name="T79" fmla="*/ 2147483646 h 158"/>
              <a:gd name="T80" fmla="*/ 2147483646 w 236"/>
              <a:gd name="T81" fmla="*/ 2147483646 h 158"/>
              <a:gd name="T82" fmla="*/ 2147483646 w 236"/>
              <a:gd name="T83" fmla="*/ 2147483646 h 158"/>
              <a:gd name="T84" fmla="*/ 2147483646 w 236"/>
              <a:gd name="T85" fmla="*/ 2147483646 h 158"/>
              <a:gd name="T86" fmla="*/ 2147483646 w 236"/>
              <a:gd name="T87" fmla="*/ 2147483646 h 158"/>
              <a:gd name="T88" fmla="*/ 2147483646 w 236"/>
              <a:gd name="T89" fmla="*/ 2147483646 h 158"/>
              <a:gd name="T90" fmla="*/ 2147483646 w 236"/>
              <a:gd name="T91" fmla="*/ 2147483646 h 158"/>
              <a:gd name="T92" fmla="*/ 2147483646 w 236"/>
              <a:gd name="T93" fmla="*/ 2147483646 h 158"/>
              <a:gd name="T94" fmla="*/ 2147483646 w 236"/>
              <a:gd name="T95" fmla="*/ 2147483646 h 158"/>
              <a:gd name="T96" fmla="*/ 2147483646 w 236"/>
              <a:gd name="T97" fmla="*/ 2147483646 h 158"/>
              <a:gd name="T98" fmla="*/ 2147483646 w 236"/>
              <a:gd name="T99" fmla="*/ 2147483646 h 158"/>
              <a:gd name="T100" fmla="*/ 2147483646 w 236"/>
              <a:gd name="T101" fmla="*/ 2147483646 h 158"/>
              <a:gd name="T102" fmla="*/ 2147483646 w 236"/>
              <a:gd name="T103" fmla="*/ 2147483646 h 158"/>
              <a:gd name="T104" fmla="*/ 2147483646 w 236"/>
              <a:gd name="T105" fmla="*/ 2147483646 h 158"/>
              <a:gd name="T106" fmla="*/ 2147483646 w 236"/>
              <a:gd name="T107" fmla="*/ 2147483646 h 158"/>
              <a:gd name="T108" fmla="*/ 2147483646 w 236"/>
              <a:gd name="T109" fmla="*/ 2147483646 h 158"/>
              <a:gd name="T110" fmla="*/ 2147483646 w 236"/>
              <a:gd name="T111" fmla="*/ 2147483646 h 158"/>
              <a:gd name="T112" fmla="*/ 2147483646 w 236"/>
              <a:gd name="T113" fmla="*/ 2147483646 h 158"/>
              <a:gd name="T114" fmla="*/ 2147483646 w 236"/>
              <a:gd name="T115" fmla="*/ 2147483646 h 158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236"/>
              <a:gd name="T175" fmla="*/ 0 h 158"/>
              <a:gd name="T176" fmla="*/ 236 w 236"/>
              <a:gd name="T177" fmla="*/ 158 h 158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236" h="158">
                <a:moveTo>
                  <a:pt x="235" y="71"/>
                </a:moveTo>
                <a:cubicBezTo>
                  <a:pt x="235" y="69"/>
                  <a:pt x="234" y="67"/>
                  <a:pt x="233" y="66"/>
                </a:cubicBezTo>
                <a:cubicBezTo>
                  <a:pt x="233" y="67"/>
                  <a:pt x="234" y="66"/>
                  <a:pt x="234" y="67"/>
                </a:cubicBezTo>
                <a:cubicBezTo>
                  <a:pt x="233" y="68"/>
                  <a:pt x="232" y="66"/>
                  <a:pt x="232" y="65"/>
                </a:cubicBezTo>
                <a:cubicBezTo>
                  <a:pt x="232" y="65"/>
                  <a:pt x="232" y="65"/>
                  <a:pt x="232" y="65"/>
                </a:cubicBezTo>
                <a:cubicBezTo>
                  <a:pt x="232" y="63"/>
                  <a:pt x="232" y="62"/>
                  <a:pt x="232" y="61"/>
                </a:cubicBezTo>
                <a:cubicBezTo>
                  <a:pt x="232" y="59"/>
                  <a:pt x="232" y="62"/>
                  <a:pt x="233" y="61"/>
                </a:cubicBezTo>
                <a:cubicBezTo>
                  <a:pt x="234" y="61"/>
                  <a:pt x="234" y="57"/>
                  <a:pt x="234" y="56"/>
                </a:cubicBezTo>
                <a:cubicBezTo>
                  <a:pt x="234" y="56"/>
                  <a:pt x="233" y="55"/>
                  <a:pt x="233" y="55"/>
                </a:cubicBezTo>
                <a:cubicBezTo>
                  <a:pt x="232" y="54"/>
                  <a:pt x="234" y="54"/>
                  <a:pt x="234" y="53"/>
                </a:cubicBezTo>
                <a:cubicBezTo>
                  <a:pt x="231" y="49"/>
                  <a:pt x="231" y="49"/>
                  <a:pt x="231" y="49"/>
                </a:cubicBezTo>
                <a:cubicBezTo>
                  <a:pt x="231" y="49"/>
                  <a:pt x="232" y="48"/>
                  <a:pt x="233" y="49"/>
                </a:cubicBezTo>
                <a:cubicBezTo>
                  <a:pt x="232" y="46"/>
                  <a:pt x="230" y="44"/>
                  <a:pt x="229" y="42"/>
                </a:cubicBezTo>
                <a:cubicBezTo>
                  <a:pt x="230" y="41"/>
                  <a:pt x="229" y="38"/>
                  <a:pt x="229" y="37"/>
                </a:cubicBezTo>
                <a:cubicBezTo>
                  <a:pt x="230" y="36"/>
                  <a:pt x="229" y="38"/>
                  <a:pt x="229" y="38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1" y="39"/>
                  <a:pt x="232" y="36"/>
                  <a:pt x="233" y="37"/>
                </a:cubicBezTo>
                <a:cubicBezTo>
                  <a:pt x="232" y="36"/>
                  <a:pt x="233" y="32"/>
                  <a:pt x="233" y="29"/>
                </a:cubicBezTo>
                <a:cubicBezTo>
                  <a:pt x="231" y="31"/>
                  <a:pt x="232" y="26"/>
                  <a:pt x="230" y="26"/>
                </a:cubicBezTo>
                <a:cubicBezTo>
                  <a:pt x="230" y="23"/>
                  <a:pt x="232" y="24"/>
                  <a:pt x="232" y="23"/>
                </a:cubicBezTo>
                <a:cubicBezTo>
                  <a:pt x="231" y="20"/>
                  <a:pt x="231" y="17"/>
                  <a:pt x="231" y="14"/>
                </a:cubicBezTo>
                <a:cubicBezTo>
                  <a:pt x="232" y="15"/>
                  <a:pt x="233" y="15"/>
                  <a:pt x="231" y="14"/>
                </a:cubicBezTo>
                <a:cubicBezTo>
                  <a:pt x="231" y="14"/>
                  <a:pt x="231" y="14"/>
                  <a:pt x="231" y="14"/>
                </a:cubicBezTo>
                <a:cubicBezTo>
                  <a:pt x="232" y="14"/>
                  <a:pt x="232" y="14"/>
                  <a:pt x="232" y="14"/>
                </a:cubicBezTo>
                <a:cubicBezTo>
                  <a:pt x="231" y="12"/>
                  <a:pt x="231" y="7"/>
                  <a:pt x="230" y="5"/>
                </a:cubicBezTo>
                <a:cubicBezTo>
                  <a:pt x="230" y="5"/>
                  <a:pt x="230" y="5"/>
                  <a:pt x="231" y="5"/>
                </a:cubicBezTo>
                <a:cubicBezTo>
                  <a:pt x="228" y="0"/>
                  <a:pt x="230" y="6"/>
                  <a:pt x="227" y="5"/>
                </a:cubicBezTo>
                <a:cubicBezTo>
                  <a:pt x="228" y="4"/>
                  <a:pt x="228" y="4"/>
                  <a:pt x="228" y="4"/>
                </a:cubicBezTo>
                <a:cubicBezTo>
                  <a:pt x="226" y="5"/>
                  <a:pt x="224" y="3"/>
                  <a:pt x="222" y="5"/>
                </a:cubicBezTo>
                <a:cubicBezTo>
                  <a:pt x="222" y="5"/>
                  <a:pt x="222" y="4"/>
                  <a:pt x="222" y="4"/>
                </a:cubicBezTo>
                <a:cubicBezTo>
                  <a:pt x="222" y="4"/>
                  <a:pt x="221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18" y="5"/>
                  <a:pt x="217" y="5"/>
                  <a:pt x="216" y="6"/>
                </a:cubicBezTo>
                <a:cubicBezTo>
                  <a:pt x="216" y="6"/>
                  <a:pt x="216" y="5"/>
                  <a:pt x="217" y="5"/>
                </a:cubicBezTo>
                <a:cubicBezTo>
                  <a:pt x="215" y="4"/>
                  <a:pt x="215" y="6"/>
                  <a:pt x="213" y="6"/>
                </a:cubicBezTo>
                <a:cubicBezTo>
                  <a:pt x="212" y="6"/>
                  <a:pt x="211" y="5"/>
                  <a:pt x="212" y="5"/>
                </a:cubicBezTo>
                <a:cubicBezTo>
                  <a:pt x="211" y="6"/>
                  <a:pt x="208" y="6"/>
                  <a:pt x="207" y="7"/>
                </a:cubicBezTo>
                <a:cubicBezTo>
                  <a:pt x="207" y="6"/>
                  <a:pt x="206" y="6"/>
                  <a:pt x="205" y="6"/>
                </a:cubicBezTo>
                <a:cubicBezTo>
                  <a:pt x="194" y="7"/>
                  <a:pt x="184" y="7"/>
                  <a:pt x="173" y="10"/>
                </a:cubicBezTo>
                <a:cubicBezTo>
                  <a:pt x="172" y="8"/>
                  <a:pt x="176" y="8"/>
                  <a:pt x="175" y="7"/>
                </a:cubicBezTo>
                <a:cubicBezTo>
                  <a:pt x="175" y="9"/>
                  <a:pt x="173" y="8"/>
                  <a:pt x="170" y="8"/>
                </a:cubicBezTo>
                <a:cubicBezTo>
                  <a:pt x="170" y="8"/>
                  <a:pt x="170" y="8"/>
                  <a:pt x="170" y="8"/>
                </a:cubicBezTo>
                <a:cubicBezTo>
                  <a:pt x="168" y="9"/>
                  <a:pt x="168" y="8"/>
                  <a:pt x="166" y="8"/>
                </a:cubicBezTo>
                <a:cubicBezTo>
                  <a:pt x="166" y="9"/>
                  <a:pt x="166" y="9"/>
                  <a:pt x="166" y="9"/>
                </a:cubicBezTo>
                <a:cubicBezTo>
                  <a:pt x="165" y="10"/>
                  <a:pt x="163" y="7"/>
                  <a:pt x="162" y="9"/>
                </a:cubicBezTo>
                <a:cubicBezTo>
                  <a:pt x="161" y="8"/>
                  <a:pt x="161" y="8"/>
                  <a:pt x="161" y="8"/>
                </a:cubicBezTo>
                <a:cubicBezTo>
                  <a:pt x="159" y="10"/>
                  <a:pt x="158" y="7"/>
                  <a:pt x="157" y="9"/>
                </a:cubicBezTo>
                <a:cubicBezTo>
                  <a:pt x="157" y="9"/>
                  <a:pt x="157" y="9"/>
                  <a:pt x="157" y="9"/>
                </a:cubicBezTo>
                <a:cubicBezTo>
                  <a:pt x="154" y="8"/>
                  <a:pt x="152" y="11"/>
                  <a:pt x="151" y="10"/>
                </a:cubicBezTo>
                <a:cubicBezTo>
                  <a:pt x="148" y="10"/>
                  <a:pt x="146" y="10"/>
                  <a:pt x="146" y="12"/>
                </a:cubicBezTo>
                <a:cubicBezTo>
                  <a:pt x="145" y="11"/>
                  <a:pt x="145" y="10"/>
                  <a:pt x="146" y="10"/>
                </a:cubicBezTo>
                <a:cubicBezTo>
                  <a:pt x="138" y="11"/>
                  <a:pt x="129" y="11"/>
                  <a:pt x="122" y="13"/>
                </a:cubicBezTo>
                <a:cubicBezTo>
                  <a:pt x="121" y="13"/>
                  <a:pt x="122" y="13"/>
                  <a:pt x="122" y="12"/>
                </a:cubicBezTo>
                <a:cubicBezTo>
                  <a:pt x="118" y="14"/>
                  <a:pt x="113" y="11"/>
                  <a:pt x="110" y="14"/>
                </a:cubicBezTo>
                <a:cubicBezTo>
                  <a:pt x="109" y="15"/>
                  <a:pt x="109" y="15"/>
                  <a:pt x="109" y="15"/>
                </a:cubicBezTo>
                <a:cubicBezTo>
                  <a:pt x="108" y="15"/>
                  <a:pt x="108" y="14"/>
                  <a:pt x="107" y="13"/>
                </a:cubicBezTo>
                <a:cubicBezTo>
                  <a:pt x="106" y="14"/>
                  <a:pt x="103" y="14"/>
                  <a:pt x="102" y="15"/>
                </a:cubicBezTo>
                <a:cubicBezTo>
                  <a:pt x="102" y="14"/>
                  <a:pt x="102" y="14"/>
                  <a:pt x="102" y="14"/>
                </a:cubicBezTo>
                <a:cubicBezTo>
                  <a:pt x="100" y="14"/>
                  <a:pt x="98" y="15"/>
                  <a:pt x="96" y="15"/>
                </a:cubicBezTo>
                <a:cubicBezTo>
                  <a:pt x="97" y="14"/>
                  <a:pt x="97" y="14"/>
                  <a:pt x="97" y="14"/>
                </a:cubicBezTo>
                <a:cubicBezTo>
                  <a:pt x="86" y="12"/>
                  <a:pt x="73" y="11"/>
                  <a:pt x="65" y="13"/>
                </a:cubicBezTo>
                <a:cubicBezTo>
                  <a:pt x="63" y="14"/>
                  <a:pt x="64" y="11"/>
                  <a:pt x="63" y="12"/>
                </a:cubicBezTo>
                <a:cubicBezTo>
                  <a:pt x="54" y="14"/>
                  <a:pt x="44" y="10"/>
                  <a:pt x="36" y="13"/>
                </a:cubicBezTo>
                <a:cubicBezTo>
                  <a:pt x="30" y="13"/>
                  <a:pt x="28" y="17"/>
                  <a:pt x="28" y="17"/>
                </a:cubicBezTo>
                <a:cubicBezTo>
                  <a:pt x="43" y="17"/>
                  <a:pt x="56" y="19"/>
                  <a:pt x="71" y="21"/>
                </a:cubicBezTo>
                <a:cubicBezTo>
                  <a:pt x="76" y="21"/>
                  <a:pt x="82" y="21"/>
                  <a:pt x="87" y="21"/>
                </a:cubicBezTo>
                <a:cubicBezTo>
                  <a:pt x="106" y="21"/>
                  <a:pt x="126" y="24"/>
                  <a:pt x="145" y="21"/>
                </a:cubicBezTo>
                <a:cubicBezTo>
                  <a:pt x="144" y="21"/>
                  <a:pt x="145" y="20"/>
                  <a:pt x="146" y="20"/>
                </a:cubicBezTo>
                <a:cubicBezTo>
                  <a:pt x="147" y="20"/>
                  <a:pt x="147" y="20"/>
                  <a:pt x="147" y="20"/>
                </a:cubicBezTo>
                <a:cubicBezTo>
                  <a:pt x="148" y="19"/>
                  <a:pt x="148" y="19"/>
                  <a:pt x="148" y="19"/>
                </a:cubicBezTo>
                <a:cubicBezTo>
                  <a:pt x="150" y="19"/>
                  <a:pt x="149" y="20"/>
                  <a:pt x="148" y="21"/>
                </a:cubicBezTo>
                <a:cubicBezTo>
                  <a:pt x="156" y="20"/>
                  <a:pt x="163" y="19"/>
                  <a:pt x="170" y="19"/>
                </a:cubicBezTo>
                <a:cubicBezTo>
                  <a:pt x="171" y="18"/>
                  <a:pt x="174" y="19"/>
                  <a:pt x="174" y="17"/>
                </a:cubicBezTo>
                <a:cubicBezTo>
                  <a:pt x="175" y="17"/>
                  <a:pt x="174" y="18"/>
                  <a:pt x="174" y="18"/>
                </a:cubicBezTo>
                <a:cubicBezTo>
                  <a:pt x="180" y="17"/>
                  <a:pt x="180" y="17"/>
                  <a:pt x="185" y="18"/>
                </a:cubicBezTo>
                <a:cubicBezTo>
                  <a:pt x="195" y="18"/>
                  <a:pt x="205" y="17"/>
                  <a:pt x="215" y="16"/>
                </a:cubicBezTo>
                <a:cubicBezTo>
                  <a:pt x="220" y="15"/>
                  <a:pt x="220" y="15"/>
                  <a:pt x="220" y="15"/>
                </a:cubicBezTo>
                <a:cubicBezTo>
                  <a:pt x="220" y="19"/>
                  <a:pt x="220" y="19"/>
                  <a:pt x="220" y="19"/>
                </a:cubicBezTo>
                <a:cubicBezTo>
                  <a:pt x="221" y="39"/>
                  <a:pt x="223" y="59"/>
                  <a:pt x="222" y="80"/>
                </a:cubicBezTo>
                <a:cubicBezTo>
                  <a:pt x="225" y="83"/>
                  <a:pt x="223" y="88"/>
                  <a:pt x="225" y="91"/>
                </a:cubicBezTo>
                <a:cubicBezTo>
                  <a:pt x="225" y="91"/>
                  <a:pt x="225" y="91"/>
                  <a:pt x="225" y="91"/>
                </a:cubicBezTo>
                <a:cubicBezTo>
                  <a:pt x="225" y="94"/>
                  <a:pt x="224" y="95"/>
                  <a:pt x="223" y="99"/>
                </a:cubicBezTo>
                <a:cubicBezTo>
                  <a:pt x="224" y="99"/>
                  <a:pt x="223" y="101"/>
                  <a:pt x="224" y="100"/>
                </a:cubicBezTo>
                <a:cubicBezTo>
                  <a:pt x="226" y="102"/>
                  <a:pt x="222" y="103"/>
                  <a:pt x="223" y="105"/>
                </a:cubicBezTo>
                <a:cubicBezTo>
                  <a:pt x="222" y="105"/>
                  <a:pt x="224" y="105"/>
                  <a:pt x="223" y="105"/>
                </a:cubicBezTo>
                <a:cubicBezTo>
                  <a:pt x="224" y="110"/>
                  <a:pt x="223" y="104"/>
                  <a:pt x="220" y="110"/>
                </a:cubicBezTo>
                <a:cubicBezTo>
                  <a:pt x="221" y="117"/>
                  <a:pt x="219" y="129"/>
                  <a:pt x="217" y="130"/>
                </a:cubicBezTo>
                <a:cubicBezTo>
                  <a:pt x="217" y="130"/>
                  <a:pt x="217" y="130"/>
                  <a:pt x="217" y="130"/>
                </a:cubicBezTo>
                <a:cubicBezTo>
                  <a:pt x="215" y="128"/>
                  <a:pt x="214" y="132"/>
                  <a:pt x="213" y="131"/>
                </a:cubicBezTo>
                <a:cubicBezTo>
                  <a:pt x="213" y="131"/>
                  <a:pt x="213" y="131"/>
                  <a:pt x="214" y="130"/>
                </a:cubicBezTo>
                <a:cubicBezTo>
                  <a:pt x="209" y="131"/>
                  <a:pt x="207" y="133"/>
                  <a:pt x="203" y="133"/>
                </a:cubicBezTo>
                <a:cubicBezTo>
                  <a:pt x="200" y="135"/>
                  <a:pt x="195" y="134"/>
                  <a:pt x="193" y="136"/>
                </a:cubicBezTo>
                <a:cubicBezTo>
                  <a:pt x="193" y="135"/>
                  <a:pt x="191" y="135"/>
                  <a:pt x="190" y="135"/>
                </a:cubicBezTo>
                <a:cubicBezTo>
                  <a:pt x="188" y="138"/>
                  <a:pt x="183" y="135"/>
                  <a:pt x="181" y="138"/>
                </a:cubicBezTo>
                <a:cubicBezTo>
                  <a:pt x="181" y="137"/>
                  <a:pt x="181" y="137"/>
                  <a:pt x="181" y="137"/>
                </a:cubicBezTo>
                <a:cubicBezTo>
                  <a:pt x="171" y="140"/>
                  <a:pt x="160" y="140"/>
                  <a:pt x="150" y="142"/>
                </a:cubicBezTo>
                <a:cubicBezTo>
                  <a:pt x="145" y="143"/>
                  <a:pt x="138" y="141"/>
                  <a:pt x="132" y="142"/>
                </a:cubicBezTo>
                <a:cubicBezTo>
                  <a:pt x="131" y="143"/>
                  <a:pt x="132" y="143"/>
                  <a:pt x="131" y="144"/>
                </a:cubicBezTo>
                <a:cubicBezTo>
                  <a:pt x="129" y="144"/>
                  <a:pt x="131" y="143"/>
                  <a:pt x="130" y="142"/>
                </a:cubicBezTo>
                <a:cubicBezTo>
                  <a:pt x="127" y="144"/>
                  <a:pt x="123" y="142"/>
                  <a:pt x="119" y="142"/>
                </a:cubicBezTo>
                <a:cubicBezTo>
                  <a:pt x="118" y="143"/>
                  <a:pt x="117" y="143"/>
                  <a:pt x="118" y="143"/>
                </a:cubicBezTo>
                <a:cubicBezTo>
                  <a:pt x="113" y="142"/>
                  <a:pt x="107" y="144"/>
                  <a:pt x="103" y="142"/>
                </a:cubicBezTo>
                <a:cubicBezTo>
                  <a:pt x="104" y="145"/>
                  <a:pt x="100" y="144"/>
                  <a:pt x="99" y="144"/>
                </a:cubicBezTo>
                <a:cubicBezTo>
                  <a:pt x="98" y="144"/>
                  <a:pt x="98" y="143"/>
                  <a:pt x="98" y="143"/>
                </a:cubicBezTo>
                <a:cubicBezTo>
                  <a:pt x="95" y="143"/>
                  <a:pt x="93" y="143"/>
                  <a:pt x="89" y="142"/>
                </a:cubicBezTo>
                <a:cubicBezTo>
                  <a:pt x="87" y="142"/>
                  <a:pt x="87" y="143"/>
                  <a:pt x="84" y="143"/>
                </a:cubicBezTo>
                <a:cubicBezTo>
                  <a:pt x="83" y="141"/>
                  <a:pt x="80" y="142"/>
                  <a:pt x="78" y="142"/>
                </a:cubicBezTo>
                <a:cubicBezTo>
                  <a:pt x="78" y="143"/>
                  <a:pt x="75" y="144"/>
                  <a:pt x="73" y="143"/>
                </a:cubicBezTo>
                <a:cubicBezTo>
                  <a:pt x="74" y="141"/>
                  <a:pt x="74" y="141"/>
                  <a:pt x="74" y="141"/>
                </a:cubicBezTo>
                <a:cubicBezTo>
                  <a:pt x="67" y="142"/>
                  <a:pt x="57" y="138"/>
                  <a:pt x="49" y="139"/>
                </a:cubicBezTo>
                <a:cubicBezTo>
                  <a:pt x="48" y="138"/>
                  <a:pt x="48" y="138"/>
                  <a:pt x="48" y="138"/>
                </a:cubicBezTo>
                <a:cubicBezTo>
                  <a:pt x="40" y="139"/>
                  <a:pt x="32" y="135"/>
                  <a:pt x="24" y="136"/>
                </a:cubicBezTo>
                <a:cubicBezTo>
                  <a:pt x="22" y="135"/>
                  <a:pt x="18" y="134"/>
                  <a:pt x="16" y="134"/>
                </a:cubicBezTo>
                <a:cubicBezTo>
                  <a:pt x="16" y="134"/>
                  <a:pt x="16" y="134"/>
                  <a:pt x="15" y="134"/>
                </a:cubicBezTo>
                <a:cubicBezTo>
                  <a:pt x="17" y="131"/>
                  <a:pt x="18" y="129"/>
                  <a:pt x="17" y="126"/>
                </a:cubicBezTo>
                <a:cubicBezTo>
                  <a:pt x="18" y="126"/>
                  <a:pt x="18" y="126"/>
                  <a:pt x="18" y="126"/>
                </a:cubicBezTo>
                <a:cubicBezTo>
                  <a:pt x="17" y="123"/>
                  <a:pt x="17" y="119"/>
                  <a:pt x="18" y="115"/>
                </a:cubicBezTo>
                <a:cubicBezTo>
                  <a:pt x="18" y="114"/>
                  <a:pt x="18" y="111"/>
                  <a:pt x="17" y="112"/>
                </a:cubicBezTo>
                <a:cubicBezTo>
                  <a:pt x="16" y="111"/>
                  <a:pt x="18" y="112"/>
                  <a:pt x="17" y="110"/>
                </a:cubicBezTo>
                <a:cubicBezTo>
                  <a:pt x="19" y="112"/>
                  <a:pt x="19" y="112"/>
                  <a:pt x="19" y="112"/>
                </a:cubicBezTo>
                <a:cubicBezTo>
                  <a:pt x="20" y="104"/>
                  <a:pt x="20" y="98"/>
                  <a:pt x="20" y="90"/>
                </a:cubicBezTo>
                <a:cubicBezTo>
                  <a:pt x="22" y="88"/>
                  <a:pt x="20" y="83"/>
                  <a:pt x="21" y="79"/>
                </a:cubicBezTo>
                <a:cubicBezTo>
                  <a:pt x="21" y="77"/>
                  <a:pt x="22" y="73"/>
                  <a:pt x="20" y="71"/>
                </a:cubicBezTo>
                <a:cubicBezTo>
                  <a:pt x="21" y="71"/>
                  <a:pt x="21" y="71"/>
                  <a:pt x="21" y="71"/>
                </a:cubicBezTo>
                <a:cubicBezTo>
                  <a:pt x="21" y="67"/>
                  <a:pt x="21" y="63"/>
                  <a:pt x="22" y="59"/>
                </a:cubicBezTo>
                <a:cubicBezTo>
                  <a:pt x="22" y="56"/>
                  <a:pt x="21" y="56"/>
                  <a:pt x="20" y="54"/>
                </a:cubicBezTo>
                <a:cubicBezTo>
                  <a:pt x="21" y="54"/>
                  <a:pt x="21" y="54"/>
                  <a:pt x="21" y="54"/>
                </a:cubicBezTo>
                <a:cubicBezTo>
                  <a:pt x="20" y="52"/>
                  <a:pt x="19" y="52"/>
                  <a:pt x="18" y="51"/>
                </a:cubicBezTo>
                <a:cubicBezTo>
                  <a:pt x="19" y="49"/>
                  <a:pt x="18" y="49"/>
                  <a:pt x="18" y="47"/>
                </a:cubicBezTo>
                <a:cubicBezTo>
                  <a:pt x="19" y="49"/>
                  <a:pt x="20" y="50"/>
                  <a:pt x="21" y="51"/>
                </a:cubicBezTo>
                <a:cubicBezTo>
                  <a:pt x="22" y="49"/>
                  <a:pt x="19" y="46"/>
                  <a:pt x="21" y="44"/>
                </a:cubicBezTo>
                <a:cubicBezTo>
                  <a:pt x="21" y="42"/>
                  <a:pt x="21" y="40"/>
                  <a:pt x="19" y="40"/>
                </a:cubicBezTo>
                <a:cubicBezTo>
                  <a:pt x="20" y="41"/>
                  <a:pt x="20" y="39"/>
                  <a:pt x="21" y="40"/>
                </a:cubicBezTo>
                <a:cubicBezTo>
                  <a:pt x="20" y="38"/>
                  <a:pt x="20" y="37"/>
                  <a:pt x="20" y="36"/>
                </a:cubicBezTo>
                <a:cubicBezTo>
                  <a:pt x="20" y="37"/>
                  <a:pt x="20" y="37"/>
                  <a:pt x="20" y="37"/>
                </a:cubicBezTo>
                <a:cubicBezTo>
                  <a:pt x="19" y="37"/>
                  <a:pt x="19" y="35"/>
                  <a:pt x="17" y="35"/>
                </a:cubicBezTo>
                <a:cubicBezTo>
                  <a:pt x="18" y="36"/>
                  <a:pt x="18" y="36"/>
                  <a:pt x="18" y="37"/>
                </a:cubicBezTo>
                <a:cubicBezTo>
                  <a:pt x="17" y="37"/>
                  <a:pt x="16" y="34"/>
                  <a:pt x="17" y="34"/>
                </a:cubicBezTo>
                <a:cubicBezTo>
                  <a:pt x="18" y="33"/>
                  <a:pt x="19" y="35"/>
                  <a:pt x="19" y="34"/>
                </a:cubicBezTo>
                <a:cubicBezTo>
                  <a:pt x="17" y="30"/>
                  <a:pt x="17" y="30"/>
                  <a:pt x="17" y="30"/>
                </a:cubicBezTo>
                <a:cubicBezTo>
                  <a:pt x="17" y="30"/>
                  <a:pt x="17" y="32"/>
                  <a:pt x="16" y="32"/>
                </a:cubicBezTo>
                <a:cubicBezTo>
                  <a:pt x="17" y="33"/>
                  <a:pt x="17" y="33"/>
                  <a:pt x="17" y="33"/>
                </a:cubicBezTo>
                <a:cubicBezTo>
                  <a:pt x="16" y="33"/>
                  <a:pt x="16" y="33"/>
                  <a:pt x="16" y="33"/>
                </a:cubicBezTo>
                <a:cubicBezTo>
                  <a:pt x="16" y="36"/>
                  <a:pt x="15" y="39"/>
                  <a:pt x="16" y="42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2"/>
                  <a:pt x="19" y="44"/>
                  <a:pt x="18" y="46"/>
                </a:cubicBezTo>
                <a:cubicBezTo>
                  <a:pt x="17" y="45"/>
                  <a:pt x="17" y="45"/>
                  <a:pt x="16" y="45"/>
                </a:cubicBezTo>
                <a:cubicBezTo>
                  <a:pt x="16" y="46"/>
                  <a:pt x="17" y="46"/>
                  <a:pt x="17" y="47"/>
                </a:cubicBezTo>
                <a:cubicBezTo>
                  <a:pt x="15" y="46"/>
                  <a:pt x="15" y="46"/>
                  <a:pt x="15" y="46"/>
                </a:cubicBezTo>
                <a:cubicBezTo>
                  <a:pt x="17" y="47"/>
                  <a:pt x="16" y="51"/>
                  <a:pt x="16" y="52"/>
                </a:cubicBezTo>
                <a:cubicBezTo>
                  <a:pt x="16" y="51"/>
                  <a:pt x="16" y="51"/>
                  <a:pt x="16" y="51"/>
                </a:cubicBezTo>
                <a:cubicBezTo>
                  <a:pt x="15" y="54"/>
                  <a:pt x="17" y="51"/>
                  <a:pt x="17" y="53"/>
                </a:cubicBezTo>
                <a:cubicBezTo>
                  <a:pt x="17" y="54"/>
                  <a:pt x="15" y="53"/>
                  <a:pt x="14" y="55"/>
                </a:cubicBezTo>
                <a:cubicBezTo>
                  <a:pt x="14" y="58"/>
                  <a:pt x="16" y="62"/>
                  <a:pt x="14" y="65"/>
                </a:cubicBezTo>
                <a:cubicBezTo>
                  <a:pt x="14" y="68"/>
                  <a:pt x="15" y="70"/>
                  <a:pt x="16" y="73"/>
                </a:cubicBezTo>
                <a:cubicBezTo>
                  <a:pt x="16" y="75"/>
                  <a:pt x="14" y="72"/>
                  <a:pt x="15" y="75"/>
                </a:cubicBezTo>
                <a:cubicBezTo>
                  <a:pt x="14" y="74"/>
                  <a:pt x="13" y="75"/>
                  <a:pt x="13" y="75"/>
                </a:cubicBezTo>
                <a:cubicBezTo>
                  <a:pt x="13" y="75"/>
                  <a:pt x="12" y="79"/>
                  <a:pt x="14" y="77"/>
                </a:cubicBezTo>
                <a:cubicBezTo>
                  <a:pt x="14" y="80"/>
                  <a:pt x="13" y="84"/>
                  <a:pt x="13" y="87"/>
                </a:cubicBezTo>
                <a:cubicBezTo>
                  <a:pt x="13" y="86"/>
                  <a:pt x="12" y="86"/>
                  <a:pt x="11" y="87"/>
                </a:cubicBezTo>
                <a:cubicBezTo>
                  <a:pt x="12" y="88"/>
                  <a:pt x="13" y="91"/>
                  <a:pt x="12" y="94"/>
                </a:cubicBezTo>
                <a:cubicBezTo>
                  <a:pt x="14" y="94"/>
                  <a:pt x="14" y="93"/>
                  <a:pt x="15" y="93"/>
                </a:cubicBezTo>
                <a:cubicBezTo>
                  <a:pt x="15" y="94"/>
                  <a:pt x="15" y="94"/>
                  <a:pt x="15" y="95"/>
                </a:cubicBezTo>
                <a:cubicBezTo>
                  <a:pt x="14" y="95"/>
                  <a:pt x="12" y="95"/>
                  <a:pt x="12" y="97"/>
                </a:cubicBezTo>
                <a:cubicBezTo>
                  <a:pt x="10" y="97"/>
                  <a:pt x="12" y="93"/>
                  <a:pt x="10" y="94"/>
                </a:cubicBezTo>
                <a:cubicBezTo>
                  <a:pt x="9" y="93"/>
                  <a:pt x="9" y="89"/>
                  <a:pt x="10" y="88"/>
                </a:cubicBezTo>
                <a:cubicBezTo>
                  <a:pt x="9" y="85"/>
                  <a:pt x="10" y="89"/>
                  <a:pt x="8" y="89"/>
                </a:cubicBezTo>
                <a:cubicBezTo>
                  <a:pt x="8" y="91"/>
                  <a:pt x="9" y="92"/>
                  <a:pt x="9" y="95"/>
                </a:cubicBezTo>
                <a:cubicBezTo>
                  <a:pt x="10" y="95"/>
                  <a:pt x="10" y="94"/>
                  <a:pt x="11" y="95"/>
                </a:cubicBezTo>
                <a:cubicBezTo>
                  <a:pt x="12" y="98"/>
                  <a:pt x="9" y="99"/>
                  <a:pt x="9" y="99"/>
                </a:cubicBezTo>
                <a:cubicBezTo>
                  <a:pt x="9" y="98"/>
                  <a:pt x="9" y="98"/>
                  <a:pt x="9" y="98"/>
                </a:cubicBezTo>
                <a:cubicBezTo>
                  <a:pt x="8" y="100"/>
                  <a:pt x="9" y="100"/>
                  <a:pt x="9" y="102"/>
                </a:cubicBezTo>
                <a:cubicBezTo>
                  <a:pt x="6" y="103"/>
                  <a:pt x="9" y="99"/>
                  <a:pt x="7" y="98"/>
                </a:cubicBezTo>
                <a:cubicBezTo>
                  <a:pt x="6" y="100"/>
                  <a:pt x="6" y="100"/>
                  <a:pt x="6" y="100"/>
                </a:cubicBezTo>
                <a:cubicBezTo>
                  <a:pt x="5" y="103"/>
                  <a:pt x="7" y="101"/>
                  <a:pt x="6" y="104"/>
                </a:cubicBezTo>
                <a:cubicBezTo>
                  <a:pt x="6" y="103"/>
                  <a:pt x="6" y="103"/>
                  <a:pt x="6" y="103"/>
                </a:cubicBezTo>
                <a:cubicBezTo>
                  <a:pt x="6" y="105"/>
                  <a:pt x="6" y="105"/>
                  <a:pt x="6" y="105"/>
                </a:cubicBezTo>
                <a:cubicBezTo>
                  <a:pt x="7" y="105"/>
                  <a:pt x="8" y="105"/>
                  <a:pt x="8" y="103"/>
                </a:cubicBezTo>
                <a:cubicBezTo>
                  <a:pt x="10" y="105"/>
                  <a:pt x="8" y="105"/>
                  <a:pt x="8" y="107"/>
                </a:cubicBezTo>
                <a:cubicBezTo>
                  <a:pt x="9" y="108"/>
                  <a:pt x="8" y="106"/>
                  <a:pt x="10" y="106"/>
                </a:cubicBezTo>
                <a:cubicBezTo>
                  <a:pt x="11" y="106"/>
                  <a:pt x="10" y="108"/>
                  <a:pt x="11" y="109"/>
                </a:cubicBezTo>
                <a:cubicBezTo>
                  <a:pt x="10" y="112"/>
                  <a:pt x="9" y="110"/>
                  <a:pt x="8" y="111"/>
                </a:cubicBezTo>
                <a:cubicBezTo>
                  <a:pt x="8" y="111"/>
                  <a:pt x="8" y="109"/>
                  <a:pt x="9" y="109"/>
                </a:cubicBezTo>
                <a:cubicBezTo>
                  <a:pt x="8" y="107"/>
                  <a:pt x="6" y="110"/>
                  <a:pt x="5" y="108"/>
                </a:cubicBezTo>
                <a:cubicBezTo>
                  <a:pt x="4" y="110"/>
                  <a:pt x="6" y="110"/>
                  <a:pt x="6" y="111"/>
                </a:cubicBezTo>
                <a:cubicBezTo>
                  <a:pt x="6" y="111"/>
                  <a:pt x="7" y="112"/>
                  <a:pt x="8" y="111"/>
                </a:cubicBezTo>
                <a:cubicBezTo>
                  <a:pt x="11" y="115"/>
                  <a:pt x="5" y="113"/>
                  <a:pt x="5" y="117"/>
                </a:cubicBezTo>
                <a:cubicBezTo>
                  <a:pt x="7" y="116"/>
                  <a:pt x="7" y="122"/>
                  <a:pt x="10" y="119"/>
                </a:cubicBezTo>
                <a:cubicBezTo>
                  <a:pt x="10" y="120"/>
                  <a:pt x="11" y="121"/>
                  <a:pt x="10" y="122"/>
                </a:cubicBezTo>
                <a:cubicBezTo>
                  <a:pt x="9" y="121"/>
                  <a:pt x="9" y="124"/>
                  <a:pt x="8" y="122"/>
                </a:cubicBezTo>
                <a:cubicBezTo>
                  <a:pt x="8" y="123"/>
                  <a:pt x="8" y="123"/>
                  <a:pt x="8" y="123"/>
                </a:cubicBezTo>
                <a:cubicBezTo>
                  <a:pt x="6" y="121"/>
                  <a:pt x="6" y="121"/>
                  <a:pt x="6" y="121"/>
                </a:cubicBezTo>
                <a:cubicBezTo>
                  <a:pt x="5" y="122"/>
                  <a:pt x="4" y="124"/>
                  <a:pt x="3" y="125"/>
                </a:cubicBezTo>
                <a:cubicBezTo>
                  <a:pt x="3" y="126"/>
                  <a:pt x="4" y="124"/>
                  <a:pt x="4" y="126"/>
                </a:cubicBezTo>
                <a:cubicBezTo>
                  <a:pt x="4" y="126"/>
                  <a:pt x="3" y="127"/>
                  <a:pt x="3" y="128"/>
                </a:cubicBezTo>
                <a:cubicBezTo>
                  <a:pt x="4" y="126"/>
                  <a:pt x="5" y="128"/>
                  <a:pt x="5" y="129"/>
                </a:cubicBezTo>
                <a:cubicBezTo>
                  <a:pt x="5" y="131"/>
                  <a:pt x="3" y="132"/>
                  <a:pt x="3" y="132"/>
                </a:cubicBezTo>
                <a:cubicBezTo>
                  <a:pt x="2" y="130"/>
                  <a:pt x="2" y="130"/>
                  <a:pt x="2" y="130"/>
                </a:cubicBezTo>
                <a:cubicBezTo>
                  <a:pt x="3" y="131"/>
                  <a:pt x="1" y="130"/>
                  <a:pt x="1" y="132"/>
                </a:cubicBezTo>
                <a:cubicBezTo>
                  <a:pt x="2" y="132"/>
                  <a:pt x="3" y="133"/>
                  <a:pt x="4" y="134"/>
                </a:cubicBezTo>
                <a:cubicBezTo>
                  <a:pt x="4" y="135"/>
                  <a:pt x="3" y="136"/>
                  <a:pt x="3" y="136"/>
                </a:cubicBezTo>
                <a:cubicBezTo>
                  <a:pt x="3" y="134"/>
                  <a:pt x="3" y="134"/>
                  <a:pt x="3" y="134"/>
                </a:cubicBezTo>
                <a:cubicBezTo>
                  <a:pt x="3" y="135"/>
                  <a:pt x="2" y="135"/>
                  <a:pt x="1" y="135"/>
                </a:cubicBezTo>
                <a:cubicBezTo>
                  <a:pt x="1" y="136"/>
                  <a:pt x="1" y="136"/>
                  <a:pt x="1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1" y="138"/>
                  <a:pt x="1" y="138"/>
                  <a:pt x="1" y="137"/>
                </a:cubicBezTo>
                <a:cubicBezTo>
                  <a:pt x="2" y="139"/>
                  <a:pt x="4" y="142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9" y="147"/>
                  <a:pt x="9" y="147"/>
                  <a:pt x="9" y="147"/>
                </a:cubicBezTo>
                <a:cubicBezTo>
                  <a:pt x="10" y="147"/>
                  <a:pt x="10" y="148"/>
                  <a:pt x="9" y="148"/>
                </a:cubicBezTo>
                <a:cubicBezTo>
                  <a:pt x="10" y="147"/>
                  <a:pt x="11" y="148"/>
                  <a:pt x="12" y="148"/>
                </a:cubicBezTo>
                <a:cubicBezTo>
                  <a:pt x="12" y="148"/>
                  <a:pt x="12" y="148"/>
                  <a:pt x="12" y="148"/>
                </a:cubicBezTo>
                <a:cubicBezTo>
                  <a:pt x="13" y="148"/>
                  <a:pt x="15" y="147"/>
                  <a:pt x="15" y="148"/>
                </a:cubicBezTo>
                <a:cubicBezTo>
                  <a:pt x="15" y="146"/>
                  <a:pt x="14" y="148"/>
                  <a:pt x="13" y="147"/>
                </a:cubicBezTo>
                <a:cubicBezTo>
                  <a:pt x="12" y="145"/>
                  <a:pt x="15" y="146"/>
                  <a:pt x="15" y="146"/>
                </a:cubicBezTo>
                <a:cubicBezTo>
                  <a:pt x="15" y="148"/>
                  <a:pt x="18" y="147"/>
                  <a:pt x="19" y="147"/>
                </a:cubicBezTo>
                <a:cubicBezTo>
                  <a:pt x="20" y="148"/>
                  <a:pt x="20" y="148"/>
                  <a:pt x="20" y="149"/>
                </a:cubicBezTo>
                <a:cubicBezTo>
                  <a:pt x="21" y="147"/>
                  <a:pt x="21" y="147"/>
                  <a:pt x="21" y="147"/>
                </a:cubicBezTo>
                <a:cubicBezTo>
                  <a:pt x="21" y="150"/>
                  <a:pt x="24" y="147"/>
                  <a:pt x="25" y="148"/>
                </a:cubicBezTo>
                <a:cubicBezTo>
                  <a:pt x="24" y="149"/>
                  <a:pt x="24" y="150"/>
                  <a:pt x="25" y="150"/>
                </a:cubicBezTo>
                <a:cubicBezTo>
                  <a:pt x="24" y="148"/>
                  <a:pt x="28" y="149"/>
                  <a:pt x="27" y="147"/>
                </a:cubicBezTo>
                <a:cubicBezTo>
                  <a:pt x="30" y="148"/>
                  <a:pt x="26" y="149"/>
                  <a:pt x="27" y="151"/>
                </a:cubicBezTo>
                <a:cubicBezTo>
                  <a:pt x="29" y="150"/>
                  <a:pt x="30" y="152"/>
                  <a:pt x="31" y="151"/>
                </a:cubicBezTo>
                <a:cubicBezTo>
                  <a:pt x="29" y="150"/>
                  <a:pt x="31" y="150"/>
                  <a:pt x="32" y="149"/>
                </a:cubicBezTo>
                <a:cubicBezTo>
                  <a:pt x="34" y="149"/>
                  <a:pt x="31" y="150"/>
                  <a:pt x="33" y="151"/>
                </a:cubicBezTo>
                <a:cubicBezTo>
                  <a:pt x="34" y="150"/>
                  <a:pt x="35" y="149"/>
                  <a:pt x="34" y="148"/>
                </a:cubicBezTo>
                <a:cubicBezTo>
                  <a:pt x="35" y="149"/>
                  <a:pt x="37" y="148"/>
                  <a:pt x="38" y="149"/>
                </a:cubicBezTo>
                <a:cubicBezTo>
                  <a:pt x="39" y="150"/>
                  <a:pt x="35" y="149"/>
                  <a:pt x="36" y="150"/>
                </a:cubicBezTo>
                <a:cubicBezTo>
                  <a:pt x="39" y="151"/>
                  <a:pt x="38" y="148"/>
                  <a:pt x="41" y="148"/>
                </a:cubicBezTo>
                <a:cubicBezTo>
                  <a:pt x="40" y="147"/>
                  <a:pt x="42" y="145"/>
                  <a:pt x="43" y="145"/>
                </a:cubicBezTo>
                <a:cubicBezTo>
                  <a:pt x="46" y="145"/>
                  <a:pt x="42" y="145"/>
                  <a:pt x="43" y="147"/>
                </a:cubicBezTo>
                <a:cubicBezTo>
                  <a:pt x="44" y="147"/>
                  <a:pt x="44" y="147"/>
                  <a:pt x="44" y="147"/>
                </a:cubicBezTo>
                <a:cubicBezTo>
                  <a:pt x="46" y="149"/>
                  <a:pt x="40" y="149"/>
                  <a:pt x="41" y="151"/>
                </a:cubicBezTo>
                <a:cubicBezTo>
                  <a:pt x="43" y="151"/>
                  <a:pt x="43" y="151"/>
                  <a:pt x="43" y="151"/>
                </a:cubicBezTo>
                <a:cubicBezTo>
                  <a:pt x="42" y="151"/>
                  <a:pt x="42" y="152"/>
                  <a:pt x="42" y="153"/>
                </a:cubicBezTo>
                <a:cubicBezTo>
                  <a:pt x="43" y="151"/>
                  <a:pt x="46" y="153"/>
                  <a:pt x="46" y="153"/>
                </a:cubicBezTo>
                <a:cubicBezTo>
                  <a:pt x="46" y="151"/>
                  <a:pt x="45" y="153"/>
                  <a:pt x="45" y="152"/>
                </a:cubicBezTo>
                <a:cubicBezTo>
                  <a:pt x="47" y="152"/>
                  <a:pt x="48" y="150"/>
                  <a:pt x="50" y="151"/>
                </a:cubicBezTo>
                <a:cubicBezTo>
                  <a:pt x="48" y="152"/>
                  <a:pt x="50" y="153"/>
                  <a:pt x="49" y="153"/>
                </a:cubicBezTo>
                <a:cubicBezTo>
                  <a:pt x="51" y="154"/>
                  <a:pt x="50" y="152"/>
                  <a:pt x="52" y="153"/>
                </a:cubicBezTo>
                <a:cubicBezTo>
                  <a:pt x="51" y="153"/>
                  <a:pt x="51" y="153"/>
                  <a:pt x="51" y="153"/>
                </a:cubicBezTo>
                <a:cubicBezTo>
                  <a:pt x="57" y="154"/>
                  <a:pt x="65" y="155"/>
                  <a:pt x="71" y="153"/>
                </a:cubicBezTo>
                <a:cubicBezTo>
                  <a:pt x="72" y="154"/>
                  <a:pt x="73" y="155"/>
                  <a:pt x="76" y="156"/>
                </a:cubicBezTo>
                <a:cubicBezTo>
                  <a:pt x="75" y="155"/>
                  <a:pt x="77" y="155"/>
                  <a:pt x="77" y="154"/>
                </a:cubicBezTo>
                <a:cubicBezTo>
                  <a:pt x="79" y="156"/>
                  <a:pt x="79" y="156"/>
                  <a:pt x="79" y="156"/>
                </a:cubicBezTo>
                <a:cubicBezTo>
                  <a:pt x="80" y="157"/>
                  <a:pt x="83" y="156"/>
                  <a:pt x="85" y="155"/>
                </a:cubicBezTo>
                <a:cubicBezTo>
                  <a:pt x="85" y="156"/>
                  <a:pt x="85" y="156"/>
                  <a:pt x="85" y="156"/>
                </a:cubicBezTo>
                <a:cubicBezTo>
                  <a:pt x="87" y="157"/>
                  <a:pt x="87" y="156"/>
                  <a:pt x="87" y="155"/>
                </a:cubicBezTo>
                <a:cubicBezTo>
                  <a:pt x="88" y="156"/>
                  <a:pt x="88" y="156"/>
                  <a:pt x="88" y="156"/>
                </a:cubicBezTo>
                <a:cubicBezTo>
                  <a:pt x="89" y="155"/>
                  <a:pt x="89" y="155"/>
                  <a:pt x="89" y="155"/>
                </a:cubicBezTo>
                <a:cubicBezTo>
                  <a:pt x="90" y="155"/>
                  <a:pt x="92" y="155"/>
                  <a:pt x="92" y="157"/>
                </a:cubicBezTo>
                <a:cubicBezTo>
                  <a:pt x="93" y="157"/>
                  <a:pt x="93" y="156"/>
                  <a:pt x="93" y="156"/>
                </a:cubicBezTo>
                <a:cubicBezTo>
                  <a:pt x="94" y="157"/>
                  <a:pt x="99" y="157"/>
                  <a:pt x="101" y="157"/>
                </a:cubicBezTo>
                <a:cubicBezTo>
                  <a:pt x="100" y="156"/>
                  <a:pt x="100" y="156"/>
                  <a:pt x="100" y="155"/>
                </a:cubicBezTo>
                <a:cubicBezTo>
                  <a:pt x="101" y="153"/>
                  <a:pt x="101" y="155"/>
                  <a:pt x="102" y="154"/>
                </a:cubicBezTo>
                <a:cubicBezTo>
                  <a:pt x="102" y="155"/>
                  <a:pt x="103" y="156"/>
                  <a:pt x="102" y="156"/>
                </a:cubicBezTo>
                <a:cubicBezTo>
                  <a:pt x="106" y="158"/>
                  <a:pt x="111" y="157"/>
                  <a:pt x="116" y="157"/>
                </a:cubicBezTo>
                <a:cubicBezTo>
                  <a:pt x="117" y="157"/>
                  <a:pt x="117" y="157"/>
                  <a:pt x="117" y="156"/>
                </a:cubicBezTo>
                <a:cubicBezTo>
                  <a:pt x="120" y="158"/>
                  <a:pt x="124" y="156"/>
                  <a:pt x="127" y="157"/>
                </a:cubicBezTo>
                <a:cubicBezTo>
                  <a:pt x="127" y="156"/>
                  <a:pt x="128" y="154"/>
                  <a:pt x="129" y="154"/>
                </a:cubicBezTo>
                <a:cubicBezTo>
                  <a:pt x="131" y="153"/>
                  <a:pt x="130" y="156"/>
                  <a:pt x="132" y="157"/>
                </a:cubicBezTo>
                <a:cubicBezTo>
                  <a:pt x="133" y="156"/>
                  <a:pt x="135" y="156"/>
                  <a:pt x="135" y="156"/>
                </a:cubicBezTo>
                <a:cubicBezTo>
                  <a:pt x="135" y="156"/>
                  <a:pt x="135" y="156"/>
                  <a:pt x="135" y="156"/>
                </a:cubicBezTo>
                <a:cubicBezTo>
                  <a:pt x="136" y="155"/>
                  <a:pt x="138" y="155"/>
                  <a:pt x="139" y="155"/>
                </a:cubicBezTo>
                <a:cubicBezTo>
                  <a:pt x="139" y="156"/>
                  <a:pt x="139" y="156"/>
                  <a:pt x="139" y="156"/>
                </a:cubicBezTo>
                <a:cubicBezTo>
                  <a:pt x="140" y="156"/>
                  <a:pt x="142" y="156"/>
                  <a:pt x="143" y="156"/>
                </a:cubicBezTo>
                <a:cubicBezTo>
                  <a:pt x="143" y="155"/>
                  <a:pt x="146" y="156"/>
                  <a:pt x="147" y="154"/>
                </a:cubicBezTo>
                <a:cubicBezTo>
                  <a:pt x="147" y="155"/>
                  <a:pt x="146" y="155"/>
                  <a:pt x="147" y="155"/>
                </a:cubicBezTo>
                <a:cubicBezTo>
                  <a:pt x="147" y="154"/>
                  <a:pt x="147" y="154"/>
                  <a:pt x="147" y="154"/>
                </a:cubicBezTo>
                <a:cubicBezTo>
                  <a:pt x="149" y="154"/>
                  <a:pt x="149" y="154"/>
                  <a:pt x="149" y="154"/>
                </a:cubicBezTo>
                <a:cubicBezTo>
                  <a:pt x="149" y="155"/>
                  <a:pt x="149" y="155"/>
                  <a:pt x="148" y="156"/>
                </a:cubicBezTo>
                <a:cubicBezTo>
                  <a:pt x="150" y="156"/>
                  <a:pt x="149" y="155"/>
                  <a:pt x="150" y="154"/>
                </a:cubicBezTo>
                <a:cubicBezTo>
                  <a:pt x="151" y="153"/>
                  <a:pt x="151" y="154"/>
                  <a:pt x="152" y="155"/>
                </a:cubicBezTo>
                <a:cubicBezTo>
                  <a:pt x="152" y="155"/>
                  <a:pt x="151" y="154"/>
                  <a:pt x="151" y="155"/>
                </a:cubicBezTo>
                <a:cubicBezTo>
                  <a:pt x="150" y="156"/>
                  <a:pt x="152" y="155"/>
                  <a:pt x="152" y="156"/>
                </a:cubicBezTo>
                <a:cubicBezTo>
                  <a:pt x="152" y="156"/>
                  <a:pt x="152" y="154"/>
                  <a:pt x="153" y="154"/>
                </a:cubicBezTo>
                <a:cubicBezTo>
                  <a:pt x="154" y="154"/>
                  <a:pt x="157" y="154"/>
                  <a:pt x="157" y="155"/>
                </a:cubicBezTo>
                <a:cubicBezTo>
                  <a:pt x="158" y="154"/>
                  <a:pt x="159" y="154"/>
                  <a:pt x="159" y="154"/>
                </a:cubicBezTo>
                <a:cubicBezTo>
                  <a:pt x="158" y="153"/>
                  <a:pt x="157" y="153"/>
                  <a:pt x="157" y="153"/>
                </a:cubicBezTo>
                <a:cubicBezTo>
                  <a:pt x="157" y="152"/>
                  <a:pt x="159" y="152"/>
                  <a:pt x="159" y="152"/>
                </a:cubicBezTo>
                <a:cubicBezTo>
                  <a:pt x="159" y="153"/>
                  <a:pt x="159" y="153"/>
                  <a:pt x="159" y="153"/>
                </a:cubicBezTo>
                <a:cubicBezTo>
                  <a:pt x="159" y="152"/>
                  <a:pt x="161" y="152"/>
                  <a:pt x="160" y="152"/>
                </a:cubicBezTo>
                <a:cubicBezTo>
                  <a:pt x="162" y="153"/>
                  <a:pt x="162" y="153"/>
                  <a:pt x="162" y="153"/>
                </a:cubicBezTo>
                <a:cubicBezTo>
                  <a:pt x="162" y="152"/>
                  <a:pt x="164" y="152"/>
                  <a:pt x="165" y="151"/>
                </a:cubicBezTo>
                <a:cubicBezTo>
                  <a:pt x="166" y="153"/>
                  <a:pt x="165" y="154"/>
                  <a:pt x="167" y="154"/>
                </a:cubicBezTo>
                <a:cubicBezTo>
                  <a:pt x="169" y="152"/>
                  <a:pt x="169" y="152"/>
                  <a:pt x="169" y="152"/>
                </a:cubicBezTo>
                <a:cubicBezTo>
                  <a:pt x="170" y="152"/>
                  <a:pt x="171" y="152"/>
                  <a:pt x="170" y="153"/>
                </a:cubicBezTo>
                <a:cubicBezTo>
                  <a:pt x="174" y="153"/>
                  <a:pt x="174" y="149"/>
                  <a:pt x="177" y="150"/>
                </a:cubicBezTo>
                <a:cubicBezTo>
                  <a:pt x="176" y="152"/>
                  <a:pt x="177" y="152"/>
                  <a:pt x="179" y="152"/>
                </a:cubicBezTo>
                <a:cubicBezTo>
                  <a:pt x="179" y="152"/>
                  <a:pt x="179" y="151"/>
                  <a:pt x="179" y="151"/>
                </a:cubicBezTo>
                <a:cubicBezTo>
                  <a:pt x="179" y="150"/>
                  <a:pt x="179" y="152"/>
                  <a:pt x="177" y="151"/>
                </a:cubicBezTo>
                <a:cubicBezTo>
                  <a:pt x="177" y="150"/>
                  <a:pt x="178" y="151"/>
                  <a:pt x="179" y="150"/>
                </a:cubicBezTo>
                <a:cubicBezTo>
                  <a:pt x="182" y="153"/>
                  <a:pt x="188" y="149"/>
                  <a:pt x="193" y="149"/>
                </a:cubicBezTo>
                <a:cubicBezTo>
                  <a:pt x="192" y="148"/>
                  <a:pt x="194" y="149"/>
                  <a:pt x="195" y="148"/>
                </a:cubicBezTo>
                <a:cubicBezTo>
                  <a:pt x="195" y="150"/>
                  <a:pt x="198" y="147"/>
                  <a:pt x="199" y="148"/>
                </a:cubicBezTo>
                <a:cubicBezTo>
                  <a:pt x="198" y="146"/>
                  <a:pt x="198" y="146"/>
                  <a:pt x="198" y="146"/>
                </a:cubicBezTo>
                <a:cubicBezTo>
                  <a:pt x="201" y="147"/>
                  <a:pt x="202" y="143"/>
                  <a:pt x="204" y="144"/>
                </a:cubicBezTo>
                <a:cubicBezTo>
                  <a:pt x="205" y="144"/>
                  <a:pt x="203" y="146"/>
                  <a:pt x="203" y="146"/>
                </a:cubicBezTo>
                <a:cubicBezTo>
                  <a:pt x="205" y="147"/>
                  <a:pt x="208" y="143"/>
                  <a:pt x="210" y="145"/>
                </a:cubicBezTo>
                <a:cubicBezTo>
                  <a:pt x="210" y="144"/>
                  <a:pt x="209" y="143"/>
                  <a:pt x="211" y="142"/>
                </a:cubicBezTo>
                <a:cubicBezTo>
                  <a:pt x="212" y="142"/>
                  <a:pt x="215" y="142"/>
                  <a:pt x="215" y="142"/>
                </a:cubicBezTo>
                <a:cubicBezTo>
                  <a:pt x="216" y="142"/>
                  <a:pt x="216" y="141"/>
                  <a:pt x="218" y="141"/>
                </a:cubicBezTo>
                <a:cubicBezTo>
                  <a:pt x="218" y="142"/>
                  <a:pt x="217" y="142"/>
                  <a:pt x="217" y="142"/>
                </a:cubicBezTo>
                <a:cubicBezTo>
                  <a:pt x="219" y="142"/>
                  <a:pt x="220" y="141"/>
                  <a:pt x="222" y="140"/>
                </a:cubicBezTo>
                <a:cubicBezTo>
                  <a:pt x="223" y="140"/>
                  <a:pt x="223" y="140"/>
                  <a:pt x="223" y="140"/>
                </a:cubicBezTo>
                <a:cubicBezTo>
                  <a:pt x="228" y="137"/>
                  <a:pt x="226" y="138"/>
                  <a:pt x="227" y="137"/>
                </a:cubicBezTo>
                <a:cubicBezTo>
                  <a:pt x="228" y="135"/>
                  <a:pt x="230" y="133"/>
                  <a:pt x="230" y="132"/>
                </a:cubicBezTo>
                <a:cubicBezTo>
                  <a:pt x="229" y="130"/>
                  <a:pt x="232" y="128"/>
                  <a:pt x="230" y="128"/>
                </a:cubicBezTo>
                <a:cubicBezTo>
                  <a:pt x="230" y="128"/>
                  <a:pt x="231" y="127"/>
                  <a:pt x="231" y="127"/>
                </a:cubicBezTo>
                <a:cubicBezTo>
                  <a:pt x="231" y="126"/>
                  <a:pt x="229" y="125"/>
                  <a:pt x="229" y="124"/>
                </a:cubicBezTo>
                <a:cubicBezTo>
                  <a:pt x="231" y="125"/>
                  <a:pt x="231" y="125"/>
                  <a:pt x="231" y="125"/>
                </a:cubicBezTo>
                <a:cubicBezTo>
                  <a:pt x="232" y="125"/>
                  <a:pt x="232" y="122"/>
                  <a:pt x="233" y="121"/>
                </a:cubicBezTo>
                <a:cubicBezTo>
                  <a:pt x="231" y="122"/>
                  <a:pt x="233" y="120"/>
                  <a:pt x="232" y="120"/>
                </a:cubicBezTo>
                <a:cubicBezTo>
                  <a:pt x="232" y="118"/>
                  <a:pt x="232" y="118"/>
                  <a:pt x="232" y="118"/>
                </a:cubicBezTo>
                <a:cubicBezTo>
                  <a:pt x="232" y="116"/>
                  <a:pt x="231" y="118"/>
                  <a:pt x="231" y="115"/>
                </a:cubicBezTo>
                <a:cubicBezTo>
                  <a:pt x="231" y="114"/>
                  <a:pt x="233" y="115"/>
                  <a:pt x="233" y="116"/>
                </a:cubicBezTo>
                <a:cubicBezTo>
                  <a:pt x="234" y="114"/>
                  <a:pt x="233" y="113"/>
                  <a:pt x="233" y="112"/>
                </a:cubicBezTo>
                <a:cubicBezTo>
                  <a:pt x="233" y="112"/>
                  <a:pt x="233" y="112"/>
                  <a:pt x="233" y="112"/>
                </a:cubicBezTo>
                <a:cubicBezTo>
                  <a:pt x="233" y="112"/>
                  <a:pt x="233" y="112"/>
                  <a:pt x="233" y="112"/>
                </a:cubicBezTo>
                <a:cubicBezTo>
                  <a:pt x="233" y="111"/>
                  <a:pt x="233" y="111"/>
                  <a:pt x="233" y="110"/>
                </a:cubicBezTo>
                <a:cubicBezTo>
                  <a:pt x="233" y="110"/>
                  <a:pt x="233" y="110"/>
                  <a:pt x="233" y="110"/>
                </a:cubicBezTo>
                <a:cubicBezTo>
                  <a:pt x="233" y="111"/>
                  <a:pt x="233" y="111"/>
                  <a:pt x="233" y="111"/>
                </a:cubicBezTo>
                <a:cubicBezTo>
                  <a:pt x="233" y="111"/>
                  <a:pt x="233" y="111"/>
                  <a:pt x="233" y="110"/>
                </a:cubicBezTo>
                <a:cubicBezTo>
                  <a:pt x="234" y="110"/>
                  <a:pt x="234" y="110"/>
                  <a:pt x="234" y="110"/>
                </a:cubicBezTo>
                <a:cubicBezTo>
                  <a:pt x="234" y="109"/>
                  <a:pt x="234" y="109"/>
                  <a:pt x="234" y="109"/>
                </a:cubicBezTo>
                <a:cubicBezTo>
                  <a:pt x="235" y="109"/>
                  <a:pt x="235" y="109"/>
                  <a:pt x="235" y="109"/>
                </a:cubicBezTo>
                <a:cubicBezTo>
                  <a:pt x="235" y="108"/>
                  <a:pt x="234" y="106"/>
                  <a:pt x="234" y="106"/>
                </a:cubicBezTo>
                <a:cubicBezTo>
                  <a:pt x="235" y="102"/>
                  <a:pt x="235" y="96"/>
                  <a:pt x="234" y="94"/>
                </a:cubicBezTo>
                <a:cubicBezTo>
                  <a:pt x="234" y="94"/>
                  <a:pt x="235" y="94"/>
                  <a:pt x="234" y="94"/>
                </a:cubicBezTo>
                <a:cubicBezTo>
                  <a:pt x="234" y="93"/>
                  <a:pt x="233" y="91"/>
                  <a:pt x="234" y="91"/>
                </a:cubicBezTo>
                <a:cubicBezTo>
                  <a:pt x="234" y="90"/>
                  <a:pt x="235" y="90"/>
                  <a:pt x="235" y="88"/>
                </a:cubicBezTo>
                <a:cubicBezTo>
                  <a:pt x="235" y="88"/>
                  <a:pt x="234" y="88"/>
                  <a:pt x="234" y="88"/>
                </a:cubicBezTo>
                <a:cubicBezTo>
                  <a:pt x="236" y="85"/>
                  <a:pt x="233" y="81"/>
                  <a:pt x="234" y="77"/>
                </a:cubicBezTo>
                <a:cubicBezTo>
                  <a:pt x="235" y="78"/>
                  <a:pt x="235" y="78"/>
                  <a:pt x="235" y="79"/>
                </a:cubicBezTo>
                <a:cubicBezTo>
                  <a:pt x="235" y="76"/>
                  <a:pt x="235" y="73"/>
                  <a:pt x="233" y="70"/>
                </a:cubicBezTo>
                <a:cubicBezTo>
                  <a:pt x="234" y="71"/>
                  <a:pt x="234" y="71"/>
                  <a:pt x="235" y="71"/>
                </a:cubicBezTo>
                <a:close/>
                <a:moveTo>
                  <a:pt x="233" y="107"/>
                </a:moveTo>
                <a:cubicBezTo>
                  <a:pt x="233" y="107"/>
                  <a:pt x="233" y="108"/>
                  <a:pt x="233" y="108"/>
                </a:cubicBezTo>
                <a:cubicBezTo>
                  <a:pt x="233" y="108"/>
                  <a:pt x="233" y="107"/>
                  <a:pt x="233" y="107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lIns="36000" tIns="72000" rIns="36000" bIns="36000" anchor="ctr" anchorCtr="1"/>
          <a:lstStyle>
            <a:lvl1pPr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ENGINE SPEED 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Max : 920 RPM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Min : 707 RPM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Mean : 800 RPM</a:t>
            </a:r>
          </a:p>
        </p:txBody>
      </p:sp>
      <p:sp>
        <p:nvSpPr>
          <p:cNvPr id="57" name="Pięciokąt 38">
            <a:extLst>
              <a:ext uri="{FF2B5EF4-FFF2-40B4-BE49-F238E27FC236}">
                <a16:creationId xmlns:a16="http://schemas.microsoft.com/office/drawing/2014/main" id="{99D5217F-E759-434B-8F90-FE288161D8D1}"/>
              </a:ext>
            </a:extLst>
          </p:cNvPr>
          <p:cNvSpPr/>
          <p:nvPr/>
        </p:nvSpPr>
        <p:spPr>
          <a:xfrm>
            <a:off x="6990363" y="5806051"/>
            <a:ext cx="1818322" cy="1008112"/>
          </a:xfrm>
          <a:prstGeom prst="homePlate">
            <a:avLst>
              <a:gd name="adj" fmla="val 31349"/>
            </a:avLst>
          </a:prstGeom>
          <a:solidFill>
            <a:srgbClr val="15979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58" name="Prostokąt 40">
            <a:extLst>
              <a:ext uri="{FF2B5EF4-FFF2-40B4-BE49-F238E27FC236}">
                <a16:creationId xmlns:a16="http://schemas.microsoft.com/office/drawing/2014/main" id="{66525A2A-409A-46F5-BD7E-F81BB02CC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4354" y="5981662"/>
            <a:ext cx="177692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>
                <a:solidFill>
                  <a:schemeClr val="bg1"/>
                </a:solidFill>
                <a:latin typeface="+mn-lt"/>
              </a:rPr>
              <a:t>OBJECTIVE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>
                <a:solidFill>
                  <a:schemeClr val="bg1"/>
                </a:solidFill>
              </a:rPr>
              <a:t>FUNCTION</a:t>
            </a:r>
            <a:endParaRPr lang="en-US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9" name="Prostokąt zaokrąglony 68">
            <a:extLst>
              <a:ext uri="{FF2B5EF4-FFF2-40B4-BE49-F238E27FC236}">
                <a16:creationId xmlns:a16="http://schemas.microsoft.com/office/drawing/2014/main" id="{7D35BE5E-59E9-4B22-8BE5-B222AC4C25F5}"/>
              </a:ext>
            </a:extLst>
          </p:cNvPr>
          <p:cNvSpPr/>
          <p:nvPr/>
        </p:nvSpPr>
        <p:spPr>
          <a:xfrm>
            <a:off x="6999353" y="5802104"/>
            <a:ext cx="5192647" cy="1016846"/>
          </a:xfrm>
          <a:prstGeom prst="roundRect">
            <a:avLst>
              <a:gd name="adj" fmla="val 0"/>
            </a:avLst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kern="0" dirty="0">
              <a:latin typeface="Calibri"/>
            </a:endParaRPr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F10CFC76-685E-4E53-895F-D28B41E58020}"/>
              </a:ext>
            </a:extLst>
          </p:cNvPr>
          <p:cNvSpPr txBox="1">
            <a:spLocks/>
          </p:cNvSpPr>
          <p:nvPr/>
        </p:nvSpPr>
        <p:spPr>
          <a:xfrm>
            <a:off x="404446" y="6216162"/>
            <a:ext cx="6453554" cy="392876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900" b="1" i="0" kern="1200" cap="all" spc="30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FINAL gain {</a:t>
            </a:r>
            <a:r>
              <a:rPr lang="en-US" dirty="0" err="1">
                <a:solidFill>
                  <a:schemeClr val="tx1"/>
                </a:solidFill>
              </a:rPr>
              <a:t>kp</a:t>
            </a:r>
            <a:r>
              <a:rPr lang="en-US" dirty="0">
                <a:solidFill>
                  <a:schemeClr val="tx1"/>
                </a:solidFill>
              </a:rPr>
              <a:t>: 0.2244, </a:t>
            </a:r>
            <a:r>
              <a:rPr lang="en-US" dirty="0" err="1">
                <a:solidFill>
                  <a:schemeClr val="tx1"/>
                </a:solidFill>
              </a:rPr>
              <a:t>ki</a:t>
            </a:r>
            <a:r>
              <a:rPr lang="en-US" dirty="0">
                <a:solidFill>
                  <a:schemeClr val="tx1"/>
                </a:solidFill>
              </a:rPr>
              <a:t>: 0.0060, </a:t>
            </a:r>
            <a:r>
              <a:rPr lang="en-US" dirty="0" err="1">
                <a:solidFill>
                  <a:schemeClr val="tx1"/>
                </a:solidFill>
              </a:rPr>
              <a:t>Kd</a:t>
            </a:r>
            <a:r>
              <a:rPr lang="en-US" dirty="0">
                <a:solidFill>
                  <a:schemeClr val="tx1"/>
                </a:solidFill>
              </a:rPr>
              <a:t>: 4.2431}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BB701D1-8E91-4A2F-8B4B-404B576CD641}"/>
              </a:ext>
            </a:extLst>
          </p:cNvPr>
          <p:cNvSpPr/>
          <p:nvPr/>
        </p:nvSpPr>
        <p:spPr>
          <a:xfrm>
            <a:off x="9345168" y="6062472"/>
            <a:ext cx="2322576" cy="565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>
                <a:solidFill>
                  <a:schemeClr val="tx1"/>
                </a:solidFill>
              </a:rPr>
              <a:t>T * Norm Square</a:t>
            </a:r>
          </a:p>
        </p:txBody>
      </p:sp>
      <p:sp>
        <p:nvSpPr>
          <p:cNvPr id="85" name="Pięciokąt 1">
            <a:extLst>
              <a:ext uri="{FF2B5EF4-FFF2-40B4-BE49-F238E27FC236}">
                <a16:creationId xmlns:a16="http://schemas.microsoft.com/office/drawing/2014/main" id="{D8E66DA4-7424-4DC3-9929-990759C8E3A3}"/>
              </a:ext>
            </a:extLst>
          </p:cNvPr>
          <p:cNvSpPr/>
          <p:nvPr/>
        </p:nvSpPr>
        <p:spPr>
          <a:xfrm rot="5400000">
            <a:off x="9534736" y="1187017"/>
            <a:ext cx="473789" cy="2507843"/>
          </a:xfrm>
          <a:prstGeom prst="homePlate">
            <a:avLst>
              <a:gd name="adj" fmla="val 31349"/>
            </a:avLst>
          </a:prstGeom>
          <a:solidFill>
            <a:srgbClr val="15979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86" name="Prostokąt zaokrąglony 70">
            <a:extLst>
              <a:ext uri="{FF2B5EF4-FFF2-40B4-BE49-F238E27FC236}">
                <a16:creationId xmlns:a16="http://schemas.microsoft.com/office/drawing/2014/main" id="{33CBDBDD-B0C8-4711-85B7-33FAB00ADEFB}"/>
              </a:ext>
            </a:extLst>
          </p:cNvPr>
          <p:cNvSpPr/>
          <p:nvPr/>
        </p:nvSpPr>
        <p:spPr>
          <a:xfrm>
            <a:off x="8517710" y="2190185"/>
            <a:ext cx="2507844" cy="1627853"/>
          </a:xfrm>
          <a:prstGeom prst="roundRect">
            <a:avLst>
              <a:gd name="adj" fmla="val 0"/>
            </a:avLst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latin typeface="Calibri"/>
            </a:endParaRPr>
          </a:p>
        </p:txBody>
      </p:sp>
      <p:sp>
        <p:nvSpPr>
          <p:cNvPr id="87" name="Prostokąt 35">
            <a:extLst>
              <a:ext uri="{FF2B5EF4-FFF2-40B4-BE49-F238E27FC236}">
                <a16:creationId xmlns:a16="http://schemas.microsoft.com/office/drawing/2014/main" id="{04A54101-AF46-448D-8676-CD492663F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5373" y="2269851"/>
            <a:ext cx="19168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>
                <a:solidFill>
                  <a:schemeClr val="bg1"/>
                </a:solidFill>
              </a:rPr>
              <a:t>Signal Statistics</a:t>
            </a:r>
            <a:endParaRPr lang="en-US" sz="1400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8" name="Freeform 6">
            <a:extLst>
              <a:ext uri="{FF2B5EF4-FFF2-40B4-BE49-F238E27FC236}">
                <a16:creationId xmlns:a16="http://schemas.microsoft.com/office/drawing/2014/main" id="{71D24F43-84EA-442F-AA8E-6E3439038930}"/>
              </a:ext>
            </a:extLst>
          </p:cNvPr>
          <p:cNvSpPr>
            <a:spLocks/>
          </p:cNvSpPr>
          <p:nvPr/>
        </p:nvSpPr>
        <p:spPr bwMode="auto">
          <a:xfrm>
            <a:off x="8805373" y="3524645"/>
            <a:ext cx="1734406" cy="52828"/>
          </a:xfrm>
          <a:custGeom>
            <a:avLst/>
            <a:gdLst/>
            <a:ahLst/>
            <a:cxnLst/>
            <a:rect l="l" t="t" r="r" b="b"/>
            <a:pathLst>
              <a:path w="4230688" h="323122">
                <a:moveTo>
                  <a:pt x="690731" y="306944"/>
                </a:moveTo>
                <a:lnTo>
                  <a:pt x="690926" y="307256"/>
                </a:lnTo>
                <a:lnTo>
                  <a:pt x="686864" y="315369"/>
                </a:lnTo>
                <a:close/>
                <a:moveTo>
                  <a:pt x="616109" y="299788"/>
                </a:moveTo>
                <a:cubicBezTo>
                  <a:pt x="619443" y="298845"/>
                  <a:pt x="622300" y="299788"/>
                  <a:pt x="622300" y="307328"/>
                </a:cubicBezTo>
                <a:cubicBezTo>
                  <a:pt x="618490" y="296017"/>
                  <a:pt x="603250" y="322409"/>
                  <a:pt x="607060" y="303558"/>
                </a:cubicBezTo>
                <a:cubicBezTo>
                  <a:pt x="608965" y="303558"/>
                  <a:pt x="612775" y="300730"/>
                  <a:pt x="616109" y="299788"/>
                </a:cubicBezTo>
                <a:close/>
                <a:moveTo>
                  <a:pt x="454554" y="292247"/>
                </a:moveTo>
                <a:lnTo>
                  <a:pt x="458259" y="304649"/>
                </a:lnTo>
                <a:cubicBezTo>
                  <a:pt x="457333" y="307130"/>
                  <a:pt x="454555" y="308122"/>
                  <a:pt x="450850" y="308122"/>
                </a:cubicBezTo>
                <a:cubicBezTo>
                  <a:pt x="450850" y="300185"/>
                  <a:pt x="454554" y="296216"/>
                  <a:pt x="454554" y="292247"/>
                </a:cubicBezTo>
                <a:close/>
                <a:moveTo>
                  <a:pt x="2509981" y="291195"/>
                </a:moveTo>
                <a:cubicBezTo>
                  <a:pt x="2510643" y="295092"/>
                  <a:pt x="2510774" y="299730"/>
                  <a:pt x="2512484" y="299730"/>
                </a:cubicBezTo>
                <a:cubicBezTo>
                  <a:pt x="2507667" y="302090"/>
                  <a:pt x="2510680" y="295245"/>
                  <a:pt x="2509981" y="291195"/>
                </a:cubicBezTo>
                <a:close/>
                <a:moveTo>
                  <a:pt x="2509608" y="289487"/>
                </a:moveTo>
                <a:cubicBezTo>
                  <a:pt x="2510101" y="289846"/>
                  <a:pt x="2510261" y="290465"/>
                  <a:pt x="2509981" y="291195"/>
                </a:cubicBezTo>
                <a:close/>
                <a:moveTo>
                  <a:pt x="2508837" y="285953"/>
                </a:moveTo>
                <a:lnTo>
                  <a:pt x="2509608" y="289487"/>
                </a:lnTo>
                <a:cubicBezTo>
                  <a:pt x="2509109" y="288352"/>
                  <a:pt x="2507723" y="287980"/>
                  <a:pt x="2505075" y="288845"/>
                </a:cubicBezTo>
                <a:close/>
                <a:moveTo>
                  <a:pt x="679450" y="284309"/>
                </a:moveTo>
                <a:lnTo>
                  <a:pt x="686859" y="284309"/>
                </a:lnTo>
                <a:cubicBezTo>
                  <a:pt x="690563" y="291929"/>
                  <a:pt x="683154" y="299549"/>
                  <a:pt x="683154" y="303359"/>
                </a:cubicBezTo>
                <a:close/>
                <a:moveTo>
                  <a:pt x="2260205" y="270417"/>
                </a:moveTo>
                <a:lnTo>
                  <a:pt x="2260348" y="270933"/>
                </a:lnTo>
                <a:cubicBezTo>
                  <a:pt x="2259948" y="271294"/>
                  <a:pt x="2259525" y="271348"/>
                  <a:pt x="2259116" y="271149"/>
                </a:cubicBezTo>
                <a:close/>
                <a:moveTo>
                  <a:pt x="1943100" y="266847"/>
                </a:moveTo>
                <a:lnTo>
                  <a:pt x="1951038" y="270022"/>
                </a:lnTo>
                <a:lnTo>
                  <a:pt x="1943100" y="277959"/>
                </a:lnTo>
                <a:close/>
                <a:moveTo>
                  <a:pt x="461169" y="262084"/>
                </a:moveTo>
                <a:cubicBezTo>
                  <a:pt x="464326" y="262084"/>
                  <a:pt x="467484" y="266907"/>
                  <a:pt x="470500" y="272792"/>
                </a:cubicBezTo>
                <a:cubicBezTo>
                  <a:pt x="466196" y="271480"/>
                  <a:pt x="458226" y="276212"/>
                  <a:pt x="461169" y="262084"/>
                </a:cubicBezTo>
                <a:close/>
                <a:moveTo>
                  <a:pt x="2291359" y="258271"/>
                </a:moveTo>
                <a:lnTo>
                  <a:pt x="2285073" y="260734"/>
                </a:lnTo>
                <a:lnTo>
                  <a:pt x="2288147" y="262947"/>
                </a:lnTo>
                <a:close/>
                <a:moveTo>
                  <a:pt x="2540015" y="246594"/>
                </a:moveTo>
                <a:lnTo>
                  <a:pt x="2539403" y="247970"/>
                </a:lnTo>
                <a:cubicBezTo>
                  <a:pt x="2539350" y="247837"/>
                  <a:pt x="2539298" y="247705"/>
                  <a:pt x="2539361" y="247530"/>
                </a:cubicBezTo>
                <a:close/>
                <a:moveTo>
                  <a:pt x="322813" y="246039"/>
                </a:moveTo>
                <a:lnTo>
                  <a:pt x="324000" y="247581"/>
                </a:lnTo>
                <a:lnTo>
                  <a:pt x="315606" y="255459"/>
                </a:lnTo>
                <a:cubicBezTo>
                  <a:pt x="318418" y="247970"/>
                  <a:pt x="320762" y="245629"/>
                  <a:pt x="322813" y="246039"/>
                </a:cubicBezTo>
                <a:close/>
                <a:moveTo>
                  <a:pt x="385763" y="236684"/>
                </a:moveTo>
                <a:cubicBezTo>
                  <a:pt x="385763" y="247797"/>
                  <a:pt x="367620" y="258909"/>
                  <a:pt x="360363" y="258909"/>
                </a:cubicBezTo>
                <a:close/>
                <a:moveTo>
                  <a:pt x="2543621" y="235332"/>
                </a:moveTo>
                <a:cubicBezTo>
                  <a:pt x="2544090" y="234630"/>
                  <a:pt x="2545028" y="234864"/>
                  <a:pt x="2546903" y="236736"/>
                </a:cubicBezTo>
                <a:lnTo>
                  <a:pt x="2540015" y="246594"/>
                </a:lnTo>
                <a:cubicBezTo>
                  <a:pt x="2544698" y="246705"/>
                  <a:pt x="2542302" y="237309"/>
                  <a:pt x="2543621" y="235332"/>
                </a:cubicBezTo>
                <a:close/>
                <a:moveTo>
                  <a:pt x="327595" y="234205"/>
                </a:moveTo>
                <a:cubicBezTo>
                  <a:pt x="338579" y="242162"/>
                  <a:pt x="345486" y="267175"/>
                  <a:pt x="341857" y="281670"/>
                </a:cubicBezTo>
                <a:cubicBezTo>
                  <a:pt x="334356" y="277925"/>
                  <a:pt x="341857" y="266692"/>
                  <a:pt x="338106" y="259203"/>
                </a:cubicBezTo>
                <a:lnTo>
                  <a:pt x="333009" y="262304"/>
                </a:lnTo>
                <a:cubicBezTo>
                  <a:pt x="330303" y="259202"/>
                  <a:pt x="327768" y="250108"/>
                  <a:pt x="324000" y="247581"/>
                </a:cubicBezTo>
                <a:cubicBezTo>
                  <a:pt x="327203" y="244428"/>
                  <a:pt x="328089" y="239669"/>
                  <a:pt x="327595" y="234205"/>
                </a:cubicBezTo>
                <a:close/>
                <a:moveTo>
                  <a:pt x="315384" y="224438"/>
                </a:moveTo>
                <a:cubicBezTo>
                  <a:pt x="316310" y="226705"/>
                  <a:pt x="317236" y="230334"/>
                  <a:pt x="319088" y="232148"/>
                </a:cubicBezTo>
                <a:cubicBezTo>
                  <a:pt x="315384" y="232148"/>
                  <a:pt x="311679" y="243034"/>
                  <a:pt x="307975" y="235777"/>
                </a:cubicBezTo>
                <a:cubicBezTo>
                  <a:pt x="311679" y="235777"/>
                  <a:pt x="311679" y="228520"/>
                  <a:pt x="311679" y="224891"/>
                </a:cubicBezTo>
                <a:close/>
                <a:moveTo>
                  <a:pt x="327968" y="219090"/>
                </a:moveTo>
                <a:cubicBezTo>
                  <a:pt x="328116" y="224506"/>
                  <a:pt x="328449" y="229613"/>
                  <a:pt x="327595" y="234205"/>
                </a:cubicBezTo>
                <a:lnTo>
                  <a:pt x="326856" y="232992"/>
                </a:lnTo>
                <a:cubicBezTo>
                  <a:pt x="324907" y="225208"/>
                  <a:pt x="325744" y="221216"/>
                  <a:pt x="327968" y="219090"/>
                </a:cubicBezTo>
                <a:close/>
                <a:moveTo>
                  <a:pt x="2805113" y="203347"/>
                </a:moveTo>
                <a:lnTo>
                  <a:pt x="2809876" y="228747"/>
                </a:lnTo>
                <a:lnTo>
                  <a:pt x="2805113" y="231922"/>
                </a:lnTo>
                <a:close/>
                <a:moveTo>
                  <a:pt x="2480" y="63779"/>
                </a:moveTo>
                <a:lnTo>
                  <a:pt x="7937" y="68409"/>
                </a:lnTo>
                <a:cubicBezTo>
                  <a:pt x="-7938" y="72114"/>
                  <a:pt x="15875" y="90634"/>
                  <a:pt x="0" y="75818"/>
                </a:cubicBezTo>
                <a:close/>
                <a:moveTo>
                  <a:pt x="26988" y="63647"/>
                </a:moveTo>
                <a:cubicBezTo>
                  <a:pt x="30560" y="78656"/>
                  <a:pt x="41276" y="86161"/>
                  <a:pt x="30560" y="104922"/>
                </a:cubicBezTo>
                <a:cubicBezTo>
                  <a:pt x="30560" y="93665"/>
                  <a:pt x="26988" y="74904"/>
                  <a:pt x="26988" y="63647"/>
                </a:cubicBezTo>
                <a:close/>
                <a:moveTo>
                  <a:pt x="1999391" y="27049"/>
                </a:moveTo>
                <a:cubicBezTo>
                  <a:pt x="1997398" y="29323"/>
                  <a:pt x="1995384" y="31165"/>
                  <a:pt x="1992094" y="30903"/>
                </a:cubicBezTo>
                <a:lnTo>
                  <a:pt x="1991891" y="30793"/>
                </a:lnTo>
                <a:cubicBezTo>
                  <a:pt x="1995641" y="27049"/>
                  <a:pt x="1995641" y="27049"/>
                  <a:pt x="1999391" y="27049"/>
                </a:cubicBezTo>
                <a:close/>
                <a:moveTo>
                  <a:pt x="1305627" y="12071"/>
                </a:moveTo>
                <a:cubicBezTo>
                  <a:pt x="1305633" y="12074"/>
                  <a:pt x="1305705" y="12110"/>
                  <a:pt x="1306564" y="12539"/>
                </a:cubicBezTo>
                <a:lnTo>
                  <a:pt x="1313127" y="15815"/>
                </a:lnTo>
                <a:cubicBezTo>
                  <a:pt x="1310304" y="16621"/>
                  <a:pt x="1307654" y="17339"/>
                  <a:pt x="1304900" y="17006"/>
                </a:cubicBezTo>
                <a:close/>
                <a:moveTo>
                  <a:pt x="1554011" y="721"/>
                </a:moveTo>
                <a:cubicBezTo>
                  <a:pt x="1584773" y="5284"/>
                  <a:pt x="1615008" y="29857"/>
                  <a:pt x="1643134" y="27049"/>
                </a:cubicBezTo>
                <a:cubicBezTo>
                  <a:pt x="1710635" y="4582"/>
                  <a:pt x="1781887" y="19560"/>
                  <a:pt x="1845638" y="15815"/>
                </a:cubicBezTo>
                <a:lnTo>
                  <a:pt x="1842357" y="25644"/>
                </a:lnTo>
                <a:cubicBezTo>
                  <a:pt x="1864388" y="-6651"/>
                  <a:pt x="1890639" y="60749"/>
                  <a:pt x="1909389" y="12071"/>
                </a:cubicBezTo>
                <a:cubicBezTo>
                  <a:pt x="1916890" y="19560"/>
                  <a:pt x="1931890" y="15815"/>
                  <a:pt x="1924390" y="34537"/>
                </a:cubicBezTo>
                <a:cubicBezTo>
                  <a:pt x="1941717" y="13777"/>
                  <a:pt x="1968650" y="50570"/>
                  <a:pt x="1992094" y="30903"/>
                </a:cubicBezTo>
                <a:cubicBezTo>
                  <a:pt x="2014497" y="53137"/>
                  <a:pt x="2036954" y="27092"/>
                  <a:pt x="2063143" y="45771"/>
                </a:cubicBezTo>
                <a:cubicBezTo>
                  <a:pt x="2063143" y="49515"/>
                  <a:pt x="2055642" y="49515"/>
                  <a:pt x="2055642" y="60749"/>
                </a:cubicBezTo>
                <a:cubicBezTo>
                  <a:pt x="2066893" y="75726"/>
                  <a:pt x="2081893" y="23304"/>
                  <a:pt x="2085643" y="64493"/>
                </a:cubicBezTo>
                <a:cubicBezTo>
                  <a:pt x="2089393" y="64493"/>
                  <a:pt x="2089393" y="45771"/>
                  <a:pt x="2085643" y="45771"/>
                </a:cubicBezTo>
                <a:cubicBezTo>
                  <a:pt x="2141894" y="64493"/>
                  <a:pt x="2205646" y="38282"/>
                  <a:pt x="2265647" y="30793"/>
                </a:cubicBezTo>
                <a:cubicBezTo>
                  <a:pt x="2306898" y="57004"/>
                  <a:pt x="2265647" y="101937"/>
                  <a:pt x="2299398" y="71982"/>
                </a:cubicBezTo>
                <a:cubicBezTo>
                  <a:pt x="2303148" y="70110"/>
                  <a:pt x="2303148" y="58876"/>
                  <a:pt x="2303148" y="64493"/>
                </a:cubicBezTo>
                <a:cubicBezTo>
                  <a:pt x="2314398" y="53260"/>
                  <a:pt x="2321898" y="113170"/>
                  <a:pt x="2333148" y="90704"/>
                </a:cubicBezTo>
                <a:cubicBezTo>
                  <a:pt x="2329398" y="64493"/>
                  <a:pt x="2336898" y="75726"/>
                  <a:pt x="2336898" y="60749"/>
                </a:cubicBezTo>
                <a:cubicBezTo>
                  <a:pt x="2363149" y="79471"/>
                  <a:pt x="2366899" y="101937"/>
                  <a:pt x="2389399" y="83215"/>
                </a:cubicBezTo>
                <a:lnTo>
                  <a:pt x="2389399" y="93044"/>
                </a:lnTo>
                <a:cubicBezTo>
                  <a:pt x="2411900" y="57004"/>
                  <a:pt x="2441901" y="79471"/>
                  <a:pt x="2460651" y="34537"/>
                </a:cubicBezTo>
                <a:cubicBezTo>
                  <a:pt x="2595654" y="30793"/>
                  <a:pt x="2723156" y="12071"/>
                  <a:pt x="2854409" y="8326"/>
                </a:cubicBezTo>
                <a:cubicBezTo>
                  <a:pt x="2981912" y="23304"/>
                  <a:pt x="3109415" y="4582"/>
                  <a:pt x="3240667" y="34537"/>
                </a:cubicBezTo>
                <a:cubicBezTo>
                  <a:pt x="3266918" y="68237"/>
                  <a:pt x="3270668" y="68237"/>
                  <a:pt x="3304419" y="57004"/>
                </a:cubicBezTo>
                <a:cubicBezTo>
                  <a:pt x="3304419" y="60749"/>
                  <a:pt x="3300669" y="60749"/>
                  <a:pt x="3304419" y="68237"/>
                </a:cubicBezTo>
                <a:cubicBezTo>
                  <a:pt x="3304419" y="38282"/>
                  <a:pt x="3326919" y="64493"/>
                  <a:pt x="3330669" y="38282"/>
                </a:cubicBezTo>
                <a:cubicBezTo>
                  <a:pt x="3379420" y="45771"/>
                  <a:pt x="3424421" y="38282"/>
                  <a:pt x="3473172" y="38282"/>
                </a:cubicBezTo>
                <a:cubicBezTo>
                  <a:pt x="3465672" y="42026"/>
                  <a:pt x="3461922" y="64493"/>
                  <a:pt x="3469422" y="64493"/>
                </a:cubicBezTo>
                <a:lnTo>
                  <a:pt x="3479266" y="48111"/>
                </a:lnTo>
                <a:lnTo>
                  <a:pt x="3480672" y="52323"/>
                </a:lnTo>
                <a:cubicBezTo>
                  <a:pt x="3488172" y="49515"/>
                  <a:pt x="3495673" y="34537"/>
                  <a:pt x="3488172" y="27049"/>
                </a:cubicBezTo>
                <a:cubicBezTo>
                  <a:pt x="3615675" y="4582"/>
                  <a:pt x="3735678" y="68237"/>
                  <a:pt x="3859430" y="64493"/>
                </a:cubicBezTo>
                <a:cubicBezTo>
                  <a:pt x="3885681" y="75726"/>
                  <a:pt x="3926932" y="68237"/>
                  <a:pt x="3960682" y="60749"/>
                </a:cubicBezTo>
                <a:cubicBezTo>
                  <a:pt x="4050684" y="101937"/>
                  <a:pt x="4136936" y="139381"/>
                  <a:pt x="4230688" y="113170"/>
                </a:cubicBezTo>
                <a:cubicBezTo>
                  <a:pt x="4230653" y="113346"/>
                  <a:pt x="4215644" y="188081"/>
                  <a:pt x="4178187" y="206781"/>
                </a:cubicBezTo>
                <a:cubicBezTo>
                  <a:pt x="4125686" y="274181"/>
                  <a:pt x="4061934" y="203037"/>
                  <a:pt x="4005683" y="244225"/>
                </a:cubicBezTo>
                <a:cubicBezTo>
                  <a:pt x="3998183" y="244225"/>
                  <a:pt x="4009433" y="206781"/>
                  <a:pt x="3994433" y="214270"/>
                </a:cubicBezTo>
                <a:cubicBezTo>
                  <a:pt x="3938182" y="266692"/>
                  <a:pt x="3855680" y="232992"/>
                  <a:pt x="3791929" y="188059"/>
                </a:cubicBezTo>
                <a:lnTo>
                  <a:pt x="3795210" y="178230"/>
                </a:lnTo>
                <a:cubicBezTo>
                  <a:pt x="3784429" y="169337"/>
                  <a:pt x="3769428" y="206781"/>
                  <a:pt x="3754428" y="199292"/>
                </a:cubicBezTo>
                <a:cubicBezTo>
                  <a:pt x="3754428" y="191803"/>
                  <a:pt x="3758178" y="188059"/>
                  <a:pt x="3758178" y="180570"/>
                </a:cubicBezTo>
                <a:cubicBezTo>
                  <a:pt x="3754428" y="203037"/>
                  <a:pt x="3731928" y="188059"/>
                  <a:pt x="3728177" y="203037"/>
                </a:cubicBezTo>
                <a:cubicBezTo>
                  <a:pt x="3720677" y="195548"/>
                  <a:pt x="3724427" y="180570"/>
                  <a:pt x="3716927" y="169337"/>
                </a:cubicBezTo>
                <a:cubicBezTo>
                  <a:pt x="3709427" y="195548"/>
                  <a:pt x="3709427" y="195548"/>
                  <a:pt x="3709427" y="195548"/>
                </a:cubicBezTo>
                <a:cubicBezTo>
                  <a:pt x="3686927" y="251714"/>
                  <a:pt x="3656926" y="188059"/>
                  <a:pt x="3630675" y="218014"/>
                </a:cubicBezTo>
                <a:cubicBezTo>
                  <a:pt x="3630675" y="210525"/>
                  <a:pt x="3634426" y="206781"/>
                  <a:pt x="3630675" y="203037"/>
                </a:cubicBezTo>
                <a:cubicBezTo>
                  <a:pt x="3585674" y="236736"/>
                  <a:pt x="3529423" y="225503"/>
                  <a:pt x="3476922" y="240481"/>
                </a:cubicBezTo>
                <a:cubicBezTo>
                  <a:pt x="3480672" y="229248"/>
                  <a:pt x="3480672" y="214270"/>
                  <a:pt x="3480672" y="206781"/>
                </a:cubicBezTo>
                <a:cubicBezTo>
                  <a:pt x="3476922" y="229248"/>
                  <a:pt x="3458172" y="236736"/>
                  <a:pt x="3446922" y="240481"/>
                </a:cubicBezTo>
                <a:cubicBezTo>
                  <a:pt x="3439421" y="214270"/>
                  <a:pt x="3420671" y="262947"/>
                  <a:pt x="3405671" y="247970"/>
                </a:cubicBezTo>
                <a:lnTo>
                  <a:pt x="3409421" y="244225"/>
                </a:lnTo>
                <a:lnTo>
                  <a:pt x="3399987" y="252884"/>
                </a:lnTo>
                <a:cubicBezTo>
                  <a:pt x="3392076" y="252884"/>
                  <a:pt x="3387858" y="233929"/>
                  <a:pt x="3379420" y="259203"/>
                </a:cubicBezTo>
                <a:lnTo>
                  <a:pt x="3372858" y="242821"/>
                </a:lnTo>
                <a:cubicBezTo>
                  <a:pt x="3368170" y="274181"/>
                  <a:pt x="3356920" y="218014"/>
                  <a:pt x="3345669" y="236736"/>
                </a:cubicBezTo>
                <a:lnTo>
                  <a:pt x="3345669" y="243289"/>
                </a:lnTo>
                <a:cubicBezTo>
                  <a:pt x="3338169" y="255459"/>
                  <a:pt x="3334419" y="236736"/>
                  <a:pt x="3323169" y="240481"/>
                </a:cubicBezTo>
                <a:cubicBezTo>
                  <a:pt x="3304419" y="244225"/>
                  <a:pt x="3293168" y="225503"/>
                  <a:pt x="3293168" y="255459"/>
                </a:cubicBezTo>
                <a:cubicBezTo>
                  <a:pt x="3285668" y="229248"/>
                  <a:pt x="3311919" y="244225"/>
                  <a:pt x="3300669" y="210525"/>
                </a:cubicBezTo>
                <a:cubicBezTo>
                  <a:pt x="3236917" y="236736"/>
                  <a:pt x="3165666" y="229248"/>
                  <a:pt x="3101914" y="229248"/>
                </a:cubicBezTo>
                <a:cubicBezTo>
                  <a:pt x="3094414" y="218014"/>
                  <a:pt x="3090664" y="214270"/>
                  <a:pt x="3086914" y="203037"/>
                </a:cubicBezTo>
                <a:cubicBezTo>
                  <a:pt x="3079414" y="206781"/>
                  <a:pt x="3064414" y="206781"/>
                  <a:pt x="3056913" y="221759"/>
                </a:cubicBezTo>
                <a:cubicBezTo>
                  <a:pt x="3060663" y="221759"/>
                  <a:pt x="3053163" y="206781"/>
                  <a:pt x="3049413" y="206781"/>
                </a:cubicBezTo>
                <a:cubicBezTo>
                  <a:pt x="3038163" y="195548"/>
                  <a:pt x="3034413" y="236736"/>
                  <a:pt x="3023163" y="221759"/>
                </a:cubicBezTo>
                <a:cubicBezTo>
                  <a:pt x="3026913" y="214270"/>
                  <a:pt x="3030663" y="206781"/>
                  <a:pt x="3026913" y="195548"/>
                </a:cubicBezTo>
                <a:cubicBezTo>
                  <a:pt x="3015663" y="218014"/>
                  <a:pt x="3000662" y="214270"/>
                  <a:pt x="2989412" y="221759"/>
                </a:cubicBezTo>
                <a:cubicBezTo>
                  <a:pt x="2989412" y="214270"/>
                  <a:pt x="2993162" y="214270"/>
                  <a:pt x="2993162" y="203037"/>
                </a:cubicBezTo>
                <a:cubicBezTo>
                  <a:pt x="2978162" y="229248"/>
                  <a:pt x="2966912" y="199292"/>
                  <a:pt x="2951911" y="214270"/>
                </a:cubicBezTo>
                <a:lnTo>
                  <a:pt x="2958474" y="197888"/>
                </a:lnTo>
                <a:cubicBezTo>
                  <a:pt x="2940661" y="176826"/>
                  <a:pt x="2951911" y="232992"/>
                  <a:pt x="2933161" y="218014"/>
                </a:cubicBezTo>
                <a:cubicBezTo>
                  <a:pt x="2936911" y="214270"/>
                  <a:pt x="2936911" y="206781"/>
                  <a:pt x="2936911" y="199292"/>
                </a:cubicBezTo>
                <a:cubicBezTo>
                  <a:pt x="2921911" y="229248"/>
                  <a:pt x="2895660" y="218014"/>
                  <a:pt x="2876910" y="229248"/>
                </a:cubicBezTo>
                <a:lnTo>
                  <a:pt x="2876910" y="221759"/>
                </a:lnTo>
                <a:cubicBezTo>
                  <a:pt x="2861909" y="225503"/>
                  <a:pt x="2843159" y="214270"/>
                  <a:pt x="2820658" y="229248"/>
                </a:cubicBezTo>
                <a:cubicBezTo>
                  <a:pt x="2813158" y="221759"/>
                  <a:pt x="2824409" y="188059"/>
                  <a:pt x="2805658" y="191803"/>
                </a:cubicBezTo>
                <a:cubicBezTo>
                  <a:pt x="2805658" y="225503"/>
                  <a:pt x="2771907" y="206781"/>
                  <a:pt x="2783158" y="244225"/>
                </a:cubicBezTo>
                <a:cubicBezTo>
                  <a:pt x="2768157" y="236736"/>
                  <a:pt x="2741907" y="225503"/>
                  <a:pt x="2730657" y="236736"/>
                </a:cubicBezTo>
                <a:cubicBezTo>
                  <a:pt x="2738157" y="221759"/>
                  <a:pt x="2723156" y="195548"/>
                  <a:pt x="2738157" y="191803"/>
                </a:cubicBezTo>
                <a:lnTo>
                  <a:pt x="2728313" y="175421"/>
                </a:lnTo>
                <a:lnTo>
                  <a:pt x="2730188" y="167055"/>
                </a:lnTo>
                <a:cubicBezTo>
                  <a:pt x="2735637" y="166880"/>
                  <a:pt x="2735813" y="165124"/>
                  <a:pt x="2734407" y="158104"/>
                </a:cubicBezTo>
                <a:cubicBezTo>
                  <a:pt x="2726906" y="161848"/>
                  <a:pt x="2708156" y="173081"/>
                  <a:pt x="2700656" y="169337"/>
                </a:cubicBezTo>
                <a:cubicBezTo>
                  <a:pt x="2689406" y="188059"/>
                  <a:pt x="2678155" y="225503"/>
                  <a:pt x="2655655" y="229248"/>
                </a:cubicBezTo>
                <a:cubicBezTo>
                  <a:pt x="2666905" y="218014"/>
                  <a:pt x="2651905" y="191803"/>
                  <a:pt x="2659405" y="188059"/>
                </a:cubicBezTo>
                <a:cubicBezTo>
                  <a:pt x="2629404" y="247970"/>
                  <a:pt x="2629404" y="247970"/>
                  <a:pt x="2629404" y="247970"/>
                </a:cubicBezTo>
                <a:cubicBezTo>
                  <a:pt x="2621904" y="251714"/>
                  <a:pt x="2625654" y="221759"/>
                  <a:pt x="2618154" y="232992"/>
                </a:cubicBezTo>
                <a:cubicBezTo>
                  <a:pt x="2618154" y="240481"/>
                  <a:pt x="2614404" y="247970"/>
                  <a:pt x="2610654" y="251714"/>
                </a:cubicBezTo>
                <a:cubicBezTo>
                  <a:pt x="2606904" y="247970"/>
                  <a:pt x="2580653" y="259203"/>
                  <a:pt x="2580653" y="229248"/>
                </a:cubicBezTo>
                <a:cubicBezTo>
                  <a:pt x="2576903" y="214270"/>
                  <a:pt x="2591904" y="221759"/>
                  <a:pt x="2584404" y="210525"/>
                </a:cubicBezTo>
                <a:cubicBezTo>
                  <a:pt x="2569403" y="210525"/>
                  <a:pt x="2569403" y="221759"/>
                  <a:pt x="2558153" y="221759"/>
                </a:cubicBezTo>
                <a:cubicBezTo>
                  <a:pt x="2550706" y="210578"/>
                  <a:pt x="2532167" y="228984"/>
                  <a:pt x="2539361" y="247530"/>
                </a:cubicBezTo>
                <a:cubicBezTo>
                  <a:pt x="2533690" y="258667"/>
                  <a:pt x="2524493" y="262947"/>
                  <a:pt x="2513152" y="262947"/>
                </a:cubicBezTo>
                <a:cubicBezTo>
                  <a:pt x="2516902" y="255459"/>
                  <a:pt x="2516902" y="247970"/>
                  <a:pt x="2520652" y="236736"/>
                </a:cubicBezTo>
                <a:cubicBezTo>
                  <a:pt x="2502633" y="261926"/>
                  <a:pt x="2484613" y="269824"/>
                  <a:pt x="2466587" y="280360"/>
                </a:cubicBezTo>
                <a:cubicBezTo>
                  <a:pt x="2468386" y="274645"/>
                  <a:pt x="2470872" y="264979"/>
                  <a:pt x="2473190" y="262123"/>
                </a:cubicBezTo>
                <a:cubicBezTo>
                  <a:pt x="2451767" y="242997"/>
                  <a:pt x="2426306" y="288367"/>
                  <a:pt x="2404400" y="259203"/>
                </a:cubicBezTo>
                <a:cubicBezTo>
                  <a:pt x="2408150" y="255460"/>
                  <a:pt x="2408150" y="281670"/>
                  <a:pt x="2408150" y="277925"/>
                </a:cubicBezTo>
                <a:cubicBezTo>
                  <a:pt x="2396900" y="274181"/>
                  <a:pt x="2396900" y="251714"/>
                  <a:pt x="2389399" y="259203"/>
                </a:cubicBezTo>
                <a:cubicBezTo>
                  <a:pt x="2389399" y="247970"/>
                  <a:pt x="2378149" y="262947"/>
                  <a:pt x="2370649" y="266692"/>
                </a:cubicBezTo>
                <a:cubicBezTo>
                  <a:pt x="2370329" y="264717"/>
                  <a:pt x="2372364" y="259203"/>
                  <a:pt x="2374399" y="259203"/>
                </a:cubicBezTo>
                <a:cubicBezTo>
                  <a:pt x="2366899" y="270436"/>
                  <a:pt x="2321898" y="289158"/>
                  <a:pt x="2295647" y="270436"/>
                </a:cubicBezTo>
                <a:cubicBezTo>
                  <a:pt x="2295647" y="277926"/>
                  <a:pt x="2280647" y="300392"/>
                  <a:pt x="2273147" y="300392"/>
                </a:cubicBezTo>
                <a:lnTo>
                  <a:pt x="2276428" y="284010"/>
                </a:lnTo>
                <a:cubicBezTo>
                  <a:pt x="2273981" y="270023"/>
                  <a:pt x="2264263" y="276489"/>
                  <a:pt x="2260348" y="270933"/>
                </a:cubicBezTo>
                <a:lnTo>
                  <a:pt x="2269492" y="267600"/>
                </a:lnTo>
                <a:lnTo>
                  <a:pt x="2270218" y="274532"/>
                </a:lnTo>
                <a:cubicBezTo>
                  <a:pt x="2272115" y="273671"/>
                  <a:pt x="2275789" y="267486"/>
                  <a:pt x="2279674" y="263311"/>
                </a:cubicBezTo>
                <a:cubicBezTo>
                  <a:pt x="2276448" y="264848"/>
                  <a:pt x="2272963" y="266564"/>
                  <a:pt x="2269492" y="267600"/>
                </a:cubicBezTo>
                <a:cubicBezTo>
                  <a:pt x="2269313" y="267288"/>
                  <a:pt x="2269354" y="266995"/>
                  <a:pt x="2269397" y="266692"/>
                </a:cubicBezTo>
                <a:cubicBezTo>
                  <a:pt x="2266331" y="266692"/>
                  <a:pt x="2263266" y="268360"/>
                  <a:pt x="2260205" y="270417"/>
                </a:cubicBezTo>
                <a:cubicBezTo>
                  <a:pt x="2258761" y="269143"/>
                  <a:pt x="2258147" y="266735"/>
                  <a:pt x="2258147" y="262947"/>
                </a:cubicBezTo>
                <a:lnTo>
                  <a:pt x="2259116" y="271149"/>
                </a:lnTo>
                <a:cubicBezTo>
                  <a:pt x="2251292" y="276558"/>
                  <a:pt x="2243469" y="283455"/>
                  <a:pt x="2235646" y="270436"/>
                </a:cubicBezTo>
                <a:cubicBezTo>
                  <a:pt x="2239396" y="274181"/>
                  <a:pt x="2243146" y="240481"/>
                  <a:pt x="2235646" y="244225"/>
                </a:cubicBezTo>
                <a:cubicBezTo>
                  <a:pt x="2220646" y="247970"/>
                  <a:pt x="2231896" y="251714"/>
                  <a:pt x="2216896" y="259203"/>
                </a:cubicBezTo>
                <a:lnTo>
                  <a:pt x="2210333" y="265756"/>
                </a:lnTo>
                <a:lnTo>
                  <a:pt x="2205528" y="275936"/>
                </a:lnTo>
                <a:cubicBezTo>
                  <a:pt x="2200958" y="279095"/>
                  <a:pt x="2195333" y="268564"/>
                  <a:pt x="2198145" y="285414"/>
                </a:cubicBezTo>
                <a:cubicBezTo>
                  <a:pt x="2198145" y="270436"/>
                  <a:pt x="2175645" y="296647"/>
                  <a:pt x="2179395" y="262947"/>
                </a:cubicBezTo>
                <a:cubicBezTo>
                  <a:pt x="2179395" y="236736"/>
                  <a:pt x="2179395" y="236736"/>
                  <a:pt x="2179395" y="236736"/>
                </a:cubicBezTo>
                <a:cubicBezTo>
                  <a:pt x="2171895" y="240481"/>
                  <a:pt x="2168145" y="262947"/>
                  <a:pt x="2160645" y="274181"/>
                </a:cubicBezTo>
                <a:cubicBezTo>
                  <a:pt x="2160645" y="274120"/>
                  <a:pt x="2160645" y="266677"/>
                  <a:pt x="2160645" y="262947"/>
                </a:cubicBezTo>
                <a:cubicBezTo>
                  <a:pt x="2156895" y="304136"/>
                  <a:pt x="2141894" y="259203"/>
                  <a:pt x="2134394" y="289158"/>
                </a:cubicBezTo>
                <a:cubicBezTo>
                  <a:pt x="2119394" y="277925"/>
                  <a:pt x="2096893" y="289158"/>
                  <a:pt x="2089393" y="262947"/>
                </a:cubicBezTo>
                <a:cubicBezTo>
                  <a:pt x="2078143" y="274181"/>
                  <a:pt x="2066893" y="289158"/>
                  <a:pt x="2055642" y="281670"/>
                </a:cubicBezTo>
                <a:cubicBezTo>
                  <a:pt x="2055642" y="277925"/>
                  <a:pt x="2059393" y="274181"/>
                  <a:pt x="2063143" y="266692"/>
                </a:cubicBezTo>
                <a:cubicBezTo>
                  <a:pt x="2051892" y="255459"/>
                  <a:pt x="2051892" y="266692"/>
                  <a:pt x="2044392" y="270436"/>
                </a:cubicBezTo>
                <a:cubicBezTo>
                  <a:pt x="2044392" y="266692"/>
                  <a:pt x="2029392" y="247970"/>
                  <a:pt x="2018142" y="232992"/>
                </a:cubicBezTo>
                <a:cubicBezTo>
                  <a:pt x="2006891" y="244225"/>
                  <a:pt x="2010642" y="266692"/>
                  <a:pt x="2010642" y="277925"/>
                </a:cubicBezTo>
                <a:cubicBezTo>
                  <a:pt x="1999391" y="240481"/>
                  <a:pt x="1976891" y="304136"/>
                  <a:pt x="1965641" y="266692"/>
                </a:cubicBezTo>
                <a:cubicBezTo>
                  <a:pt x="1969391" y="262947"/>
                  <a:pt x="1980641" y="247970"/>
                  <a:pt x="1973141" y="240481"/>
                </a:cubicBezTo>
                <a:cubicBezTo>
                  <a:pt x="1961891" y="199292"/>
                  <a:pt x="1950640" y="266692"/>
                  <a:pt x="1935640" y="247970"/>
                </a:cubicBezTo>
                <a:cubicBezTo>
                  <a:pt x="1935640" y="281670"/>
                  <a:pt x="1935640" y="281670"/>
                  <a:pt x="1935640" y="281670"/>
                </a:cubicBezTo>
                <a:cubicBezTo>
                  <a:pt x="1931890" y="259203"/>
                  <a:pt x="1913139" y="300392"/>
                  <a:pt x="1913139" y="266692"/>
                </a:cubicBezTo>
                <a:cubicBezTo>
                  <a:pt x="1909389" y="277925"/>
                  <a:pt x="1894389" y="255459"/>
                  <a:pt x="1898139" y="285414"/>
                </a:cubicBezTo>
                <a:cubicBezTo>
                  <a:pt x="1868139" y="259203"/>
                  <a:pt x="1826888" y="300392"/>
                  <a:pt x="1811887" y="244225"/>
                </a:cubicBezTo>
                <a:cubicBezTo>
                  <a:pt x="1808137" y="247970"/>
                  <a:pt x="1800637" y="240481"/>
                  <a:pt x="1800637" y="259203"/>
                </a:cubicBezTo>
                <a:lnTo>
                  <a:pt x="1805559" y="265522"/>
                </a:lnTo>
                <a:cubicBezTo>
                  <a:pt x="1809778" y="265521"/>
                  <a:pt x="1811887" y="250778"/>
                  <a:pt x="1811887" y="259203"/>
                </a:cubicBezTo>
                <a:cubicBezTo>
                  <a:pt x="1808137" y="259203"/>
                  <a:pt x="1808137" y="266692"/>
                  <a:pt x="1808137" y="270436"/>
                </a:cubicBezTo>
                <a:cubicBezTo>
                  <a:pt x="1800637" y="262947"/>
                  <a:pt x="1793137" y="262947"/>
                  <a:pt x="1800637" y="236736"/>
                </a:cubicBezTo>
                <a:cubicBezTo>
                  <a:pt x="1781887" y="214270"/>
                  <a:pt x="1781887" y="289158"/>
                  <a:pt x="1755636" y="277925"/>
                </a:cubicBezTo>
                <a:cubicBezTo>
                  <a:pt x="1759386" y="262947"/>
                  <a:pt x="1755636" y="259203"/>
                  <a:pt x="1748136" y="259203"/>
                </a:cubicBezTo>
                <a:cubicBezTo>
                  <a:pt x="1733136" y="281670"/>
                  <a:pt x="1733136" y="281670"/>
                  <a:pt x="1733136" y="281670"/>
                </a:cubicBezTo>
                <a:cubicBezTo>
                  <a:pt x="1718135" y="277925"/>
                  <a:pt x="1725636" y="251714"/>
                  <a:pt x="1725636" y="229248"/>
                </a:cubicBezTo>
                <a:cubicBezTo>
                  <a:pt x="1718135" y="232992"/>
                  <a:pt x="1706885" y="232992"/>
                  <a:pt x="1703135" y="247970"/>
                </a:cubicBezTo>
                <a:cubicBezTo>
                  <a:pt x="1695635" y="221759"/>
                  <a:pt x="1695635" y="221759"/>
                  <a:pt x="1695635" y="221759"/>
                </a:cubicBezTo>
                <a:cubicBezTo>
                  <a:pt x="1703135" y="240481"/>
                  <a:pt x="1688135" y="232992"/>
                  <a:pt x="1684385" y="240481"/>
                </a:cubicBezTo>
                <a:lnTo>
                  <a:pt x="1687666" y="233928"/>
                </a:lnTo>
                <a:cubicBezTo>
                  <a:pt x="1684385" y="225503"/>
                  <a:pt x="1676885" y="229248"/>
                  <a:pt x="1673134" y="232992"/>
                </a:cubicBezTo>
                <a:cubicBezTo>
                  <a:pt x="1673134" y="244225"/>
                  <a:pt x="1680635" y="251714"/>
                  <a:pt x="1688135" y="255459"/>
                </a:cubicBezTo>
                <a:cubicBezTo>
                  <a:pt x="1680635" y="266692"/>
                  <a:pt x="1676885" y="262947"/>
                  <a:pt x="1669384" y="274181"/>
                </a:cubicBezTo>
                <a:cubicBezTo>
                  <a:pt x="1673134" y="251714"/>
                  <a:pt x="1658134" y="259203"/>
                  <a:pt x="1650634" y="255459"/>
                </a:cubicBezTo>
                <a:cubicBezTo>
                  <a:pt x="1643134" y="251714"/>
                  <a:pt x="1639384" y="274181"/>
                  <a:pt x="1639384" y="274181"/>
                </a:cubicBezTo>
                <a:cubicBezTo>
                  <a:pt x="1639384" y="262947"/>
                  <a:pt x="1624383" y="274181"/>
                  <a:pt x="1631884" y="255459"/>
                </a:cubicBezTo>
                <a:cubicBezTo>
                  <a:pt x="1635634" y="251714"/>
                  <a:pt x="1639384" y="266692"/>
                  <a:pt x="1643134" y="259203"/>
                </a:cubicBezTo>
                <a:cubicBezTo>
                  <a:pt x="1639384" y="247970"/>
                  <a:pt x="1639384" y="229248"/>
                  <a:pt x="1628134" y="244225"/>
                </a:cubicBezTo>
                <a:cubicBezTo>
                  <a:pt x="1620633" y="255459"/>
                  <a:pt x="1628134" y="285414"/>
                  <a:pt x="1613133" y="274181"/>
                </a:cubicBezTo>
                <a:cubicBezTo>
                  <a:pt x="1616883" y="266692"/>
                  <a:pt x="1620633" y="259203"/>
                  <a:pt x="1624383" y="251714"/>
                </a:cubicBezTo>
                <a:lnTo>
                  <a:pt x="1611258" y="241885"/>
                </a:lnTo>
                <a:lnTo>
                  <a:pt x="1609383" y="256863"/>
                </a:lnTo>
                <a:cubicBezTo>
                  <a:pt x="1605633" y="255459"/>
                  <a:pt x="1609383" y="251714"/>
                  <a:pt x="1605633" y="247970"/>
                </a:cubicBezTo>
                <a:cubicBezTo>
                  <a:pt x="1601883" y="270436"/>
                  <a:pt x="1586883" y="255459"/>
                  <a:pt x="1583133" y="277925"/>
                </a:cubicBezTo>
                <a:cubicBezTo>
                  <a:pt x="1575632" y="281670"/>
                  <a:pt x="1568132" y="262947"/>
                  <a:pt x="1560632" y="262947"/>
                </a:cubicBezTo>
                <a:cubicBezTo>
                  <a:pt x="1553132" y="247970"/>
                  <a:pt x="1541882" y="255459"/>
                  <a:pt x="1534382" y="270436"/>
                </a:cubicBezTo>
                <a:cubicBezTo>
                  <a:pt x="1530631" y="262947"/>
                  <a:pt x="1519381" y="266692"/>
                  <a:pt x="1515631" y="277925"/>
                </a:cubicBezTo>
                <a:cubicBezTo>
                  <a:pt x="1504381" y="262947"/>
                  <a:pt x="1511881" y="203037"/>
                  <a:pt x="1500631" y="225503"/>
                </a:cubicBezTo>
                <a:cubicBezTo>
                  <a:pt x="1489381" y="225503"/>
                  <a:pt x="1481880" y="262947"/>
                  <a:pt x="1485631" y="274181"/>
                </a:cubicBezTo>
                <a:cubicBezTo>
                  <a:pt x="1463130" y="262947"/>
                  <a:pt x="1440630" y="292903"/>
                  <a:pt x="1421879" y="262947"/>
                </a:cubicBezTo>
                <a:cubicBezTo>
                  <a:pt x="1418129" y="270436"/>
                  <a:pt x="1421879" y="274181"/>
                  <a:pt x="1414379" y="277925"/>
                </a:cubicBezTo>
                <a:cubicBezTo>
                  <a:pt x="1384378" y="270436"/>
                  <a:pt x="1346878" y="300392"/>
                  <a:pt x="1324377" y="262947"/>
                </a:cubicBezTo>
                <a:cubicBezTo>
                  <a:pt x="1335627" y="251714"/>
                  <a:pt x="1328127" y="240481"/>
                  <a:pt x="1328127" y="229248"/>
                </a:cubicBezTo>
                <a:lnTo>
                  <a:pt x="1323733" y="234689"/>
                </a:lnTo>
                <a:lnTo>
                  <a:pt x="1320107" y="228699"/>
                </a:lnTo>
                <a:cubicBezTo>
                  <a:pt x="1319162" y="227492"/>
                  <a:pt x="1318283" y="229248"/>
                  <a:pt x="1316877" y="240481"/>
                </a:cubicBezTo>
                <a:cubicBezTo>
                  <a:pt x="1316877" y="259203"/>
                  <a:pt x="1313127" y="270436"/>
                  <a:pt x="1324377" y="277925"/>
                </a:cubicBezTo>
                <a:cubicBezTo>
                  <a:pt x="1305627" y="285414"/>
                  <a:pt x="1275626" y="285414"/>
                  <a:pt x="1268126" y="266692"/>
                </a:cubicBezTo>
                <a:cubicBezTo>
                  <a:pt x="1271876" y="274181"/>
                  <a:pt x="1268126" y="281670"/>
                  <a:pt x="1264376" y="285414"/>
                </a:cubicBezTo>
                <a:lnTo>
                  <a:pt x="1257344" y="260139"/>
                </a:lnTo>
                <a:cubicBezTo>
                  <a:pt x="1253126" y="256395"/>
                  <a:pt x="1247501" y="257331"/>
                  <a:pt x="1241875" y="262947"/>
                </a:cubicBezTo>
                <a:lnTo>
                  <a:pt x="1241875" y="279329"/>
                </a:lnTo>
                <a:lnTo>
                  <a:pt x="1235313" y="265288"/>
                </a:lnTo>
                <a:cubicBezTo>
                  <a:pt x="1230625" y="266693"/>
                  <a:pt x="1226875" y="300392"/>
                  <a:pt x="1219375" y="281670"/>
                </a:cubicBezTo>
                <a:cubicBezTo>
                  <a:pt x="1219375" y="274181"/>
                  <a:pt x="1219375" y="266692"/>
                  <a:pt x="1215625" y="262947"/>
                </a:cubicBezTo>
                <a:cubicBezTo>
                  <a:pt x="1204375" y="277925"/>
                  <a:pt x="1189374" y="300392"/>
                  <a:pt x="1178124" y="285414"/>
                </a:cubicBezTo>
                <a:cubicBezTo>
                  <a:pt x="1170624" y="259203"/>
                  <a:pt x="1170624" y="259203"/>
                  <a:pt x="1170624" y="259203"/>
                </a:cubicBezTo>
                <a:cubicBezTo>
                  <a:pt x="1166874" y="262947"/>
                  <a:pt x="1155624" y="277925"/>
                  <a:pt x="1166874" y="285414"/>
                </a:cubicBezTo>
                <a:cubicBezTo>
                  <a:pt x="1148123" y="270436"/>
                  <a:pt x="1133123" y="266692"/>
                  <a:pt x="1129373" y="244225"/>
                </a:cubicBezTo>
                <a:cubicBezTo>
                  <a:pt x="1091872" y="296647"/>
                  <a:pt x="1043121" y="296647"/>
                  <a:pt x="1005620" y="292903"/>
                </a:cubicBezTo>
                <a:lnTo>
                  <a:pt x="1008902" y="283074"/>
                </a:lnTo>
                <a:lnTo>
                  <a:pt x="1003137" y="279278"/>
                </a:lnTo>
                <a:cubicBezTo>
                  <a:pt x="999292" y="282372"/>
                  <a:pt x="999995" y="301328"/>
                  <a:pt x="994370" y="292903"/>
                </a:cubicBezTo>
                <a:cubicBezTo>
                  <a:pt x="998120" y="281670"/>
                  <a:pt x="986870" y="266692"/>
                  <a:pt x="994370" y="251714"/>
                </a:cubicBezTo>
                <a:cubicBezTo>
                  <a:pt x="983120" y="236736"/>
                  <a:pt x="975620" y="274181"/>
                  <a:pt x="968120" y="277925"/>
                </a:cubicBezTo>
                <a:lnTo>
                  <a:pt x="967651" y="284419"/>
                </a:lnTo>
                <a:lnTo>
                  <a:pt x="971342" y="280668"/>
                </a:lnTo>
                <a:cubicBezTo>
                  <a:pt x="972573" y="279680"/>
                  <a:pt x="973276" y="280733"/>
                  <a:pt x="971870" y="289158"/>
                </a:cubicBezTo>
                <a:cubicBezTo>
                  <a:pt x="971870" y="296647"/>
                  <a:pt x="953119" y="274181"/>
                  <a:pt x="949369" y="300392"/>
                </a:cubicBezTo>
                <a:cubicBezTo>
                  <a:pt x="945619" y="292903"/>
                  <a:pt x="949369" y="274181"/>
                  <a:pt x="949369" y="262947"/>
                </a:cubicBezTo>
                <a:lnTo>
                  <a:pt x="942807" y="272777"/>
                </a:lnTo>
                <a:cubicBezTo>
                  <a:pt x="930619" y="244225"/>
                  <a:pt x="968120" y="221759"/>
                  <a:pt x="956869" y="184315"/>
                </a:cubicBezTo>
                <a:lnTo>
                  <a:pt x="950307" y="187591"/>
                </a:lnTo>
                <a:cubicBezTo>
                  <a:pt x="941869" y="158104"/>
                  <a:pt x="971870" y="154359"/>
                  <a:pt x="953119" y="146870"/>
                </a:cubicBezTo>
                <a:cubicBezTo>
                  <a:pt x="941869" y="158104"/>
                  <a:pt x="934369" y="195548"/>
                  <a:pt x="941869" y="206781"/>
                </a:cubicBezTo>
                <a:cubicBezTo>
                  <a:pt x="923119" y="214270"/>
                  <a:pt x="930619" y="270436"/>
                  <a:pt x="908118" y="266692"/>
                </a:cubicBezTo>
                <a:cubicBezTo>
                  <a:pt x="904368" y="251714"/>
                  <a:pt x="926869" y="262947"/>
                  <a:pt x="923119" y="244225"/>
                </a:cubicBezTo>
                <a:cubicBezTo>
                  <a:pt x="915619" y="221759"/>
                  <a:pt x="904368" y="255459"/>
                  <a:pt x="893118" y="247970"/>
                </a:cubicBezTo>
                <a:cubicBezTo>
                  <a:pt x="904368" y="255459"/>
                  <a:pt x="896868" y="281670"/>
                  <a:pt x="889368" y="285414"/>
                </a:cubicBezTo>
                <a:cubicBezTo>
                  <a:pt x="878118" y="274181"/>
                  <a:pt x="896868" y="262947"/>
                  <a:pt x="881868" y="259203"/>
                </a:cubicBezTo>
                <a:cubicBezTo>
                  <a:pt x="878118" y="274181"/>
                  <a:pt x="863117" y="285414"/>
                  <a:pt x="878118" y="296647"/>
                </a:cubicBezTo>
                <a:lnTo>
                  <a:pt x="872434" y="309519"/>
                </a:lnTo>
                <a:cubicBezTo>
                  <a:pt x="866633" y="312327"/>
                  <a:pt x="860305" y="291967"/>
                  <a:pt x="851867" y="311625"/>
                </a:cubicBezTo>
                <a:cubicBezTo>
                  <a:pt x="848117" y="289158"/>
                  <a:pt x="870618" y="259203"/>
                  <a:pt x="851867" y="244225"/>
                </a:cubicBezTo>
                <a:cubicBezTo>
                  <a:pt x="855617" y="266692"/>
                  <a:pt x="833117" y="274181"/>
                  <a:pt x="840617" y="311625"/>
                </a:cubicBezTo>
                <a:cubicBezTo>
                  <a:pt x="833117" y="304136"/>
                  <a:pt x="833117" y="285414"/>
                  <a:pt x="840617" y="270436"/>
                </a:cubicBezTo>
                <a:cubicBezTo>
                  <a:pt x="829367" y="255459"/>
                  <a:pt x="814366" y="311625"/>
                  <a:pt x="814366" y="266692"/>
                </a:cubicBezTo>
                <a:cubicBezTo>
                  <a:pt x="810616" y="289158"/>
                  <a:pt x="810616" y="289158"/>
                  <a:pt x="810616" y="289158"/>
                </a:cubicBezTo>
                <a:cubicBezTo>
                  <a:pt x="806866" y="281670"/>
                  <a:pt x="803116" y="277925"/>
                  <a:pt x="799366" y="262947"/>
                </a:cubicBezTo>
                <a:cubicBezTo>
                  <a:pt x="791866" y="262947"/>
                  <a:pt x="773116" y="296647"/>
                  <a:pt x="773116" y="259203"/>
                </a:cubicBezTo>
                <a:cubicBezTo>
                  <a:pt x="773116" y="262947"/>
                  <a:pt x="754365" y="259203"/>
                  <a:pt x="758115" y="285414"/>
                </a:cubicBezTo>
                <a:cubicBezTo>
                  <a:pt x="769365" y="300392"/>
                  <a:pt x="773116" y="266692"/>
                  <a:pt x="776866" y="300392"/>
                </a:cubicBezTo>
                <a:lnTo>
                  <a:pt x="772823" y="290094"/>
                </a:lnTo>
                <a:cubicBezTo>
                  <a:pt x="767725" y="287988"/>
                  <a:pt x="759990" y="306944"/>
                  <a:pt x="754365" y="315369"/>
                </a:cubicBezTo>
                <a:lnTo>
                  <a:pt x="754365" y="302264"/>
                </a:lnTo>
                <a:cubicBezTo>
                  <a:pt x="750615" y="304136"/>
                  <a:pt x="743115" y="300392"/>
                  <a:pt x="739365" y="315369"/>
                </a:cubicBezTo>
                <a:cubicBezTo>
                  <a:pt x="743115" y="307880"/>
                  <a:pt x="739365" y="300392"/>
                  <a:pt x="739365" y="296647"/>
                </a:cubicBezTo>
                <a:lnTo>
                  <a:pt x="732802" y="313029"/>
                </a:lnTo>
                <a:cubicBezTo>
                  <a:pt x="716864" y="326603"/>
                  <a:pt x="731865" y="281670"/>
                  <a:pt x="713114" y="285414"/>
                </a:cubicBezTo>
                <a:lnTo>
                  <a:pt x="726240" y="272309"/>
                </a:lnTo>
                <a:cubicBezTo>
                  <a:pt x="724365" y="274181"/>
                  <a:pt x="720614" y="251714"/>
                  <a:pt x="713114" y="259203"/>
                </a:cubicBezTo>
                <a:cubicBezTo>
                  <a:pt x="709364" y="277925"/>
                  <a:pt x="701864" y="300392"/>
                  <a:pt x="698114" y="315369"/>
                </a:cubicBezTo>
                <a:cubicBezTo>
                  <a:pt x="692506" y="320969"/>
                  <a:pt x="693188" y="305634"/>
                  <a:pt x="690926" y="307256"/>
                </a:cubicBezTo>
                <a:lnTo>
                  <a:pt x="697215" y="294697"/>
                </a:lnTo>
                <a:cubicBezTo>
                  <a:pt x="701864" y="285414"/>
                  <a:pt x="690614" y="259203"/>
                  <a:pt x="679364" y="259203"/>
                </a:cubicBezTo>
                <a:cubicBezTo>
                  <a:pt x="671863" y="266692"/>
                  <a:pt x="660613" y="292903"/>
                  <a:pt x="671863" y="304136"/>
                </a:cubicBezTo>
                <a:cubicBezTo>
                  <a:pt x="664363" y="304136"/>
                  <a:pt x="656863" y="292903"/>
                  <a:pt x="664363" y="277925"/>
                </a:cubicBezTo>
                <a:cubicBezTo>
                  <a:pt x="649363" y="285414"/>
                  <a:pt x="664363" y="300392"/>
                  <a:pt x="653113" y="311625"/>
                </a:cubicBezTo>
                <a:cubicBezTo>
                  <a:pt x="649363" y="296647"/>
                  <a:pt x="634363" y="277925"/>
                  <a:pt x="626862" y="259203"/>
                </a:cubicBezTo>
                <a:cubicBezTo>
                  <a:pt x="638113" y="229248"/>
                  <a:pt x="638113" y="229248"/>
                  <a:pt x="638113" y="229248"/>
                </a:cubicBezTo>
                <a:lnTo>
                  <a:pt x="631550" y="229248"/>
                </a:lnTo>
                <a:cubicBezTo>
                  <a:pt x="641863" y="203037"/>
                  <a:pt x="626862" y="206781"/>
                  <a:pt x="634363" y="180570"/>
                </a:cubicBezTo>
                <a:cubicBezTo>
                  <a:pt x="626862" y="176826"/>
                  <a:pt x="619362" y="184315"/>
                  <a:pt x="615612" y="191803"/>
                </a:cubicBezTo>
                <a:cubicBezTo>
                  <a:pt x="630613" y="236736"/>
                  <a:pt x="596862" y="251714"/>
                  <a:pt x="600612" y="292903"/>
                </a:cubicBezTo>
                <a:cubicBezTo>
                  <a:pt x="578111" y="300392"/>
                  <a:pt x="589362" y="195548"/>
                  <a:pt x="563111" y="255459"/>
                </a:cubicBezTo>
                <a:cubicBezTo>
                  <a:pt x="566861" y="266692"/>
                  <a:pt x="555611" y="296647"/>
                  <a:pt x="570611" y="285414"/>
                </a:cubicBezTo>
                <a:cubicBezTo>
                  <a:pt x="555611" y="281670"/>
                  <a:pt x="559361" y="322858"/>
                  <a:pt x="544361" y="307880"/>
                </a:cubicBezTo>
                <a:cubicBezTo>
                  <a:pt x="555611" y="292903"/>
                  <a:pt x="533111" y="266692"/>
                  <a:pt x="551861" y="244225"/>
                </a:cubicBezTo>
                <a:cubicBezTo>
                  <a:pt x="548111" y="255459"/>
                  <a:pt x="559361" y="255459"/>
                  <a:pt x="563111" y="251714"/>
                </a:cubicBezTo>
                <a:cubicBezTo>
                  <a:pt x="555611" y="236736"/>
                  <a:pt x="563111" y="210525"/>
                  <a:pt x="551861" y="210525"/>
                </a:cubicBezTo>
                <a:cubicBezTo>
                  <a:pt x="540611" y="214270"/>
                  <a:pt x="529360" y="214270"/>
                  <a:pt x="533111" y="236736"/>
                </a:cubicBezTo>
                <a:lnTo>
                  <a:pt x="534810" y="245980"/>
                </a:lnTo>
                <a:cubicBezTo>
                  <a:pt x="537798" y="249140"/>
                  <a:pt x="543423" y="238609"/>
                  <a:pt x="540611" y="255459"/>
                </a:cubicBezTo>
                <a:cubicBezTo>
                  <a:pt x="521860" y="262947"/>
                  <a:pt x="521860" y="229248"/>
                  <a:pt x="510610" y="270436"/>
                </a:cubicBezTo>
                <a:cubicBezTo>
                  <a:pt x="521860" y="266692"/>
                  <a:pt x="525610" y="289158"/>
                  <a:pt x="525610" y="304136"/>
                </a:cubicBezTo>
                <a:lnTo>
                  <a:pt x="512485" y="313965"/>
                </a:lnTo>
                <a:lnTo>
                  <a:pt x="513891" y="302264"/>
                </a:lnTo>
                <a:cubicBezTo>
                  <a:pt x="495610" y="289158"/>
                  <a:pt x="506860" y="326603"/>
                  <a:pt x="488110" y="322858"/>
                </a:cubicBezTo>
                <a:cubicBezTo>
                  <a:pt x="480609" y="292903"/>
                  <a:pt x="480609" y="292903"/>
                  <a:pt x="480609" y="292903"/>
                </a:cubicBezTo>
                <a:cubicBezTo>
                  <a:pt x="484359" y="266692"/>
                  <a:pt x="506860" y="304136"/>
                  <a:pt x="506860" y="262947"/>
                </a:cubicBezTo>
                <a:cubicBezTo>
                  <a:pt x="491860" y="259203"/>
                  <a:pt x="488110" y="281670"/>
                  <a:pt x="476859" y="270436"/>
                </a:cubicBezTo>
                <a:cubicBezTo>
                  <a:pt x="480609" y="266692"/>
                  <a:pt x="484359" y="266692"/>
                  <a:pt x="484359" y="262947"/>
                </a:cubicBezTo>
                <a:cubicBezTo>
                  <a:pt x="480609" y="259203"/>
                  <a:pt x="480609" y="203037"/>
                  <a:pt x="461859" y="236736"/>
                </a:cubicBezTo>
                <a:cubicBezTo>
                  <a:pt x="450609" y="247970"/>
                  <a:pt x="458109" y="251714"/>
                  <a:pt x="458109" y="266692"/>
                </a:cubicBezTo>
                <a:cubicBezTo>
                  <a:pt x="435608" y="270436"/>
                  <a:pt x="428108" y="285414"/>
                  <a:pt x="416858" y="289158"/>
                </a:cubicBezTo>
                <a:cubicBezTo>
                  <a:pt x="420608" y="259203"/>
                  <a:pt x="394358" y="285414"/>
                  <a:pt x="409358" y="255459"/>
                </a:cubicBezTo>
                <a:cubicBezTo>
                  <a:pt x="416858" y="274181"/>
                  <a:pt x="443109" y="270436"/>
                  <a:pt x="450609" y="244225"/>
                </a:cubicBezTo>
                <a:lnTo>
                  <a:pt x="452015" y="228429"/>
                </a:lnTo>
                <a:cubicBezTo>
                  <a:pt x="456937" y="222461"/>
                  <a:pt x="470297" y="238609"/>
                  <a:pt x="473109" y="210525"/>
                </a:cubicBezTo>
                <a:cubicBezTo>
                  <a:pt x="458109" y="210525"/>
                  <a:pt x="458109" y="173081"/>
                  <a:pt x="458109" y="150615"/>
                </a:cubicBezTo>
                <a:cubicBezTo>
                  <a:pt x="454359" y="150615"/>
                  <a:pt x="446859" y="158104"/>
                  <a:pt x="446859" y="161848"/>
                </a:cubicBezTo>
                <a:cubicBezTo>
                  <a:pt x="443109" y="184315"/>
                  <a:pt x="450609" y="184315"/>
                  <a:pt x="446859" y="206781"/>
                </a:cubicBezTo>
                <a:cubicBezTo>
                  <a:pt x="431858" y="199292"/>
                  <a:pt x="413108" y="214270"/>
                  <a:pt x="401858" y="232992"/>
                </a:cubicBezTo>
                <a:cubicBezTo>
                  <a:pt x="398108" y="221759"/>
                  <a:pt x="398108" y="199292"/>
                  <a:pt x="405608" y="199292"/>
                </a:cubicBezTo>
                <a:cubicBezTo>
                  <a:pt x="386857" y="203037"/>
                  <a:pt x="364357" y="199292"/>
                  <a:pt x="341857" y="195548"/>
                </a:cubicBezTo>
                <a:lnTo>
                  <a:pt x="343204" y="211403"/>
                </a:lnTo>
                <a:cubicBezTo>
                  <a:pt x="340332" y="216794"/>
                  <a:pt x="331829" y="214764"/>
                  <a:pt x="327968" y="219090"/>
                </a:cubicBezTo>
                <a:cubicBezTo>
                  <a:pt x="326768" y="208116"/>
                  <a:pt x="325402" y="195934"/>
                  <a:pt x="326856" y="184315"/>
                </a:cubicBezTo>
                <a:lnTo>
                  <a:pt x="320293" y="187708"/>
                </a:lnTo>
                <a:cubicBezTo>
                  <a:pt x="317481" y="184548"/>
                  <a:pt x="323106" y="165592"/>
                  <a:pt x="311856" y="165592"/>
                </a:cubicBezTo>
                <a:cubicBezTo>
                  <a:pt x="300606" y="180570"/>
                  <a:pt x="281855" y="191803"/>
                  <a:pt x="266855" y="199292"/>
                </a:cubicBezTo>
                <a:cubicBezTo>
                  <a:pt x="248105" y="169337"/>
                  <a:pt x="218104" y="195548"/>
                  <a:pt x="199354" y="195548"/>
                </a:cubicBezTo>
                <a:cubicBezTo>
                  <a:pt x="191853" y="180570"/>
                  <a:pt x="195603" y="150615"/>
                  <a:pt x="188103" y="143126"/>
                </a:cubicBezTo>
                <a:cubicBezTo>
                  <a:pt x="176853" y="143126"/>
                  <a:pt x="195603" y="180570"/>
                  <a:pt x="176853" y="165592"/>
                </a:cubicBezTo>
                <a:lnTo>
                  <a:pt x="180134" y="159040"/>
                </a:lnTo>
                <a:cubicBezTo>
                  <a:pt x="173103" y="165592"/>
                  <a:pt x="150602" y="135637"/>
                  <a:pt x="143102" y="180570"/>
                </a:cubicBezTo>
                <a:cubicBezTo>
                  <a:pt x="150602" y="146870"/>
                  <a:pt x="150602" y="146870"/>
                  <a:pt x="150602" y="146870"/>
                </a:cubicBezTo>
                <a:cubicBezTo>
                  <a:pt x="146852" y="143126"/>
                  <a:pt x="143102" y="150615"/>
                  <a:pt x="139352" y="154359"/>
                </a:cubicBezTo>
                <a:cubicBezTo>
                  <a:pt x="139352" y="143126"/>
                  <a:pt x="135602" y="131893"/>
                  <a:pt x="143102" y="124404"/>
                </a:cubicBezTo>
                <a:cubicBezTo>
                  <a:pt x="131852" y="101937"/>
                  <a:pt x="120602" y="128148"/>
                  <a:pt x="109352" y="128148"/>
                </a:cubicBezTo>
                <a:cubicBezTo>
                  <a:pt x="116852" y="150615"/>
                  <a:pt x="116852" y="150615"/>
                  <a:pt x="116852" y="150615"/>
                </a:cubicBezTo>
                <a:cubicBezTo>
                  <a:pt x="94351" y="165592"/>
                  <a:pt x="83101" y="146870"/>
                  <a:pt x="64351" y="150615"/>
                </a:cubicBezTo>
                <a:lnTo>
                  <a:pt x="64351" y="134233"/>
                </a:lnTo>
                <a:lnTo>
                  <a:pt x="54507" y="141722"/>
                </a:lnTo>
                <a:lnTo>
                  <a:pt x="49819" y="121595"/>
                </a:lnTo>
                <a:cubicBezTo>
                  <a:pt x="46538" y="117851"/>
                  <a:pt x="41850" y="118787"/>
                  <a:pt x="38100" y="128148"/>
                </a:cubicBezTo>
                <a:cubicBezTo>
                  <a:pt x="71851" y="79471"/>
                  <a:pt x="71851" y="79471"/>
                  <a:pt x="71851" y="79471"/>
                </a:cubicBezTo>
                <a:cubicBezTo>
                  <a:pt x="79351" y="90704"/>
                  <a:pt x="60601" y="101937"/>
                  <a:pt x="64351" y="124404"/>
                </a:cubicBezTo>
                <a:cubicBezTo>
                  <a:pt x="68101" y="139381"/>
                  <a:pt x="86851" y="135637"/>
                  <a:pt x="90601" y="116915"/>
                </a:cubicBezTo>
                <a:cubicBezTo>
                  <a:pt x="83101" y="113170"/>
                  <a:pt x="83101" y="116915"/>
                  <a:pt x="79351" y="124404"/>
                </a:cubicBezTo>
                <a:cubicBezTo>
                  <a:pt x="75601" y="98193"/>
                  <a:pt x="86851" y="98193"/>
                  <a:pt x="90601" y="79471"/>
                </a:cubicBezTo>
                <a:lnTo>
                  <a:pt x="86912" y="78801"/>
                </a:lnTo>
                <a:cubicBezTo>
                  <a:pt x="92572" y="68177"/>
                  <a:pt x="99534" y="67761"/>
                  <a:pt x="109352" y="64493"/>
                </a:cubicBezTo>
                <a:cubicBezTo>
                  <a:pt x="101851" y="75726"/>
                  <a:pt x="113102" y="83215"/>
                  <a:pt x="109352" y="90704"/>
                </a:cubicBezTo>
                <a:cubicBezTo>
                  <a:pt x="109352" y="68237"/>
                  <a:pt x="120602" y="60749"/>
                  <a:pt x="135602" y="68237"/>
                </a:cubicBezTo>
                <a:cubicBezTo>
                  <a:pt x="146852" y="94448"/>
                  <a:pt x="165603" y="49515"/>
                  <a:pt x="180603" y="57004"/>
                </a:cubicBezTo>
                <a:cubicBezTo>
                  <a:pt x="173103" y="83215"/>
                  <a:pt x="161853" y="101937"/>
                  <a:pt x="154353" y="113170"/>
                </a:cubicBezTo>
                <a:cubicBezTo>
                  <a:pt x="161853" y="124404"/>
                  <a:pt x="165603" y="113170"/>
                  <a:pt x="173103" y="124404"/>
                </a:cubicBezTo>
                <a:cubicBezTo>
                  <a:pt x="180603" y="105682"/>
                  <a:pt x="184353" y="79471"/>
                  <a:pt x="199354" y="68237"/>
                </a:cubicBezTo>
                <a:lnTo>
                  <a:pt x="199354" y="84619"/>
                </a:lnTo>
                <a:cubicBezTo>
                  <a:pt x="210604" y="75726"/>
                  <a:pt x="210604" y="49515"/>
                  <a:pt x="229354" y="53260"/>
                </a:cubicBezTo>
                <a:cubicBezTo>
                  <a:pt x="255605" y="64493"/>
                  <a:pt x="281855" y="64493"/>
                  <a:pt x="304356" y="68237"/>
                </a:cubicBezTo>
                <a:lnTo>
                  <a:pt x="304356" y="84619"/>
                </a:lnTo>
                <a:cubicBezTo>
                  <a:pt x="315606" y="49515"/>
                  <a:pt x="341857" y="71982"/>
                  <a:pt x="356857" y="57004"/>
                </a:cubicBezTo>
                <a:cubicBezTo>
                  <a:pt x="383107" y="75726"/>
                  <a:pt x="413108" y="42026"/>
                  <a:pt x="428108" y="71982"/>
                </a:cubicBezTo>
                <a:cubicBezTo>
                  <a:pt x="473109" y="60749"/>
                  <a:pt x="514360" y="45771"/>
                  <a:pt x="563111" y="57004"/>
                </a:cubicBezTo>
                <a:cubicBezTo>
                  <a:pt x="551861" y="83215"/>
                  <a:pt x="551861" y="83215"/>
                  <a:pt x="551861" y="83215"/>
                </a:cubicBezTo>
                <a:lnTo>
                  <a:pt x="557896" y="76019"/>
                </a:lnTo>
                <a:cubicBezTo>
                  <a:pt x="561939" y="76896"/>
                  <a:pt x="561236" y="97257"/>
                  <a:pt x="566861" y="94448"/>
                </a:cubicBezTo>
                <a:cubicBezTo>
                  <a:pt x="559361" y="71982"/>
                  <a:pt x="578111" y="64493"/>
                  <a:pt x="585612" y="49515"/>
                </a:cubicBezTo>
                <a:cubicBezTo>
                  <a:pt x="608112" y="71982"/>
                  <a:pt x="634363" y="49515"/>
                  <a:pt x="653113" y="30793"/>
                </a:cubicBezTo>
                <a:lnTo>
                  <a:pt x="653113" y="47175"/>
                </a:lnTo>
                <a:cubicBezTo>
                  <a:pt x="675614" y="15815"/>
                  <a:pt x="694364" y="45771"/>
                  <a:pt x="720614" y="53260"/>
                </a:cubicBezTo>
                <a:cubicBezTo>
                  <a:pt x="720614" y="60749"/>
                  <a:pt x="724365" y="79471"/>
                  <a:pt x="731865" y="75726"/>
                </a:cubicBezTo>
                <a:cubicBezTo>
                  <a:pt x="746865" y="45771"/>
                  <a:pt x="754365" y="49515"/>
                  <a:pt x="773116" y="30793"/>
                </a:cubicBezTo>
                <a:cubicBezTo>
                  <a:pt x="788116" y="30793"/>
                  <a:pt x="810616" y="38282"/>
                  <a:pt x="821867" y="53260"/>
                </a:cubicBezTo>
                <a:cubicBezTo>
                  <a:pt x="874368" y="12071"/>
                  <a:pt x="926869" y="42026"/>
                  <a:pt x="983120" y="15815"/>
                </a:cubicBezTo>
                <a:cubicBezTo>
                  <a:pt x="986870" y="38282"/>
                  <a:pt x="986870" y="38282"/>
                  <a:pt x="986870" y="38282"/>
                </a:cubicBezTo>
                <a:cubicBezTo>
                  <a:pt x="1039371" y="-6651"/>
                  <a:pt x="1103123" y="38282"/>
                  <a:pt x="1148123" y="15815"/>
                </a:cubicBezTo>
                <a:cubicBezTo>
                  <a:pt x="1144373" y="53260"/>
                  <a:pt x="1144373" y="53260"/>
                  <a:pt x="1144373" y="53260"/>
                </a:cubicBezTo>
                <a:cubicBezTo>
                  <a:pt x="1155624" y="64493"/>
                  <a:pt x="1174374" y="42026"/>
                  <a:pt x="1170624" y="15815"/>
                </a:cubicBezTo>
                <a:cubicBezTo>
                  <a:pt x="1185624" y="30793"/>
                  <a:pt x="1208125" y="838"/>
                  <a:pt x="1215625" y="30793"/>
                </a:cubicBezTo>
                <a:cubicBezTo>
                  <a:pt x="1230625" y="38282"/>
                  <a:pt x="1234375" y="15815"/>
                  <a:pt x="1245626" y="8326"/>
                </a:cubicBezTo>
                <a:cubicBezTo>
                  <a:pt x="1272400" y="21693"/>
                  <a:pt x="1284240" y="23131"/>
                  <a:pt x="1304900" y="17006"/>
                </a:cubicBezTo>
                <a:cubicBezTo>
                  <a:pt x="1302101" y="25479"/>
                  <a:pt x="1303175" y="38282"/>
                  <a:pt x="1309377" y="38282"/>
                </a:cubicBezTo>
                <a:cubicBezTo>
                  <a:pt x="1320627" y="30793"/>
                  <a:pt x="1346878" y="49515"/>
                  <a:pt x="1335627" y="4582"/>
                </a:cubicBezTo>
                <a:cubicBezTo>
                  <a:pt x="1365628" y="30793"/>
                  <a:pt x="1403129" y="-10396"/>
                  <a:pt x="1433129" y="23304"/>
                </a:cubicBezTo>
                <a:cubicBezTo>
                  <a:pt x="1429379" y="12071"/>
                  <a:pt x="1436880" y="8326"/>
                  <a:pt x="1440630" y="838"/>
                </a:cubicBezTo>
                <a:cubicBezTo>
                  <a:pt x="1466880" y="838"/>
                  <a:pt x="1493131" y="27049"/>
                  <a:pt x="1511881" y="4582"/>
                </a:cubicBezTo>
                <a:cubicBezTo>
                  <a:pt x="1515631" y="12071"/>
                  <a:pt x="1504381" y="27049"/>
                  <a:pt x="1515631" y="27049"/>
                </a:cubicBezTo>
                <a:cubicBezTo>
                  <a:pt x="1523131" y="23304"/>
                  <a:pt x="1515631" y="12071"/>
                  <a:pt x="1523131" y="4582"/>
                </a:cubicBezTo>
                <a:cubicBezTo>
                  <a:pt x="1533444" y="-98"/>
                  <a:pt x="1543757" y="-801"/>
                  <a:pt x="1554011" y="72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9" name="Freeform 19">
            <a:extLst>
              <a:ext uri="{FF2B5EF4-FFF2-40B4-BE49-F238E27FC236}">
                <a16:creationId xmlns:a16="http://schemas.microsoft.com/office/drawing/2014/main" id="{8C1BB5F3-A2F1-4E8D-A127-82462A8A54FF}"/>
              </a:ext>
            </a:extLst>
          </p:cNvPr>
          <p:cNvSpPr>
            <a:spLocks noEditPoints="1"/>
          </p:cNvSpPr>
          <p:nvPr/>
        </p:nvSpPr>
        <p:spPr bwMode="auto">
          <a:xfrm>
            <a:off x="8752194" y="2636880"/>
            <a:ext cx="1979100" cy="954433"/>
          </a:xfrm>
          <a:custGeom>
            <a:avLst/>
            <a:gdLst>
              <a:gd name="T0" fmla="*/ 2147483646 w 236"/>
              <a:gd name="T1" fmla="*/ 2147483646 h 158"/>
              <a:gd name="T2" fmla="*/ 2147483646 w 236"/>
              <a:gd name="T3" fmla="*/ 2147483646 h 158"/>
              <a:gd name="T4" fmla="*/ 2147483646 w 236"/>
              <a:gd name="T5" fmla="*/ 2147483646 h 158"/>
              <a:gd name="T6" fmla="*/ 2147483646 w 236"/>
              <a:gd name="T7" fmla="*/ 2147483646 h 158"/>
              <a:gd name="T8" fmla="*/ 2147483646 w 236"/>
              <a:gd name="T9" fmla="*/ 2147483646 h 158"/>
              <a:gd name="T10" fmla="*/ 2147483646 w 236"/>
              <a:gd name="T11" fmla="*/ 2147483646 h 158"/>
              <a:gd name="T12" fmla="*/ 2147483646 w 236"/>
              <a:gd name="T13" fmla="*/ 2147483646 h 158"/>
              <a:gd name="T14" fmla="*/ 2147483646 w 236"/>
              <a:gd name="T15" fmla="*/ 2147483646 h 158"/>
              <a:gd name="T16" fmla="*/ 2147483646 w 236"/>
              <a:gd name="T17" fmla="*/ 2147483646 h 158"/>
              <a:gd name="T18" fmla="*/ 2147483646 w 236"/>
              <a:gd name="T19" fmla="*/ 2147483646 h 158"/>
              <a:gd name="T20" fmla="*/ 2147483646 w 236"/>
              <a:gd name="T21" fmla="*/ 2147483646 h 158"/>
              <a:gd name="T22" fmla="*/ 2147483646 w 236"/>
              <a:gd name="T23" fmla="*/ 2147483646 h 158"/>
              <a:gd name="T24" fmla="*/ 2147483646 w 236"/>
              <a:gd name="T25" fmla="*/ 2147483646 h 158"/>
              <a:gd name="T26" fmla="*/ 2147483646 w 236"/>
              <a:gd name="T27" fmla="*/ 2147483646 h 158"/>
              <a:gd name="T28" fmla="*/ 2147483646 w 236"/>
              <a:gd name="T29" fmla="*/ 2147483646 h 158"/>
              <a:gd name="T30" fmla="*/ 2147483646 w 236"/>
              <a:gd name="T31" fmla="*/ 2147483646 h 158"/>
              <a:gd name="T32" fmla="*/ 2147483646 w 236"/>
              <a:gd name="T33" fmla="*/ 2147483646 h 158"/>
              <a:gd name="T34" fmla="*/ 2147483646 w 236"/>
              <a:gd name="T35" fmla="*/ 2147483646 h 158"/>
              <a:gd name="T36" fmla="*/ 2147483646 w 236"/>
              <a:gd name="T37" fmla="*/ 2147483646 h 158"/>
              <a:gd name="T38" fmla="*/ 2147483646 w 236"/>
              <a:gd name="T39" fmla="*/ 2147483646 h 158"/>
              <a:gd name="T40" fmla="*/ 2147483646 w 236"/>
              <a:gd name="T41" fmla="*/ 2147483646 h 158"/>
              <a:gd name="T42" fmla="*/ 2147483646 w 236"/>
              <a:gd name="T43" fmla="*/ 2147483646 h 158"/>
              <a:gd name="T44" fmla="*/ 2147483646 w 236"/>
              <a:gd name="T45" fmla="*/ 2147483646 h 158"/>
              <a:gd name="T46" fmla="*/ 2147483646 w 236"/>
              <a:gd name="T47" fmla="*/ 2147483646 h 158"/>
              <a:gd name="T48" fmla="*/ 2147483646 w 236"/>
              <a:gd name="T49" fmla="*/ 2147483646 h 158"/>
              <a:gd name="T50" fmla="*/ 2147483646 w 236"/>
              <a:gd name="T51" fmla="*/ 2147483646 h 158"/>
              <a:gd name="T52" fmla="*/ 2147483646 w 236"/>
              <a:gd name="T53" fmla="*/ 2147483646 h 158"/>
              <a:gd name="T54" fmla="*/ 2147483646 w 236"/>
              <a:gd name="T55" fmla="*/ 2147483646 h 158"/>
              <a:gd name="T56" fmla="*/ 2147483646 w 236"/>
              <a:gd name="T57" fmla="*/ 2147483646 h 158"/>
              <a:gd name="T58" fmla="*/ 2147483646 w 236"/>
              <a:gd name="T59" fmla="*/ 2147483646 h 158"/>
              <a:gd name="T60" fmla="*/ 2147483646 w 236"/>
              <a:gd name="T61" fmla="*/ 2147483646 h 158"/>
              <a:gd name="T62" fmla="*/ 2147483646 w 236"/>
              <a:gd name="T63" fmla="*/ 2147483646 h 158"/>
              <a:gd name="T64" fmla="*/ 2147483646 w 236"/>
              <a:gd name="T65" fmla="*/ 2147483646 h 158"/>
              <a:gd name="T66" fmla="*/ 2147483646 w 236"/>
              <a:gd name="T67" fmla="*/ 2147483646 h 158"/>
              <a:gd name="T68" fmla="*/ 0 w 236"/>
              <a:gd name="T69" fmla="*/ 2147483646 h 158"/>
              <a:gd name="T70" fmla="*/ 2147483646 w 236"/>
              <a:gd name="T71" fmla="*/ 2147483646 h 158"/>
              <a:gd name="T72" fmla="*/ 2147483646 w 236"/>
              <a:gd name="T73" fmla="*/ 2147483646 h 158"/>
              <a:gd name="T74" fmla="*/ 2147483646 w 236"/>
              <a:gd name="T75" fmla="*/ 2147483646 h 158"/>
              <a:gd name="T76" fmla="*/ 2147483646 w 236"/>
              <a:gd name="T77" fmla="*/ 2147483646 h 158"/>
              <a:gd name="T78" fmla="*/ 2147483646 w 236"/>
              <a:gd name="T79" fmla="*/ 2147483646 h 158"/>
              <a:gd name="T80" fmla="*/ 2147483646 w 236"/>
              <a:gd name="T81" fmla="*/ 2147483646 h 158"/>
              <a:gd name="T82" fmla="*/ 2147483646 w 236"/>
              <a:gd name="T83" fmla="*/ 2147483646 h 158"/>
              <a:gd name="T84" fmla="*/ 2147483646 w 236"/>
              <a:gd name="T85" fmla="*/ 2147483646 h 158"/>
              <a:gd name="T86" fmla="*/ 2147483646 w 236"/>
              <a:gd name="T87" fmla="*/ 2147483646 h 158"/>
              <a:gd name="T88" fmla="*/ 2147483646 w 236"/>
              <a:gd name="T89" fmla="*/ 2147483646 h 158"/>
              <a:gd name="T90" fmla="*/ 2147483646 w 236"/>
              <a:gd name="T91" fmla="*/ 2147483646 h 158"/>
              <a:gd name="T92" fmla="*/ 2147483646 w 236"/>
              <a:gd name="T93" fmla="*/ 2147483646 h 158"/>
              <a:gd name="T94" fmla="*/ 2147483646 w 236"/>
              <a:gd name="T95" fmla="*/ 2147483646 h 158"/>
              <a:gd name="T96" fmla="*/ 2147483646 w 236"/>
              <a:gd name="T97" fmla="*/ 2147483646 h 158"/>
              <a:gd name="T98" fmla="*/ 2147483646 w 236"/>
              <a:gd name="T99" fmla="*/ 2147483646 h 158"/>
              <a:gd name="T100" fmla="*/ 2147483646 w 236"/>
              <a:gd name="T101" fmla="*/ 2147483646 h 158"/>
              <a:gd name="T102" fmla="*/ 2147483646 w 236"/>
              <a:gd name="T103" fmla="*/ 2147483646 h 158"/>
              <a:gd name="T104" fmla="*/ 2147483646 w 236"/>
              <a:gd name="T105" fmla="*/ 2147483646 h 158"/>
              <a:gd name="T106" fmla="*/ 2147483646 w 236"/>
              <a:gd name="T107" fmla="*/ 2147483646 h 158"/>
              <a:gd name="T108" fmla="*/ 2147483646 w 236"/>
              <a:gd name="T109" fmla="*/ 2147483646 h 158"/>
              <a:gd name="T110" fmla="*/ 2147483646 w 236"/>
              <a:gd name="T111" fmla="*/ 2147483646 h 158"/>
              <a:gd name="T112" fmla="*/ 2147483646 w 236"/>
              <a:gd name="T113" fmla="*/ 2147483646 h 158"/>
              <a:gd name="T114" fmla="*/ 2147483646 w 236"/>
              <a:gd name="T115" fmla="*/ 2147483646 h 158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236"/>
              <a:gd name="T175" fmla="*/ 0 h 158"/>
              <a:gd name="T176" fmla="*/ 236 w 236"/>
              <a:gd name="T177" fmla="*/ 158 h 158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236" h="158">
                <a:moveTo>
                  <a:pt x="235" y="71"/>
                </a:moveTo>
                <a:cubicBezTo>
                  <a:pt x="235" y="69"/>
                  <a:pt x="234" y="67"/>
                  <a:pt x="233" y="66"/>
                </a:cubicBezTo>
                <a:cubicBezTo>
                  <a:pt x="233" y="67"/>
                  <a:pt x="234" y="66"/>
                  <a:pt x="234" y="67"/>
                </a:cubicBezTo>
                <a:cubicBezTo>
                  <a:pt x="233" y="68"/>
                  <a:pt x="232" y="66"/>
                  <a:pt x="232" y="65"/>
                </a:cubicBezTo>
                <a:cubicBezTo>
                  <a:pt x="232" y="65"/>
                  <a:pt x="232" y="65"/>
                  <a:pt x="232" y="65"/>
                </a:cubicBezTo>
                <a:cubicBezTo>
                  <a:pt x="232" y="63"/>
                  <a:pt x="232" y="62"/>
                  <a:pt x="232" y="61"/>
                </a:cubicBezTo>
                <a:cubicBezTo>
                  <a:pt x="232" y="59"/>
                  <a:pt x="232" y="62"/>
                  <a:pt x="233" y="61"/>
                </a:cubicBezTo>
                <a:cubicBezTo>
                  <a:pt x="234" y="61"/>
                  <a:pt x="234" y="57"/>
                  <a:pt x="234" y="56"/>
                </a:cubicBezTo>
                <a:cubicBezTo>
                  <a:pt x="234" y="56"/>
                  <a:pt x="233" y="55"/>
                  <a:pt x="233" y="55"/>
                </a:cubicBezTo>
                <a:cubicBezTo>
                  <a:pt x="232" y="54"/>
                  <a:pt x="234" y="54"/>
                  <a:pt x="234" y="53"/>
                </a:cubicBezTo>
                <a:cubicBezTo>
                  <a:pt x="231" y="49"/>
                  <a:pt x="231" y="49"/>
                  <a:pt x="231" y="49"/>
                </a:cubicBezTo>
                <a:cubicBezTo>
                  <a:pt x="231" y="49"/>
                  <a:pt x="232" y="48"/>
                  <a:pt x="233" y="49"/>
                </a:cubicBezTo>
                <a:cubicBezTo>
                  <a:pt x="232" y="46"/>
                  <a:pt x="230" y="44"/>
                  <a:pt x="229" y="42"/>
                </a:cubicBezTo>
                <a:cubicBezTo>
                  <a:pt x="230" y="41"/>
                  <a:pt x="229" y="38"/>
                  <a:pt x="229" y="37"/>
                </a:cubicBezTo>
                <a:cubicBezTo>
                  <a:pt x="230" y="36"/>
                  <a:pt x="229" y="38"/>
                  <a:pt x="229" y="38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1" y="39"/>
                  <a:pt x="232" y="36"/>
                  <a:pt x="233" y="37"/>
                </a:cubicBezTo>
                <a:cubicBezTo>
                  <a:pt x="232" y="36"/>
                  <a:pt x="233" y="32"/>
                  <a:pt x="233" y="29"/>
                </a:cubicBezTo>
                <a:cubicBezTo>
                  <a:pt x="231" y="31"/>
                  <a:pt x="232" y="26"/>
                  <a:pt x="230" y="26"/>
                </a:cubicBezTo>
                <a:cubicBezTo>
                  <a:pt x="230" y="23"/>
                  <a:pt x="232" y="24"/>
                  <a:pt x="232" y="23"/>
                </a:cubicBezTo>
                <a:cubicBezTo>
                  <a:pt x="231" y="20"/>
                  <a:pt x="231" y="17"/>
                  <a:pt x="231" y="14"/>
                </a:cubicBezTo>
                <a:cubicBezTo>
                  <a:pt x="232" y="15"/>
                  <a:pt x="233" y="15"/>
                  <a:pt x="231" y="14"/>
                </a:cubicBezTo>
                <a:cubicBezTo>
                  <a:pt x="231" y="14"/>
                  <a:pt x="231" y="14"/>
                  <a:pt x="231" y="14"/>
                </a:cubicBezTo>
                <a:cubicBezTo>
                  <a:pt x="232" y="14"/>
                  <a:pt x="232" y="14"/>
                  <a:pt x="232" y="14"/>
                </a:cubicBezTo>
                <a:cubicBezTo>
                  <a:pt x="231" y="12"/>
                  <a:pt x="231" y="7"/>
                  <a:pt x="230" y="5"/>
                </a:cubicBezTo>
                <a:cubicBezTo>
                  <a:pt x="230" y="5"/>
                  <a:pt x="230" y="5"/>
                  <a:pt x="231" y="5"/>
                </a:cubicBezTo>
                <a:cubicBezTo>
                  <a:pt x="228" y="0"/>
                  <a:pt x="230" y="6"/>
                  <a:pt x="227" y="5"/>
                </a:cubicBezTo>
                <a:cubicBezTo>
                  <a:pt x="228" y="4"/>
                  <a:pt x="228" y="4"/>
                  <a:pt x="228" y="4"/>
                </a:cubicBezTo>
                <a:cubicBezTo>
                  <a:pt x="226" y="5"/>
                  <a:pt x="224" y="3"/>
                  <a:pt x="222" y="5"/>
                </a:cubicBezTo>
                <a:cubicBezTo>
                  <a:pt x="222" y="5"/>
                  <a:pt x="222" y="4"/>
                  <a:pt x="222" y="4"/>
                </a:cubicBezTo>
                <a:cubicBezTo>
                  <a:pt x="222" y="4"/>
                  <a:pt x="221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18" y="5"/>
                  <a:pt x="217" y="5"/>
                  <a:pt x="216" y="6"/>
                </a:cubicBezTo>
                <a:cubicBezTo>
                  <a:pt x="216" y="6"/>
                  <a:pt x="216" y="5"/>
                  <a:pt x="217" y="5"/>
                </a:cubicBezTo>
                <a:cubicBezTo>
                  <a:pt x="215" y="4"/>
                  <a:pt x="215" y="6"/>
                  <a:pt x="213" y="6"/>
                </a:cubicBezTo>
                <a:cubicBezTo>
                  <a:pt x="212" y="6"/>
                  <a:pt x="211" y="5"/>
                  <a:pt x="212" y="5"/>
                </a:cubicBezTo>
                <a:cubicBezTo>
                  <a:pt x="211" y="6"/>
                  <a:pt x="208" y="6"/>
                  <a:pt x="207" y="7"/>
                </a:cubicBezTo>
                <a:cubicBezTo>
                  <a:pt x="207" y="6"/>
                  <a:pt x="206" y="6"/>
                  <a:pt x="205" y="6"/>
                </a:cubicBezTo>
                <a:cubicBezTo>
                  <a:pt x="194" y="7"/>
                  <a:pt x="184" y="7"/>
                  <a:pt x="173" y="10"/>
                </a:cubicBezTo>
                <a:cubicBezTo>
                  <a:pt x="172" y="8"/>
                  <a:pt x="176" y="8"/>
                  <a:pt x="175" y="7"/>
                </a:cubicBezTo>
                <a:cubicBezTo>
                  <a:pt x="175" y="9"/>
                  <a:pt x="173" y="8"/>
                  <a:pt x="170" y="8"/>
                </a:cubicBezTo>
                <a:cubicBezTo>
                  <a:pt x="170" y="8"/>
                  <a:pt x="170" y="8"/>
                  <a:pt x="170" y="8"/>
                </a:cubicBezTo>
                <a:cubicBezTo>
                  <a:pt x="168" y="9"/>
                  <a:pt x="168" y="8"/>
                  <a:pt x="166" y="8"/>
                </a:cubicBezTo>
                <a:cubicBezTo>
                  <a:pt x="166" y="9"/>
                  <a:pt x="166" y="9"/>
                  <a:pt x="166" y="9"/>
                </a:cubicBezTo>
                <a:cubicBezTo>
                  <a:pt x="165" y="10"/>
                  <a:pt x="163" y="7"/>
                  <a:pt x="162" y="9"/>
                </a:cubicBezTo>
                <a:cubicBezTo>
                  <a:pt x="161" y="8"/>
                  <a:pt x="161" y="8"/>
                  <a:pt x="161" y="8"/>
                </a:cubicBezTo>
                <a:cubicBezTo>
                  <a:pt x="159" y="10"/>
                  <a:pt x="158" y="7"/>
                  <a:pt x="157" y="9"/>
                </a:cubicBezTo>
                <a:cubicBezTo>
                  <a:pt x="157" y="9"/>
                  <a:pt x="157" y="9"/>
                  <a:pt x="157" y="9"/>
                </a:cubicBezTo>
                <a:cubicBezTo>
                  <a:pt x="154" y="8"/>
                  <a:pt x="152" y="11"/>
                  <a:pt x="151" y="10"/>
                </a:cubicBezTo>
                <a:cubicBezTo>
                  <a:pt x="148" y="10"/>
                  <a:pt x="146" y="10"/>
                  <a:pt x="146" y="12"/>
                </a:cubicBezTo>
                <a:cubicBezTo>
                  <a:pt x="145" y="11"/>
                  <a:pt x="145" y="10"/>
                  <a:pt x="146" y="10"/>
                </a:cubicBezTo>
                <a:cubicBezTo>
                  <a:pt x="138" y="11"/>
                  <a:pt x="129" y="11"/>
                  <a:pt x="122" y="13"/>
                </a:cubicBezTo>
                <a:cubicBezTo>
                  <a:pt x="121" y="13"/>
                  <a:pt x="122" y="13"/>
                  <a:pt x="122" y="12"/>
                </a:cubicBezTo>
                <a:cubicBezTo>
                  <a:pt x="118" y="14"/>
                  <a:pt x="113" y="11"/>
                  <a:pt x="110" y="14"/>
                </a:cubicBezTo>
                <a:cubicBezTo>
                  <a:pt x="109" y="15"/>
                  <a:pt x="109" y="15"/>
                  <a:pt x="109" y="15"/>
                </a:cubicBezTo>
                <a:cubicBezTo>
                  <a:pt x="108" y="15"/>
                  <a:pt x="108" y="14"/>
                  <a:pt x="107" y="13"/>
                </a:cubicBezTo>
                <a:cubicBezTo>
                  <a:pt x="106" y="14"/>
                  <a:pt x="103" y="14"/>
                  <a:pt x="102" y="15"/>
                </a:cubicBezTo>
                <a:cubicBezTo>
                  <a:pt x="102" y="14"/>
                  <a:pt x="102" y="14"/>
                  <a:pt x="102" y="14"/>
                </a:cubicBezTo>
                <a:cubicBezTo>
                  <a:pt x="100" y="14"/>
                  <a:pt x="98" y="15"/>
                  <a:pt x="96" y="15"/>
                </a:cubicBezTo>
                <a:cubicBezTo>
                  <a:pt x="97" y="14"/>
                  <a:pt x="97" y="14"/>
                  <a:pt x="97" y="14"/>
                </a:cubicBezTo>
                <a:cubicBezTo>
                  <a:pt x="86" y="12"/>
                  <a:pt x="73" y="11"/>
                  <a:pt x="65" y="13"/>
                </a:cubicBezTo>
                <a:cubicBezTo>
                  <a:pt x="63" y="14"/>
                  <a:pt x="64" y="11"/>
                  <a:pt x="63" y="12"/>
                </a:cubicBezTo>
                <a:cubicBezTo>
                  <a:pt x="54" y="14"/>
                  <a:pt x="44" y="10"/>
                  <a:pt x="36" y="13"/>
                </a:cubicBezTo>
                <a:cubicBezTo>
                  <a:pt x="30" y="13"/>
                  <a:pt x="28" y="17"/>
                  <a:pt x="28" y="17"/>
                </a:cubicBezTo>
                <a:cubicBezTo>
                  <a:pt x="43" y="17"/>
                  <a:pt x="56" y="19"/>
                  <a:pt x="71" y="21"/>
                </a:cubicBezTo>
                <a:cubicBezTo>
                  <a:pt x="76" y="21"/>
                  <a:pt x="82" y="21"/>
                  <a:pt x="87" y="21"/>
                </a:cubicBezTo>
                <a:cubicBezTo>
                  <a:pt x="106" y="21"/>
                  <a:pt x="126" y="24"/>
                  <a:pt x="145" y="21"/>
                </a:cubicBezTo>
                <a:cubicBezTo>
                  <a:pt x="144" y="21"/>
                  <a:pt x="145" y="20"/>
                  <a:pt x="146" y="20"/>
                </a:cubicBezTo>
                <a:cubicBezTo>
                  <a:pt x="147" y="20"/>
                  <a:pt x="147" y="20"/>
                  <a:pt x="147" y="20"/>
                </a:cubicBezTo>
                <a:cubicBezTo>
                  <a:pt x="148" y="19"/>
                  <a:pt x="148" y="19"/>
                  <a:pt x="148" y="19"/>
                </a:cubicBezTo>
                <a:cubicBezTo>
                  <a:pt x="150" y="19"/>
                  <a:pt x="149" y="20"/>
                  <a:pt x="148" y="21"/>
                </a:cubicBezTo>
                <a:cubicBezTo>
                  <a:pt x="156" y="20"/>
                  <a:pt x="163" y="19"/>
                  <a:pt x="170" y="19"/>
                </a:cubicBezTo>
                <a:cubicBezTo>
                  <a:pt x="171" y="18"/>
                  <a:pt x="174" y="19"/>
                  <a:pt x="174" y="17"/>
                </a:cubicBezTo>
                <a:cubicBezTo>
                  <a:pt x="175" y="17"/>
                  <a:pt x="174" y="18"/>
                  <a:pt x="174" y="18"/>
                </a:cubicBezTo>
                <a:cubicBezTo>
                  <a:pt x="180" y="17"/>
                  <a:pt x="180" y="17"/>
                  <a:pt x="185" y="18"/>
                </a:cubicBezTo>
                <a:cubicBezTo>
                  <a:pt x="195" y="18"/>
                  <a:pt x="205" y="17"/>
                  <a:pt x="215" y="16"/>
                </a:cubicBezTo>
                <a:cubicBezTo>
                  <a:pt x="220" y="15"/>
                  <a:pt x="220" y="15"/>
                  <a:pt x="220" y="15"/>
                </a:cubicBezTo>
                <a:cubicBezTo>
                  <a:pt x="220" y="19"/>
                  <a:pt x="220" y="19"/>
                  <a:pt x="220" y="19"/>
                </a:cubicBezTo>
                <a:cubicBezTo>
                  <a:pt x="221" y="39"/>
                  <a:pt x="223" y="59"/>
                  <a:pt x="222" y="80"/>
                </a:cubicBezTo>
                <a:cubicBezTo>
                  <a:pt x="225" y="83"/>
                  <a:pt x="223" y="88"/>
                  <a:pt x="225" y="91"/>
                </a:cubicBezTo>
                <a:cubicBezTo>
                  <a:pt x="225" y="91"/>
                  <a:pt x="225" y="91"/>
                  <a:pt x="225" y="91"/>
                </a:cubicBezTo>
                <a:cubicBezTo>
                  <a:pt x="225" y="94"/>
                  <a:pt x="224" y="95"/>
                  <a:pt x="223" y="99"/>
                </a:cubicBezTo>
                <a:cubicBezTo>
                  <a:pt x="224" y="99"/>
                  <a:pt x="223" y="101"/>
                  <a:pt x="224" y="100"/>
                </a:cubicBezTo>
                <a:cubicBezTo>
                  <a:pt x="226" y="102"/>
                  <a:pt x="222" y="103"/>
                  <a:pt x="223" y="105"/>
                </a:cubicBezTo>
                <a:cubicBezTo>
                  <a:pt x="222" y="105"/>
                  <a:pt x="224" y="105"/>
                  <a:pt x="223" y="105"/>
                </a:cubicBezTo>
                <a:cubicBezTo>
                  <a:pt x="224" y="110"/>
                  <a:pt x="223" y="104"/>
                  <a:pt x="220" y="110"/>
                </a:cubicBezTo>
                <a:cubicBezTo>
                  <a:pt x="221" y="117"/>
                  <a:pt x="219" y="129"/>
                  <a:pt x="217" y="130"/>
                </a:cubicBezTo>
                <a:cubicBezTo>
                  <a:pt x="217" y="130"/>
                  <a:pt x="217" y="130"/>
                  <a:pt x="217" y="130"/>
                </a:cubicBezTo>
                <a:cubicBezTo>
                  <a:pt x="215" y="128"/>
                  <a:pt x="214" y="132"/>
                  <a:pt x="213" y="131"/>
                </a:cubicBezTo>
                <a:cubicBezTo>
                  <a:pt x="213" y="131"/>
                  <a:pt x="213" y="131"/>
                  <a:pt x="214" y="130"/>
                </a:cubicBezTo>
                <a:cubicBezTo>
                  <a:pt x="209" y="131"/>
                  <a:pt x="207" y="133"/>
                  <a:pt x="203" y="133"/>
                </a:cubicBezTo>
                <a:cubicBezTo>
                  <a:pt x="200" y="135"/>
                  <a:pt x="195" y="134"/>
                  <a:pt x="193" y="136"/>
                </a:cubicBezTo>
                <a:cubicBezTo>
                  <a:pt x="193" y="135"/>
                  <a:pt x="191" y="135"/>
                  <a:pt x="190" y="135"/>
                </a:cubicBezTo>
                <a:cubicBezTo>
                  <a:pt x="188" y="138"/>
                  <a:pt x="183" y="135"/>
                  <a:pt x="181" y="138"/>
                </a:cubicBezTo>
                <a:cubicBezTo>
                  <a:pt x="181" y="137"/>
                  <a:pt x="181" y="137"/>
                  <a:pt x="181" y="137"/>
                </a:cubicBezTo>
                <a:cubicBezTo>
                  <a:pt x="171" y="140"/>
                  <a:pt x="160" y="140"/>
                  <a:pt x="150" y="142"/>
                </a:cubicBezTo>
                <a:cubicBezTo>
                  <a:pt x="145" y="143"/>
                  <a:pt x="138" y="141"/>
                  <a:pt x="132" y="142"/>
                </a:cubicBezTo>
                <a:cubicBezTo>
                  <a:pt x="131" y="143"/>
                  <a:pt x="132" y="143"/>
                  <a:pt x="131" y="144"/>
                </a:cubicBezTo>
                <a:cubicBezTo>
                  <a:pt x="129" y="144"/>
                  <a:pt x="131" y="143"/>
                  <a:pt x="130" y="142"/>
                </a:cubicBezTo>
                <a:cubicBezTo>
                  <a:pt x="127" y="144"/>
                  <a:pt x="123" y="142"/>
                  <a:pt x="119" y="142"/>
                </a:cubicBezTo>
                <a:cubicBezTo>
                  <a:pt x="118" y="143"/>
                  <a:pt x="117" y="143"/>
                  <a:pt x="118" y="143"/>
                </a:cubicBezTo>
                <a:cubicBezTo>
                  <a:pt x="113" y="142"/>
                  <a:pt x="107" y="144"/>
                  <a:pt x="103" y="142"/>
                </a:cubicBezTo>
                <a:cubicBezTo>
                  <a:pt x="104" y="145"/>
                  <a:pt x="100" y="144"/>
                  <a:pt x="99" y="144"/>
                </a:cubicBezTo>
                <a:cubicBezTo>
                  <a:pt x="98" y="144"/>
                  <a:pt x="98" y="143"/>
                  <a:pt x="98" y="143"/>
                </a:cubicBezTo>
                <a:cubicBezTo>
                  <a:pt x="95" y="143"/>
                  <a:pt x="93" y="143"/>
                  <a:pt x="89" y="142"/>
                </a:cubicBezTo>
                <a:cubicBezTo>
                  <a:pt x="87" y="142"/>
                  <a:pt x="87" y="143"/>
                  <a:pt x="84" y="143"/>
                </a:cubicBezTo>
                <a:cubicBezTo>
                  <a:pt x="83" y="141"/>
                  <a:pt x="80" y="142"/>
                  <a:pt x="78" y="142"/>
                </a:cubicBezTo>
                <a:cubicBezTo>
                  <a:pt x="78" y="143"/>
                  <a:pt x="75" y="144"/>
                  <a:pt x="73" y="143"/>
                </a:cubicBezTo>
                <a:cubicBezTo>
                  <a:pt x="74" y="141"/>
                  <a:pt x="74" y="141"/>
                  <a:pt x="74" y="141"/>
                </a:cubicBezTo>
                <a:cubicBezTo>
                  <a:pt x="67" y="142"/>
                  <a:pt x="57" y="138"/>
                  <a:pt x="49" y="139"/>
                </a:cubicBezTo>
                <a:cubicBezTo>
                  <a:pt x="48" y="138"/>
                  <a:pt x="48" y="138"/>
                  <a:pt x="48" y="138"/>
                </a:cubicBezTo>
                <a:cubicBezTo>
                  <a:pt x="40" y="139"/>
                  <a:pt x="32" y="135"/>
                  <a:pt x="24" y="136"/>
                </a:cubicBezTo>
                <a:cubicBezTo>
                  <a:pt x="22" y="135"/>
                  <a:pt x="18" y="134"/>
                  <a:pt x="16" y="134"/>
                </a:cubicBezTo>
                <a:cubicBezTo>
                  <a:pt x="16" y="134"/>
                  <a:pt x="16" y="134"/>
                  <a:pt x="15" y="134"/>
                </a:cubicBezTo>
                <a:cubicBezTo>
                  <a:pt x="17" y="131"/>
                  <a:pt x="18" y="129"/>
                  <a:pt x="17" y="126"/>
                </a:cubicBezTo>
                <a:cubicBezTo>
                  <a:pt x="18" y="126"/>
                  <a:pt x="18" y="126"/>
                  <a:pt x="18" y="126"/>
                </a:cubicBezTo>
                <a:cubicBezTo>
                  <a:pt x="17" y="123"/>
                  <a:pt x="17" y="119"/>
                  <a:pt x="18" y="115"/>
                </a:cubicBezTo>
                <a:cubicBezTo>
                  <a:pt x="18" y="114"/>
                  <a:pt x="18" y="111"/>
                  <a:pt x="17" y="112"/>
                </a:cubicBezTo>
                <a:cubicBezTo>
                  <a:pt x="16" y="111"/>
                  <a:pt x="18" y="112"/>
                  <a:pt x="17" y="110"/>
                </a:cubicBezTo>
                <a:cubicBezTo>
                  <a:pt x="19" y="112"/>
                  <a:pt x="19" y="112"/>
                  <a:pt x="19" y="112"/>
                </a:cubicBezTo>
                <a:cubicBezTo>
                  <a:pt x="20" y="104"/>
                  <a:pt x="20" y="98"/>
                  <a:pt x="20" y="90"/>
                </a:cubicBezTo>
                <a:cubicBezTo>
                  <a:pt x="22" y="88"/>
                  <a:pt x="20" y="83"/>
                  <a:pt x="21" y="79"/>
                </a:cubicBezTo>
                <a:cubicBezTo>
                  <a:pt x="21" y="77"/>
                  <a:pt x="22" y="73"/>
                  <a:pt x="20" y="71"/>
                </a:cubicBezTo>
                <a:cubicBezTo>
                  <a:pt x="21" y="71"/>
                  <a:pt x="21" y="71"/>
                  <a:pt x="21" y="71"/>
                </a:cubicBezTo>
                <a:cubicBezTo>
                  <a:pt x="21" y="67"/>
                  <a:pt x="21" y="63"/>
                  <a:pt x="22" y="59"/>
                </a:cubicBezTo>
                <a:cubicBezTo>
                  <a:pt x="22" y="56"/>
                  <a:pt x="21" y="56"/>
                  <a:pt x="20" y="54"/>
                </a:cubicBezTo>
                <a:cubicBezTo>
                  <a:pt x="21" y="54"/>
                  <a:pt x="21" y="54"/>
                  <a:pt x="21" y="54"/>
                </a:cubicBezTo>
                <a:cubicBezTo>
                  <a:pt x="20" y="52"/>
                  <a:pt x="19" y="52"/>
                  <a:pt x="18" y="51"/>
                </a:cubicBezTo>
                <a:cubicBezTo>
                  <a:pt x="19" y="49"/>
                  <a:pt x="18" y="49"/>
                  <a:pt x="18" y="47"/>
                </a:cubicBezTo>
                <a:cubicBezTo>
                  <a:pt x="19" y="49"/>
                  <a:pt x="20" y="50"/>
                  <a:pt x="21" y="51"/>
                </a:cubicBezTo>
                <a:cubicBezTo>
                  <a:pt x="22" y="49"/>
                  <a:pt x="19" y="46"/>
                  <a:pt x="21" y="44"/>
                </a:cubicBezTo>
                <a:cubicBezTo>
                  <a:pt x="21" y="42"/>
                  <a:pt x="21" y="40"/>
                  <a:pt x="19" y="40"/>
                </a:cubicBezTo>
                <a:cubicBezTo>
                  <a:pt x="20" y="41"/>
                  <a:pt x="20" y="39"/>
                  <a:pt x="21" y="40"/>
                </a:cubicBezTo>
                <a:cubicBezTo>
                  <a:pt x="20" y="38"/>
                  <a:pt x="20" y="37"/>
                  <a:pt x="20" y="36"/>
                </a:cubicBezTo>
                <a:cubicBezTo>
                  <a:pt x="20" y="37"/>
                  <a:pt x="20" y="37"/>
                  <a:pt x="20" y="37"/>
                </a:cubicBezTo>
                <a:cubicBezTo>
                  <a:pt x="19" y="37"/>
                  <a:pt x="19" y="35"/>
                  <a:pt x="17" y="35"/>
                </a:cubicBezTo>
                <a:cubicBezTo>
                  <a:pt x="18" y="36"/>
                  <a:pt x="18" y="36"/>
                  <a:pt x="18" y="37"/>
                </a:cubicBezTo>
                <a:cubicBezTo>
                  <a:pt x="17" y="37"/>
                  <a:pt x="16" y="34"/>
                  <a:pt x="17" y="34"/>
                </a:cubicBezTo>
                <a:cubicBezTo>
                  <a:pt x="18" y="33"/>
                  <a:pt x="19" y="35"/>
                  <a:pt x="19" y="34"/>
                </a:cubicBezTo>
                <a:cubicBezTo>
                  <a:pt x="17" y="30"/>
                  <a:pt x="17" y="30"/>
                  <a:pt x="17" y="30"/>
                </a:cubicBezTo>
                <a:cubicBezTo>
                  <a:pt x="17" y="30"/>
                  <a:pt x="17" y="32"/>
                  <a:pt x="16" y="32"/>
                </a:cubicBezTo>
                <a:cubicBezTo>
                  <a:pt x="17" y="33"/>
                  <a:pt x="17" y="33"/>
                  <a:pt x="17" y="33"/>
                </a:cubicBezTo>
                <a:cubicBezTo>
                  <a:pt x="16" y="33"/>
                  <a:pt x="16" y="33"/>
                  <a:pt x="16" y="33"/>
                </a:cubicBezTo>
                <a:cubicBezTo>
                  <a:pt x="16" y="36"/>
                  <a:pt x="15" y="39"/>
                  <a:pt x="16" y="42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2"/>
                  <a:pt x="19" y="44"/>
                  <a:pt x="18" y="46"/>
                </a:cubicBezTo>
                <a:cubicBezTo>
                  <a:pt x="17" y="45"/>
                  <a:pt x="17" y="45"/>
                  <a:pt x="16" y="45"/>
                </a:cubicBezTo>
                <a:cubicBezTo>
                  <a:pt x="16" y="46"/>
                  <a:pt x="17" y="46"/>
                  <a:pt x="17" y="47"/>
                </a:cubicBezTo>
                <a:cubicBezTo>
                  <a:pt x="15" y="46"/>
                  <a:pt x="15" y="46"/>
                  <a:pt x="15" y="46"/>
                </a:cubicBezTo>
                <a:cubicBezTo>
                  <a:pt x="17" y="47"/>
                  <a:pt x="16" y="51"/>
                  <a:pt x="16" y="52"/>
                </a:cubicBezTo>
                <a:cubicBezTo>
                  <a:pt x="16" y="51"/>
                  <a:pt x="16" y="51"/>
                  <a:pt x="16" y="51"/>
                </a:cubicBezTo>
                <a:cubicBezTo>
                  <a:pt x="15" y="54"/>
                  <a:pt x="17" y="51"/>
                  <a:pt x="17" y="53"/>
                </a:cubicBezTo>
                <a:cubicBezTo>
                  <a:pt x="17" y="54"/>
                  <a:pt x="15" y="53"/>
                  <a:pt x="14" y="55"/>
                </a:cubicBezTo>
                <a:cubicBezTo>
                  <a:pt x="14" y="58"/>
                  <a:pt x="16" y="62"/>
                  <a:pt x="14" y="65"/>
                </a:cubicBezTo>
                <a:cubicBezTo>
                  <a:pt x="14" y="68"/>
                  <a:pt x="15" y="70"/>
                  <a:pt x="16" y="73"/>
                </a:cubicBezTo>
                <a:cubicBezTo>
                  <a:pt x="16" y="75"/>
                  <a:pt x="14" y="72"/>
                  <a:pt x="15" y="75"/>
                </a:cubicBezTo>
                <a:cubicBezTo>
                  <a:pt x="14" y="74"/>
                  <a:pt x="13" y="75"/>
                  <a:pt x="13" y="75"/>
                </a:cubicBezTo>
                <a:cubicBezTo>
                  <a:pt x="13" y="75"/>
                  <a:pt x="12" y="79"/>
                  <a:pt x="14" y="77"/>
                </a:cubicBezTo>
                <a:cubicBezTo>
                  <a:pt x="14" y="80"/>
                  <a:pt x="13" y="84"/>
                  <a:pt x="13" y="87"/>
                </a:cubicBezTo>
                <a:cubicBezTo>
                  <a:pt x="13" y="86"/>
                  <a:pt x="12" y="86"/>
                  <a:pt x="11" y="87"/>
                </a:cubicBezTo>
                <a:cubicBezTo>
                  <a:pt x="12" y="88"/>
                  <a:pt x="13" y="91"/>
                  <a:pt x="12" y="94"/>
                </a:cubicBezTo>
                <a:cubicBezTo>
                  <a:pt x="14" y="94"/>
                  <a:pt x="14" y="93"/>
                  <a:pt x="15" y="93"/>
                </a:cubicBezTo>
                <a:cubicBezTo>
                  <a:pt x="15" y="94"/>
                  <a:pt x="15" y="94"/>
                  <a:pt x="15" y="95"/>
                </a:cubicBezTo>
                <a:cubicBezTo>
                  <a:pt x="14" y="95"/>
                  <a:pt x="12" y="95"/>
                  <a:pt x="12" y="97"/>
                </a:cubicBezTo>
                <a:cubicBezTo>
                  <a:pt x="10" y="97"/>
                  <a:pt x="12" y="93"/>
                  <a:pt x="10" y="94"/>
                </a:cubicBezTo>
                <a:cubicBezTo>
                  <a:pt x="9" y="93"/>
                  <a:pt x="9" y="89"/>
                  <a:pt x="10" y="88"/>
                </a:cubicBezTo>
                <a:cubicBezTo>
                  <a:pt x="9" y="85"/>
                  <a:pt x="10" y="89"/>
                  <a:pt x="8" y="89"/>
                </a:cubicBezTo>
                <a:cubicBezTo>
                  <a:pt x="8" y="91"/>
                  <a:pt x="9" y="92"/>
                  <a:pt x="9" y="95"/>
                </a:cubicBezTo>
                <a:cubicBezTo>
                  <a:pt x="10" y="95"/>
                  <a:pt x="10" y="94"/>
                  <a:pt x="11" y="95"/>
                </a:cubicBezTo>
                <a:cubicBezTo>
                  <a:pt x="12" y="98"/>
                  <a:pt x="9" y="99"/>
                  <a:pt x="9" y="99"/>
                </a:cubicBezTo>
                <a:cubicBezTo>
                  <a:pt x="9" y="98"/>
                  <a:pt x="9" y="98"/>
                  <a:pt x="9" y="98"/>
                </a:cubicBezTo>
                <a:cubicBezTo>
                  <a:pt x="8" y="100"/>
                  <a:pt x="9" y="100"/>
                  <a:pt x="9" y="102"/>
                </a:cubicBezTo>
                <a:cubicBezTo>
                  <a:pt x="6" y="103"/>
                  <a:pt x="9" y="99"/>
                  <a:pt x="7" y="98"/>
                </a:cubicBezTo>
                <a:cubicBezTo>
                  <a:pt x="6" y="100"/>
                  <a:pt x="6" y="100"/>
                  <a:pt x="6" y="100"/>
                </a:cubicBezTo>
                <a:cubicBezTo>
                  <a:pt x="5" y="103"/>
                  <a:pt x="7" y="101"/>
                  <a:pt x="6" y="104"/>
                </a:cubicBezTo>
                <a:cubicBezTo>
                  <a:pt x="6" y="103"/>
                  <a:pt x="6" y="103"/>
                  <a:pt x="6" y="103"/>
                </a:cubicBezTo>
                <a:cubicBezTo>
                  <a:pt x="6" y="105"/>
                  <a:pt x="6" y="105"/>
                  <a:pt x="6" y="105"/>
                </a:cubicBezTo>
                <a:cubicBezTo>
                  <a:pt x="7" y="105"/>
                  <a:pt x="8" y="105"/>
                  <a:pt x="8" y="103"/>
                </a:cubicBezTo>
                <a:cubicBezTo>
                  <a:pt x="10" y="105"/>
                  <a:pt x="8" y="105"/>
                  <a:pt x="8" y="107"/>
                </a:cubicBezTo>
                <a:cubicBezTo>
                  <a:pt x="9" y="108"/>
                  <a:pt x="8" y="106"/>
                  <a:pt x="10" y="106"/>
                </a:cubicBezTo>
                <a:cubicBezTo>
                  <a:pt x="11" y="106"/>
                  <a:pt x="10" y="108"/>
                  <a:pt x="11" y="109"/>
                </a:cubicBezTo>
                <a:cubicBezTo>
                  <a:pt x="10" y="112"/>
                  <a:pt x="9" y="110"/>
                  <a:pt x="8" y="111"/>
                </a:cubicBezTo>
                <a:cubicBezTo>
                  <a:pt x="8" y="111"/>
                  <a:pt x="8" y="109"/>
                  <a:pt x="9" y="109"/>
                </a:cubicBezTo>
                <a:cubicBezTo>
                  <a:pt x="8" y="107"/>
                  <a:pt x="6" y="110"/>
                  <a:pt x="5" y="108"/>
                </a:cubicBezTo>
                <a:cubicBezTo>
                  <a:pt x="4" y="110"/>
                  <a:pt x="6" y="110"/>
                  <a:pt x="6" y="111"/>
                </a:cubicBezTo>
                <a:cubicBezTo>
                  <a:pt x="6" y="111"/>
                  <a:pt x="7" y="112"/>
                  <a:pt x="8" y="111"/>
                </a:cubicBezTo>
                <a:cubicBezTo>
                  <a:pt x="11" y="115"/>
                  <a:pt x="5" y="113"/>
                  <a:pt x="5" y="117"/>
                </a:cubicBezTo>
                <a:cubicBezTo>
                  <a:pt x="7" y="116"/>
                  <a:pt x="7" y="122"/>
                  <a:pt x="10" y="119"/>
                </a:cubicBezTo>
                <a:cubicBezTo>
                  <a:pt x="10" y="120"/>
                  <a:pt x="11" y="121"/>
                  <a:pt x="10" y="122"/>
                </a:cubicBezTo>
                <a:cubicBezTo>
                  <a:pt x="9" y="121"/>
                  <a:pt x="9" y="124"/>
                  <a:pt x="8" y="122"/>
                </a:cubicBezTo>
                <a:cubicBezTo>
                  <a:pt x="8" y="123"/>
                  <a:pt x="8" y="123"/>
                  <a:pt x="8" y="123"/>
                </a:cubicBezTo>
                <a:cubicBezTo>
                  <a:pt x="6" y="121"/>
                  <a:pt x="6" y="121"/>
                  <a:pt x="6" y="121"/>
                </a:cubicBezTo>
                <a:cubicBezTo>
                  <a:pt x="5" y="122"/>
                  <a:pt x="4" y="124"/>
                  <a:pt x="3" y="125"/>
                </a:cubicBezTo>
                <a:cubicBezTo>
                  <a:pt x="3" y="126"/>
                  <a:pt x="4" y="124"/>
                  <a:pt x="4" y="126"/>
                </a:cubicBezTo>
                <a:cubicBezTo>
                  <a:pt x="4" y="126"/>
                  <a:pt x="3" y="127"/>
                  <a:pt x="3" y="128"/>
                </a:cubicBezTo>
                <a:cubicBezTo>
                  <a:pt x="4" y="126"/>
                  <a:pt x="5" y="128"/>
                  <a:pt x="5" y="129"/>
                </a:cubicBezTo>
                <a:cubicBezTo>
                  <a:pt x="5" y="131"/>
                  <a:pt x="3" y="132"/>
                  <a:pt x="3" y="132"/>
                </a:cubicBezTo>
                <a:cubicBezTo>
                  <a:pt x="2" y="130"/>
                  <a:pt x="2" y="130"/>
                  <a:pt x="2" y="130"/>
                </a:cubicBezTo>
                <a:cubicBezTo>
                  <a:pt x="3" y="131"/>
                  <a:pt x="1" y="130"/>
                  <a:pt x="1" y="132"/>
                </a:cubicBezTo>
                <a:cubicBezTo>
                  <a:pt x="2" y="132"/>
                  <a:pt x="3" y="133"/>
                  <a:pt x="4" y="134"/>
                </a:cubicBezTo>
                <a:cubicBezTo>
                  <a:pt x="4" y="135"/>
                  <a:pt x="3" y="136"/>
                  <a:pt x="3" y="136"/>
                </a:cubicBezTo>
                <a:cubicBezTo>
                  <a:pt x="3" y="134"/>
                  <a:pt x="3" y="134"/>
                  <a:pt x="3" y="134"/>
                </a:cubicBezTo>
                <a:cubicBezTo>
                  <a:pt x="3" y="135"/>
                  <a:pt x="2" y="135"/>
                  <a:pt x="1" y="135"/>
                </a:cubicBezTo>
                <a:cubicBezTo>
                  <a:pt x="1" y="136"/>
                  <a:pt x="1" y="136"/>
                  <a:pt x="1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1" y="138"/>
                  <a:pt x="1" y="138"/>
                  <a:pt x="1" y="137"/>
                </a:cubicBezTo>
                <a:cubicBezTo>
                  <a:pt x="2" y="139"/>
                  <a:pt x="4" y="142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9" y="147"/>
                  <a:pt x="9" y="147"/>
                  <a:pt x="9" y="147"/>
                </a:cubicBezTo>
                <a:cubicBezTo>
                  <a:pt x="10" y="147"/>
                  <a:pt x="10" y="148"/>
                  <a:pt x="9" y="148"/>
                </a:cubicBezTo>
                <a:cubicBezTo>
                  <a:pt x="10" y="147"/>
                  <a:pt x="11" y="148"/>
                  <a:pt x="12" y="148"/>
                </a:cubicBezTo>
                <a:cubicBezTo>
                  <a:pt x="12" y="148"/>
                  <a:pt x="12" y="148"/>
                  <a:pt x="12" y="148"/>
                </a:cubicBezTo>
                <a:cubicBezTo>
                  <a:pt x="13" y="148"/>
                  <a:pt x="15" y="147"/>
                  <a:pt x="15" y="148"/>
                </a:cubicBezTo>
                <a:cubicBezTo>
                  <a:pt x="15" y="146"/>
                  <a:pt x="14" y="148"/>
                  <a:pt x="13" y="147"/>
                </a:cubicBezTo>
                <a:cubicBezTo>
                  <a:pt x="12" y="145"/>
                  <a:pt x="15" y="146"/>
                  <a:pt x="15" y="146"/>
                </a:cubicBezTo>
                <a:cubicBezTo>
                  <a:pt x="15" y="148"/>
                  <a:pt x="18" y="147"/>
                  <a:pt x="19" y="147"/>
                </a:cubicBezTo>
                <a:cubicBezTo>
                  <a:pt x="20" y="148"/>
                  <a:pt x="20" y="148"/>
                  <a:pt x="20" y="149"/>
                </a:cubicBezTo>
                <a:cubicBezTo>
                  <a:pt x="21" y="147"/>
                  <a:pt x="21" y="147"/>
                  <a:pt x="21" y="147"/>
                </a:cubicBezTo>
                <a:cubicBezTo>
                  <a:pt x="21" y="150"/>
                  <a:pt x="24" y="147"/>
                  <a:pt x="25" y="148"/>
                </a:cubicBezTo>
                <a:cubicBezTo>
                  <a:pt x="24" y="149"/>
                  <a:pt x="24" y="150"/>
                  <a:pt x="25" y="150"/>
                </a:cubicBezTo>
                <a:cubicBezTo>
                  <a:pt x="24" y="148"/>
                  <a:pt x="28" y="149"/>
                  <a:pt x="27" y="147"/>
                </a:cubicBezTo>
                <a:cubicBezTo>
                  <a:pt x="30" y="148"/>
                  <a:pt x="26" y="149"/>
                  <a:pt x="27" y="151"/>
                </a:cubicBezTo>
                <a:cubicBezTo>
                  <a:pt x="29" y="150"/>
                  <a:pt x="30" y="152"/>
                  <a:pt x="31" y="151"/>
                </a:cubicBezTo>
                <a:cubicBezTo>
                  <a:pt x="29" y="150"/>
                  <a:pt x="31" y="150"/>
                  <a:pt x="32" y="149"/>
                </a:cubicBezTo>
                <a:cubicBezTo>
                  <a:pt x="34" y="149"/>
                  <a:pt x="31" y="150"/>
                  <a:pt x="33" y="151"/>
                </a:cubicBezTo>
                <a:cubicBezTo>
                  <a:pt x="34" y="150"/>
                  <a:pt x="35" y="149"/>
                  <a:pt x="34" y="148"/>
                </a:cubicBezTo>
                <a:cubicBezTo>
                  <a:pt x="35" y="149"/>
                  <a:pt x="37" y="148"/>
                  <a:pt x="38" y="149"/>
                </a:cubicBezTo>
                <a:cubicBezTo>
                  <a:pt x="39" y="150"/>
                  <a:pt x="35" y="149"/>
                  <a:pt x="36" y="150"/>
                </a:cubicBezTo>
                <a:cubicBezTo>
                  <a:pt x="39" y="151"/>
                  <a:pt x="38" y="148"/>
                  <a:pt x="41" y="148"/>
                </a:cubicBezTo>
                <a:cubicBezTo>
                  <a:pt x="40" y="147"/>
                  <a:pt x="42" y="145"/>
                  <a:pt x="43" y="145"/>
                </a:cubicBezTo>
                <a:cubicBezTo>
                  <a:pt x="46" y="145"/>
                  <a:pt x="42" y="145"/>
                  <a:pt x="43" y="147"/>
                </a:cubicBezTo>
                <a:cubicBezTo>
                  <a:pt x="44" y="147"/>
                  <a:pt x="44" y="147"/>
                  <a:pt x="44" y="147"/>
                </a:cubicBezTo>
                <a:cubicBezTo>
                  <a:pt x="46" y="149"/>
                  <a:pt x="40" y="149"/>
                  <a:pt x="41" y="151"/>
                </a:cubicBezTo>
                <a:cubicBezTo>
                  <a:pt x="43" y="151"/>
                  <a:pt x="43" y="151"/>
                  <a:pt x="43" y="151"/>
                </a:cubicBezTo>
                <a:cubicBezTo>
                  <a:pt x="42" y="151"/>
                  <a:pt x="42" y="152"/>
                  <a:pt x="42" y="153"/>
                </a:cubicBezTo>
                <a:cubicBezTo>
                  <a:pt x="43" y="151"/>
                  <a:pt x="46" y="153"/>
                  <a:pt x="46" y="153"/>
                </a:cubicBezTo>
                <a:cubicBezTo>
                  <a:pt x="46" y="151"/>
                  <a:pt x="45" y="153"/>
                  <a:pt x="45" y="152"/>
                </a:cubicBezTo>
                <a:cubicBezTo>
                  <a:pt x="47" y="152"/>
                  <a:pt x="48" y="150"/>
                  <a:pt x="50" y="151"/>
                </a:cubicBezTo>
                <a:cubicBezTo>
                  <a:pt x="48" y="152"/>
                  <a:pt x="50" y="153"/>
                  <a:pt x="49" y="153"/>
                </a:cubicBezTo>
                <a:cubicBezTo>
                  <a:pt x="51" y="154"/>
                  <a:pt x="50" y="152"/>
                  <a:pt x="52" y="153"/>
                </a:cubicBezTo>
                <a:cubicBezTo>
                  <a:pt x="51" y="153"/>
                  <a:pt x="51" y="153"/>
                  <a:pt x="51" y="153"/>
                </a:cubicBezTo>
                <a:cubicBezTo>
                  <a:pt x="57" y="154"/>
                  <a:pt x="65" y="155"/>
                  <a:pt x="71" y="153"/>
                </a:cubicBezTo>
                <a:cubicBezTo>
                  <a:pt x="72" y="154"/>
                  <a:pt x="73" y="155"/>
                  <a:pt x="76" y="156"/>
                </a:cubicBezTo>
                <a:cubicBezTo>
                  <a:pt x="75" y="155"/>
                  <a:pt x="77" y="155"/>
                  <a:pt x="77" y="154"/>
                </a:cubicBezTo>
                <a:cubicBezTo>
                  <a:pt x="79" y="156"/>
                  <a:pt x="79" y="156"/>
                  <a:pt x="79" y="156"/>
                </a:cubicBezTo>
                <a:cubicBezTo>
                  <a:pt x="80" y="157"/>
                  <a:pt x="83" y="156"/>
                  <a:pt x="85" y="155"/>
                </a:cubicBezTo>
                <a:cubicBezTo>
                  <a:pt x="85" y="156"/>
                  <a:pt x="85" y="156"/>
                  <a:pt x="85" y="156"/>
                </a:cubicBezTo>
                <a:cubicBezTo>
                  <a:pt x="87" y="157"/>
                  <a:pt x="87" y="156"/>
                  <a:pt x="87" y="155"/>
                </a:cubicBezTo>
                <a:cubicBezTo>
                  <a:pt x="88" y="156"/>
                  <a:pt x="88" y="156"/>
                  <a:pt x="88" y="156"/>
                </a:cubicBezTo>
                <a:cubicBezTo>
                  <a:pt x="89" y="155"/>
                  <a:pt x="89" y="155"/>
                  <a:pt x="89" y="155"/>
                </a:cubicBezTo>
                <a:cubicBezTo>
                  <a:pt x="90" y="155"/>
                  <a:pt x="92" y="155"/>
                  <a:pt x="92" y="157"/>
                </a:cubicBezTo>
                <a:cubicBezTo>
                  <a:pt x="93" y="157"/>
                  <a:pt x="93" y="156"/>
                  <a:pt x="93" y="156"/>
                </a:cubicBezTo>
                <a:cubicBezTo>
                  <a:pt x="94" y="157"/>
                  <a:pt x="99" y="157"/>
                  <a:pt x="101" y="157"/>
                </a:cubicBezTo>
                <a:cubicBezTo>
                  <a:pt x="100" y="156"/>
                  <a:pt x="100" y="156"/>
                  <a:pt x="100" y="155"/>
                </a:cubicBezTo>
                <a:cubicBezTo>
                  <a:pt x="101" y="153"/>
                  <a:pt x="101" y="155"/>
                  <a:pt x="102" y="154"/>
                </a:cubicBezTo>
                <a:cubicBezTo>
                  <a:pt x="102" y="155"/>
                  <a:pt x="103" y="156"/>
                  <a:pt x="102" y="156"/>
                </a:cubicBezTo>
                <a:cubicBezTo>
                  <a:pt x="106" y="158"/>
                  <a:pt x="111" y="157"/>
                  <a:pt x="116" y="157"/>
                </a:cubicBezTo>
                <a:cubicBezTo>
                  <a:pt x="117" y="157"/>
                  <a:pt x="117" y="157"/>
                  <a:pt x="117" y="156"/>
                </a:cubicBezTo>
                <a:cubicBezTo>
                  <a:pt x="120" y="158"/>
                  <a:pt x="124" y="156"/>
                  <a:pt x="127" y="157"/>
                </a:cubicBezTo>
                <a:cubicBezTo>
                  <a:pt x="127" y="156"/>
                  <a:pt x="128" y="154"/>
                  <a:pt x="129" y="154"/>
                </a:cubicBezTo>
                <a:cubicBezTo>
                  <a:pt x="131" y="153"/>
                  <a:pt x="130" y="156"/>
                  <a:pt x="132" y="157"/>
                </a:cubicBezTo>
                <a:cubicBezTo>
                  <a:pt x="133" y="156"/>
                  <a:pt x="135" y="156"/>
                  <a:pt x="135" y="156"/>
                </a:cubicBezTo>
                <a:cubicBezTo>
                  <a:pt x="135" y="156"/>
                  <a:pt x="135" y="156"/>
                  <a:pt x="135" y="156"/>
                </a:cubicBezTo>
                <a:cubicBezTo>
                  <a:pt x="136" y="155"/>
                  <a:pt x="138" y="155"/>
                  <a:pt x="139" y="155"/>
                </a:cubicBezTo>
                <a:cubicBezTo>
                  <a:pt x="139" y="156"/>
                  <a:pt x="139" y="156"/>
                  <a:pt x="139" y="156"/>
                </a:cubicBezTo>
                <a:cubicBezTo>
                  <a:pt x="140" y="156"/>
                  <a:pt x="142" y="156"/>
                  <a:pt x="143" y="156"/>
                </a:cubicBezTo>
                <a:cubicBezTo>
                  <a:pt x="143" y="155"/>
                  <a:pt x="146" y="156"/>
                  <a:pt x="147" y="154"/>
                </a:cubicBezTo>
                <a:cubicBezTo>
                  <a:pt x="147" y="155"/>
                  <a:pt x="146" y="155"/>
                  <a:pt x="147" y="155"/>
                </a:cubicBezTo>
                <a:cubicBezTo>
                  <a:pt x="147" y="154"/>
                  <a:pt x="147" y="154"/>
                  <a:pt x="147" y="154"/>
                </a:cubicBezTo>
                <a:cubicBezTo>
                  <a:pt x="149" y="154"/>
                  <a:pt x="149" y="154"/>
                  <a:pt x="149" y="154"/>
                </a:cubicBezTo>
                <a:cubicBezTo>
                  <a:pt x="149" y="155"/>
                  <a:pt x="149" y="155"/>
                  <a:pt x="148" y="156"/>
                </a:cubicBezTo>
                <a:cubicBezTo>
                  <a:pt x="150" y="156"/>
                  <a:pt x="149" y="155"/>
                  <a:pt x="150" y="154"/>
                </a:cubicBezTo>
                <a:cubicBezTo>
                  <a:pt x="151" y="153"/>
                  <a:pt x="151" y="154"/>
                  <a:pt x="152" y="155"/>
                </a:cubicBezTo>
                <a:cubicBezTo>
                  <a:pt x="152" y="155"/>
                  <a:pt x="151" y="154"/>
                  <a:pt x="151" y="155"/>
                </a:cubicBezTo>
                <a:cubicBezTo>
                  <a:pt x="150" y="156"/>
                  <a:pt x="152" y="155"/>
                  <a:pt x="152" y="156"/>
                </a:cubicBezTo>
                <a:cubicBezTo>
                  <a:pt x="152" y="156"/>
                  <a:pt x="152" y="154"/>
                  <a:pt x="153" y="154"/>
                </a:cubicBezTo>
                <a:cubicBezTo>
                  <a:pt x="154" y="154"/>
                  <a:pt x="157" y="154"/>
                  <a:pt x="157" y="155"/>
                </a:cubicBezTo>
                <a:cubicBezTo>
                  <a:pt x="158" y="154"/>
                  <a:pt x="159" y="154"/>
                  <a:pt x="159" y="154"/>
                </a:cubicBezTo>
                <a:cubicBezTo>
                  <a:pt x="158" y="153"/>
                  <a:pt x="157" y="153"/>
                  <a:pt x="157" y="153"/>
                </a:cubicBezTo>
                <a:cubicBezTo>
                  <a:pt x="157" y="152"/>
                  <a:pt x="159" y="152"/>
                  <a:pt x="159" y="152"/>
                </a:cubicBezTo>
                <a:cubicBezTo>
                  <a:pt x="159" y="153"/>
                  <a:pt x="159" y="153"/>
                  <a:pt x="159" y="153"/>
                </a:cubicBezTo>
                <a:cubicBezTo>
                  <a:pt x="159" y="152"/>
                  <a:pt x="161" y="152"/>
                  <a:pt x="160" y="152"/>
                </a:cubicBezTo>
                <a:cubicBezTo>
                  <a:pt x="162" y="153"/>
                  <a:pt x="162" y="153"/>
                  <a:pt x="162" y="153"/>
                </a:cubicBezTo>
                <a:cubicBezTo>
                  <a:pt x="162" y="152"/>
                  <a:pt x="164" y="152"/>
                  <a:pt x="165" y="151"/>
                </a:cubicBezTo>
                <a:cubicBezTo>
                  <a:pt x="166" y="153"/>
                  <a:pt x="165" y="154"/>
                  <a:pt x="167" y="154"/>
                </a:cubicBezTo>
                <a:cubicBezTo>
                  <a:pt x="169" y="152"/>
                  <a:pt x="169" y="152"/>
                  <a:pt x="169" y="152"/>
                </a:cubicBezTo>
                <a:cubicBezTo>
                  <a:pt x="170" y="152"/>
                  <a:pt x="171" y="152"/>
                  <a:pt x="170" y="153"/>
                </a:cubicBezTo>
                <a:cubicBezTo>
                  <a:pt x="174" y="153"/>
                  <a:pt x="174" y="149"/>
                  <a:pt x="177" y="150"/>
                </a:cubicBezTo>
                <a:cubicBezTo>
                  <a:pt x="176" y="152"/>
                  <a:pt x="177" y="152"/>
                  <a:pt x="179" y="152"/>
                </a:cubicBezTo>
                <a:cubicBezTo>
                  <a:pt x="179" y="152"/>
                  <a:pt x="179" y="151"/>
                  <a:pt x="179" y="151"/>
                </a:cubicBezTo>
                <a:cubicBezTo>
                  <a:pt x="179" y="150"/>
                  <a:pt x="179" y="152"/>
                  <a:pt x="177" y="151"/>
                </a:cubicBezTo>
                <a:cubicBezTo>
                  <a:pt x="177" y="150"/>
                  <a:pt x="178" y="151"/>
                  <a:pt x="179" y="150"/>
                </a:cubicBezTo>
                <a:cubicBezTo>
                  <a:pt x="182" y="153"/>
                  <a:pt x="188" y="149"/>
                  <a:pt x="193" y="149"/>
                </a:cubicBezTo>
                <a:cubicBezTo>
                  <a:pt x="192" y="148"/>
                  <a:pt x="194" y="149"/>
                  <a:pt x="195" y="148"/>
                </a:cubicBezTo>
                <a:cubicBezTo>
                  <a:pt x="195" y="150"/>
                  <a:pt x="198" y="147"/>
                  <a:pt x="199" y="148"/>
                </a:cubicBezTo>
                <a:cubicBezTo>
                  <a:pt x="198" y="146"/>
                  <a:pt x="198" y="146"/>
                  <a:pt x="198" y="146"/>
                </a:cubicBezTo>
                <a:cubicBezTo>
                  <a:pt x="201" y="147"/>
                  <a:pt x="202" y="143"/>
                  <a:pt x="204" y="144"/>
                </a:cubicBezTo>
                <a:cubicBezTo>
                  <a:pt x="205" y="144"/>
                  <a:pt x="203" y="146"/>
                  <a:pt x="203" y="146"/>
                </a:cubicBezTo>
                <a:cubicBezTo>
                  <a:pt x="205" y="147"/>
                  <a:pt x="208" y="143"/>
                  <a:pt x="210" y="145"/>
                </a:cubicBezTo>
                <a:cubicBezTo>
                  <a:pt x="210" y="144"/>
                  <a:pt x="209" y="143"/>
                  <a:pt x="211" y="142"/>
                </a:cubicBezTo>
                <a:cubicBezTo>
                  <a:pt x="212" y="142"/>
                  <a:pt x="215" y="142"/>
                  <a:pt x="215" y="142"/>
                </a:cubicBezTo>
                <a:cubicBezTo>
                  <a:pt x="216" y="142"/>
                  <a:pt x="216" y="141"/>
                  <a:pt x="218" y="141"/>
                </a:cubicBezTo>
                <a:cubicBezTo>
                  <a:pt x="218" y="142"/>
                  <a:pt x="217" y="142"/>
                  <a:pt x="217" y="142"/>
                </a:cubicBezTo>
                <a:cubicBezTo>
                  <a:pt x="219" y="142"/>
                  <a:pt x="220" y="141"/>
                  <a:pt x="222" y="140"/>
                </a:cubicBezTo>
                <a:cubicBezTo>
                  <a:pt x="223" y="140"/>
                  <a:pt x="223" y="140"/>
                  <a:pt x="223" y="140"/>
                </a:cubicBezTo>
                <a:cubicBezTo>
                  <a:pt x="228" y="137"/>
                  <a:pt x="226" y="138"/>
                  <a:pt x="227" y="137"/>
                </a:cubicBezTo>
                <a:cubicBezTo>
                  <a:pt x="228" y="135"/>
                  <a:pt x="230" y="133"/>
                  <a:pt x="230" y="132"/>
                </a:cubicBezTo>
                <a:cubicBezTo>
                  <a:pt x="229" y="130"/>
                  <a:pt x="232" y="128"/>
                  <a:pt x="230" y="128"/>
                </a:cubicBezTo>
                <a:cubicBezTo>
                  <a:pt x="230" y="128"/>
                  <a:pt x="231" y="127"/>
                  <a:pt x="231" y="127"/>
                </a:cubicBezTo>
                <a:cubicBezTo>
                  <a:pt x="231" y="126"/>
                  <a:pt x="229" y="125"/>
                  <a:pt x="229" y="124"/>
                </a:cubicBezTo>
                <a:cubicBezTo>
                  <a:pt x="231" y="125"/>
                  <a:pt x="231" y="125"/>
                  <a:pt x="231" y="125"/>
                </a:cubicBezTo>
                <a:cubicBezTo>
                  <a:pt x="232" y="125"/>
                  <a:pt x="232" y="122"/>
                  <a:pt x="233" y="121"/>
                </a:cubicBezTo>
                <a:cubicBezTo>
                  <a:pt x="231" y="122"/>
                  <a:pt x="233" y="120"/>
                  <a:pt x="232" y="120"/>
                </a:cubicBezTo>
                <a:cubicBezTo>
                  <a:pt x="232" y="118"/>
                  <a:pt x="232" y="118"/>
                  <a:pt x="232" y="118"/>
                </a:cubicBezTo>
                <a:cubicBezTo>
                  <a:pt x="232" y="116"/>
                  <a:pt x="231" y="118"/>
                  <a:pt x="231" y="115"/>
                </a:cubicBezTo>
                <a:cubicBezTo>
                  <a:pt x="231" y="114"/>
                  <a:pt x="233" y="115"/>
                  <a:pt x="233" y="116"/>
                </a:cubicBezTo>
                <a:cubicBezTo>
                  <a:pt x="234" y="114"/>
                  <a:pt x="233" y="113"/>
                  <a:pt x="233" y="112"/>
                </a:cubicBezTo>
                <a:cubicBezTo>
                  <a:pt x="233" y="112"/>
                  <a:pt x="233" y="112"/>
                  <a:pt x="233" y="112"/>
                </a:cubicBezTo>
                <a:cubicBezTo>
                  <a:pt x="233" y="112"/>
                  <a:pt x="233" y="112"/>
                  <a:pt x="233" y="112"/>
                </a:cubicBezTo>
                <a:cubicBezTo>
                  <a:pt x="233" y="111"/>
                  <a:pt x="233" y="111"/>
                  <a:pt x="233" y="110"/>
                </a:cubicBezTo>
                <a:cubicBezTo>
                  <a:pt x="233" y="110"/>
                  <a:pt x="233" y="110"/>
                  <a:pt x="233" y="110"/>
                </a:cubicBezTo>
                <a:cubicBezTo>
                  <a:pt x="233" y="111"/>
                  <a:pt x="233" y="111"/>
                  <a:pt x="233" y="111"/>
                </a:cubicBezTo>
                <a:cubicBezTo>
                  <a:pt x="233" y="111"/>
                  <a:pt x="233" y="111"/>
                  <a:pt x="233" y="110"/>
                </a:cubicBezTo>
                <a:cubicBezTo>
                  <a:pt x="234" y="110"/>
                  <a:pt x="234" y="110"/>
                  <a:pt x="234" y="110"/>
                </a:cubicBezTo>
                <a:cubicBezTo>
                  <a:pt x="234" y="109"/>
                  <a:pt x="234" y="109"/>
                  <a:pt x="234" y="109"/>
                </a:cubicBezTo>
                <a:cubicBezTo>
                  <a:pt x="235" y="109"/>
                  <a:pt x="235" y="109"/>
                  <a:pt x="235" y="109"/>
                </a:cubicBezTo>
                <a:cubicBezTo>
                  <a:pt x="235" y="108"/>
                  <a:pt x="234" y="106"/>
                  <a:pt x="234" y="106"/>
                </a:cubicBezTo>
                <a:cubicBezTo>
                  <a:pt x="235" y="102"/>
                  <a:pt x="235" y="96"/>
                  <a:pt x="234" y="94"/>
                </a:cubicBezTo>
                <a:cubicBezTo>
                  <a:pt x="234" y="94"/>
                  <a:pt x="235" y="94"/>
                  <a:pt x="234" y="94"/>
                </a:cubicBezTo>
                <a:cubicBezTo>
                  <a:pt x="234" y="93"/>
                  <a:pt x="233" y="91"/>
                  <a:pt x="234" y="91"/>
                </a:cubicBezTo>
                <a:cubicBezTo>
                  <a:pt x="234" y="90"/>
                  <a:pt x="235" y="90"/>
                  <a:pt x="235" y="88"/>
                </a:cubicBezTo>
                <a:cubicBezTo>
                  <a:pt x="235" y="88"/>
                  <a:pt x="234" y="88"/>
                  <a:pt x="234" y="88"/>
                </a:cubicBezTo>
                <a:cubicBezTo>
                  <a:pt x="236" y="85"/>
                  <a:pt x="233" y="81"/>
                  <a:pt x="234" y="77"/>
                </a:cubicBezTo>
                <a:cubicBezTo>
                  <a:pt x="235" y="78"/>
                  <a:pt x="235" y="78"/>
                  <a:pt x="235" y="79"/>
                </a:cubicBezTo>
                <a:cubicBezTo>
                  <a:pt x="235" y="76"/>
                  <a:pt x="235" y="73"/>
                  <a:pt x="233" y="70"/>
                </a:cubicBezTo>
                <a:cubicBezTo>
                  <a:pt x="234" y="71"/>
                  <a:pt x="234" y="71"/>
                  <a:pt x="235" y="71"/>
                </a:cubicBezTo>
                <a:close/>
                <a:moveTo>
                  <a:pt x="233" y="107"/>
                </a:moveTo>
                <a:cubicBezTo>
                  <a:pt x="233" y="107"/>
                  <a:pt x="233" y="108"/>
                  <a:pt x="233" y="108"/>
                </a:cubicBezTo>
                <a:cubicBezTo>
                  <a:pt x="233" y="108"/>
                  <a:pt x="233" y="107"/>
                  <a:pt x="233" y="107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lIns="36000" tIns="72000" rIns="36000" bIns="36000" anchor="ctr" anchorCtr="1"/>
          <a:lstStyle>
            <a:lvl1pPr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l-PL" sz="1200" dirty="0" err="1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ThROTTLE</a:t>
            </a: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 ANGLE 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Max : 20◦</a:t>
            </a:r>
          </a:p>
          <a:p>
            <a:pPr algn="ctr">
              <a:spcBef>
                <a:spcPct val="0"/>
              </a:spcBef>
              <a:buClr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Min : 6◦</a:t>
            </a:r>
          </a:p>
          <a:p>
            <a:pPr algn="ctr">
              <a:spcBef>
                <a:spcPct val="0"/>
              </a:spcBef>
              <a:buClr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Mean : 11.7◦</a:t>
            </a:r>
          </a:p>
        </p:txBody>
      </p:sp>
      <p:sp>
        <p:nvSpPr>
          <p:cNvPr id="90" name="Pięciokąt 1">
            <a:extLst>
              <a:ext uri="{FF2B5EF4-FFF2-40B4-BE49-F238E27FC236}">
                <a16:creationId xmlns:a16="http://schemas.microsoft.com/office/drawing/2014/main" id="{D55F2984-CE9F-405F-82ED-C225F759CB55}"/>
              </a:ext>
            </a:extLst>
          </p:cNvPr>
          <p:cNvSpPr/>
          <p:nvPr/>
        </p:nvSpPr>
        <p:spPr>
          <a:xfrm rot="5400000">
            <a:off x="9563321" y="3019470"/>
            <a:ext cx="437129" cy="2487324"/>
          </a:xfrm>
          <a:prstGeom prst="homePlate">
            <a:avLst>
              <a:gd name="adj" fmla="val 31349"/>
            </a:avLst>
          </a:prstGeom>
          <a:solidFill>
            <a:srgbClr val="15979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1" name="Prostokąt zaokrąglony 70">
            <a:extLst>
              <a:ext uri="{FF2B5EF4-FFF2-40B4-BE49-F238E27FC236}">
                <a16:creationId xmlns:a16="http://schemas.microsoft.com/office/drawing/2014/main" id="{638CDC2E-145E-4C64-B5F8-801BC1D28B81}"/>
              </a:ext>
            </a:extLst>
          </p:cNvPr>
          <p:cNvSpPr/>
          <p:nvPr/>
        </p:nvSpPr>
        <p:spPr>
          <a:xfrm>
            <a:off x="8538224" y="4030708"/>
            <a:ext cx="2487325" cy="1501895"/>
          </a:xfrm>
          <a:prstGeom prst="roundRect">
            <a:avLst>
              <a:gd name="adj" fmla="val 0"/>
            </a:avLst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latin typeface="Calibri"/>
            </a:endParaRPr>
          </a:p>
        </p:txBody>
      </p:sp>
      <p:sp>
        <p:nvSpPr>
          <p:cNvPr id="92" name="Prostokąt 35">
            <a:extLst>
              <a:ext uri="{FF2B5EF4-FFF2-40B4-BE49-F238E27FC236}">
                <a16:creationId xmlns:a16="http://schemas.microsoft.com/office/drawing/2014/main" id="{50FAFA5D-8ACE-4502-81A4-CCFE38484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5888" y="4110373"/>
            <a:ext cx="190114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350" b="1" kern="0" dirty="0">
                <a:solidFill>
                  <a:schemeClr val="bg1"/>
                </a:solidFill>
              </a:rPr>
              <a:t>Metrics = ∑ Errors</a:t>
            </a:r>
            <a:endParaRPr lang="en-US" sz="1350" kern="0" dirty="0">
              <a:solidFill>
                <a:schemeClr val="bg1"/>
              </a:solidFill>
            </a:endParaRPr>
          </a:p>
        </p:txBody>
      </p:sp>
      <p:sp>
        <p:nvSpPr>
          <p:cNvPr id="93" name="Freeform 6">
            <a:extLst>
              <a:ext uri="{FF2B5EF4-FFF2-40B4-BE49-F238E27FC236}">
                <a16:creationId xmlns:a16="http://schemas.microsoft.com/office/drawing/2014/main" id="{EA43A68D-630C-4441-A0B3-4AAD762E9F4B}"/>
              </a:ext>
            </a:extLst>
          </p:cNvPr>
          <p:cNvSpPr>
            <a:spLocks/>
          </p:cNvSpPr>
          <p:nvPr/>
        </p:nvSpPr>
        <p:spPr bwMode="auto">
          <a:xfrm>
            <a:off x="8825888" y="5365168"/>
            <a:ext cx="1720216" cy="48740"/>
          </a:xfrm>
          <a:custGeom>
            <a:avLst/>
            <a:gdLst/>
            <a:ahLst/>
            <a:cxnLst/>
            <a:rect l="l" t="t" r="r" b="b"/>
            <a:pathLst>
              <a:path w="4230688" h="323122">
                <a:moveTo>
                  <a:pt x="690731" y="306944"/>
                </a:moveTo>
                <a:lnTo>
                  <a:pt x="690926" y="307256"/>
                </a:lnTo>
                <a:lnTo>
                  <a:pt x="686864" y="315369"/>
                </a:lnTo>
                <a:close/>
                <a:moveTo>
                  <a:pt x="616109" y="299788"/>
                </a:moveTo>
                <a:cubicBezTo>
                  <a:pt x="619443" y="298845"/>
                  <a:pt x="622300" y="299788"/>
                  <a:pt x="622300" y="307328"/>
                </a:cubicBezTo>
                <a:cubicBezTo>
                  <a:pt x="618490" y="296017"/>
                  <a:pt x="603250" y="322409"/>
                  <a:pt x="607060" y="303558"/>
                </a:cubicBezTo>
                <a:cubicBezTo>
                  <a:pt x="608965" y="303558"/>
                  <a:pt x="612775" y="300730"/>
                  <a:pt x="616109" y="299788"/>
                </a:cubicBezTo>
                <a:close/>
                <a:moveTo>
                  <a:pt x="454554" y="292247"/>
                </a:moveTo>
                <a:lnTo>
                  <a:pt x="458259" y="304649"/>
                </a:lnTo>
                <a:cubicBezTo>
                  <a:pt x="457333" y="307130"/>
                  <a:pt x="454555" y="308122"/>
                  <a:pt x="450850" y="308122"/>
                </a:cubicBezTo>
                <a:cubicBezTo>
                  <a:pt x="450850" y="300185"/>
                  <a:pt x="454554" y="296216"/>
                  <a:pt x="454554" y="292247"/>
                </a:cubicBezTo>
                <a:close/>
                <a:moveTo>
                  <a:pt x="2509981" y="291195"/>
                </a:moveTo>
                <a:cubicBezTo>
                  <a:pt x="2510643" y="295092"/>
                  <a:pt x="2510774" y="299730"/>
                  <a:pt x="2512484" y="299730"/>
                </a:cubicBezTo>
                <a:cubicBezTo>
                  <a:pt x="2507667" y="302090"/>
                  <a:pt x="2510680" y="295245"/>
                  <a:pt x="2509981" y="291195"/>
                </a:cubicBezTo>
                <a:close/>
                <a:moveTo>
                  <a:pt x="2509608" y="289487"/>
                </a:moveTo>
                <a:cubicBezTo>
                  <a:pt x="2510101" y="289846"/>
                  <a:pt x="2510261" y="290465"/>
                  <a:pt x="2509981" y="291195"/>
                </a:cubicBezTo>
                <a:close/>
                <a:moveTo>
                  <a:pt x="2508837" y="285953"/>
                </a:moveTo>
                <a:lnTo>
                  <a:pt x="2509608" y="289487"/>
                </a:lnTo>
                <a:cubicBezTo>
                  <a:pt x="2509109" y="288352"/>
                  <a:pt x="2507723" y="287980"/>
                  <a:pt x="2505075" y="288845"/>
                </a:cubicBezTo>
                <a:close/>
                <a:moveTo>
                  <a:pt x="679450" y="284309"/>
                </a:moveTo>
                <a:lnTo>
                  <a:pt x="686859" y="284309"/>
                </a:lnTo>
                <a:cubicBezTo>
                  <a:pt x="690563" y="291929"/>
                  <a:pt x="683154" y="299549"/>
                  <a:pt x="683154" y="303359"/>
                </a:cubicBezTo>
                <a:close/>
                <a:moveTo>
                  <a:pt x="2260205" y="270417"/>
                </a:moveTo>
                <a:lnTo>
                  <a:pt x="2260348" y="270933"/>
                </a:lnTo>
                <a:cubicBezTo>
                  <a:pt x="2259948" y="271294"/>
                  <a:pt x="2259525" y="271348"/>
                  <a:pt x="2259116" y="271149"/>
                </a:cubicBezTo>
                <a:close/>
                <a:moveTo>
                  <a:pt x="1943100" y="266847"/>
                </a:moveTo>
                <a:lnTo>
                  <a:pt x="1951038" y="270022"/>
                </a:lnTo>
                <a:lnTo>
                  <a:pt x="1943100" y="277959"/>
                </a:lnTo>
                <a:close/>
                <a:moveTo>
                  <a:pt x="461169" y="262084"/>
                </a:moveTo>
                <a:cubicBezTo>
                  <a:pt x="464326" y="262084"/>
                  <a:pt x="467484" y="266907"/>
                  <a:pt x="470500" y="272792"/>
                </a:cubicBezTo>
                <a:cubicBezTo>
                  <a:pt x="466196" y="271480"/>
                  <a:pt x="458226" y="276212"/>
                  <a:pt x="461169" y="262084"/>
                </a:cubicBezTo>
                <a:close/>
                <a:moveTo>
                  <a:pt x="2291359" y="258271"/>
                </a:moveTo>
                <a:lnTo>
                  <a:pt x="2285073" y="260734"/>
                </a:lnTo>
                <a:lnTo>
                  <a:pt x="2288147" y="262947"/>
                </a:lnTo>
                <a:close/>
                <a:moveTo>
                  <a:pt x="2540015" y="246594"/>
                </a:moveTo>
                <a:lnTo>
                  <a:pt x="2539403" y="247970"/>
                </a:lnTo>
                <a:cubicBezTo>
                  <a:pt x="2539350" y="247837"/>
                  <a:pt x="2539298" y="247705"/>
                  <a:pt x="2539361" y="247530"/>
                </a:cubicBezTo>
                <a:close/>
                <a:moveTo>
                  <a:pt x="322813" y="246039"/>
                </a:moveTo>
                <a:lnTo>
                  <a:pt x="324000" y="247581"/>
                </a:lnTo>
                <a:lnTo>
                  <a:pt x="315606" y="255459"/>
                </a:lnTo>
                <a:cubicBezTo>
                  <a:pt x="318418" y="247970"/>
                  <a:pt x="320762" y="245629"/>
                  <a:pt x="322813" y="246039"/>
                </a:cubicBezTo>
                <a:close/>
                <a:moveTo>
                  <a:pt x="385763" y="236684"/>
                </a:moveTo>
                <a:cubicBezTo>
                  <a:pt x="385763" y="247797"/>
                  <a:pt x="367620" y="258909"/>
                  <a:pt x="360363" y="258909"/>
                </a:cubicBezTo>
                <a:close/>
                <a:moveTo>
                  <a:pt x="2543621" y="235332"/>
                </a:moveTo>
                <a:cubicBezTo>
                  <a:pt x="2544090" y="234630"/>
                  <a:pt x="2545028" y="234864"/>
                  <a:pt x="2546903" y="236736"/>
                </a:cubicBezTo>
                <a:lnTo>
                  <a:pt x="2540015" y="246594"/>
                </a:lnTo>
                <a:cubicBezTo>
                  <a:pt x="2544698" y="246705"/>
                  <a:pt x="2542302" y="237309"/>
                  <a:pt x="2543621" y="235332"/>
                </a:cubicBezTo>
                <a:close/>
                <a:moveTo>
                  <a:pt x="327595" y="234205"/>
                </a:moveTo>
                <a:cubicBezTo>
                  <a:pt x="338579" y="242162"/>
                  <a:pt x="345486" y="267175"/>
                  <a:pt x="341857" y="281670"/>
                </a:cubicBezTo>
                <a:cubicBezTo>
                  <a:pt x="334356" y="277925"/>
                  <a:pt x="341857" y="266692"/>
                  <a:pt x="338106" y="259203"/>
                </a:cubicBezTo>
                <a:lnTo>
                  <a:pt x="333009" y="262304"/>
                </a:lnTo>
                <a:cubicBezTo>
                  <a:pt x="330303" y="259202"/>
                  <a:pt x="327768" y="250108"/>
                  <a:pt x="324000" y="247581"/>
                </a:cubicBezTo>
                <a:cubicBezTo>
                  <a:pt x="327203" y="244428"/>
                  <a:pt x="328089" y="239669"/>
                  <a:pt x="327595" y="234205"/>
                </a:cubicBezTo>
                <a:close/>
                <a:moveTo>
                  <a:pt x="315384" y="224438"/>
                </a:moveTo>
                <a:cubicBezTo>
                  <a:pt x="316310" y="226705"/>
                  <a:pt x="317236" y="230334"/>
                  <a:pt x="319088" y="232148"/>
                </a:cubicBezTo>
                <a:cubicBezTo>
                  <a:pt x="315384" y="232148"/>
                  <a:pt x="311679" y="243034"/>
                  <a:pt x="307975" y="235777"/>
                </a:cubicBezTo>
                <a:cubicBezTo>
                  <a:pt x="311679" y="235777"/>
                  <a:pt x="311679" y="228520"/>
                  <a:pt x="311679" y="224891"/>
                </a:cubicBezTo>
                <a:close/>
                <a:moveTo>
                  <a:pt x="327968" y="219090"/>
                </a:moveTo>
                <a:cubicBezTo>
                  <a:pt x="328116" y="224506"/>
                  <a:pt x="328449" y="229613"/>
                  <a:pt x="327595" y="234205"/>
                </a:cubicBezTo>
                <a:lnTo>
                  <a:pt x="326856" y="232992"/>
                </a:lnTo>
                <a:cubicBezTo>
                  <a:pt x="324907" y="225208"/>
                  <a:pt x="325744" y="221216"/>
                  <a:pt x="327968" y="219090"/>
                </a:cubicBezTo>
                <a:close/>
                <a:moveTo>
                  <a:pt x="2805113" y="203347"/>
                </a:moveTo>
                <a:lnTo>
                  <a:pt x="2809876" y="228747"/>
                </a:lnTo>
                <a:lnTo>
                  <a:pt x="2805113" y="231922"/>
                </a:lnTo>
                <a:close/>
                <a:moveTo>
                  <a:pt x="2480" y="63779"/>
                </a:moveTo>
                <a:lnTo>
                  <a:pt x="7937" y="68409"/>
                </a:lnTo>
                <a:cubicBezTo>
                  <a:pt x="-7938" y="72114"/>
                  <a:pt x="15875" y="90634"/>
                  <a:pt x="0" y="75818"/>
                </a:cubicBezTo>
                <a:close/>
                <a:moveTo>
                  <a:pt x="26988" y="63647"/>
                </a:moveTo>
                <a:cubicBezTo>
                  <a:pt x="30560" y="78656"/>
                  <a:pt x="41276" y="86161"/>
                  <a:pt x="30560" y="104922"/>
                </a:cubicBezTo>
                <a:cubicBezTo>
                  <a:pt x="30560" y="93665"/>
                  <a:pt x="26988" y="74904"/>
                  <a:pt x="26988" y="63647"/>
                </a:cubicBezTo>
                <a:close/>
                <a:moveTo>
                  <a:pt x="1999391" y="27049"/>
                </a:moveTo>
                <a:cubicBezTo>
                  <a:pt x="1997398" y="29323"/>
                  <a:pt x="1995384" y="31165"/>
                  <a:pt x="1992094" y="30903"/>
                </a:cubicBezTo>
                <a:lnTo>
                  <a:pt x="1991891" y="30793"/>
                </a:lnTo>
                <a:cubicBezTo>
                  <a:pt x="1995641" y="27049"/>
                  <a:pt x="1995641" y="27049"/>
                  <a:pt x="1999391" y="27049"/>
                </a:cubicBezTo>
                <a:close/>
                <a:moveTo>
                  <a:pt x="1305627" y="12071"/>
                </a:moveTo>
                <a:cubicBezTo>
                  <a:pt x="1305633" y="12074"/>
                  <a:pt x="1305705" y="12110"/>
                  <a:pt x="1306564" y="12539"/>
                </a:cubicBezTo>
                <a:lnTo>
                  <a:pt x="1313127" y="15815"/>
                </a:lnTo>
                <a:cubicBezTo>
                  <a:pt x="1310304" y="16621"/>
                  <a:pt x="1307654" y="17339"/>
                  <a:pt x="1304900" y="17006"/>
                </a:cubicBezTo>
                <a:close/>
                <a:moveTo>
                  <a:pt x="1554011" y="721"/>
                </a:moveTo>
                <a:cubicBezTo>
                  <a:pt x="1584773" y="5284"/>
                  <a:pt x="1615008" y="29857"/>
                  <a:pt x="1643134" y="27049"/>
                </a:cubicBezTo>
                <a:cubicBezTo>
                  <a:pt x="1710635" y="4582"/>
                  <a:pt x="1781887" y="19560"/>
                  <a:pt x="1845638" y="15815"/>
                </a:cubicBezTo>
                <a:lnTo>
                  <a:pt x="1842357" y="25644"/>
                </a:lnTo>
                <a:cubicBezTo>
                  <a:pt x="1864388" y="-6651"/>
                  <a:pt x="1890639" y="60749"/>
                  <a:pt x="1909389" y="12071"/>
                </a:cubicBezTo>
                <a:cubicBezTo>
                  <a:pt x="1916890" y="19560"/>
                  <a:pt x="1931890" y="15815"/>
                  <a:pt x="1924390" y="34537"/>
                </a:cubicBezTo>
                <a:cubicBezTo>
                  <a:pt x="1941717" y="13777"/>
                  <a:pt x="1968650" y="50570"/>
                  <a:pt x="1992094" y="30903"/>
                </a:cubicBezTo>
                <a:cubicBezTo>
                  <a:pt x="2014497" y="53137"/>
                  <a:pt x="2036954" y="27092"/>
                  <a:pt x="2063143" y="45771"/>
                </a:cubicBezTo>
                <a:cubicBezTo>
                  <a:pt x="2063143" y="49515"/>
                  <a:pt x="2055642" y="49515"/>
                  <a:pt x="2055642" y="60749"/>
                </a:cubicBezTo>
                <a:cubicBezTo>
                  <a:pt x="2066893" y="75726"/>
                  <a:pt x="2081893" y="23304"/>
                  <a:pt x="2085643" y="64493"/>
                </a:cubicBezTo>
                <a:cubicBezTo>
                  <a:pt x="2089393" y="64493"/>
                  <a:pt x="2089393" y="45771"/>
                  <a:pt x="2085643" y="45771"/>
                </a:cubicBezTo>
                <a:cubicBezTo>
                  <a:pt x="2141894" y="64493"/>
                  <a:pt x="2205646" y="38282"/>
                  <a:pt x="2265647" y="30793"/>
                </a:cubicBezTo>
                <a:cubicBezTo>
                  <a:pt x="2306898" y="57004"/>
                  <a:pt x="2265647" y="101937"/>
                  <a:pt x="2299398" y="71982"/>
                </a:cubicBezTo>
                <a:cubicBezTo>
                  <a:pt x="2303148" y="70110"/>
                  <a:pt x="2303148" y="58876"/>
                  <a:pt x="2303148" y="64493"/>
                </a:cubicBezTo>
                <a:cubicBezTo>
                  <a:pt x="2314398" y="53260"/>
                  <a:pt x="2321898" y="113170"/>
                  <a:pt x="2333148" y="90704"/>
                </a:cubicBezTo>
                <a:cubicBezTo>
                  <a:pt x="2329398" y="64493"/>
                  <a:pt x="2336898" y="75726"/>
                  <a:pt x="2336898" y="60749"/>
                </a:cubicBezTo>
                <a:cubicBezTo>
                  <a:pt x="2363149" y="79471"/>
                  <a:pt x="2366899" y="101937"/>
                  <a:pt x="2389399" y="83215"/>
                </a:cubicBezTo>
                <a:lnTo>
                  <a:pt x="2389399" y="93044"/>
                </a:lnTo>
                <a:cubicBezTo>
                  <a:pt x="2411900" y="57004"/>
                  <a:pt x="2441901" y="79471"/>
                  <a:pt x="2460651" y="34537"/>
                </a:cubicBezTo>
                <a:cubicBezTo>
                  <a:pt x="2595654" y="30793"/>
                  <a:pt x="2723156" y="12071"/>
                  <a:pt x="2854409" y="8326"/>
                </a:cubicBezTo>
                <a:cubicBezTo>
                  <a:pt x="2981912" y="23304"/>
                  <a:pt x="3109415" y="4582"/>
                  <a:pt x="3240667" y="34537"/>
                </a:cubicBezTo>
                <a:cubicBezTo>
                  <a:pt x="3266918" y="68237"/>
                  <a:pt x="3270668" y="68237"/>
                  <a:pt x="3304419" y="57004"/>
                </a:cubicBezTo>
                <a:cubicBezTo>
                  <a:pt x="3304419" y="60749"/>
                  <a:pt x="3300669" y="60749"/>
                  <a:pt x="3304419" y="68237"/>
                </a:cubicBezTo>
                <a:cubicBezTo>
                  <a:pt x="3304419" y="38282"/>
                  <a:pt x="3326919" y="64493"/>
                  <a:pt x="3330669" y="38282"/>
                </a:cubicBezTo>
                <a:cubicBezTo>
                  <a:pt x="3379420" y="45771"/>
                  <a:pt x="3424421" y="38282"/>
                  <a:pt x="3473172" y="38282"/>
                </a:cubicBezTo>
                <a:cubicBezTo>
                  <a:pt x="3465672" y="42026"/>
                  <a:pt x="3461922" y="64493"/>
                  <a:pt x="3469422" y="64493"/>
                </a:cubicBezTo>
                <a:lnTo>
                  <a:pt x="3479266" y="48111"/>
                </a:lnTo>
                <a:lnTo>
                  <a:pt x="3480672" y="52323"/>
                </a:lnTo>
                <a:cubicBezTo>
                  <a:pt x="3488172" y="49515"/>
                  <a:pt x="3495673" y="34537"/>
                  <a:pt x="3488172" y="27049"/>
                </a:cubicBezTo>
                <a:cubicBezTo>
                  <a:pt x="3615675" y="4582"/>
                  <a:pt x="3735678" y="68237"/>
                  <a:pt x="3859430" y="64493"/>
                </a:cubicBezTo>
                <a:cubicBezTo>
                  <a:pt x="3885681" y="75726"/>
                  <a:pt x="3926932" y="68237"/>
                  <a:pt x="3960682" y="60749"/>
                </a:cubicBezTo>
                <a:cubicBezTo>
                  <a:pt x="4050684" y="101937"/>
                  <a:pt x="4136936" y="139381"/>
                  <a:pt x="4230688" y="113170"/>
                </a:cubicBezTo>
                <a:cubicBezTo>
                  <a:pt x="4230653" y="113346"/>
                  <a:pt x="4215644" y="188081"/>
                  <a:pt x="4178187" y="206781"/>
                </a:cubicBezTo>
                <a:cubicBezTo>
                  <a:pt x="4125686" y="274181"/>
                  <a:pt x="4061934" y="203037"/>
                  <a:pt x="4005683" y="244225"/>
                </a:cubicBezTo>
                <a:cubicBezTo>
                  <a:pt x="3998183" y="244225"/>
                  <a:pt x="4009433" y="206781"/>
                  <a:pt x="3994433" y="214270"/>
                </a:cubicBezTo>
                <a:cubicBezTo>
                  <a:pt x="3938182" y="266692"/>
                  <a:pt x="3855680" y="232992"/>
                  <a:pt x="3791929" y="188059"/>
                </a:cubicBezTo>
                <a:lnTo>
                  <a:pt x="3795210" y="178230"/>
                </a:lnTo>
                <a:cubicBezTo>
                  <a:pt x="3784429" y="169337"/>
                  <a:pt x="3769428" y="206781"/>
                  <a:pt x="3754428" y="199292"/>
                </a:cubicBezTo>
                <a:cubicBezTo>
                  <a:pt x="3754428" y="191803"/>
                  <a:pt x="3758178" y="188059"/>
                  <a:pt x="3758178" y="180570"/>
                </a:cubicBezTo>
                <a:cubicBezTo>
                  <a:pt x="3754428" y="203037"/>
                  <a:pt x="3731928" y="188059"/>
                  <a:pt x="3728177" y="203037"/>
                </a:cubicBezTo>
                <a:cubicBezTo>
                  <a:pt x="3720677" y="195548"/>
                  <a:pt x="3724427" y="180570"/>
                  <a:pt x="3716927" y="169337"/>
                </a:cubicBezTo>
                <a:cubicBezTo>
                  <a:pt x="3709427" y="195548"/>
                  <a:pt x="3709427" y="195548"/>
                  <a:pt x="3709427" y="195548"/>
                </a:cubicBezTo>
                <a:cubicBezTo>
                  <a:pt x="3686927" y="251714"/>
                  <a:pt x="3656926" y="188059"/>
                  <a:pt x="3630675" y="218014"/>
                </a:cubicBezTo>
                <a:cubicBezTo>
                  <a:pt x="3630675" y="210525"/>
                  <a:pt x="3634426" y="206781"/>
                  <a:pt x="3630675" y="203037"/>
                </a:cubicBezTo>
                <a:cubicBezTo>
                  <a:pt x="3585674" y="236736"/>
                  <a:pt x="3529423" y="225503"/>
                  <a:pt x="3476922" y="240481"/>
                </a:cubicBezTo>
                <a:cubicBezTo>
                  <a:pt x="3480672" y="229248"/>
                  <a:pt x="3480672" y="214270"/>
                  <a:pt x="3480672" y="206781"/>
                </a:cubicBezTo>
                <a:cubicBezTo>
                  <a:pt x="3476922" y="229248"/>
                  <a:pt x="3458172" y="236736"/>
                  <a:pt x="3446922" y="240481"/>
                </a:cubicBezTo>
                <a:cubicBezTo>
                  <a:pt x="3439421" y="214270"/>
                  <a:pt x="3420671" y="262947"/>
                  <a:pt x="3405671" y="247970"/>
                </a:cubicBezTo>
                <a:lnTo>
                  <a:pt x="3409421" y="244225"/>
                </a:lnTo>
                <a:lnTo>
                  <a:pt x="3399987" y="252884"/>
                </a:lnTo>
                <a:cubicBezTo>
                  <a:pt x="3392076" y="252884"/>
                  <a:pt x="3387858" y="233929"/>
                  <a:pt x="3379420" y="259203"/>
                </a:cubicBezTo>
                <a:lnTo>
                  <a:pt x="3372858" y="242821"/>
                </a:lnTo>
                <a:cubicBezTo>
                  <a:pt x="3368170" y="274181"/>
                  <a:pt x="3356920" y="218014"/>
                  <a:pt x="3345669" y="236736"/>
                </a:cubicBezTo>
                <a:lnTo>
                  <a:pt x="3345669" y="243289"/>
                </a:lnTo>
                <a:cubicBezTo>
                  <a:pt x="3338169" y="255459"/>
                  <a:pt x="3334419" y="236736"/>
                  <a:pt x="3323169" y="240481"/>
                </a:cubicBezTo>
                <a:cubicBezTo>
                  <a:pt x="3304419" y="244225"/>
                  <a:pt x="3293168" y="225503"/>
                  <a:pt x="3293168" y="255459"/>
                </a:cubicBezTo>
                <a:cubicBezTo>
                  <a:pt x="3285668" y="229248"/>
                  <a:pt x="3311919" y="244225"/>
                  <a:pt x="3300669" y="210525"/>
                </a:cubicBezTo>
                <a:cubicBezTo>
                  <a:pt x="3236917" y="236736"/>
                  <a:pt x="3165666" y="229248"/>
                  <a:pt x="3101914" y="229248"/>
                </a:cubicBezTo>
                <a:cubicBezTo>
                  <a:pt x="3094414" y="218014"/>
                  <a:pt x="3090664" y="214270"/>
                  <a:pt x="3086914" y="203037"/>
                </a:cubicBezTo>
                <a:cubicBezTo>
                  <a:pt x="3079414" y="206781"/>
                  <a:pt x="3064414" y="206781"/>
                  <a:pt x="3056913" y="221759"/>
                </a:cubicBezTo>
                <a:cubicBezTo>
                  <a:pt x="3060663" y="221759"/>
                  <a:pt x="3053163" y="206781"/>
                  <a:pt x="3049413" y="206781"/>
                </a:cubicBezTo>
                <a:cubicBezTo>
                  <a:pt x="3038163" y="195548"/>
                  <a:pt x="3034413" y="236736"/>
                  <a:pt x="3023163" y="221759"/>
                </a:cubicBezTo>
                <a:cubicBezTo>
                  <a:pt x="3026913" y="214270"/>
                  <a:pt x="3030663" y="206781"/>
                  <a:pt x="3026913" y="195548"/>
                </a:cubicBezTo>
                <a:cubicBezTo>
                  <a:pt x="3015663" y="218014"/>
                  <a:pt x="3000662" y="214270"/>
                  <a:pt x="2989412" y="221759"/>
                </a:cubicBezTo>
                <a:cubicBezTo>
                  <a:pt x="2989412" y="214270"/>
                  <a:pt x="2993162" y="214270"/>
                  <a:pt x="2993162" y="203037"/>
                </a:cubicBezTo>
                <a:cubicBezTo>
                  <a:pt x="2978162" y="229248"/>
                  <a:pt x="2966912" y="199292"/>
                  <a:pt x="2951911" y="214270"/>
                </a:cubicBezTo>
                <a:lnTo>
                  <a:pt x="2958474" y="197888"/>
                </a:lnTo>
                <a:cubicBezTo>
                  <a:pt x="2940661" y="176826"/>
                  <a:pt x="2951911" y="232992"/>
                  <a:pt x="2933161" y="218014"/>
                </a:cubicBezTo>
                <a:cubicBezTo>
                  <a:pt x="2936911" y="214270"/>
                  <a:pt x="2936911" y="206781"/>
                  <a:pt x="2936911" y="199292"/>
                </a:cubicBezTo>
                <a:cubicBezTo>
                  <a:pt x="2921911" y="229248"/>
                  <a:pt x="2895660" y="218014"/>
                  <a:pt x="2876910" y="229248"/>
                </a:cubicBezTo>
                <a:lnTo>
                  <a:pt x="2876910" y="221759"/>
                </a:lnTo>
                <a:cubicBezTo>
                  <a:pt x="2861909" y="225503"/>
                  <a:pt x="2843159" y="214270"/>
                  <a:pt x="2820658" y="229248"/>
                </a:cubicBezTo>
                <a:cubicBezTo>
                  <a:pt x="2813158" y="221759"/>
                  <a:pt x="2824409" y="188059"/>
                  <a:pt x="2805658" y="191803"/>
                </a:cubicBezTo>
                <a:cubicBezTo>
                  <a:pt x="2805658" y="225503"/>
                  <a:pt x="2771907" y="206781"/>
                  <a:pt x="2783158" y="244225"/>
                </a:cubicBezTo>
                <a:cubicBezTo>
                  <a:pt x="2768157" y="236736"/>
                  <a:pt x="2741907" y="225503"/>
                  <a:pt x="2730657" y="236736"/>
                </a:cubicBezTo>
                <a:cubicBezTo>
                  <a:pt x="2738157" y="221759"/>
                  <a:pt x="2723156" y="195548"/>
                  <a:pt x="2738157" y="191803"/>
                </a:cubicBezTo>
                <a:lnTo>
                  <a:pt x="2728313" y="175421"/>
                </a:lnTo>
                <a:lnTo>
                  <a:pt x="2730188" y="167055"/>
                </a:lnTo>
                <a:cubicBezTo>
                  <a:pt x="2735637" y="166880"/>
                  <a:pt x="2735813" y="165124"/>
                  <a:pt x="2734407" y="158104"/>
                </a:cubicBezTo>
                <a:cubicBezTo>
                  <a:pt x="2726906" y="161848"/>
                  <a:pt x="2708156" y="173081"/>
                  <a:pt x="2700656" y="169337"/>
                </a:cubicBezTo>
                <a:cubicBezTo>
                  <a:pt x="2689406" y="188059"/>
                  <a:pt x="2678155" y="225503"/>
                  <a:pt x="2655655" y="229248"/>
                </a:cubicBezTo>
                <a:cubicBezTo>
                  <a:pt x="2666905" y="218014"/>
                  <a:pt x="2651905" y="191803"/>
                  <a:pt x="2659405" y="188059"/>
                </a:cubicBezTo>
                <a:cubicBezTo>
                  <a:pt x="2629404" y="247970"/>
                  <a:pt x="2629404" y="247970"/>
                  <a:pt x="2629404" y="247970"/>
                </a:cubicBezTo>
                <a:cubicBezTo>
                  <a:pt x="2621904" y="251714"/>
                  <a:pt x="2625654" y="221759"/>
                  <a:pt x="2618154" y="232992"/>
                </a:cubicBezTo>
                <a:cubicBezTo>
                  <a:pt x="2618154" y="240481"/>
                  <a:pt x="2614404" y="247970"/>
                  <a:pt x="2610654" y="251714"/>
                </a:cubicBezTo>
                <a:cubicBezTo>
                  <a:pt x="2606904" y="247970"/>
                  <a:pt x="2580653" y="259203"/>
                  <a:pt x="2580653" y="229248"/>
                </a:cubicBezTo>
                <a:cubicBezTo>
                  <a:pt x="2576903" y="214270"/>
                  <a:pt x="2591904" y="221759"/>
                  <a:pt x="2584404" y="210525"/>
                </a:cubicBezTo>
                <a:cubicBezTo>
                  <a:pt x="2569403" y="210525"/>
                  <a:pt x="2569403" y="221759"/>
                  <a:pt x="2558153" y="221759"/>
                </a:cubicBezTo>
                <a:cubicBezTo>
                  <a:pt x="2550706" y="210578"/>
                  <a:pt x="2532167" y="228984"/>
                  <a:pt x="2539361" y="247530"/>
                </a:cubicBezTo>
                <a:cubicBezTo>
                  <a:pt x="2533690" y="258667"/>
                  <a:pt x="2524493" y="262947"/>
                  <a:pt x="2513152" y="262947"/>
                </a:cubicBezTo>
                <a:cubicBezTo>
                  <a:pt x="2516902" y="255459"/>
                  <a:pt x="2516902" y="247970"/>
                  <a:pt x="2520652" y="236736"/>
                </a:cubicBezTo>
                <a:cubicBezTo>
                  <a:pt x="2502633" y="261926"/>
                  <a:pt x="2484613" y="269824"/>
                  <a:pt x="2466587" y="280360"/>
                </a:cubicBezTo>
                <a:cubicBezTo>
                  <a:pt x="2468386" y="274645"/>
                  <a:pt x="2470872" y="264979"/>
                  <a:pt x="2473190" y="262123"/>
                </a:cubicBezTo>
                <a:cubicBezTo>
                  <a:pt x="2451767" y="242997"/>
                  <a:pt x="2426306" y="288367"/>
                  <a:pt x="2404400" y="259203"/>
                </a:cubicBezTo>
                <a:cubicBezTo>
                  <a:pt x="2408150" y="255460"/>
                  <a:pt x="2408150" y="281670"/>
                  <a:pt x="2408150" y="277925"/>
                </a:cubicBezTo>
                <a:cubicBezTo>
                  <a:pt x="2396900" y="274181"/>
                  <a:pt x="2396900" y="251714"/>
                  <a:pt x="2389399" y="259203"/>
                </a:cubicBezTo>
                <a:cubicBezTo>
                  <a:pt x="2389399" y="247970"/>
                  <a:pt x="2378149" y="262947"/>
                  <a:pt x="2370649" y="266692"/>
                </a:cubicBezTo>
                <a:cubicBezTo>
                  <a:pt x="2370329" y="264717"/>
                  <a:pt x="2372364" y="259203"/>
                  <a:pt x="2374399" y="259203"/>
                </a:cubicBezTo>
                <a:cubicBezTo>
                  <a:pt x="2366899" y="270436"/>
                  <a:pt x="2321898" y="289158"/>
                  <a:pt x="2295647" y="270436"/>
                </a:cubicBezTo>
                <a:cubicBezTo>
                  <a:pt x="2295647" y="277926"/>
                  <a:pt x="2280647" y="300392"/>
                  <a:pt x="2273147" y="300392"/>
                </a:cubicBezTo>
                <a:lnTo>
                  <a:pt x="2276428" y="284010"/>
                </a:lnTo>
                <a:cubicBezTo>
                  <a:pt x="2273981" y="270023"/>
                  <a:pt x="2264263" y="276489"/>
                  <a:pt x="2260348" y="270933"/>
                </a:cubicBezTo>
                <a:lnTo>
                  <a:pt x="2269492" y="267600"/>
                </a:lnTo>
                <a:lnTo>
                  <a:pt x="2270218" y="274532"/>
                </a:lnTo>
                <a:cubicBezTo>
                  <a:pt x="2272115" y="273671"/>
                  <a:pt x="2275789" y="267486"/>
                  <a:pt x="2279674" y="263311"/>
                </a:cubicBezTo>
                <a:cubicBezTo>
                  <a:pt x="2276448" y="264848"/>
                  <a:pt x="2272963" y="266564"/>
                  <a:pt x="2269492" y="267600"/>
                </a:cubicBezTo>
                <a:cubicBezTo>
                  <a:pt x="2269313" y="267288"/>
                  <a:pt x="2269354" y="266995"/>
                  <a:pt x="2269397" y="266692"/>
                </a:cubicBezTo>
                <a:cubicBezTo>
                  <a:pt x="2266331" y="266692"/>
                  <a:pt x="2263266" y="268360"/>
                  <a:pt x="2260205" y="270417"/>
                </a:cubicBezTo>
                <a:cubicBezTo>
                  <a:pt x="2258761" y="269143"/>
                  <a:pt x="2258147" y="266735"/>
                  <a:pt x="2258147" y="262947"/>
                </a:cubicBezTo>
                <a:lnTo>
                  <a:pt x="2259116" y="271149"/>
                </a:lnTo>
                <a:cubicBezTo>
                  <a:pt x="2251292" y="276558"/>
                  <a:pt x="2243469" y="283455"/>
                  <a:pt x="2235646" y="270436"/>
                </a:cubicBezTo>
                <a:cubicBezTo>
                  <a:pt x="2239396" y="274181"/>
                  <a:pt x="2243146" y="240481"/>
                  <a:pt x="2235646" y="244225"/>
                </a:cubicBezTo>
                <a:cubicBezTo>
                  <a:pt x="2220646" y="247970"/>
                  <a:pt x="2231896" y="251714"/>
                  <a:pt x="2216896" y="259203"/>
                </a:cubicBezTo>
                <a:lnTo>
                  <a:pt x="2210333" y="265756"/>
                </a:lnTo>
                <a:lnTo>
                  <a:pt x="2205528" y="275936"/>
                </a:lnTo>
                <a:cubicBezTo>
                  <a:pt x="2200958" y="279095"/>
                  <a:pt x="2195333" y="268564"/>
                  <a:pt x="2198145" y="285414"/>
                </a:cubicBezTo>
                <a:cubicBezTo>
                  <a:pt x="2198145" y="270436"/>
                  <a:pt x="2175645" y="296647"/>
                  <a:pt x="2179395" y="262947"/>
                </a:cubicBezTo>
                <a:cubicBezTo>
                  <a:pt x="2179395" y="236736"/>
                  <a:pt x="2179395" y="236736"/>
                  <a:pt x="2179395" y="236736"/>
                </a:cubicBezTo>
                <a:cubicBezTo>
                  <a:pt x="2171895" y="240481"/>
                  <a:pt x="2168145" y="262947"/>
                  <a:pt x="2160645" y="274181"/>
                </a:cubicBezTo>
                <a:cubicBezTo>
                  <a:pt x="2160645" y="274120"/>
                  <a:pt x="2160645" y="266677"/>
                  <a:pt x="2160645" y="262947"/>
                </a:cubicBezTo>
                <a:cubicBezTo>
                  <a:pt x="2156895" y="304136"/>
                  <a:pt x="2141894" y="259203"/>
                  <a:pt x="2134394" y="289158"/>
                </a:cubicBezTo>
                <a:cubicBezTo>
                  <a:pt x="2119394" y="277925"/>
                  <a:pt x="2096893" y="289158"/>
                  <a:pt x="2089393" y="262947"/>
                </a:cubicBezTo>
                <a:cubicBezTo>
                  <a:pt x="2078143" y="274181"/>
                  <a:pt x="2066893" y="289158"/>
                  <a:pt x="2055642" y="281670"/>
                </a:cubicBezTo>
                <a:cubicBezTo>
                  <a:pt x="2055642" y="277925"/>
                  <a:pt x="2059393" y="274181"/>
                  <a:pt x="2063143" y="266692"/>
                </a:cubicBezTo>
                <a:cubicBezTo>
                  <a:pt x="2051892" y="255459"/>
                  <a:pt x="2051892" y="266692"/>
                  <a:pt x="2044392" y="270436"/>
                </a:cubicBezTo>
                <a:cubicBezTo>
                  <a:pt x="2044392" y="266692"/>
                  <a:pt x="2029392" y="247970"/>
                  <a:pt x="2018142" y="232992"/>
                </a:cubicBezTo>
                <a:cubicBezTo>
                  <a:pt x="2006891" y="244225"/>
                  <a:pt x="2010642" y="266692"/>
                  <a:pt x="2010642" y="277925"/>
                </a:cubicBezTo>
                <a:cubicBezTo>
                  <a:pt x="1999391" y="240481"/>
                  <a:pt x="1976891" y="304136"/>
                  <a:pt x="1965641" y="266692"/>
                </a:cubicBezTo>
                <a:cubicBezTo>
                  <a:pt x="1969391" y="262947"/>
                  <a:pt x="1980641" y="247970"/>
                  <a:pt x="1973141" y="240481"/>
                </a:cubicBezTo>
                <a:cubicBezTo>
                  <a:pt x="1961891" y="199292"/>
                  <a:pt x="1950640" y="266692"/>
                  <a:pt x="1935640" y="247970"/>
                </a:cubicBezTo>
                <a:cubicBezTo>
                  <a:pt x="1935640" y="281670"/>
                  <a:pt x="1935640" y="281670"/>
                  <a:pt x="1935640" y="281670"/>
                </a:cubicBezTo>
                <a:cubicBezTo>
                  <a:pt x="1931890" y="259203"/>
                  <a:pt x="1913139" y="300392"/>
                  <a:pt x="1913139" y="266692"/>
                </a:cubicBezTo>
                <a:cubicBezTo>
                  <a:pt x="1909389" y="277925"/>
                  <a:pt x="1894389" y="255459"/>
                  <a:pt x="1898139" y="285414"/>
                </a:cubicBezTo>
                <a:cubicBezTo>
                  <a:pt x="1868139" y="259203"/>
                  <a:pt x="1826888" y="300392"/>
                  <a:pt x="1811887" y="244225"/>
                </a:cubicBezTo>
                <a:cubicBezTo>
                  <a:pt x="1808137" y="247970"/>
                  <a:pt x="1800637" y="240481"/>
                  <a:pt x="1800637" y="259203"/>
                </a:cubicBezTo>
                <a:lnTo>
                  <a:pt x="1805559" y="265522"/>
                </a:lnTo>
                <a:cubicBezTo>
                  <a:pt x="1809778" y="265521"/>
                  <a:pt x="1811887" y="250778"/>
                  <a:pt x="1811887" y="259203"/>
                </a:cubicBezTo>
                <a:cubicBezTo>
                  <a:pt x="1808137" y="259203"/>
                  <a:pt x="1808137" y="266692"/>
                  <a:pt x="1808137" y="270436"/>
                </a:cubicBezTo>
                <a:cubicBezTo>
                  <a:pt x="1800637" y="262947"/>
                  <a:pt x="1793137" y="262947"/>
                  <a:pt x="1800637" y="236736"/>
                </a:cubicBezTo>
                <a:cubicBezTo>
                  <a:pt x="1781887" y="214270"/>
                  <a:pt x="1781887" y="289158"/>
                  <a:pt x="1755636" y="277925"/>
                </a:cubicBezTo>
                <a:cubicBezTo>
                  <a:pt x="1759386" y="262947"/>
                  <a:pt x="1755636" y="259203"/>
                  <a:pt x="1748136" y="259203"/>
                </a:cubicBezTo>
                <a:cubicBezTo>
                  <a:pt x="1733136" y="281670"/>
                  <a:pt x="1733136" y="281670"/>
                  <a:pt x="1733136" y="281670"/>
                </a:cubicBezTo>
                <a:cubicBezTo>
                  <a:pt x="1718135" y="277925"/>
                  <a:pt x="1725636" y="251714"/>
                  <a:pt x="1725636" y="229248"/>
                </a:cubicBezTo>
                <a:cubicBezTo>
                  <a:pt x="1718135" y="232992"/>
                  <a:pt x="1706885" y="232992"/>
                  <a:pt x="1703135" y="247970"/>
                </a:cubicBezTo>
                <a:cubicBezTo>
                  <a:pt x="1695635" y="221759"/>
                  <a:pt x="1695635" y="221759"/>
                  <a:pt x="1695635" y="221759"/>
                </a:cubicBezTo>
                <a:cubicBezTo>
                  <a:pt x="1703135" y="240481"/>
                  <a:pt x="1688135" y="232992"/>
                  <a:pt x="1684385" y="240481"/>
                </a:cubicBezTo>
                <a:lnTo>
                  <a:pt x="1687666" y="233928"/>
                </a:lnTo>
                <a:cubicBezTo>
                  <a:pt x="1684385" y="225503"/>
                  <a:pt x="1676885" y="229248"/>
                  <a:pt x="1673134" y="232992"/>
                </a:cubicBezTo>
                <a:cubicBezTo>
                  <a:pt x="1673134" y="244225"/>
                  <a:pt x="1680635" y="251714"/>
                  <a:pt x="1688135" y="255459"/>
                </a:cubicBezTo>
                <a:cubicBezTo>
                  <a:pt x="1680635" y="266692"/>
                  <a:pt x="1676885" y="262947"/>
                  <a:pt x="1669384" y="274181"/>
                </a:cubicBezTo>
                <a:cubicBezTo>
                  <a:pt x="1673134" y="251714"/>
                  <a:pt x="1658134" y="259203"/>
                  <a:pt x="1650634" y="255459"/>
                </a:cubicBezTo>
                <a:cubicBezTo>
                  <a:pt x="1643134" y="251714"/>
                  <a:pt x="1639384" y="274181"/>
                  <a:pt x="1639384" y="274181"/>
                </a:cubicBezTo>
                <a:cubicBezTo>
                  <a:pt x="1639384" y="262947"/>
                  <a:pt x="1624383" y="274181"/>
                  <a:pt x="1631884" y="255459"/>
                </a:cubicBezTo>
                <a:cubicBezTo>
                  <a:pt x="1635634" y="251714"/>
                  <a:pt x="1639384" y="266692"/>
                  <a:pt x="1643134" y="259203"/>
                </a:cubicBezTo>
                <a:cubicBezTo>
                  <a:pt x="1639384" y="247970"/>
                  <a:pt x="1639384" y="229248"/>
                  <a:pt x="1628134" y="244225"/>
                </a:cubicBezTo>
                <a:cubicBezTo>
                  <a:pt x="1620633" y="255459"/>
                  <a:pt x="1628134" y="285414"/>
                  <a:pt x="1613133" y="274181"/>
                </a:cubicBezTo>
                <a:cubicBezTo>
                  <a:pt x="1616883" y="266692"/>
                  <a:pt x="1620633" y="259203"/>
                  <a:pt x="1624383" y="251714"/>
                </a:cubicBezTo>
                <a:lnTo>
                  <a:pt x="1611258" y="241885"/>
                </a:lnTo>
                <a:lnTo>
                  <a:pt x="1609383" y="256863"/>
                </a:lnTo>
                <a:cubicBezTo>
                  <a:pt x="1605633" y="255459"/>
                  <a:pt x="1609383" y="251714"/>
                  <a:pt x="1605633" y="247970"/>
                </a:cubicBezTo>
                <a:cubicBezTo>
                  <a:pt x="1601883" y="270436"/>
                  <a:pt x="1586883" y="255459"/>
                  <a:pt x="1583133" y="277925"/>
                </a:cubicBezTo>
                <a:cubicBezTo>
                  <a:pt x="1575632" y="281670"/>
                  <a:pt x="1568132" y="262947"/>
                  <a:pt x="1560632" y="262947"/>
                </a:cubicBezTo>
                <a:cubicBezTo>
                  <a:pt x="1553132" y="247970"/>
                  <a:pt x="1541882" y="255459"/>
                  <a:pt x="1534382" y="270436"/>
                </a:cubicBezTo>
                <a:cubicBezTo>
                  <a:pt x="1530631" y="262947"/>
                  <a:pt x="1519381" y="266692"/>
                  <a:pt x="1515631" y="277925"/>
                </a:cubicBezTo>
                <a:cubicBezTo>
                  <a:pt x="1504381" y="262947"/>
                  <a:pt x="1511881" y="203037"/>
                  <a:pt x="1500631" y="225503"/>
                </a:cubicBezTo>
                <a:cubicBezTo>
                  <a:pt x="1489381" y="225503"/>
                  <a:pt x="1481880" y="262947"/>
                  <a:pt x="1485631" y="274181"/>
                </a:cubicBezTo>
                <a:cubicBezTo>
                  <a:pt x="1463130" y="262947"/>
                  <a:pt x="1440630" y="292903"/>
                  <a:pt x="1421879" y="262947"/>
                </a:cubicBezTo>
                <a:cubicBezTo>
                  <a:pt x="1418129" y="270436"/>
                  <a:pt x="1421879" y="274181"/>
                  <a:pt x="1414379" y="277925"/>
                </a:cubicBezTo>
                <a:cubicBezTo>
                  <a:pt x="1384378" y="270436"/>
                  <a:pt x="1346878" y="300392"/>
                  <a:pt x="1324377" y="262947"/>
                </a:cubicBezTo>
                <a:cubicBezTo>
                  <a:pt x="1335627" y="251714"/>
                  <a:pt x="1328127" y="240481"/>
                  <a:pt x="1328127" y="229248"/>
                </a:cubicBezTo>
                <a:lnTo>
                  <a:pt x="1323733" y="234689"/>
                </a:lnTo>
                <a:lnTo>
                  <a:pt x="1320107" y="228699"/>
                </a:lnTo>
                <a:cubicBezTo>
                  <a:pt x="1319162" y="227492"/>
                  <a:pt x="1318283" y="229248"/>
                  <a:pt x="1316877" y="240481"/>
                </a:cubicBezTo>
                <a:cubicBezTo>
                  <a:pt x="1316877" y="259203"/>
                  <a:pt x="1313127" y="270436"/>
                  <a:pt x="1324377" y="277925"/>
                </a:cubicBezTo>
                <a:cubicBezTo>
                  <a:pt x="1305627" y="285414"/>
                  <a:pt x="1275626" y="285414"/>
                  <a:pt x="1268126" y="266692"/>
                </a:cubicBezTo>
                <a:cubicBezTo>
                  <a:pt x="1271876" y="274181"/>
                  <a:pt x="1268126" y="281670"/>
                  <a:pt x="1264376" y="285414"/>
                </a:cubicBezTo>
                <a:lnTo>
                  <a:pt x="1257344" y="260139"/>
                </a:lnTo>
                <a:cubicBezTo>
                  <a:pt x="1253126" y="256395"/>
                  <a:pt x="1247501" y="257331"/>
                  <a:pt x="1241875" y="262947"/>
                </a:cubicBezTo>
                <a:lnTo>
                  <a:pt x="1241875" y="279329"/>
                </a:lnTo>
                <a:lnTo>
                  <a:pt x="1235313" y="265288"/>
                </a:lnTo>
                <a:cubicBezTo>
                  <a:pt x="1230625" y="266693"/>
                  <a:pt x="1226875" y="300392"/>
                  <a:pt x="1219375" y="281670"/>
                </a:cubicBezTo>
                <a:cubicBezTo>
                  <a:pt x="1219375" y="274181"/>
                  <a:pt x="1219375" y="266692"/>
                  <a:pt x="1215625" y="262947"/>
                </a:cubicBezTo>
                <a:cubicBezTo>
                  <a:pt x="1204375" y="277925"/>
                  <a:pt x="1189374" y="300392"/>
                  <a:pt x="1178124" y="285414"/>
                </a:cubicBezTo>
                <a:cubicBezTo>
                  <a:pt x="1170624" y="259203"/>
                  <a:pt x="1170624" y="259203"/>
                  <a:pt x="1170624" y="259203"/>
                </a:cubicBezTo>
                <a:cubicBezTo>
                  <a:pt x="1166874" y="262947"/>
                  <a:pt x="1155624" y="277925"/>
                  <a:pt x="1166874" y="285414"/>
                </a:cubicBezTo>
                <a:cubicBezTo>
                  <a:pt x="1148123" y="270436"/>
                  <a:pt x="1133123" y="266692"/>
                  <a:pt x="1129373" y="244225"/>
                </a:cubicBezTo>
                <a:cubicBezTo>
                  <a:pt x="1091872" y="296647"/>
                  <a:pt x="1043121" y="296647"/>
                  <a:pt x="1005620" y="292903"/>
                </a:cubicBezTo>
                <a:lnTo>
                  <a:pt x="1008902" y="283074"/>
                </a:lnTo>
                <a:lnTo>
                  <a:pt x="1003137" y="279278"/>
                </a:lnTo>
                <a:cubicBezTo>
                  <a:pt x="999292" y="282372"/>
                  <a:pt x="999995" y="301328"/>
                  <a:pt x="994370" y="292903"/>
                </a:cubicBezTo>
                <a:cubicBezTo>
                  <a:pt x="998120" y="281670"/>
                  <a:pt x="986870" y="266692"/>
                  <a:pt x="994370" y="251714"/>
                </a:cubicBezTo>
                <a:cubicBezTo>
                  <a:pt x="983120" y="236736"/>
                  <a:pt x="975620" y="274181"/>
                  <a:pt x="968120" y="277925"/>
                </a:cubicBezTo>
                <a:lnTo>
                  <a:pt x="967651" y="284419"/>
                </a:lnTo>
                <a:lnTo>
                  <a:pt x="971342" y="280668"/>
                </a:lnTo>
                <a:cubicBezTo>
                  <a:pt x="972573" y="279680"/>
                  <a:pt x="973276" y="280733"/>
                  <a:pt x="971870" y="289158"/>
                </a:cubicBezTo>
                <a:cubicBezTo>
                  <a:pt x="971870" y="296647"/>
                  <a:pt x="953119" y="274181"/>
                  <a:pt x="949369" y="300392"/>
                </a:cubicBezTo>
                <a:cubicBezTo>
                  <a:pt x="945619" y="292903"/>
                  <a:pt x="949369" y="274181"/>
                  <a:pt x="949369" y="262947"/>
                </a:cubicBezTo>
                <a:lnTo>
                  <a:pt x="942807" y="272777"/>
                </a:lnTo>
                <a:cubicBezTo>
                  <a:pt x="930619" y="244225"/>
                  <a:pt x="968120" y="221759"/>
                  <a:pt x="956869" y="184315"/>
                </a:cubicBezTo>
                <a:lnTo>
                  <a:pt x="950307" y="187591"/>
                </a:lnTo>
                <a:cubicBezTo>
                  <a:pt x="941869" y="158104"/>
                  <a:pt x="971870" y="154359"/>
                  <a:pt x="953119" y="146870"/>
                </a:cubicBezTo>
                <a:cubicBezTo>
                  <a:pt x="941869" y="158104"/>
                  <a:pt x="934369" y="195548"/>
                  <a:pt x="941869" y="206781"/>
                </a:cubicBezTo>
                <a:cubicBezTo>
                  <a:pt x="923119" y="214270"/>
                  <a:pt x="930619" y="270436"/>
                  <a:pt x="908118" y="266692"/>
                </a:cubicBezTo>
                <a:cubicBezTo>
                  <a:pt x="904368" y="251714"/>
                  <a:pt x="926869" y="262947"/>
                  <a:pt x="923119" y="244225"/>
                </a:cubicBezTo>
                <a:cubicBezTo>
                  <a:pt x="915619" y="221759"/>
                  <a:pt x="904368" y="255459"/>
                  <a:pt x="893118" y="247970"/>
                </a:cubicBezTo>
                <a:cubicBezTo>
                  <a:pt x="904368" y="255459"/>
                  <a:pt x="896868" y="281670"/>
                  <a:pt x="889368" y="285414"/>
                </a:cubicBezTo>
                <a:cubicBezTo>
                  <a:pt x="878118" y="274181"/>
                  <a:pt x="896868" y="262947"/>
                  <a:pt x="881868" y="259203"/>
                </a:cubicBezTo>
                <a:cubicBezTo>
                  <a:pt x="878118" y="274181"/>
                  <a:pt x="863117" y="285414"/>
                  <a:pt x="878118" y="296647"/>
                </a:cubicBezTo>
                <a:lnTo>
                  <a:pt x="872434" y="309519"/>
                </a:lnTo>
                <a:cubicBezTo>
                  <a:pt x="866633" y="312327"/>
                  <a:pt x="860305" y="291967"/>
                  <a:pt x="851867" y="311625"/>
                </a:cubicBezTo>
                <a:cubicBezTo>
                  <a:pt x="848117" y="289158"/>
                  <a:pt x="870618" y="259203"/>
                  <a:pt x="851867" y="244225"/>
                </a:cubicBezTo>
                <a:cubicBezTo>
                  <a:pt x="855617" y="266692"/>
                  <a:pt x="833117" y="274181"/>
                  <a:pt x="840617" y="311625"/>
                </a:cubicBezTo>
                <a:cubicBezTo>
                  <a:pt x="833117" y="304136"/>
                  <a:pt x="833117" y="285414"/>
                  <a:pt x="840617" y="270436"/>
                </a:cubicBezTo>
                <a:cubicBezTo>
                  <a:pt x="829367" y="255459"/>
                  <a:pt x="814366" y="311625"/>
                  <a:pt x="814366" y="266692"/>
                </a:cubicBezTo>
                <a:cubicBezTo>
                  <a:pt x="810616" y="289158"/>
                  <a:pt x="810616" y="289158"/>
                  <a:pt x="810616" y="289158"/>
                </a:cubicBezTo>
                <a:cubicBezTo>
                  <a:pt x="806866" y="281670"/>
                  <a:pt x="803116" y="277925"/>
                  <a:pt x="799366" y="262947"/>
                </a:cubicBezTo>
                <a:cubicBezTo>
                  <a:pt x="791866" y="262947"/>
                  <a:pt x="773116" y="296647"/>
                  <a:pt x="773116" y="259203"/>
                </a:cubicBezTo>
                <a:cubicBezTo>
                  <a:pt x="773116" y="262947"/>
                  <a:pt x="754365" y="259203"/>
                  <a:pt x="758115" y="285414"/>
                </a:cubicBezTo>
                <a:cubicBezTo>
                  <a:pt x="769365" y="300392"/>
                  <a:pt x="773116" y="266692"/>
                  <a:pt x="776866" y="300392"/>
                </a:cubicBezTo>
                <a:lnTo>
                  <a:pt x="772823" y="290094"/>
                </a:lnTo>
                <a:cubicBezTo>
                  <a:pt x="767725" y="287988"/>
                  <a:pt x="759990" y="306944"/>
                  <a:pt x="754365" y="315369"/>
                </a:cubicBezTo>
                <a:lnTo>
                  <a:pt x="754365" y="302264"/>
                </a:lnTo>
                <a:cubicBezTo>
                  <a:pt x="750615" y="304136"/>
                  <a:pt x="743115" y="300392"/>
                  <a:pt x="739365" y="315369"/>
                </a:cubicBezTo>
                <a:cubicBezTo>
                  <a:pt x="743115" y="307880"/>
                  <a:pt x="739365" y="300392"/>
                  <a:pt x="739365" y="296647"/>
                </a:cubicBezTo>
                <a:lnTo>
                  <a:pt x="732802" y="313029"/>
                </a:lnTo>
                <a:cubicBezTo>
                  <a:pt x="716864" y="326603"/>
                  <a:pt x="731865" y="281670"/>
                  <a:pt x="713114" y="285414"/>
                </a:cubicBezTo>
                <a:lnTo>
                  <a:pt x="726240" y="272309"/>
                </a:lnTo>
                <a:cubicBezTo>
                  <a:pt x="724365" y="274181"/>
                  <a:pt x="720614" y="251714"/>
                  <a:pt x="713114" y="259203"/>
                </a:cubicBezTo>
                <a:cubicBezTo>
                  <a:pt x="709364" y="277925"/>
                  <a:pt x="701864" y="300392"/>
                  <a:pt x="698114" y="315369"/>
                </a:cubicBezTo>
                <a:cubicBezTo>
                  <a:pt x="692506" y="320969"/>
                  <a:pt x="693188" y="305634"/>
                  <a:pt x="690926" y="307256"/>
                </a:cubicBezTo>
                <a:lnTo>
                  <a:pt x="697215" y="294697"/>
                </a:lnTo>
                <a:cubicBezTo>
                  <a:pt x="701864" y="285414"/>
                  <a:pt x="690614" y="259203"/>
                  <a:pt x="679364" y="259203"/>
                </a:cubicBezTo>
                <a:cubicBezTo>
                  <a:pt x="671863" y="266692"/>
                  <a:pt x="660613" y="292903"/>
                  <a:pt x="671863" y="304136"/>
                </a:cubicBezTo>
                <a:cubicBezTo>
                  <a:pt x="664363" y="304136"/>
                  <a:pt x="656863" y="292903"/>
                  <a:pt x="664363" y="277925"/>
                </a:cubicBezTo>
                <a:cubicBezTo>
                  <a:pt x="649363" y="285414"/>
                  <a:pt x="664363" y="300392"/>
                  <a:pt x="653113" y="311625"/>
                </a:cubicBezTo>
                <a:cubicBezTo>
                  <a:pt x="649363" y="296647"/>
                  <a:pt x="634363" y="277925"/>
                  <a:pt x="626862" y="259203"/>
                </a:cubicBezTo>
                <a:cubicBezTo>
                  <a:pt x="638113" y="229248"/>
                  <a:pt x="638113" y="229248"/>
                  <a:pt x="638113" y="229248"/>
                </a:cubicBezTo>
                <a:lnTo>
                  <a:pt x="631550" y="229248"/>
                </a:lnTo>
                <a:cubicBezTo>
                  <a:pt x="641863" y="203037"/>
                  <a:pt x="626862" y="206781"/>
                  <a:pt x="634363" y="180570"/>
                </a:cubicBezTo>
                <a:cubicBezTo>
                  <a:pt x="626862" y="176826"/>
                  <a:pt x="619362" y="184315"/>
                  <a:pt x="615612" y="191803"/>
                </a:cubicBezTo>
                <a:cubicBezTo>
                  <a:pt x="630613" y="236736"/>
                  <a:pt x="596862" y="251714"/>
                  <a:pt x="600612" y="292903"/>
                </a:cubicBezTo>
                <a:cubicBezTo>
                  <a:pt x="578111" y="300392"/>
                  <a:pt x="589362" y="195548"/>
                  <a:pt x="563111" y="255459"/>
                </a:cubicBezTo>
                <a:cubicBezTo>
                  <a:pt x="566861" y="266692"/>
                  <a:pt x="555611" y="296647"/>
                  <a:pt x="570611" y="285414"/>
                </a:cubicBezTo>
                <a:cubicBezTo>
                  <a:pt x="555611" y="281670"/>
                  <a:pt x="559361" y="322858"/>
                  <a:pt x="544361" y="307880"/>
                </a:cubicBezTo>
                <a:cubicBezTo>
                  <a:pt x="555611" y="292903"/>
                  <a:pt x="533111" y="266692"/>
                  <a:pt x="551861" y="244225"/>
                </a:cubicBezTo>
                <a:cubicBezTo>
                  <a:pt x="548111" y="255459"/>
                  <a:pt x="559361" y="255459"/>
                  <a:pt x="563111" y="251714"/>
                </a:cubicBezTo>
                <a:cubicBezTo>
                  <a:pt x="555611" y="236736"/>
                  <a:pt x="563111" y="210525"/>
                  <a:pt x="551861" y="210525"/>
                </a:cubicBezTo>
                <a:cubicBezTo>
                  <a:pt x="540611" y="214270"/>
                  <a:pt x="529360" y="214270"/>
                  <a:pt x="533111" y="236736"/>
                </a:cubicBezTo>
                <a:lnTo>
                  <a:pt x="534810" y="245980"/>
                </a:lnTo>
                <a:cubicBezTo>
                  <a:pt x="537798" y="249140"/>
                  <a:pt x="543423" y="238609"/>
                  <a:pt x="540611" y="255459"/>
                </a:cubicBezTo>
                <a:cubicBezTo>
                  <a:pt x="521860" y="262947"/>
                  <a:pt x="521860" y="229248"/>
                  <a:pt x="510610" y="270436"/>
                </a:cubicBezTo>
                <a:cubicBezTo>
                  <a:pt x="521860" y="266692"/>
                  <a:pt x="525610" y="289158"/>
                  <a:pt x="525610" y="304136"/>
                </a:cubicBezTo>
                <a:lnTo>
                  <a:pt x="512485" y="313965"/>
                </a:lnTo>
                <a:lnTo>
                  <a:pt x="513891" y="302264"/>
                </a:lnTo>
                <a:cubicBezTo>
                  <a:pt x="495610" y="289158"/>
                  <a:pt x="506860" y="326603"/>
                  <a:pt x="488110" y="322858"/>
                </a:cubicBezTo>
                <a:cubicBezTo>
                  <a:pt x="480609" y="292903"/>
                  <a:pt x="480609" y="292903"/>
                  <a:pt x="480609" y="292903"/>
                </a:cubicBezTo>
                <a:cubicBezTo>
                  <a:pt x="484359" y="266692"/>
                  <a:pt x="506860" y="304136"/>
                  <a:pt x="506860" y="262947"/>
                </a:cubicBezTo>
                <a:cubicBezTo>
                  <a:pt x="491860" y="259203"/>
                  <a:pt x="488110" y="281670"/>
                  <a:pt x="476859" y="270436"/>
                </a:cubicBezTo>
                <a:cubicBezTo>
                  <a:pt x="480609" y="266692"/>
                  <a:pt x="484359" y="266692"/>
                  <a:pt x="484359" y="262947"/>
                </a:cubicBezTo>
                <a:cubicBezTo>
                  <a:pt x="480609" y="259203"/>
                  <a:pt x="480609" y="203037"/>
                  <a:pt x="461859" y="236736"/>
                </a:cubicBezTo>
                <a:cubicBezTo>
                  <a:pt x="450609" y="247970"/>
                  <a:pt x="458109" y="251714"/>
                  <a:pt x="458109" y="266692"/>
                </a:cubicBezTo>
                <a:cubicBezTo>
                  <a:pt x="435608" y="270436"/>
                  <a:pt x="428108" y="285414"/>
                  <a:pt x="416858" y="289158"/>
                </a:cubicBezTo>
                <a:cubicBezTo>
                  <a:pt x="420608" y="259203"/>
                  <a:pt x="394358" y="285414"/>
                  <a:pt x="409358" y="255459"/>
                </a:cubicBezTo>
                <a:cubicBezTo>
                  <a:pt x="416858" y="274181"/>
                  <a:pt x="443109" y="270436"/>
                  <a:pt x="450609" y="244225"/>
                </a:cubicBezTo>
                <a:lnTo>
                  <a:pt x="452015" y="228429"/>
                </a:lnTo>
                <a:cubicBezTo>
                  <a:pt x="456937" y="222461"/>
                  <a:pt x="470297" y="238609"/>
                  <a:pt x="473109" y="210525"/>
                </a:cubicBezTo>
                <a:cubicBezTo>
                  <a:pt x="458109" y="210525"/>
                  <a:pt x="458109" y="173081"/>
                  <a:pt x="458109" y="150615"/>
                </a:cubicBezTo>
                <a:cubicBezTo>
                  <a:pt x="454359" y="150615"/>
                  <a:pt x="446859" y="158104"/>
                  <a:pt x="446859" y="161848"/>
                </a:cubicBezTo>
                <a:cubicBezTo>
                  <a:pt x="443109" y="184315"/>
                  <a:pt x="450609" y="184315"/>
                  <a:pt x="446859" y="206781"/>
                </a:cubicBezTo>
                <a:cubicBezTo>
                  <a:pt x="431858" y="199292"/>
                  <a:pt x="413108" y="214270"/>
                  <a:pt x="401858" y="232992"/>
                </a:cubicBezTo>
                <a:cubicBezTo>
                  <a:pt x="398108" y="221759"/>
                  <a:pt x="398108" y="199292"/>
                  <a:pt x="405608" y="199292"/>
                </a:cubicBezTo>
                <a:cubicBezTo>
                  <a:pt x="386857" y="203037"/>
                  <a:pt x="364357" y="199292"/>
                  <a:pt x="341857" y="195548"/>
                </a:cubicBezTo>
                <a:lnTo>
                  <a:pt x="343204" y="211403"/>
                </a:lnTo>
                <a:cubicBezTo>
                  <a:pt x="340332" y="216794"/>
                  <a:pt x="331829" y="214764"/>
                  <a:pt x="327968" y="219090"/>
                </a:cubicBezTo>
                <a:cubicBezTo>
                  <a:pt x="326768" y="208116"/>
                  <a:pt x="325402" y="195934"/>
                  <a:pt x="326856" y="184315"/>
                </a:cubicBezTo>
                <a:lnTo>
                  <a:pt x="320293" y="187708"/>
                </a:lnTo>
                <a:cubicBezTo>
                  <a:pt x="317481" y="184548"/>
                  <a:pt x="323106" y="165592"/>
                  <a:pt x="311856" y="165592"/>
                </a:cubicBezTo>
                <a:cubicBezTo>
                  <a:pt x="300606" y="180570"/>
                  <a:pt x="281855" y="191803"/>
                  <a:pt x="266855" y="199292"/>
                </a:cubicBezTo>
                <a:cubicBezTo>
                  <a:pt x="248105" y="169337"/>
                  <a:pt x="218104" y="195548"/>
                  <a:pt x="199354" y="195548"/>
                </a:cubicBezTo>
                <a:cubicBezTo>
                  <a:pt x="191853" y="180570"/>
                  <a:pt x="195603" y="150615"/>
                  <a:pt x="188103" y="143126"/>
                </a:cubicBezTo>
                <a:cubicBezTo>
                  <a:pt x="176853" y="143126"/>
                  <a:pt x="195603" y="180570"/>
                  <a:pt x="176853" y="165592"/>
                </a:cubicBezTo>
                <a:lnTo>
                  <a:pt x="180134" y="159040"/>
                </a:lnTo>
                <a:cubicBezTo>
                  <a:pt x="173103" y="165592"/>
                  <a:pt x="150602" y="135637"/>
                  <a:pt x="143102" y="180570"/>
                </a:cubicBezTo>
                <a:cubicBezTo>
                  <a:pt x="150602" y="146870"/>
                  <a:pt x="150602" y="146870"/>
                  <a:pt x="150602" y="146870"/>
                </a:cubicBezTo>
                <a:cubicBezTo>
                  <a:pt x="146852" y="143126"/>
                  <a:pt x="143102" y="150615"/>
                  <a:pt x="139352" y="154359"/>
                </a:cubicBezTo>
                <a:cubicBezTo>
                  <a:pt x="139352" y="143126"/>
                  <a:pt x="135602" y="131893"/>
                  <a:pt x="143102" y="124404"/>
                </a:cubicBezTo>
                <a:cubicBezTo>
                  <a:pt x="131852" y="101937"/>
                  <a:pt x="120602" y="128148"/>
                  <a:pt x="109352" y="128148"/>
                </a:cubicBezTo>
                <a:cubicBezTo>
                  <a:pt x="116852" y="150615"/>
                  <a:pt x="116852" y="150615"/>
                  <a:pt x="116852" y="150615"/>
                </a:cubicBezTo>
                <a:cubicBezTo>
                  <a:pt x="94351" y="165592"/>
                  <a:pt x="83101" y="146870"/>
                  <a:pt x="64351" y="150615"/>
                </a:cubicBezTo>
                <a:lnTo>
                  <a:pt x="64351" y="134233"/>
                </a:lnTo>
                <a:lnTo>
                  <a:pt x="54507" y="141722"/>
                </a:lnTo>
                <a:lnTo>
                  <a:pt x="49819" y="121595"/>
                </a:lnTo>
                <a:cubicBezTo>
                  <a:pt x="46538" y="117851"/>
                  <a:pt x="41850" y="118787"/>
                  <a:pt x="38100" y="128148"/>
                </a:cubicBezTo>
                <a:cubicBezTo>
                  <a:pt x="71851" y="79471"/>
                  <a:pt x="71851" y="79471"/>
                  <a:pt x="71851" y="79471"/>
                </a:cubicBezTo>
                <a:cubicBezTo>
                  <a:pt x="79351" y="90704"/>
                  <a:pt x="60601" y="101937"/>
                  <a:pt x="64351" y="124404"/>
                </a:cubicBezTo>
                <a:cubicBezTo>
                  <a:pt x="68101" y="139381"/>
                  <a:pt x="86851" y="135637"/>
                  <a:pt x="90601" y="116915"/>
                </a:cubicBezTo>
                <a:cubicBezTo>
                  <a:pt x="83101" y="113170"/>
                  <a:pt x="83101" y="116915"/>
                  <a:pt x="79351" y="124404"/>
                </a:cubicBezTo>
                <a:cubicBezTo>
                  <a:pt x="75601" y="98193"/>
                  <a:pt x="86851" y="98193"/>
                  <a:pt x="90601" y="79471"/>
                </a:cubicBezTo>
                <a:lnTo>
                  <a:pt x="86912" y="78801"/>
                </a:lnTo>
                <a:cubicBezTo>
                  <a:pt x="92572" y="68177"/>
                  <a:pt x="99534" y="67761"/>
                  <a:pt x="109352" y="64493"/>
                </a:cubicBezTo>
                <a:cubicBezTo>
                  <a:pt x="101851" y="75726"/>
                  <a:pt x="113102" y="83215"/>
                  <a:pt x="109352" y="90704"/>
                </a:cubicBezTo>
                <a:cubicBezTo>
                  <a:pt x="109352" y="68237"/>
                  <a:pt x="120602" y="60749"/>
                  <a:pt x="135602" y="68237"/>
                </a:cubicBezTo>
                <a:cubicBezTo>
                  <a:pt x="146852" y="94448"/>
                  <a:pt x="165603" y="49515"/>
                  <a:pt x="180603" y="57004"/>
                </a:cubicBezTo>
                <a:cubicBezTo>
                  <a:pt x="173103" y="83215"/>
                  <a:pt x="161853" y="101937"/>
                  <a:pt x="154353" y="113170"/>
                </a:cubicBezTo>
                <a:cubicBezTo>
                  <a:pt x="161853" y="124404"/>
                  <a:pt x="165603" y="113170"/>
                  <a:pt x="173103" y="124404"/>
                </a:cubicBezTo>
                <a:cubicBezTo>
                  <a:pt x="180603" y="105682"/>
                  <a:pt x="184353" y="79471"/>
                  <a:pt x="199354" y="68237"/>
                </a:cubicBezTo>
                <a:lnTo>
                  <a:pt x="199354" y="84619"/>
                </a:lnTo>
                <a:cubicBezTo>
                  <a:pt x="210604" y="75726"/>
                  <a:pt x="210604" y="49515"/>
                  <a:pt x="229354" y="53260"/>
                </a:cubicBezTo>
                <a:cubicBezTo>
                  <a:pt x="255605" y="64493"/>
                  <a:pt x="281855" y="64493"/>
                  <a:pt x="304356" y="68237"/>
                </a:cubicBezTo>
                <a:lnTo>
                  <a:pt x="304356" y="84619"/>
                </a:lnTo>
                <a:cubicBezTo>
                  <a:pt x="315606" y="49515"/>
                  <a:pt x="341857" y="71982"/>
                  <a:pt x="356857" y="57004"/>
                </a:cubicBezTo>
                <a:cubicBezTo>
                  <a:pt x="383107" y="75726"/>
                  <a:pt x="413108" y="42026"/>
                  <a:pt x="428108" y="71982"/>
                </a:cubicBezTo>
                <a:cubicBezTo>
                  <a:pt x="473109" y="60749"/>
                  <a:pt x="514360" y="45771"/>
                  <a:pt x="563111" y="57004"/>
                </a:cubicBezTo>
                <a:cubicBezTo>
                  <a:pt x="551861" y="83215"/>
                  <a:pt x="551861" y="83215"/>
                  <a:pt x="551861" y="83215"/>
                </a:cubicBezTo>
                <a:lnTo>
                  <a:pt x="557896" y="76019"/>
                </a:lnTo>
                <a:cubicBezTo>
                  <a:pt x="561939" y="76896"/>
                  <a:pt x="561236" y="97257"/>
                  <a:pt x="566861" y="94448"/>
                </a:cubicBezTo>
                <a:cubicBezTo>
                  <a:pt x="559361" y="71982"/>
                  <a:pt x="578111" y="64493"/>
                  <a:pt x="585612" y="49515"/>
                </a:cubicBezTo>
                <a:cubicBezTo>
                  <a:pt x="608112" y="71982"/>
                  <a:pt x="634363" y="49515"/>
                  <a:pt x="653113" y="30793"/>
                </a:cubicBezTo>
                <a:lnTo>
                  <a:pt x="653113" y="47175"/>
                </a:lnTo>
                <a:cubicBezTo>
                  <a:pt x="675614" y="15815"/>
                  <a:pt x="694364" y="45771"/>
                  <a:pt x="720614" y="53260"/>
                </a:cubicBezTo>
                <a:cubicBezTo>
                  <a:pt x="720614" y="60749"/>
                  <a:pt x="724365" y="79471"/>
                  <a:pt x="731865" y="75726"/>
                </a:cubicBezTo>
                <a:cubicBezTo>
                  <a:pt x="746865" y="45771"/>
                  <a:pt x="754365" y="49515"/>
                  <a:pt x="773116" y="30793"/>
                </a:cubicBezTo>
                <a:cubicBezTo>
                  <a:pt x="788116" y="30793"/>
                  <a:pt x="810616" y="38282"/>
                  <a:pt x="821867" y="53260"/>
                </a:cubicBezTo>
                <a:cubicBezTo>
                  <a:pt x="874368" y="12071"/>
                  <a:pt x="926869" y="42026"/>
                  <a:pt x="983120" y="15815"/>
                </a:cubicBezTo>
                <a:cubicBezTo>
                  <a:pt x="986870" y="38282"/>
                  <a:pt x="986870" y="38282"/>
                  <a:pt x="986870" y="38282"/>
                </a:cubicBezTo>
                <a:cubicBezTo>
                  <a:pt x="1039371" y="-6651"/>
                  <a:pt x="1103123" y="38282"/>
                  <a:pt x="1148123" y="15815"/>
                </a:cubicBezTo>
                <a:cubicBezTo>
                  <a:pt x="1144373" y="53260"/>
                  <a:pt x="1144373" y="53260"/>
                  <a:pt x="1144373" y="53260"/>
                </a:cubicBezTo>
                <a:cubicBezTo>
                  <a:pt x="1155624" y="64493"/>
                  <a:pt x="1174374" y="42026"/>
                  <a:pt x="1170624" y="15815"/>
                </a:cubicBezTo>
                <a:cubicBezTo>
                  <a:pt x="1185624" y="30793"/>
                  <a:pt x="1208125" y="838"/>
                  <a:pt x="1215625" y="30793"/>
                </a:cubicBezTo>
                <a:cubicBezTo>
                  <a:pt x="1230625" y="38282"/>
                  <a:pt x="1234375" y="15815"/>
                  <a:pt x="1245626" y="8326"/>
                </a:cubicBezTo>
                <a:cubicBezTo>
                  <a:pt x="1272400" y="21693"/>
                  <a:pt x="1284240" y="23131"/>
                  <a:pt x="1304900" y="17006"/>
                </a:cubicBezTo>
                <a:cubicBezTo>
                  <a:pt x="1302101" y="25479"/>
                  <a:pt x="1303175" y="38282"/>
                  <a:pt x="1309377" y="38282"/>
                </a:cubicBezTo>
                <a:cubicBezTo>
                  <a:pt x="1320627" y="30793"/>
                  <a:pt x="1346878" y="49515"/>
                  <a:pt x="1335627" y="4582"/>
                </a:cubicBezTo>
                <a:cubicBezTo>
                  <a:pt x="1365628" y="30793"/>
                  <a:pt x="1403129" y="-10396"/>
                  <a:pt x="1433129" y="23304"/>
                </a:cubicBezTo>
                <a:cubicBezTo>
                  <a:pt x="1429379" y="12071"/>
                  <a:pt x="1436880" y="8326"/>
                  <a:pt x="1440630" y="838"/>
                </a:cubicBezTo>
                <a:cubicBezTo>
                  <a:pt x="1466880" y="838"/>
                  <a:pt x="1493131" y="27049"/>
                  <a:pt x="1511881" y="4582"/>
                </a:cubicBezTo>
                <a:cubicBezTo>
                  <a:pt x="1515631" y="12071"/>
                  <a:pt x="1504381" y="27049"/>
                  <a:pt x="1515631" y="27049"/>
                </a:cubicBezTo>
                <a:cubicBezTo>
                  <a:pt x="1523131" y="23304"/>
                  <a:pt x="1515631" y="12071"/>
                  <a:pt x="1523131" y="4582"/>
                </a:cubicBezTo>
                <a:cubicBezTo>
                  <a:pt x="1533444" y="-98"/>
                  <a:pt x="1543757" y="-801"/>
                  <a:pt x="1554011" y="72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4" name="Freeform 19">
            <a:extLst>
              <a:ext uri="{FF2B5EF4-FFF2-40B4-BE49-F238E27FC236}">
                <a16:creationId xmlns:a16="http://schemas.microsoft.com/office/drawing/2014/main" id="{86A93AAF-6524-42FC-8CD5-499DC813E2F6}"/>
              </a:ext>
            </a:extLst>
          </p:cNvPr>
          <p:cNvSpPr>
            <a:spLocks noEditPoints="1"/>
          </p:cNvSpPr>
          <p:nvPr/>
        </p:nvSpPr>
        <p:spPr bwMode="auto">
          <a:xfrm>
            <a:off x="8772708" y="4477403"/>
            <a:ext cx="1962907" cy="880583"/>
          </a:xfrm>
          <a:custGeom>
            <a:avLst/>
            <a:gdLst>
              <a:gd name="T0" fmla="*/ 2147483646 w 236"/>
              <a:gd name="T1" fmla="*/ 2147483646 h 158"/>
              <a:gd name="T2" fmla="*/ 2147483646 w 236"/>
              <a:gd name="T3" fmla="*/ 2147483646 h 158"/>
              <a:gd name="T4" fmla="*/ 2147483646 w 236"/>
              <a:gd name="T5" fmla="*/ 2147483646 h 158"/>
              <a:gd name="T6" fmla="*/ 2147483646 w 236"/>
              <a:gd name="T7" fmla="*/ 2147483646 h 158"/>
              <a:gd name="T8" fmla="*/ 2147483646 w 236"/>
              <a:gd name="T9" fmla="*/ 2147483646 h 158"/>
              <a:gd name="T10" fmla="*/ 2147483646 w 236"/>
              <a:gd name="T11" fmla="*/ 2147483646 h 158"/>
              <a:gd name="T12" fmla="*/ 2147483646 w 236"/>
              <a:gd name="T13" fmla="*/ 2147483646 h 158"/>
              <a:gd name="T14" fmla="*/ 2147483646 w 236"/>
              <a:gd name="T15" fmla="*/ 2147483646 h 158"/>
              <a:gd name="T16" fmla="*/ 2147483646 w 236"/>
              <a:gd name="T17" fmla="*/ 2147483646 h 158"/>
              <a:gd name="T18" fmla="*/ 2147483646 w 236"/>
              <a:gd name="T19" fmla="*/ 2147483646 h 158"/>
              <a:gd name="T20" fmla="*/ 2147483646 w 236"/>
              <a:gd name="T21" fmla="*/ 2147483646 h 158"/>
              <a:gd name="T22" fmla="*/ 2147483646 w 236"/>
              <a:gd name="T23" fmla="*/ 2147483646 h 158"/>
              <a:gd name="T24" fmla="*/ 2147483646 w 236"/>
              <a:gd name="T25" fmla="*/ 2147483646 h 158"/>
              <a:gd name="T26" fmla="*/ 2147483646 w 236"/>
              <a:gd name="T27" fmla="*/ 2147483646 h 158"/>
              <a:gd name="T28" fmla="*/ 2147483646 w 236"/>
              <a:gd name="T29" fmla="*/ 2147483646 h 158"/>
              <a:gd name="T30" fmla="*/ 2147483646 w 236"/>
              <a:gd name="T31" fmla="*/ 2147483646 h 158"/>
              <a:gd name="T32" fmla="*/ 2147483646 w 236"/>
              <a:gd name="T33" fmla="*/ 2147483646 h 158"/>
              <a:gd name="T34" fmla="*/ 2147483646 w 236"/>
              <a:gd name="T35" fmla="*/ 2147483646 h 158"/>
              <a:gd name="T36" fmla="*/ 2147483646 w 236"/>
              <a:gd name="T37" fmla="*/ 2147483646 h 158"/>
              <a:gd name="T38" fmla="*/ 2147483646 w 236"/>
              <a:gd name="T39" fmla="*/ 2147483646 h 158"/>
              <a:gd name="T40" fmla="*/ 2147483646 w 236"/>
              <a:gd name="T41" fmla="*/ 2147483646 h 158"/>
              <a:gd name="T42" fmla="*/ 2147483646 w 236"/>
              <a:gd name="T43" fmla="*/ 2147483646 h 158"/>
              <a:gd name="T44" fmla="*/ 2147483646 w 236"/>
              <a:gd name="T45" fmla="*/ 2147483646 h 158"/>
              <a:gd name="T46" fmla="*/ 2147483646 w 236"/>
              <a:gd name="T47" fmla="*/ 2147483646 h 158"/>
              <a:gd name="T48" fmla="*/ 2147483646 w 236"/>
              <a:gd name="T49" fmla="*/ 2147483646 h 158"/>
              <a:gd name="T50" fmla="*/ 2147483646 w 236"/>
              <a:gd name="T51" fmla="*/ 2147483646 h 158"/>
              <a:gd name="T52" fmla="*/ 2147483646 w 236"/>
              <a:gd name="T53" fmla="*/ 2147483646 h 158"/>
              <a:gd name="T54" fmla="*/ 2147483646 w 236"/>
              <a:gd name="T55" fmla="*/ 2147483646 h 158"/>
              <a:gd name="T56" fmla="*/ 2147483646 w 236"/>
              <a:gd name="T57" fmla="*/ 2147483646 h 158"/>
              <a:gd name="T58" fmla="*/ 2147483646 w 236"/>
              <a:gd name="T59" fmla="*/ 2147483646 h 158"/>
              <a:gd name="T60" fmla="*/ 2147483646 w 236"/>
              <a:gd name="T61" fmla="*/ 2147483646 h 158"/>
              <a:gd name="T62" fmla="*/ 2147483646 w 236"/>
              <a:gd name="T63" fmla="*/ 2147483646 h 158"/>
              <a:gd name="T64" fmla="*/ 2147483646 w 236"/>
              <a:gd name="T65" fmla="*/ 2147483646 h 158"/>
              <a:gd name="T66" fmla="*/ 2147483646 w 236"/>
              <a:gd name="T67" fmla="*/ 2147483646 h 158"/>
              <a:gd name="T68" fmla="*/ 0 w 236"/>
              <a:gd name="T69" fmla="*/ 2147483646 h 158"/>
              <a:gd name="T70" fmla="*/ 2147483646 w 236"/>
              <a:gd name="T71" fmla="*/ 2147483646 h 158"/>
              <a:gd name="T72" fmla="*/ 2147483646 w 236"/>
              <a:gd name="T73" fmla="*/ 2147483646 h 158"/>
              <a:gd name="T74" fmla="*/ 2147483646 w 236"/>
              <a:gd name="T75" fmla="*/ 2147483646 h 158"/>
              <a:gd name="T76" fmla="*/ 2147483646 w 236"/>
              <a:gd name="T77" fmla="*/ 2147483646 h 158"/>
              <a:gd name="T78" fmla="*/ 2147483646 w 236"/>
              <a:gd name="T79" fmla="*/ 2147483646 h 158"/>
              <a:gd name="T80" fmla="*/ 2147483646 w 236"/>
              <a:gd name="T81" fmla="*/ 2147483646 h 158"/>
              <a:gd name="T82" fmla="*/ 2147483646 w 236"/>
              <a:gd name="T83" fmla="*/ 2147483646 h 158"/>
              <a:gd name="T84" fmla="*/ 2147483646 w 236"/>
              <a:gd name="T85" fmla="*/ 2147483646 h 158"/>
              <a:gd name="T86" fmla="*/ 2147483646 w 236"/>
              <a:gd name="T87" fmla="*/ 2147483646 h 158"/>
              <a:gd name="T88" fmla="*/ 2147483646 w 236"/>
              <a:gd name="T89" fmla="*/ 2147483646 h 158"/>
              <a:gd name="T90" fmla="*/ 2147483646 w 236"/>
              <a:gd name="T91" fmla="*/ 2147483646 h 158"/>
              <a:gd name="T92" fmla="*/ 2147483646 w 236"/>
              <a:gd name="T93" fmla="*/ 2147483646 h 158"/>
              <a:gd name="T94" fmla="*/ 2147483646 w 236"/>
              <a:gd name="T95" fmla="*/ 2147483646 h 158"/>
              <a:gd name="T96" fmla="*/ 2147483646 w 236"/>
              <a:gd name="T97" fmla="*/ 2147483646 h 158"/>
              <a:gd name="T98" fmla="*/ 2147483646 w 236"/>
              <a:gd name="T99" fmla="*/ 2147483646 h 158"/>
              <a:gd name="T100" fmla="*/ 2147483646 w 236"/>
              <a:gd name="T101" fmla="*/ 2147483646 h 158"/>
              <a:gd name="T102" fmla="*/ 2147483646 w 236"/>
              <a:gd name="T103" fmla="*/ 2147483646 h 158"/>
              <a:gd name="T104" fmla="*/ 2147483646 w 236"/>
              <a:gd name="T105" fmla="*/ 2147483646 h 158"/>
              <a:gd name="T106" fmla="*/ 2147483646 w 236"/>
              <a:gd name="T107" fmla="*/ 2147483646 h 158"/>
              <a:gd name="T108" fmla="*/ 2147483646 w 236"/>
              <a:gd name="T109" fmla="*/ 2147483646 h 158"/>
              <a:gd name="T110" fmla="*/ 2147483646 w 236"/>
              <a:gd name="T111" fmla="*/ 2147483646 h 158"/>
              <a:gd name="T112" fmla="*/ 2147483646 w 236"/>
              <a:gd name="T113" fmla="*/ 2147483646 h 158"/>
              <a:gd name="T114" fmla="*/ 2147483646 w 236"/>
              <a:gd name="T115" fmla="*/ 2147483646 h 158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236"/>
              <a:gd name="T175" fmla="*/ 0 h 158"/>
              <a:gd name="T176" fmla="*/ 236 w 236"/>
              <a:gd name="T177" fmla="*/ 158 h 158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236" h="158">
                <a:moveTo>
                  <a:pt x="235" y="71"/>
                </a:moveTo>
                <a:cubicBezTo>
                  <a:pt x="235" y="69"/>
                  <a:pt x="234" y="67"/>
                  <a:pt x="233" y="66"/>
                </a:cubicBezTo>
                <a:cubicBezTo>
                  <a:pt x="233" y="67"/>
                  <a:pt x="234" y="66"/>
                  <a:pt x="234" y="67"/>
                </a:cubicBezTo>
                <a:cubicBezTo>
                  <a:pt x="233" y="68"/>
                  <a:pt x="232" y="66"/>
                  <a:pt x="232" y="65"/>
                </a:cubicBezTo>
                <a:cubicBezTo>
                  <a:pt x="232" y="65"/>
                  <a:pt x="232" y="65"/>
                  <a:pt x="232" y="65"/>
                </a:cubicBezTo>
                <a:cubicBezTo>
                  <a:pt x="232" y="63"/>
                  <a:pt x="232" y="62"/>
                  <a:pt x="232" y="61"/>
                </a:cubicBezTo>
                <a:cubicBezTo>
                  <a:pt x="232" y="59"/>
                  <a:pt x="232" y="62"/>
                  <a:pt x="233" y="61"/>
                </a:cubicBezTo>
                <a:cubicBezTo>
                  <a:pt x="234" y="61"/>
                  <a:pt x="234" y="57"/>
                  <a:pt x="234" y="56"/>
                </a:cubicBezTo>
                <a:cubicBezTo>
                  <a:pt x="234" y="56"/>
                  <a:pt x="233" y="55"/>
                  <a:pt x="233" y="55"/>
                </a:cubicBezTo>
                <a:cubicBezTo>
                  <a:pt x="232" y="54"/>
                  <a:pt x="234" y="54"/>
                  <a:pt x="234" y="53"/>
                </a:cubicBezTo>
                <a:cubicBezTo>
                  <a:pt x="231" y="49"/>
                  <a:pt x="231" y="49"/>
                  <a:pt x="231" y="49"/>
                </a:cubicBezTo>
                <a:cubicBezTo>
                  <a:pt x="231" y="49"/>
                  <a:pt x="232" y="48"/>
                  <a:pt x="233" y="49"/>
                </a:cubicBezTo>
                <a:cubicBezTo>
                  <a:pt x="232" y="46"/>
                  <a:pt x="230" y="44"/>
                  <a:pt x="229" y="42"/>
                </a:cubicBezTo>
                <a:cubicBezTo>
                  <a:pt x="230" y="41"/>
                  <a:pt x="229" y="38"/>
                  <a:pt x="229" y="37"/>
                </a:cubicBezTo>
                <a:cubicBezTo>
                  <a:pt x="230" y="36"/>
                  <a:pt x="229" y="38"/>
                  <a:pt x="229" y="38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1" y="39"/>
                  <a:pt x="232" y="36"/>
                  <a:pt x="233" y="37"/>
                </a:cubicBezTo>
                <a:cubicBezTo>
                  <a:pt x="232" y="36"/>
                  <a:pt x="233" y="32"/>
                  <a:pt x="233" y="29"/>
                </a:cubicBezTo>
                <a:cubicBezTo>
                  <a:pt x="231" y="31"/>
                  <a:pt x="232" y="26"/>
                  <a:pt x="230" y="26"/>
                </a:cubicBezTo>
                <a:cubicBezTo>
                  <a:pt x="230" y="23"/>
                  <a:pt x="232" y="24"/>
                  <a:pt x="232" y="23"/>
                </a:cubicBezTo>
                <a:cubicBezTo>
                  <a:pt x="231" y="20"/>
                  <a:pt x="231" y="17"/>
                  <a:pt x="231" y="14"/>
                </a:cubicBezTo>
                <a:cubicBezTo>
                  <a:pt x="232" y="15"/>
                  <a:pt x="233" y="15"/>
                  <a:pt x="231" y="14"/>
                </a:cubicBezTo>
                <a:cubicBezTo>
                  <a:pt x="231" y="14"/>
                  <a:pt x="231" y="14"/>
                  <a:pt x="231" y="14"/>
                </a:cubicBezTo>
                <a:cubicBezTo>
                  <a:pt x="232" y="14"/>
                  <a:pt x="232" y="14"/>
                  <a:pt x="232" y="14"/>
                </a:cubicBezTo>
                <a:cubicBezTo>
                  <a:pt x="231" y="12"/>
                  <a:pt x="231" y="7"/>
                  <a:pt x="230" y="5"/>
                </a:cubicBezTo>
                <a:cubicBezTo>
                  <a:pt x="230" y="5"/>
                  <a:pt x="230" y="5"/>
                  <a:pt x="231" y="5"/>
                </a:cubicBezTo>
                <a:cubicBezTo>
                  <a:pt x="228" y="0"/>
                  <a:pt x="230" y="6"/>
                  <a:pt x="227" y="5"/>
                </a:cubicBezTo>
                <a:cubicBezTo>
                  <a:pt x="228" y="4"/>
                  <a:pt x="228" y="4"/>
                  <a:pt x="228" y="4"/>
                </a:cubicBezTo>
                <a:cubicBezTo>
                  <a:pt x="226" y="5"/>
                  <a:pt x="224" y="3"/>
                  <a:pt x="222" y="5"/>
                </a:cubicBezTo>
                <a:cubicBezTo>
                  <a:pt x="222" y="5"/>
                  <a:pt x="222" y="4"/>
                  <a:pt x="222" y="4"/>
                </a:cubicBezTo>
                <a:cubicBezTo>
                  <a:pt x="222" y="4"/>
                  <a:pt x="221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18" y="5"/>
                  <a:pt x="217" y="5"/>
                  <a:pt x="216" y="6"/>
                </a:cubicBezTo>
                <a:cubicBezTo>
                  <a:pt x="216" y="6"/>
                  <a:pt x="216" y="5"/>
                  <a:pt x="217" y="5"/>
                </a:cubicBezTo>
                <a:cubicBezTo>
                  <a:pt x="215" y="4"/>
                  <a:pt x="215" y="6"/>
                  <a:pt x="213" y="6"/>
                </a:cubicBezTo>
                <a:cubicBezTo>
                  <a:pt x="212" y="6"/>
                  <a:pt x="211" y="5"/>
                  <a:pt x="212" y="5"/>
                </a:cubicBezTo>
                <a:cubicBezTo>
                  <a:pt x="211" y="6"/>
                  <a:pt x="208" y="6"/>
                  <a:pt x="207" y="7"/>
                </a:cubicBezTo>
                <a:cubicBezTo>
                  <a:pt x="207" y="6"/>
                  <a:pt x="206" y="6"/>
                  <a:pt x="205" y="6"/>
                </a:cubicBezTo>
                <a:cubicBezTo>
                  <a:pt x="194" y="7"/>
                  <a:pt x="184" y="7"/>
                  <a:pt x="173" y="10"/>
                </a:cubicBezTo>
                <a:cubicBezTo>
                  <a:pt x="172" y="8"/>
                  <a:pt x="176" y="8"/>
                  <a:pt x="175" y="7"/>
                </a:cubicBezTo>
                <a:cubicBezTo>
                  <a:pt x="175" y="9"/>
                  <a:pt x="173" y="8"/>
                  <a:pt x="170" y="8"/>
                </a:cubicBezTo>
                <a:cubicBezTo>
                  <a:pt x="170" y="8"/>
                  <a:pt x="170" y="8"/>
                  <a:pt x="170" y="8"/>
                </a:cubicBezTo>
                <a:cubicBezTo>
                  <a:pt x="168" y="9"/>
                  <a:pt x="168" y="8"/>
                  <a:pt x="166" y="8"/>
                </a:cubicBezTo>
                <a:cubicBezTo>
                  <a:pt x="166" y="9"/>
                  <a:pt x="166" y="9"/>
                  <a:pt x="166" y="9"/>
                </a:cubicBezTo>
                <a:cubicBezTo>
                  <a:pt x="165" y="10"/>
                  <a:pt x="163" y="7"/>
                  <a:pt x="162" y="9"/>
                </a:cubicBezTo>
                <a:cubicBezTo>
                  <a:pt x="161" y="8"/>
                  <a:pt x="161" y="8"/>
                  <a:pt x="161" y="8"/>
                </a:cubicBezTo>
                <a:cubicBezTo>
                  <a:pt x="159" y="10"/>
                  <a:pt x="158" y="7"/>
                  <a:pt x="157" y="9"/>
                </a:cubicBezTo>
                <a:cubicBezTo>
                  <a:pt x="157" y="9"/>
                  <a:pt x="157" y="9"/>
                  <a:pt x="157" y="9"/>
                </a:cubicBezTo>
                <a:cubicBezTo>
                  <a:pt x="154" y="8"/>
                  <a:pt x="152" y="11"/>
                  <a:pt x="151" y="10"/>
                </a:cubicBezTo>
                <a:cubicBezTo>
                  <a:pt x="148" y="10"/>
                  <a:pt x="146" y="10"/>
                  <a:pt x="146" y="12"/>
                </a:cubicBezTo>
                <a:cubicBezTo>
                  <a:pt x="145" y="11"/>
                  <a:pt x="145" y="10"/>
                  <a:pt x="146" y="10"/>
                </a:cubicBezTo>
                <a:cubicBezTo>
                  <a:pt x="138" y="11"/>
                  <a:pt x="129" y="11"/>
                  <a:pt x="122" y="13"/>
                </a:cubicBezTo>
                <a:cubicBezTo>
                  <a:pt x="121" y="13"/>
                  <a:pt x="122" y="13"/>
                  <a:pt x="122" y="12"/>
                </a:cubicBezTo>
                <a:cubicBezTo>
                  <a:pt x="118" y="14"/>
                  <a:pt x="113" y="11"/>
                  <a:pt x="110" y="14"/>
                </a:cubicBezTo>
                <a:cubicBezTo>
                  <a:pt x="109" y="15"/>
                  <a:pt x="109" y="15"/>
                  <a:pt x="109" y="15"/>
                </a:cubicBezTo>
                <a:cubicBezTo>
                  <a:pt x="108" y="15"/>
                  <a:pt x="108" y="14"/>
                  <a:pt x="107" y="13"/>
                </a:cubicBezTo>
                <a:cubicBezTo>
                  <a:pt x="106" y="14"/>
                  <a:pt x="103" y="14"/>
                  <a:pt x="102" y="15"/>
                </a:cubicBezTo>
                <a:cubicBezTo>
                  <a:pt x="102" y="14"/>
                  <a:pt x="102" y="14"/>
                  <a:pt x="102" y="14"/>
                </a:cubicBezTo>
                <a:cubicBezTo>
                  <a:pt x="100" y="14"/>
                  <a:pt x="98" y="15"/>
                  <a:pt x="96" y="15"/>
                </a:cubicBezTo>
                <a:cubicBezTo>
                  <a:pt x="97" y="14"/>
                  <a:pt x="97" y="14"/>
                  <a:pt x="97" y="14"/>
                </a:cubicBezTo>
                <a:cubicBezTo>
                  <a:pt x="86" y="12"/>
                  <a:pt x="73" y="11"/>
                  <a:pt x="65" y="13"/>
                </a:cubicBezTo>
                <a:cubicBezTo>
                  <a:pt x="63" y="14"/>
                  <a:pt x="64" y="11"/>
                  <a:pt x="63" y="12"/>
                </a:cubicBezTo>
                <a:cubicBezTo>
                  <a:pt x="54" y="14"/>
                  <a:pt x="44" y="10"/>
                  <a:pt x="36" y="13"/>
                </a:cubicBezTo>
                <a:cubicBezTo>
                  <a:pt x="30" y="13"/>
                  <a:pt x="28" y="17"/>
                  <a:pt x="28" y="17"/>
                </a:cubicBezTo>
                <a:cubicBezTo>
                  <a:pt x="43" y="17"/>
                  <a:pt x="56" y="19"/>
                  <a:pt x="71" y="21"/>
                </a:cubicBezTo>
                <a:cubicBezTo>
                  <a:pt x="76" y="21"/>
                  <a:pt x="82" y="21"/>
                  <a:pt x="87" y="21"/>
                </a:cubicBezTo>
                <a:cubicBezTo>
                  <a:pt x="106" y="21"/>
                  <a:pt x="126" y="24"/>
                  <a:pt x="145" y="21"/>
                </a:cubicBezTo>
                <a:cubicBezTo>
                  <a:pt x="144" y="21"/>
                  <a:pt x="145" y="20"/>
                  <a:pt x="146" y="20"/>
                </a:cubicBezTo>
                <a:cubicBezTo>
                  <a:pt x="147" y="20"/>
                  <a:pt x="147" y="20"/>
                  <a:pt x="147" y="20"/>
                </a:cubicBezTo>
                <a:cubicBezTo>
                  <a:pt x="148" y="19"/>
                  <a:pt x="148" y="19"/>
                  <a:pt x="148" y="19"/>
                </a:cubicBezTo>
                <a:cubicBezTo>
                  <a:pt x="150" y="19"/>
                  <a:pt x="149" y="20"/>
                  <a:pt x="148" y="21"/>
                </a:cubicBezTo>
                <a:cubicBezTo>
                  <a:pt x="156" y="20"/>
                  <a:pt x="163" y="19"/>
                  <a:pt x="170" y="19"/>
                </a:cubicBezTo>
                <a:cubicBezTo>
                  <a:pt x="171" y="18"/>
                  <a:pt x="174" y="19"/>
                  <a:pt x="174" y="17"/>
                </a:cubicBezTo>
                <a:cubicBezTo>
                  <a:pt x="175" y="17"/>
                  <a:pt x="174" y="18"/>
                  <a:pt x="174" y="18"/>
                </a:cubicBezTo>
                <a:cubicBezTo>
                  <a:pt x="180" y="17"/>
                  <a:pt x="180" y="17"/>
                  <a:pt x="185" y="18"/>
                </a:cubicBezTo>
                <a:cubicBezTo>
                  <a:pt x="195" y="18"/>
                  <a:pt x="205" y="17"/>
                  <a:pt x="215" y="16"/>
                </a:cubicBezTo>
                <a:cubicBezTo>
                  <a:pt x="220" y="15"/>
                  <a:pt x="220" y="15"/>
                  <a:pt x="220" y="15"/>
                </a:cubicBezTo>
                <a:cubicBezTo>
                  <a:pt x="220" y="19"/>
                  <a:pt x="220" y="19"/>
                  <a:pt x="220" y="19"/>
                </a:cubicBezTo>
                <a:cubicBezTo>
                  <a:pt x="221" y="39"/>
                  <a:pt x="223" y="59"/>
                  <a:pt x="222" y="80"/>
                </a:cubicBezTo>
                <a:cubicBezTo>
                  <a:pt x="225" y="83"/>
                  <a:pt x="223" y="88"/>
                  <a:pt x="225" y="91"/>
                </a:cubicBezTo>
                <a:cubicBezTo>
                  <a:pt x="225" y="91"/>
                  <a:pt x="225" y="91"/>
                  <a:pt x="225" y="91"/>
                </a:cubicBezTo>
                <a:cubicBezTo>
                  <a:pt x="225" y="94"/>
                  <a:pt x="224" y="95"/>
                  <a:pt x="223" y="99"/>
                </a:cubicBezTo>
                <a:cubicBezTo>
                  <a:pt x="224" y="99"/>
                  <a:pt x="223" y="101"/>
                  <a:pt x="224" y="100"/>
                </a:cubicBezTo>
                <a:cubicBezTo>
                  <a:pt x="226" y="102"/>
                  <a:pt x="222" y="103"/>
                  <a:pt x="223" y="105"/>
                </a:cubicBezTo>
                <a:cubicBezTo>
                  <a:pt x="222" y="105"/>
                  <a:pt x="224" y="105"/>
                  <a:pt x="223" y="105"/>
                </a:cubicBezTo>
                <a:cubicBezTo>
                  <a:pt x="224" y="110"/>
                  <a:pt x="223" y="104"/>
                  <a:pt x="220" y="110"/>
                </a:cubicBezTo>
                <a:cubicBezTo>
                  <a:pt x="221" y="117"/>
                  <a:pt x="219" y="129"/>
                  <a:pt x="217" y="130"/>
                </a:cubicBezTo>
                <a:cubicBezTo>
                  <a:pt x="217" y="130"/>
                  <a:pt x="217" y="130"/>
                  <a:pt x="217" y="130"/>
                </a:cubicBezTo>
                <a:cubicBezTo>
                  <a:pt x="215" y="128"/>
                  <a:pt x="214" y="132"/>
                  <a:pt x="213" y="131"/>
                </a:cubicBezTo>
                <a:cubicBezTo>
                  <a:pt x="213" y="131"/>
                  <a:pt x="213" y="131"/>
                  <a:pt x="214" y="130"/>
                </a:cubicBezTo>
                <a:cubicBezTo>
                  <a:pt x="209" y="131"/>
                  <a:pt x="207" y="133"/>
                  <a:pt x="203" y="133"/>
                </a:cubicBezTo>
                <a:cubicBezTo>
                  <a:pt x="200" y="135"/>
                  <a:pt x="195" y="134"/>
                  <a:pt x="193" y="136"/>
                </a:cubicBezTo>
                <a:cubicBezTo>
                  <a:pt x="193" y="135"/>
                  <a:pt x="191" y="135"/>
                  <a:pt x="190" y="135"/>
                </a:cubicBezTo>
                <a:cubicBezTo>
                  <a:pt x="188" y="138"/>
                  <a:pt x="183" y="135"/>
                  <a:pt x="181" y="138"/>
                </a:cubicBezTo>
                <a:cubicBezTo>
                  <a:pt x="181" y="137"/>
                  <a:pt x="181" y="137"/>
                  <a:pt x="181" y="137"/>
                </a:cubicBezTo>
                <a:cubicBezTo>
                  <a:pt x="171" y="140"/>
                  <a:pt x="160" y="140"/>
                  <a:pt x="150" y="142"/>
                </a:cubicBezTo>
                <a:cubicBezTo>
                  <a:pt x="145" y="143"/>
                  <a:pt x="138" y="141"/>
                  <a:pt x="132" y="142"/>
                </a:cubicBezTo>
                <a:cubicBezTo>
                  <a:pt x="131" y="143"/>
                  <a:pt x="132" y="143"/>
                  <a:pt x="131" y="144"/>
                </a:cubicBezTo>
                <a:cubicBezTo>
                  <a:pt x="129" y="144"/>
                  <a:pt x="131" y="143"/>
                  <a:pt x="130" y="142"/>
                </a:cubicBezTo>
                <a:cubicBezTo>
                  <a:pt x="127" y="144"/>
                  <a:pt x="123" y="142"/>
                  <a:pt x="119" y="142"/>
                </a:cubicBezTo>
                <a:cubicBezTo>
                  <a:pt x="118" y="143"/>
                  <a:pt x="117" y="143"/>
                  <a:pt x="118" y="143"/>
                </a:cubicBezTo>
                <a:cubicBezTo>
                  <a:pt x="113" y="142"/>
                  <a:pt x="107" y="144"/>
                  <a:pt x="103" y="142"/>
                </a:cubicBezTo>
                <a:cubicBezTo>
                  <a:pt x="104" y="145"/>
                  <a:pt x="100" y="144"/>
                  <a:pt x="99" y="144"/>
                </a:cubicBezTo>
                <a:cubicBezTo>
                  <a:pt x="98" y="144"/>
                  <a:pt x="98" y="143"/>
                  <a:pt x="98" y="143"/>
                </a:cubicBezTo>
                <a:cubicBezTo>
                  <a:pt x="95" y="143"/>
                  <a:pt x="93" y="143"/>
                  <a:pt x="89" y="142"/>
                </a:cubicBezTo>
                <a:cubicBezTo>
                  <a:pt x="87" y="142"/>
                  <a:pt x="87" y="143"/>
                  <a:pt x="84" y="143"/>
                </a:cubicBezTo>
                <a:cubicBezTo>
                  <a:pt x="83" y="141"/>
                  <a:pt x="80" y="142"/>
                  <a:pt x="78" y="142"/>
                </a:cubicBezTo>
                <a:cubicBezTo>
                  <a:pt x="78" y="143"/>
                  <a:pt x="75" y="144"/>
                  <a:pt x="73" y="143"/>
                </a:cubicBezTo>
                <a:cubicBezTo>
                  <a:pt x="74" y="141"/>
                  <a:pt x="74" y="141"/>
                  <a:pt x="74" y="141"/>
                </a:cubicBezTo>
                <a:cubicBezTo>
                  <a:pt x="67" y="142"/>
                  <a:pt x="57" y="138"/>
                  <a:pt x="49" y="139"/>
                </a:cubicBezTo>
                <a:cubicBezTo>
                  <a:pt x="48" y="138"/>
                  <a:pt x="48" y="138"/>
                  <a:pt x="48" y="138"/>
                </a:cubicBezTo>
                <a:cubicBezTo>
                  <a:pt x="40" y="139"/>
                  <a:pt x="32" y="135"/>
                  <a:pt x="24" y="136"/>
                </a:cubicBezTo>
                <a:cubicBezTo>
                  <a:pt x="22" y="135"/>
                  <a:pt x="18" y="134"/>
                  <a:pt x="16" y="134"/>
                </a:cubicBezTo>
                <a:cubicBezTo>
                  <a:pt x="16" y="134"/>
                  <a:pt x="16" y="134"/>
                  <a:pt x="15" y="134"/>
                </a:cubicBezTo>
                <a:cubicBezTo>
                  <a:pt x="17" y="131"/>
                  <a:pt x="18" y="129"/>
                  <a:pt x="17" y="126"/>
                </a:cubicBezTo>
                <a:cubicBezTo>
                  <a:pt x="18" y="126"/>
                  <a:pt x="18" y="126"/>
                  <a:pt x="18" y="126"/>
                </a:cubicBezTo>
                <a:cubicBezTo>
                  <a:pt x="17" y="123"/>
                  <a:pt x="17" y="119"/>
                  <a:pt x="18" y="115"/>
                </a:cubicBezTo>
                <a:cubicBezTo>
                  <a:pt x="18" y="114"/>
                  <a:pt x="18" y="111"/>
                  <a:pt x="17" y="112"/>
                </a:cubicBezTo>
                <a:cubicBezTo>
                  <a:pt x="16" y="111"/>
                  <a:pt x="18" y="112"/>
                  <a:pt x="17" y="110"/>
                </a:cubicBezTo>
                <a:cubicBezTo>
                  <a:pt x="19" y="112"/>
                  <a:pt x="19" y="112"/>
                  <a:pt x="19" y="112"/>
                </a:cubicBezTo>
                <a:cubicBezTo>
                  <a:pt x="20" y="104"/>
                  <a:pt x="20" y="98"/>
                  <a:pt x="20" y="90"/>
                </a:cubicBezTo>
                <a:cubicBezTo>
                  <a:pt x="22" y="88"/>
                  <a:pt x="20" y="83"/>
                  <a:pt x="21" y="79"/>
                </a:cubicBezTo>
                <a:cubicBezTo>
                  <a:pt x="21" y="77"/>
                  <a:pt x="22" y="73"/>
                  <a:pt x="20" y="71"/>
                </a:cubicBezTo>
                <a:cubicBezTo>
                  <a:pt x="21" y="71"/>
                  <a:pt x="21" y="71"/>
                  <a:pt x="21" y="71"/>
                </a:cubicBezTo>
                <a:cubicBezTo>
                  <a:pt x="21" y="67"/>
                  <a:pt x="21" y="63"/>
                  <a:pt x="22" y="59"/>
                </a:cubicBezTo>
                <a:cubicBezTo>
                  <a:pt x="22" y="56"/>
                  <a:pt x="21" y="56"/>
                  <a:pt x="20" y="54"/>
                </a:cubicBezTo>
                <a:cubicBezTo>
                  <a:pt x="21" y="54"/>
                  <a:pt x="21" y="54"/>
                  <a:pt x="21" y="54"/>
                </a:cubicBezTo>
                <a:cubicBezTo>
                  <a:pt x="20" y="52"/>
                  <a:pt x="19" y="52"/>
                  <a:pt x="18" y="51"/>
                </a:cubicBezTo>
                <a:cubicBezTo>
                  <a:pt x="19" y="49"/>
                  <a:pt x="18" y="49"/>
                  <a:pt x="18" y="47"/>
                </a:cubicBezTo>
                <a:cubicBezTo>
                  <a:pt x="19" y="49"/>
                  <a:pt x="20" y="50"/>
                  <a:pt x="21" y="51"/>
                </a:cubicBezTo>
                <a:cubicBezTo>
                  <a:pt x="22" y="49"/>
                  <a:pt x="19" y="46"/>
                  <a:pt x="21" y="44"/>
                </a:cubicBezTo>
                <a:cubicBezTo>
                  <a:pt x="21" y="42"/>
                  <a:pt x="21" y="40"/>
                  <a:pt x="19" y="40"/>
                </a:cubicBezTo>
                <a:cubicBezTo>
                  <a:pt x="20" y="41"/>
                  <a:pt x="20" y="39"/>
                  <a:pt x="21" y="40"/>
                </a:cubicBezTo>
                <a:cubicBezTo>
                  <a:pt x="20" y="38"/>
                  <a:pt x="20" y="37"/>
                  <a:pt x="20" y="36"/>
                </a:cubicBezTo>
                <a:cubicBezTo>
                  <a:pt x="20" y="37"/>
                  <a:pt x="20" y="37"/>
                  <a:pt x="20" y="37"/>
                </a:cubicBezTo>
                <a:cubicBezTo>
                  <a:pt x="19" y="37"/>
                  <a:pt x="19" y="35"/>
                  <a:pt x="17" y="35"/>
                </a:cubicBezTo>
                <a:cubicBezTo>
                  <a:pt x="18" y="36"/>
                  <a:pt x="18" y="36"/>
                  <a:pt x="18" y="37"/>
                </a:cubicBezTo>
                <a:cubicBezTo>
                  <a:pt x="17" y="37"/>
                  <a:pt x="16" y="34"/>
                  <a:pt x="17" y="34"/>
                </a:cubicBezTo>
                <a:cubicBezTo>
                  <a:pt x="18" y="33"/>
                  <a:pt x="19" y="35"/>
                  <a:pt x="19" y="34"/>
                </a:cubicBezTo>
                <a:cubicBezTo>
                  <a:pt x="17" y="30"/>
                  <a:pt x="17" y="30"/>
                  <a:pt x="17" y="30"/>
                </a:cubicBezTo>
                <a:cubicBezTo>
                  <a:pt x="17" y="30"/>
                  <a:pt x="17" y="32"/>
                  <a:pt x="16" y="32"/>
                </a:cubicBezTo>
                <a:cubicBezTo>
                  <a:pt x="17" y="33"/>
                  <a:pt x="17" y="33"/>
                  <a:pt x="17" y="33"/>
                </a:cubicBezTo>
                <a:cubicBezTo>
                  <a:pt x="16" y="33"/>
                  <a:pt x="16" y="33"/>
                  <a:pt x="16" y="33"/>
                </a:cubicBezTo>
                <a:cubicBezTo>
                  <a:pt x="16" y="36"/>
                  <a:pt x="15" y="39"/>
                  <a:pt x="16" y="42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2"/>
                  <a:pt x="19" y="44"/>
                  <a:pt x="18" y="46"/>
                </a:cubicBezTo>
                <a:cubicBezTo>
                  <a:pt x="17" y="45"/>
                  <a:pt x="17" y="45"/>
                  <a:pt x="16" y="45"/>
                </a:cubicBezTo>
                <a:cubicBezTo>
                  <a:pt x="16" y="46"/>
                  <a:pt x="17" y="46"/>
                  <a:pt x="17" y="47"/>
                </a:cubicBezTo>
                <a:cubicBezTo>
                  <a:pt x="15" y="46"/>
                  <a:pt x="15" y="46"/>
                  <a:pt x="15" y="46"/>
                </a:cubicBezTo>
                <a:cubicBezTo>
                  <a:pt x="17" y="47"/>
                  <a:pt x="16" y="51"/>
                  <a:pt x="16" y="52"/>
                </a:cubicBezTo>
                <a:cubicBezTo>
                  <a:pt x="16" y="51"/>
                  <a:pt x="16" y="51"/>
                  <a:pt x="16" y="51"/>
                </a:cubicBezTo>
                <a:cubicBezTo>
                  <a:pt x="15" y="54"/>
                  <a:pt x="17" y="51"/>
                  <a:pt x="17" y="53"/>
                </a:cubicBezTo>
                <a:cubicBezTo>
                  <a:pt x="17" y="54"/>
                  <a:pt x="15" y="53"/>
                  <a:pt x="14" y="55"/>
                </a:cubicBezTo>
                <a:cubicBezTo>
                  <a:pt x="14" y="58"/>
                  <a:pt x="16" y="62"/>
                  <a:pt x="14" y="65"/>
                </a:cubicBezTo>
                <a:cubicBezTo>
                  <a:pt x="14" y="68"/>
                  <a:pt x="15" y="70"/>
                  <a:pt x="16" y="73"/>
                </a:cubicBezTo>
                <a:cubicBezTo>
                  <a:pt x="16" y="75"/>
                  <a:pt x="14" y="72"/>
                  <a:pt x="15" y="75"/>
                </a:cubicBezTo>
                <a:cubicBezTo>
                  <a:pt x="14" y="74"/>
                  <a:pt x="13" y="75"/>
                  <a:pt x="13" y="75"/>
                </a:cubicBezTo>
                <a:cubicBezTo>
                  <a:pt x="13" y="75"/>
                  <a:pt x="12" y="79"/>
                  <a:pt x="14" y="77"/>
                </a:cubicBezTo>
                <a:cubicBezTo>
                  <a:pt x="14" y="80"/>
                  <a:pt x="13" y="84"/>
                  <a:pt x="13" y="87"/>
                </a:cubicBezTo>
                <a:cubicBezTo>
                  <a:pt x="13" y="86"/>
                  <a:pt x="12" y="86"/>
                  <a:pt x="11" y="87"/>
                </a:cubicBezTo>
                <a:cubicBezTo>
                  <a:pt x="12" y="88"/>
                  <a:pt x="13" y="91"/>
                  <a:pt x="12" y="94"/>
                </a:cubicBezTo>
                <a:cubicBezTo>
                  <a:pt x="14" y="94"/>
                  <a:pt x="14" y="93"/>
                  <a:pt x="15" y="93"/>
                </a:cubicBezTo>
                <a:cubicBezTo>
                  <a:pt x="15" y="94"/>
                  <a:pt x="15" y="94"/>
                  <a:pt x="15" y="95"/>
                </a:cubicBezTo>
                <a:cubicBezTo>
                  <a:pt x="14" y="95"/>
                  <a:pt x="12" y="95"/>
                  <a:pt x="12" y="97"/>
                </a:cubicBezTo>
                <a:cubicBezTo>
                  <a:pt x="10" y="97"/>
                  <a:pt x="12" y="93"/>
                  <a:pt x="10" y="94"/>
                </a:cubicBezTo>
                <a:cubicBezTo>
                  <a:pt x="9" y="93"/>
                  <a:pt x="9" y="89"/>
                  <a:pt x="10" y="88"/>
                </a:cubicBezTo>
                <a:cubicBezTo>
                  <a:pt x="9" y="85"/>
                  <a:pt x="10" y="89"/>
                  <a:pt x="8" y="89"/>
                </a:cubicBezTo>
                <a:cubicBezTo>
                  <a:pt x="8" y="91"/>
                  <a:pt x="9" y="92"/>
                  <a:pt x="9" y="95"/>
                </a:cubicBezTo>
                <a:cubicBezTo>
                  <a:pt x="10" y="95"/>
                  <a:pt x="10" y="94"/>
                  <a:pt x="11" y="95"/>
                </a:cubicBezTo>
                <a:cubicBezTo>
                  <a:pt x="12" y="98"/>
                  <a:pt x="9" y="99"/>
                  <a:pt x="9" y="99"/>
                </a:cubicBezTo>
                <a:cubicBezTo>
                  <a:pt x="9" y="98"/>
                  <a:pt x="9" y="98"/>
                  <a:pt x="9" y="98"/>
                </a:cubicBezTo>
                <a:cubicBezTo>
                  <a:pt x="8" y="100"/>
                  <a:pt x="9" y="100"/>
                  <a:pt x="9" y="102"/>
                </a:cubicBezTo>
                <a:cubicBezTo>
                  <a:pt x="6" y="103"/>
                  <a:pt x="9" y="99"/>
                  <a:pt x="7" y="98"/>
                </a:cubicBezTo>
                <a:cubicBezTo>
                  <a:pt x="6" y="100"/>
                  <a:pt x="6" y="100"/>
                  <a:pt x="6" y="100"/>
                </a:cubicBezTo>
                <a:cubicBezTo>
                  <a:pt x="5" y="103"/>
                  <a:pt x="7" y="101"/>
                  <a:pt x="6" y="104"/>
                </a:cubicBezTo>
                <a:cubicBezTo>
                  <a:pt x="6" y="103"/>
                  <a:pt x="6" y="103"/>
                  <a:pt x="6" y="103"/>
                </a:cubicBezTo>
                <a:cubicBezTo>
                  <a:pt x="6" y="105"/>
                  <a:pt x="6" y="105"/>
                  <a:pt x="6" y="105"/>
                </a:cubicBezTo>
                <a:cubicBezTo>
                  <a:pt x="7" y="105"/>
                  <a:pt x="8" y="105"/>
                  <a:pt x="8" y="103"/>
                </a:cubicBezTo>
                <a:cubicBezTo>
                  <a:pt x="10" y="105"/>
                  <a:pt x="8" y="105"/>
                  <a:pt x="8" y="107"/>
                </a:cubicBezTo>
                <a:cubicBezTo>
                  <a:pt x="9" y="108"/>
                  <a:pt x="8" y="106"/>
                  <a:pt x="10" y="106"/>
                </a:cubicBezTo>
                <a:cubicBezTo>
                  <a:pt x="11" y="106"/>
                  <a:pt x="10" y="108"/>
                  <a:pt x="11" y="109"/>
                </a:cubicBezTo>
                <a:cubicBezTo>
                  <a:pt x="10" y="112"/>
                  <a:pt x="9" y="110"/>
                  <a:pt x="8" y="111"/>
                </a:cubicBezTo>
                <a:cubicBezTo>
                  <a:pt x="8" y="111"/>
                  <a:pt x="8" y="109"/>
                  <a:pt x="9" y="109"/>
                </a:cubicBezTo>
                <a:cubicBezTo>
                  <a:pt x="8" y="107"/>
                  <a:pt x="6" y="110"/>
                  <a:pt x="5" y="108"/>
                </a:cubicBezTo>
                <a:cubicBezTo>
                  <a:pt x="4" y="110"/>
                  <a:pt x="6" y="110"/>
                  <a:pt x="6" y="111"/>
                </a:cubicBezTo>
                <a:cubicBezTo>
                  <a:pt x="6" y="111"/>
                  <a:pt x="7" y="112"/>
                  <a:pt x="8" y="111"/>
                </a:cubicBezTo>
                <a:cubicBezTo>
                  <a:pt x="11" y="115"/>
                  <a:pt x="5" y="113"/>
                  <a:pt x="5" y="117"/>
                </a:cubicBezTo>
                <a:cubicBezTo>
                  <a:pt x="7" y="116"/>
                  <a:pt x="7" y="122"/>
                  <a:pt x="10" y="119"/>
                </a:cubicBezTo>
                <a:cubicBezTo>
                  <a:pt x="10" y="120"/>
                  <a:pt x="11" y="121"/>
                  <a:pt x="10" y="122"/>
                </a:cubicBezTo>
                <a:cubicBezTo>
                  <a:pt x="9" y="121"/>
                  <a:pt x="9" y="124"/>
                  <a:pt x="8" y="122"/>
                </a:cubicBezTo>
                <a:cubicBezTo>
                  <a:pt x="8" y="123"/>
                  <a:pt x="8" y="123"/>
                  <a:pt x="8" y="123"/>
                </a:cubicBezTo>
                <a:cubicBezTo>
                  <a:pt x="6" y="121"/>
                  <a:pt x="6" y="121"/>
                  <a:pt x="6" y="121"/>
                </a:cubicBezTo>
                <a:cubicBezTo>
                  <a:pt x="5" y="122"/>
                  <a:pt x="4" y="124"/>
                  <a:pt x="3" y="125"/>
                </a:cubicBezTo>
                <a:cubicBezTo>
                  <a:pt x="3" y="126"/>
                  <a:pt x="4" y="124"/>
                  <a:pt x="4" y="126"/>
                </a:cubicBezTo>
                <a:cubicBezTo>
                  <a:pt x="4" y="126"/>
                  <a:pt x="3" y="127"/>
                  <a:pt x="3" y="128"/>
                </a:cubicBezTo>
                <a:cubicBezTo>
                  <a:pt x="4" y="126"/>
                  <a:pt x="5" y="128"/>
                  <a:pt x="5" y="129"/>
                </a:cubicBezTo>
                <a:cubicBezTo>
                  <a:pt x="5" y="131"/>
                  <a:pt x="3" y="132"/>
                  <a:pt x="3" y="132"/>
                </a:cubicBezTo>
                <a:cubicBezTo>
                  <a:pt x="2" y="130"/>
                  <a:pt x="2" y="130"/>
                  <a:pt x="2" y="130"/>
                </a:cubicBezTo>
                <a:cubicBezTo>
                  <a:pt x="3" y="131"/>
                  <a:pt x="1" y="130"/>
                  <a:pt x="1" y="132"/>
                </a:cubicBezTo>
                <a:cubicBezTo>
                  <a:pt x="2" y="132"/>
                  <a:pt x="3" y="133"/>
                  <a:pt x="4" y="134"/>
                </a:cubicBezTo>
                <a:cubicBezTo>
                  <a:pt x="4" y="135"/>
                  <a:pt x="3" y="136"/>
                  <a:pt x="3" y="136"/>
                </a:cubicBezTo>
                <a:cubicBezTo>
                  <a:pt x="3" y="134"/>
                  <a:pt x="3" y="134"/>
                  <a:pt x="3" y="134"/>
                </a:cubicBezTo>
                <a:cubicBezTo>
                  <a:pt x="3" y="135"/>
                  <a:pt x="2" y="135"/>
                  <a:pt x="1" y="135"/>
                </a:cubicBezTo>
                <a:cubicBezTo>
                  <a:pt x="1" y="136"/>
                  <a:pt x="1" y="136"/>
                  <a:pt x="1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1" y="138"/>
                  <a:pt x="1" y="138"/>
                  <a:pt x="1" y="137"/>
                </a:cubicBezTo>
                <a:cubicBezTo>
                  <a:pt x="2" y="139"/>
                  <a:pt x="4" y="142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9" y="147"/>
                  <a:pt x="9" y="147"/>
                  <a:pt x="9" y="147"/>
                </a:cubicBezTo>
                <a:cubicBezTo>
                  <a:pt x="10" y="147"/>
                  <a:pt x="10" y="148"/>
                  <a:pt x="9" y="148"/>
                </a:cubicBezTo>
                <a:cubicBezTo>
                  <a:pt x="10" y="147"/>
                  <a:pt x="11" y="148"/>
                  <a:pt x="12" y="148"/>
                </a:cubicBezTo>
                <a:cubicBezTo>
                  <a:pt x="12" y="148"/>
                  <a:pt x="12" y="148"/>
                  <a:pt x="12" y="148"/>
                </a:cubicBezTo>
                <a:cubicBezTo>
                  <a:pt x="13" y="148"/>
                  <a:pt x="15" y="147"/>
                  <a:pt x="15" y="148"/>
                </a:cubicBezTo>
                <a:cubicBezTo>
                  <a:pt x="15" y="146"/>
                  <a:pt x="14" y="148"/>
                  <a:pt x="13" y="147"/>
                </a:cubicBezTo>
                <a:cubicBezTo>
                  <a:pt x="12" y="145"/>
                  <a:pt x="15" y="146"/>
                  <a:pt x="15" y="146"/>
                </a:cubicBezTo>
                <a:cubicBezTo>
                  <a:pt x="15" y="148"/>
                  <a:pt x="18" y="147"/>
                  <a:pt x="19" y="147"/>
                </a:cubicBezTo>
                <a:cubicBezTo>
                  <a:pt x="20" y="148"/>
                  <a:pt x="20" y="148"/>
                  <a:pt x="20" y="149"/>
                </a:cubicBezTo>
                <a:cubicBezTo>
                  <a:pt x="21" y="147"/>
                  <a:pt x="21" y="147"/>
                  <a:pt x="21" y="147"/>
                </a:cubicBezTo>
                <a:cubicBezTo>
                  <a:pt x="21" y="150"/>
                  <a:pt x="24" y="147"/>
                  <a:pt x="25" y="148"/>
                </a:cubicBezTo>
                <a:cubicBezTo>
                  <a:pt x="24" y="149"/>
                  <a:pt x="24" y="150"/>
                  <a:pt x="25" y="150"/>
                </a:cubicBezTo>
                <a:cubicBezTo>
                  <a:pt x="24" y="148"/>
                  <a:pt x="28" y="149"/>
                  <a:pt x="27" y="147"/>
                </a:cubicBezTo>
                <a:cubicBezTo>
                  <a:pt x="30" y="148"/>
                  <a:pt x="26" y="149"/>
                  <a:pt x="27" y="151"/>
                </a:cubicBezTo>
                <a:cubicBezTo>
                  <a:pt x="29" y="150"/>
                  <a:pt x="30" y="152"/>
                  <a:pt x="31" y="151"/>
                </a:cubicBezTo>
                <a:cubicBezTo>
                  <a:pt x="29" y="150"/>
                  <a:pt x="31" y="150"/>
                  <a:pt x="32" y="149"/>
                </a:cubicBezTo>
                <a:cubicBezTo>
                  <a:pt x="34" y="149"/>
                  <a:pt x="31" y="150"/>
                  <a:pt x="33" y="151"/>
                </a:cubicBezTo>
                <a:cubicBezTo>
                  <a:pt x="34" y="150"/>
                  <a:pt x="35" y="149"/>
                  <a:pt x="34" y="148"/>
                </a:cubicBezTo>
                <a:cubicBezTo>
                  <a:pt x="35" y="149"/>
                  <a:pt x="37" y="148"/>
                  <a:pt x="38" y="149"/>
                </a:cubicBezTo>
                <a:cubicBezTo>
                  <a:pt x="39" y="150"/>
                  <a:pt x="35" y="149"/>
                  <a:pt x="36" y="150"/>
                </a:cubicBezTo>
                <a:cubicBezTo>
                  <a:pt x="39" y="151"/>
                  <a:pt x="38" y="148"/>
                  <a:pt x="41" y="148"/>
                </a:cubicBezTo>
                <a:cubicBezTo>
                  <a:pt x="40" y="147"/>
                  <a:pt x="42" y="145"/>
                  <a:pt x="43" y="145"/>
                </a:cubicBezTo>
                <a:cubicBezTo>
                  <a:pt x="46" y="145"/>
                  <a:pt x="42" y="145"/>
                  <a:pt x="43" y="147"/>
                </a:cubicBezTo>
                <a:cubicBezTo>
                  <a:pt x="44" y="147"/>
                  <a:pt x="44" y="147"/>
                  <a:pt x="44" y="147"/>
                </a:cubicBezTo>
                <a:cubicBezTo>
                  <a:pt x="46" y="149"/>
                  <a:pt x="40" y="149"/>
                  <a:pt x="41" y="151"/>
                </a:cubicBezTo>
                <a:cubicBezTo>
                  <a:pt x="43" y="151"/>
                  <a:pt x="43" y="151"/>
                  <a:pt x="43" y="151"/>
                </a:cubicBezTo>
                <a:cubicBezTo>
                  <a:pt x="42" y="151"/>
                  <a:pt x="42" y="152"/>
                  <a:pt x="42" y="153"/>
                </a:cubicBezTo>
                <a:cubicBezTo>
                  <a:pt x="43" y="151"/>
                  <a:pt x="46" y="153"/>
                  <a:pt x="46" y="153"/>
                </a:cubicBezTo>
                <a:cubicBezTo>
                  <a:pt x="46" y="151"/>
                  <a:pt x="45" y="153"/>
                  <a:pt x="45" y="152"/>
                </a:cubicBezTo>
                <a:cubicBezTo>
                  <a:pt x="47" y="152"/>
                  <a:pt x="48" y="150"/>
                  <a:pt x="50" y="151"/>
                </a:cubicBezTo>
                <a:cubicBezTo>
                  <a:pt x="48" y="152"/>
                  <a:pt x="50" y="153"/>
                  <a:pt x="49" y="153"/>
                </a:cubicBezTo>
                <a:cubicBezTo>
                  <a:pt x="51" y="154"/>
                  <a:pt x="50" y="152"/>
                  <a:pt x="52" y="153"/>
                </a:cubicBezTo>
                <a:cubicBezTo>
                  <a:pt x="51" y="153"/>
                  <a:pt x="51" y="153"/>
                  <a:pt x="51" y="153"/>
                </a:cubicBezTo>
                <a:cubicBezTo>
                  <a:pt x="57" y="154"/>
                  <a:pt x="65" y="155"/>
                  <a:pt x="71" y="153"/>
                </a:cubicBezTo>
                <a:cubicBezTo>
                  <a:pt x="72" y="154"/>
                  <a:pt x="73" y="155"/>
                  <a:pt x="76" y="156"/>
                </a:cubicBezTo>
                <a:cubicBezTo>
                  <a:pt x="75" y="155"/>
                  <a:pt x="77" y="155"/>
                  <a:pt x="77" y="154"/>
                </a:cubicBezTo>
                <a:cubicBezTo>
                  <a:pt x="79" y="156"/>
                  <a:pt x="79" y="156"/>
                  <a:pt x="79" y="156"/>
                </a:cubicBezTo>
                <a:cubicBezTo>
                  <a:pt x="80" y="157"/>
                  <a:pt x="83" y="156"/>
                  <a:pt x="85" y="155"/>
                </a:cubicBezTo>
                <a:cubicBezTo>
                  <a:pt x="85" y="156"/>
                  <a:pt x="85" y="156"/>
                  <a:pt x="85" y="156"/>
                </a:cubicBezTo>
                <a:cubicBezTo>
                  <a:pt x="87" y="157"/>
                  <a:pt x="87" y="156"/>
                  <a:pt x="87" y="155"/>
                </a:cubicBezTo>
                <a:cubicBezTo>
                  <a:pt x="88" y="156"/>
                  <a:pt x="88" y="156"/>
                  <a:pt x="88" y="156"/>
                </a:cubicBezTo>
                <a:cubicBezTo>
                  <a:pt x="89" y="155"/>
                  <a:pt x="89" y="155"/>
                  <a:pt x="89" y="155"/>
                </a:cubicBezTo>
                <a:cubicBezTo>
                  <a:pt x="90" y="155"/>
                  <a:pt x="92" y="155"/>
                  <a:pt x="92" y="157"/>
                </a:cubicBezTo>
                <a:cubicBezTo>
                  <a:pt x="93" y="157"/>
                  <a:pt x="93" y="156"/>
                  <a:pt x="93" y="156"/>
                </a:cubicBezTo>
                <a:cubicBezTo>
                  <a:pt x="94" y="157"/>
                  <a:pt x="99" y="157"/>
                  <a:pt x="101" y="157"/>
                </a:cubicBezTo>
                <a:cubicBezTo>
                  <a:pt x="100" y="156"/>
                  <a:pt x="100" y="156"/>
                  <a:pt x="100" y="155"/>
                </a:cubicBezTo>
                <a:cubicBezTo>
                  <a:pt x="101" y="153"/>
                  <a:pt x="101" y="155"/>
                  <a:pt x="102" y="154"/>
                </a:cubicBezTo>
                <a:cubicBezTo>
                  <a:pt x="102" y="155"/>
                  <a:pt x="103" y="156"/>
                  <a:pt x="102" y="156"/>
                </a:cubicBezTo>
                <a:cubicBezTo>
                  <a:pt x="106" y="158"/>
                  <a:pt x="111" y="157"/>
                  <a:pt x="116" y="157"/>
                </a:cubicBezTo>
                <a:cubicBezTo>
                  <a:pt x="117" y="157"/>
                  <a:pt x="117" y="157"/>
                  <a:pt x="117" y="156"/>
                </a:cubicBezTo>
                <a:cubicBezTo>
                  <a:pt x="120" y="158"/>
                  <a:pt x="124" y="156"/>
                  <a:pt x="127" y="157"/>
                </a:cubicBezTo>
                <a:cubicBezTo>
                  <a:pt x="127" y="156"/>
                  <a:pt x="128" y="154"/>
                  <a:pt x="129" y="154"/>
                </a:cubicBezTo>
                <a:cubicBezTo>
                  <a:pt x="131" y="153"/>
                  <a:pt x="130" y="156"/>
                  <a:pt x="132" y="157"/>
                </a:cubicBezTo>
                <a:cubicBezTo>
                  <a:pt x="133" y="156"/>
                  <a:pt x="135" y="156"/>
                  <a:pt x="135" y="156"/>
                </a:cubicBezTo>
                <a:cubicBezTo>
                  <a:pt x="135" y="156"/>
                  <a:pt x="135" y="156"/>
                  <a:pt x="135" y="156"/>
                </a:cubicBezTo>
                <a:cubicBezTo>
                  <a:pt x="136" y="155"/>
                  <a:pt x="138" y="155"/>
                  <a:pt x="139" y="155"/>
                </a:cubicBezTo>
                <a:cubicBezTo>
                  <a:pt x="139" y="156"/>
                  <a:pt x="139" y="156"/>
                  <a:pt x="139" y="156"/>
                </a:cubicBezTo>
                <a:cubicBezTo>
                  <a:pt x="140" y="156"/>
                  <a:pt x="142" y="156"/>
                  <a:pt x="143" y="156"/>
                </a:cubicBezTo>
                <a:cubicBezTo>
                  <a:pt x="143" y="155"/>
                  <a:pt x="146" y="156"/>
                  <a:pt x="147" y="154"/>
                </a:cubicBezTo>
                <a:cubicBezTo>
                  <a:pt x="147" y="155"/>
                  <a:pt x="146" y="155"/>
                  <a:pt x="147" y="155"/>
                </a:cubicBezTo>
                <a:cubicBezTo>
                  <a:pt x="147" y="154"/>
                  <a:pt x="147" y="154"/>
                  <a:pt x="147" y="154"/>
                </a:cubicBezTo>
                <a:cubicBezTo>
                  <a:pt x="149" y="154"/>
                  <a:pt x="149" y="154"/>
                  <a:pt x="149" y="154"/>
                </a:cubicBezTo>
                <a:cubicBezTo>
                  <a:pt x="149" y="155"/>
                  <a:pt x="149" y="155"/>
                  <a:pt x="148" y="156"/>
                </a:cubicBezTo>
                <a:cubicBezTo>
                  <a:pt x="150" y="156"/>
                  <a:pt x="149" y="155"/>
                  <a:pt x="150" y="154"/>
                </a:cubicBezTo>
                <a:cubicBezTo>
                  <a:pt x="151" y="153"/>
                  <a:pt x="151" y="154"/>
                  <a:pt x="152" y="155"/>
                </a:cubicBezTo>
                <a:cubicBezTo>
                  <a:pt x="152" y="155"/>
                  <a:pt x="151" y="154"/>
                  <a:pt x="151" y="155"/>
                </a:cubicBezTo>
                <a:cubicBezTo>
                  <a:pt x="150" y="156"/>
                  <a:pt x="152" y="155"/>
                  <a:pt x="152" y="156"/>
                </a:cubicBezTo>
                <a:cubicBezTo>
                  <a:pt x="152" y="156"/>
                  <a:pt x="152" y="154"/>
                  <a:pt x="153" y="154"/>
                </a:cubicBezTo>
                <a:cubicBezTo>
                  <a:pt x="154" y="154"/>
                  <a:pt x="157" y="154"/>
                  <a:pt x="157" y="155"/>
                </a:cubicBezTo>
                <a:cubicBezTo>
                  <a:pt x="158" y="154"/>
                  <a:pt x="159" y="154"/>
                  <a:pt x="159" y="154"/>
                </a:cubicBezTo>
                <a:cubicBezTo>
                  <a:pt x="158" y="153"/>
                  <a:pt x="157" y="153"/>
                  <a:pt x="157" y="153"/>
                </a:cubicBezTo>
                <a:cubicBezTo>
                  <a:pt x="157" y="152"/>
                  <a:pt x="159" y="152"/>
                  <a:pt x="159" y="152"/>
                </a:cubicBezTo>
                <a:cubicBezTo>
                  <a:pt x="159" y="153"/>
                  <a:pt x="159" y="153"/>
                  <a:pt x="159" y="153"/>
                </a:cubicBezTo>
                <a:cubicBezTo>
                  <a:pt x="159" y="152"/>
                  <a:pt x="161" y="152"/>
                  <a:pt x="160" y="152"/>
                </a:cubicBezTo>
                <a:cubicBezTo>
                  <a:pt x="162" y="153"/>
                  <a:pt x="162" y="153"/>
                  <a:pt x="162" y="153"/>
                </a:cubicBezTo>
                <a:cubicBezTo>
                  <a:pt x="162" y="152"/>
                  <a:pt x="164" y="152"/>
                  <a:pt x="165" y="151"/>
                </a:cubicBezTo>
                <a:cubicBezTo>
                  <a:pt x="166" y="153"/>
                  <a:pt x="165" y="154"/>
                  <a:pt x="167" y="154"/>
                </a:cubicBezTo>
                <a:cubicBezTo>
                  <a:pt x="169" y="152"/>
                  <a:pt x="169" y="152"/>
                  <a:pt x="169" y="152"/>
                </a:cubicBezTo>
                <a:cubicBezTo>
                  <a:pt x="170" y="152"/>
                  <a:pt x="171" y="152"/>
                  <a:pt x="170" y="153"/>
                </a:cubicBezTo>
                <a:cubicBezTo>
                  <a:pt x="174" y="153"/>
                  <a:pt x="174" y="149"/>
                  <a:pt x="177" y="150"/>
                </a:cubicBezTo>
                <a:cubicBezTo>
                  <a:pt x="176" y="152"/>
                  <a:pt x="177" y="152"/>
                  <a:pt x="179" y="152"/>
                </a:cubicBezTo>
                <a:cubicBezTo>
                  <a:pt x="179" y="152"/>
                  <a:pt x="179" y="151"/>
                  <a:pt x="179" y="151"/>
                </a:cubicBezTo>
                <a:cubicBezTo>
                  <a:pt x="179" y="150"/>
                  <a:pt x="179" y="152"/>
                  <a:pt x="177" y="151"/>
                </a:cubicBezTo>
                <a:cubicBezTo>
                  <a:pt x="177" y="150"/>
                  <a:pt x="178" y="151"/>
                  <a:pt x="179" y="150"/>
                </a:cubicBezTo>
                <a:cubicBezTo>
                  <a:pt x="182" y="153"/>
                  <a:pt x="188" y="149"/>
                  <a:pt x="193" y="149"/>
                </a:cubicBezTo>
                <a:cubicBezTo>
                  <a:pt x="192" y="148"/>
                  <a:pt x="194" y="149"/>
                  <a:pt x="195" y="148"/>
                </a:cubicBezTo>
                <a:cubicBezTo>
                  <a:pt x="195" y="150"/>
                  <a:pt x="198" y="147"/>
                  <a:pt x="199" y="148"/>
                </a:cubicBezTo>
                <a:cubicBezTo>
                  <a:pt x="198" y="146"/>
                  <a:pt x="198" y="146"/>
                  <a:pt x="198" y="146"/>
                </a:cubicBezTo>
                <a:cubicBezTo>
                  <a:pt x="201" y="147"/>
                  <a:pt x="202" y="143"/>
                  <a:pt x="204" y="144"/>
                </a:cubicBezTo>
                <a:cubicBezTo>
                  <a:pt x="205" y="144"/>
                  <a:pt x="203" y="146"/>
                  <a:pt x="203" y="146"/>
                </a:cubicBezTo>
                <a:cubicBezTo>
                  <a:pt x="205" y="147"/>
                  <a:pt x="208" y="143"/>
                  <a:pt x="210" y="145"/>
                </a:cubicBezTo>
                <a:cubicBezTo>
                  <a:pt x="210" y="144"/>
                  <a:pt x="209" y="143"/>
                  <a:pt x="211" y="142"/>
                </a:cubicBezTo>
                <a:cubicBezTo>
                  <a:pt x="212" y="142"/>
                  <a:pt x="215" y="142"/>
                  <a:pt x="215" y="142"/>
                </a:cubicBezTo>
                <a:cubicBezTo>
                  <a:pt x="216" y="142"/>
                  <a:pt x="216" y="141"/>
                  <a:pt x="218" y="141"/>
                </a:cubicBezTo>
                <a:cubicBezTo>
                  <a:pt x="218" y="142"/>
                  <a:pt x="217" y="142"/>
                  <a:pt x="217" y="142"/>
                </a:cubicBezTo>
                <a:cubicBezTo>
                  <a:pt x="219" y="142"/>
                  <a:pt x="220" y="141"/>
                  <a:pt x="222" y="140"/>
                </a:cubicBezTo>
                <a:cubicBezTo>
                  <a:pt x="223" y="140"/>
                  <a:pt x="223" y="140"/>
                  <a:pt x="223" y="140"/>
                </a:cubicBezTo>
                <a:cubicBezTo>
                  <a:pt x="228" y="137"/>
                  <a:pt x="226" y="138"/>
                  <a:pt x="227" y="137"/>
                </a:cubicBezTo>
                <a:cubicBezTo>
                  <a:pt x="228" y="135"/>
                  <a:pt x="230" y="133"/>
                  <a:pt x="230" y="132"/>
                </a:cubicBezTo>
                <a:cubicBezTo>
                  <a:pt x="229" y="130"/>
                  <a:pt x="232" y="128"/>
                  <a:pt x="230" y="128"/>
                </a:cubicBezTo>
                <a:cubicBezTo>
                  <a:pt x="230" y="128"/>
                  <a:pt x="231" y="127"/>
                  <a:pt x="231" y="127"/>
                </a:cubicBezTo>
                <a:cubicBezTo>
                  <a:pt x="231" y="126"/>
                  <a:pt x="229" y="125"/>
                  <a:pt x="229" y="124"/>
                </a:cubicBezTo>
                <a:cubicBezTo>
                  <a:pt x="231" y="125"/>
                  <a:pt x="231" y="125"/>
                  <a:pt x="231" y="125"/>
                </a:cubicBezTo>
                <a:cubicBezTo>
                  <a:pt x="232" y="125"/>
                  <a:pt x="232" y="122"/>
                  <a:pt x="233" y="121"/>
                </a:cubicBezTo>
                <a:cubicBezTo>
                  <a:pt x="231" y="122"/>
                  <a:pt x="233" y="120"/>
                  <a:pt x="232" y="120"/>
                </a:cubicBezTo>
                <a:cubicBezTo>
                  <a:pt x="232" y="118"/>
                  <a:pt x="232" y="118"/>
                  <a:pt x="232" y="118"/>
                </a:cubicBezTo>
                <a:cubicBezTo>
                  <a:pt x="232" y="116"/>
                  <a:pt x="231" y="118"/>
                  <a:pt x="231" y="115"/>
                </a:cubicBezTo>
                <a:cubicBezTo>
                  <a:pt x="231" y="114"/>
                  <a:pt x="233" y="115"/>
                  <a:pt x="233" y="116"/>
                </a:cubicBezTo>
                <a:cubicBezTo>
                  <a:pt x="234" y="114"/>
                  <a:pt x="233" y="113"/>
                  <a:pt x="233" y="112"/>
                </a:cubicBezTo>
                <a:cubicBezTo>
                  <a:pt x="233" y="112"/>
                  <a:pt x="233" y="112"/>
                  <a:pt x="233" y="112"/>
                </a:cubicBezTo>
                <a:cubicBezTo>
                  <a:pt x="233" y="112"/>
                  <a:pt x="233" y="112"/>
                  <a:pt x="233" y="112"/>
                </a:cubicBezTo>
                <a:cubicBezTo>
                  <a:pt x="233" y="111"/>
                  <a:pt x="233" y="111"/>
                  <a:pt x="233" y="110"/>
                </a:cubicBezTo>
                <a:cubicBezTo>
                  <a:pt x="233" y="110"/>
                  <a:pt x="233" y="110"/>
                  <a:pt x="233" y="110"/>
                </a:cubicBezTo>
                <a:cubicBezTo>
                  <a:pt x="233" y="111"/>
                  <a:pt x="233" y="111"/>
                  <a:pt x="233" y="111"/>
                </a:cubicBezTo>
                <a:cubicBezTo>
                  <a:pt x="233" y="111"/>
                  <a:pt x="233" y="111"/>
                  <a:pt x="233" y="110"/>
                </a:cubicBezTo>
                <a:cubicBezTo>
                  <a:pt x="234" y="110"/>
                  <a:pt x="234" y="110"/>
                  <a:pt x="234" y="110"/>
                </a:cubicBezTo>
                <a:cubicBezTo>
                  <a:pt x="234" y="109"/>
                  <a:pt x="234" y="109"/>
                  <a:pt x="234" y="109"/>
                </a:cubicBezTo>
                <a:cubicBezTo>
                  <a:pt x="235" y="109"/>
                  <a:pt x="235" y="109"/>
                  <a:pt x="235" y="109"/>
                </a:cubicBezTo>
                <a:cubicBezTo>
                  <a:pt x="235" y="108"/>
                  <a:pt x="234" y="106"/>
                  <a:pt x="234" y="106"/>
                </a:cubicBezTo>
                <a:cubicBezTo>
                  <a:pt x="235" y="102"/>
                  <a:pt x="235" y="96"/>
                  <a:pt x="234" y="94"/>
                </a:cubicBezTo>
                <a:cubicBezTo>
                  <a:pt x="234" y="94"/>
                  <a:pt x="235" y="94"/>
                  <a:pt x="234" y="94"/>
                </a:cubicBezTo>
                <a:cubicBezTo>
                  <a:pt x="234" y="93"/>
                  <a:pt x="233" y="91"/>
                  <a:pt x="234" y="91"/>
                </a:cubicBezTo>
                <a:cubicBezTo>
                  <a:pt x="234" y="90"/>
                  <a:pt x="235" y="90"/>
                  <a:pt x="235" y="88"/>
                </a:cubicBezTo>
                <a:cubicBezTo>
                  <a:pt x="235" y="88"/>
                  <a:pt x="234" y="88"/>
                  <a:pt x="234" y="88"/>
                </a:cubicBezTo>
                <a:cubicBezTo>
                  <a:pt x="236" y="85"/>
                  <a:pt x="233" y="81"/>
                  <a:pt x="234" y="77"/>
                </a:cubicBezTo>
                <a:cubicBezTo>
                  <a:pt x="235" y="78"/>
                  <a:pt x="235" y="78"/>
                  <a:pt x="235" y="79"/>
                </a:cubicBezTo>
                <a:cubicBezTo>
                  <a:pt x="235" y="76"/>
                  <a:pt x="235" y="73"/>
                  <a:pt x="233" y="70"/>
                </a:cubicBezTo>
                <a:cubicBezTo>
                  <a:pt x="234" y="71"/>
                  <a:pt x="234" y="71"/>
                  <a:pt x="235" y="71"/>
                </a:cubicBezTo>
                <a:close/>
                <a:moveTo>
                  <a:pt x="233" y="107"/>
                </a:moveTo>
                <a:cubicBezTo>
                  <a:pt x="233" y="107"/>
                  <a:pt x="233" y="108"/>
                  <a:pt x="233" y="108"/>
                </a:cubicBezTo>
                <a:cubicBezTo>
                  <a:pt x="233" y="108"/>
                  <a:pt x="233" y="107"/>
                  <a:pt x="233" y="107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lIns="36000" tIns="72000" rIns="36000" bIns="36000" anchor="ctr" anchorCtr="1"/>
          <a:lstStyle>
            <a:lvl1pPr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pl-PL" sz="1200" dirty="0">
              <a:solidFill>
                <a:schemeClr val="bg1"/>
              </a:solidFill>
              <a:latin typeface="Segoe Print" pitchFamily="2" charset="0"/>
              <a:cs typeface="Arial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175F221-F9DE-4EB6-AD10-E4B2E3C3DDE0}"/>
              </a:ext>
            </a:extLst>
          </p:cNvPr>
          <p:cNvSpPr/>
          <p:nvPr/>
        </p:nvSpPr>
        <p:spPr>
          <a:xfrm>
            <a:off x="8971312" y="4721400"/>
            <a:ext cx="15513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ClrTx/>
              <a:buNone/>
            </a:pPr>
            <a:r>
              <a:rPr lang="en-US" altLang="pl-PL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1.0e+08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EC09C9-00D4-4566-AACD-DAC271A34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97" y="1030714"/>
            <a:ext cx="2496556" cy="172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624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A1730-C2F6-43C5-B0E6-D1BB96F91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911469"/>
          </a:xfrm>
        </p:spPr>
        <p:txBody>
          <a:bodyPr/>
          <a:lstStyle/>
          <a:p>
            <a:r>
              <a:rPr lang="en-US" dirty="0"/>
              <a:t>PSO….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8A641-1EC1-4D9A-9A14-B71E957C8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546207"/>
            <a:ext cx="4800600" cy="378791"/>
          </a:xfrm>
        </p:spPr>
        <p:txBody>
          <a:bodyPr/>
          <a:lstStyle/>
          <a:p>
            <a:r>
              <a:rPr lang="en-US" dirty="0"/>
              <a:t>Hyperparameters</a:t>
            </a:r>
          </a:p>
          <a:p>
            <a:r>
              <a:rPr lang="en-US" dirty="0"/>
              <a:t> {</a:t>
            </a:r>
            <a:r>
              <a:rPr lang="en-US" dirty="0">
                <a:solidFill>
                  <a:schemeClr val="tx1"/>
                </a:solidFill>
              </a:rPr>
              <a:t>w = 0.4, c1 = 0.6, c2 = 0.3}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8937C-F01C-4765-8D25-FE3BC3FEE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24828" y="1292469"/>
            <a:ext cx="4800600" cy="632529"/>
          </a:xfrm>
        </p:spPr>
        <p:txBody>
          <a:bodyPr/>
          <a:lstStyle/>
          <a:p>
            <a:r>
              <a:rPr lang="en-US" dirty="0"/>
              <a:t>Hyperparameters</a:t>
            </a:r>
          </a:p>
          <a:p>
            <a:r>
              <a:rPr lang="en-US" dirty="0"/>
              <a:t>{</a:t>
            </a:r>
            <a:r>
              <a:rPr lang="en-US" dirty="0">
                <a:solidFill>
                  <a:schemeClr val="tx1"/>
                </a:solidFill>
              </a:rPr>
              <a:t>w = 0.2, c1 = 0.3, c2 = 0.15</a:t>
            </a:r>
            <a:r>
              <a:rPr lang="en-US" dirty="0"/>
              <a:t>}</a:t>
            </a:r>
          </a:p>
        </p:txBody>
      </p:sp>
      <p:sp>
        <p:nvSpPr>
          <p:cNvPr id="12" name="Prostokąt 35">
            <a:extLst>
              <a:ext uri="{FF2B5EF4-FFF2-40B4-BE49-F238E27FC236}">
                <a16:creationId xmlns:a16="http://schemas.microsoft.com/office/drawing/2014/main" id="{A61F5DC1-BB1D-432F-B30F-8F6470B96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7164" y="5320971"/>
            <a:ext cx="1934745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350" b="1" kern="0" dirty="0">
                <a:solidFill>
                  <a:schemeClr val="bg1"/>
                </a:solidFill>
              </a:rPr>
              <a:t>Metrics = ∑ Errors</a:t>
            </a:r>
            <a:endParaRPr lang="en-US" sz="1350" kern="0" dirty="0">
              <a:solidFill>
                <a:schemeClr val="bg1"/>
              </a:solidFill>
            </a:endParaRP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19B26700-D018-4508-9122-E7B6F3B63C6D}"/>
              </a:ext>
            </a:extLst>
          </p:cNvPr>
          <p:cNvSpPr>
            <a:spLocks/>
          </p:cNvSpPr>
          <p:nvPr/>
        </p:nvSpPr>
        <p:spPr bwMode="auto">
          <a:xfrm>
            <a:off x="2337164" y="6590152"/>
            <a:ext cx="1750623" cy="45719"/>
          </a:xfrm>
          <a:custGeom>
            <a:avLst/>
            <a:gdLst/>
            <a:ahLst/>
            <a:cxnLst/>
            <a:rect l="l" t="t" r="r" b="b"/>
            <a:pathLst>
              <a:path w="4230688" h="323122">
                <a:moveTo>
                  <a:pt x="690731" y="306944"/>
                </a:moveTo>
                <a:lnTo>
                  <a:pt x="690926" y="307256"/>
                </a:lnTo>
                <a:lnTo>
                  <a:pt x="686864" y="315369"/>
                </a:lnTo>
                <a:close/>
                <a:moveTo>
                  <a:pt x="616109" y="299788"/>
                </a:moveTo>
                <a:cubicBezTo>
                  <a:pt x="619443" y="298845"/>
                  <a:pt x="622300" y="299788"/>
                  <a:pt x="622300" y="307328"/>
                </a:cubicBezTo>
                <a:cubicBezTo>
                  <a:pt x="618490" y="296017"/>
                  <a:pt x="603250" y="322409"/>
                  <a:pt x="607060" y="303558"/>
                </a:cubicBezTo>
                <a:cubicBezTo>
                  <a:pt x="608965" y="303558"/>
                  <a:pt x="612775" y="300730"/>
                  <a:pt x="616109" y="299788"/>
                </a:cubicBezTo>
                <a:close/>
                <a:moveTo>
                  <a:pt x="454554" y="292247"/>
                </a:moveTo>
                <a:lnTo>
                  <a:pt x="458259" y="304649"/>
                </a:lnTo>
                <a:cubicBezTo>
                  <a:pt x="457333" y="307130"/>
                  <a:pt x="454555" y="308122"/>
                  <a:pt x="450850" y="308122"/>
                </a:cubicBezTo>
                <a:cubicBezTo>
                  <a:pt x="450850" y="300185"/>
                  <a:pt x="454554" y="296216"/>
                  <a:pt x="454554" y="292247"/>
                </a:cubicBezTo>
                <a:close/>
                <a:moveTo>
                  <a:pt x="2509981" y="291195"/>
                </a:moveTo>
                <a:cubicBezTo>
                  <a:pt x="2510643" y="295092"/>
                  <a:pt x="2510774" y="299730"/>
                  <a:pt x="2512484" y="299730"/>
                </a:cubicBezTo>
                <a:cubicBezTo>
                  <a:pt x="2507667" y="302090"/>
                  <a:pt x="2510680" y="295245"/>
                  <a:pt x="2509981" y="291195"/>
                </a:cubicBezTo>
                <a:close/>
                <a:moveTo>
                  <a:pt x="2509608" y="289487"/>
                </a:moveTo>
                <a:cubicBezTo>
                  <a:pt x="2510101" y="289846"/>
                  <a:pt x="2510261" y="290465"/>
                  <a:pt x="2509981" y="291195"/>
                </a:cubicBezTo>
                <a:close/>
                <a:moveTo>
                  <a:pt x="2508837" y="285953"/>
                </a:moveTo>
                <a:lnTo>
                  <a:pt x="2509608" y="289487"/>
                </a:lnTo>
                <a:cubicBezTo>
                  <a:pt x="2509109" y="288352"/>
                  <a:pt x="2507723" y="287980"/>
                  <a:pt x="2505075" y="288845"/>
                </a:cubicBezTo>
                <a:close/>
                <a:moveTo>
                  <a:pt x="679450" y="284309"/>
                </a:moveTo>
                <a:lnTo>
                  <a:pt x="686859" y="284309"/>
                </a:lnTo>
                <a:cubicBezTo>
                  <a:pt x="690563" y="291929"/>
                  <a:pt x="683154" y="299549"/>
                  <a:pt x="683154" y="303359"/>
                </a:cubicBezTo>
                <a:close/>
                <a:moveTo>
                  <a:pt x="2260205" y="270417"/>
                </a:moveTo>
                <a:lnTo>
                  <a:pt x="2260348" y="270933"/>
                </a:lnTo>
                <a:cubicBezTo>
                  <a:pt x="2259948" y="271294"/>
                  <a:pt x="2259525" y="271348"/>
                  <a:pt x="2259116" y="271149"/>
                </a:cubicBezTo>
                <a:close/>
                <a:moveTo>
                  <a:pt x="1943100" y="266847"/>
                </a:moveTo>
                <a:lnTo>
                  <a:pt x="1951038" y="270022"/>
                </a:lnTo>
                <a:lnTo>
                  <a:pt x="1943100" y="277959"/>
                </a:lnTo>
                <a:close/>
                <a:moveTo>
                  <a:pt x="461169" y="262084"/>
                </a:moveTo>
                <a:cubicBezTo>
                  <a:pt x="464326" y="262084"/>
                  <a:pt x="467484" y="266907"/>
                  <a:pt x="470500" y="272792"/>
                </a:cubicBezTo>
                <a:cubicBezTo>
                  <a:pt x="466196" y="271480"/>
                  <a:pt x="458226" y="276212"/>
                  <a:pt x="461169" y="262084"/>
                </a:cubicBezTo>
                <a:close/>
                <a:moveTo>
                  <a:pt x="2291359" y="258271"/>
                </a:moveTo>
                <a:lnTo>
                  <a:pt x="2285073" y="260734"/>
                </a:lnTo>
                <a:lnTo>
                  <a:pt x="2288147" y="262947"/>
                </a:lnTo>
                <a:close/>
                <a:moveTo>
                  <a:pt x="2540015" y="246594"/>
                </a:moveTo>
                <a:lnTo>
                  <a:pt x="2539403" y="247970"/>
                </a:lnTo>
                <a:cubicBezTo>
                  <a:pt x="2539350" y="247837"/>
                  <a:pt x="2539298" y="247705"/>
                  <a:pt x="2539361" y="247530"/>
                </a:cubicBezTo>
                <a:close/>
                <a:moveTo>
                  <a:pt x="322813" y="246039"/>
                </a:moveTo>
                <a:lnTo>
                  <a:pt x="324000" y="247581"/>
                </a:lnTo>
                <a:lnTo>
                  <a:pt x="315606" y="255459"/>
                </a:lnTo>
                <a:cubicBezTo>
                  <a:pt x="318418" y="247970"/>
                  <a:pt x="320762" y="245629"/>
                  <a:pt x="322813" y="246039"/>
                </a:cubicBezTo>
                <a:close/>
                <a:moveTo>
                  <a:pt x="385763" y="236684"/>
                </a:moveTo>
                <a:cubicBezTo>
                  <a:pt x="385763" y="247797"/>
                  <a:pt x="367620" y="258909"/>
                  <a:pt x="360363" y="258909"/>
                </a:cubicBezTo>
                <a:close/>
                <a:moveTo>
                  <a:pt x="2543621" y="235332"/>
                </a:moveTo>
                <a:cubicBezTo>
                  <a:pt x="2544090" y="234630"/>
                  <a:pt x="2545028" y="234864"/>
                  <a:pt x="2546903" y="236736"/>
                </a:cubicBezTo>
                <a:lnTo>
                  <a:pt x="2540015" y="246594"/>
                </a:lnTo>
                <a:cubicBezTo>
                  <a:pt x="2544698" y="246705"/>
                  <a:pt x="2542302" y="237309"/>
                  <a:pt x="2543621" y="235332"/>
                </a:cubicBezTo>
                <a:close/>
                <a:moveTo>
                  <a:pt x="327595" y="234205"/>
                </a:moveTo>
                <a:cubicBezTo>
                  <a:pt x="338579" y="242162"/>
                  <a:pt x="345486" y="267175"/>
                  <a:pt x="341857" y="281670"/>
                </a:cubicBezTo>
                <a:cubicBezTo>
                  <a:pt x="334356" y="277925"/>
                  <a:pt x="341857" y="266692"/>
                  <a:pt x="338106" y="259203"/>
                </a:cubicBezTo>
                <a:lnTo>
                  <a:pt x="333009" y="262304"/>
                </a:lnTo>
                <a:cubicBezTo>
                  <a:pt x="330303" y="259202"/>
                  <a:pt x="327768" y="250108"/>
                  <a:pt x="324000" y="247581"/>
                </a:cubicBezTo>
                <a:cubicBezTo>
                  <a:pt x="327203" y="244428"/>
                  <a:pt x="328089" y="239669"/>
                  <a:pt x="327595" y="234205"/>
                </a:cubicBezTo>
                <a:close/>
                <a:moveTo>
                  <a:pt x="315384" y="224438"/>
                </a:moveTo>
                <a:cubicBezTo>
                  <a:pt x="316310" y="226705"/>
                  <a:pt x="317236" y="230334"/>
                  <a:pt x="319088" y="232148"/>
                </a:cubicBezTo>
                <a:cubicBezTo>
                  <a:pt x="315384" y="232148"/>
                  <a:pt x="311679" y="243034"/>
                  <a:pt x="307975" y="235777"/>
                </a:cubicBezTo>
                <a:cubicBezTo>
                  <a:pt x="311679" y="235777"/>
                  <a:pt x="311679" y="228520"/>
                  <a:pt x="311679" y="224891"/>
                </a:cubicBezTo>
                <a:close/>
                <a:moveTo>
                  <a:pt x="327968" y="219090"/>
                </a:moveTo>
                <a:cubicBezTo>
                  <a:pt x="328116" y="224506"/>
                  <a:pt x="328449" y="229613"/>
                  <a:pt x="327595" y="234205"/>
                </a:cubicBezTo>
                <a:lnTo>
                  <a:pt x="326856" y="232992"/>
                </a:lnTo>
                <a:cubicBezTo>
                  <a:pt x="324907" y="225208"/>
                  <a:pt x="325744" y="221216"/>
                  <a:pt x="327968" y="219090"/>
                </a:cubicBezTo>
                <a:close/>
                <a:moveTo>
                  <a:pt x="2805113" y="203347"/>
                </a:moveTo>
                <a:lnTo>
                  <a:pt x="2809876" y="228747"/>
                </a:lnTo>
                <a:lnTo>
                  <a:pt x="2805113" y="231922"/>
                </a:lnTo>
                <a:close/>
                <a:moveTo>
                  <a:pt x="2480" y="63779"/>
                </a:moveTo>
                <a:lnTo>
                  <a:pt x="7937" y="68409"/>
                </a:lnTo>
                <a:cubicBezTo>
                  <a:pt x="-7938" y="72114"/>
                  <a:pt x="15875" y="90634"/>
                  <a:pt x="0" y="75818"/>
                </a:cubicBezTo>
                <a:close/>
                <a:moveTo>
                  <a:pt x="26988" y="63647"/>
                </a:moveTo>
                <a:cubicBezTo>
                  <a:pt x="30560" y="78656"/>
                  <a:pt x="41276" y="86161"/>
                  <a:pt x="30560" y="104922"/>
                </a:cubicBezTo>
                <a:cubicBezTo>
                  <a:pt x="30560" y="93665"/>
                  <a:pt x="26988" y="74904"/>
                  <a:pt x="26988" y="63647"/>
                </a:cubicBezTo>
                <a:close/>
                <a:moveTo>
                  <a:pt x="1999391" y="27049"/>
                </a:moveTo>
                <a:cubicBezTo>
                  <a:pt x="1997398" y="29323"/>
                  <a:pt x="1995384" y="31165"/>
                  <a:pt x="1992094" y="30903"/>
                </a:cubicBezTo>
                <a:lnTo>
                  <a:pt x="1991891" y="30793"/>
                </a:lnTo>
                <a:cubicBezTo>
                  <a:pt x="1995641" y="27049"/>
                  <a:pt x="1995641" y="27049"/>
                  <a:pt x="1999391" y="27049"/>
                </a:cubicBezTo>
                <a:close/>
                <a:moveTo>
                  <a:pt x="1305627" y="12071"/>
                </a:moveTo>
                <a:cubicBezTo>
                  <a:pt x="1305633" y="12074"/>
                  <a:pt x="1305705" y="12110"/>
                  <a:pt x="1306564" y="12539"/>
                </a:cubicBezTo>
                <a:lnTo>
                  <a:pt x="1313127" y="15815"/>
                </a:lnTo>
                <a:cubicBezTo>
                  <a:pt x="1310304" y="16621"/>
                  <a:pt x="1307654" y="17339"/>
                  <a:pt x="1304900" y="17006"/>
                </a:cubicBezTo>
                <a:close/>
                <a:moveTo>
                  <a:pt x="1554011" y="721"/>
                </a:moveTo>
                <a:cubicBezTo>
                  <a:pt x="1584773" y="5284"/>
                  <a:pt x="1615008" y="29857"/>
                  <a:pt x="1643134" y="27049"/>
                </a:cubicBezTo>
                <a:cubicBezTo>
                  <a:pt x="1710635" y="4582"/>
                  <a:pt x="1781887" y="19560"/>
                  <a:pt x="1845638" y="15815"/>
                </a:cubicBezTo>
                <a:lnTo>
                  <a:pt x="1842357" y="25644"/>
                </a:lnTo>
                <a:cubicBezTo>
                  <a:pt x="1864388" y="-6651"/>
                  <a:pt x="1890639" y="60749"/>
                  <a:pt x="1909389" y="12071"/>
                </a:cubicBezTo>
                <a:cubicBezTo>
                  <a:pt x="1916890" y="19560"/>
                  <a:pt x="1931890" y="15815"/>
                  <a:pt x="1924390" y="34537"/>
                </a:cubicBezTo>
                <a:cubicBezTo>
                  <a:pt x="1941717" y="13777"/>
                  <a:pt x="1968650" y="50570"/>
                  <a:pt x="1992094" y="30903"/>
                </a:cubicBezTo>
                <a:cubicBezTo>
                  <a:pt x="2014497" y="53137"/>
                  <a:pt x="2036954" y="27092"/>
                  <a:pt x="2063143" y="45771"/>
                </a:cubicBezTo>
                <a:cubicBezTo>
                  <a:pt x="2063143" y="49515"/>
                  <a:pt x="2055642" y="49515"/>
                  <a:pt x="2055642" y="60749"/>
                </a:cubicBezTo>
                <a:cubicBezTo>
                  <a:pt x="2066893" y="75726"/>
                  <a:pt x="2081893" y="23304"/>
                  <a:pt x="2085643" y="64493"/>
                </a:cubicBezTo>
                <a:cubicBezTo>
                  <a:pt x="2089393" y="64493"/>
                  <a:pt x="2089393" y="45771"/>
                  <a:pt x="2085643" y="45771"/>
                </a:cubicBezTo>
                <a:cubicBezTo>
                  <a:pt x="2141894" y="64493"/>
                  <a:pt x="2205646" y="38282"/>
                  <a:pt x="2265647" y="30793"/>
                </a:cubicBezTo>
                <a:cubicBezTo>
                  <a:pt x="2306898" y="57004"/>
                  <a:pt x="2265647" y="101937"/>
                  <a:pt x="2299398" y="71982"/>
                </a:cubicBezTo>
                <a:cubicBezTo>
                  <a:pt x="2303148" y="70110"/>
                  <a:pt x="2303148" y="58876"/>
                  <a:pt x="2303148" y="64493"/>
                </a:cubicBezTo>
                <a:cubicBezTo>
                  <a:pt x="2314398" y="53260"/>
                  <a:pt x="2321898" y="113170"/>
                  <a:pt x="2333148" y="90704"/>
                </a:cubicBezTo>
                <a:cubicBezTo>
                  <a:pt x="2329398" y="64493"/>
                  <a:pt x="2336898" y="75726"/>
                  <a:pt x="2336898" y="60749"/>
                </a:cubicBezTo>
                <a:cubicBezTo>
                  <a:pt x="2363149" y="79471"/>
                  <a:pt x="2366899" y="101937"/>
                  <a:pt x="2389399" y="83215"/>
                </a:cubicBezTo>
                <a:lnTo>
                  <a:pt x="2389399" y="93044"/>
                </a:lnTo>
                <a:cubicBezTo>
                  <a:pt x="2411900" y="57004"/>
                  <a:pt x="2441901" y="79471"/>
                  <a:pt x="2460651" y="34537"/>
                </a:cubicBezTo>
                <a:cubicBezTo>
                  <a:pt x="2595654" y="30793"/>
                  <a:pt x="2723156" y="12071"/>
                  <a:pt x="2854409" y="8326"/>
                </a:cubicBezTo>
                <a:cubicBezTo>
                  <a:pt x="2981912" y="23304"/>
                  <a:pt x="3109415" y="4582"/>
                  <a:pt x="3240667" y="34537"/>
                </a:cubicBezTo>
                <a:cubicBezTo>
                  <a:pt x="3266918" y="68237"/>
                  <a:pt x="3270668" y="68237"/>
                  <a:pt x="3304419" y="57004"/>
                </a:cubicBezTo>
                <a:cubicBezTo>
                  <a:pt x="3304419" y="60749"/>
                  <a:pt x="3300669" y="60749"/>
                  <a:pt x="3304419" y="68237"/>
                </a:cubicBezTo>
                <a:cubicBezTo>
                  <a:pt x="3304419" y="38282"/>
                  <a:pt x="3326919" y="64493"/>
                  <a:pt x="3330669" y="38282"/>
                </a:cubicBezTo>
                <a:cubicBezTo>
                  <a:pt x="3379420" y="45771"/>
                  <a:pt x="3424421" y="38282"/>
                  <a:pt x="3473172" y="38282"/>
                </a:cubicBezTo>
                <a:cubicBezTo>
                  <a:pt x="3465672" y="42026"/>
                  <a:pt x="3461922" y="64493"/>
                  <a:pt x="3469422" y="64493"/>
                </a:cubicBezTo>
                <a:lnTo>
                  <a:pt x="3479266" y="48111"/>
                </a:lnTo>
                <a:lnTo>
                  <a:pt x="3480672" y="52323"/>
                </a:lnTo>
                <a:cubicBezTo>
                  <a:pt x="3488172" y="49515"/>
                  <a:pt x="3495673" y="34537"/>
                  <a:pt x="3488172" y="27049"/>
                </a:cubicBezTo>
                <a:cubicBezTo>
                  <a:pt x="3615675" y="4582"/>
                  <a:pt x="3735678" y="68237"/>
                  <a:pt x="3859430" y="64493"/>
                </a:cubicBezTo>
                <a:cubicBezTo>
                  <a:pt x="3885681" y="75726"/>
                  <a:pt x="3926932" y="68237"/>
                  <a:pt x="3960682" y="60749"/>
                </a:cubicBezTo>
                <a:cubicBezTo>
                  <a:pt x="4050684" y="101937"/>
                  <a:pt x="4136936" y="139381"/>
                  <a:pt x="4230688" y="113170"/>
                </a:cubicBezTo>
                <a:cubicBezTo>
                  <a:pt x="4230653" y="113346"/>
                  <a:pt x="4215644" y="188081"/>
                  <a:pt x="4178187" y="206781"/>
                </a:cubicBezTo>
                <a:cubicBezTo>
                  <a:pt x="4125686" y="274181"/>
                  <a:pt x="4061934" y="203037"/>
                  <a:pt x="4005683" y="244225"/>
                </a:cubicBezTo>
                <a:cubicBezTo>
                  <a:pt x="3998183" y="244225"/>
                  <a:pt x="4009433" y="206781"/>
                  <a:pt x="3994433" y="214270"/>
                </a:cubicBezTo>
                <a:cubicBezTo>
                  <a:pt x="3938182" y="266692"/>
                  <a:pt x="3855680" y="232992"/>
                  <a:pt x="3791929" y="188059"/>
                </a:cubicBezTo>
                <a:lnTo>
                  <a:pt x="3795210" y="178230"/>
                </a:lnTo>
                <a:cubicBezTo>
                  <a:pt x="3784429" y="169337"/>
                  <a:pt x="3769428" y="206781"/>
                  <a:pt x="3754428" y="199292"/>
                </a:cubicBezTo>
                <a:cubicBezTo>
                  <a:pt x="3754428" y="191803"/>
                  <a:pt x="3758178" y="188059"/>
                  <a:pt x="3758178" y="180570"/>
                </a:cubicBezTo>
                <a:cubicBezTo>
                  <a:pt x="3754428" y="203037"/>
                  <a:pt x="3731928" y="188059"/>
                  <a:pt x="3728177" y="203037"/>
                </a:cubicBezTo>
                <a:cubicBezTo>
                  <a:pt x="3720677" y="195548"/>
                  <a:pt x="3724427" y="180570"/>
                  <a:pt x="3716927" y="169337"/>
                </a:cubicBezTo>
                <a:cubicBezTo>
                  <a:pt x="3709427" y="195548"/>
                  <a:pt x="3709427" y="195548"/>
                  <a:pt x="3709427" y="195548"/>
                </a:cubicBezTo>
                <a:cubicBezTo>
                  <a:pt x="3686927" y="251714"/>
                  <a:pt x="3656926" y="188059"/>
                  <a:pt x="3630675" y="218014"/>
                </a:cubicBezTo>
                <a:cubicBezTo>
                  <a:pt x="3630675" y="210525"/>
                  <a:pt x="3634426" y="206781"/>
                  <a:pt x="3630675" y="203037"/>
                </a:cubicBezTo>
                <a:cubicBezTo>
                  <a:pt x="3585674" y="236736"/>
                  <a:pt x="3529423" y="225503"/>
                  <a:pt x="3476922" y="240481"/>
                </a:cubicBezTo>
                <a:cubicBezTo>
                  <a:pt x="3480672" y="229248"/>
                  <a:pt x="3480672" y="214270"/>
                  <a:pt x="3480672" y="206781"/>
                </a:cubicBezTo>
                <a:cubicBezTo>
                  <a:pt x="3476922" y="229248"/>
                  <a:pt x="3458172" y="236736"/>
                  <a:pt x="3446922" y="240481"/>
                </a:cubicBezTo>
                <a:cubicBezTo>
                  <a:pt x="3439421" y="214270"/>
                  <a:pt x="3420671" y="262947"/>
                  <a:pt x="3405671" y="247970"/>
                </a:cubicBezTo>
                <a:lnTo>
                  <a:pt x="3409421" y="244225"/>
                </a:lnTo>
                <a:lnTo>
                  <a:pt x="3399987" y="252884"/>
                </a:lnTo>
                <a:cubicBezTo>
                  <a:pt x="3392076" y="252884"/>
                  <a:pt x="3387858" y="233929"/>
                  <a:pt x="3379420" y="259203"/>
                </a:cubicBezTo>
                <a:lnTo>
                  <a:pt x="3372858" y="242821"/>
                </a:lnTo>
                <a:cubicBezTo>
                  <a:pt x="3368170" y="274181"/>
                  <a:pt x="3356920" y="218014"/>
                  <a:pt x="3345669" y="236736"/>
                </a:cubicBezTo>
                <a:lnTo>
                  <a:pt x="3345669" y="243289"/>
                </a:lnTo>
                <a:cubicBezTo>
                  <a:pt x="3338169" y="255459"/>
                  <a:pt x="3334419" y="236736"/>
                  <a:pt x="3323169" y="240481"/>
                </a:cubicBezTo>
                <a:cubicBezTo>
                  <a:pt x="3304419" y="244225"/>
                  <a:pt x="3293168" y="225503"/>
                  <a:pt x="3293168" y="255459"/>
                </a:cubicBezTo>
                <a:cubicBezTo>
                  <a:pt x="3285668" y="229248"/>
                  <a:pt x="3311919" y="244225"/>
                  <a:pt x="3300669" y="210525"/>
                </a:cubicBezTo>
                <a:cubicBezTo>
                  <a:pt x="3236917" y="236736"/>
                  <a:pt x="3165666" y="229248"/>
                  <a:pt x="3101914" y="229248"/>
                </a:cubicBezTo>
                <a:cubicBezTo>
                  <a:pt x="3094414" y="218014"/>
                  <a:pt x="3090664" y="214270"/>
                  <a:pt x="3086914" y="203037"/>
                </a:cubicBezTo>
                <a:cubicBezTo>
                  <a:pt x="3079414" y="206781"/>
                  <a:pt x="3064414" y="206781"/>
                  <a:pt x="3056913" y="221759"/>
                </a:cubicBezTo>
                <a:cubicBezTo>
                  <a:pt x="3060663" y="221759"/>
                  <a:pt x="3053163" y="206781"/>
                  <a:pt x="3049413" y="206781"/>
                </a:cubicBezTo>
                <a:cubicBezTo>
                  <a:pt x="3038163" y="195548"/>
                  <a:pt x="3034413" y="236736"/>
                  <a:pt x="3023163" y="221759"/>
                </a:cubicBezTo>
                <a:cubicBezTo>
                  <a:pt x="3026913" y="214270"/>
                  <a:pt x="3030663" y="206781"/>
                  <a:pt x="3026913" y="195548"/>
                </a:cubicBezTo>
                <a:cubicBezTo>
                  <a:pt x="3015663" y="218014"/>
                  <a:pt x="3000662" y="214270"/>
                  <a:pt x="2989412" y="221759"/>
                </a:cubicBezTo>
                <a:cubicBezTo>
                  <a:pt x="2989412" y="214270"/>
                  <a:pt x="2993162" y="214270"/>
                  <a:pt x="2993162" y="203037"/>
                </a:cubicBezTo>
                <a:cubicBezTo>
                  <a:pt x="2978162" y="229248"/>
                  <a:pt x="2966912" y="199292"/>
                  <a:pt x="2951911" y="214270"/>
                </a:cubicBezTo>
                <a:lnTo>
                  <a:pt x="2958474" y="197888"/>
                </a:lnTo>
                <a:cubicBezTo>
                  <a:pt x="2940661" y="176826"/>
                  <a:pt x="2951911" y="232992"/>
                  <a:pt x="2933161" y="218014"/>
                </a:cubicBezTo>
                <a:cubicBezTo>
                  <a:pt x="2936911" y="214270"/>
                  <a:pt x="2936911" y="206781"/>
                  <a:pt x="2936911" y="199292"/>
                </a:cubicBezTo>
                <a:cubicBezTo>
                  <a:pt x="2921911" y="229248"/>
                  <a:pt x="2895660" y="218014"/>
                  <a:pt x="2876910" y="229248"/>
                </a:cubicBezTo>
                <a:lnTo>
                  <a:pt x="2876910" y="221759"/>
                </a:lnTo>
                <a:cubicBezTo>
                  <a:pt x="2861909" y="225503"/>
                  <a:pt x="2843159" y="214270"/>
                  <a:pt x="2820658" y="229248"/>
                </a:cubicBezTo>
                <a:cubicBezTo>
                  <a:pt x="2813158" y="221759"/>
                  <a:pt x="2824409" y="188059"/>
                  <a:pt x="2805658" y="191803"/>
                </a:cubicBezTo>
                <a:cubicBezTo>
                  <a:pt x="2805658" y="225503"/>
                  <a:pt x="2771907" y="206781"/>
                  <a:pt x="2783158" y="244225"/>
                </a:cubicBezTo>
                <a:cubicBezTo>
                  <a:pt x="2768157" y="236736"/>
                  <a:pt x="2741907" y="225503"/>
                  <a:pt x="2730657" y="236736"/>
                </a:cubicBezTo>
                <a:cubicBezTo>
                  <a:pt x="2738157" y="221759"/>
                  <a:pt x="2723156" y="195548"/>
                  <a:pt x="2738157" y="191803"/>
                </a:cubicBezTo>
                <a:lnTo>
                  <a:pt x="2728313" y="175421"/>
                </a:lnTo>
                <a:lnTo>
                  <a:pt x="2730188" y="167055"/>
                </a:lnTo>
                <a:cubicBezTo>
                  <a:pt x="2735637" y="166880"/>
                  <a:pt x="2735813" y="165124"/>
                  <a:pt x="2734407" y="158104"/>
                </a:cubicBezTo>
                <a:cubicBezTo>
                  <a:pt x="2726906" y="161848"/>
                  <a:pt x="2708156" y="173081"/>
                  <a:pt x="2700656" y="169337"/>
                </a:cubicBezTo>
                <a:cubicBezTo>
                  <a:pt x="2689406" y="188059"/>
                  <a:pt x="2678155" y="225503"/>
                  <a:pt x="2655655" y="229248"/>
                </a:cubicBezTo>
                <a:cubicBezTo>
                  <a:pt x="2666905" y="218014"/>
                  <a:pt x="2651905" y="191803"/>
                  <a:pt x="2659405" y="188059"/>
                </a:cubicBezTo>
                <a:cubicBezTo>
                  <a:pt x="2629404" y="247970"/>
                  <a:pt x="2629404" y="247970"/>
                  <a:pt x="2629404" y="247970"/>
                </a:cubicBezTo>
                <a:cubicBezTo>
                  <a:pt x="2621904" y="251714"/>
                  <a:pt x="2625654" y="221759"/>
                  <a:pt x="2618154" y="232992"/>
                </a:cubicBezTo>
                <a:cubicBezTo>
                  <a:pt x="2618154" y="240481"/>
                  <a:pt x="2614404" y="247970"/>
                  <a:pt x="2610654" y="251714"/>
                </a:cubicBezTo>
                <a:cubicBezTo>
                  <a:pt x="2606904" y="247970"/>
                  <a:pt x="2580653" y="259203"/>
                  <a:pt x="2580653" y="229248"/>
                </a:cubicBezTo>
                <a:cubicBezTo>
                  <a:pt x="2576903" y="214270"/>
                  <a:pt x="2591904" y="221759"/>
                  <a:pt x="2584404" y="210525"/>
                </a:cubicBezTo>
                <a:cubicBezTo>
                  <a:pt x="2569403" y="210525"/>
                  <a:pt x="2569403" y="221759"/>
                  <a:pt x="2558153" y="221759"/>
                </a:cubicBezTo>
                <a:cubicBezTo>
                  <a:pt x="2550706" y="210578"/>
                  <a:pt x="2532167" y="228984"/>
                  <a:pt x="2539361" y="247530"/>
                </a:cubicBezTo>
                <a:cubicBezTo>
                  <a:pt x="2533690" y="258667"/>
                  <a:pt x="2524493" y="262947"/>
                  <a:pt x="2513152" y="262947"/>
                </a:cubicBezTo>
                <a:cubicBezTo>
                  <a:pt x="2516902" y="255459"/>
                  <a:pt x="2516902" y="247970"/>
                  <a:pt x="2520652" y="236736"/>
                </a:cubicBezTo>
                <a:cubicBezTo>
                  <a:pt x="2502633" y="261926"/>
                  <a:pt x="2484613" y="269824"/>
                  <a:pt x="2466587" y="280360"/>
                </a:cubicBezTo>
                <a:cubicBezTo>
                  <a:pt x="2468386" y="274645"/>
                  <a:pt x="2470872" y="264979"/>
                  <a:pt x="2473190" y="262123"/>
                </a:cubicBezTo>
                <a:cubicBezTo>
                  <a:pt x="2451767" y="242997"/>
                  <a:pt x="2426306" y="288367"/>
                  <a:pt x="2404400" y="259203"/>
                </a:cubicBezTo>
                <a:cubicBezTo>
                  <a:pt x="2408150" y="255460"/>
                  <a:pt x="2408150" y="281670"/>
                  <a:pt x="2408150" y="277925"/>
                </a:cubicBezTo>
                <a:cubicBezTo>
                  <a:pt x="2396900" y="274181"/>
                  <a:pt x="2396900" y="251714"/>
                  <a:pt x="2389399" y="259203"/>
                </a:cubicBezTo>
                <a:cubicBezTo>
                  <a:pt x="2389399" y="247970"/>
                  <a:pt x="2378149" y="262947"/>
                  <a:pt x="2370649" y="266692"/>
                </a:cubicBezTo>
                <a:cubicBezTo>
                  <a:pt x="2370329" y="264717"/>
                  <a:pt x="2372364" y="259203"/>
                  <a:pt x="2374399" y="259203"/>
                </a:cubicBezTo>
                <a:cubicBezTo>
                  <a:pt x="2366899" y="270436"/>
                  <a:pt x="2321898" y="289158"/>
                  <a:pt x="2295647" y="270436"/>
                </a:cubicBezTo>
                <a:cubicBezTo>
                  <a:pt x="2295647" y="277926"/>
                  <a:pt x="2280647" y="300392"/>
                  <a:pt x="2273147" y="300392"/>
                </a:cubicBezTo>
                <a:lnTo>
                  <a:pt x="2276428" y="284010"/>
                </a:lnTo>
                <a:cubicBezTo>
                  <a:pt x="2273981" y="270023"/>
                  <a:pt x="2264263" y="276489"/>
                  <a:pt x="2260348" y="270933"/>
                </a:cubicBezTo>
                <a:lnTo>
                  <a:pt x="2269492" y="267600"/>
                </a:lnTo>
                <a:lnTo>
                  <a:pt x="2270218" y="274532"/>
                </a:lnTo>
                <a:cubicBezTo>
                  <a:pt x="2272115" y="273671"/>
                  <a:pt x="2275789" y="267486"/>
                  <a:pt x="2279674" y="263311"/>
                </a:cubicBezTo>
                <a:cubicBezTo>
                  <a:pt x="2276448" y="264848"/>
                  <a:pt x="2272963" y="266564"/>
                  <a:pt x="2269492" y="267600"/>
                </a:cubicBezTo>
                <a:cubicBezTo>
                  <a:pt x="2269313" y="267288"/>
                  <a:pt x="2269354" y="266995"/>
                  <a:pt x="2269397" y="266692"/>
                </a:cubicBezTo>
                <a:cubicBezTo>
                  <a:pt x="2266331" y="266692"/>
                  <a:pt x="2263266" y="268360"/>
                  <a:pt x="2260205" y="270417"/>
                </a:cubicBezTo>
                <a:cubicBezTo>
                  <a:pt x="2258761" y="269143"/>
                  <a:pt x="2258147" y="266735"/>
                  <a:pt x="2258147" y="262947"/>
                </a:cubicBezTo>
                <a:lnTo>
                  <a:pt x="2259116" y="271149"/>
                </a:lnTo>
                <a:cubicBezTo>
                  <a:pt x="2251292" y="276558"/>
                  <a:pt x="2243469" y="283455"/>
                  <a:pt x="2235646" y="270436"/>
                </a:cubicBezTo>
                <a:cubicBezTo>
                  <a:pt x="2239396" y="274181"/>
                  <a:pt x="2243146" y="240481"/>
                  <a:pt x="2235646" y="244225"/>
                </a:cubicBezTo>
                <a:cubicBezTo>
                  <a:pt x="2220646" y="247970"/>
                  <a:pt x="2231896" y="251714"/>
                  <a:pt x="2216896" y="259203"/>
                </a:cubicBezTo>
                <a:lnTo>
                  <a:pt x="2210333" y="265756"/>
                </a:lnTo>
                <a:lnTo>
                  <a:pt x="2205528" y="275936"/>
                </a:lnTo>
                <a:cubicBezTo>
                  <a:pt x="2200958" y="279095"/>
                  <a:pt x="2195333" y="268564"/>
                  <a:pt x="2198145" y="285414"/>
                </a:cubicBezTo>
                <a:cubicBezTo>
                  <a:pt x="2198145" y="270436"/>
                  <a:pt x="2175645" y="296647"/>
                  <a:pt x="2179395" y="262947"/>
                </a:cubicBezTo>
                <a:cubicBezTo>
                  <a:pt x="2179395" y="236736"/>
                  <a:pt x="2179395" y="236736"/>
                  <a:pt x="2179395" y="236736"/>
                </a:cubicBezTo>
                <a:cubicBezTo>
                  <a:pt x="2171895" y="240481"/>
                  <a:pt x="2168145" y="262947"/>
                  <a:pt x="2160645" y="274181"/>
                </a:cubicBezTo>
                <a:cubicBezTo>
                  <a:pt x="2160645" y="274120"/>
                  <a:pt x="2160645" y="266677"/>
                  <a:pt x="2160645" y="262947"/>
                </a:cubicBezTo>
                <a:cubicBezTo>
                  <a:pt x="2156895" y="304136"/>
                  <a:pt x="2141894" y="259203"/>
                  <a:pt x="2134394" y="289158"/>
                </a:cubicBezTo>
                <a:cubicBezTo>
                  <a:pt x="2119394" y="277925"/>
                  <a:pt x="2096893" y="289158"/>
                  <a:pt x="2089393" y="262947"/>
                </a:cubicBezTo>
                <a:cubicBezTo>
                  <a:pt x="2078143" y="274181"/>
                  <a:pt x="2066893" y="289158"/>
                  <a:pt x="2055642" y="281670"/>
                </a:cubicBezTo>
                <a:cubicBezTo>
                  <a:pt x="2055642" y="277925"/>
                  <a:pt x="2059393" y="274181"/>
                  <a:pt x="2063143" y="266692"/>
                </a:cubicBezTo>
                <a:cubicBezTo>
                  <a:pt x="2051892" y="255459"/>
                  <a:pt x="2051892" y="266692"/>
                  <a:pt x="2044392" y="270436"/>
                </a:cubicBezTo>
                <a:cubicBezTo>
                  <a:pt x="2044392" y="266692"/>
                  <a:pt x="2029392" y="247970"/>
                  <a:pt x="2018142" y="232992"/>
                </a:cubicBezTo>
                <a:cubicBezTo>
                  <a:pt x="2006891" y="244225"/>
                  <a:pt x="2010642" y="266692"/>
                  <a:pt x="2010642" y="277925"/>
                </a:cubicBezTo>
                <a:cubicBezTo>
                  <a:pt x="1999391" y="240481"/>
                  <a:pt x="1976891" y="304136"/>
                  <a:pt x="1965641" y="266692"/>
                </a:cubicBezTo>
                <a:cubicBezTo>
                  <a:pt x="1969391" y="262947"/>
                  <a:pt x="1980641" y="247970"/>
                  <a:pt x="1973141" y="240481"/>
                </a:cubicBezTo>
                <a:cubicBezTo>
                  <a:pt x="1961891" y="199292"/>
                  <a:pt x="1950640" y="266692"/>
                  <a:pt x="1935640" y="247970"/>
                </a:cubicBezTo>
                <a:cubicBezTo>
                  <a:pt x="1935640" y="281670"/>
                  <a:pt x="1935640" y="281670"/>
                  <a:pt x="1935640" y="281670"/>
                </a:cubicBezTo>
                <a:cubicBezTo>
                  <a:pt x="1931890" y="259203"/>
                  <a:pt x="1913139" y="300392"/>
                  <a:pt x="1913139" y="266692"/>
                </a:cubicBezTo>
                <a:cubicBezTo>
                  <a:pt x="1909389" y="277925"/>
                  <a:pt x="1894389" y="255459"/>
                  <a:pt x="1898139" y="285414"/>
                </a:cubicBezTo>
                <a:cubicBezTo>
                  <a:pt x="1868139" y="259203"/>
                  <a:pt x="1826888" y="300392"/>
                  <a:pt x="1811887" y="244225"/>
                </a:cubicBezTo>
                <a:cubicBezTo>
                  <a:pt x="1808137" y="247970"/>
                  <a:pt x="1800637" y="240481"/>
                  <a:pt x="1800637" y="259203"/>
                </a:cubicBezTo>
                <a:lnTo>
                  <a:pt x="1805559" y="265522"/>
                </a:lnTo>
                <a:cubicBezTo>
                  <a:pt x="1809778" y="265521"/>
                  <a:pt x="1811887" y="250778"/>
                  <a:pt x="1811887" y="259203"/>
                </a:cubicBezTo>
                <a:cubicBezTo>
                  <a:pt x="1808137" y="259203"/>
                  <a:pt x="1808137" y="266692"/>
                  <a:pt x="1808137" y="270436"/>
                </a:cubicBezTo>
                <a:cubicBezTo>
                  <a:pt x="1800637" y="262947"/>
                  <a:pt x="1793137" y="262947"/>
                  <a:pt x="1800637" y="236736"/>
                </a:cubicBezTo>
                <a:cubicBezTo>
                  <a:pt x="1781887" y="214270"/>
                  <a:pt x="1781887" y="289158"/>
                  <a:pt x="1755636" y="277925"/>
                </a:cubicBezTo>
                <a:cubicBezTo>
                  <a:pt x="1759386" y="262947"/>
                  <a:pt x="1755636" y="259203"/>
                  <a:pt x="1748136" y="259203"/>
                </a:cubicBezTo>
                <a:cubicBezTo>
                  <a:pt x="1733136" y="281670"/>
                  <a:pt x="1733136" y="281670"/>
                  <a:pt x="1733136" y="281670"/>
                </a:cubicBezTo>
                <a:cubicBezTo>
                  <a:pt x="1718135" y="277925"/>
                  <a:pt x="1725636" y="251714"/>
                  <a:pt x="1725636" y="229248"/>
                </a:cubicBezTo>
                <a:cubicBezTo>
                  <a:pt x="1718135" y="232992"/>
                  <a:pt x="1706885" y="232992"/>
                  <a:pt x="1703135" y="247970"/>
                </a:cubicBezTo>
                <a:cubicBezTo>
                  <a:pt x="1695635" y="221759"/>
                  <a:pt x="1695635" y="221759"/>
                  <a:pt x="1695635" y="221759"/>
                </a:cubicBezTo>
                <a:cubicBezTo>
                  <a:pt x="1703135" y="240481"/>
                  <a:pt x="1688135" y="232992"/>
                  <a:pt x="1684385" y="240481"/>
                </a:cubicBezTo>
                <a:lnTo>
                  <a:pt x="1687666" y="233928"/>
                </a:lnTo>
                <a:cubicBezTo>
                  <a:pt x="1684385" y="225503"/>
                  <a:pt x="1676885" y="229248"/>
                  <a:pt x="1673134" y="232992"/>
                </a:cubicBezTo>
                <a:cubicBezTo>
                  <a:pt x="1673134" y="244225"/>
                  <a:pt x="1680635" y="251714"/>
                  <a:pt x="1688135" y="255459"/>
                </a:cubicBezTo>
                <a:cubicBezTo>
                  <a:pt x="1680635" y="266692"/>
                  <a:pt x="1676885" y="262947"/>
                  <a:pt x="1669384" y="274181"/>
                </a:cubicBezTo>
                <a:cubicBezTo>
                  <a:pt x="1673134" y="251714"/>
                  <a:pt x="1658134" y="259203"/>
                  <a:pt x="1650634" y="255459"/>
                </a:cubicBezTo>
                <a:cubicBezTo>
                  <a:pt x="1643134" y="251714"/>
                  <a:pt x="1639384" y="274181"/>
                  <a:pt x="1639384" y="274181"/>
                </a:cubicBezTo>
                <a:cubicBezTo>
                  <a:pt x="1639384" y="262947"/>
                  <a:pt x="1624383" y="274181"/>
                  <a:pt x="1631884" y="255459"/>
                </a:cubicBezTo>
                <a:cubicBezTo>
                  <a:pt x="1635634" y="251714"/>
                  <a:pt x="1639384" y="266692"/>
                  <a:pt x="1643134" y="259203"/>
                </a:cubicBezTo>
                <a:cubicBezTo>
                  <a:pt x="1639384" y="247970"/>
                  <a:pt x="1639384" y="229248"/>
                  <a:pt x="1628134" y="244225"/>
                </a:cubicBezTo>
                <a:cubicBezTo>
                  <a:pt x="1620633" y="255459"/>
                  <a:pt x="1628134" y="285414"/>
                  <a:pt x="1613133" y="274181"/>
                </a:cubicBezTo>
                <a:cubicBezTo>
                  <a:pt x="1616883" y="266692"/>
                  <a:pt x="1620633" y="259203"/>
                  <a:pt x="1624383" y="251714"/>
                </a:cubicBezTo>
                <a:lnTo>
                  <a:pt x="1611258" y="241885"/>
                </a:lnTo>
                <a:lnTo>
                  <a:pt x="1609383" y="256863"/>
                </a:lnTo>
                <a:cubicBezTo>
                  <a:pt x="1605633" y="255459"/>
                  <a:pt x="1609383" y="251714"/>
                  <a:pt x="1605633" y="247970"/>
                </a:cubicBezTo>
                <a:cubicBezTo>
                  <a:pt x="1601883" y="270436"/>
                  <a:pt x="1586883" y="255459"/>
                  <a:pt x="1583133" y="277925"/>
                </a:cubicBezTo>
                <a:cubicBezTo>
                  <a:pt x="1575632" y="281670"/>
                  <a:pt x="1568132" y="262947"/>
                  <a:pt x="1560632" y="262947"/>
                </a:cubicBezTo>
                <a:cubicBezTo>
                  <a:pt x="1553132" y="247970"/>
                  <a:pt x="1541882" y="255459"/>
                  <a:pt x="1534382" y="270436"/>
                </a:cubicBezTo>
                <a:cubicBezTo>
                  <a:pt x="1530631" y="262947"/>
                  <a:pt x="1519381" y="266692"/>
                  <a:pt x="1515631" y="277925"/>
                </a:cubicBezTo>
                <a:cubicBezTo>
                  <a:pt x="1504381" y="262947"/>
                  <a:pt x="1511881" y="203037"/>
                  <a:pt x="1500631" y="225503"/>
                </a:cubicBezTo>
                <a:cubicBezTo>
                  <a:pt x="1489381" y="225503"/>
                  <a:pt x="1481880" y="262947"/>
                  <a:pt x="1485631" y="274181"/>
                </a:cubicBezTo>
                <a:cubicBezTo>
                  <a:pt x="1463130" y="262947"/>
                  <a:pt x="1440630" y="292903"/>
                  <a:pt x="1421879" y="262947"/>
                </a:cubicBezTo>
                <a:cubicBezTo>
                  <a:pt x="1418129" y="270436"/>
                  <a:pt x="1421879" y="274181"/>
                  <a:pt x="1414379" y="277925"/>
                </a:cubicBezTo>
                <a:cubicBezTo>
                  <a:pt x="1384378" y="270436"/>
                  <a:pt x="1346878" y="300392"/>
                  <a:pt x="1324377" y="262947"/>
                </a:cubicBezTo>
                <a:cubicBezTo>
                  <a:pt x="1335627" y="251714"/>
                  <a:pt x="1328127" y="240481"/>
                  <a:pt x="1328127" y="229248"/>
                </a:cubicBezTo>
                <a:lnTo>
                  <a:pt x="1323733" y="234689"/>
                </a:lnTo>
                <a:lnTo>
                  <a:pt x="1320107" y="228699"/>
                </a:lnTo>
                <a:cubicBezTo>
                  <a:pt x="1319162" y="227492"/>
                  <a:pt x="1318283" y="229248"/>
                  <a:pt x="1316877" y="240481"/>
                </a:cubicBezTo>
                <a:cubicBezTo>
                  <a:pt x="1316877" y="259203"/>
                  <a:pt x="1313127" y="270436"/>
                  <a:pt x="1324377" y="277925"/>
                </a:cubicBezTo>
                <a:cubicBezTo>
                  <a:pt x="1305627" y="285414"/>
                  <a:pt x="1275626" y="285414"/>
                  <a:pt x="1268126" y="266692"/>
                </a:cubicBezTo>
                <a:cubicBezTo>
                  <a:pt x="1271876" y="274181"/>
                  <a:pt x="1268126" y="281670"/>
                  <a:pt x="1264376" y="285414"/>
                </a:cubicBezTo>
                <a:lnTo>
                  <a:pt x="1257344" y="260139"/>
                </a:lnTo>
                <a:cubicBezTo>
                  <a:pt x="1253126" y="256395"/>
                  <a:pt x="1247501" y="257331"/>
                  <a:pt x="1241875" y="262947"/>
                </a:cubicBezTo>
                <a:lnTo>
                  <a:pt x="1241875" y="279329"/>
                </a:lnTo>
                <a:lnTo>
                  <a:pt x="1235313" y="265288"/>
                </a:lnTo>
                <a:cubicBezTo>
                  <a:pt x="1230625" y="266693"/>
                  <a:pt x="1226875" y="300392"/>
                  <a:pt x="1219375" y="281670"/>
                </a:cubicBezTo>
                <a:cubicBezTo>
                  <a:pt x="1219375" y="274181"/>
                  <a:pt x="1219375" y="266692"/>
                  <a:pt x="1215625" y="262947"/>
                </a:cubicBezTo>
                <a:cubicBezTo>
                  <a:pt x="1204375" y="277925"/>
                  <a:pt x="1189374" y="300392"/>
                  <a:pt x="1178124" y="285414"/>
                </a:cubicBezTo>
                <a:cubicBezTo>
                  <a:pt x="1170624" y="259203"/>
                  <a:pt x="1170624" y="259203"/>
                  <a:pt x="1170624" y="259203"/>
                </a:cubicBezTo>
                <a:cubicBezTo>
                  <a:pt x="1166874" y="262947"/>
                  <a:pt x="1155624" y="277925"/>
                  <a:pt x="1166874" y="285414"/>
                </a:cubicBezTo>
                <a:cubicBezTo>
                  <a:pt x="1148123" y="270436"/>
                  <a:pt x="1133123" y="266692"/>
                  <a:pt x="1129373" y="244225"/>
                </a:cubicBezTo>
                <a:cubicBezTo>
                  <a:pt x="1091872" y="296647"/>
                  <a:pt x="1043121" y="296647"/>
                  <a:pt x="1005620" y="292903"/>
                </a:cubicBezTo>
                <a:lnTo>
                  <a:pt x="1008902" y="283074"/>
                </a:lnTo>
                <a:lnTo>
                  <a:pt x="1003137" y="279278"/>
                </a:lnTo>
                <a:cubicBezTo>
                  <a:pt x="999292" y="282372"/>
                  <a:pt x="999995" y="301328"/>
                  <a:pt x="994370" y="292903"/>
                </a:cubicBezTo>
                <a:cubicBezTo>
                  <a:pt x="998120" y="281670"/>
                  <a:pt x="986870" y="266692"/>
                  <a:pt x="994370" y="251714"/>
                </a:cubicBezTo>
                <a:cubicBezTo>
                  <a:pt x="983120" y="236736"/>
                  <a:pt x="975620" y="274181"/>
                  <a:pt x="968120" y="277925"/>
                </a:cubicBezTo>
                <a:lnTo>
                  <a:pt x="967651" y="284419"/>
                </a:lnTo>
                <a:lnTo>
                  <a:pt x="971342" y="280668"/>
                </a:lnTo>
                <a:cubicBezTo>
                  <a:pt x="972573" y="279680"/>
                  <a:pt x="973276" y="280733"/>
                  <a:pt x="971870" y="289158"/>
                </a:cubicBezTo>
                <a:cubicBezTo>
                  <a:pt x="971870" y="296647"/>
                  <a:pt x="953119" y="274181"/>
                  <a:pt x="949369" y="300392"/>
                </a:cubicBezTo>
                <a:cubicBezTo>
                  <a:pt x="945619" y="292903"/>
                  <a:pt x="949369" y="274181"/>
                  <a:pt x="949369" y="262947"/>
                </a:cubicBezTo>
                <a:lnTo>
                  <a:pt x="942807" y="272777"/>
                </a:lnTo>
                <a:cubicBezTo>
                  <a:pt x="930619" y="244225"/>
                  <a:pt x="968120" y="221759"/>
                  <a:pt x="956869" y="184315"/>
                </a:cubicBezTo>
                <a:lnTo>
                  <a:pt x="950307" y="187591"/>
                </a:lnTo>
                <a:cubicBezTo>
                  <a:pt x="941869" y="158104"/>
                  <a:pt x="971870" y="154359"/>
                  <a:pt x="953119" y="146870"/>
                </a:cubicBezTo>
                <a:cubicBezTo>
                  <a:pt x="941869" y="158104"/>
                  <a:pt x="934369" y="195548"/>
                  <a:pt x="941869" y="206781"/>
                </a:cubicBezTo>
                <a:cubicBezTo>
                  <a:pt x="923119" y="214270"/>
                  <a:pt x="930619" y="270436"/>
                  <a:pt x="908118" y="266692"/>
                </a:cubicBezTo>
                <a:cubicBezTo>
                  <a:pt x="904368" y="251714"/>
                  <a:pt x="926869" y="262947"/>
                  <a:pt x="923119" y="244225"/>
                </a:cubicBezTo>
                <a:cubicBezTo>
                  <a:pt x="915619" y="221759"/>
                  <a:pt x="904368" y="255459"/>
                  <a:pt x="893118" y="247970"/>
                </a:cubicBezTo>
                <a:cubicBezTo>
                  <a:pt x="904368" y="255459"/>
                  <a:pt x="896868" y="281670"/>
                  <a:pt x="889368" y="285414"/>
                </a:cubicBezTo>
                <a:cubicBezTo>
                  <a:pt x="878118" y="274181"/>
                  <a:pt x="896868" y="262947"/>
                  <a:pt x="881868" y="259203"/>
                </a:cubicBezTo>
                <a:cubicBezTo>
                  <a:pt x="878118" y="274181"/>
                  <a:pt x="863117" y="285414"/>
                  <a:pt x="878118" y="296647"/>
                </a:cubicBezTo>
                <a:lnTo>
                  <a:pt x="872434" y="309519"/>
                </a:lnTo>
                <a:cubicBezTo>
                  <a:pt x="866633" y="312327"/>
                  <a:pt x="860305" y="291967"/>
                  <a:pt x="851867" y="311625"/>
                </a:cubicBezTo>
                <a:cubicBezTo>
                  <a:pt x="848117" y="289158"/>
                  <a:pt x="870618" y="259203"/>
                  <a:pt x="851867" y="244225"/>
                </a:cubicBezTo>
                <a:cubicBezTo>
                  <a:pt x="855617" y="266692"/>
                  <a:pt x="833117" y="274181"/>
                  <a:pt x="840617" y="311625"/>
                </a:cubicBezTo>
                <a:cubicBezTo>
                  <a:pt x="833117" y="304136"/>
                  <a:pt x="833117" y="285414"/>
                  <a:pt x="840617" y="270436"/>
                </a:cubicBezTo>
                <a:cubicBezTo>
                  <a:pt x="829367" y="255459"/>
                  <a:pt x="814366" y="311625"/>
                  <a:pt x="814366" y="266692"/>
                </a:cubicBezTo>
                <a:cubicBezTo>
                  <a:pt x="810616" y="289158"/>
                  <a:pt x="810616" y="289158"/>
                  <a:pt x="810616" y="289158"/>
                </a:cubicBezTo>
                <a:cubicBezTo>
                  <a:pt x="806866" y="281670"/>
                  <a:pt x="803116" y="277925"/>
                  <a:pt x="799366" y="262947"/>
                </a:cubicBezTo>
                <a:cubicBezTo>
                  <a:pt x="791866" y="262947"/>
                  <a:pt x="773116" y="296647"/>
                  <a:pt x="773116" y="259203"/>
                </a:cubicBezTo>
                <a:cubicBezTo>
                  <a:pt x="773116" y="262947"/>
                  <a:pt x="754365" y="259203"/>
                  <a:pt x="758115" y="285414"/>
                </a:cubicBezTo>
                <a:cubicBezTo>
                  <a:pt x="769365" y="300392"/>
                  <a:pt x="773116" y="266692"/>
                  <a:pt x="776866" y="300392"/>
                </a:cubicBezTo>
                <a:lnTo>
                  <a:pt x="772823" y="290094"/>
                </a:lnTo>
                <a:cubicBezTo>
                  <a:pt x="767725" y="287988"/>
                  <a:pt x="759990" y="306944"/>
                  <a:pt x="754365" y="315369"/>
                </a:cubicBezTo>
                <a:lnTo>
                  <a:pt x="754365" y="302264"/>
                </a:lnTo>
                <a:cubicBezTo>
                  <a:pt x="750615" y="304136"/>
                  <a:pt x="743115" y="300392"/>
                  <a:pt x="739365" y="315369"/>
                </a:cubicBezTo>
                <a:cubicBezTo>
                  <a:pt x="743115" y="307880"/>
                  <a:pt x="739365" y="300392"/>
                  <a:pt x="739365" y="296647"/>
                </a:cubicBezTo>
                <a:lnTo>
                  <a:pt x="732802" y="313029"/>
                </a:lnTo>
                <a:cubicBezTo>
                  <a:pt x="716864" y="326603"/>
                  <a:pt x="731865" y="281670"/>
                  <a:pt x="713114" y="285414"/>
                </a:cubicBezTo>
                <a:lnTo>
                  <a:pt x="726240" y="272309"/>
                </a:lnTo>
                <a:cubicBezTo>
                  <a:pt x="724365" y="274181"/>
                  <a:pt x="720614" y="251714"/>
                  <a:pt x="713114" y="259203"/>
                </a:cubicBezTo>
                <a:cubicBezTo>
                  <a:pt x="709364" y="277925"/>
                  <a:pt x="701864" y="300392"/>
                  <a:pt x="698114" y="315369"/>
                </a:cubicBezTo>
                <a:cubicBezTo>
                  <a:pt x="692506" y="320969"/>
                  <a:pt x="693188" y="305634"/>
                  <a:pt x="690926" y="307256"/>
                </a:cubicBezTo>
                <a:lnTo>
                  <a:pt x="697215" y="294697"/>
                </a:lnTo>
                <a:cubicBezTo>
                  <a:pt x="701864" y="285414"/>
                  <a:pt x="690614" y="259203"/>
                  <a:pt x="679364" y="259203"/>
                </a:cubicBezTo>
                <a:cubicBezTo>
                  <a:pt x="671863" y="266692"/>
                  <a:pt x="660613" y="292903"/>
                  <a:pt x="671863" y="304136"/>
                </a:cubicBezTo>
                <a:cubicBezTo>
                  <a:pt x="664363" y="304136"/>
                  <a:pt x="656863" y="292903"/>
                  <a:pt x="664363" y="277925"/>
                </a:cubicBezTo>
                <a:cubicBezTo>
                  <a:pt x="649363" y="285414"/>
                  <a:pt x="664363" y="300392"/>
                  <a:pt x="653113" y="311625"/>
                </a:cubicBezTo>
                <a:cubicBezTo>
                  <a:pt x="649363" y="296647"/>
                  <a:pt x="634363" y="277925"/>
                  <a:pt x="626862" y="259203"/>
                </a:cubicBezTo>
                <a:cubicBezTo>
                  <a:pt x="638113" y="229248"/>
                  <a:pt x="638113" y="229248"/>
                  <a:pt x="638113" y="229248"/>
                </a:cubicBezTo>
                <a:lnTo>
                  <a:pt x="631550" y="229248"/>
                </a:lnTo>
                <a:cubicBezTo>
                  <a:pt x="641863" y="203037"/>
                  <a:pt x="626862" y="206781"/>
                  <a:pt x="634363" y="180570"/>
                </a:cubicBezTo>
                <a:cubicBezTo>
                  <a:pt x="626862" y="176826"/>
                  <a:pt x="619362" y="184315"/>
                  <a:pt x="615612" y="191803"/>
                </a:cubicBezTo>
                <a:cubicBezTo>
                  <a:pt x="630613" y="236736"/>
                  <a:pt x="596862" y="251714"/>
                  <a:pt x="600612" y="292903"/>
                </a:cubicBezTo>
                <a:cubicBezTo>
                  <a:pt x="578111" y="300392"/>
                  <a:pt x="589362" y="195548"/>
                  <a:pt x="563111" y="255459"/>
                </a:cubicBezTo>
                <a:cubicBezTo>
                  <a:pt x="566861" y="266692"/>
                  <a:pt x="555611" y="296647"/>
                  <a:pt x="570611" y="285414"/>
                </a:cubicBezTo>
                <a:cubicBezTo>
                  <a:pt x="555611" y="281670"/>
                  <a:pt x="559361" y="322858"/>
                  <a:pt x="544361" y="307880"/>
                </a:cubicBezTo>
                <a:cubicBezTo>
                  <a:pt x="555611" y="292903"/>
                  <a:pt x="533111" y="266692"/>
                  <a:pt x="551861" y="244225"/>
                </a:cubicBezTo>
                <a:cubicBezTo>
                  <a:pt x="548111" y="255459"/>
                  <a:pt x="559361" y="255459"/>
                  <a:pt x="563111" y="251714"/>
                </a:cubicBezTo>
                <a:cubicBezTo>
                  <a:pt x="555611" y="236736"/>
                  <a:pt x="563111" y="210525"/>
                  <a:pt x="551861" y="210525"/>
                </a:cubicBezTo>
                <a:cubicBezTo>
                  <a:pt x="540611" y="214270"/>
                  <a:pt x="529360" y="214270"/>
                  <a:pt x="533111" y="236736"/>
                </a:cubicBezTo>
                <a:lnTo>
                  <a:pt x="534810" y="245980"/>
                </a:lnTo>
                <a:cubicBezTo>
                  <a:pt x="537798" y="249140"/>
                  <a:pt x="543423" y="238609"/>
                  <a:pt x="540611" y="255459"/>
                </a:cubicBezTo>
                <a:cubicBezTo>
                  <a:pt x="521860" y="262947"/>
                  <a:pt x="521860" y="229248"/>
                  <a:pt x="510610" y="270436"/>
                </a:cubicBezTo>
                <a:cubicBezTo>
                  <a:pt x="521860" y="266692"/>
                  <a:pt x="525610" y="289158"/>
                  <a:pt x="525610" y="304136"/>
                </a:cubicBezTo>
                <a:lnTo>
                  <a:pt x="512485" y="313965"/>
                </a:lnTo>
                <a:lnTo>
                  <a:pt x="513891" y="302264"/>
                </a:lnTo>
                <a:cubicBezTo>
                  <a:pt x="495610" y="289158"/>
                  <a:pt x="506860" y="326603"/>
                  <a:pt x="488110" y="322858"/>
                </a:cubicBezTo>
                <a:cubicBezTo>
                  <a:pt x="480609" y="292903"/>
                  <a:pt x="480609" y="292903"/>
                  <a:pt x="480609" y="292903"/>
                </a:cubicBezTo>
                <a:cubicBezTo>
                  <a:pt x="484359" y="266692"/>
                  <a:pt x="506860" y="304136"/>
                  <a:pt x="506860" y="262947"/>
                </a:cubicBezTo>
                <a:cubicBezTo>
                  <a:pt x="491860" y="259203"/>
                  <a:pt x="488110" y="281670"/>
                  <a:pt x="476859" y="270436"/>
                </a:cubicBezTo>
                <a:cubicBezTo>
                  <a:pt x="480609" y="266692"/>
                  <a:pt x="484359" y="266692"/>
                  <a:pt x="484359" y="262947"/>
                </a:cubicBezTo>
                <a:cubicBezTo>
                  <a:pt x="480609" y="259203"/>
                  <a:pt x="480609" y="203037"/>
                  <a:pt x="461859" y="236736"/>
                </a:cubicBezTo>
                <a:cubicBezTo>
                  <a:pt x="450609" y="247970"/>
                  <a:pt x="458109" y="251714"/>
                  <a:pt x="458109" y="266692"/>
                </a:cubicBezTo>
                <a:cubicBezTo>
                  <a:pt x="435608" y="270436"/>
                  <a:pt x="428108" y="285414"/>
                  <a:pt x="416858" y="289158"/>
                </a:cubicBezTo>
                <a:cubicBezTo>
                  <a:pt x="420608" y="259203"/>
                  <a:pt x="394358" y="285414"/>
                  <a:pt x="409358" y="255459"/>
                </a:cubicBezTo>
                <a:cubicBezTo>
                  <a:pt x="416858" y="274181"/>
                  <a:pt x="443109" y="270436"/>
                  <a:pt x="450609" y="244225"/>
                </a:cubicBezTo>
                <a:lnTo>
                  <a:pt x="452015" y="228429"/>
                </a:lnTo>
                <a:cubicBezTo>
                  <a:pt x="456937" y="222461"/>
                  <a:pt x="470297" y="238609"/>
                  <a:pt x="473109" y="210525"/>
                </a:cubicBezTo>
                <a:cubicBezTo>
                  <a:pt x="458109" y="210525"/>
                  <a:pt x="458109" y="173081"/>
                  <a:pt x="458109" y="150615"/>
                </a:cubicBezTo>
                <a:cubicBezTo>
                  <a:pt x="454359" y="150615"/>
                  <a:pt x="446859" y="158104"/>
                  <a:pt x="446859" y="161848"/>
                </a:cubicBezTo>
                <a:cubicBezTo>
                  <a:pt x="443109" y="184315"/>
                  <a:pt x="450609" y="184315"/>
                  <a:pt x="446859" y="206781"/>
                </a:cubicBezTo>
                <a:cubicBezTo>
                  <a:pt x="431858" y="199292"/>
                  <a:pt x="413108" y="214270"/>
                  <a:pt x="401858" y="232992"/>
                </a:cubicBezTo>
                <a:cubicBezTo>
                  <a:pt x="398108" y="221759"/>
                  <a:pt x="398108" y="199292"/>
                  <a:pt x="405608" y="199292"/>
                </a:cubicBezTo>
                <a:cubicBezTo>
                  <a:pt x="386857" y="203037"/>
                  <a:pt x="364357" y="199292"/>
                  <a:pt x="341857" y="195548"/>
                </a:cubicBezTo>
                <a:lnTo>
                  <a:pt x="343204" y="211403"/>
                </a:lnTo>
                <a:cubicBezTo>
                  <a:pt x="340332" y="216794"/>
                  <a:pt x="331829" y="214764"/>
                  <a:pt x="327968" y="219090"/>
                </a:cubicBezTo>
                <a:cubicBezTo>
                  <a:pt x="326768" y="208116"/>
                  <a:pt x="325402" y="195934"/>
                  <a:pt x="326856" y="184315"/>
                </a:cubicBezTo>
                <a:lnTo>
                  <a:pt x="320293" y="187708"/>
                </a:lnTo>
                <a:cubicBezTo>
                  <a:pt x="317481" y="184548"/>
                  <a:pt x="323106" y="165592"/>
                  <a:pt x="311856" y="165592"/>
                </a:cubicBezTo>
                <a:cubicBezTo>
                  <a:pt x="300606" y="180570"/>
                  <a:pt x="281855" y="191803"/>
                  <a:pt x="266855" y="199292"/>
                </a:cubicBezTo>
                <a:cubicBezTo>
                  <a:pt x="248105" y="169337"/>
                  <a:pt x="218104" y="195548"/>
                  <a:pt x="199354" y="195548"/>
                </a:cubicBezTo>
                <a:cubicBezTo>
                  <a:pt x="191853" y="180570"/>
                  <a:pt x="195603" y="150615"/>
                  <a:pt x="188103" y="143126"/>
                </a:cubicBezTo>
                <a:cubicBezTo>
                  <a:pt x="176853" y="143126"/>
                  <a:pt x="195603" y="180570"/>
                  <a:pt x="176853" y="165592"/>
                </a:cubicBezTo>
                <a:lnTo>
                  <a:pt x="180134" y="159040"/>
                </a:lnTo>
                <a:cubicBezTo>
                  <a:pt x="173103" y="165592"/>
                  <a:pt x="150602" y="135637"/>
                  <a:pt x="143102" y="180570"/>
                </a:cubicBezTo>
                <a:cubicBezTo>
                  <a:pt x="150602" y="146870"/>
                  <a:pt x="150602" y="146870"/>
                  <a:pt x="150602" y="146870"/>
                </a:cubicBezTo>
                <a:cubicBezTo>
                  <a:pt x="146852" y="143126"/>
                  <a:pt x="143102" y="150615"/>
                  <a:pt x="139352" y="154359"/>
                </a:cubicBezTo>
                <a:cubicBezTo>
                  <a:pt x="139352" y="143126"/>
                  <a:pt x="135602" y="131893"/>
                  <a:pt x="143102" y="124404"/>
                </a:cubicBezTo>
                <a:cubicBezTo>
                  <a:pt x="131852" y="101937"/>
                  <a:pt x="120602" y="128148"/>
                  <a:pt x="109352" y="128148"/>
                </a:cubicBezTo>
                <a:cubicBezTo>
                  <a:pt x="116852" y="150615"/>
                  <a:pt x="116852" y="150615"/>
                  <a:pt x="116852" y="150615"/>
                </a:cubicBezTo>
                <a:cubicBezTo>
                  <a:pt x="94351" y="165592"/>
                  <a:pt x="83101" y="146870"/>
                  <a:pt x="64351" y="150615"/>
                </a:cubicBezTo>
                <a:lnTo>
                  <a:pt x="64351" y="134233"/>
                </a:lnTo>
                <a:lnTo>
                  <a:pt x="54507" y="141722"/>
                </a:lnTo>
                <a:lnTo>
                  <a:pt x="49819" y="121595"/>
                </a:lnTo>
                <a:cubicBezTo>
                  <a:pt x="46538" y="117851"/>
                  <a:pt x="41850" y="118787"/>
                  <a:pt x="38100" y="128148"/>
                </a:cubicBezTo>
                <a:cubicBezTo>
                  <a:pt x="71851" y="79471"/>
                  <a:pt x="71851" y="79471"/>
                  <a:pt x="71851" y="79471"/>
                </a:cubicBezTo>
                <a:cubicBezTo>
                  <a:pt x="79351" y="90704"/>
                  <a:pt x="60601" y="101937"/>
                  <a:pt x="64351" y="124404"/>
                </a:cubicBezTo>
                <a:cubicBezTo>
                  <a:pt x="68101" y="139381"/>
                  <a:pt x="86851" y="135637"/>
                  <a:pt x="90601" y="116915"/>
                </a:cubicBezTo>
                <a:cubicBezTo>
                  <a:pt x="83101" y="113170"/>
                  <a:pt x="83101" y="116915"/>
                  <a:pt x="79351" y="124404"/>
                </a:cubicBezTo>
                <a:cubicBezTo>
                  <a:pt x="75601" y="98193"/>
                  <a:pt x="86851" y="98193"/>
                  <a:pt x="90601" y="79471"/>
                </a:cubicBezTo>
                <a:lnTo>
                  <a:pt x="86912" y="78801"/>
                </a:lnTo>
                <a:cubicBezTo>
                  <a:pt x="92572" y="68177"/>
                  <a:pt x="99534" y="67761"/>
                  <a:pt x="109352" y="64493"/>
                </a:cubicBezTo>
                <a:cubicBezTo>
                  <a:pt x="101851" y="75726"/>
                  <a:pt x="113102" y="83215"/>
                  <a:pt x="109352" y="90704"/>
                </a:cubicBezTo>
                <a:cubicBezTo>
                  <a:pt x="109352" y="68237"/>
                  <a:pt x="120602" y="60749"/>
                  <a:pt x="135602" y="68237"/>
                </a:cubicBezTo>
                <a:cubicBezTo>
                  <a:pt x="146852" y="94448"/>
                  <a:pt x="165603" y="49515"/>
                  <a:pt x="180603" y="57004"/>
                </a:cubicBezTo>
                <a:cubicBezTo>
                  <a:pt x="173103" y="83215"/>
                  <a:pt x="161853" y="101937"/>
                  <a:pt x="154353" y="113170"/>
                </a:cubicBezTo>
                <a:cubicBezTo>
                  <a:pt x="161853" y="124404"/>
                  <a:pt x="165603" y="113170"/>
                  <a:pt x="173103" y="124404"/>
                </a:cubicBezTo>
                <a:cubicBezTo>
                  <a:pt x="180603" y="105682"/>
                  <a:pt x="184353" y="79471"/>
                  <a:pt x="199354" y="68237"/>
                </a:cubicBezTo>
                <a:lnTo>
                  <a:pt x="199354" y="84619"/>
                </a:lnTo>
                <a:cubicBezTo>
                  <a:pt x="210604" y="75726"/>
                  <a:pt x="210604" y="49515"/>
                  <a:pt x="229354" y="53260"/>
                </a:cubicBezTo>
                <a:cubicBezTo>
                  <a:pt x="255605" y="64493"/>
                  <a:pt x="281855" y="64493"/>
                  <a:pt x="304356" y="68237"/>
                </a:cubicBezTo>
                <a:lnTo>
                  <a:pt x="304356" y="84619"/>
                </a:lnTo>
                <a:cubicBezTo>
                  <a:pt x="315606" y="49515"/>
                  <a:pt x="341857" y="71982"/>
                  <a:pt x="356857" y="57004"/>
                </a:cubicBezTo>
                <a:cubicBezTo>
                  <a:pt x="383107" y="75726"/>
                  <a:pt x="413108" y="42026"/>
                  <a:pt x="428108" y="71982"/>
                </a:cubicBezTo>
                <a:cubicBezTo>
                  <a:pt x="473109" y="60749"/>
                  <a:pt x="514360" y="45771"/>
                  <a:pt x="563111" y="57004"/>
                </a:cubicBezTo>
                <a:cubicBezTo>
                  <a:pt x="551861" y="83215"/>
                  <a:pt x="551861" y="83215"/>
                  <a:pt x="551861" y="83215"/>
                </a:cubicBezTo>
                <a:lnTo>
                  <a:pt x="557896" y="76019"/>
                </a:lnTo>
                <a:cubicBezTo>
                  <a:pt x="561939" y="76896"/>
                  <a:pt x="561236" y="97257"/>
                  <a:pt x="566861" y="94448"/>
                </a:cubicBezTo>
                <a:cubicBezTo>
                  <a:pt x="559361" y="71982"/>
                  <a:pt x="578111" y="64493"/>
                  <a:pt x="585612" y="49515"/>
                </a:cubicBezTo>
                <a:cubicBezTo>
                  <a:pt x="608112" y="71982"/>
                  <a:pt x="634363" y="49515"/>
                  <a:pt x="653113" y="30793"/>
                </a:cubicBezTo>
                <a:lnTo>
                  <a:pt x="653113" y="47175"/>
                </a:lnTo>
                <a:cubicBezTo>
                  <a:pt x="675614" y="15815"/>
                  <a:pt x="694364" y="45771"/>
                  <a:pt x="720614" y="53260"/>
                </a:cubicBezTo>
                <a:cubicBezTo>
                  <a:pt x="720614" y="60749"/>
                  <a:pt x="724365" y="79471"/>
                  <a:pt x="731865" y="75726"/>
                </a:cubicBezTo>
                <a:cubicBezTo>
                  <a:pt x="746865" y="45771"/>
                  <a:pt x="754365" y="49515"/>
                  <a:pt x="773116" y="30793"/>
                </a:cubicBezTo>
                <a:cubicBezTo>
                  <a:pt x="788116" y="30793"/>
                  <a:pt x="810616" y="38282"/>
                  <a:pt x="821867" y="53260"/>
                </a:cubicBezTo>
                <a:cubicBezTo>
                  <a:pt x="874368" y="12071"/>
                  <a:pt x="926869" y="42026"/>
                  <a:pt x="983120" y="15815"/>
                </a:cubicBezTo>
                <a:cubicBezTo>
                  <a:pt x="986870" y="38282"/>
                  <a:pt x="986870" y="38282"/>
                  <a:pt x="986870" y="38282"/>
                </a:cubicBezTo>
                <a:cubicBezTo>
                  <a:pt x="1039371" y="-6651"/>
                  <a:pt x="1103123" y="38282"/>
                  <a:pt x="1148123" y="15815"/>
                </a:cubicBezTo>
                <a:cubicBezTo>
                  <a:pt x="1144373" y="53260"/>
                  <a:pt x="1144373" y="53260"/>
                  <a:pt x="1144373" y="53260"/>
                </a:cubicBezTo>
                <a:cubicBezTo>
                  <a:pt x="1155624" y="64493"/>
                  <a:pt x="1174374" y="42026"/>
                  <a:pt x="1170624" y="15815"/>
                </a:cubicBezTo>
                <a:cubicBezTo>
                  <a:pt x="1185624" y="30793"/>
                  <a:pt x="1208125" y="838"/>
                  <a:pt x="1215625" y="30793"/>
                </a:cubicBezTo>
                <a:cubicBezTo>
                  <a:pt x="1230625" y="38282"/>
                  <a:pt x="1234375" y="15815"/>
                  <a:pt x="1245626" y="8326"/>
                </a:cubicBezTo>
                <a:cubicBezTo>
                  <a:pt x="1272400" y="21693"/>
                  <a:pt x="1284240" y="23131"/>
                  <a:pt x="1304900" y="17006"/>
                </a:cubicBezTo>
                <a:cubicBezTo>
                  <a:pt x="1302101" y="25479"/>
                  <a:pt x="1303175" y="38282"/>
                  <a:pt x="1309377" y="38282"/>
                </a:cubicBezTo>
                <a:cubicBezTo>
                  <a:pt x="1320627" y="30793"/>
                  <a:pt x="1346878" y="49515"/>
                  <a:pt x="1335627" y="4582"/>
                </a:cubicBezTo>
                <a:cubicBezTo>
                  <a:pt x="1365628" y="30793"/>
                  <a:pt x="1403129" y="-10396"/>
                  <a:pt x="1433129" y="23304"/>
                </a:cubicBezTo>
                <a:cubicBezTo>
                  <a:pt x="1429379" y="12071"/>
                  <a:pt x="1436880" y="8326"/>
                  <a:pt x="1440630" y="838"/>
                </a:cubicBezTo>
                <a:cubicBezTo>
                  <a:pt x="1466880" y="838"/>
                  <a:pt x="1493131" y="27049"/>
                  <a:pt x="1511881" y="4582"/>
                </a:cubicBezTo>
                <a:cubicBezTo>
                  <a:pt x="1515631" y="12071"/>
                  <a:pt x="1504381" y="27049"/>
                  <a:pt x="1515631" y="27049"/>
                </a:cubicBezTo>
                <a:cubicBezTo>
                  <a:pt x="1523131" y="23304"/>
                  <a:pt x="1515631" y="12071"/>
                  <a:pt x="1523131" y="4582"/>
                </a:cubicBezTo>
                <a:cubicBezTo>
                  <a:pt x="1533444" y="-98"/>
                  <a:pt x="1543757" y="-801"/>
                  <a:pt x="1554011" y="72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19">
            <a:extLst>
              <a:ext uri="{FF2B5EF4-FFF2-40B4-BE49-F238E27FC236}">
                <a16:creationId xmlns:a16="http://schemas.microsoft.com/office/drawing/2014/main" id="{AEEF182C-D053-4938-8861-2FEBCBEE295D}"/>
              </a:ext>
            </a:extLst>
          </p:cNvPr>
          <p:cNvSpPr>
            <a:spLocks noEditPoints="1"/>
          </p:cNvSpPr>
          <p:nvPr/>
        </p:nvSpPr>
        <p:spPr bwMode="auto">
          <a:xfrm>
            <a:off x="2305734" y="5943576"/>
            <a:ext cx="1997603" cy="630136"/>
          </a:xfrm>
          <a:custGeom>
            <a:avLst/>
            <a:gdLst>
              <a:gd name="T0" fmla="*/ 2147483646 w 236"/>
              <a:gd name="T1" fmla="*/ 2147483646 h 158"/>
              <a:gd name="T2" fmla="*/ 2147483646 w 236"/>
              <a:gd name="T3" fmla="*/ 2147483646 h 158"/>
              <a:gd name="T4" fmla="*/ 2147483646 w 236"/>
              <a:gd name="T5" fmla="*/ 2147483646 h 158"/>
              <a:gd name="T6" fmla="*/ 2147483646 w 236"/>
              <a:gd name="T7" fmla="*/ 2147483646 h 158"/>
              <a:gd name="T8" fmla="*/ 2147483646 w 236"/>
              <a:gd name="T9" fmla="*/ 2147483646 h 158"/>
              <a:gd name="T10" fmla="*/ 2147483646 w 236"/>
              <a:gd name="T11" fmla="*/ 2147483646 h 158"/>
              <a:gd name="T12" fmla="*/ 2147483646 w 236"/>
              <a:gd name="T13" fmla="*/ 2147483646 h 158"/>
              <a:gd name="T14" fmla="*/ 2147483646 w 236"/>
              <a:gd name="T15" fmla="*/ 2147483646 h 158"/>
              <a:gd name="T16" fmla="*/ 2147483646 w 236"/>
              <a:gd name="T17" fmla="*/ 2147483646 h 158"/>
              <a:gd name="T18" fmla="*/ 2147483646 w 236"/>
              <a:gd name="T19" fmla="*/ 2147483646 h 158"/>
              <a:gd name="T20" fmla="*/ 2147483646 w 236"/>
              <a:gd name="T21" fmla="*/ 2147483646 h 158"/>
              <a:gd name="T22" fmla="*/ 2147483646 w 236"/>
              <a:gd name="T23" fmla="*/ 2147483646 h 158"/>
              <a:gd name="T24" fmla="*/ 2147483646 w 236"/>
              <a:gd name="T25" fmla="*/ 2147483646 h 158"/>
              <a:gd name="T26" fmla="*/ 2147483646 w 236"/>
              <a:gd name="T27" fmla="*/ 2147483646 h 158"/>
              <a:gd name="T28" fmla="*/ 2147483646 w 236"/>
              <a:gd name="T29" fmla="*/ 2147483646 h 158"/>
              <a:gd name="T30" fmla="*/ 2147483646 w 236"/>
              <a:gd name="T31" fmla="*/ 2147483646 h 158"/>
              <a:gd name="T32" fmla="*/ 2147483646 w 236"/>
              <a:gd name="T33" fmla="*/ 2147483646 h 158"/>
              <a:gd name="T34" fmla="*/ 2147483646 w 236"/>
              <a:gd name="T35" fmla="*/ 2147483646 h 158"/>
              <a:gd name="T36" fmla="*/ 2147483646 w 236"/>
              <a:gd name="T37" fmla="*/ 2147483646 h 158"/>
              <a:gd name="T38" fmla="*/ 2147483646 w 236"/>
              <a:gd name="T39" fmla="*/ 2147483646 h 158"/>
              <a:gd name="T40" fmla="*/ 2147483646 w 236"/>
              <a:gd name="T41" fmla="*/ 2147483646 h 158"/>
              <a:gd name="T42" fmla="*/ 2147483646 w 236"/>
              <a:gd name="T43" fmla="*/ 2147483646 h 158"/>
              <a:gd name="T44" fmla="*/ 2147483646 w 236"/>
              <a:gd name="T45" fmla="*/ 2147483646 h 158"/>
              <a:gd name="T46" fmla="*/ 2147483646 w 236"/>
              <a:gd name="T47" fmla="*/ 2147483646 h 158"/>
              <a:gd name="T48" fmla="*/ 2147483646 w 236"/>
              <a:gd name="T49" fmla="*/ 2147483646 h 158"/>
              <a:gd name="T50" fmla="*/ 2147483646 w 236"/>
              <a:gd name="T51" fmla="*/ 2147483646 h 158"/>
              <a:gd name="T52" fmla="*/ 2147483646 w 236"/>
              <a:gd name="T53" fmla="*/ 2147483646 h 158"/>
              <a:gd name="T54" fmla="*/ 2147483646 w 236"/>
              <a:gd name="T55" fmla="*/ 2147483646 h 158"/>
              <a:gd name="T56" fmla="*/ 2147483646 w 236"/>
              <a:gd name="T57" fmla="*/ 2147483646 h 158"/>
              <a:gd name="T58" fmla="*/ 2147483646 w 236"/>
              <a:gd name="T59" fmla="*/ 2147483646 h 158"/>
              <a:gd name="T60" fmla="*/ 2147483646 w 236"/>
              <a:gd name="T61" fmla="*/ 2147483646 h 158"/>
              <a:gd name="T62" fmla="*/ 2147483646 w 236"/>
              <a:gd name="T63" fmla="*/ 2147483646 h 158"/>
              <a:gd name="T64" fmla="*/ 2147483646 w 236"/>
              <a:gd name="T65" fmla="*/ 2147483646 h 158"/>
              <a:gd name="T66" fmla="*/ 2147483646 w 236"/>
              <a:gd name="T67" fmla="*/ 2147483646 h 158"/>
              <a:gd name="T68" fmla="*/ 0 w 236"/>
              <a:gd name="T69" fmla="*/ 2147483646 h 158"/>
              <a:gd name="T70" fmla="*/ 2147483646 w 236"/>
              <a:gd name="T71" fmla="*/ 2147483646 h 158"/>
              <a:gd name="T72" fmla="*/ 2147483646 w 236"/>
              <a:gd name="T73" fmla="*/ 2147483646 h 158"/>
              <a:gd name="T74" fmla="*/ 2147483646 w 236"/>
              <a:gd name="T75" fmla="*/ 2147483646 h 158"/>
              <a:gd name="T76" fmla="*/ 2147483646 w 236"/>
              <a:gd name="T77" fmla="*/ 2147483646 h 158"/>
              <a:gd name="T78" fmla="*/ 2147483646 w 236"/>
              <a:gd name="T79" fmla="*/ 2147483646 h 158"/>
              <a:gd name="T80" fmla="*/ 2147483646 w 236"/>
              <a:gd name="T81" fmla="*/ 2147483646 h 158"/>
              <a:gd name="T82" fmla="*/ 2147483646 w 236"/>
              <a:gd name="T83" fmla="*/ 2147483646 h 158"/>
              <a:gd name="T84" fmla="*/ 2147483646 w 236"/>
              <a:gd name="T85" fmla="*/ 2147483646 h 158"/>
              <a:gd name="T86" fmla="*/ 2147483646 w 236"/>
              <a:gd name="T87" fmla="*/ 2147483646 h 158"/>
              <a:gd name="T88" fmla="*/ 2147483646 w 236"/>
              <a:gd name="T89" fmla="*/ 2147483646 h 158"/>
              <a:gd name="T90" fmla="*/ 2147483646 w 236"/>
              <a:gd name="T91" fmla="*/ 2147483646 h 158"/>
              <a:gd name="T92" fmla="*/ 2147483646 w 236"/>
              <a:gd name="T93" fmla="*/ 2147483646 h 158"/>
              <a:gd name="T94" fmla="*/ 2147483646 w 236"/>
              <a:gd name="T95" fmla="*/ 2147483646 h 158"/>
              <a:gd name="T96" fmla="*/ 2147483646 w 236"/>
              <a:gd name="T97" fmla="*/ 2147483646 h 158"/>
              <a:gd name="T98" fmla="*/ 2147483646 w 236"/>
              <a:gd name="T99" fmla="*/ 2147483646 h 158"/>
              <a:gd name="T100" fmla="*/ 2147483646 w 236"/>
              <a:gd name="T101" fmla="*/ 2147483646 h 158"/>
              <a:gd name="T102" fmla="*/ 2147483646 w 236"/>
              <a:gd name="T103" fmla="*/ 2147483646 h 158"/>
              <a:gd name="T104" fmla="*/ 2147483646 w 236"/>
              <a:gd name="T105" fmla="*/ 2147483646 h 158"/>
              <a:gd name="T106" fmla="*/ 2147483646 w 236"/>
              <a:gd name="T107" fmla="*/ 2147483646 h 158"/>
              <a:gd name="T108" fmla="*/ 2147483646 w 236"/>
              <a:gd name="T109" fmla="*/ 2147483646 h 158"/>
              <a:gd name="T110" fmla="*/ 2147483646 w 236"/>
              <a:gd name="T111" fmla="*/ 2147483646 h 158"/>
              <a:gd name="T112" fmla="*/ 2147483646 w 236"/>
              <a:gd name="T113" fmla="*/ 2147483646 h 158"/>
              <a:gd name="T114" fmla="*/ 2147483646 w 236"/>
              <a:gd name="T115" fmla="*/ 2147483646 h 158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236"/>
              <a:gd name="T175" fmla="*/ 0 h 158"/>
              <a:gd name="T176" fmla="*/ 236 w 236"/>
              <a:gd name="T177" fmla="*/ 158 h 158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236" h="158">
                <a:moveTo>
                  <a:pt x="235" y="71"/>
                </a:moveTo>
                <a:cubicBezTo>
                  <a:pt x="235" y="69"/>
                  <a:pt x="234" y="67"/>
                  <a:pt x="233" y="66"/>
                </a:cubicBezTo>
                <a:cubicBezTo>
                  <a:pt x="233" y="67"/>
                  <a:pt x="234" y="66"/>
                  <a:pt x="234" y="67"/>
                </a:cubicBezTo>
                <a:cubicBezTo>
                  <a:pt x="233" y="68"/>
                  <a:pt x="232" y="66"/>
                  <a:pt x="232" y="65"/>
                </a:cubicBezTo>
                <a:cubicBezTo>
                  <a:pt x="232" y="65"/>
                  <a:pt x="232" y="65"/>
                  <a:pt x="232" y="65"/>
                </a:cubicBezTo>
                <a:cubicBezTo>
                  <a:pt x="232" y="63"/>
                  <a:pt x="232" y="62"/>
                  <a:pt x="232" y="61"/>
                </a:cubicBezTo>
                <a:cubicBezTo>
                  <a:pt x="232" y="59"/>
                  <a:pt x="232" y="62"/>
                  <a:pt x="233" y="61"/>
                </a:cubicBezTo>
                <a:cubicBezTo>
                  <a:pt x="234" y="61"/>
                  <a:pt x="234" y="57"/>
                  <a:pt x="234" y="56"/>
                </a:cubicBezTo>
                <a:cubicBezTo>
                  <a:pt x="234" y="56"/>
                  <a:pt x="233" y="55"/>
                  <a:pt x="233" y="55"/>
                </a:cubicBezTo>
                <a:cubicBezTo>
                  <a:pt x="232" y="54"/>
                  <a:pt x="234" y="54"/>
                  <a:pt x="234" y="53"/>
                </a:cubicBezTo>
                <a:cubicBezTo>
                  <a:pt x="231" y="49"/>
                  <a:pt x="231" y="49"/>
                  <a:pt x="231" y="49"/>
                </a:cubicBezTo>
                <a:cubicBezTo>
                  <a:pt x="231" y="49"/>
                  <a:pt x="232" y="48"/>
                  <a:pt x="233" y="49"/>
                </a:cubicBezTo>
                <a:cubicBezTo>
                  <a:pt x="232" y="46"/>
                  <a:pt x="230" y="44"/>
                  <a:pt x="229" y="42"/>
                </a:cubicBezTo>
                <a:cubicBezTo>
                  <a:pt x="230" y="41"/>
                  <a:pt x="229" y="38"/>
                  <a:pt x="229" y="37"/>
                </a:cubicBezTo>
                <a:cubicBezTo>
                  <a:pt x="230" y="36"/>
                  <a:pt x="229" y="38"/>
                  <a:pt x="229" y="38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1" y="39"/>
                  <a:pt x="232" y="36"/>
                  <a:pt x="233" y="37"/>
                </a:cubicBezTo>
                <a:cubicBezTo>
                  <a:pt x="232" y="36"/>
                  <a:pt x="233" y="32"/>
                  <a:pt x="233" y="29"/>
                </a:cubicBezTo>
                <a:cubicBezTo>
                  <a:pt x="231" y="31"/>
                  <a:pt x="232" y="26"/>
                  <a:pt x="230" y="26"/>
                </a:cubicBezTo>
                <a:cubicBezTo>
                  <a:pt x="230" y="23"/>
                  <a:pt x="232" y="24"/>
                  <a:pt x="232" y="23"/>
                </a:cubicBezTo>
                <a:cubicBezTo>
                  <a:pt x="231" y="20"/>
                  <a:pt x="231" y="17"/>
                  <a:pt x="231" y="14"/>
                </a:cubicBezTo>
                <a:cubicBezTo>
                  <a:pt x="232" y="15"/>
                  <a:pt x="233" y="15"/>
                  <a:pt x="231" y="14"/>
                </a:cubicBezTo>
                <a:cubicBezTo>
                  <a:pt x="231" y="14"/>
                  <a:pt x="231" y="14"/>
                  <a:pt x="231" y="14"/>
                </a:cubicBezTo>
                <a:cubicBezTo>
                  <a:pt x="232" y="14"/>
                  <a:pt x="232" y="14"/>
                  <a:pt x="232" y="14"/>
                </a:cubicBezTo>
                <a:cubicBezTo>
                  <a:pt x="231" y="12"/>
                  <a:pt x="231" y="7"/>
                  <a:pt x="230" y="5"/>
                </a:cubicBezTo>
                <a:cubicBezTo>
                  <a:pt x="230" y="5"/>
                  <a:pt x="230" y="5"/>
                  <a:pt x="231" y="5"/>
                </a:cubicBezTo>
                <a:cubicBezTo>
                  <a:pt x="228" y="0"/>
                  <a:pt x="230" y="6"/>
                  <a:pt x="227" y="5"/>
                </a:cubicBezTo>
                <a:cubicBezTo>
                  <a:pt x="228" y="4"/>
                  <a:pt x="228" y="4"/>
                  <a:pt x="228" y="4"/>
                </a:cubicBezTo>
                <a:cubicBezTo>
                  <a:pt x="226" y="5"/>
                  <a:pt x="224" y="3"/>
                  <a:pt x="222" y="5"/>
                </a:cubicBezTo>
                <a:cubicBezTo>
                  <a:pt x="222" y="5"/>
                  <a:pt x="222" y="4"/>
                  <a:pt x="222" y="4"/>
                </a:cubicBezTo>
                <a:cubicBezTo>
                  <a:pt x="222" y="4"/>
                  <a:pt x="221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18" y="5"/>
                  <a:pt x="217" y="5"/>
                  <a:pt x="216" y="6"/>
                </a:cubicBezTo>
                <a:cubicBezTo>
                  <a:pt x="216" y="6"/>
                  <a:pt x="216" y="5"/>
                  <a:pt x="217" y="5"/>
                </a:cubicBezTo>
                <a:cubicBezTo>
                  <a:pt x="215" y="4"/>
                  <a:pt x="215" y="6"/>
                  <a:pt x="213" y="6"/>
                </a:cubicBezTo>
                <a:cubicBezTo>
                  <a:pt x="212" y="6"/>
                  <a:pt x="211" y="5"/>
                  <a:pt x="212" y="5"/>
                </a:cubicBezTo>
                <a:cubicBezTo>
                  <a:pt x="211" y="6"/>
                  <a:pt x="208" y="6"/>
                  <a:pt x="207" y="7"/>
                </a:cubicBezTo>
                <a:cubicBezTo>
                  <a:pt x="207" y="6"/>
                  <a:pt x="206" y="6"/>
                  <a:pt x="205" y="6"/>
                </a:cubicBezTo>
                <a:cubicBezTo>
                  <a:pt x="194" y="7"/>
                  <a:pt x="184" y="7"/>
                  <a:pt x="173" y="10"/>
                </a:cubicBezTo>
                <a:cubicBezTo>
                  <a:pt x="172" y="8"/>
                  <a:pt x="176" y="8"/>
                  <a:pt x="175" y="7"/>
                </a:cubicBezTo>
                <a:cubicBezTo>
                  <a:pt x="175" y="9"/>
                  <a:pt x="173" y="8"/>
                  <a:pt x="170" y="8"/>
                </a:cubicBezTo>
                <a:cubicBezTo>
                  <a:pt x="170" y="8"/>
                  <a:pt x="170" y="8"/>
                  <a:pt x="170" y="8"/>
                </a:cubicBezTo>
                <a:cubicBezTo>
                  <a:pt x="168" y="9"/>
                  <a:pt x="168" y="8"/>
                  <a:pt x="166" y="8"/>
                </a:cubicBezTo>
                <a:cubicBezTo>
                  <a:pt x="166" y="9"/>
                  <a:pt x="166" y="9"/>
                  <a:pt x="166" y="9"/>
                </a:cubicBezTo>
                <a:cubicBezTo>
                  <a:pt x="165" y="10"/>
                  <a:pt x="163" y="7"/>
                  <a:pt x="162" y="9"/>
                </a:cubicBezTo>
                <a:cubicBezTo>
                  <a:pt x="161" y="8"/>
                  <a:pt x="161" y="8"/>
                  <a:pt x="161" y="8"/>
                </a:cubicBezTo>
                <a:cubicBezTo>
                  <a:pt x="159" y="10"/>
                  <a:pt x="158" y="7"/>
                  <a:pt x="157" y="9"/>
                </a:cubicBezTo>
                <a:cubicBezTo>
                  <a:pt x="157" y="9"/>
                  <a:pt x="157" y="9"/>
                  <a:pt x="157" y="9"/>
                </a:cubicBezTo>
                <a:cubicBezTo>
                  <a:pt x="154" y="8"/>
                  <a:pt x="152" y="11"/>
                  <a:pt x="151" y="10"/>
                </a:cubicBezTo>
                <a:cubicBezTo>
                  <a:pt x="148" y="10"/>
                  <a:pt x="146" y="10"/>
                  <a:pt x="146" y="12"/>
                </a:cubicBezTo>
                <a:cubicBezTo>
                  <a:pt x="145" y="11"/>
                  <a:pt x="145" y="10"/>
                  <a:pt x="146" y="10"/>
                </a:cubicBezTo>
                <a:cubicBezTo>
                  <a:pt x="138" y="11"/>
                  <a:pt x="129" y="11"/>
                  <a:pt x="122" y="13"/>
                </a:cubicBezTo>
                <a:cubicBezTo>
                  <a:pt x="121" y="13"/>
                  <a:pt x="122" y="13"/>
                  <a:pt x="122" y="12"/>
                </a:cubicBezTo>
                <a:cubicBezTo>
                  <a:pt x="118" y="14"/>
                  <a:pt x="113" y="11"/>
                  <a:pt x="110" y="14"/>
                </a:cubicBezTo>
                <a:cubicBezTo>
                  <a:pt x="109" y="15"/>
                  <a:pt x="109" y="15"/>
                  <a:pt x="109" y="15"/>
                </a:cubicBezTo>
                <a:cubicBezTo>
                  <a:pt x="108" y="15"/>
                  <a:pt x="108" y="14"/>
                  <a:pt x="107" y="13"/>
                </a:cubicBezTo>
                <a:cubicBezTo>
                  <a:pt x="106" y="14"/>
                  <a:pt x="103" y="14"/>
                  <a:pt x="102" y="15"/>
                </a:cubicBezTo>
                <a:cubicBezTo>
                  <a:pt x="102" y="14"/>
                  <a:pt x="102" y="14"/>
                  <a:pt x="102" y="14"/>
                </a:cubicBezTo>
                <a:cubicBezTo>
                  <a:pt x="100" y="14"/>
                  <a:pt x="98" y="15"/>
                  <a:pt x="96" y="15"/>
                </a:cubicBezTo>
                <a:cubicBezTo>
                  <a:pt x="97" y="14"/>
                  <a:pt x="97" y="14"/>
                  <a:pt x="97" y="14"/>
                </a:cubicBezTo>
                <a:cubicBezTo>
                  <a:pt x="86" y="12"/>
                  <a:pt x="73" y="11"/>
                  <a:pt x="65" y="13"/>
                </a:cubicBezTo>
                <a:cubicBezTo>
                  <a:pt x="63" y="14"/>
                  <a:pt x="64" y="11"/>
                  <a:pt x="63" y="12"/>
                </a:cubicBezTo>
                <a:cubicBezTo>
                  <a:pt x="54" y="14"/>
                  <a:pt x="44" y="10"/>
                  <a:pt x="36" y="13"/>
                </a:cubicBezTo>
                <a:cubicBezTo>
                  <a:pt x="30" y="13"/>
                  <a:pt x="28" y="17"/>
                  <a:pt x="28" y="17"/>
                </a:cubicBezTo>
                <a:cubicBezTo>
                  <a:pt x="43" y="17"/>
                  <a:pt x="56" y="19"/>
                  <a:pt x="71" y="21"/>
                </a:cubicBezTo>
                <a:cubicBezTo>
                  <a:pt x="76" y="21"/>
                  <a:pt x="82" y="21"/>
                  <a:pt x="87" y="21"/>
                </a:cubicBezTo>
                <a:cubicBezTo>
                  <a:pt x="106" y="21"/>
                  <a:pt x="126" y="24"/>
                  <a:pt x="145" y="21"/>
                </a:cubicBezTo>
                <a:cubicBezTo>
                  <a:pt x="144" y="21"/>
                  <a:pt x="145" y="20"/>
                  <a:pt x="146" y="20"/>
                </a:cubicBezTo>
                <a:cubicBezTo>
                  <a:pt x="147" y="20"/>
                  <a:pt x="147" y="20"/>
                  <a:pt x="147" y="20"/>
                </a:cubicBezTo>
                <a:cubicBezTo>
                  <a:pt x="148" y="19"/>
                  <a:pt x="148" y="19"/>
                  <a:pt x="148" y="19"/>
                </a:cubicBezTo>
                <a:cubicBezTo>
                  <a:pt x="150" y="19"/>
                  <a:pt x="149" y="20"/>
                  <a:pt x="148" y="21"/>
                </a:cubicBezTo>
                <a:cubicBezTo>
                  <a:pt x="156" y="20"/>
                  <a:pt x="163" y="19"/>
                  <a:pt x="170" y="19"/>
                </a:cubicBezTo>
                <a:cubicBezTo>
                  <a:pt x="171" y="18"/>
                  <a:pt x="174" y="19"/>
                  <a:pt x="174" y="17"/>
                </a:cubicBezTo>
                <a:cubicBezTo>
                  <a:pt x="175" y="17"/>
                  <a:pt x="174" y="18"/>
                  <a:pt x="174" y="18"/>
                </a:cubicBezTo>
                <a:cubicBezTo>
                  <a:pt x="180" y="17"/>
                  <a:pt x="180" y="17"/>
                  <a:pt x="185" y="18"/>
                </a:cubicBezTo>
                <a:cubicBezTo>
                  <a:pt x="195" y="18"/>
                  <a:pt x="205" y="17"/>
                  <a:pt x="215" y="16"/>
                </a:cubicBezTo>
                <a:cubicBezTo>
                  <a:pt x="220" y="15"/>
                  <a:pt x="220" y="15"/>
                  <a:pt x="220" y="15"/>
                </a:cubicBezTo>
                <a:cubicBezTo>
                  <a:pt x="220" y="19"/>
                  <a:pt x="220" y="19"/>
                  <a:pt x="220" y="19"/>
                </a:cubicBezTo>
                <a:cubicBezTo>
                  <a:pt x="221" y="39"/>
                  <a:pt x="223" y="59"/>
                  <a:pt x="222" y="80"/>
                </a:cubicBezTo>
                <a:cubicBezTo>
                  <a:pt x="225" y="83"/>
                  <a:pt x="223" y="88"/>
                  <a:pt x="225" y="91"/>
                </a:cubicBezTo>
                <a:cubicBezTo>
                  <a:pt x="225" y="91"/>
                  <a:pt x="225" y="91"/>
                  <a:pt x="225" y="91"/>
                </a:cubicBezTo>
                <a:cubicBezTo>
                  <a:pt x="225" y="94"/>
                  <a:pt x="224" y="95"/>
                  <a:pt x="223" y="99"/>
                </a:cubicBezTo>
                <a:cubicBezTo>
                  <a:pt x="224" y="99"/>
                  <a:pt x="223" y="101"/>
                  <a:pt x="224" y="100"/>
                </a:cubicBezTo>
                <a:cubicBezTo>
                  <a:pt x="226" y="102"/>
                  <a:pt x="222" y="103"/>
                  <a:pt x="223" y="105"/>
                </a:cubicBezTo>
                <a:cubicBezTo>
                  <a:pt x="222" y="105"/>
                  <a:pt x="224" y="105"/>
                  <a:pt x="223" y="105"/>
                </a:cubicBezTo>
                <a:cubicBezTo>
                  <a:pt x="224" y="110"/>
                  <a:pt x="223" y="104"/>
                  <a:pt x="220" y="110"/>
                </a:cubicBezTo>
                <a:cubicBezTo>
                  <a:pt x="221" y="117"/>
                  <a:pt x="219" y="129"/>
                  <a:pt x="217" y="130"/>
                </a:cubicBezTo>
                <a:cubicBezTo>
                  <a:pt x="217" y="130"/>
                  <a:pt x="217" y="130"/>
                  <a:pt x="217" y="130"/>
                </a:cubicBezTo>
                <a:cubicBezTo>
                  <a:pt x="215" y="128"/>
                  <a:pt x="214" y="132"/>
                  <a:pt x="213" y="131"/>
                </a:cubicBezTo>
                <a:cubicBezTo>
                  <a:pt x="213" y="131"/>
                  <a:pt x="213" y="131"/>
                  <a:pt x="214" y="130"/>
                </a:cubicBezTo>
                <a:cubicBezTo>
                  <a:pt x="209" y="131"/>
                  <a:pt x="207" y="133"/>
                  <a:pt x="203" y="133"/>
                </a:cubicBezTo>
                <a:cubicBezTo>
                  <a:pt x="200" y="135"/>
                  <a:pt x="195" y="134"/>
                  <a:pt x="193" y="136"/>
                </a:cubicBezTo>
                <a:cubicBezTo>
                  <a:pt x="193" y="135"/>
                  <a:pt x="191" y="135"/>
                  <a:pt x="190" y="135"/>
                </a:cubicBezTo>
                <a:cubicBezTo>
                  <a:pt x="188" y="138"/>
                  <a:pt x="183" y="135"/>
                  <a:pt x="181" y="138"/>
                </a:cubicBezTo>
                <a:cubicBezTo>
                  <a:pt x="181" y="137"/>
                  <a:pt x="181" y="137"/>
                  <a:pt x="181" y="137"/>
                </a:cubicBezTo>
                <a:cubicBezTo>
                  <a:pt x="171" y="140"/>
                  <a:pt x="160" y="140"/>
                  <a:pt x="150" y="142"/>
                </a:cubicBezTo>
                <a:cubicBezTo>
                  <a:pt x="145" y="143"/>
                  <a:pt x="138" y="141"/>
                  <a:pt x="132" y="142"/>
                </a:cubicBezTo>
                <a:cubicBezTo>
                  <a:pt x="131" y="143"/>
                  <a:pt x="132" y="143"/>
                  <a:pt x="131" y="144"/>
                </a:cubicBezTo>
                <a:cubicBezTo>
                  <a:pt x="129" y="144"/>
                  <a:pt x="131" y="143"/>
                  <a:pt x="130" y="142"/>
                </a:cubicBezTo>
                <a:cubicBezTo>
                  <a:pt x="127" y="144"/>
                  <a:pt x="123" y="142"/>
                  <a:pt x="119" y="142"/>
                </a:cubicBezTo>
                <a:cubicBezTo>
                  <a:pt x="118" y="143"/>
                  <a:pt x="117" y="143"/>
                  <a:pt x="118" y="143"/>
                </a:cubicBezTo>
                <a:cubicBezTo>
                  <a:pt x="113" y="142"/>
                  <a:pt x="107" y="144"/>
                  <a:pt x="103" y="142"/>
                </a:cubicBezTo>
                <a:cubicBezTo>
                  <a:pt x="104" y="145"/>
                  <a:pt x="100" y="144"/>
                  <a:pt x="99" y="144"/>
                </a:cubicBezTo>
                <a:cubicBezTo>
                  <a:pt x="98" y="144"/>
                  <a:pt x="98" y="143"/>
                  <a:pt x="98" y="143"/>
                </a:cubicBezTo>
                <a:cubicBezTo>
                  <a:pt x="95" y="143"/>
                  <a:pt x="93" y="143"/>
                  <a:pt x="89" y="142"/>
                </a:cubicBezTo>
                <a:cubicBezTo>
                  <a:pt x="87" y="142"/>
                  <a:pt x="87" y="143"/>
                  <a:pt x="84" y="143"/>
                </a:cubicBezTo>
                <a:cubicBezTo>
                  <a:pt x="83" y="141"/>
                  <a:pt x="80" y="142"/>
                  <a:pt x="78" y="142"/>
                </a:cubicBezTo>
                <a:cubicBezTo>
                  <a:pt x="78" y="143"/>
                  <a:pt x="75" y="144"/>
                  <a:pt x="73" y="143"/>
                </a:cubicBezTo>
                <a:cubicBezTo>
                  <a:pt x="74" y="141"/>
                  <a:pt x="74" y="141"/>
                  <a:pt x="74" y="141"/>
                </a:cubicBezTo>
                <a:cubicBezTo>
                  <a:pt x="67" y="142"/>
                  <a:pt x="57" y="138"/>
                  <a:pt x="49" y="139"/>
                </a:cubicBezTo>
                <a:cubicBezTo>
                  <a:pt x="48" y="138"/>
                  <a:pt x="48" y="138"/>
                  <a:pt x="48" y="138"/>
                </a:cubicBezTo>
                <a:cubicBezTo>
                  <a:pt x="40" y="139"/>
                  <a:pt x="32" y="135"/>
                  <a:pt x="24" y="136"/>
                </a:cubicBezTo>
                <a:cubicBezTo>
                  <a:pt x="22" y="135"/>
                  <a:pt x="18" y="134"/>
                  <a:pt x="16" y="134"/>
                </a:cubicBezTo>
                <a:cubicBezTo>
                  <a:pt x="16" y="134"/>
                  <a:pt x="16" y="134"/>
                  <a:pt x="15" y="134"/>
                </a:cubicBezTo>
                <a:cubicBezTo>
                  <a:pt x="17" y="131"/>
                  <a:pt x="18" y="129"/>
                  <a:pt x="17" y="126"/>
                </a:cubicBezTo>
                <a:cubicBezTo>
                  <a:pt x="18" y="126"/>
                  <a:pt x="18" y="126"/>
                  <a:pt x="18" y="126"/>
                </a:cubicBezTo>
                <a:cubicBezTo>
                  <a:pt x="17" y="123"/>
                  <a:pt x="17" y="119"/>
                  <a:pt x="18" y="115"/>
                </a:cubicBezTo>
                <a:cubicBezTo>
                  <a:pt x="18" y="114"/>
                  <a:pt x="18" y="111"/>
                  <a:pt x="17" y="112"/>
                </a:cubicBezTo>
                <a:cubicBezTo>
                  <a:pt x="16" y="111"/>
                  <a:pt x="18" y="112"/>
                  <a:pt x="17" y="110"/>
                </a:cubicBezTo>
                <a:cubicBezTo>
                  <a:pt x="19" y="112"/>
                  <a:pt x="19" y="112"/>
                  <a:pt x="19" y="112"/>
                </a:cubicBezTo>
                <a:cubicBezTo>
                  <a:pt x="20" y="104"/>
                  <a:pt x="20" y="98"/>
                  <a:pt x="20" y="90"/>
                </a:cubicBezTo>
                <a:cubicBezTo>
                  <a:pt x="22" y="88"/>
                  <a:pt x="20" y="83"/>
                  <a:pt x="21" y="79"/>
                </a:cubicBezTo>
                <a:cubicBezTo>
                  <a:pt x="21" y="77"/>
                  <a:pt x="22" y="73"/>
                  <a:pt x="20" y="71"/>
                </a:cubicBezTo>
                <a:cubicBezTo>
                  <a:pt x="21" y="71"/>
                  <a:pt x="21" y="71"/>
                  <a:pt x="21" y="71"/>
                </a:cubicBezTo>
                <a:cubicBezTo>
                  <a:pt x="21" y="67"/>
                  <a:pt x="21" y="63"/>
                  <a:pt x="22" y="59"/>
                </a:cubicBezTo>
                <a:cubicBezTo>
                  <a:pt x="22" y="56"/>
                  <a:pt x="21" y="56"/>
                  <a:pt x="20" y="54"/>
                </a:cubicBezTo>
                <a:cubicBezTo>
                  <a:pt x="21" y="54"/>
                  <a:pt x="21" y="54"/>
                  <a:pt x="21" y="54"/>
                </a:cubicBezTo>
                <a:cubicBezTo>
                  <a:pt x="20" y="52"/>
                  <a:pt x="19" y="52"/>
                  <a:pt x="18" y="51"/>
                </a:cubicBezTo>
                <a:cubicBezTo>
                  <a:pt x="19" y="49"/>
                  <a:pt x="18" y="49"/>
                  <a:pt x="18" y="47"/>
                </a:cubicBezTo>
                <a:cubicBezTo>
                  <a:pt x="19" y="49"/>
                  <a:pt x="20" y="50"/>
                  <a:pt x="21" y="51"/>
                </a:cubicBezTo>
                <a:cubicBezTo>
                  <a:pt x="22" y="49"/>
                  <a:pt x="19" y="46"/>
                  <a:pt x="21" y="44"/>
                </a:cubicBezTo>
                <a:cubicBezTo>
                  <a:pt x="21" y="42"/>
                  <a:pt x="21" y="40"/>
                  <a:pt x="19" y="40"/>
                </a:cubicBezTo>
                <a:cubicBezTo>
                  <a:pt x="20" y="41"/>
                  <a:pt x="20" y="39"/>
                  <a:pt x="21" y="40"/>
                </a:cubicBezTo>
                <a:cubicBezTo>
                  <a:pt x="20" y="38"/>
                  <a:pt x="20" y="37"/>
                  <a:pt x="20" y="36"/>
                </a:cubicBezTo>
                <a:cubicBezTo>
                  <a:pt x="20" y="37"/>
                  <a:pt x="20" y="37"/>
                  <a:pt x="20" y="37"/>
                </a:cubicBezTo>
                <a:cubicBezTo>
                  <a:pt x="19" y="37"/>
                  <a:pt x="19" y="35"/>
                  <a:pt x="17" y="35"/>
                </a:cubicBezTo>
                <a:cubicBezTo>
                  <a:pt x="18" y="36"/>
                  <a:pt x="18" y="36"/>
                  <a:pt x="18" y="37"/>
                </a:cubicBezTo>
                <a:cubicBezTo>
                  <a:pt x="17" y="37"/>
                  <a:pt x="16" y="34"/>
                  <a:pt x="17" y="34"/>
                </a:cubicBezTo>
                <a:cubicBezTo>
                  <a:pt x="18" y="33"/>
                  <a:pt x="19" y="35"/>
                  <a:pt x="19" y="34"/>
                </a:cubicBezTo>
                <a:cubicBezTo>
                  <a:pt x="17" y="30"/>
                  <a:pt x="17" y="30"/>
                  <a:pt x="17" y="30"/>
                </a:cubicBezTo>
                <a:cubicBezTo>
                  <a:pt x="17" y="30"/>
                  <a:pt x="17" y="32"/>
                  <a:pt x="16" y="32"/>
                </a:cubicBezTo>
                <a:cubicBezTo>
                  <a:pt x="17" y="33"/>
                  <a:pt x="17" y="33"/>
                  <a:pt x="17" y="33"/>
                </a:cubicBezTo>
                <a:cubicBezTo>
                  <a:pt x="16" y="33"/>
                  <a:pt x="16" y="33"/>
                  <a:pt x="16" y="33"/>
                </a:cubicBezTo>
                <a:cubicBezTo>
                  <a:pt x="16" y="36"/>
                  <a:pt x="15" y="39"/>
                  <a:pt x="16" y="42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2"/>
                  <a:pt x="19" y="44"/>
                  <a:pt x="18" y="46"/>
                </a:cubicBezTo>
                <a:cubicBezTo>
                  <a:pt x="17" y="45"/>
                  <a:pt x="17" y="45"/>
                  <a:pt x="16" y="45"/>
                </a:cubicBezTo>
                <a:cubicBezTo>
                  <a:pt x="16" y="46"/>
                  <a:pt x="17" y="46"/>
                  <a:pt x="17" y="47"/>
                </a:cubicBezTo>
                <a:cubicBezTo>
                  <a:pt x="15" y="46"/>
                  <a:pt x="15" y="46"/>
                  <a:pt x="15" y="46"/>
                </a:cubicBezTo>
                <a:cubicBezTo>
                  <a:pt x="17" y="47"/>
                  <a:pt x="16" y="51"/>
                  <a:pt x="16" y="52"/>
                </a:cubicBezTo>
                <a:cubicBezTo>
                  <a:pt x="16" y="51"/>
                  <a:pt x="16" y="51"/>
                  <a:pt x="16" y="51"/>
                </a:cubicBezTo>
                <a:cubicBezTo>
                  <a:pt x="15" y="54"/>
                  <a:pt x="17" y="51"/>
                  <a:pt x="17" y="53"/>
                </a:cubicBezTo>
                <a:cubicBezTo>
                  <a:pt x="17" y="54"/>
                  <a:pt x="15" y="53"/>
                  <a:pt x="14" y="55"/>
                </a:cubicBezTo>
                <a:cubicBezTo>
                  <a:pt x="14" y="58"/>
                  <a:pt x="16" y="62"/>
                  <a:pt x="14" y="65"/>
                </a:cubicBezTo>
                <a:cubicBezTo>
                  <a:pt x="14" y="68"/>
                  <a:pt x="15" y="70"/>
                  <a:pt x="16" y="73"/>
                </a:cubicBezTo>
                <a:cubicBezTo>
                  <a:pt x="16" y="75"/>
                  <a:pt x="14" y="72"/>
                  <a:pt x="15" y="75"/>
                </a:cubicBezTo>
                <a:cubicBezTo>
                  <a:pt x="14" y="74"/>
                  <a:pt x="13" y="75"/>
                  <a:pt x="13" y="75"/>
                </a:cubicBezTo>
                <a:cubicBezTo>
                  <a:pt x="13" y="75"/>
                  <a:pt x="12" y="79"/>
                  <a:pt x="14" y="77"/>
                </a:cubicBezTo>
                <a:cubicBezTo>
                  <a:pt x="14" y="80"/>
                  <a:pt x="13" y="84"/>
                  <a:pt x="13" y="87"/>
                </a:cubicBezTo>
                <a:cubicBezTo>
                  <a:pt x="13" y="86"/>
                  <a:pt x="12" y="86"/>
                  <a:pt x="11" y="87"/>
                </a:cubicBezTo>
                <a:cubicBezTo>
                  <a:pt x="12" y="88"/>
                  <a:pt x="13" y="91"/>
                  <a:pt x="12" y="94"/>
                </a:cubicBezTo>
                <a:cubicBezTo>
                  <a:pt x="14" y="94"/>
                  <a:pt x="14" y="93"/>
                  <a:pt x="15" y="93"/>
                </a:cubicBezTo>
                <a:cubicBezTo>
                  <a:pt x="15" y="94"/>
                  <a:pt x="15" y="94"/>
                  <a:pt x="15" y="95"/>
                </a:cubicBezTo>
                <a:cubicBezTo>
                  <a:pt x="14" y="95"/>
                  <a:pt x="12" y="95"/>
                  <a:pt x="12" y="97"/>
                </a:cubicBezTo>
                <a:cubicBezTo>
                  <a:pt x="10" y="97"/>
                  <a:pt x="12" y="93"/>
                  <a:pt x="10" y="94"/>
                </a:cubicBezTo>
                <a:cubicBezTo>
                  <a:pt x="9" y="93"/>
                  <a:pt x="9" y="89"/>
                  <a:pt x="10" y="88"/>
                </a:cubicBezTo>
                <a:cubicBezTo>
                  <a:pt x="9" y="85"/>
                  <a:pt x="10" y="89"/>
                  <a:pt x="8" y="89"/>
                </a:cubicBezTo>
                <a:cubicBezTo>
                  <a:pt x="8" y="91"/>
                  <a:pt x="9" y="92"/>
                  <a:pt x="9" y="95"/>
                </a:cubicBezTo>
                <a:cubicBezTo>
                  <a:pt x="10" y="95"/>
                  <a:pt x="10" y="94"/>
                  <a:pt x="11" y="95"/>
                </a:cubicBezTo>
                <a:cubicBezTo>
                  <a:pt x="12" y="98"/>
                  <a:pt x="9" y="99"/>
                  <a:pt x="9" y="99"/>
                </a:cubicBezTo>
                <a:cubicBezTo>
                  <a:pt x="9" y="98"/>
                  <a:pt x="9" y="98"/>
                  <a:pt x="9" y="98"/>
                </a:cubicBezTo>
                <a:cubicBezTo>
                  <a:pt x="8" y="100"/>
                  <a:pt x="9" y="100"/>
                  <a:pt x="9" y="102"/>
                </a:cubicBezTo>
                <a:cubicBezTo>
                  <a:pt x="6" y="103"/>
                  <a:pt x="9" y="99"/>
                  <a:pt x="7" y="98"/>
                </a:cubicBezTo>
                <a:cubicBezTo>
                  <a:pt x="6" y="100"/>
                  <a:pt x="6" y="100"/>
                  <a:pt x="6" y="100"/>
                </a:cubicBezTo>
                <a:cubicBezTo>
                  <a:pt x="5" y="103"/>
                  <a:pt x="7" y="101"/>
                  <a:pt x="6" y="104"/>
                </a:cubicBezTo>
                <a:cubicBezTo>
                  <a:pt x="6" y="103"/>
                  <a:pt x="6" y="103"/>
                  <a:pt x="6" y="103"/>
                </a:cubicBezTo>
                <a:cubicBezTo>
                  <a:pt x="6" y="105"/>
                  <a:pt x="6" y="105"/>
                  <a:pt x="6" y="105"/>
                </a:cubicBezTo>
                <a:cubicBezTo>
                  <a:pt x="7" y="105"/>
                  <a:pt x="8" y="105"/>
                  <a:pt x="8" y="103"/>
                </a:cubicBezTo>
                <a:cubicBezTo>
                  <a:pt x="10" y="105"/>
                  <a:pt x="8" y="105"/>
                  <a:pt x="8" y="107"/>
                </a:cubicBezTo>
                <a:cubicBezTo>
                  <a:pt x="9" y="108"/>
                  <a:pt x="8" y="106"/>
                  <a:pt x="10" y="106"/>
                </a:cubicBezTo>
                <a:cubicBezTo>
                  <a:pt x="11" y="106"/>
                  <a:pt x="10" y="108"/>
                  <a:pt x="11" y="109"/>
                </a:cubicBezTo>
                <a:cubicBezTo>
                  <a:pt x="10" y="112"/>
                  <a:pt x="9" y="110"/>
                  <a:pt x="8" y="111"/>
                </a:cubicBezTo>
                <a:cubicBezTo>
                  <a:pt x="8" y="111"/>
                  <a:pt x="8" y="109"/>
                  <a:pt x="9" y="109"/>
                </a:cubicBezTo>
                <a:cubicBezTo>
                  <a:pt x="8" y="107"/>
                  <a:pt x="6" y="110"/>
                  <a:pt x="5" y="108"/>
                </a:cubicBezTo>
                <a:cubicBezTo>
                  <a:pt x="4" y="110"/>
                  <a:pt x="6" y="110"/>
                  <a:pt x="6" y="111"/>
                </a:cubicBezTo>
                <a:cubicBezTo>
                  <a:pt x="6" y="111"/>
                  <a:pt x="7" y="112"/>
                  <a:pt x="8" y="111"/>
                </a:cubicBezTo>
                <a:cubicBezTo>
                  <a:pt x="11" y="115"/>
                  <a:pt x="5" y="113"/>
                  <a:pt x="5" y="117"/>
                </a:cubicBezTo>
                <a:cubicBezTo>
                  <a:pt x="7" y="116"/>
                  <a:pt x="7" y="122"/>
                  <a:pt x="10" y="119"/>
                </a:cubicBezTo>
                <a:cubicBezTo>
                  <a:pt x="10" y="120"/>
                  <a:pt x="11" y="121"/>
                  <a:pt x="10" y="122"/>
                </a:cubicBezTo>
                <a:cubicBezTo>
                  <a:pt x="9" y="121"/>
                  <a:pt x="9" y="124"/>
                  <a:pt x="8" y="122"/>
                </a:cubicBezTo>
                <a:cubicBezTo>
                  <a:pt x="8" y="123"/>
                  <a:pt x="8" y="123"/>
                  <a:pt x="8" y="123"/>
                </a:cubicBezTo>
                <a:cubicBezTo>
                  <a:pt x="6" y="121"/>
                  <a:pt x="6" y="121"/>
                  <a:pt x="6" y="121"/>
                </a:cubicBezTo>
                <a:cubicBezTo>
                  <a:pt x="5" y="122"/>
                  <a:pt x="4" y="124"/>
                  <a:pt x="3" y="125"/>
                </a:cubicBezTo>
                <a:cubicBezTo>
                  <a:pt x="3" y="126"/>
                  <a:pt x="4" y="124"/>
                  <a:pt x="4" y="126"/>
                </a:cubicBezTo>
                <a:cubicBezTo>
                  <a:pt x="4" y="126"/>
                  <a:pt x="3" y="127"/>
                  <a:pt x="3" y="128"/>
                </a:cubicBezTo>
                <a:cubicBezTo>
                  <a:pt x="4" y="126"/>
                  <a:pt x="5" y="128"/>
                  <a:pt x="5" y="129"/>
                </a:cubicBezTo>
                <a:cubicBezTo>
                  <a:pt x="5" y="131"/>
                  <a:pt x="3" y="132"/>
                  <a:pt x="3" y="132"/>
                </a:cubicBezTo>
                <a:cubicBezTo>
                  <a:pt x="2" y="130"/>
                  <a:pt x="2" y="130"/>
                  <a:pt x="2" y="130"/>
                </a:cubicBezTo>
                <a:cubicBezTo>
                  <a:pt x="3" y="131"/>
                  <a:pt x="1" y="130"/>
                  <a:pt x="1" y="132"/>
                </a:cubicBezTo>
                <a:cubicBezTo>
                  <a:pt x="2" y="132"/>
                  <a:pt x="3" y="133"/>
                  <a:pt x="4" y="134"/>
                </a:cubicBezTo>
                <a:cubicBezTo>
                  <a:pt x="4" y="135"/>
                  <a:pt x="3" y="136"/>
                  <a:pt x="3" y="136"/>
                </a:cubicBezTo>
                <a:cubicBezTo>
                  <a:pt x="3" y="134"/>
                  <a:pt x="3" y="134"/>
                  <a:pt x="3" y="134"/>
                </a:cubicBezTo>
                <a:cubicBezTo>
                  <a:pt x="3" y="135"/>
                  <a:pt x="2" y="135"/>
                  <a:pt x="1" y="135"/>
                </a:cubicBezTo>
                <a:cubicBezTo>
                  <a:pt x="1" y="136"/>
                  <a:pt x="1" y="136"/>
                  <a:pt x="1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1" y="138"/>
                  <a:pt x="1" y="138"/>
                  <a:pt x="1" y="137"/>
                </a:cubicBezTo>
                <a:cubicBezTo>
                  <a:pt x="2" y="139"/>
                  <a:pt x="4" y="142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9" y="147"/>
                  <a:pt x="9" y="147"/>
                  <a:pt x="9" y="147"/>
                </a:cubicBezTo>
                <a:cubicBezTo>
                  <a:pt x="10" y="147"/>
                  <a:pt x="10" y="148"/>
                  <a:pt x="9" y="148"/>
                </a:cubicBezTo>
                <a:cubicBezTo>
                  <a:pt x="10" y="147"/>
                  <a:pt x="11" y="148"/>
                  <a:pt x="12" y="148"/>
                </a:cubicBezTo>
                <a:cubicBezTo>
                  <a:pt x="12" y="148"/>
                  <a:pt x="12" y="148"/>
                  <a:pt x="12" y="148"/>
                </a:cubicBezTo>
                <a:cubicBezTo>
                  <a:pt x="13" y="148"/>
                  <a:pt x="15" y="147"/>
                  <a:pt x="15" y="148"/>
                </a:cubicBezTo>
                <a:cubicBezTo>
                  <a:pt x="15" y="146"/>
                  <a:pt x="14" y="148"/>
                  <a:pt x="13" y="147"/>
                </a:cubicBezTo>
                <a:cubicBezTo>
                  <a:pt x="12" y="145"/>
                  <a:pt x="15" y="146"/>
                  <a:pt x="15" y="146"/>
                </a:cubicBezTo>
                <a:cubicBezTo>
                  <a:pt x="15" y="148"/>
                  <a:pt x="18" y="147"/>
                  <a:pt x="19" y="147"/>
                </a:cubicBezTo>
                <a:cubicBezTo>
                  <a:pt x="20" y="148"/>
                  <a:pt x="20" y="148"/>
                  <a:pt x="20" y="149"/>
                </a:cubicBezTo>
                <a:cubicBezTo>
                  <a:pt x="21" y="147"/>
                  <a:pt x="21" y="147"/>
                  <a:pt x="21" y="147"/>
                </a:cubicBezTo>
                <a:cubicBezTo>
                  <a:pt x="21" y="150"/>
                  <a:pt x="24" y="147"/>
                  <a:pt x="25" y="148"/>
                </a:cubicBezTo>
                <a:cubicBezTo>
                  <a:pt x="24" y="149"/>
                  <a:pt x="24" y="150"/>
                  <a:pt x="25" y="150"/>
                </a:cubicBezTo>
                <a:cubicBezTo>
                  <a:pt x="24" y="148"/>
                  <a:pt x="28" y="149"/>
                  <a:pt x="27" y="147"/>
                </a:cubicBezTo>
                <a:cubicBezTo>
                  <a:pt x="30" y="148"/>
                  <a:pt x="26" y="149"/>
                  <a:pt x="27" y="151"/>
                </a:cubicBezTo>
                <a:cubicBezTo>
                  <a:pt x="29" y="150"/>
                  <a:pt x="30" y="152"/>
                  <a:pt x="31" y="151"/>
                </a:cubicBezTo>
                <a:cubicBezTo>
                  <a:pt x="29" y="150"/>
                  <a:pt x="31" y="150"/>
                  <a:pt x="32" y="149"/>
                </a:cubicBezTo>
                <a:cubicBezTo>
                  <a:pt x="34" y="149"/>
                  <a:pt x="31" y="150"/>
                  <a:pt x="33" y="151"/>
                </a:cubicBezTo>
                <a:cubicBezTo>
                  <a:pt x="34" y="150"/>
                  <a:pt x="35" y="149"/>
                  <a:pt x="34" y="148"/>
                </a:cubicBezTo>
                <a:cubicBezTo>
                  <a:pt x="35" y="149"/>
                  <a:pt x="37" y="148"/>
                  <a:pt x="38" y="149"/>
                </a:cubicBezTo>
                <a:cubicBezTo>
                  <a:pt x="39" y="150"/>
                  <a:pt x="35" y="149"/>
                  <a:pt x="36" y="150"/>
                </a:cubicBezTo>
                <a:cubicBezTo>
                  <a:pt x="39" y="151"/>
                  <a:pt x="38" y="148"/>
                  <a:pt x="41" y="148"/>
                </a:cubicBezTo>
                <a:cubicBezTo>
                  <a:pt x="40" y="147"/>
                  <a:pt x="42" y="145"/>
                  <a:pt x="43" y="145"/>
                </a:cubicBezTo>
                <a:cubicBezTo>
                  <a:pt x="46" y="145"/>
                  <a:pt x="42" y="145"/>
                  <a:pt x="43" y="147"/>
                </a:cubicBezTo>
                <a:cubicBezTo>
                  <a:pt x="44" y="147"/>
                  <a:pt x="44" y="147"/>
                  <a:pt x="44" y="147"/>
                </a:cubicBezTo>
                <a:cubicBezTo>
                  <a:pt x="46" y="149"/>
                  <a:pt x="40" y="149"/>
                  <a:pt x="41" y="151"/>
                </a:cubicBezTo>
                <a:cubicBezTo>
                  <a:pt x="43" y="151"/>
                  <a:pt x="43" y="151"/>
                  <a:pt x="43" y="151"/>
                </a:cubicBezTo>
                <a:cubicBezTo>
                  <a:pt x="42" y="151"/>
                  <a:pt x="42" y="152"/>
                  <a:pt x="42" y="153"/>
                </a:cubicBezTo>
                <a:cubicBezTo>
                  <a:pt x="43" y="151"/>
                  <a:pt x="46" y="153"/>
                  <a:pt x="46" y="153"/>
                </a:cubicBezTo>
                <a:cubicBezTo>
                  <a:pt x="46" y="151"/>
                  <a:pt x="45" y="153"/>
                  <a:pt x="45" y="152"/>
                </a:cubicBezTo>
                <a:cubicBezTo>
                  <a:pt x="47" y="152"/>
                  <a:pt x="48" y="150"/>
                  <a:pt x="50" y="151"/>
                </a:cubicBezTo>
                <a:cubicBezTo>
                  <a:pt x="48" y="152"/>
                  <a:pt x="50" y="153"/>
                  <a:pt x="49" y="153"/>
                </a:cubicBezTo>
                <a:cubicBezTo>
                  <a:pt x="51" y="154"/>
                  <a:pt x="50" y="152"/>
                  <a:pt x="52" y="153"/>
                </a:cubicBezTo>
                <a:cubicBezTo>
                  <a:pt x="51" y="153"/>
                  <a:pt x="51" y="153"/>
                  <a:pt x="51" y="153"/>
                </a:cubicBezTo>
                <a:cubicBezTo>
                  <a:pt x="57" y="154"/>
                  <a:pt x="65" y="155"/>
                  <a:pt x="71" y="153"/>
                </a:cubicBezTo>
                <a:cubicBezTo>
                  <a:pt x="72" y="154"/>
                  <a:pt x="73" y="155"/>
                  <a:pt x="76" y="156"/>
                </a:cubicBezTo>
                <a:cubicBezTo>
                  <a:pt x="75" y="155"/>
                  <a:pt x="77" y="155"/>
                  <a:pt x="77" y="154"/>
                </a:cubicBezTo>
                <a:cubicBezTo>
                  <a:pt x="79" y="156"/>
                  <a:pt x="79" y="156"/>
                  <a:pt x="79" y="156"/>
                </a:cubicBezTo>
                <a:cubicBezTo>
                  <a:pt x="80" y="157"/>
                  <a:pt x="83" y="156"/>
                  <a:pt x="85" y="155"/>
                </a:cubicBezTo>
                <a:cubicBezTo>
                  <a:pt x="85" y="156"/>
                  <a:pt x="85" y="156"/>
                  <a:pt x="85" y="156"/>
                </a:cubicBezTo>
                <a:cubicBezTo>
                  <a:pt x="87" y="157"/>
                  <a:pt x="87" y="156"/>
                  <a:pt x="87" y="155"/>
                </a:cubicBezTo>
                <a:cubicBezTo>
                  <a:pt x="88" y="156"/>
                  <a:pt x="88" y="156"/>
                  <a:pt x="88" y="156"/>
                </a:cubicBezTo>
                <a:cubicBezTo>
                  <a:pt x="89" y="155"/>
                  <a:pt x="89" y="155"/>
                  <a:pt x="89" y="155"/>
                </a:cubicBezTo>
                <a:cubicBezTo>
                  <a:pt x="90" y="155"/>
                  <a:pt x="92" y="155"/>
                  <a:pt x="92" y="157"/>
                </a:cubicBezTo>
                <a:cubicBezTo>
                  <a:pt x="93" y="157"/>
                  <a:pt x="93" y="156"/>
                  <a:pt x="93" y="156"/>
                </a:cubicBezTo>
                <a:cubicBezTo>
                  <a:pt x="94" y="157"/>
                  <a:pt x="99" y="157"/>
                  <a:pt x="101" y="157"/>
                </a:cubicBezTo>
                <a:cubicBezTo>
                  <a:pt x="100" y="156"/>
                  <a:pt x="100" y="156"/>
                  <a:pt x="100" y="155"/>
                </a:cubicBezTo>
                <a:cubicBezTo>
                  <a:pt x="101" y="153"/>
                  <a:pt x="101" y="155"/>
                  <a:pt x="102" y="154"/>
                </a:cubicBezTo>
                <a:cubicBezTo>
                  <a:pt x="102" y="155"/>
                  <a:pt x="103" y="156"/>
                  <a:pt x="102" y="156"/>
                </a:cubicBezTo>
                <a:cubicBezTo>
                  <a:pt x="106" y="158"/>
                  <a:pt x="111" y="157"/>
                  <a:pt x="116" y="157"/>
                </a:cubicBezTo>
                <a:cubicBezTo>
                  <a:pt x="117" y="157"/>
                  <a:pt x="117" y="157"/>
                  <a:pt x="117" y="156"/>
                </a:cubicBezTo>
                <a:cubicBezTo>
                  <a:pt x="120" y="158"/>
                  <a:pt x="124" y="156"/>
                  <a:pt x="127" y="157"/>
                </a:cubicBezTo>
                <a:cubicBezTo>
                  <a:pt x="127" y="156"/>
                  <a:pt x="128" y="154"/>
                  <a:pt x="129" y="154"/>
                </a:cubicBezTo>
                <a:cubicBezTo>
                  <a:pt x="131" y="153"/>
                  <a:pt x="130" y="156"/>
                  <a:pt x="132" y="157"/>
                </a:cubicBezTo>
                <a:cubicBezTo>
                  <a:pt x="133" y="156"/>
                  <a:pt x="135" y="156"/>
                  <a:pt x="135" y="156"/>
                </a:cubicBezTo>
                <a:cubicBezTo>
                  <a:pt x="135" y="156"/>
                  <a:pt x="135" y="156"/>
                  <a:pt x="135" y="156"/>
                </a:cubicBezTo>
                <a:cubicBezTo>
                  <a:pt x="136" y="155"/>
                  <a:pt x="138" y="155"/>
                  <a:pt x="139" y="155"/>
                </a:cubicBezTo>
                <a:cubicBezTo>
                  <a:pt x="139" y="156"/>
                  <a:pt x="139" y="156"/>
                  <a:pt x="139" y="156"/>
                </a:cubicBezTo>
                <a:cubicBezTo>
                  <a:pt x="140" y="156"/>
                  <a:pt x="142" y="156"/>
                  <a:pt x="143" y="156"/>
                </a:cubicBezTo>
                <a:cubicBezTo>
                  <a:pt x="143" y="155"/>
                  <a:pt x="146" y="156"/>
                  <a:pt x="147" y="154"/>
                </a:cubicBezTo>
                <a:cubicBezTo>
                  <a:pt x="147" y="155"/>
                  <a:pt x="146" y="155"/>
                  <a:pt x="147" y="155"/>
                </a:cubicBezTo>
                <a:cubicBezTo>
                  <a:pt x="147" y="154"/>
                  <a:pt x="147" y="154"/>
                  <a:pt x="147" y="154"/>
                </a:cubicBezTo>
                <a:cubicBezTo>
                  <a:pt x="149" y="154"/>
                  <a:pt x="149" y="154"/>
                  <a:pt x="149" y="154"/>
                </a:cubicBezTo>
                <a:cubicBezTo>
                  <a:pt x="149" y="155"/>
                  <a:pt x="149" y="155"/>
                  <a:pt x="148" y="156"/>
                </a:cubicBezTo>
                <a:cubicBezTo>
                  <a:pt x="150" y="156"/>
                  <a:pt x="149" y="155"/>
                  <a:pt x="150" y="154"/>
                </a:cubicBezTo>
                <a:cubicBezTo>
                  <a:pt x="151" y="153"/>
                  <a:pt x="151" y="154"/>
                  <a:pt x="152" y="155"/>
                </a:cubicBezTo>
                <a:cubicBezTo>
                  <a:pt x="152" y="155"/>
                  <a:pt x="151" y="154"/>
                  <a:pt x="151" y="155"/>
                </a:cubicBezTo>
                <a:cubicBezTo>
                  <a:pt x="150" y="156"/>
                  <a:pt x="152" y="155"/>
                  <a:pt x="152" y="156"/>
                </a:cubicBezTo>
                <a:cubicBezTo>
                  <a:pt x="152" y="156"/>
                  <a:pt x="152" y="154"/>
                  <a:pt x="153" y="154"/>
                </a:cubicBezTo>
                <a:cubicBezTo>
                  <a:pt x="154" y="154"/>
                  <a:pt x="157" y="154"/>
                  <a:pt x="157" y="155"/>
                </a:cubicBezTo>
                <a:cubicBezTo>
                  <a:pt x="158" y="154"/>
                  <a:pt x="159" y="154"/>
                  <a:pt x="159" y="154"/>
                </a:cubicBezTo>
                <a:cubicBezTo>
                  <a:pt x="158" y="153"/>
                  <a:pt x="157" y="153"/>
                  <a:pt x="157" y="153"/>
                </a:cubicBezTo>
                <a:cubicBezTo>
                  <a:pt x="157" y="152"/>
                  <a:pt x="159" y="152"/>
                  <a:pt x="159" y="152"/>
                </a:cubicBezTo>
                <a:cubicBezTo>
                  <a:pt x="159" y="153"/>
                  <a:pt x="159" y="153"/>
                  <a:pt x="159" y="153"/>
                </a:cubicBezTo>
                <a:cubicBezTo>
                  <a:pt x="159" y="152"/>
                  <a:pt x="161" y="152"/>
                  <a:pt x="160" y="152"/>
                </a:cubicBezTo>
                <a:cubicBezTo>
                  <a:pt x="162" y="153"/>
                  <a:pt x="162" y="153"/>
                  <a:pt x="162" y="153"/>
                </a:cubicBezTo>
                <a:cubicBezTo>
                  <a:pt x="162" y="152"/>
                  <a:pt x="164" y="152"/>
                  <a:pt x="165" y="151"/>
                </a:cubicBezTo>
                <a:cubicBezTo>
                  <a:pt x="166" y="153"/>
                  <a:pt x="165" y="154"/>
                  <a:pt x="167" y="154"/>
                </a:cubicBezTo>
                <a:cubicBezTo>
                  <a:pt x="169" y="152"/>
                  <a:pt x="169" y="152"/>
                  <a:pt x="169" y="152"/>
                </a:cubicBezTo>
                <a:cubicBezTo>
                  <a:pt x="170" y="152"/>
                  <a:pt x="171" y="152"/>
                  <a:pt x="170" y="153"/>
                </a:cubicBezTo>
                <a:cubicBezTo>
                  <a:pt x="174" y="153"/>
                  <a:pt x="174" y="149"/>
                  <a:pt x="177" y="150"/>
                </a:cubicBezTo>
                <a:cubicBezTo>
                  <a:pt x="176" y="152"/>
                  <a:pt x="177" y="152"/>
                  <a:pt x="179" y="152"/>
                </a:cubicBezTo>
                <a:cubicBezTo>
                  <a:pt x="179" y="152"/>
                  <a:pt x="179" y="151"/>
                  <a:pt x="179" y="151"/>
                </a:cubicBezTo>
                <a:cubicBezTo>
                  <a:pt x="179" y="150"/>
                  <a:pt x="179" y="152"/>
                  <a:pt x="177" y="151"/>
                </a:cubicBezTo>
                <a:cubicBezTo>
                  <a:pt x="177" y="150"/>
                  <a:pt x="178" y="151"/>
                  <a:pt x="179" y="150"/>
                </a:cubicBezTo>
                <a:cubicBezTo>
                  <a:pt x="182" y="153"/>
                  <a:pt x="188" y="149"/>
                  <a:pt x="193" y="149"/>
                </a:cubicBezTo>
                <a:cubicBezTo>
                  <a:pt x="192" y="148"/>
                  <a:pt x="194" y="149"/>
                  <a:pt x="195" y="148"/>
                </a:cubicBezTo>
                <a:cubicBezTo>
                  <a:pt x="195" y="150"/>
                  <a:pt x="198" y="147"/>
                  <a:pt x="199" y="148"/>
                </a:cubicBezTo>
                <a:cubicBezTo>
                  <a:pt x="198" y="146"/>
                  <a:pt x="198" y="146"/>
                  <a:pt x="198" y="146"/>
                </a:cubicBezTo>
                <a:cubicBezTo>
                  <a:pt x="201" y="147"/>
                  <a:pt x="202" y="143"/>
                  <a:pt x="204" y="144"/>
                </a:cubicBezTo>
                <a:cubicBezTo>
                  <a:pt x="205" y="144"/>
                  <a:pt x="203" y="146"/>
                  <a:pt x="203" y="146"/>
                </a:cubicBezTo>
                <a:cubicBezTo>
                  <a:pt x="205" y="147"/>
                  <a:pt x="208" y="143"/>
                  <a:pt x="210" y="145"/>
                </a:cubicBezTo>
                <a:cubicBezTo>
                  <a:pt x="210" y="144"/>
                  <a:pt x="209" y="143"/>
                  <a:pt x="211" y="142"/>
                </a:cubicBezTo>
                <a:cubicBezTo>
                  <a:pt x="212" y="142"/>
                  <a:pt x="215" y="142"/>
                  <a:pt x="215" y="142"/>
                </a:cubicBezTo>
                <a:cubicBezTo>
                  <a:pt x="216" y="142"/>
                  <a:pt x="216" y="141"/>
                  <a:pt x="218" y="141"/>
                </a:cubicBezTo>
                <a:cubicBezTo>
                  <a:pt x="218" y="142"/>
                  <a:pt x="217" y="142"/>
                  <a:pt x="217" y="142"/>
                </a:cubicBezTo>
                <a:cubicBezTo>
                  <a:pt x="219" y="142"/>
                  <a:pt x="220" y="141"/>
                  <a:pt x="222" y="140"/>
                </a:cubicBezTo>
                <a:cubicBezTo>
                  <a:pt x="223" y="140"/>
                  <a:pt x="223" y="140"/>
                  <a:pt x="223" y="140"/>
                </a:cubicBezTo>
                <a:cubicBezTo>
                  <a:pt x="228" y="137"/>
                  <a:pt x="226" y="138"/>
                  <a:pt x="227" y="137"/>
                </a:cubicBezTo>
                <a:cubicBezTo>
                  <a:pt x="228" y="135"/>
                  <a:pt x="230" y="133"/>
                  <a:pt x="230" y="132"/>
                </a:cubicBezTo>
                <a:cubicBezTo>
                  <a:pt x="229" y="130"/>
                  <a:pt x="232" y="128"/>
                  <a:pt x="230" y="128"/>
                </a:cubicBezTo>
                <a:cubicBezTo>
                  <a:pt x="230" y="128"/>
                  <a:pt x="231" y="127"/>
                  <a:pt x="231" y="127"/>
                </a:cubicBezTo>
                <a:cubicBezTo>
                  <a:pt x="231" y="126"/>
                  <a:pt x="229" y="125"/>
                  <a:pt x="229" y="124"/>
                </a:cubicBezTo>
                <a:cubicBezTo>
                  <a:pt x="231" y="125"/>
                  <a:pt x="231" y="125"/>
                  <a:pt x="231" y="125"/>
                </a:cubicBezTo>
                <a:cubicBezTo>
                  <a:pt x="232" y="125"/>
                  <a:pt x="232" y="122"/>
                  <a:pt x="233" y="121"/>
                </a:cubicBezTo>
                <a:cubicBezTo>
                  <a:pt x="231" y="122"/>
                  <a:pt x="233" y="120"/>
                  <a:pt x="232" y="120"/>
                </a:cubicBezTo>
                <a:cubicBezTo>
                  <a:pt x="232" y="118"/>
                  <a:pt x="232" y="118"/>
                  <a:pt x="232" y="118"/>
                </a:cubicBezTo>
                <a:cubicBezTo>
                  <a:pt x="232" y="116"/>
                  <a:pt x="231" y="118"/>
                  <a:pt x="231" y="115"/>
                </a:cubicBezTo>
                <a:cubicBezTo>
                  <a:pt x="231" y="114"/>
                  <a:pt x="233" y="115"/>
                  <a:pt x="233" y="116"/>
                </a:cubicBezTo>
                <a:cubicBezTo>
                  <a:pt x="234" y="114"/>
                  <a:pt x="233" y="113"/>
                  <a:pt x="233" y="112"/>
                </a:cubicBezTo>
                <a:cubicBezTo>
                  <a:pt x="233" y="112"/>
                  <a:pt x="233" y="112"/>
                  <a:pt x="233" y="112"/>
                </a:cubicBezTo>
                <a:cubicBezTo>
                  <a:pt x="233" y="112"/>
                  <a:pt x="233" y="112"/>
                  <a:pt x="233" y="112"/>
                </a:cubicBezTo>
                <a:cubicBezTo>
                  <a:pt x="233" y="111"/>
                  <a:pt x="233" y="111"/>
                  <a:pt x="233" y="110"/>
                </a:cubicBezTo>
                <a:cubicBezTo>
                  <a:pt x="233" y="110"/>
                  <a:pt x="233" y="110"/>
                  <a:pt x="233" y="110"/>
                </a:cubicBezTo>
                <a:cubicBezTo>
                  <a:pt x="233" y="111"/>
                  <a:pt x="233" y="111"/>
                  <a:pt x="233" y="111"/>
                </a:cubicBezTo>
                <a:cubicBezTo>
                  <a:pt x="233" y="111"/>
                  <a:pt x="233" y="111"/>
                  <a:pt x="233" y="110"/>
                </a:cubicBezTo>
                <a:cubicBezTo>
                  <a:pt x="234" y="110"/>
                  <a:pt x="234" y="110"/>
                  <a:pt x="234" y="110"/>
                </a:cubicBezTo>
                <a:cubicBezTo>
                  <a:pt x="234" y="109"/>
                  <a:pt x="234" y="109"/>
                  <a:pt x="234" y="109"/>
                </a:cubicBezTo>
                <a:cubicBezTo>
                  <a:pt x="235" y="109"/>
                  <a:pt x="235" y="109"/>
                  <a:pt x="235" y="109"/>
                </a:cubicBezTo>
                <a:cubicBezTo>
                  <a:pt x="235" y="108"/>
                  <a:pt x="234" y="106"/>
                  <a:pt x="234" y="106"/>
                </a:cubicBezTo>
                <a:cubicBezTo>
                  <a:pt x="235" y="102"/>
                  <a:pt x="235" y="96"/>
                  <a:pt x="234" y="94"/>
                </a:cubicBezTo>
                <a:cubicBezTo>
                  <a:pt x="234" y="94"/>
                  <a:pt x="235" y="94"/>
                  <a:pt x="234" y="94"/>
                </a:cubicBezTo>
                <a:cubicBezTo>
                  <a:pt x="234" y="93"/>
                  <a:pt x="233" y="91"/>
                  <a:pt x="234" y="91"/>
                </a:cubicBezTo>
                <a:cubicBezTo>
                  <a:pt x="234" y="90"/>
                  <a:pt x="235" y="90"/>
                  <a:pt x="235" y="88"/>
                </a:cubicBezTo>
                <a:cubicBezTo>
                  <a:pt x="235" y="88"/>
                  <a:pt x="234" y="88"/>
                  <a:pt x="234" y="88"/>
                </a:cubicBezTo>
                <a:cubicBezTo>
                  <a:pt x="236" y="85"/>
                  <a:pt x="233" y="81"/>
                  <a:pt x="234" y="77"/>
                </a:cubicBezTo>
                <a:cubicBezTo>
                  <a:pt x="235" y="78"/>
                  <a:pt x="235" y="78"/>
                  <a:pt x="235" y="79"/>
                </a:cubicBezTo>
                <a:cubicBezTo>
                  <a:pt x="235" y="76"/>
                  <a:pt x="235" y="73"/>
                  <a:pt x="233" y="70"/>
                </a:cubicBezTo>
                <a:cubicBezTo>
                  <a:pt x="234" y="71"/>
                  <a:pt x="234" y="71"/>
                  <a:pt x="235" y="71"/>
                </a:cubicBezTo>
                <a:close/>
                <a:moveTo>
                  <a:pt x="233" y="107"/>
                </a:moveTo>
                <a:cubicBezTo>
                  <a:pt x="233" y="107"/>
                  <a:pt x="233" y="108"/>
                  <a:pt x="233" y="108"/>
                </a:cubicBezTo>
                <a:cubicBezTo>
                  <a:pt x="233" y="108"/>
                  <a:pt x="233" y="107"/>
                  <a:pt x="233" y="107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lIns="36000" tIns="72000" rIns="36000" bIns="36000" anchor="ctr" anchorCtr="1"/>
          <a:lstStyle>
            <a:lvl1pPr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pl-PL" sz="1200" dirty="0">
              <a:solidFill>
                <a:schemeClr val="bg1"/>
              </a:solidFill>
              <a:latin typeface="Segoe Print" pitchFamily="2" charset="0"/>
              <a:cs typeface="Arial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27BF9D-6D88-4539-A5D6-FA699D33581B}"/>
              </a:ext>
            </a:extLst>
          </p:cNvPr>
          <p:cNvSpPr/>
          <p:nvPr/>
        </p:nvSpPr>
        <p:spPr>
          <a:xfrm>
            <a:off x="2482588" y="6048406"/>
            <a:ext cx="15787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ClrTx/>
              <a:buNone/>
            </a:pPr>
            <a:r>
              <a:rPr lang="en-US" altLang="pl-PL" dirty="0">
                <a:latin typeface="Segoe Print" pitchFamily="2" charset="0"/>
                <a:cs typeface="Arial" charset="0"/>
              </a:rPr>
              <a:t>1.0e+08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10067E21-260A-429E-A8FA-71243F2163A1}"/>
              </a:ext>
            </a:extLst>
          </p:cNvPr>
          <p:cNvSpPr>
            <a:spLocks/>
          </p:cNvSpPr>
          <p:nvPr/>
        </p:nvSpPr>
        <p:spPr bwMode="auto">
          <a:xfrm>
            <a:off x="7967168" y="6549128"/>
            <a:ext cx="1750623" cy="45719"/>
          </a:xfrm>
          <a:custGeom>
            <a:avLst/>
            <a:gdLst/>
            <a:ahLst/>
            <a:cxnLst/>
            <a:rect l="l" t="t" r="r" b="b"/>
            <a:pathLst>
              <a:path w="4230688" h="323122">
                <a:moveTo>
                  <a:pt x="690731" y="306944"/>
                </a:moveTo>
                <a:lnTo>
                  <a:pt x="690926" y="307256"/>
                </a:lnTo>
                <a:lnTo>
                  <a:pt x="686864" y="315369"/>
                </a:lnTo>
                <a:close/>
                <a:moveTo>
                  <a:pt x="616109" y="299788"/>
                </a:moveTo>
                <a:cubicBezTo>
                  <a:pt x="619443" y="298845"/>
                  <a:pt x="622300" y="299788"/>
                  <a:pt x="622300" y="307328"/>
                </a:cubicBezTo>
                <a:cubicBezTo>
                  <a:pt x="618490" y="296017"/>
                  <a:pt x="603250" y="322409"/>
                  <a:pt x="607060" y="303558"/>
                </a:cubicBezTo>
                <a:cubicBezTo>
                  <a:pt x="608965" y="303558"/>
                  <a:pt x="612775" y="300730"/>
                  <a:pt x="616109" y="299788"/>
                </a:cubicBezTo>
                <a:close/>
                <a:moveTo>
                  <a:pt x="454554" y="292247"/>
                </a:moveTo>
                <a:lnTo>
                  <a:pt x="458259" y="304649"/>
                </a:lnTo>
                <a:cubicBezTo>
                  <a:pt x="457333" y="307130"/>
                  <a:pt x="454555" y="308122"/>
                  <a:pt x="450850" y="308122"/>
                </a:cubicBezTo>
                <a:cubicBezTo>
                  <a:pt x="450850" y="300185"/>
                  <a:pt x="454554" y="296216"/>
                  <a:pt x="454554" y="292247"/>
                </a:cubicBezTo>
                <a:close/>
                <a:moveTo>
                  <a:pt x="2509981" y="291195"/>
                </a:moveTo>
                <a:cubicBezTo>
                  <a:pt x="2510643" y="295092"/>
                  <a:pt x="2510774" y="299730"/>
                  <a:pt x="2512484" y="299730"/>
                </a:cubicBezTo>
                <a:cubicBezTo>
                  <a:pt x="2507667" y="302090"/>
                  <a:pt x="2510680" y="295245"/>
                  <a:pt x="2509981" y="291195"/>
                </a:cubicBezTo>
                <a:close/>
                <a:moveTo>
                  <a:pt x="2509608" y="289487"/>
                </a:moveTo>
                <a:cubicBezTo>
                  <a:pt x="2510101" y="289846"/>
                  <a:pt x="2510261" y="290465"/>
                  <a:pt x="2509981" y="291195"/>
                </a:cubicBezTo>
                <a:close/>
                <a:moveTo>
                  <a:pt x="2508837" y="285953"/>
                </a:moveTo>
                <a:lnTo>
                  <a:pt x="2509608" y="289487"/>
                </a:lnTo>
                <a:cubicBezTo>
                  <a:pt x="2509109" y="288352"/>
                  <a:pt x="2507723" y="287980"/>
                  <a:pt x="2505075" y="288845"/>
                </a:cubicBezTo>
                <a:close/>
                <a:moveTo>
                  <a:pt x="679450" y="284309"/>
                </a:moveTo>
                <a:lnTo>
                  <a:pt x="686859" y="284309"/>
                </a:lnTo>
                <a:cubicBezTo>
                  <a:pt x="690563" y="291929"/>
                  <a:pt x="683154" y="299549"/>
                  <a:pt x="683154" y="303359"/>
                </a:cubicBezTo>
                <a:close/>
                <a:moveTo>
                  <a:pt x="2260205" y="270417"/>
                </a:moveTo>
                <a:lnTo>
                  <a:pt x="2260348" y="270933"/>
                </a:lnTo>
                <a:cubicBezTo>
                  <a:pt x="2259948" y="271294"/>
                  <a:pt x="2259525" y="271348"/>
                  <a:pt x="2259116" y="271149"/>
                </a:cubicBezTo>
                <a:close/>
                <a:moveTo>
                  <a:pt x="1943100" y="266847"/>
                </a:moveTo>
                <a:lnTo>
                  <a:pt x="1951038" y="270022"/>
                </a:lnTo>
                <a:lnTo>
                  <a:pt x="1943100" y="277959"/>
                </a:lnTo>
                <a:close/>
                <a:moveTo>
                  <a:pt x="461169" y="262084"/>
                </a:moveTo>
                <a:cubicBezTo>
                  <a:pt x="464326" y="262084"/>
                  <a:pt x="467484" y="266907"/>
                  <a:pt x="470500" y="272792"/>
                </a:cubicBezTo>
                <a:cubicBezTo>
                  <a:pt x="466196" y="271480"/>
                  <a:pt x="458226" y="276212"/>
                  <a:pt x="461169" y="262084"/>
                </a:cubicBezTo>
                <a:close/>
                <a:moveTo>
                  <a:pt x="2291359" y="258271"/>
                </a:moveTo>
                <a:lnTo>
                  <a:pt x="2285073" y="260734"/>
                </a:lnTo>
                <a:lnTo>
                  <a:pt x="2288147" y="262947"/>
                </a:lnTo>
                <a:close/>
                <a:moveTo>
                  <a:pt x="2540015" y="246594"/>
                </a:moveTo>
                <a:lnTo>
                  <a:pt x="2539403" y="247970"/>
                </a:lnTo>
                <a:cubicBezTo>
                  <a:pt x="2539350" y="247837"/>
                  <a:pt x="2539298" y="247705"/>
                  <a:pt x="2539361" y="247530"/>
                </a:cubicBezTo>
                <a:close/>
                <a:moveTo>
                  <a:pt x="322813" y="246039"/>
                </a:moveTo>
                <a:lnTo>
                  <a:pt x="324000" y="247581"/>
                </a:lnTo>
                <a:lnTo>
                  <a:pt x="315606" y="255459"/>
                </a:lnTo>
                <a:cubicBezTo>
                  <a:pt x="318418" y="247970"/>
                  <a:pt x="320762" y="245629"/>
                  <a:pt x="322813" y="246039"/>
                </a:cubicBezTo>
                <a:close/>
                <a:moveTo>
                  <a:pt x="385763" y="236684"/>
                </a:moveTo>
                <a:cubicBezTo>
                  <a:pt x="385763" y="247797"/>
                  <a:pt x="367620" y="258909"/>
                  <a:pt x="360363" y="258909"/>
                </a:cubicBezTo>
                <a:close/>
                <a:moveTo>
                  <a:pt x="2543621" y="235332"/>
                </a:moveTo>
                <a:cubicBezTo>
                  <a:pt x="2544090" y="234630"/>
                  <a:pt x="2545028" y="234864"/>
                  <a:pt x="2546903" y="236736"/>
                </a:cubicBezTo>
                <a:lnTo>
                  <a:pt x="2540015" y="246594"/>
                </a:lnTo>
                <a:cubicBezTo>
                  <a:pt x="2544698" y="246705"/>
                  <a:pt x="2542302" y="237309"/>
                  <a:pt x="2543621" y="235332"/>
                </a:cubicBezTo>
                <a:close/>
                <a:moveTo>
                  <a:pt x="327595" y="234205"/>
                </a:moveTo>
                <a:cubicBezTo>
                  <a:pt x="338579" y="242162"/>
                  <a:pt x="345486" y="267175"/>
                  <a:pt x="341857" y="281670"/>
                </a:cubicBezTo>
                <a:cubicBezTo>
                  <a:pt x="334356" y="277925"/>
                  <a:pt x="341857" y="266692"/>
                  <a:pt x="338106" y="259203"/>
                </a:cubicBezTo>
                <a:lnTo>
                  <a:pt x="333009" y="262304"/>
                </a:lnTo>
                <a:cubicBezTo>
                  <a:pt x="330303" y="259202"/>
                  <a:pt x="327768" y="250108"/>
                  <a:pt x="324000" y="247581"/>
                </a:cubicBezTo>
                <a:cubicBezTo>
                  <a:pt x="327203" y="244428"/>
                  <a:pt x="328089" y="239669"/>
                  <a:pt x="327595" y="234205"/>
                </a:cubicBezTo>
                <a:close/>
                <a:moveTo>
                  <a:pt x="315384" y="224438"/>
                </a:moveTo>
                <a:cubicBezTo>
                  <a:pt x="316310" y="226705"/>
                  <a:pt x="317236" y="230334"/>
                  <a:pt x="319088" y="232148"/>
                </a:cubicBezTo>
                <a:cubicBezTo>
                  <a:pt x="315384" y="232148"/>
                  <a:pt x="311679" y="243034"/>
                  <a:pt x="307975" y="235777"/>
                </a:cubicBezTo>
                <a:cubicBezTo>
                  <a:pt x="311679" y="235777"/>
                  <a:pt x="311679" y="228520"/>
                  <a:pt x="311679" y="224891"/>
                </a:cubicBezTo>
                <a:close/>
                <a:moveTo>
                  <a:pt x="327968" y="219090"/>
                </a:moveTo>
                <a:cubicBezTo>
                  <a:pt x="328116" y="224506"/>
                  <a:pt x="328449" y="229613"/>
                  <a:pt x="327595" y="234205"/>
                </a:cubicBezTo>
                <a:lnTo>
                  <a:pt x="326856" y="232992"/>
                </a:lnTo>
                <a:cubicBezTo>
                  <a:pt x="324907" y="225208"/>
                  <a:pt x="325744" y="221216"/>
                  <a:pt x="327968" y="219090"/>
                </a:cubicBezTo>
                <a:close/>
                <a:moveTo>
                  <a:pt x="2805113" y="203347"/>
                </a:moveTo>
                <a:lnTo>
                  <a:pt x="2809876" y="228747"/>
                </a:lnTo>
                <a:lnTo>
                  <a:pt x="2805113" y="231922"/>
                </a:lnTo>
                <a:close/>
                <a:moveTo>
                  <a:pt x="2480" y="63779"/>
                </a:moveTo>
                <a:lnTo>
                  <a:pt x="7937" y="68409"/>
                </a:lnTo>
                <a:cubicBezTo>
                  <a:pt x="-7938" y="72114"/>
                  <a:pt x="15875" y="90634"/>
                  <a:pt x="0" y="75818"/>
                </a:cubicBezTo>
                <a:close/>
                <a:moveTo>
                  <a:pt x="26988" y="63647"/>
                </a:moveTo>
                <a:cubicBezTo>
                  <a:pt x="30560" y="78656"/>
                  <a:pt x="41276" y="86161"/>
                  <a:pt x="30560" y="104922"/>
                </a:cubicBezTo>
                <a:cubicBezTo>
                  <a:pt x="30560" y="93665"/>
                  <a:pt x="26988" y="74904"/>
                  <a:pt x="26988" y="63647"/>
                </a:cubicBezTo>
                <a:close/>
                <a:moveTo>
                  <a:pt x="1999391" y="27049"/>
                </a:moveTo>
                <a:cubicBezTo>
                  <a:pt x="1997398" y="29323"/>
                  <a:pt x="1995384" y="31165"/>
                  <a:pt x="1992094" y="30903"/>
                </a:cubicBezTo>
                <a:lnTo>
                  <a:pt x="1991891" y="30793"/>
                </a:lnTo>
                <a:cubicBezTo>
                  <a:pt x="1995641" y="27049"/>
                  <a:pt x="1995641" y="27049"/>
                  <a:pt x="1999391" y="27049"/>
                </a:cubicBezTo>
                <a:close/>
                <a:moveTo>
                  <a:pt x="1305627" y="12071"/>
                </a:moveTo>
                <a:cubicBezTo>
                  <a:pt x="1305633" y="12074"/>
                  <a:pt x="1305705" y="12110"/>
                  <a:pt x="1306564" y="12539"/>
                </a:cubicBezTo>
                <a:lnTo>
                  <a:pt x="1313127" y="15815"/>
                </a:lnTo>
                <a:cubicBezTo>
                  <a:pt x="1310304" y="16621"/>
                  <a:pt x="1307654" y="17339"/>
                  <a:pt x="1304900" y="17006"/>
                </a:cubicBezTo>
                <a:close/>
                <a:moveTo>
                  <a:pt x="1554011" y="721"/>
                </a:moveTo>
                <a:cubicBezTo>
                  <a:pt x="1584773" y="5284"/>
                  <a:pt x="1615008" y="29857"/>
                  <a:pt x="1643134" y="27049"/>
                </a:cubicBezTo>
                <a:cubicBezTo>
                  <a:pt x="1710635" y="4582"/>
                  <a:pt x="1781887" y="19560"/>
                  <a:pt x="1845638" y="15815"/>
                </a:cubicBezTo>
                <a:lnTo>
                  <a:pt x="1842357" y="25644"/>
                </a:lnTo>
                <a:cubicBezTo>
                  <a:pt x="1864388" y="-6651"/>
                  <a:pt x="1890639" y="60749"/>
                  <a:pt x="1909389" y="12071"/>
                </a:cubicBezTo>
                <a:cubicBezTo>
                  <a:pt x="1916890" y="19560"/>
                  <a:pt x="1931890" y="15815"/>
                  <a:pt x="1924390" y="34537"/>
                </a:cubicBezTo>
                <a:cubicBezTo>
                  <a:pt x="1941717" y="13777"/>
                  <a:pt x="1968650" y="50570"/>
                  <a:pt x="1992094" y="30903"/>
                </a:cubicBezTo>
                <a:cubicBezTo>
                  <a:pt x="2014497" y="53137"/>
                  <a:pt x="2036954" y="27092"/>
                  <a:pt x="2063143" y="45771"/>
                </a:cubicBezTo>
                <a:cubicBezTo>
                  <a:pt x="2063143" y="49515"/>
                  <a:pt x="2055642" y="49515"/>
                  <a:pt x="2055642" y="60749"/>
                </a:cubicBezTo>
                <a:cubicBezTo>
                  <a:pt x="2066893" y="75726"/>
                  <a:pt x="2081893" y="23304"/>
                  <a:pt x="2085643" y="64493"/>
                </a:cubicBezTo>
                <a:cubicBezTo>
                  <a:pt x="2089393" y="64493"/>
                  <a:pt x="2089393" y="45771"/>
                  <a:pt x="2085643" y="45771"/>
                </a:cubicBezTo>
                <a:cubicBezTo>
                  <a:pt x="2141894" y="64493"/>
                  <a:pt x="2205646" y="38282"/>
                  <a:pt x="2265647" y="30793"/>
                </a:cubicBezTo>
                <a:cubicBezTo>
                  <a:pt x="2306898" y="57004"/>
                  <a:pt x="2265647" y="101937"/>
                  <a:pt x="2299398" y="71982"/>
                </a:cubicBezTo>
                <a:cubicBezTo>
                  <a:pt x="2303148" y="70110"/>
                  <a:pt x="2303148" y="58876"/>
                  <a:pt x="2303148" y="64493"/>
                </a:cubicBezTo>
                <a:cubicBezTo>
                  <a:pt x="2314398" y="53260"/>
                  <a:pt x="2321898" y="113170"/>
                  <a:pt x="2333148" y="90704"/>
                </a:cubicBezTo>
                <a:cubicBezTo>
                  <a:pt x="2329398" y="64493"/>
                  <a:pt x="2336898" y="75726"/>
                  <a:pt x="2336898" y="60749"/>
                </a:cubicBezTo>
                <a:cubicBezTo>
                  <a:pt x="2363149" y="79471"/>
                  <a:pt x="2366899" y="101937"/>
                  <a:pt x="2389399" y="83215"/>
                </a:cubicBezTo>
                <a:lnTo>
                  <a:pt x="2389399" y="93044"/>
                </a:lnTo>
                <a:cubicBezTo>
                  <a:pt x="2411900" y="57004"/>
                  <a:pt x="2441901" y="79471"/>
                  <a:pt x="2460651" y="34537"/>
                </a:cubicBezTo>
                <a:cubicBezTo>
                  <a:pt x="2595654" y="30793"/>
                  <a:pt x="2723156" y="12071"/>
                  <a:pt x="2854409" y="8326"/>
                </a:cubicBezTo>
                <a:cubicBezTo>
                  <a:pt x="2981912" y="23304"/>
                  <a:pt x="3109415" y="4582"/>
                  <a:pt x="3240667" y="34537"/>
                </a:cubicBezTo>
                <a:cubicBezTo>
                  <a:pt x="3266918" y="68237"/>
                  <a:pt x="3270668" y="68237"/>
                  <a:pt x="3304419" y="57004"/>
                </a:cubicBezTo>
                <a:cubicBezTo>
                  <a:pt x="3304419" y="60749"/>
                  <a:pt x="3300669" y="60749"/>
                  <a:pt x="3304419" y="68237"/>
                </a:cubicBezTo>
                <a:cubicBezTo>
                  <a:pt x="3304419" y="38282"/>
                  <a:pt x="3326919" y="64493"/>
                  <a:pt x="3330669" y="38282"/>
                </a:cubicBezTo>
                <a:cubicBezTo>
                  <a:pt x="3379420" y="45771"/>
                  <a:pt x="3424421" y="38282"/>
                  <a:pt x="3473172" y="38282"/>
                </a:cubicBezTo>
                <a:cubicBezTo>
                  <a:pt x="3465672" y="42026"/>
                  <a:pt x="3461922" y="64493"/>
                  <a:pt x="3469422" y="64493"/>
                </a:cubicBezTo>
                <a:lnTo>
                  <a:pt x="3479266" y="48111"/>
                </a:lnTo>
                <a:lnTo>
                  <a:pt x="3480672" y="52323"/>
                </a:lnTo>
                <a:cubicBezTo>
                  <a:pt x="3488172" y="49515"/>
                  <a:pt x="3495673" y="34537"/>
                  <a:pt x="3488172" y="27049"/>
                </a:cubicBezTo>
                <a:cubicBezTo>
                  <a:pt x="3615675" y="4582"/>
                  <a:pt x="3735678" y="68237"/>
                  <a:pt x="3859430" y="64493"/>
                </a:cubicBezTo>
                <a:cubicBezTo>
                  <a:pt x="3885681" y="75726"/>
                  <a:pt x="3926932" y="68237"/>
                  <a:pt x="3960682" y="60749"/>
                </a:cubicBezTo>
                <a:cubicBezTo>
                  <a:pt x="4050684" y="101937"/>
                  <a:pt x="4136936" y="139381"/>
                  <a:pt x="4230688" y="113170"/>
                </a:cubicBezTo>
                <a:cubicBezTo>
                  <a:pt x="4230653" y="113346"/>
                  <a:pt x="4215644" y="188081"/>
                  <a:pt x="4178187" y="206781"/>
                </a:cubicBezTo>
                <a:cubicBezTo>
                  <a:pt x="4125686" y="274181"/>
                  <a:pt x="4061934" y="203037"/>
                  <a:pt x="4005683" y="244225"/>
                </a:cubicBezTo>
                <a:cubicBezTo>
                  <a:pt x="3998183" y="244225"/>
                  <a:pt x="4009433" y="206781"/>
                  <a:pt x="3994433" y="214270"/>
                </a:cubicBezTo>
                <a:cubicBezTo>
                  <a:pt x="3938182" y="266692"/>
                  <a:pt x="3855680" y="232992"/>
                  <a:pt x="3791929" y="188059"/>
                </a:cubicBezTo>
                <a:lnTo>
                  <a:pt x="3795210" y="178230"/>
                </a:lnTo>
                <a:cubicBezTo>
                  <a:pt x="3784429" y="169337"/>
                  <a:pt x="3769428" y="206781"/>
                  <a:pt x="3754428" y="199292"/>
                </a:cubicBezTo>
                <a:cubicBezTo>
                  <a:pt x="3754428" y="191803"/>
                  <a:pt x="3758178" y="188059"/>
                  <a:pt x="3758178" y="180570"/>
                </a:cubicBezTo>
                <a:cubicBezTo>
                  <a:pt x="3754428" y="203037"/>
                  <a:pt x="3731928" y="188059"/>
                  <a:pt x="3728177" y="203037"/>
                </a:cubicBezTo>
                <a:cubicBezTo>
                  <a:pt x="3720677" y="195548"/>
                  <a:pt x="3724427" y="180570"/>
                  <a:pt x="3716927" y="169337"/>
                </a:cubicBezTo>
                <a:cubicBezTo>
                  <a:pt x="3709427" y="195548"/>
                  <a:pt x="3709427" y="195548"/>
                  <a:pt x="3709427" y="195548"/>
                </a:cubicBezTo>
                <a:cubicBezTo>
                  <a:pt x="3686927" y="251714"/>
                  <a:pt x="3656926" y="188059"/>
                  <a:pt x="3630675" y="218014"/>
                </a:cubicBezTo>
                <a:cubicBezTo>
                  <a:pt x="3630675" y="210525"/>
                  <a:pt x="3634426" y="206781"/>
                  <a:pt x="3630675" y="203037"/>
                </a:cubicBezTo>
                <a:cubicBezTo>
                  <a:pt x="3585674" y="236736"/>
                  <a:pt x="3529423" y="225503"/>
                  <a:pt x="3476922" y="240481"/>
                </a:cubicBezTo>
                <a:cubicBezTo>
                  <a:pt x="3480672" y="229248"/>
                  <a:pt x="3480672" y="214270"/>
                  <a:pt x="3480672" y="206781"/>
                </a:cubicBezTo>
                <a:cubicBezTo>
                  <a:pt x="3476922" y="229248"/>
                  <a:pt x="3458172" y="236736"/>
                  <a:pt x="3446922" y="240481"/>
                </a:cubicBezTo>
                <a:cubicBezTo>
                  <a:pt x="3439421" y="214270"/>
                  <a:pt x="3420671" y="262947"/>
                  <a:pt x="3405671" y="247970"/>
                </a:cubicBezTo>
                <a:lnTo>
                  <a:pt x="3409421" y="244225"/>
                </a:lnTo>
                <a:lnTo>
                  <a:pt x="3399987" y="252884"/>
                </a:lnTo>
                <a:cubicBezTo>
                  <a:pt x="3392076" y="252884"/>
                  <a:pt x="3387858" y="233929"/>
                  <a:pt x="3379420" y="259203"/>
                </a:cubicBezTo>
                <a:lnTo>
                  <a:pt x="3372858" y="242821"/>
                </a:lnTo>
                <a:cubicBezTo>
                  <a:pt x="3368170" y="274181"/>
                  <a:pt x="3356920" y="218014"/>
                  <a:pt x="3345669" y="236736"/>
                </a:cubicBezTo>
                <a:lnTo>
                  <a:pt x="3345669" y="243289"/>
                </a:lnTo>
                <a:cubicBezTo>
                  <a:pt x="3338169" y="255459"/>
                  <a:pt x="3334419" y="236736"/>
                  <a:pt x="3323169" y="240481"/>
                </a:cubicBezTo>
                <a:cubicBezTo>
                  <a:pt x="3304419" y="244225"/>
                  <a:pt x="3293168" y="225503"/>
                  <a:pt x="3293168" y="255459"/>
                </a:cubicBezTo>
                <a:cubicBezTo>
                  <a:pt x="3285668" y="229248"/>
                  <a:pt x="3311919" y="244225"/>
                  <a:pt x="3300669" y="210525"/>
                </a:cubicBezTo>
                <a:cubicBezTo>
                  <a:pt x="3236917" y="236736"/>
                  <a:pt x="3165666" y="229248"/>
                  <a:pt x="3101914" y="229248"/>
                </a:cubicBezTo>
                <a:cubicBezTo>
                  <a:pt x="3094414" y="218014"/>
                  <a:pt x="3090664" y="214270"/>
                  <a:pt x="3086914" y="203037"/>
                </a:cubicBezTo>
                <a:cubicBezTo>
                  <a:pt x="3079414" y="206781"/>
                  <a:pt x="3064414" y="206781"/>
                  <a:pt x="3056913" y="221759"/>
                </a:cubicBezTo>
                <a:cubicBezTo>
                  <a:pt x="3060663" y="221759"/>
                  <a:pt x="3053163" y="206781"/>
                  <a:pt x="3049413" y="206781"/>
                </a:cubicBezTo>
                <a:cubicBezTo>
                  <a:pt x="3038163" y="195548"/>
                  <a:pt x="3034413" y="236736"/>
                  <a:pt x="3023163" y="221759"/>
                </a:cubicBezTo>
                <a:cubicBezTo>
                  <a:pt x="3026913" y="214270"/>
                  <a:pt x="3030663" y="206781"/>
                  <a:pt x="3026913" y="195548"/>
                </a:cubicBezTo>
                <a:cubicBezTo>
                  <a:pt x="3015663" y="218014"/>
                  <a:pt x="3000662" y="214270"/>
                  <a:pt x="2989412" y="221759"/>
                </a:cubicBezTo>
                <a:cubicBezTo>
                  <a:pt x="2989412" y="214270"/>
                  <a:pt x="2993162" y="214270"/>
                  <a:pt x="2993162" y="203037"/>
                </a:cubicBezTo>
                <a:cubicBezTo>
                  <a:pt x="2978162" y="229248"/>
                  <a:pt x="2966912" y="199292"/>
                  <a:pt x="2951911" y="214270"/>
                </a:cubicBezTo>
                <a:lnTo>
                  <a:pt x="2958474" y="197888"/>
                </a:lnTo>
                <a:cubicBezTo>
                  <a:pt x="2940661" y="176826"/>
                  <a:pt x="2951911" y="232992"/>
                  <a:pt x="2933161" y="218014"/>
                </a:cubicBezTo>
                <a:cubicBezTo>
                  <a:pt x="2936911" y="214270"/>
                  <a:pt x="2936911" y="206781"/>
                  <a:pt x="2936911" y="199292"/>
                </a:cubicBezTo>
                <a:cubicBezTo>
                  <a:pt x="2921911" y="229248"/>
                  <a:pt x="2895660" y="218014"/>
                  <a:pt x="2876910" y="229248"/>
                </a:cubicBezTo>
                <a:lnTo>
                  <a:pt x="2876910" y="221759"/>
                </a:lnTo>
                <a:cubicBezTo>
                  <a:pt x="2861909" y="225503"/>
                  <a:pt x="2843159" y="214270"/>
                  <a:pt x="2820658" y="229248"/>
                </a:cubicBezTo>
                <a:cubicBezTo>
                  <a:pt x="2813158" y="221759"/>
                  <a:pt x="2824409" y="188059"/>
                  <a:pt x="2805658" y="191803"/>
                </a:cubicBezTo>
                <a:cubicBezTo>
                  <a:pt x="2805658" y="225503"/>
                  <a:pt x="2771907" y="206781"/>
                  <a:pt x="2783158" y="244225"/>
                </a:cubicBezTo>
                <a:cubicBezTo>
                  <a:pt x="2768157" y="236736"/>
                  <a:pt x="2741907" y="225503"/>
                  <a:pt x="2730657" y="236736"/>
                </a:cubicBezTo>
                <a:cubicBezTo>
                  <a:pt x="2738157" y="221759"/>
                  <a:pt x="2723156" y="195548"/>
                  <a:pt x="2738157" y="191803"/>
                </a:cubicBezTo>
                <a:lnTo>
                  <a:pt x="2728313" y="175421"/>
                </a:lnTo>
                <a:lnTo>
                  <a:pt x="2730188" y="167055"/>
                </a:lnTo>
                <a:cubicBezTo>
                  <a:pt x="2735637" y="166880"/>
                  <a:pt x="2735813" y="165124"/>
                  <a:pt x="2734407" y="158104"/>
                </a:cubicBezTo>
                <a:cubicBezTo>
                  <a:pt x="2726906" y="161848"/>
                  <a:pt x="2708156" y="173081"/>
                  <a:pt x="2700656" y="169337"/>
                </a:cubicBezTo>
                <a:cubicBezTo>
                  <a:pt x="2689406" y="188059"/>
                  <a:pt x="2678155" y="225503"/>
                  <a:pt x="2655655" y="229248"/>
                </a:cubicBezTo>
                <a:cubicBezTo>
                  <a:pt x="2666905" y="218014"/>
                  <a:pt x="2651905" y="191803"/>
                  <a:pt x="2659405" y="188059"/>
                </a:cubicBezTo>
                <a:cubicBezTo>
                  <a:pt x="2629404" y="247970"/>
                  <a:pt x="2629404" y="247970"/>
                  <a:pt x="2629404" y="247970"/>
                </a:cubicBezTo>
                <a:cubicBezTo>
                  <a:pt x="2621904" y="251714"/>
                  <a:pt x="2625654" y="221759"/>
                  <a:pt x="2618154" y="232992"/>
                </a:cubicBezTo>
                <a:cubicBezTo>
                  <a:pt x="2618154" y="240481"/>
                  <a:pt x="2614404" y="247970"/>
                  <a:pt x="2610654" y="251714"/>
                </a:cubicBezTo>
                <a:cubicBezTo>
                  <a:pt x="2606904" y="247970"/>
                  <a:pt x="2580653" y="259203"/>
                  <a:pt x="2580653" y="229248"/>
                </a:cubicBezTo>
                <a:cubicBezTo>
                  <a:pt x="2576903" y="214270"/>
                  <a:pt x="2591904" y="221759"/>
                  <a:pt x="2584404" y="210525"/>
                </a:cubicBezTo>
                <a:cubicBezTo>
                  <a:pt x="2569403" y="210525"/>
                  <a:pt x="2569403" y="221759"/>
                  <a:pt x="2558153" y="221759"/>
                </a:cubicBezTo>
                <a:cubicBezTo>
                  <a:pt x="2550706" y="210578"/>
                  <a:pt x="2532167" y="228984"/>
                  <a:pt x="2539361" y="247530"/>
                </a:cubicBezTo>
                <a:cubicBezTo>
                  <a:pt x="2533690" y="258667"/>
                  <a:pt x="2524493" y="262947"/>
                  <a:pt x="2513152" y="262947"/>
                </a:cubicBezTo>
                <a:cubicBezTo>
                  <a:pt x="2516902" y="255459"/>
                  <a:pt x="2516902" y="247970"/>
                  <a:pt x="2520652" y="236736"/>
                </a:cubicBezTo>
                <a:cubicBezTo>
                  <a:pt x="2502633" y="261926"/>
                  <a:pt x="2484613" y="269824"/>
                  <a:pt x="2466587" y="280360"/>
                </a:cubicBezTo>
                <a:cubicBezTo>
                  <a:pt x="2468386" y="274645"/>
                  <a:pt x="2470872" y="264979"/>
                  <a:pt x="2473190" y="262123"/>
                </a:cubicBezTo>
                <a:cubicBezTo>
                  <a:pt x="2451767" y="242997"/>
                  <a:pt x="2426306" y="288367"/>
                  <a:pt x="2404400" y="259203"/>
                </a:cubicBezTo>
                <a:cubicBezTo>
                  <a:pt x="2408150" y="255460"/>
                  <a:pt x="2408150" y="281670"/>
                  <a:pt x="2408150" y="277925"/>
                </a:cubicBezTo>
                <a:cubicBezTo>
                  <a:pt x="2396900" y="274181"/>
                  <a:pt x="2396900" y="251714"/>
                  <a:pt x="2389399" y="259203"/>
                </a:cubicBezTo>
                <a:cubicBezTo>
                  <a:pt x="2389399" y="247970"/>
                  <a:pt x="2378149" y="262947"/>
                  <a:pt x="2370649" y="266692"/>
                </a:cubicBezTo>
                <a:cubicBezTo>
                  <a:pt x="2370329" y="264717"/>
                  <a:pt x="2372364" y="259203"/>
                  <a:pt x="2374399" y="259203"/>
                </a:cubicBezTo>
                <a:cubicBezTo>
                  <a:pt x="2366899" y="270436"/>
                  <a:pt x="2321898" y="289158"/>
                  <a:pt x="2295647" y="270436"/>
                </a:cubicBezTo>
                <a:cubicBezTo>
                  <a:pt x="2295647" y="277926"/>
                  <a:pt x="2280647" y="300392"/>
                  <a:pt x="2273147" y="300392"/>
                </a:cubicBezTo>
                <a:lnTo>
                  <a:pt x="2276428" y="284010"/>
                </a:lnTo>
                <a:cubicBezTo>
                  <a:pt x="2273981" y="270023"/>
                  <a:pt x="2264263" y="276489"/>
                  <a:pt x="2260348" y="270933"/>
                </a:cubicBezTo>
                <a:lnTo>
                  <a:pt x="2269492" y="267600"/>
                </a:lnTo>
                <a:lnTo>
                  <a:pt x="2270218" y="274532"/>
                </a:lnTo>
                <a:cubicBezTo>
                  <a:pt x="2272115" y="273671"/>
                  <a:pt x="2275789" y="267486"/>
                  <a:pt x="2279674" y="263311"/>
                </a:cubicBezTo>
                <a:cubicBezTo>
                  <a:pt x="2276448" y="264848"/>
                  <a:pt x="2272963" y="266564"/>
                  <a:pt x="2269492" y="267600"/>
                </a:cubicBezTo>
                <a:cubicBezTo>
                  <a:pt x="2269313" y="267288"/>
                  <a:pt x="2269354" y="266995"/>
                  <a:pt x="2269397" y="266692"/>
                </a:cubicBezTo>
                <a:cubicBezTo>
                  <a:pt x="2266331" y="266692"/>
                  <a:pt x="2263266" y="268360"/>
                  <a:pt x="2260205" y="270417"/>
                </a:cubicBezTo>
                <a:cubicBezTo>
                  <a:pt x="2258761" y="269143"/>
                  <a:pt x="2258147" y="266735"/>
                  <a:pt x="2258147" y="262947"/>
                </a:cubicBezTo>
                <a:lnTo>
                  <a:pt x="2259116" y="271149"/>
                </a:lnTo>
                <a:cubicBezTo>
                  <a:pt x="2251292" y="276558"/>
                  <a:pt x="2243469" y="283455"/>
                  <a:pt x="2235646" y="270436"/>
                </a:cubicBezTo>
                <a:cubicBezTo>
                  <a:pt x="2239396" y="274181"/>
                  <a:pt x="2243146" y="240481"/>
                  <a:pt x="2235646" y="244225"/>
                </a:cubicBezTo>
                <a:cubicBezTo>
                  <a:pt x="2220646" y="247970"/>
                  <a:pt x="2231896" y="251714"/>
                  <a:pt x="2216896" y="259203"/>
                </a:cubicBezTo>
                <a:lnTo>
                  <a:pt x="2210333" y="265756"/>
                </a:lnTo>
                <a:lnTo>
                  <a:pt x="2205528" y="275936"/>
                </a:lnTo>
                <a:cubicBezTo>
                  <a:pt x="2200958" y="279095"/>
                  <a:pt x="2195333" y="268564"/>
                  <a:pt x="2198145" y="285414"/>
                </a:cubicBezTo>
                <a:cubicBezTo>
                  <a:pt x="2198145" y="270436"/>
                  <a:pt x="2175645" y="296647"/>
                  <a:pt x="2179395" y="262947"/>
                </a:cubicBezTo>
                <a:cubicBezTo>
                  <a:pt x="2179395" y="236736"/>
                  <a:pt x="2179395" y="236736"/>
                  <a:pt x="2179395" y="236736"/>
                </a:cubicBezTo>
                <a:cubicBezTo>
                  <a:pt x="2171895" y="240481"/>
                  <a:pt x="2168145" y="262947"/>
                  <a:pt x="2160645" y="274181"/>
                </a:cubicBezTo>
                <a:cubicBezTo>
                  <a:pt x="2160645" y="274120"/>
                  <a:pt x="2160645" y="266677"/>
                  <a:pt x="2160645" y="262947"/>
                </a:cubicBezTo>
                <a:cubicBezTo>
                  <a:pt x="2156895" y="304136"/>
                  <a:pt x="2141894" y="259203"/>
                  <a:pt x="2134394" y="289158"/>
                </a:cubicBezTo>
                <a:cubicBezTo>
                  <a:pt x="2119394" y="277925"/>
                  <a:pt x="2096893" y="289158"/>
                  <a:pt x="2089393" y="262947"/>
                </a:cubicBezTo>
                <a:cubicBezTo>
                  <a:pt x="2078143" y="274181"/>
                  <a:pt x="2066893" y="289158"/>
                  <a:pt x="2055642" y="281670"/>
                </a:cubicBezTo>
                <a:cubicBezTo>
                  <a:pt x="2055642" y="277925"/>
                  <a:pt x="2059393" y="274181"/>
                  <a:pt x="2063143" y="266692"/>
                </a:cubicBezTo>
                <a:cubicBezTo>
                  <a:pt x="2051892" y="255459"/>
                  <a:pt x="2051892" y="266692"/>
                  <a:pt x="2044392" y="270436"/>
                </a:cubicBezTo>
                <a:cubicBezTo>
                  <a:pt x="2044392" y="266692"/>
                  <a:pt x="2029392" y="247970"/>
                  <a:pt x="2018142" y="232992"/>
                </a:cubicBezTo>
                <a:cubicBezTo>
                  <a:pt x="2006891" y="244225"/>
                  <a:pt x="2010642" y="266692"/>
                  <a:pt x="2010642" y="277925"/>
                </a:cubicBezTo>
                <a:cubicBezTo>
                  <a:pt x="1999391" y="240481"/>
                  <a:pt x="1976891" y="304136"/>
                  <a:pt x="1965641" y="266692"/>
                </a:cubicBezTo>
                <a:cubicBezTo>
                  <a:pt x="1969391" y="262947"/>
                  <a:pt x="1980641" y="247970"/>
                  <a:pt x="1973141" y="240481"/>
                </a:cubicBezTo>
                <a:cubicBezTo>
                  <a:pt x="1961891" y="199292"/>
                  <a:pt x="1950640" y="266692"/>
                  <a:pt x="1935640" y="247970"/>
                </a:cubicBezTo>
                <a:cubicBezTo>
                  <a:pt x="1935640" y="281670"/>
                  <a:pt x="1935640" y="281670"/>
                  <a:pt x="1935640" y="281670"/>
                </a:cubicBezTo>
                <a:cubicBezTo>
                  <a:pt x="1931890" y="259203"/>
                  <a:pt x="1913139" y="300392"/>
                  <a:pt x="1913139" y="266692"/>
                </a:cubicBezTo>
                <a:cubicBezTo>
                  <a:pt x="1909389" y="277925"/>
                  <a:pt x="1894389" y="255459"/>
                  <a:pt x="1898139" y="285414"/>
                </a:cubicBezTo>
                <a:cubicBezTo>
                  <a:pt x="1868139" y="259203"/>
                  <a:pt x="1826888" y="300392"/>
                  <a:pt x="1811887" y="244225"/>
                </a:cubicBezTo>
                <a:cubicBezTo>
                  <a:pt x="1808137" y="247970"/>
                  <a:pt x="1800637" y="240481"/>
                  <a:pt x="1800637" y="259203"/>
                </a:cubicBezTo>
                <a:lnTo>
                  <a:pt x="1805559" y="265522"/>
                </a:lnTo>
                <a:cubicBezTo>
                  <a:pt x="1809778" y="265521"/>
                  <a:pt x="1811887" y="250778"/>
                  <a:pt x="1811887" y="259203"/>
                </a:cubicBezTo>
                <a:cubicBezTo>
                  <a:pt x="1808137" y="259203"/>
                  <a:pt x="1808137" y="266692"/>
                  <a:pt x="1808137" y="270436"/>
                </a:cubicBezTo>
                <a:cubicBezTo>
                  <a:pt x="1800637" y="262947"/>
                  <a:pt x="1793137" y="262947"/>
                  <a:pt x="1800637" y="236736"/>
                </a:cubicBezTo>
                <a:cubicBezTo>
                  <a:pt x="1781887" y="214270"/>
                  <a:pt x="1781887" y="289158"/>
                  <a:pt x="1755636" y="277925"/>
                </a:cubicBezTo>
                <a:cubicBezTo>
                  <a:pt x="1759386" y="262947"/>
                  <a:pt x="1755636" y="259203"/>
                  <a:pt x="1748136" y="259203"/>
                </a:cubicBezTo>
                <a:cubicBezTo>
                  <a:pt x="1733136" y="281670"/>
                  <a:pt x="1733136" y="281670"/>
                  <a:pt x="1733136" y="281670"/>
                </a:cubicBezTo>
                <a:cubicBezTo>
                  <a:pt x="1718135" y="277925"/>
                  <a:pt x="1725636" y="251714"/>
                  <a:pt x="1725636" y="229248"/>
                </a:cubicBezTo>
                <a:cubicBezTo>
                  <a:pt x="1718135" y="232992"/>
                  <a:pt x="1706885" y="232992"/>
                  <a:pt x="1703135" y="247970"/>
                </a:cubicBezTo>
                <a:cubicBezTo>
                  <a:pt x="1695635" y="221759"/>
                  <a:pt x="1695635" y="221759"/>
                  <a:pt x="1695635" y="221759"/>
                </a:cubicBezTo>
                <a:cubicBezTo>
                  <a:pt x="1703135" y="240481"/>
                  <a:pt x="1688135" y="232992"/>
                  <a:pt x="1684385" y="240481"/>
                </a:cubicBezTo>
                <a:lnTo>
                  <a:pt x="1687666" y="233928"/>
                </a:lnTo>
                <a:cubicBezTo>
                  <a:pt x="1684385" y="225503"/>
                  <a:pt x="1676885" y="229248"/>
                  <a:pt x="1673134" y="232992"/>
                </a:cubicBezTo>
                <a:cubicBezTo>
                  <a:pt x="1673134" y="244225"/>
                  <a:pt x="1680635" y="251714"/>
                  <a:pt x="1688135" y="255459"/>
                </a:cubicBezTo>
                <a:cubicBezTo>
                  <a:pt x="1680635" y="266692"/>
                  <a:pt x="1676885" y="262947"/>
                  <a:pt x="1669384" y="274181"/>
                </a:cubicBezTo>
                <a:cubicBezTo>
                  <a:pt x="1673134" y="251714"/>
                  <a:pt x="1658134" y="259203"/>
                  <a:pt x="1650634" y="255459"/>
                </a:cubicBezTo>
                <a:cubicBezTo>
                  <a:pt x="1643134" y="251714"/>
                  <a:pt x="1639384" y="274181"/>
                  <a:pt x="1639384" y="274181"/>
                </a:cubicBezTo>
                <a:cubicBezTo>
                  <a:pt x="1639384" y="262947"/>
                  <a:pt x="1624383" y="274181"/>
                  <a:pt x="1631884" y="255459"/>
                </a:cubicBezTo>
                <a:cubicBezTo>
                  <a:pt x="1635634" y="251714"/>
                  <a:pt x="1639384" y="266692"/>
                  <a:pt x="1643134" y="259203"/>
                </a:cubicBezTo>
                <a:cubicBezTo>
                  <a:pt x="1639384" y="247970"/>
                  <a:pt x="1639384" y="229248"/>
                  <a:pt x="1628134" y="244225"/>
                </a:cubicBezTo>
                <a:cubicBezTo>
                  <a:pt x="1620633" y="255459"/>
                  <a:pt x="1628134" y="285414"/>
                  <a:pt x="1613133" y="274181"/>
                </a:cubicBezTo>
                <a:cubicBezTo>
                  <a:pt x="1616883" y="266692"/>
                  <a:pt x="1620633" y="259203"/>
                  <a:pt x="1624383" y="251714"/>
                </a:cubicBezTo>
                <a:lnTo>
                  <a:pt x="1611258" y="241885"/>
                </a:lnTo>
                <a:lnTo>
                  <a:pt x="1609383" y="256863"/>
                </a:lnTo>
                <a:cubicBezTo>
                  <a:pt x="1605633" y="255459"/>
                  <a:pt x="1609383" y="251714"/>
                  <a:pt x="1605633" y="247970"/>
                </a:cubicBezTo>
                <a:cubicBezTo>
                  <a:pt x="1601883" y="270436"/>
                  <a:pt x="1586883" y="255459"/>
                  <a:pt x="1583133" y="277925"/>
                </a:cubicBezTo>
                <a:cubicBezTo>
                  <a:pt x="1575632" y="281670"/>
                  <a:pt x="1568132" y="262947"/>
                  <a:pt x="1560632" y="262947"/>
                </a:cubicBezTo>
                <a:cubicBezTo>
                  <a:pt x="1553132" y="247970"/>
                  <a:pt x="1541882" y="255459"/>
                  <a:pt x="1534382" y="270436"/>
                </a:cubicBezTo>
                <a:cubicBezTo>
                  <a:pt x="1530631" y="262947"/>
                  <a:pt x="1519381" y="266692"/>
                  <a:pt x="1515631" y="277925"/>
                </a:cubicBezTo>
                <a:cubicBezTo>
                  <a:pt x="1504381" y="262947"/>
                  <a:pt x="1511881" y="203037"/>
                  <a:pt x="1500631" y="225503"/>
                </a:cubicBezTo>
                <a:cubicBezTo>
                  <a:pt x="1489381" y="225503"/>
                  <a:pt x="1481880" y="262947"/>
                  <a:pt x="1485631" y="274181"/>
                </a:cubicBezTo>
                <a:cubicBezTo>
                  <a:pt x="1463130" y="262947"/>
                  <a:pt x="1440630" y="292903"/>
                  <a:pt x="1421879" y="262947"/>
                </a:cubicBezTo>
                <a:cubicBezTo>
                  <a:pt x="1418129" y="270436"/>
                  <a:pt x="1421879" y="274181"/>
                  <a:pt x="1414379" y="277925"/>
                </a:cubicBezTo>
                <a:cubicBezTo>
                  <a:pt x="1384378" y="270436"/>
                  <a:pt x="1346878" y="300392"/>
                  <a:pt x="1324377" y="262947"/>
                </a:cubicBezTo>
                <a:cubicBezTo>
                  <a:pt x="1335627" y="251714"/>
                  <a:pt x="1328127" y="240481"/>
                  <a:pt x="1328127" y="229248"/>
                </a:cubicBezTo>
                <a:lnTo>
                  <a:pt x="1323733" y="234689"/>
                </a:lnTo>
                <a:lnTo>
                  <a:pt x="1320107" y="228699"/>
                </a:lnTo>
                <a:cubicBezTo>
                  <a:pt x="1319162" y="227492"/>
                  <a:pt x="1318283" y="229248"/>
                  <a:pt x="1316877" y="240481"/>
                </a:cubicBezTo>
                <a:cubicBezTo>
                  <a:pt x="1316877" y="259203"/>
                  <a:pt x="1313127" y="270436"/>
                  <a:pt x="1324377" y="277925"/>
                </a:cubicBezTo>
                <a:cubicBezTo>
                  <a:pt x="1305627" y="285414"/>
                  <a:pt x="1275626" y="285414"/>
                  <a:pt x="1268126" y="266692"/>
                </a:cubicBezTo>
                <a:cubicBezTo>
                  <a:pt x="1271876" y="274181"/>
                  <a:pt x="1268126" y="281670"/>
                  <a:pt x="1264376" y="285414"/>
                </a:cubicBezTo>
                <a:lnTo>
                  <a:pt x="1257344" y="260139"/>
                </a:lnTo>
                <a:cubicBezTo>
                  <a:pt x="1253126" y="256395"/>
                  <a:pt x="1247501" y="257331"/>
                  <a:pt x="1241875" y="262947"/>
                </a:cubicBezTo>
                <a:lnTo>
                  <a:pt x="1241875" y="279329"/>
                </a:lnTo>
                <a:lnTo>
                  <a:pt x="1235313" y="265288"/>
                </a:lnTo>
                <a:cubicBezTo>
                  <a:pt x="1230625" y="266693"/>
                  <a:pt x="1226875" y="300392"/>
                  <a:pt x="1219375" y="281670"/>
                </a:cubicBezTo>
                <a:cubicBezTo>
                  <a:pt x="1219375" y="274181"/>
                  <a:pt x="1219375" y="266692"/>
                  <a:pt x="1215625" y="262947"/>
                </a:cubicBezTo>
                <a:cubicBezTo>
                  <a:pt x="1204375" y="277925"/>
                  <a:pt x="1189374" y="300392"/>
                  <a:pt x="1178124" y="285414"/>
                </a:cubicBezTo>
                <a:cubicBezTo>
                  <a:pt x="1170624" y="259203"/>
                  <a:pt x="1170624" y="259203"/>
                  <a:pt x="1170624" y="259203"/>
                </a:cubicBezTo>
                <a:cubicBezTo>
                  <a:pt x="1166874" y="262947"/>
                  <a:pt x="1155624" y="277925"/>
                  <a:pt x="1166874" y="285414"/>
                </a:cubicBezTo>
                <a:cubicBezTo>
                  <a:pt x="1148123" y="270436"/>
                  <a:pt x="1133123" y="266692"/>
                  <a:pt x="1129373" y="244225"/>
                </a:cubicBezTo>
                <a:cubicBezTo>
                  <a:pt x="1091872" y="296647"/>
                  <a:pt x="1043121" y="296647"/>
                  <a:pt x="1005620" y="292903"/>
                </a:cubicBezTo>
                <a:lnTo>
                  <a:pt x="1008902" y="283074"/>
                </a:lnTo>
                <a:lnTo>
                  <a:pt x="1003137" y="279278"/>
                </a:lnTo>
                <a:cubicBezTo>
                  <a:pt x="999292" y="282372"/>
                  <a:pt x="999995" y="301328"/>
                  <a:pt x="994370" y="292903"/>
                </a:cubicBezTo>
                <a:cubicBezTo>
                  <a:pt x="998120" y="281670"/>
                  <a:pt x="986870" y="266692"/>
                  <a:pt x="994370" y="251714"/>
                </a:cubicBezTo>
                <a:cubicBezTo>
                  <a:pt x="983120" y="236736"/>
                  <a:pt x="975620" y="274181"/>
                  <a:pt x="968120" y="277925"/>
                </a:cubicBezTo>
                <a:lnTo>
                  <a:pt x="967651" y="284419"/>
                </a:lnTo>
                <a:lnTo>
                  <a:pt x="971342" y="280668"/>
                </a:lnTo>
                <a:cubicBezTo>
                  <a:pt x="972573" y="279680"/>
                  <a:pt x="973276" y="280733"/>
                  <a:pt x="971870" y="289158"/>
                </a:cubicBezTo>
                <a:cubicBezTo>
                  <a:pt x="971870" y="296647"/>
                  <a:pt x="953119" y="274181"/>
                  <a:pt x="949369" y="300392"/>
                </a:cubicBezTo>
                <a:cubicBezTo>
                  <a:pt x="945619" y="292903"/>
                  <a:pt x="949369" y="274181"/>
                  <a:pt x="949369" y="262947"/>
                </a:cubicBezTo>
                <a:lnTo>
                  <a:pt x="942807" y="272777"/>
                </a:lnTo>
                <a:cubicBezTo>
                  <a:pt x="930619" y="244225"/>
                  <a:pt x="968120" y="221759"/>
                  <a:pt x="956869" y="184315"/>
                </a:cubicBezTo>
                <a:lnTo>
                  <a:pt x="950307" y="187591"/>
                </a:lnTo>
                <a:cubicBezTo>
                  <a:pt x="941869" y="158104"/>
                  <a:pt x="971870" y="154359"/>
                  <a:pt x="953119" y="146870"/>
                </a:cubicBezTo>
                <a:cubicBezTo>
                  <a:pt x="941869" y="158104"/>
                  <a:pt x="934369" y="195548"/>
                  <a:pt x="941869" y="206781"/>
                </a:cubicBezTo>
                <a:cubicBezTo>
                  <a:pt x="923119" y="214270"/>
                  <a:pt x="930619" y="270436"/>
                  <a:pt x="908118" y="266692"/>
                </a:cubicBezTo>
                <a:cubicBezTo>
                  <a:pt x="904368" y="251714"/>
                  <a:pt x="926869" y="262947"/>
                  <a:pt x="923119" y="244225"/>
                </a:cubicBezTo>
                <a:cubicBezTo>
                  <a:pt x="915619" y="221759"/>
                  <a:pt x="904368" y="255459"/>
                  <a:pt x="893118" y="247970"/>
                </a:cubicBezTo>
                <a:cubicBezTo>
                  <a:pt x="904368" y="255459"/>
                  <a:pt x="896868" y="281670"/>
                  <a:pt x="889368" y="285414"/>
                </a:cubicBezTo>
                <a:cubicBezTo>
                  <a:pt x="878118" y="274181"/>
                  <a:pt x="896868" y="262947"/>
                  <a:pt x="881868" y="259203"/>
                </a:cubicBezTo>
                <a:cubicBezTo>
                  <a:pt x="878118" y="274181"/>
                  <a:pt x="863117" y="285414"/>
                  <a:pt x="878118" y="296647"/>
                </a:cubicBezTo>
                <a:lnTo>
                  <a:pt x="872434" y="309519"/>
                </a:lnTo>
                <a:cubicBezTo>
                  <a:pt x="866633" y="312327"/>
                  <a:pt x="860305" y="291967"/>
                  <a:pt x="851867" y="311625"/>
                </a:cubicBezTo>
                <a:cubicBezTo>
                  <a:pt x="848117" y="289158"/>
                  <a:pt x="870618" y="259203"/>
                  <a:pt x="851867" y="244225"/>
                </a:cubicBezTo>
                <a:cubicBezTo>
                  <a:pt x="855617" y="266692"/>
                  <a:pt x="833117" y="274181"/>
                  <a:pt x="840617" y="311625"/>
                </a:cubicBezTo>
                <a:cubicBezTo>
                  <a:pt x="833117" y="304136"/>
                  <a:pt x="833117" y="285414"/>
                  <a:pt x="840617" y="270436"/>
                </a:cubicBezTo>
                <a:cubicBezTo>
                  <a:pt x="829367" y="255459"/>
                  <a:pt x="814366" y="311625"/>
                  <a:pt x="814366" y="266692"/>
                </a:cubicBezTo>
                <a:cubicBezTo>
                  <a:pt x="810616" y="289158"/>
                  <a:pt x="810616" y="289158"/>
                  <a:pt x="810616" y="289158"/>
                </a:cubicBezTo>
                <a:cubicBezTo>
                  <a:pt x="806866" y="281670"/>
                  <a:pt x="803116" y="277925"/>
                  <a:pt x="799366" y="262947"/>
                </a:cubicBezTo>
                <a:cubicBezTo>
                  <a:pt x="791866" y="262947"/>
                  <a:pt x="773116" y="296647"/>
                  <a:pt x="773116" y="259203"/>
                </a:cubicBezTo>
                <a:cubicBezTo>
                  <a:pt x="773116" y="262947"/>
                  <a:pt x="754365" y="259203"/>
                  <a:pt x="758115" y="285414"/>
                </a:cubicBezTo>
                <a:cubicBezTo>
                  <a:pt x="769365" y="300392"/>
                  <a:pt x="773116" y="266692"/>
                  <a:pt x="776866" y="300392"/>
                </a:cubicBezTo>
                <a:lnTo>
                  <a:pt x="772823" y="290094"/>
                </a:lnTo>
                <a:cubicBezTo>
                  <a:pt x="767725" y="287988"/>
                  <a:pt x="759990" y="306944"/>
                  <a:pt x="754365" y="315369"/>
                </a:cubicBezTo>
                <a:lnTo>
                  <a:pt x="754365" y="302264"/>
                </a:lnTo>
                <a:cubicBezTo>
                  <a:pt x="750615" y="304136"/>
                  <a:pt x="743115" y="300392"/>
                  <a:pt x="739365" y="315369"/>
                </a:cubicBezTo>
                <a:cubicBezTo>
                  <a:pt x="743115" y="307880"/>
                  <a:pt x="739365" y="300392"/>
                  <a:pt x="739365" y="296647"/>
                </a:cubicBezTo>
                <a:lnTo>
                  <a:pt x="732802" y="313029"/>
                </a:lnTo>
                <a:cubicBezTo>
                  <a:pt x="716864" y="326603"/>
                  <a:pt x="731865" y="281670"/>
                  <a:pt x="713114" y="285414"/>
                </a:cubicBezTo>
                <a:lnTo>
                  <a:pt x="726240" y="272309"/>
                </a:lnTo>
                <a:cubicBezTo>
                  <a:pt x="724365" y="274181"/>
                  <a:pt x="720614" y="251714"/>
                  <a:pt x="713114" y="259203"/>
                </a:cubicBezTo>
                <a:cubicBezTo>
                  <a:pt x="709364" y="277925"/>
                  <a:pt x="701864" y="300392"/>
                  <a:pt x="698114" y="315369"/>
                </a:cubicBezTo>
                <a:cubicBezTo>
                  <a:pt x="692506" y="320969"/>
                  <a:pt x="693188" y="305634"/>
                  <a:pt x="690926" y="307256"/>
                </a:cubicBezTo>
                <a:lnTo>
                  <a:pt x="697215" y="294697"/>
                </a:lnTo>
                <a:cubicBezTo>
                  <a:pt x="701864" y="285414"/>
                  <a:pt x="690614" y="259203"/>
                  <a:pt x="679364" y="259203"/>
                </a:cubicBezTo>
                <a:cubicBezTo>
                  <a:pt x="671863" y="266692"/>
                  <a:pt x="660613" y="292903"/>
                  <a:pt x="671863" y="304136"/>
                </a:cubicBezTo>
                <a:cubicBezTo>
                  <a:pt x="664363" y="304136"/>
                  <a:pt x="656863" y="292903"/>
                  <a:pt x="664363" y="277925"/>
                </a:cubicBezTo>
                <a:cubicBezTo>
                  <a:pt x="649363" y="285414"/>
                  <a:pt x="664363" y="300392"/>
                  <a:pt x="653113" y="311625"/>
                </a:cubicBezTo>
                <a:cubicBezTo>
                  <a:pt x="649363" y="296647"/>
                  <a:pt x="634363" y="277925"/>
                  <a:pt x="626862" y="259203"/>
                </a:cubicBezTo>
                <a:cubicBezTo>
                  <a:pt x="638113" y="229248"/>
                  <a:pt x="638113" y="229248"/>
                  <a:pt x="638113" y="229248"/>
                </a:cubicBezTo>
                <a:lnTo>
                  <a:pt x="631550" y="229248"/>
                </a:lnTo>
                <a:cubicBezTo>
                  <a:pt x="641863" y="203037"/>
                  <a:pt x="626862" y="206781"/>
                  <a:pt x="634363" y="180570"/>
                </a:cubicBezTo>
                <a:cubicBezTo>
                  <a:pt x="626862" y="176826"/>
                  <a:pt x="619362" y="184315"/>
                  <a:pt x="615612" y="191803"/>
                </a:cubicBezTo>
                <a:cubicBezTo>
                  <a:pt x="630613" y="236736"/>
                  <a:pt x="596862" y="251714"/>
                  <a:pt x="600612" y="292903"/>
                </a:cubicBezTo>
                <a:cubicBezTo>
                  <a:pt x="578111" y="300392"/>
                  <a:pt x="589362" y="195548"/>
                  <a:pt x="563111" y="255459"/>
                </a:cubicBezTo>
                <a:cubicBezTo>
                  <a:pt x="566861" y="266692"/>
                  <a:pt x="555611" y="296647"/>
                  <a:pt x="570611" y="285414"/>
                </a:cubicBezTo>
                <a:cubicBezTo>
                  <a:pt x="555611" y="281670"/>
                  <a:pt x="559361" y="322858"/>
                  <a:pt x="544361" y="307880"/>
                </a:cubicBezTo>
                <a:cubicBezTo>
                  <a:pt x="555611" y="292903"/>
                  <a:pt x="533111" y="266692"/>
                  <a:pt x="551861" y="244225"/>
                </a:cubicBezTo>
                <a:cubicBezTo>
                  <a:pt x="548111" y="255459"/>
                  <a:pt x="559361" y="255459"/>
                  <a:pt x="563111" y="251714"/>
                </a:cubicBezTo>
                <a:cubicBezTo>
                  <a:pt x="555611" y="236736"/>
                  <a:pt x="563111" y="210525"/>
                  <a:pt x="551861" y="210525"/>
                </a:cubicBezTo>
                <a:cubicBezTo>
                  <a:pt x="540611" y="214270"/>
                  <a:pt x="529360" y="214270"/>
                  <a:pt x="533111" y="236736"/>
                </a:cubicBezTo>
                <a:lnTo>
                  <a:pt x="534810" y="245980"/>
                </a:lnTo>
                <a:cubicBezTo>
                  <a:pt x="537798" y="249140"/>
                  <a:pt x="543423" y="238609"/>
                  <a:pt x="540611" y="255459"/>
                </a:cubicBezTo>
                <a:cubicBezTo>
                  <a:pt x="521860" y="262947"/>
                  <a:pt x="521860" y="229248"/>
                  <a:pt x="510610" y="270436"/>
                </a:cubicBezTo>
                <a:cubicBezTo>
                  <a:pt x="521860" y="266692"/>
                  <a:pt x="525610" y="289158"/>
                  <a:pt x="525610" y="304136"/>
                </a:cubicBezTo>
                <a:lnTo>
                  <a:pt x="512485" y="313965"/>
                </a:lnTo>
                <a:lnTo>
                  <a:pt x="513891" y="302264"/>
                </a:lnTo>
                <a:cubicBezTo>
                  <a:pt x="495610" y="289158"/>
                  <a:pt x="506860" y="326603"/>
                  <a:pt x="488110" y="322858"/>
                </a:cubicBezTo>
                <a:cubicBezTo>
                  <a:pt x="480609" y="292903"/>
                  <a:pt x="480609" y="292903"/>
                  <a:pt x="480609" y="292903"/>
                </a:cubicBezTo>
                <a:cubicBezTo>
                  <a:pt x="484359" y="266692"/>
                  <a:pt x="506860" y="304136"/>
                  <a:pt x="506860" y="262947"/>
                </a:cubicBezTo>
                <a:cubicBezTo>
                  <a:pt x="491860" y="259203"/>
                  <a:pt x="488110" y="281670"/>
                  <a:pt x="476859" y="270436"/>
                </a:cubicBezTo>
                <a:cubicBezTo>
                  <a:pt x="480609" y="266692"/>
                  <a:pt x="484359" y="266692"/>
                  <a:pt x="484359" y="262947"/>
                </a:cubicBezTo>
                <a:cubicBezTo>
                  <a:pt x="480609" y="259203"/>
                  <a:pt x="480609" y="203037"/>
                  <a:pt x="461859" y="236736"/>
                </a:cubicBezTo>
                <a:cubicBezTo>
                  <a:pt x="450609" y="247970"/>
                  <a:pt x="458109" y="251714"/>
                  <a:pt x="458109" y="266692"/>
                </a:cubicBezTo>
                <a:cubicBezTo>
                  <a:pt x="435608" y="270436"/>
                  <a:pt x="428108" y="285414"/>
                  <a:pt x="416858" y="289158"/>
                </a:cubicBezTo>
                <a:cubicBezTo>
                  <a:pt x="420608" y="259203"/>
                  <a:pt x="394358" y="285414"/>
                  <a:pt x="409358" y="255459"/>
                </a:cubicBezTo>
                <a:cubicBezTo>
                  <a:pt x="416858" y="274181"/>
                  <a:pt x="443109" y="270436"/>
                  <a:pt x="450609" y="244225"/>
                </a:cubicBezTo>
                <a:lnTo>
                  <a:pt x="452015" y="228429"/>
                </a:lnTo>
                <a:cubicBezTo>
                  <a:pt x="456937" y="222461"/>
                  <a:pt x="470297" y="238609"/>
                  <a:pt x="473109" y="210525"/>
                </a:cubicBezTo>
                <a:cubicBezTo>
                  <a:pt x="458109" y="210525"/>
                  <a:pt x="458109" y="173081"/>
                  <a:pt x="458109" y="150615"/>
                </a:cubicBezTo>
                <a:cubicBezTo>
                  <a:pt x="454359" y="150615"/>
                  <a:pt x="446859" y="158104"/>
                  <a:pt x="446859" y="161848"/>
                </a:cubicBezTo>
                <a:cubicBezTo>
                  <a:pt x="443109" y="184315"/>
                  <a:pt x="450609" y="184315"/>
                  <a:pt x="446859" y="206781"/>
                </a:cubicBezTo>
                <a:cubicBezTo>
                  <a:pt x="431858" y="199292"/>
                  <a:pt x="413108" y="214270"/>
                  <a:pt x="401858" y="232992"/>
                </a:cubicBezTo>
                <a:cubicBezTo>
                  <a:pt x="398108" y="221759"/>
                  <a:pt x="398108" y="199292"/>
                  <a:pt x="405608" y="199292"/>
                </a:cubicBezTo>
                <a:cubicBezTo>
                  <a:pt x="386857" y="203037"/>
                  <a:pt x="364357" y="199292"/>
                  <a:pt x="341857" y="195548"/>
                </a:cubicBezTo>
                <a:lnTo>
                  <a:pt x="343204" y="211403"/>
                </a:lnTo>
                <a:cubicBezTo>
                  <a:pt x="340332" y="216794"/>
                  <a:pt x="331829" y="214764"/>
                  <a:pt x="327968" y="219090"/>
                </a:cubicBezTo>
                <a:cubicBezTo>
                  <a:pt x="326768" y="208116"/>
                  <a:pt x="325402" y="195934"/>
                  <a:pt x="326856" y="184315"/>
                </a:cubicBezTo>
                <a:lnTo>
                  <a:pt x="320293" y="187708"/>
                </a:lnTo>
                <a:cubicBezTo>
                  <a:pt x="317481" y="184548"/>
                  <a:pt x="323106" y="165592"/>
                  <a:pt x="311856" y="165592"/>
                </a:cubicBezTo>
                <a:cubicBezTo>
                  <a:pt x="300606" y="180570"/>
                  <a:pt x="281855" y="191803"/>
                  <a:pt x="266855" y="199292"/>
                </a:cubicBezTo>
                <a:cubicBezTo>
                  <a:pt x="248105" y="169337"/>
                  <a:pt x="218104" y="195548"/>
                  <a:pt x="199354" y="195548"/>
                </a:cubicBezTo>
                <a:cubicBezTo>
                  <a:pt x="191853" y="180570"/>
                  <a:pt x="195603" y="150615"/>
                  <a:pt x="188103" y="143126"/>
                </a:cubicBezTo>
                <a:cubicBezTo>
                  <a:pt x="176853" y="143126"/>
                  <a:pt x="195603" y="180570"/>
                  <a:pt x="176853" y="165592"/>
                </a:cubicBezTo>
                <a:lnTo>
                  <a:pt x="180134" y="159040"/>
                </a:lnTo>
                <a:cubicBezTo>
                  <a:pt x="173103" y="165592"/>
                  <a:pt x="150602" y="135637"/>
                  <a:pt x="143102" y="180570"/>
                </a:cubicBezTo>
                <a:cubicBezTo>
                  <a:pt x="150602" y="146870"/>
                  <a:pt x="150602" y="146870"/>
                  <a:pt x="150602" y="146870"/>
                </a:cubicBezTo>
                <a:cubicBezTo>
                  <a:pt x="146852" y="143126"/>
                  <a:pt x="143102" y="150615"/>
                  <a:pt x="139352" y="154359"/>
                </a:cubicBezTo>
                <a:cubicBezTo>
                  <a:pt x="139352" y="143126"/>
                  <a:pt x="135602" y="131893"/>
                  <a:pt x="143102" y="124404"/>
                </a:cubicBezTo>
                <a:cubicBezTo>
                  <a:pt x="131852" y="101937"/>
                  <a:pt x="120602" y="128148"/>
                  <a:pt x="109352" y="128148"/>
                </a:cubicBezTo>
                <a:cubicBezTo>
                  <a:pt x="116852" y="150615"/>
                  <a:pt x="116852" y="150615"/>
                  <a:pt x="116852" y="150615"/>
                </a:cubicBezTo>
                <a:cubicBezTo>
                  <a:pt x="94351" y="165592"/>
                  <a:pt x="83101" y="146870"/>
                  <a:pt x="64351" y="150615"/>
                </a:cubicBezTo>
                <a:lnTo>
                  <a:pt x="64351" y="134233"/>
                </a:lnTo>
                <a:lnTo>
                  <a:pt x="54507" y="141722"/>
                </a:lnTo>
                <a:lnTo>
                  <a:pt x="49819" y="121595"/>
                </a:lnTo>
                <a:cubicBezTo>
                  <a:pt x="46538" y="117851"/>
                  <a:pt x="41850" y="118787"/>
                  <a:pt x="38100" y="128148"/>
                </a:cubicBezTo>
                <a:cubicBezTo>
                  <a:pt x="71851" y="79471"/>
                  <a:pt x="71851" y="79471"/>
                  <a:pt x="71851" y="79471"/>
                </a:cubicBezTo>
                <a:cubicBezTo>
                  <a:pt x="79351" y="90704"/>
                  <a:pt x="60601" y="101937"/>
                  <a:pt x="64351" y="124404"/>
                </a:cubicBezTo>
                <a:cubicBezTo>
                  <a:pt x="68101" y="139381"/>
                  <a:pt x="86851" y="135637"/>
                  <a:pt x="90601" y="116915"/>
                </a:cubicBezTo>
                <a:cubicBezTo>
                  <a:pt x="83101" y="113170"/>
                  <a:pt x="83101" y="116915"/>
                  <a:pt x="79351" y="124404"/>
                </a:cubicBezTo>
                <a:cubicBezTo>
                  <a:pt x="75601" y="98193"/>
                  <a:pt x="86851" y="98193"/>
                  <a:pt x="90601" y="79471"/>
                </a:cubicBezTo>
                <a:lnTo>
                  <a:pt x="86912" y="78801"/>
                </a:lnTo>
                <a:cubicBezTo>
                  <a:pt x="92572" y="68177"/>
                  <a:pt x="99534" y="67761"/>
                  <a:pt x="109352" y="64493"/>
                </a:cubicBezTo>
                <a:cubicBezTo>
                  <a:pt x="101851" y="75726"/>
                  <a:pt x="113102" y="83215"/>
                  <a:pt x="109352" y="90704"/>
                </a:cubicBezTo>
                <a:cubicBezTo>
                  <a:pt x="109352" y="68237"/>
                  <a:pt x="120602" y="60749"/>
                  <a:pt x="135602" y="68237"/>
                </a:cubicBezTo>
                <a:cubicBezTo>
                  <a:pt x="146852" y="94448"/>
                  <a:pt x="165603" y="49515"/>
                  <a:pt x="180603" y="57004"/>
                </a:cubicBezTo>
                <a:cubicBezTo>
                  <a:pt x="173103" y="83215"/>
                  <a:pt x="161853" y="101937"/>
                  <a:pt x="154353" y="113170"/>
                </a:cubicBezTo>
                <a:cubicBezTo>
                  <a:pt x="161853" y="124404"/>
                  <a:pt x="165603" y="113170"/>
                  <a:pt x="173103" y="124404"/>
                </a:cubicBezTo>
                <a:cubicBezTo>
                  <a:pt x="180603" y="105682"/>
                  <a:pt x="184353" y="79471"/>
                  <a:pt x="199354" y="68237"/>
                </a:cubicBezTo>
                <a:lnTo>
                  <a:pt x="199354" y="84619"/>
                </a:lnTo>
                <a:cubicBezTo>
                  <a:pt x="210604" y="75726"/>
                  <a:pt x="210604" y="49515"/>
                  <a:pt x="229354" y="53260"/>
                </a:cubicBezTo>
                <a:cubicBezTo>
                  <a:pt x="255605" y="64493"/>
                  <a:pt x="281855" y="64493"/>
                  <a:pt x="304356" y="68237"/>
                </a:cubicBezTo>
                <a:lnTo>
                  <a:pt x="304356" y="84619"/>
                </a:lnTo>
                <a:cubicBezTo>
                  <a:pt x="315606" y="49515"/>
                  <a:pt x="341857" y="71982"/>
                  <a:pt x="356857" y="57004"/>
                </a:cubicBezTo>
                <a:cubicBezTo>
                  <a:pt x="383107" y="75726"/>
                  <a:pt x="413108" y="42026"/>
                  <a:pt x="428108" y="71982"/>
                </a:cubicBezTo>
                <a:cubicBezTo>
                  <a:pt x="473109" y="60749"/>
                  <a:pt x="514360" y="45771"/>
                  <a:pt x="563111" y="57004"/>
                </a:cubicBezTo>
                <a:cubicBezTo>
                  <a:pt x="551861" y="83215"/>
                  <a:pt x="551861" y="83215"/>
                  <a:pt x="551861" y="83215"/>
                </a:cubicBezTo>
                <a:lnTo>
                  <a:pt x="557896" y="76019"/>
                </a:lnTo>
                <a:cubicBezTo>
                  <a:pt x="561939" y="76896"/>
                  <a:pt x="561236" y="97257"/>
                  <a:pt x="566861" y="94448"/>
                </a:cubicBezTo>
                <a:cubicBezTo>
                  <a:pt x="559361" y="71982"/>
                  <a:pt x="578111" y="64493"/>
                  <a:pt x="585612" y="49515"/>
                </a:cubicBezTo>
                <a:cubicBezTo>
                  <a:pt x="608112" y="71982"/>
                  <a:pt x="634363" y="49515"/>
                  <a:pt x="653113" y="30793"/>
                </a:cubicBezTo>
                <a:lnTo>
                  <a:pt x="653113" y="47175"/>
                </a:lnTo>
                <a:cubicBezTo>
                  <a:pt x="675614" y="15815"/>
                  <a:pt x="694364" y="45771"/>
                  <a:pt x="720614" y="53260"/>
                </a:cubicBezTo>
                <a:cubicBezTo>
                  <a:pt x="720614" y="60749"/>
                  <a:pt x="724365" y="79471"/>
                  <a:pt x="731865" y="75726"/>
                </a:cubicBezTo>
                <a:cubicBezTo>
                  <a:pt x="746865" y="45771"/>
                  <a:pt x="754365" y="49515"/>
                  <a:pt x="773116" y="30793"/>
                </a:cubicBezTo>
                <a:cubicBezTo>
                  <a:pt x="788116" y="30793"/>
                  <a:pt x="810616" y="38282"/>
                  <a:pt x="821867" y="53260"/>
                </a:cubicBezTo>
                <a:cubicBezTo>
                  <a:pt x="874368" y="12071"/>
                  <a:pt x="926869" y="42026"/>
                  <a:pt x="983120" y="15815"/>
                </a:cubicBezTo>
                <a:cubicBezTo>
                  <a:pt x="986870" y="38282"/>
                  <a:pt x="986870" y="38282"/>
                  <a:pt x="986870" y="38282"/>
                </a:cubicBezTo>
                <a:cubicBezTo>
                  <a:pt x="1039371" y="-6651"/>
                  <a:pt x="1103123" y="38282"/>
                  <a:pt x="1148123" y="15815"/>
                </a:cubicBezTo>
                <a:cubicBezTo>
                  <a:pt x="1144373" y="53260"/>
                  <a:pt x="1144373" y="53260"/>
                  <a:pt x="1144373" y="53260"/>
                </a:cubicBezTo>
                <a:cubicBezTo>
                  <a:pt x="1155624" y="64493"/>
                  <a:pt x="1174374" y="42026"/>
                  <a:pt x="1170624" y="15815"/>
                </a:cubicBezTo>
                <a:cubicBezTo>
                  <a:pt x="1185624" y="30793"/>
                  <a:pt x="1208125" y="838"/>
                  <a:pt x="1215625" y="30793"/>
                </a:cubicBezTo>
                <a:cubicBezTo>
                  <a:pt x="1230625" y="38282"/>
                  <a:pt x="1234375" y="15815"/>
                  <a:pt x="1245626" y="8326"/>
                </a:cubicBezTo>
                <a:cubicBezTo>
                  <a:pt x="1272400" y="21693"/>
                  <a:pt x="1284240" y="23131"/>
                  <a:pt x="1304900" y="17006"/>
                </a:cubicBezTo>
                <a:cubicBezTo>
                  <a:pt x="1302101" y="25479"/>
                  <a:pt x="1303175" y="38282"/>
                  <a:pt x="1309377" y="38282"/>
                </a:cubicBezTo>
                <a:cubicBezTo>
                  <a:pt x="1320627" y="30793"/>
                  <a:pt x="1346878" y="49515"/>
                  <a:pt x="1335627" y="4582"/>
                </a:cubicBezTo>
                <a:cubicBezTo>
                  <a:pt x="1365628" y="30793"/>
                  <a:pt x="1403129" y="-10396"/>
                  <a:pt x="1433129" y="23304"/>
                </a:cubicBezTo>
                <a:cubicBezTo>
                  <a:pt x="1429379" y="12071"/>
                  <a:pt x="1436880" y="8326"/>
                  <a:pt x="1440630" y="838"/>
                </a:cubicBezTo>
                <a:cubicBezTo>
                  <a:pt x="1466880" y="838"/>
                  <a:pt x="1493131" y="27049"/>
                  <a:pt x="1511881" y="4582"/>
                </a:cubicBezTo>
                <a:cubicBezTo>
                  <a:pt x="1515631" y="12071"/>
                  <a:pt x="1504381" y="27049"/>
                  <a:pt x="1515631" y="27049"/>
                </a:cubicBezTo>
                <a:cubicBezTo>
                  <a:pt x="1523131" y="23304"/>
                  <a:pt x="1515631" y="12071"/>
                  <a:pt x="1523131" y="4582"/>
                </a:cubicBezTo>
                <a:cubicBezTo>
                  <a:pt x="1533444" y="-98"/>
                  <a:pt x="1543757" y="-801"/>
                  <a:pt x="1554011" y="72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Freeform 19">
            <a:extLst>
              <a:ext uri="{FF2B5EF4-FFF2-40B4-BE49-F238E27FC236}">
                <a16:creationId xmlns:a16="http://schemas.microsoft.com/office/drawing/2014/main" id="{0A2C1ED1-EE96-458E-8ADB-8FDD95D1B8C1}"/>
              </a:ext>
            </a:extLst>
          </p:cNvPr>
          <p:cNvSpPr>
            <a:spLocks noEditPoints="1"/>
          </p:cNvSpPr>
          <p:nvPr/>
        </p:nvSpPr>
        <p:spPr bwMode="auto">
          <a:xfrm>
            <a:off x="7935738" y="5902552"/>
            <a:ext cx="1997603" cy="630136"/>
          </a:xfrm>
          <a:custGeom>
            <a:avLst/>
            <a:gdLst>
              <a:gd name="T0" fmla="*/ 2147483646 w 236"/>
              <a:gd name="T1" fmla="*/ 2147483646 h 158"/>
              <a:gd name="T2" fmla="*/ 2147483646 w 236"/>
              <a:gd name="T3" fmla="*/ 2147483646 h 158"/>
              <a:gd name="T4" fmla="*/ 2147483646 w 236"/>
              <a:gd name="T5" fmla="*/ 2147483646 h 158"/>
              <a:gd name="T6" fmla="*/ 2147483646 w 236"/>
              <a:gd name="T7" fmla="*/ 2147483646 h 158"/>
              <a:gd name="T8" fmla="*/ 2147483646 w 236"/>
              <a:gd name="T9" fmla="*/ 2147483646 h 158"/>
              <a:gd name="T10" fmla="*/ 2147483646 w 236"/>
              <a:gd name="T11" fmla="*/ 2147483646 h 158"/>
              <a:gd name="T12" fmla="*/ 2147483646 w 236"/>
              <a:gd name="T13" fmla="*/ 2147483646 h 158"/>
              <a:gd name="T14" fmla="*/ 2147483646 w 236"/>
              <a:gd name="T15" fmla="*/ 2147483646 h 158"/>
              <a:gd name="T16" fmla="*/ 2147483646 w 236"/>
              <a:gd name="T17" fmla="*/ 2147483646 h 158"/>
              <a:gd name="T18" fmla="*/ 2147483646 w 236"/>
              <a:gd name="T19" fmla="*/ 2147483646 h 158"/>
              <a:gd name="T20" fmla="*/ 2147483646 w 236"/>
              <a:gd name="T21" fmla="*/ 2147483646 h 158"/>
              <a:gd name="T22" fmla="*/ 2147483646 w 236"/>
              <a:gd name="T23" fmla="*/ 2147483646 h 158"/>
              <a:gd name="T24" fmla="*/ 2147483646 w 236"/>
              <a:gd name="T25" fmla="*/ 2147483646 h 158"/>
              <a:gd name="T26" fmla="*/ 2147483646 w 236"/>
              <a:gd name="T27" fmla="*/ 2147483646 h 158"/>
              <a:gd name="T28" fmla="*/ 2147483646 w 236"/>
              <a:gd name="T29" fmla="*/ 2147483646 h 158"/>
              <a:gd name="T30" fmla="*/ 2147483646 w 236"/>
              <a:gd name="T31" fmla="*/ 2147483646 h 158"/>
              <a:gd name="T32" fmla="*/ 2147483646 w 236"/>
              <a:gd name="T33" fmla="*/ 2147483646 h 158"/>
              <a:gd name="T34" fmla="*/ 2147483646 w 236"/>
              <a:gd name="T35" fmla="*/ 2147483646 h 158"/>
              <a:gd name="T36" fmla="*/ 2147483646 w 236"/>
              <a:gd name="T37" fmla="*/ 2147483646 h 158"/>
              <a:gd name="T38" fmla="*/ 2147483646 w 236"/>
              <a:gd name="T39" fmla="*/ 2147483646 h 158"/>
              <a:gd name="T40" fmla="*/ 2147483646 w 236"/>
              <a:gd name="T41" fmla="*/ 2147483646 h 158"/>
              <a:gd name="T42" fmla="*/ 2147483646 w 236"/>
              <a:gd name="T43" fmla="*/ 2147483646 h 158"/>
              <a:gd name="T44" fmla="*/ 2147483646 w 236"/>
              <a:gd name="T45" fmla="*/ 2147483646 h 158"/>
              <a:gd name="T46" fmla="*/ 2147483646 w 236"/>
              <a:gd name="T47" fmla="*/ 2147483646 h 158"/>
              <a:gd name="T48" fmla="*/ 2147483646 w 236"/>
              <a:gd name="T49" fmla="*/ 2147483646 h 158"/>
              <a:gd name="T50" fmla="*/ 2147483646 w 236"/>
              <a:gd name="T51" fmla="*/ 2147483646 h 158"/>
              <a:gd name="T52" fmla="*/ 2147483646 w 236"/>
              <a:gd name="T53" fmla="*/ 2147483646 h 158"/>
              <a:gd name="T54" fmla="*/ 2147483646 w 236"/>
              <a:gd name="T55" fmla="*/ 2147483646 h 158"/>
              <a:gd name="T56" fmla="*/ 2147483646 w 236"/>
              <a:gd name="T57" fmla="*/ 2147483646 h 158"/>
              <a:gd name="T58" fmla="*/ 2147483646 w 236"/>
              <a:gd name="T59" fmla="*/ 2147483646 h 158"/>
              <a:gd name="T60" fmla="*/ 2147483646 w 236"/>
              <a:gd name="T61" fmla="*/ 2147483646 h 158"/>
              <a:gd name="T62" fmla="*/ 2147483646 w 236"/>
              <a:gd name="T63" fmla="*/ 2147483646 h 158"/>
              <a:gd name="T64" fmla="*/ 2147483646 w 236"/>
              <a:gd name="T65" fmla="*/ 2147483646 h 158"/>
              <a:gd name="T66" fmla="*/ 2147483646 w 236"/>
              <a:gd name="T67" fmla="*/ 2147483646 h 158"/>
              <a:gd name="T68" fmla="*/ 0 w 236"/>
              <a:gd name="T69" fmla="*/ 2147483646 h 158"/>
              <a:gd name="T70" fmla="*/ 2147483646 w 236"/>
              <a:gd name="T71" fmla="*/ 2147483646 h 158"/>
              <a:gd name="T72" fmla="*/ 2147483646 w 236"/>
              <a:gd name="T73" fmla="*/ 2147483646 h 158"/>
              <a:gd name="T74" fmla="*/ 2147483646 w 236"/>
              <a:gd name="T75" fmla="*/ 2147483646 h 158"/>
              <a:gd name="T76" fmla="*/ 2147483646 w 236"/>
              <a:gd name="T77" fmla="*/ 2147483646 h 158"/>
              <a:gd name="T78" fmla="*/ 2147483646 w 236"/>
              <a:gd name="T79" fmla="*/ 2147483646 h 158"/>
              <a:gd name="T80" fmla="*/ 2147483646 w 236"/>
              <a:gd name="T81" fmla="*/ 2147483646 h 158"/>
              <a:gd name="T82" fmla="*/ 2147483646 w 236"/>
              <a:gd name="T83" fmla="*/ 2147483646 h 158"/>
              <a:gd name="T84" fmla="*/ 2147483646 w 236"/>
              <a:gd name="T85" fmla="*/ 2147483646 h 158"/>
              <a:gd name="T86" fmla="*/ 2147483646 w 236"/>
              <a:gd name="T87" fmla="*/ 2147483646 h 158"/>
              <a:gd name="T88" fmla="*/ 2147483646 w 236"/>
              <a:gd name="T89" fmla="*/ 2147483646 h 158"/>
              <a:gd name="T90" fmla="*/ 2147483646 w 236"/>
              <a:gd name="T91" fmla="*/ 2147483646 h 158"/>
              <a:gd name="T92" fmla="*/ 2147483646 w 236"/>
              <a:gd name="T93" fmla="*/ 2147483646 h 158"/>
              <a:gd name="T94" fmla="*/ 2147483646 w 236"/>
              <a:gd name="T95" fmla="*/ 2147483646 h 158"/>
              <a:gd name="T96" fmla="*/ 2147483646 w 236"/>
              <a:gd name="T97" fmla="*/ 2147483646 h 158"/>
              <a:gd name="T98" fmla="*/ 2147483646 w 236"/>
              <a:gd name="T99" fmla="*/ 2147483646 h 158"/>
              <a:gd name="T100" fmla="*/ 2147483646 w 236"/>
              <a:gd name="T101" fmla="*/ 2147483646 h 158"/>
              <a:gd name="T102" fmla="*/ 2147483646 w 236"/>
              <a:gd name="T103" fmla="*/ 2147483646 h 158"/>
              <a:gd name="T104" fmla="*/ 2147483646 w 236"/>
              <a:gd name="T105" fmla="*/ 2147483646 h 158"/>
              <a:gd name="T106" fmla="*/ 2147483646 w 236"/>
              <a:gd name="T107" fmla="*/ 2147483646 h 158"/>
              <a:gd name="T108" fmla="*/ 2147483646 w 236"/>
              <a:gd name="T109" fmla="*/ 2147483646 h 158"/>
              <a:gd name="T110" fmla="*/ 2147483646 w 236"/>
              <a:gd name="T111" fmla="*/ 2147483646 h 158"/>
              <a:gd name="T112" fmla="*/ 2147483646 w 236"/>
              <a:gd name="T113" fmla="*/ 2147483646 h 158"/>
              <a:gd name="T114" fmla="*/ 2147483646 w 236"/>
              <a:gd name="T115" fmla="*/ 2147483646 h 158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236"/>
              <a:gd name="T175" fmla="*/ 0 h 158"/>
              <a:gd name="T176" fmla="*/ 236 w 236"/>
              <a:gd name="T177" fmla="*/ 158 h 158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236" h="158">
                <a:moveTo>
                  <a:pt x="235" y="71"/>
                </a:moveTo>
                <a:cubicBezTo>
                  <a:pt x="235" y="69"/>
                  <a:pt x="234" y="67"/>
                  <a:pt x="233" y="66"/>
                </a:cubicBezTo>
                <a:cubicBezTo>
                  <a:pt x="233" y="67"/>
                  <a:pt x="234" y="66"/>
                  <a:pt x="234" y="67"/>
                </a:cubicBezTo>
                <a:cubicBezTo>
                  <a:pt x="233" y="68"/>
                  <a:pt x="232" y="66"/>
                  <a:pt x="232" y="65"/>
                </a:cubicBezTo>
                <a:cubicBezTo>
                  <a:pt x="232" y="65"/>
                  <a:pt x="232" y="65"/>
                  <a:pt x="232" y="65"/>
                </a:cubicBezTo>
                <a:cubicBezTo>
                  <a:pt x="232" y="63"/>
                  <a:pt x="232" y="62"/>
                  <a:pt x="232" y="61"/>
                </a:cubicBezTo>
                <a:cubicBezTo>
                  <a:pt x="232" y="59"/>
                  <a:pt x="232" y="62"/>
                  <a:pt x="233" y="61"/>
                </a:cubicBezTo>
                <a:cubicBezTo>
                  <a:pt x="234" y="61"/>
                  <a:pt x="234" y="57"/>
                  <a:pt x="234" y="56"/>
                </a:cubicBezTo>
                <a:cubicBezTo>
                  <a:pt x="234" y="56"/>
                  <a:pt x="233" y="55"/>
                  <a:pt x="233" y="55"/>
                </a:cubicBezTo>
                <a:cubicBezTo>
                  <a:pt x="232" y="54"/>
                  <a:pt x="234" y="54"/>
                  <a:pt x="234" y="53"/>
                </a:cubicBezTo>
                <a:cubicBezTo>
                  <a:pt x="231" y="49"/>
                  <a:pt x="231" y="49"/>
                  <a:pt x="231" y="49"/>
                </a:cubicBezTo>
                <a:cubicBezTo>
                  <a:pt x="231" y="49"/>
                  <a:pt x="232" y="48"/>
                  <a:pt x="233" y="49"/>
                </a:cubicBezTo>
                <a:cubicBezTo>
                  <a:pt x="232" y="46"/>
                  <a:pt x="230" y="44"/>
                  <a:pt x="229" y="42"/>
                </a:cubicBezTo>
                <a:cubicBezTo>
                  <a:pt x="230" y="41"/>
                  <a:pt x="229" y="38"/>
                  <a:pt x="229" y="37"/>
                </a:cubicBezTo>
                <a:cubicBezTo>
                  <a:pt x="230" y="36"/>
                  <a:pt x="229" y="38"/>
                  <a:pt x="229" y="38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1" y="39"/>
                  <a:pt x="232" y="36"/>
                  <a:pt x="233" y="37"/>
                </a:cubicBezTo>
                <a:cubicBezTo>
                  <a:pt x="232" y="36"/>
                  <a:pt x="233" y="32"/>
                  <a:pt x="233" y="29"/>
                </a:cubicBezTo>
                <a:cubicBezTo>
                  <a:pt x="231" y="31"/>
                  <a:pt x="232" y="26"/>
                  <a:pt x="230" y="26"/>
                </a:cubicBezTo>
                <a:cubicBezTo>
                  <a:pt x="230" y="23"/>
                  <a:pt x="232" y="24"/>
                  <a:pt x="232" y="23"/>
                </a:cubicBezTo>
                <a:cubicBezTo>
                  <a:pt x="231" y="20"/>
                  <a:pt x="231" y="17"/>
                  <a:pt x="231" y="14"/>
                </a:cubicBezTo>
                <a:cubicBezTo>
                  <a:pt x="232" y="15"/>
                  <a:pt x="233" y="15"/>
                  <a:pt x="231" y="14"/>
                </a:cubicBezTo>
                <a:cubicBezTo>
                  <a:pt x="231" y="14"/>
                  <a:pt x="231" y="14"/>
                  <a:pt x="231" y="14"/>
                </a:cubicBezTo>
                <a:cubicBezTo>
                  <a:pt x="232" y="14"/>
                  <a:pt x="232" y="14"/>
                  <a:pt x="232" y="14"/>
                </a:cubicBezTo>
                <a:cubicBezTo>
                  <a:pt x="231" y="12"/>
                  <a:pt x="231" y="7"/>
                  <a:pt x="230" y="5"/>
                </a:cubicBezTo>
                <a:cubicBezTo>
                  <a:pt x="230" y="5"/>
                  <a:pt x="230" y="5"/>
                  <a:pt x="231" y="5"/>
                </a:cubicBezTo>
                <a:cubicBezTo>
                  <a:pt x="228" y="0"/>
                  <a:pt x="230" y="6"/>
                  <a:pt x="227" y="5"/>
                </a:cubicBezTo>
                <a:cubicBezTo>
                  <a:pt x="228" y="4"/>
                  <a:pt x="228" y="4"/>
                  <a:pt x="228" y="4"/>
                </a:cubicBezTo>
                <a:cubicBezTo>
                  <a:pt x="226" y="5"/>
                  <a:pt x="224" y="3"/>
                  <a:pt x="222" y="5"/>
                </a:cubicBezTo>
                <a:cubicBezTo>
                  <a:pt x="222" y="5"/>
                  <a:pt x="222" y="4"/>
                  <a:pt x="222" y="4"/>
                </a:cubicBezTo>
                <a:cubicBezTo>
                  <a:pt x="222" y="4"/>
                  <a:pt x="221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18" y="5"/>
                  <a:pt x="217" y="5"/>
                  <a:pt x="216" y="6"/>
                </a:cubicBezTo>
                <a:cubicBezTo>
                  <a:pt x="216" y="6"/>
                  <a:pt x="216" y="5"/>
                  <a:pt x="217" y="5"/>
                </a:cubicBezTo>
                <a:cubicBezTo>
                  <a:pt x="215" y="4"/>
                  <a:pt x="215" y="6"/>
                  <a:pt x="213" y="6"/>
                </a:cubicBezTo>
                <a:cubicBezTo>
                  <a:pt x="212" y="6"/>
                  <a:pt x="211" y="5"/>
                  <a:pt x="212" y="5"/>
                </a:cubicBezTo>
                <a:cubicBezTo>
                  <a:pt x="211" y="6"/>
                  <a:pt x="208" y="6"/>
                  <a:pt x="207" y="7"/>
                </a:cubicBezTo>
                <a:cubicBezTo>
                  <a:pt x="207" y="6"/>
                  <a:pt x="206" y="6"/>
                  <a:pt x="205" y="6"/>
                </a:cubicBezTo>
                <a:cubicBezTo>
                  <a:pt x="194" y="7"/>
                  <a:pt x="184" y="7"/>
                  <a:pt x="173" y="10"/>
                </a:cubicBezTo>
                <a:cubicBezTo>
                  <a:pt x="172" y="8"/>
                  <a:pt x="176" y="8"/>
                  <a:pt x="175" y="7"/>
                </a:cubicBezTo>
                <a:cubicBezTo>
                  <a:pt x="175" y="9"/>
                  <a:pt x="173" y="8"/>
                  <a:pt x="170" y="8"/>
                </a:cubicBezTo>
                <a:cubicBezTo>
                  <a:pt x="170" y="8"/>
                  <a:pt x="170" y="8"/>
                  <a:pt x="170" y="8"/>
                </a:cubicBezTo>
                <a:cubicBezTo>
                  <a:pt x="168" y="9"/>
                  <a:pt x="168" y="8"/>
                  <a:pt x="166" y="8"/>
                </a:cubicBezTo>
                <a:cubicBezTo>
                  <a:pt x="166" y="9"/>
                  <a:pt x="166" y="9"/>
                  <a:pt x="166" y="9"/>
                </a:cubicBezTo>
                <a:cubicBezTo>
                  <a:pt x="165" y="10"/>
                  <a:pt x="163" y="7"/>
                  <a:pt x="162" y="9"/>
                </a:cubicBezTo>
                <a:cubicBezTo>
                  <a:pt x="161" y="8"/>
                  <a:pt x="161" y="8"/>
                  <a:pt x="161" y="8"/>
                </a:cubicBezTo>
                <a:cubicBezTo>
                  <a:pt x="159" y="10"/>
                  <a:pt x="158" y="7"/>
                  <a:pt x="157" y="9"/>
                </a:cubicBezTo>
                <a:cubicBezTo>
                  <a:pt x="157" y="9"/>
                  <a:pt x="157" y="9"/>
                  <a:pt x="157" y="9"/>
                </a:cubicBezTo>
                <a:cubicBezTo>
                  <a:pt x="154" y="8"/>
                  <a:pt x="152" y="11"/>
                  <a:pt x="151" y="10"/>
                </a:cubicBezTo>
                <a:cubicBezTo>
                  <a:pt x="148" y="10"/>
                  <a:pt x="146" y="10"/>
                  <a:pt x="146" y="12"/>
                </a:cubicBezTo>
                <a:cubicBezTo>
                  <a:pt x="145" y="11"/>
                  <a:pt x="145" y="10"/>
                  <a:pt x="146" y="10"/>
                </a:cubicBezTo>
                <a:cubicBezTo>
                  <a:pt x="138" y="11"/>
                  <a:pt x="129" y="11"/>
                  <a:pt x="122" y="13"/>
                </a:cubicBezTo>
                <a:cubicBezTo>
                  <a:pt x="121" y="13"/>
                  <a:pt x="122" y="13"/>
                  <a:pt x="122" y="12"/>
                </a:cubicBezTo>
                <a:cubicBezTo>
                  <a:pt x="118" y="14"/>
                  <a:pt x="113" y="11"/>
                  <a:pt x="110" y="14"/>
                </a:cubicBezTo>
                <a:cubicBezTo>
                  <a:pt x="109" y="15"/>
                  <a:pt x="109" y="15"/>
                  <a:pt x="109" y="15"/>
                </a:cubicBezTo>
                <a:cubicBezTo>
                  <a:pt x="108" y="15"/>
                  <a:pt x="108" y="14"/>
                  <a:pt x="107" y="13"/>
                </a:cubicBezTo>
                <a:cubicBezTo>
                  <a:pt x="106" y="14"/>
                  <a:pt x="103" y="14"/>
                  <a:pt x="102" y="15"/>
                </a:cubicBezTo>
                <a:cubicBezTo>
                  <a:pt x="102" y="14"/>
                  <a:pt x="102" y="14"/>
                  <a:pt x="102" y="14"/>
                </a:cubicBezTo>
                <a:cubicBezTo>
                  <a:pt x="100" y="14"/>
                  <a:pt x="98" y="15"/>
                  <a:pt x="96" y="15"/>
                </a:cubicBezTo>
                <a:cubicBezTo>
                  <a:pt x="97" y="14"/>
                  <a:pt x="97" y="14"/>
                  <a:pt x="97" y="14"/>
                </a:cubicBezTo>
                <a:cubicBezTo>
                  <a:pt x="86" y="12"/>
                  <a:pt x="73" y="11"/>
                  <a:pt x="65" y="13"/>
                </a:cubicBezTo>
                <a:cubicBezTo>
                  <a:pt x="63" y="14"/>
                  <a:pt x="64" y="11"/>
                  <a:pt x="63" y="12"/>
                </a:cubicBezTo>
                <a:cubicBezTo>
                  <a:pt x="54" y="14"/>
                  <a:pt x="44" y="10"/>
                  <a:pt x="36" y="13"/>
                </a:cubicBezTo>
                <a:cubicBezTo>
                  <a:pt x="30" y="13"/>
                  <a:pt x="28" y="17"/>
                  <a:pt x="28" y="17"/>
                </a:cubicBezTo>
                <a:cubicBezTo>
                  <a:pt x="43" y="17"/>
                  <a:pt x="56" y="19"/>
                  <a:pt x="71" y="21"/>
                </a:cubicBezTo>
                <a:cubicBezTo>
                  <a:pt x="76" y="21"/>
                  <a:pt x="82" y="21"/>
                  <a:pt x="87" y="21"/>
                </a:cubicBezTo>
                <a:cubicBezTo>
                  <a:pt x="106" y="21"/>
                  <a:pt x="126" y="24"/>
                  <a:pt x="145" y="21"/>
                </a:cubicBezTo>
                <a:cubicBezTo>
                  <a:pt x="144" y="21"/>
                  <a:pt x="145" y="20"/>
                  <a:pt x="146" y="20"/>
                </a:cubicBezTo>
                <a:cubicBezTo>
                  <a:pt x="147" y="20"/>
                  <a:pt x="147" y="20"/>
                  <a:pt x="147" y="20"/>
                </a:cubicBezTo>
                <a:cubicBezTo>
                  <a:pt x="148" y="19"/>
                  <a:pt x="148" y="19"/>
                  <a:pt x="148" y="19"/>
                </a:cubicBezTo>
                <a:cubicBezTo>
                  <a:pt x="150" y="19"/>
                  <a:pt x="149" y="20"/>
                  <a:pt x="148" y="21"/>
                </a:cubicBezTo>
                <a:cubicBezTo>
                  <a:pt x="156" y="20"/>
                  <a:pt x="163" y="19"/>
                  <a:pt x="170" y="19"/>
                </a:cubicBezTo>
                <a:cubicBezTo>
                  <a:pt x="171" y="18"/>
                  <a:pt x="174" y="19"/>
                  <a:pt x="174" y="17"/>
                </a:cubicBezTo>
                <a:cubicBezTo>
                  <a:pt x="175" y="17"/>
                  <a:pt x="174" y="18"/>
                  <a:pt x="174" y="18"/>
                </a:cubicBezTo>
                <a:cubicBezTo>
                  <a:pt x="180" y="17"/>
                  <a:pt x="180" y="17"/>
                  <a:pt x="185" y="18"/>
                </a:cubicBezTo>
                <a:cubicBezTo>
                  <a:pt x="195" y="18"/>
                  <a:pt x="205" y="17"/>
                  <a:pt x="215" y="16"/>
                </a:cubicBezTo>
                <a:cubicBezTo>
                  <a:pt x="220" y="15"/>
                  <a:pt x="220" y="15"/>
                  <a:pt x="220" y="15"/>
                </a:cubicBezTo>
                <a:cubicBezTo>
                  <a:pt x="220" y="19"/>
                  <a:pt x="220" y="19"/>
                  <a:pt x="220" y="19"/>
                </a:cubicBezTo>
                <a:cubicBezTo>
                  <a:pt x="221" y="39"/>
                  <a:pt x="223" y="59"/>
                  <a:pt x="222" y="80"/>
                </a:cubicBezTo>
                <a:cubicBezTo>
                  <a:pt x="225" y="83"/>
                  <a:pt x="223" y="88"/>
                  <a:pt x="225" y="91"/>
                </a:cubicBezTo>
                <a:cubicBezTo>
                  <a:pt x="225" y="91"/>
                  <a:pt x="225" y="91"/>
                  <a:pt x="225" y="91"/>
                </a:cubicBezTo>
                <a:cubicBezTo>
                  <a:pt x="225" y="94"/>
                  <a:pt x="224" y="95"/>
                  <a:pt x="223" y="99"/>
                </a:cubicBezTo>
                <a:cubicBezTo>
                  <a:pt x="224" y="99"/>
                  <a:pt x="223" y="101"/>
                  <a:pt x="224" y="100"/>
                </a:cubicBezTo>
                <a:cubicBezTo>
                  <a:pt x="226" y="102"/>
                  <a:pt x="222" y="103"/>
                  <a:pt x="223" y="105"/>
                </a:cubicBezTo>
                <a:cubicBezTo>
                  <a:pt x="222" y="105"/>
                  <a:pt x="224" y="105"/>
                  <a:pt x="223" y="105"/>
                </a:cubicBezTo>
                <a:cubicBezTo>
                  <a:pt x="224" y="110"/>
                  <a:pt x="223" y="104"/>
                  <a:pt x="220" y="110"/>
                </a:cubicBezTo>
                <a:cubicBezTo>
                  <a:pt x="221" y="117"/>
                  <a:pt x="219" y="129"/>
                  <a:pt x="217" y="130"/>
                </a:cubicBezTo>
                <a:cubicBezTo>
                  <a:pt x="217" y="130"/>
                  <a:pt x="217" y="130"/>
                  <a:pt x="217" y="130"/>
                </a:cubicBezTo>
                <a:cubicBezTo>
                  <a:pt x="215" y="128"/>
                  <a:pt x="214" y="132"/>
                  <a:pt x="213" y="131"/>
                </a:cubicBezTo>
                <a:cubicBezTo>
                  <a:pt x="213" y="131"/>
                  <a:pt x="213" y="131"/>
                  <a:pt x="214" y="130"/>
                </a:cubicBezTo>
                <a:cubicBezTo>
                  <a:pt x="209" y="131"/>
                  <a:pt x="207" y="133"/>
                  <a:pt x="203" y="133"/>
                </a:cubicBezTo>
                <a:cubicBezTo>
                  <a:pt x="200" y="135"/>
                  <a:pt x="195" y="134"/>
                  <a:pt x="193" y="136"/>
                </a:cubicBezTo>
                <a:cubicBezTo>
                  <a:pt x="193" y="135"/>
                  <a:pt x="191" y="135"/>
                  <a:pt x="190" y="135"/>
                </a:cubicBezTo>
                <a:cubicBezTo>
                  <a:pt x="188" y="138"/>
                  <a:pt x="183" y="135"/>
                  <a:pt x="181" y="138"/>
                </a:cubicBezTo>
                <a:cubicBezTo>
                  <a:pt x="181" y="137"/>
                  <a:pt x="181" y="137"/>
                  <a:pt x="181" y="137"/>
                </a:cubicBezTo>
                <a:cubicBezTo>
                  <a:pt x="171" y="140"/>
                  <a:pt x="160" y="140"/>
                  <a:pt x="150" y="142"/>
                </a:cubicBezTo>
                <a:cubicBezTo>
                  <a:pt x="145" y="143"/>
                  <a:pt x="138" y="141"/>
                  <a:pt x="132" y="142"/>
                </a:cubicBezTo>
                <a:cubicBezTo>
                  <a:pt x="131" y="143"/>
                  <a:pt x="132" y="143"/>
                  <a:pt x="131" y="144"/>
                </a:cubicBezTo>
                <a:cubicBezTo>
                  <a:pt x="129" y="144"/>
                  <a:pt x="131" y="143"/>
                  <a:pt x="130" y="142"/>
                </a:cubicBezTo>
                <a:cubicBezTo>
                  <a:pt x="127" y="144"/>
                  <a:pt x="123" y="142"/>
                  <a:pt x="119" y="142"/>
                </a:cubicBezTo>
                <a:cubicBezTo>
                  <a:pt x="118" y="143"/>
                  <a:pt x="117" y="143"/>
                  <a:pt x="118" y="143"/>
                </a:cubicBezTo>
                <a:cubicBezTo>
                  <a:pt x="113" y="142"/>
                  <a:pt x="107" y="144"/>
                  <a:pt x="103" y="142"/>
                </a:cubicBezTo>
                <a:cubicBezTo>
                  <a:pt x="104" y="145"/>
                  <a:pt x="100" y="144"/>
                  <a:pt x="99" y="144"/>
                </a:cubicBezTo>
                <a:cubicBezTo>
                  <a:pt x="98" y="144"/>
                  <a:pt x="98" y="143"/>
                  <a:pt x="98" y="143"/>
                </a:cubicBezTo>
                <a:cubicBezTo>
                  <a:pt x="95" y="143"/>
                  <a:pt x="93" y="143"/>
                  <a:pt x="89" y="142"/>
                </a:cubicBezTo>
                <a:cubicBezTo>
                  <a:pt x="87" y="142"/>
                  <a:pt x="87" y="143"/>
                  <a:pt x="84" y="143"/>
                </a:cubicBezTo>
                <a:cubicBezTo>
                  <a:pt x="83" y="141"/>
                  <a:pt x="80" y="142"/>
                  <a:pt x="78" y="142"/>
                </a:cubicBezTo>
                <a:cubicBezTo>
                  <a:pt x="78" y="143"/>
                  <a:pt x="75" y="144"/>
                  <a:pt x="73" y="143"/>
                </a:cubicBezTo>
                <a:cubicBezTo>
                  <a:pt x="74" y="141"/>
                  <a:pt x="74" y="141"/>
                  <a:pt x="74" y="141"/>
                </a:cubicBezTo>
                <a:cubicBezTo>
                  <a:pt x="67" y="142"/>
                  <a:pt x="57" y="138"/>
                  <a:pt x="49" y="139"/>
                </a:cubicBezTo>
                <a:cubicBezTo>
                  <a:pt x="48" y="138"/>
                  <a:pt x="48" y="138"/>
                  <a:pt x="48" y="138"/>
                </a:cubicBezTo>
                <a:cubicBezTo>
                  <a:pt x="40" y="139"/>
                  <a:pt x="32" y="135"/>
                  <a:pt x="24" y="136"/>
                </a:cubicBezTo>
                <a:cubicBezTo>
                  <a:pt x="22" y="135"/>
                  <a:pt x="18" y="134"/>
                  <a:pt x="16" y="134"/>
                </a:cubicBezTo>
                <a:cubicBezTo>
                  <a:pt x="16" y="134"/>
                  <a:pt x="16" y="134"/>
                  <a:pt x="15" y="134"/>
                </a:cubicBezTo>
                <a:cubicBezTo>
                  <a:pt x="17" y="131"/>
                  <a:pt x="18" y="129"/>
                  <a:pt x="17" y="126"/>
                </a:cubicBezTo>
                <a:cubicBezTo>
                  <a:pt x="18" y="126"/>
                  <a:pt x="18" y="126"/>
                  <a:pt x="18" y="126"/>
                </a:cubicBezTo>
                <a:cubicBezTo>
                  <a:pt x="17" y="123"/>
                  <a:pt x="17" y="119"/>
                  <a:pt x="18" y="115"/>
                </a:cubicBezTo>
                <a:cubicBezTo>
                  <a:pt x="18" y="114"/>
                  <a:pt x="18" y="111"/>
                  <a:pt x="17" y="112"/>
                </a:cubicBezTo>
                <a:cubicBezTo>
                  <a:pt x="16" y="111"/>
                  <a:pt x="18" y="112"/>
                  <a:pt x="17" y="110"/>
                </a:cubicBezTo>
                <a:cubicBezTo>
                  <a:pt x="19" y="112"/>
                  <a:pt x="19" y="112"/>
                  <a:pt x="19" y="112"/>
                </a:cubicBezTo>
                <a:cubicBezTo>
                  <a:pt x="20" y="104"/>
                  <a:pt x="20" y="98"/>
                  <a:pt x="20" y="90"/>
                </a:cubicBezTo>
                <a:cubicBezTo>
                  <a:pt x="22" y="88"/>
                  <a:pt x="20" y="83"/>
                  <a:pt x="21" y="79"/>
                </a:cubicBezTo>
                <a:cubicBezTo>
                  <a:pt x="21" y="77"/>
                  <a:pt x="22" y="73"/>
                  <a:pt x="20" y="71"/>
                </a:cubicBezTo>
                <a:cubicBezTo>
                  <a:pt x="21" y="71"/>
                  <a:pt x="21" y="71"/>
                  <a:pt x="21" y="71"/>
                </a:cubicBezTo>
                <a:cubicBezTo>
                  <a:pt x="21" y="67"/>
                  <a:pt x="21" y="63"/>
                  <a:pt x="22" y="59"/>
                </a:cubicBezTo>
                <a:cubicBezTo>
                  <a:pt x="22" y="56"/>
                  <a:pt x="21" y="56"/>
                  <a:pt x="20" y="54"/>
                </a:cubicBezTo>
                <a:cubicBezTo>
                  <a:pt x="21" y="54"/>
                  <a:pt x="21" y="54"/>
                  <a:pt x="21" y="54"/>
                </a:cubicBezTo>
                <a:cubicBezTo>
                  <a:pt x="20" y="52"/>
                  <a:pt x="19" y="52"/>
                  <a:pt x="18" y="51"/>
                </a:cubicBezTo>
                <a:cubicBezTo>
                  <a:pt x="19" y="49"/>
                  <a:pt x="18" y="49"/>
                  <a:pt x="18" y="47"/>
                </a:cubicBezTo>
                <a:cubicBezTo>
                  <a:pt x="19" y="49"/>
                  <a:pt x="20" y="50"/>
                  <a:pt x="21" y="51"/>
                </a:cubicBezTo>
                <a:cubicBezTo>
                  <a:pt x="22" y="49"/>
                  <a:pt x="19" y="46"/>
                  <a:pt x="21" y="44"/>
                </a:cubicBezTo>
                <a:cubicBezTo>
                  <a:pt x="21" y="42"/>
                  <a:pt x="21" y="40"/>
                  <a:pt x="19" y="40"/>
                </a:cubicBezTo>
                <a:cubicBezTo>
                  <a:pt x="20" y="41"/>
                  <a:pt x="20" y="39"/>
                  <a:pt x="21" y="40"/>
                </a:cubicBezTo>
                <a:cubicBezTo>
                  <a:pt x="20" y="38"/>
                  <a:pt x="20" y="37"/>
                  <a:pt x="20" y="36"/>
                </a:cubicBezTo>
                <a:cubicBezTo>
                  <a:pt x="20" y="37"/>
                  <a:pt x="20" y="37"/>
                  <a:pt x="20" y="37"/>
                </a:cubicBezTo>
                <a:cubicBezTo>
                  <a:pt x="19" y="37"/>
                  <a:pt x="19" y="35"/>
                  <a:pt x="17" y="35"/>
                </a:cubicBezTo>
                <a:cubicBezTo>
                  <a:pt x="18" y="36"/>
                  <a:pt x="18" y="36"/>
                  <a:pt x="18" y="37"/>
                </a:cubicBezTo>
                <a:cubicBezTo>
                  <a:pt x="17" y="37"/>
                  <a:pt x="16" y="34"/>
                  <a:pt x="17" y="34"/>
                </a:cubicBezTo>
                <a:cubicBezTo>
                  <a:pt x="18" y="33"/>
                  <a:pt x="19" y="35"/>
                  <a:pt x="19" y="34"/>
                </a:cubicBezTo>
                <a:cubicBezTo>
                  <a:pt x="17" y="30"/>
                  <a:pt x="17" y="30"/>
                  <a:pt x="17" y="30"/>
                </a:cubicBezTo>
                <a:cubicBezTo>
                  <a:pt x="17" y="30"/>
                  <a:pt x="17" y="32"/>
                  <a:pt x="16" y="32"/>
                </a:cubicBezTo>
                <a:cubicBezTo>
                  <a:pt x="17" y="33"/>
                  <a:pt x="17" y="33"/>
                  <a:pt x="17" y="33"/>
                </a:cubicBezTo>
                <a:cubicBezTo>
                  <a:pt x="16" y="33"/>
                  <a:pt x="16" y="33"/>
                  <a:pt x="16" y="33"/>
                </a:cubicBezTo>
                <a:cubicBezTo>
                  <a:pt x="16" y="36"/>
                  <a:pt x="15" y="39"/>
                  <a:pt x="16" y="42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2"/>
                  <a:pt x="19" y="44"/>
                  <a:pt x="18" y="46"/>
                </a:cubicBezTo>
                <a:cubicBezTo>
                  <a:pt x="17" y="45"/>
                  <a:pt x="17" y="45"/>
                  <a:pt x="16" y="45"/>
                </a:cubicBezTo>
                <a:cubicBezTo>
                  <a:pt x="16" y="46"/>
                  <a:pt x="17" y="46"/>
                  <a:pt x="17" y="47"/>
                </a:cubicBezTo>
                <a:cubicBezTo>
                  <a:pt x="15" y="46"/>
                  <a:pt x="15" y="46"/>
                  <a:pt x="15" y="46"/>
                </a:cubicBezTo>
                <a:cubicBezTo>
                  <a:pt x="17" y="47"/>
                  <a:pt x="16" y="51"/>
                  <a:pt x="16" y="52"/>
                </a:cubicBezTo>
                <a:cubicBezTo>
                  <a:pt x="16" y="51"/>
                  <a:pt x="16" y="51"/>
                  <a:pt x="16" y="51"/>
                </a:cubicBezTo>
                <a:cubicBezTo>
                  <a:pt x="15" y="54"/>
                  <a:pt x="17" y="51"/>
                  <a:pt x="17" y="53"/>
                </a:cubicBezTo>
                <a:cubicBezTo>
                  <a:pt x="17" y="54"/>
                  <a:pt x="15" y="53"/>
                  <a:pt x="14" y="55"/>
                </a:cubicBezTo>
                <a:cubicBezTo>
                  <a:pt x="14" y="58"/>
                  <a:pt x="16" y="62"/>
                  <a:pt x="14" y="65"/>
                </a:cubicBezTo>
                <a:cubicBezTo>
                  <a:pt x="14" y="68"/>
                  <a:pt x="15" y="70"/>
                  <a:pt x="16" y="73"/>
                </a:cubicBezTo>
                <a:cubicBezTo>
                  <a:pt x="16" y="75"/>
                  <a:pt x="14" y="72"/>
                  <a:pt x="15" y="75"/>
                </a:cubicBezTo>
                <a:cubicBezTo>
                  <a:pt x="14" y="74"/>
                  <a:pt x="13" y="75"/>
                  <a:pt x="13" y="75"/>
                </a:cubicBezTo>
                <a:cubicBezTo>
                  <a:pt x="13" y="75"/>
                  <a:pt x="12" y="79"/>
                  <a:pt x="14" y="77"/>
                </a:cubicBezTo>
                <a:cubicBezTo>
                  <a:pt x="14" y="80"/>
                  <a:pt x="13" y="84"/>
                  <a:pt x="13" y="87"/>
                </a:cubicBezTo>
                <a:cubicBezTo>
                  <a:pt x="13" y="86"/>
                  <a:pt x="12" y="86"/>
                  <a:pt x="11" y="87"/>
                </a:cubicBezTo>
                <a:cubicBezTo>
                  <a:pt x="12" y="88"/>
                  <a:pt x="13" y="91"/>
                  <a:pt x="12" y="94"/>
                </a:cubicBezTo>
                <a:cubicBezTo>
                  <a:pt x="14" y="94"/>
                  <a:pt x="14" y="93"/>
                  <a:pt x="15" y="93"/>
                </a:cubicBezTo>
                <a:cubicBezTo>
                  <a:pt x="15" y="94"/>
                  <a:pt x="15" y="94"/>
                  <a:pt x="15" y="95"/>
                </a:cubicBezTo>
                <a:cubicBezTo>
                  <a:pt x="14" y="95"/>
                  <a:pt x="12" y="95"/>
                  <a:pt x="12" y="97"/>
                </a:cubicBezTo>
                <a:cubicBezTo>
                  <a:pt x="10" y="97"/>
                  <a:pt x="12" y="93"/>
                  <a:pt x="10" y="94"/>
                </a:cubicBezTo>
                <a:cubicBezTo>
                  <a:pt x="9" y="93"/>
                  <a:pt x="9" y="89"/>
                  <a:pt x="10" y="88"/>
                </a:cubicBezTo>
                <a:cubicBezTo>
                  <a:pt x="9" y="85"/>
                  <a:pt x="10" y="89"/>
                  <a:pt x="8" y="89"/>
                </a:cubicBezTo>
                <a:cubicBezTo>
                  <a:pt x="8" y="91"/>
                  <a:pt x="9" y="92"/>
                  <a:pt x="9" y="95"/>
                </a:cubicBezTo>
                <a:cubicBezTo>
                  <a:pt x="10" y="95"/>
                  <a:pt x="10" y="94"/>
                  <a:pt x="11" y="95"/>
                </a:cubicBezTo>
                <a:cubicBezTo>
                  <a:pt x="12" y="98"/>
                  <a:pt x="9" y="99"/>
                  <a:pt x="9" y="99"/>
                </a:cubicBezTo>
                <a:cubicBezTo>
                  <a:pt x="9" y="98"/>
                  <a:pt x="9" y="98"/>
                  <a:pt x="9" y="98"/>
                </a:cubicBezTo>
                <a:cubicBezTo>
                  <a:pt x="8" y="100"/>
                  <a:pt x="9" y="100"/>
                  <a:pt x="9" y="102"/>
                </a:cubicBezTo>
                <a:cubicBezTo>
                  <a:pt x="6" y="103"/>
                  <a:pt x="9" y="99"/>
                  <a:pt x="7" y="98"/>
                </a:cubicBezTo>
                <a:cubicBezTo>
                  <a:pt x="6" y="100"/>
                  <a:pt x="6" y="100"/>
                  <a:pt x="6" y="100"/>
                </a:cubicBezTo>
                <a:cubicBezTo>
                  <a:pt x="5" y="103"/>
                  <a:pt x="7" y="101"/>
                  <a:pt x="6" y="104"/>
                </a:cubicBezTo>
                <a:cubicBezTo>
                  <a:pt x="6" y="103"/>
                  <a:pt x="6" y="103"/>
                  <a:pt x="6" y="103"/>
                </a:cubicBezTo>
                <a:cubicBezTo>
                  <a:pt x="6" y="105"/>
                  <a:pt x="6" y="105"/>
                  <a:pt x="6" y="105"/>
                </a:cubicBezTo>
                <a:cubicBezTo>
                  <a:pt x="7" y="105"/>
                  <a:pt x="8" y="105"/>
                  <a:pt x="8" y="103"/>
                </a:cubicBezTo>
                <a:cubicBezTo>
                  <a:pt x="10" y="105"/>
                  <a:pt x="8" y="105"/>
                  <a:pt x="8" y="107"/>
                </a:cubicBezTo>
                <a:cubicBezTo>
                  <a:pt x="9" y="108"/>
                  <a:pt x="8" y="106"/>
                  <a:pt x="10" y="106"/>
                </a:cubicBezTo>
                <a:cubicBezTo>
                  <a:pt x="11" y="106"/>
                  <a:pt x="10" y="108"/>
                  <a:pt x="11" y="109"/>
                </a:cubicBezTo>
                <a:cubicBezTo>
                  <a:pt x="10" y="112"/>
                  <a:pt x="9" y="110"/>
                  <a:pt x="8" y="111"/>
                </a:cubicBezTo>
                <a:cubicBezTo>
                  <a:pt x="8" y="111"/>
                  <a:pt x="8" y="109"/>
                  <a:pt x="9" y="109"/>
                </a:cubicBezTo>
                <a:cubicBezTo>
                  <a:pt x="8" y="107"/>
                  <a:pt x="6" y="110"/>
                  <a:pt x="5" y="108"/>
                </a:cubicBezTo>
                <a:cubicBezTo>
                  <a:pt x="4" y="110"/>
                  <a:pt x="6" y="110"/>
                  <a:pt x="6" y="111"/>
                </a:cubicBezTo>
                <a:cubicBezTo>
                  <a:pt x="6" y="111"/>
                  <a:pt x="7" y="112"/>
                  <a:pt x="8" y="111"/>
                </a:cubicBezTo>
                <a:cubicBezTo>
                  <a:pt x="11" y="115"/>
                  <a:pt x="5" y="113"/>
                  <a:pt x="5" y="117"/>
                </a:cubicBezTo>
                <a:cubicBezTo>
                  <a:pt x="7" y="116"/>
                  <a:pt x="7" y="122"/>
                  <a:pt x="10" y="119"/>
                </a:cubicBezTo>
                <a:cubicBezTo>
                  <a:pt x="10" y="120"/>
                  <a:pt x="11" y="121"/>
                  <a:pt x="10" y="122"/>
                </a:cubicBezTo>
                <a:cubicBezTo>
                  <a:pt x="9" y="121"/>
                  <a:pt x="9" y="124"/>
                  <a:pt x="8" y="122"/>
                </a:cubicBezTo>
                <a:cubicBezTo>
                  <a:pt x="8" y="123"/>
                  <a:pt x="8" y="123"/>
                  <a:pt x="8" y="123"/>
                </a:cubicBezTo>
                <a:cubicBezTo>
                  <a:pt x="6" y="121"/>
                  <a:pt x="6" y="121"/>
                  <a:pt x="6" y="121"/>
                </a:cubicBezTo>
                <a:cubicBezTo>
                  <a:pt x="5" y="122"/>
                  <a:pt x="4" y="124"/>
                  <a:pt x="3" y="125"/>
                </a:cubicBezTo>
                <a:cubicBezTo>
                  <a:pt x="3" y="126"/>
                  <a:pt x="4" y="124"/>
                  <a:pt x="4" y="126"/>
                </a:cubicBezTo>
                <a:cubicBezTo>
                  <a:pt x="4" y="126"/>
                  <a:pt x="3" y="127"/>
                  <a:pt x="3" y="128"/>
                </a:cubicBezTo>
                <a:cubicBezTo>
                  <a:pt x="4" y="126"/>
                  <a:pt x="5" y="128"/>
                  <a:pt x="5" y="129"/>
                </a:cubicBezTo>
                <a:cubicBezTo>
                  <a:pt x="5" y="131"/>
                  <a:pt x="3" y="132"/>
                  <a:pt x="3" y="132"/>
                </a:cubicBezTo>
                <a:cubicBezTo>
                  <a:pt x="2" y="130"/>
                  <a:pt x="2" y="130"/>
                  <a:pt x="2" y="130"/>
                </a:cubicBezTo>
                <a:cubicBezTo>
                  <a:pt x="3" y="131"/>
                  <a:pt x="1" y="130"/>
                  <a:pt x="1" y="132"/>
                </a:cubicBezTo>
                <a:cubicBezTo>
                  <a:pt x="2" y="132"/>
                  <a:pt x="3" y="133"/>
                  <a:pt x="4" y="134"/>
                </a:cubicBezTo>
                <a:cubicBezTo>
                  <a:pt x="4" y="135"/>
                  <a:pt x="3" y="136"/>
                  <a:pt x="3" y="136"/>
                </a:cubicBezTo>
                <a:cubicBezTo>
                  <a:pt x="3" y="134"/>
                  <a:pt x="3" y="134"/>
                  <a:pt x="3" y="134"/>
                </a:cubicBezTo>
                <a:cubicBezTo>
                  <a:pt x="3" y="135"/>
                  <a:pt x="2" y="135"/>
                  <a:pt x="1" y="135"/>
                </a:cubicBezTo>
                <a:cubicBezTo>
                  <a:pt x="1" y="136"/>
                  <a:pt x="1" y="136"/>
                  <a:pt x="1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1" y="138"/>
                  <a:pt x="1" y="138"/>
                  <a:pt x="1" y="137"/>
                </a:cubicBezTo>
                <a:cubicBezTo>
                  <a:pt x="2" y="139"/>
                  <a:pt x="4" y="142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9" y="147"/>
                  <a:pt x="9" y="147"/>
                  <a:pt x="9" y="147"/>
                </a:cubicBezTo>
                <a:cubicBezTo>
                  <a:pt x="10" y="147"/>
                  <a:pt x="10" y="148"/>
                  <a:pt x="9" y="148"/>
                </a:cubicBezTo>
                <a:cubicBezTo>
                  <a:pt x="10" y="147"/>
                  <a:pt x="11" y="148"/>
                  <a:pt x="12" y="148"/>
                </a:cubicBezTo>
                <a:cubicBezTo>
                  <a:pt x="12" y="148"/>
                  <a:pt x="12" y="148"/>
                  <a:pt x="12" y="148"/>
                </a:cubicBezTo>
                <a:cubicBezTo>
                  <a:pt x="13" y="148"/>
                  <a:pt x="15" y="147"/>
                  <a:pt x="15" y="148"/>
                </a:cubicBezTo>
                <a:cubicBezTo>
                  <a:pt x="15" y="146"/>
                  <a:pt x="14" y="148"/>
                  <a:pt x="13" y="147"/>
                </a:cubicBezTo>
                <a:cubicBezTo>
                  <a:pt x="12" y="145"/>
                  <a:pt x="15" y="146"/>
                  <a:pt x="15" y="146"/>
                </a:cubicBezTo>
                <a:cubicBezTo>
                  <a:pt x="15" y="148"/>
                  <a:pt x="18" y="147"/>
                  <a:pt x="19" y="147"/>
                </a:cubicBezTo>
                <a:cubicBezTo>
                  <a:pt x="20" y="148"/>
                  <a:pt x="20" y="148"/>
                  <a:pt x="20" y="149"/>
                </a:cubicBezTo>
                <a:cubicBezTo>
                  <a:pt x="21" y="147"/>
                  <a:pt x="21" y="147"/>
                  <a:pt x="21" y="147"/>
                </a:cubicBezTo>
                <a:cubicBezTo>
                  <a:pt x="21" y="150"/>
                  <a:pt x="24" y="147"/>
                  <a:pt x="25" y="148"/>
                </a:cubicBezTo>
                <a:cubicBezTo>
                  <a:pt x="24" y="149"/>
                  <a:pt x="24" y="150"/>
                  <a:pt x="25" y="150"/>
                </a:cubicBezTo>
                <a:cubicBezTo>
                  <a:pt x="24" y="148"/>
                  <a:pt x="28" y="149"/>
                  <a:pt x="27" y="147"/>
                </a:cubicBezTo>
                <a:cubicBezTo>
                  <a:pt x="30" y="148"/>
                  <a:pt x="26" y="149"/>
                  <a:pt x="27" y="151"/>
                </a:cubicBezTo>
                <a:cubicBezTo>
                  <a:pt x="29" y="150"/>
                  <a:pt x="30" y="152"/>
                  <a:pt x="31" y="151"/>
                </a:cubicBezTo>
                <a:cubicBezTo>
                  <a:pt x="29" y="150"/>
                  <a:pt x="31" y="150"/>
                  <a:pt x="32" y="149"/>
                </a:cubicBezTo>
                <a:cubicBezTo>
                  <a:pt x="34" y="149"/>
                  <a:pt x="31" y="150"/>
                  <a:pt x="33" y="151"/>
                </a:cubicBezTo>
                <a:cubicBezTo>
                  <a:pt x="34" y="150"/>
                  <a:pt x="35" y="149"/>
                  <a:pt x="34" y="148"/>
                </a:cubicBezTo>
                <a:cubicBezTo>
                  <a:pt x="35" y="149"/>
                  <a:pt x="37" y="148"/>
                  <a:pt x="38" y="149"/>
                </a:cubicBezTo>
                <a:cubicBezTo>
                  <a:pt x="39" y="150"/>
                  <a:pt x="35" y="149"/>
                  <a:pt x="36" y="150"/>
                </a:cubicBezTo>
                <a:cubicBezTo>
                  <a:pt x="39" y="151"/>
                  <a:pt x="38" y="148"/>
                  <a:pt x="41" y="148"/>
                </a:cubicBezTo>
                <a:cubicBezTo>
                  <a:pt x="40" y="147"/>
                  <a:pt x="42" y="145"/>
                  <a:pt x="43" y="145"/>
                </a:cubicBezTo>
                <a:cubicBezTo>
                  <a:pt x="46" y="145"/>
                  <a:pt x="42" y="145"/>
                  <a:pt x="43" y="147"/>
                </a:cubicBezTo>
                <a:cubicBezTo>
                  <a:pt x="44" y="147"/>
                  <a:pt x="44" y="147"/>
                  <a:pt x="44" y="147"/>
                </a:cubicBezTo>
                <a:cubicBezTo>
                  <a:pt x="46" y="149"/>
                  <a:pt x="40" y="149"/>
                  <a:pt x="41" y="151"/>
                </a:cubicBezTo>
                <a:cubicBezTo>
                  <a:pt x="43" y="151"/>
                  <a:pt x="43" y="151"/>
                  <a:pt x="43" y="151"/>
                </a:cubicBezTo>
                <a:cubicBezTo>
                  <a:pt x="42" y="151"/>
                  <a:pt x="42" y="152"/>
                  <a:pt x="42" y="153"/>
                </a:cubicBezTo>
                <a:cubicBezTo>
                  <a:pt x="43" y="151"/>
                  <a:pt x="46" y="153"/>
                  <a:pt x="46" y="153"/>
                </a:cubicBezTo>
                <a:cubicBezTo>
                  <a:pt x="46" y="151"/>
                  <a:pt x="45" y="153"/>
                  <a:pt x="45" y="152"/>
                </a:cubicBezTo>
                <a:cubicBezTo>
                  <a:pt x="47" y="152"/>
                  <a:pt x="48" y="150"/>
                  <a:pt x="50" y="151"/>
                </a:cubicBezTo>
                <a:cubicBezTo>
                  <a:pt x="48" y="152"/>
                  <a:pt x="50" y="153"/>
                  <a:pt x="49" y="153"/>
                </a:cubicBezTo>
                <a:cubicBezTo>
                  <a:pt x="51" y="154"/>
                  <a:pt x="50" y="152"/>
                  <a:pt x="52" y="153"/>
                </a:cubicBezTo>
                <a:cubicBezTo>
                  <a:pt x="51" y="153"/>
                  <a:pt x="51" y="153"/>
                  <a:pt x="51" y="153"/>
                </a:cubicBezTo>
                <a:cubicBezTo>
                  <a:pt x="57" y="154"/>
                  <a:pt x="65" y="155"/>
                  <a:pt x="71" y="153"/>
                </a:cubicBezTo>
                <a:cubicBezTo>
                  <a:pt x="72" y="154"/>
                  <a:pt x="73" y="155"/>
                  <a:pt x="76" y="156"/>
                </a:cubicBezTo>
                <a:cubicBezTo>
                  <a:pt x="75" y="155"/>
                  <a:pt x="77" y="155"/>
                  <a:pt x="77" y="154"/>
                </a:cubicBezTo>
                <a:cubicBezTo>
                  <a:pt x="79" y="156"/>
                  <a:pt x="79" y="156"/>
                  <a:pt x="79" y="156"/>
                </a:cubicBezTo>
                <a:cubicBezTo>
                  <a:pt x="80" y="157"/>
                  <a:pt x="83" y="156"/>
                  <a:pt x="85" y="155"/>
                </a:cubicBezTo>
                <a:cubicBezTo>
                  <a:pt x="85" y="156"/>
                  <a:pt x="85" y="156"/>
                  <a:pt x="85" y="156"/>
                </a:cubicBezTo>
                <a:cubicBezTo>
                  <a:pt x="87" y="157"/>
                  <a:pt x="87" y="156"/>
                  <a:pt x="87" y="155"/>
                </a:cubicBezTo>
                <a:cubicBezTo>
                  <a:pt x="88" y="156"/>
                  <a:pt x="88" y="156"/>
                  <a:pt x="88" y="156"/>
                </a:cubicBezTo>
                <a:cubicBezTo>
                  <a:pt x="89" y="155"/>
                  <a:pt x="89" y="155"/>
                  <a:pt x="89" y="155"/>
                </a:cubicBezTo>
                <a:cubicBezTo>
                  <a:pt x="90" y="155"/>
                  <a:pt x="92" y="155"/>
                  <a:pt x="92" y="157"/>
                </a:cubicBezTo>
                <a:cubicBezTo>
                  <a:pt x="93" y="157"/>
                  <a:pt x="93" y="156"/>
                  <a:pt x="93" y="156"/>
                </a:cubicBezTo>
                <a:cubicBezTo>
                  <a:pt x="94" y="157"/>
                  <a:pt x="99" y="157"/>
                  <a:pt x="101" y="157"/>
                </a:cubicBezTo>
                <a:cubicBezTo>
                  <a:pt x="100" y="156"/>
                  <a:pt x="100" y="156"/>
                  <a:pt x="100" y="155"/>
                </a:cubicBezTo>
                <a:cubicBezTo>
                  <a:pt x="101" y="153"/>
                  <a:pt x="101" y="155"/>
                  <a:pt x="102" y="154"/>
                </a:cubicBezTo>
                <a:cubicBezTo>
                  <a:pt x="102" y="155"/>
                  <a:pt x="103" y="156"/>
                  <a:pt x="102" y="156"/>
                </a:cubicBezTo>
                <a:cubicBezTo>
                  <a:pt x="106" y="158"/>
                  <a:pt x="111" y="157"/>
                  <a:pt x="116" y="157"/>
                </a:cubicBezTo>
                <a:cubicBezTo>
                  <a:pt x="117" y="157"/>
                  <a:pt x="117" y="157"/>
                  <a:pt x="117" y="156"/>
                </a:cubicBezTo>
                <a:cubicBezTo>
                  <a:pt x="120" y="158"/>
                  <a:pt x="124" y="156"/>
                  <a:pt x="127" y="157"/>
                </a:cubicBezTo>
                <a:cubicBezTo>
                  <a:pt x="127" y="156"/>
                  <a:pt x="128" y="154"/>
                  <a:pt x="129" y="154"/>
                </a:cubicBezTo>
                <a:cubicBezTo>
                  <a:pt x="131" y="153"/>
                  <a:pt x="130" y="156"/>
                  <a:pt x="132" y="157"/>
                </a:cubicBezTo>
                <a:cubicBezTo>
                  <a:pt x="133" y="156"/>
                  <a:pt x="135" y="156"/>
                  <a:pt x="135" y="156"/>
                </a:cubicBezTo>
                <a:cubicBezTo>
                  <a:pt x="135" y="156"/>
                  <a:pt x="135" y="156"/>
                  <a:pt x="135" y="156"/>
                </a:cubicBezTo>
                <a:cubicBezTo>
                  <a:pt x="136" y="155"/>
                  <a:pt x="138" y="155"/>
                  <a:pt x="139" y="155"/>
                </a:cubicBezTo>
                <a:cubicBezTo>
                  <a:pt x="139" y="156"/>
                  <a:pt x="139" y="156"/>
                  <a:pt x="139" y="156"/>
                </a:cubicBezTo>
                <a:cubicBezTo>
                  <a:pt x="140" y="156"/>
                  <a:pt x="142" y="156"/>
                  <a:pt x="143" y="156"/>
                </a:cubicBezTo>
                <a:cubicBezTo>
                  <a:pt x="143" y="155"/>
                  <a:pt x="146" y="156"/>
                  <a:pt x="147" y="154"/>
                </a:cubicBezTo>
                <a:cubicBezTo>
                  <a:pt x="147" y="155"/>
                  <a:pt x="146" y="155"/>
                  <a:pt x="147" y="155"/>
                </a:cubicBezTo>
                <a:cubicBezTo>
                  <a:pt x="147" y="154"/>
                  <a:pt x="147" y="154"/>
                  <a:pt x="147" y="154"/>
                </a:cubicBezTo>
                <a:cubicBezTo>
                  <a:pt x="149" y="154"/>
                  <a:pt x="149" y="154"/>
                  <a:pt x="149" y="154"/>
                </a:cubicBezTo>
                <a:cubicBezTo>
                  <a:pt x="149" y="155"/>
                  <a:pt x="149" y="155"/>
                  <a:pt x="148" y="156"/>
                </a:cubicBezTo>
                <a:cubicBezTo>
                  <a:pt x="150" y="156"/>
                  <a:pt x="149" y="155"/>
                  <a:pt x="150" y="154"/>
                </a:cubicBezTo>
                <a:cubicBezTo>
                  <a:pt x="151" y="153"/>
                  <a:pt x="151" y="154"/>
                  <a:pt x="152" y="155"/>
                </a:cubicBezTo>
                <a:cubicBezTo>
                  <a:pt x="152" y="155"/>
                  <a:pt x="151" y="154"/>
                  <a:pt x="151" y="155"/>
                </a:cubicBezTo>
                <a:cubicBezTo>
                  <a:pt x="150" y="156"/>
                  <a:pt x="152" y="155"/>
                  <a:pt x="152" y="156"/>
                </a:cubicBezTo>
                <a:cubicBezTo>
                  <a:pt x="152" y="156"/>
                  <a:pt x="152" y="154"/>
                  <a:pt x="153" y="154"/>
                </a:cubicBezTo>
                <a:cubicBezTo>
                  <a:pt x="154" y="154"/>
                  <a:pt x="157" y="154"/>
                  <a:pt x="157" y="155"/>
                </a:cubicBezTo>
                <a:cubicBezTo>
                  <a:pt x="158" y="154"/>
                  <a:pt x="159" y="154"/>
                  <a:pt x="159" y="154"/>
                </a:cubicBezTo>
                <a:cubicBezTo>
                  <a:pt x="158" y="153"/>
                  <a:pt x="157" y="153"/>
                  <a:pt x="157" y="153"/>
                </a:cubicBezTo>
                <a:cubicBezTo>
                  <a:pt x="157" y="152"/>
                  <a:pt x="159" y="152"/>
                  <a:pt x="159" y="152"/>
                </a:cubicBezTo>
                <a:cubicBezTo>
                  <a:pt x="159" y="153"/>
                  <a:pt x="159" y="153"/>
                  <a:pt x="159" y="153"/>
                </a:cubicBezTo>
                <a:cubicBezTo>
                  <a:pt x="159" y="152"/>
                  <a:pt x="161" y="152"/>
                  <a:pt x="160" y="152"/>
                </a:cubicBezTo>
                <a:cubicBezTo>
                  <a:pt x="162" y="153"/>
                  <a:pt x="162" y="153"/>
                  <a:pt x="162" y="153"/>
                </a:cubicBezTo>
                <a:cubicBezTo>
                  <a:pt x="162" y="152"/>
                  <a:pt x="164" y="152"/>
                  <a:pt x="165" y="151"/>
                </a:cubicBezTo>
                <a:cubicBezTo>
                  <a:pt x="166" y="153"/>
                  <a:pt x="165" y="154"/>
                  <a:pt x="167" y="154"/>
                </a:cubicBezTo>
                <a:cubicBezTo>
                  <a:pt x="169" y="152"/>
                  <a:pt x="169" y="152"/>
                  <a:pt x="169" y="152"/>
                </a:cubicBezTo>
                <a:cubicBezTo>
                  <a:pt x="170" y="152"/>
                  <a:pt x="171" y="152"/>
                  <a:pt x="170" y="153"/>
                </a:cubicBezTo>
                <a:cubicBezTo>
                  <a:pt x="174" y="153"/>
                  <a:pt x="174" y="149"/>
                  <a:pt x="177" y="150"/>
                </a:cubicBezTo>
                <a:cubicBezTo>
                  <a:pt x="176" y="152"/>
                  <a:pt x="177" y="152"/>
                  <a:pt x="179" y="152"/>
                </a:cubicBezTo>
                <a:cubicBezTo>
                  <a:pt x="179" y="152"/>
                  <a:pt x="179" y="151"/>
                  <a:pt x="179" y="151"/>
                </a:cubicBezTo>
                <a:cubicBezTo>
                  <a:pt x="179" y="150"/>
                  <a:pt x="179" y="152"/>
                  <a:pt x="177" y="151"/>
                </a:cubicBezTo>
                <a:cubicBezTo>
                  <a:pt x="177" y="150"/>
                  <a:pt x="178" y="151"/>
                  <a:pt x="179" y="150"/>
                </a:cubicBezTo>
                <a:cubicBezTo>
                  <a:pt x="182" y="153"/>
                  <a:pt x="188" y="149"/>
                  <a:pt x="193" y="149"/>
                </a:cubicBezTo>
                <a:cubicBezTo>
                  <a:pt x="192" y="148"/>
                  <a:pt x="194" y="149"/>
                  <a:pt x="195" y="148"/>
                </a:cubicBezTo>
                <a:cubicBezTo>
                  <a:pt x="195" y="150"/>
                  <a:pt x="198" y="147"/>
                  <a:pt x="199" y="148"/>
                </a:cubicBezTo>
                <a:cubicBezTo>
                  <a:pt x="198" y="146"/>
                  <a:pt x="198" y="146"/>
                  <a:pt x="198" y="146"/>
                </a:cubicBezTo>
                <a:cubicBezTo>
                  <a:pt x="201" y="147"/>
                  <a:pt x="202" y="143"/>
                  <a:pt x="204" y="144"/>
                </a:cubicBezTo>
                <a:cubicBezTo>
                  <a:pt x="205" y="144"/>
                  <a:pt x="203" y="146"/>
                  <a:pt x="203" y="146"/>
                </a:cubicBezTo>
                <a:cubicBezTo>
                  <a:pt x="205" y="147"/>
                  <a:pt x="208" y="143"/>
                  <a:pt x="210" y="145"/>
                </a:cubicBezTo>
                <a:cubicBezTo>
                  <a:pt x="210" y="144"/>
                  <a:pt x="209" y="143"/>
                  <a:pt x="211" y="142"/>
                </a:cubicBezTo>
                <a:cubicBezTo>
                  <a:pt x="212" y="142"/>
                  <a:pt x="215" y="142"/>
                  <a:pt x="215" y="142"/>
                </a:cubicBezTo>
                <a:cubicBezTo>
                  <a:pt x="216" y="142"/>
                  <a:pt x="216" y="141"/>
                  <a:pt x="218" y="141"/>
                </a:cubicBezTo>
                <a:cubicBezTo>
                  <a:pt x="218" y="142"/>
                  <a:pt x="217" y="142"/>
                  <a:pt x="217" y="142"/>
                </a:cubicBezTo>
                <a:cubicBezTo>
                  <a:pt x="219" y="142"/>
                  <a:pt x="220" y="141"/>
                  <a:pt x="222" y="140"/>
                </a:cubicBezTo>
                <a:cubicBezTo>
                  <a:pt x="223" y="140"/>
                  <a:pt x="223" y="140"/>
                  <a:pt x="223" y="140"/>
                </a:cubicBezTo>
                <a:cubicBezTo>
                  <a:pt x="228" y="137"/>
                  <a:pt x="226" y="138"/>
                  <a:pt x="227" y="137"/>
                </a:cubicBezTo>
                <a:cubicBezTo>
                  <a:pt x="228" y="135"/>
                  <a:pt x="230" y="133"/>
                  <a:pt x="230" y="132"/>
                </a:cubicBezTo>
                <a:cubicBezTo>
                  <a:pt x="229" y="130"/>
                  <a:pt x="232" y="128"/>
                  <a:pt x="230" y="128"/>
                </a:cubicBezTo>
                <a:cubicBezTo>
                  <a:pt x="230" y="128"/>
                  <a:pt x="231" y="127"/>
                  <a:pt x="231" y="127"/>
                </a:cubicBezTo>
                <a:cubicBezTo>
                  <a:pt x="231" y="126"/>
                  <a:pt x="229" y="125"/>
                  <a:pt x="229" y="124"/>
                </a:cubicBezTo>
                <a:cubicBezTo>
                  <a:pt x="231" y="125"/>
                  <a:pt x="231" y="125"/>
                  <a:pt x="231" y="125"/>
                </a:cubicBezTo>
                <a:cubicBezTo>
                  <a:pt x="232" y="125"/>
                  <a:pt x="232" y="122"/>
                  <a:pt x="233" y="121"/>
                </a:cubicBezTo>
                <a:cubicBezTo>
                  <a:pt x="231" y="122"/>
                  <a:pt x="233" y="120"/>
                  <a:pt x="232" y="120"/>
                </a:cubicBezTo>
                <a:cubicBezTo>
                  <a:pt x="232" y="118"/>
                  <a:pt x="232" y="118"/>
                  <a:pt x="232" y="118"/>
                </a:cubicBezTo>
                <a:cubicBezTo>
                  <a:pt x="232" y="116"/>
                  <a:pt x="231" y="118"/>
                  <a:pt x="231" y="115"/>
                </a:cubicBezTo>
                <a:cubicBezTo>
                  <a:pt x="231" y="114"/>
                  <a:pt x="233" y="115"/>
                  <a:pt x="233" y="116"/>
                </a:cubicBezTo>
                <a:cubicBezTo>
                  <a:pt x="234" y="114"/>
                  <a:pt x="233" y="113"/>
                  <a:pt x="233" y="112"/>
                </a:cubicBezTo>
                <a:cubicBezTo>
                  <a:pt x="233" y="112"/>
                  <a:pt x="233" y="112"/>
                  <a:pt x="233" y="112"/>
                </a:cubicBezTo>
                <a:cubicBezTo>
                  <a:pt x="233" y="112"/>
                  <a:pt x="233" y="112"/>
                  <a:pt x="233" y="112"/>
                </a:cubicBezTo>
                <a:cubicBezTo>
                  <a:pt x="233" y="111"/>
                  <a:pt x="233" y="111"/>
                  <a:pt x="233" y="110"/>
                </a:cubicBezTo>
                <a:cubicBezTo>
                  <a:pt x="233" y="110"/>
                  <a:pt x="233" y="110"/>
                  <a:pt x="233" y="110"/>
                </a:cubicBezTo>
                <a:cubicBezTo>
                  <a:pt x="233" y="111"/>
                  <a:pt x="233" y="111"/>
                  <a:pt x="233" y="111"/>
                </a:cubicBezTo>
                <a:cubicBezTo>
                  <a:pt x="233" y="111"/>
                  <a:pt x="233" y="111"/>
                  <a:pt x="233" y="110"/>
                </a:cubicBezTo>
                <a:cubicBezTo>
                  <a:pt x="234" y="110"/>
                  <a:pt x="234" y="110"/>
                  <a:pt x="234" y="110"/>
                </a:cubicBezTo>
                <a:cubicBezTo>
                  <a:pt x="234" y="109"/>
                  <a:pt x="234" y="109"/>
                  <a:pt x="234" y="109"/>
                </a:cubicBezTo>
                <a:cubicBezTo>
                  <a:pt x="235" y="109"/>
                  <a:pt x="235" y="109"/>
                  <a:pt x="235" y="109"/>
                </a:cubicBezTo>
                <a:cubicBezTo>
                  <a:pt x="235" y="108"/>
                  <a:pt x="234" y="106"/>
                  <a:pt x="234" y="106"/>
                </a:cubicBezTo>
                <a:cubicBezTo>
                  <a:pt x="235" y="102"/>
                  <a:pt x="235" y="96"/>
                  <a:pt x="234" y="94"/>
                </a:cubicBezTo>
                <a:cubicBezTo>
                  <a:pt x="234" y="94"/>
                  <a:pt x="235" y="94"/>
                  <a:pt x="234" y="94"/>
                </a:cubicBezTo>
                <a:cubicBezTo>
                  <a:pt x="234" y="93"/>
                  <a:pt x="233" y="91"/>
                  <a:pt x="234" y="91"/>
                </a:cubicBezTo>
                <a:cubicBezTo>
                  <a:pt x="234" y="90"/>
                  <a:pt x="235" y="90"/>
                  <a:pt x="235" y="88"/>
                </a:cubicBezTo>
                <a:cubicBezTo>
                  <a:pt x="235" y="88"/>
                  <a:pt x="234" y="88"/>
                  <a:pt x="234" y="88"/>
                </a:cubicBezTo>
                <a:cubicBezTo>
                  <a:pt x="236" y="85"/>
                  <a:pt x="233" y="81"/>
                  <a:pt x="234" y="77"/>
                </a:cubicBezTo>
                <a:cubicBezTo>
                  <a:pt x="235" y="78"/>
                  <a:pt x="235" y="78"/>
                  <a:pt x="235" y="79"/>
                </a:cubicBezTo>
                <a:cubicBezTo>
                  <a:pt x="235" y="76"/>
                  <a:pt x="235" y="73"/>
                  <a:pt x="233" y="70"/>
                </a:cubicBezTo>
                <a:cubicBezTo>
                  <a:pt x="234" y="71"/>
                  <a:pt x="234" y="71"/>
                  <a:pt x="235" y="71"/>
                </a:cubicBezTo>
                <a:close/>
                <a:moveTo>
                  <a:pt x="233" y="107"/>
                </a:moveTo>
                <a:cubicBezTo>
                  <a:pt x="233" y="107"/>
                  <a:pt x="233" y="108"/>
                  <a:pt x="233" y="108"/>
                </a:cubicBezTo>
                <a:cubicBezTo>
                  <a:pt x="233" y="108"/>
                  <a:pt x="233" y="107"/>
                  <a:pt x="233" y="107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lIns="36000" tIns="72000" rIns="36000" bIns="36000" anchor="ctr" anchorCtr="1"/>
          <a:lstStyle>
            <a:lvl1pPr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pl-PL" sz="1200" dirty="0">
              <a:solidFill>
                <a:schemeClr val="bg1"/>
              </a:solidFill>
              <a:latin typeface="Segoe Print" pitchFamily="2" charset="0"/>
              <a:cs typeface="Arial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7D98A9-F853-4C5C-B969-ED2D302CEE78}"/>
              </a:ext>
            </a:extLst>
          </p:cNvPr>
          <p:cNvSpPr/>
          <p:nvPr/>
        </p:nvSpPr>
        <p:spPr>
          <a:xfrm>
            <a:off x="8112592" y="6007382"/>
            <a:ext cx="15787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ClrTx/>
              <a:buNone/>
            </a:pPr>
            <a:r>
              <a:rPr lang="en-US" altLang="pl-PL" dirty="0">
                <a:latin typeface="Segoe Print" pitchFamily="2" charset="0"/>
                <a:cs typeface="Arial" charset="0"/>
              </a:rPr>
              <a:t>1.0e+07</a:t>
            </a:r>
          </a:p>
        </p:txBody>
      </p:sp>
      <p:sp>
        <p:nvSpPr>
          <p:cNvPr id="19" name="Pięciokąt 38">
            <a:extLst>
              <a:ext uri="{FF2B5EF4-FFF2-40B4-BE49-F238E27FC236}">
                <a16:creationId xmlns:a16="http://schemas.microsoft.com/office/drawing/2014/main" id="{BC2C09C7-1559-488E-9ECE-5C7B8759A5A1}"/>
              </a:ext>
            </a:extLst>
          </p:cNvPr>
          <p:cNvSpPr/>
          <p:nvPr/>
        </p:nvSpPr>
        <p:spPr>
          <a:xfrm>
            <a:off x="436669" y="5940103"/>
            <a:ext cx="1187092" cy="637081"/>
          </a:xfrm>
          <a:prstGeom prst="homePlate">
            <a:avLst>
              <a:gd name="adj" fmla="val 31349"/>
            </a:avLst>
          </a:prstGeom>
          <a:solidFill>
            <a:srgbClr val="15979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kern="0" dirty="0">
                <a:solidFill>
                  <a:schemeClr val="bg1"/>
                </a:solidFill>
                <a:latin typeface="Arial" charset="0"/>
              </a:rPr>
              <a:t>COSTS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AF5F52-B2DD-472E-83F9-469C96D33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749" y="2044823"/>
            <a:ext cx="4535706" cy="35762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704398-40E1-4ED7-9B97-97B7EF1EF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395" y="2044823"/>
            <a:ext cx="4392506" cy="3427274"/>
          </a:xfrm>
          <a:prstGeom prst="rect">
            <a:avLst/>
          </a:prstGeom>
        </p:spPr>
      </p:pic>
      <p:sp>
        <p:nvSpPr>
          <p:cNvPr id="20" name="Pięciokąt 38">
            <a:extLst>
              <a:ext uri="{FF2B5EF4-FFF2-40B4-BE49-F238E27FC236}">
                <a16:creationId xmlns:a16="http://schemas.microsoft.com/office/drawing/2014/main" id="{9673AC95-AF2E-469D-A4E8-9A66BE8A6040}"/>
              </a:ext>
            </a:extLst>
          </p:cNvPr>
          <p:cNvSpPr/>
          <p:nvPr/>
        </p:nvSpPr>
        <p:spPr>
          <a:xfrm>
            <a:off x="7157417" y="73473"/>
            <a:ext cx="1818322" cy="1008112"/>
          </a:xfrm>
          <a:prstGeom prst="homePlate">
            <a:avLst>
              <a:gd name="adj" fmla="val 31349"/>
            </a:avLst>
          </a:prstGeom>
          <a:solidFill>
            <a:srgbClr val="15979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21" name="Prostokąt 40">
            <a:extLst>
              <a:ext uri="{FF2B5EF4-FFF2-40B4-BE49-F238E27FC236}">
                <a16:creationId xmlns:a16="http://schemas.microsoft.com/office/drawing/2014/main" id="{493DDA25-AE28-42A2-B43B-0B4A48449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408" y="249084"/>
            <a:ext cx="177692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>
                <a:solidFill>
                  <a:schemeClr val="bg1"/>
                </a:solidFill>
                <a:latin typeface="+mn-lt"/>
              </a:rPr>
              <a:t>OBJECTIVE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>
                <a:solidFill>
                  <a:schemeClr val="bg1"/>
                </a:solidFill>
              </a:rPr>
              <a:t>FUNCTION</a:t>
            </a:r>
            <a:endParaRPr lang="en-US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966DDE-6C22-4E78-BD10-E5E4FDB81BD5}"/>
              </a:ext>
            </a:extLst>
          </p:cNvPr>
          <p:cNvSpPr/>
          <p:nvPr/>
        </p:nvSpPr>
        <p:spPr>
          <a:xfrm>
            <a:off x="9512222" y="329894"/>
            <a:ext cx="2322576" cy="565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>
                <a:solidFill>
                  <a:schemeClr val="tx1"/>
                </a:solidFill>
              </a:rPr>
              <a:t>T * Norm Square</a:t>
            </a:r>
          </a:p>
        </p:txBody>
      </p:sp>
    </p:spTree>
    <p:extLst>
      <p:ext uri="{BB962C8B-B14F-4D97-AF65-F5344CB8AC3E}">
        <p14:creationId xmlns:p14="http://schemas.microsoft.com/office/powerpoint/2010/main" val="16820204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AF54-3A72-4D2F-857A-1BC82CF16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884" y="457199"/>
            <a:ext cx="3196317" cy="1196671"/>
          </a:xfrm>
        </p:spPr>
        <p:txBody>
          <a:bodyPr>
            <a:normAutofit/>
          </a:bodyPr>
          <a:lstStyle/>
          <a:p>
            <a:r>
              <a:rPr lang="en-US" sz="2400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243D6-1D6E-4336-96D4-B8D4C5CA3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307730"/>
            <a:ext cx="6158418" cy="647993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There is a scope of hyper-parameter (randomness, cognitive and social) tuning of Particle Swarm Optimization using another non-linear optimization algorithms</a:t>
            </a:r>
          </a:p>
          <a:p>
            <a:endParaRPr lang="en-US" dirty="0"/>
          </a:p>
          <a:p>
            <a:r>
              <a:rPr lang="en-US" dirty="0"/>
              <a:t>Identify which objective function to apply based on use cases</a:t>
            </a:r>
          </a:p>
          <a:p>
            <a:endParaRPr lang="en-US" dirty="0"/>
          </a:p>
          <a:p>
            <a:r>
              <a:rPr lang="en-US" dirty="0"/>
              <a:t>Settling Time should also be taken into consideration for model performance evaluation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61B872-6E49-4102-ACD0-0DD7064D7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7885" y="4819650"/>
            <a:ext cx="3387390" cy="447675"/>
          </a:xfrm>
        </p:spPr>
        <p:txBody>
          <a:bodyPr>
            <a:normAutofit/>
          </a:bodyPr>
          <a:lstStyle/>
          <a:p>
            <a:r>
              <a:rPr lang="en-US" dirty="0"/>
              <a:t>PID Gain Optimization for IC Engine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F49A4F-BE79-4BBB-AB57-7E017EC6E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3681" y="2076450"/>
            <a:ext cx="330052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15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49117" y="835249"/>
            <a:ext cx="6158418" cy="4985124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55EC902-B46E-4296-92D1-762E8E6CEE66}"/>
              </a:ext>
            </a:extLst>
          </p:cNvPr>
          <p:cNvSpPr txBox="1">
            <a:spLocks/>
          </p:cNvSpPr>
          <p:nvPr/>
        </p:nvSpPr>
        <p:spPr>
          <a:xfrm>
            <a:off x="326664" y="46103"/>
            <a:ext cx="5052046" cy="656038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900" b="1" i="0" kern="1200" cap="all" spc="30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Open loop</a:t>
            </a:r>
          </a:p>
        </p:txBody>
      </p:sp>
      <p:pic>
        <p:nvPicPr>
          <p:cNvPr id="6" name="圖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326664" y="819773"/>
            <a:ext cx="6730679" cy="2343684"/>
          </a:xfrm>
          <a:prstGeom prst="rect">
            <a:avLst/>
          </a:prstGeom>
        </p:spPr>
      </p:pic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310730" y="3281089"/>
            <a:ext cx="6865574" cy="3576911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5282568" y="870868"/>
            <a:ext cx="175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Throttle angle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531423" y="3449816"/>
            <a:ext cx="1737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Engine speed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" name="Pięciokąt 1">
            <a:extLst>
              <a:ext uri="{FF2B5EF4-FFF2-40B4-BE49-F238E27FC236}">
                <a16:creationId xmlns:a16="http://schemas.microsoft.com/office/drawing/2014/main" id="{DBACC98B-7110-4190-94C1-A1C017B5CB5F}"/>
              </a:ext>
            </a:extLst>
          </p:cNvPr>
          <p:cNvSpPr/>
          <p:nvPr/>
        </p:nvSpPr>
        <p:spPr>
          <a:xfrm rot="5400000">
            <a:off x="9506935" y="-716562"/>
            <a:ext cx="482493" cy="2554737"/>
          </a:xfrm>
          <a:prstGeom prst="homePlate">
            <a:avLst>
              <a:gd name="adj" fmla="val 31349"/>
            </a:avLst>
          </a:prstGeom>
          <a:solidFill>
            <a:srgbClr val="15979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13" name="Prostokąt zaokrąglony 70">
            <a:extLst>
              <a:ext uri="{FF2B5EF4-FFF2-40B4-BE49-F238E27FC236}">
                <a16:creationId xmlns:a16="http://schemas.microsoft.com/office/drawing/2014/main" id="{7E229A6E-A2AF-48AD-92BA-418892CECD95}"/>
              </a:ext>
            </a:extLst>
          </p:cNvPr>
          <p:cNvSpPr/>
          <p:nvPr/>
        </p:nvSpPr>
        <p:spPr>
          <a:xfrm>
            <a:off x="8470814" y="305701"/>
            <a:ext cx="2554738" cy="1657759"/>
          </a:xfrm>
          <a:prstGeom prst="roundRect">
            <a:avLst>
              <a:gd name="adj" fmla="val 0"/>
            </a:avLst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latin typeface="Calibri"/>
            </a:endParaRPr>
          </a:p>
        </p:txBody>
      </p:sp>
      <p:sp>
        <p:nvSpPr>
          <p:cNvPr id="14" name="Prostokąt 35">
            <a:extLst>
              <a:ext uri="{FF2B5EF4-FFF2-40B4-BE49-F238E27FC236}">
                <a16:creationId xmlns:a16="http://schemas.microsoft.com/office/drawing/2014/main" id="{599F46B1-17DB-4A93-9895-18E625495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8477" y="385367"/>
            <a:ext cx="19526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>
                <a:solidFill>
                  <a:schemeClr val="bg1"/>
                </a:solidFill>
              </a:rPr>
              <a:t>Signal Statistics</a:t>
            </a:r>
            <a:endParaRPr lang="en-US" sz="1400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8C61E593-F342-4C27-8E64-363FF7427A43}"/>
              </a:ext>
            </a:extLst>
          </p:cNvPr>
          <p:cNvSpPr>
            <a:spLocks/>
          </p:cNvSpPr>
          <p:nvPr/>
        </p:nvSpPr>
        <p:spPr bwMode="auto">
          <a:xfrm>
            <a:off x="8758477" y="1640161"/>
            <a:ext cx="1766838" cy="53798"/>
          </a:xfrm>
          <a:custGeom>
            <a:avLst/>
            <a:gdLst/>
            <a:ahLst/>
            <a:cxnLst/>
            <a:rect l="l" t="t" r="r" b="b"/>
            <a:pathLst>
              <a:path w="4230688" h="323122">
                <a:moveTo>
                  <a:pt x="690731" y="306944"/>
                </a:moveTo>
                <a:lnTo>
                  <a:pt x="690926" y="307256"/>
                </a:lnTo>
                <a:lnTo>
                  <a:pt x="686864" y="315369"/>
                </a:lnTo>
                <a:close/>
                <a:moveTo>
                  <a:pt x="616109" y="299788"/>
                </a:moveTo>
                <a:cubicBezTo>
                  <a:pt x="619443" y="298845"/>
                  <a:pt x="622300" y="299788"/>
                  <a:pt x="622300" y="307328"/>
                </a:cubicBezTo>
                <a:cubicBezTo>
                  <a:pt x="618490" y="296017"/>
                  <a:pt x="603250" y="322409"/>
                  <a:pt x="607060" y="303558"/>
                </a:cubicBezTo>
                <a:cubicBezTo>
                  <a:pt x="608965" y="303558"/>
                  <a:pt x="612775" y="300730"/>
                  <a:pt x="616109" y="299788"/>
                </a:cubicBezTo>
                <a:close/>
                <a:moveTo>
                  <a:pt x="454554" y="292247"/>
                </a:moveTo>
                <a:lnTo>
                  <a:pt x="458259" y="304649"/>
                </a:lnTo>
                <a:cubicBezTo>
                  <a:pt x="457333" y="307130"/>
                  <a:pt x="454555" y="308122"/>
                  <a:pt x="450850" y="308122"/>
                </a:cubicBezTo>
                <a:cubicBezTo>
                  <a:pt x="450850" y="300185"/>
                  <a:pt x="454554" y="296216"/>
                  <a:pt x="454554" y="292247"/>
                </a:cubicBezTo>
                <a:close/>
                <a:moveTo>
                  <a:pt x="2509981" y="291195"/>
                </a:moveTo>
                <a:cubicBezTo>
                  <a:pt x="2510643" y="295092"/>
                  <a:pt x="2510774" y="299730"/>
                  <a:pt x="2512484" y="299730"/>
                </a:cubicBezTo>
                <a:cubicBezTo>
                  <a:pt x="2507667" y="302090"/>
                  <a:pt x="2510680" y="295245"/>
                  <a:pt x="2509981" y="291195"/>
                </a:cubicBezTo>
                <a:close/>
                <a:moveTo>
                  <a:pt x="2509608" y="289487"/>
                </a:moveTo>
                <a:cubicBezTo>
                  <a:pt x="2510101" y="289846"/>
                  <a:pt x="2510261" y="290465"/>
                  <a:pt x="2509981" y="291195"/>
                </a:cubicBezTo>
                <a:close/>
                <a:moveTo>
                  <a:pt x="2508837" y="285953"/>
                </a:moveTo>
                <a:lnTo>
                  <a:pt x="2509608" y="289487"/>
                </a:lnTo>
                <a:cubicBezTo>
                  <a:pt x="2509109" y="288352"/>
                  <a:pt x="2507723" y="287980"/>
                  <a:pt x="2505075" y="288845"/>
                </a:cubicBezTo>
                <a:close/>
                <a:moveTo>
                  <a:pt x="679450" y="284309"/>
                </a:moveTo>
                <a:lnTo>
                  <a:pt x="686859" y="284309"/>
                </a:lnTo>
                <a:cubicBezTo>
                  <a:pt x="690563" y="291929"/>
                  <a:pt x="683154" y="299549"/>
                  <a:pt x="683154" y="303359"/>
                </a:cubicBezTo>
                <a:close/>
                <a:moveTo>
                  <a:pt x="2260205" y="270417"/>
                </a:moveTo>
                <a:lnTo>
                  <a:pt x="2260348" y="270933"/>
                </a:lnTo>
                <a:cubicBezTo>
                  <a:pt x="2259948" y="271294"/>
                  <a:pt x="2259525" y="271348"/>
                  <a:pt x="2259116" y="271149"/>
                </a:cubicBezTo>
                <a:close/>
                <a:moveTo>
                  <a:pt x="1943100" y="266847"/>
                </a:moveTo>
                <a:lnTo>
                  <a:pt x="1951038" y="270022"/>
                </a:lnTo>
                <a:lnTo>
                  <a:pt x="1943100" y="277959"/>
                </a:lnTo>
                <a:close/>
                <a:moveTo>
                  <a:pt x="461169" y="262084"/>
                </a:moveTo>
                <a:cubicBezTo>
                  <a:pt x="464326" y="262084"/>
                  <a:pt x="467484" y="266907"/>
                  <a:pt x="470500" y="272792"/>
                </a:cubicBezTo>
                <a:cubicBezTo>
                  <a:pt x="466196" y="271480"/>
                  <a:pt x="458226" y="276212"/>
                  <a:pt x="461169" y="262084"/>
                </a:cubicBezTo>
                <a:close/>
                <a:moveTo>
                  <a:pt x="2291359" y="258271"/>
                </a:moveTo>
                <a:lnTo>
                  <a:pt x="2285073" y="260734"/>
                </a:lnTo>
                <a:lnTo>
                  <a:pt x="2288147" y="262947"/>
                </a:lnTo>
                <a:close/>
                <a:moveTo>
                  <a:pt x="2540015" y="246594"/>
                </a:moveTo>
                <a:lnTo>
                  <a:pt x="2539403" y="247970"/>
                </a:lnTo>
                <a:cubicBezTo>
                  <a:pt x="2539350" y="247837"/>
                  <a:pt x="2539298" y="247705"/>
                  <a:pt x="2539361" y="247530"/>
                </a:cubicBezTo>
                <a:close/>
                <a:moveTo>
                  <a:pt x="322813" y="246039"/>
                </a:moveTo>
                <a:lnTo>
                  <a:pt x="324000" y="247581"/>
                </a:lnTo>
                <a:lnTo>
                  <a:pt x="315606" y="255459"/>
                </a:lnTo>
                <a:cubicBezTo>
                  <a:pt x="318418" y="247970"/>
                  <a:pt x="320762" y="245629"/>
                  <a:pt x="322813" y="246039"/>
                </a:cubicBezTo>
                <a:close/>
                <a:moveTo>
                  <a:pt x="385763" y="236684"/>
                </a:moveTo>
                <a:cubicBezTo>
                  <a:pt x="385763" y="247797"/>
                  <a:pt x="367620" y="258909"/>
                  <a:pt x="360363" y="258909"/>
                </a:cubicBezTo>
                <a:close/>
                <a:moveTo>
                  <a:pt x="2543621" y="235332"/>
                </a:moveTo>
                <a:cubicBezTo>
                  <a:pt x="2544090" y="234630"/>
                  <a:pt x="2545028" y="234864"/>
                  <a:pt x="2546903" y="236736"/>
                </a:cubicBezTo>
                <a:lnTo>
                  <a:pt x="2540015" y="246594"/>
                </a:lnTo>
                <a:cubicBezTo>
                  <a:pt x="2544698" y="246705"/>
                  <a:pt x="2542302" y="237309"/>
                  <a:pt x="2543621" y="235332"/>
                </a:cubicBezTo>
                <a:close/>
                <a:moveTo>
                  <a:pt x="327595" y="234205"/>
                </a:moveTo>
                <a:cubicBezTo>
                  <a:pt x="338579" y="242162"/>
                  <a:pt x="345486" y="267175"/>
                  <a:pt x="341857" y="281670"/>
                </a:cubicBezTo>
                <a:cubicBezTo>
                  <a:pt x="334356" y="277925"/>
                  <a:pt x="341857" y="266692"/>
                  <a:pt x="338106" y="259203"/>
                </a:cubicBezTo>
                <a:lnTo>
                  <a:pt x="333009" y="262304"/>
                </a:lnTo>
                <a:cubicBezTo>
                  <a:pt x="330303" y="259202"/>
                  <a:pt x="327768" y="250108"/>
                  <a:pt x="324000" y="247581"/>
                </a:cubicBezTo>
                <a:cubicBezTo>
                  <a:pt x="327203" y="244428"/>
                  <a:pt x="328089" y="239669"/>
                  <a:pt x="327595" y="234205"/>
                </a:cubicBezTo>
                <a:close/>
                <a:moveTo>
                  <a:pt x="315384" y="224438"/>
                </a:moveTo>
                <a:cubicBezTo>
                  <a:pt x="316310" y="226705"/>
                  <a:pt x="317236" y="230334"/>
                  <a:pt x="319088" y="232148"/>
                </a:cubicBezTo>
                <a:cubicBezTo>
                  <a:pt x="315384" y="232148"/>
                  <a:pt x="311679" y="243034"/>
                  <a:pt x="307975" y="235777"/>
                </a:cubicBezTo>
                <a:cubicBezTo>
                  <a:pt x="311679" y="235777"/>
                  <a:pt x="311679" y="228520"/>
                  <a:pt x="311679" y="224891"/>
                </a:cubicBezTo>
                <a:close/>
                <a:moveTo>
                  <a:pt x="327968" y="219090"/>
                </a:moveTo>
                <a:cubicBezTo>
                  <a:pt x="328116" y="224506"/>
                  <a:pt x="328449" y="229613"/>
                  <a:pt x="327595" y="234205"/>
                </a:cubicBezTo>
                <a:lnTo>
                  <a:pt x="326856" y="232992"/>
                </a:lnTo>
                <a:cubicBezTo>
                  <a:pt x="324907" y="225208"/>
                  <a:pt x="325744" y="221216"/>
                  <a:pt x="327968" y="219090"/>
                </a:cubicBezTo>
                <a:close/>
                <a:moveTo>
                  <a:pt x="2805113" y="203347"/>
                </a:moveTo>
                <a:lnTo>
                  <a:pt x="2809876" y="228747"/>
                </a:lnTo>
                <a:lnTo>
                  <a:pt x="2805113" y="231922"/>
                </a:lnTo>
                <a:close/>
                <a:moveTo>
                  <a:pt x="2480" y="63779"/>
                </a:moveTo>
                <a:lnTo>
                  <a:pt x="7937" y="68409"/>
                </a:lnTo>
                <a:cubicBezTo>
                  <a:pt x="-7938" y="72114"/>
                  <a:pt x="15875" y="90634"/>
                  <a:pt x="0" y="75818"/>
                </a:cubicBezTo>
                <a:close/>
                <a:moveTo>
                  <a:pt x="26988" y="63647"/>
                </a:moveTo>
                <a:cubicBezTo>
                  <a:pt x="30560" y="78656"/>
                  <a:pt x="41276" y="86161"/>
                  <a:pt x="30560" y="104922"/>
                </a:cubicBezTo>
                <a:cubicBezTo>
                  <a:pt x="30560" y="93665"/>
                  <a:pt x="26988" y="74904"/>
                  <a:pt x="26988" y="63647"/>
                </a:cubicBezTo>
                <a:close/>
                <a:moveTo>
                  <a:pt x="1999391" y="27049"/>
                </a:moveTo>
                <a:cubicBezTo>
                  <a:pt x="1997398" y="29323"/>
                  <a:pt x="1995384" y="31165"/>
                  <a:pt x="1992094" y="30903"/>
                </a:cubicBezTo>
                <a:lnTo>
                  <a:pt x="1991891" y="30793"/>
                </a:lnTo>
                <a:cubicBezTo>
                  <a:pt x="1995641" y="27049"/>
                  <a:pt x="1995641" y="27049"/>
                  <a:pt x="1999391" y="27049"/>
                </a:cubicBezTo>
                <a:close/>
                <a:moveTo>
                  <a:pt x="1305627" y="12071"/>
                </a:moveTo>
                <a:cubicBezTo>
                  <a:pt x="1305633" y="12074"/>
                  <a:pt x="1305705" y="12110"/>
                  <a:pt x="1306564" y="12539"/>
                </a:cubicBezTo>
                <a:lnTo>
                  <a:pt x="1313127" y="15815"/>
                </a:lnTo>
                <a:cubicBezTo>
                  <a:pt x="1310304" y="16621"/>
                  <a:pt x="1307654" y="17339"/>
                  <a:pt x="1304900" y="17006"/>
                </a:cubicBezTo>
                <a:close/>
                <a:moveTo>
                  <a:pt x="1554011" y="721"/>
                </a:moveTo>
                <a:cubicBezTo>
                  <a:pt x="1584773" y="5284"/>
                  <a:pt x="1615008" y="29857"/>
                  <a:pt x="1643134" y="27049"/>
                </a:cubicBezTo>
                <a:cubicBezTo>
                  <a:pt x="1710635" y="4582"/>
                  <a:pt x="1781887" y="19560"/>
                  <a:pt x="1845638" y="15815"/>
                </a:cubicBezTo>
                <a:lnTo>
                  <a:pt x="1842357" y="25644"/>
                </a:lnTo>
                <a:cubicBezTo>
                  <a:pt x="1864388" y="-6651"/>
                  <a:pt x="1890639" y="60749"/>
                  <a:pt x="1909389" y="12071"/>
                </a:cubicBezTo>
                <a:cubicBezTo>
                  <a:pt x="1916890" y="19560"/>
                  <a:pt x="1931890" y="15815"/>
                  <a:pt x="1924390" y="34537"/>
                </a:cubicBezTo>
                <a:cubicBezTo>
                  <a:pt x="1941717" y="13777"/>
                  <a:pt x="1968650" y="50570"/>
                  <a:pt x="1992094" y="30903"/>
                </a:cubicBezTo>
                <a:cubicBezTo>
                  <a:pt x="2014497" y="53137"/>
                  <a:pt x="2036954" y="27092"/>
                  <a:pt x="2063143" y="45771"/>
                </a:cubicBezTo>
                <a:cubicBezTo>
                  <a:pt x="2063143" y="49515"/>
                  <a:pt x="2055642" y="49515"/>
                  <a:pt x="2055642" y="60749"/>
                </a:cubicBezTo>
                <a:cubicBezTo>
                  <a:pt x="2066893" y="75726"/>
                  <a:pt x="2081893" y="23304"/>
                  <a:pt x="2085643" y="64493"/>
                </a:cubicBezTo>
                <a:cubicBezTo>
                  <a:pt x="2089393" y="64493"/>
                  <a:pt x="2089393" y="45771"/>
                  <a:pt x="2085643" y="45771"/>
                </a:cubicBezTo>
                <a:cubicBezTo>
                  <a:pt x="2141894" y="64493"/>
                  <a:pt x="2205646" y="38282"/>
                  <a:pt x="2265647" y="30793"/>
                </a:cubicBezTo>
                <a:cubicBezTo>
                  <a:pt x="2306898" y="57004"/>
                  <a:pt x="2265647" y="101937"/>
                  <a:pt x="2299398" y="71982"/>
                </a:cubicBezTo>
                <a:cubicBezTo>
                  <a:pt x="2303148" y="70110"/>
                  <a:pt x="2303148" y="58876"/>
                  <a:pt x="2303148" y="64493"/>
                </a:cubicBezTo>
                <a:cubicBezTo>
                  <a:pt x="2314398" y="53260"/>
                  <a:pt x="2321898" y="113170"/>
                  <a:pt x="2333148" y="90704"/>
                </a:cubicBezTo>
                <a:cubicBezTo>
                  <a:pt x="2329398" y="64493"/>
                  <a:pt x="2336898" y="75726"/>
                  <a:pt x="2336898" y="60749"/>
                </a:cubicBezTo>
                <a:cubicBezTo>
                  <a:pt x="2363149" y="79471"/>
                  <a:pt x="2366899" y="101937"/>
                  <a:pt x="2389399" y="83215"/>
                </a:cubicBezTo>
                <a:lnTo>
                  <a:pt x="2389399" y="93044"/>
                </a:lnTo>
                <a:cubicBezTo>
                  <a:pt x="2411900" y="57004"/>
                  <a:pt x="2441901" y="79471"/>
                  <a:pt x="2460651" y="34537"/>
                </a:cubicBezTo>
                <a:cubicBezTo>
                  <a:pt x="2595654" y="30793"/>
                  <a:pt x="2723156" y="12071"/>
                  <a:pt x="2854409" y="8326"/>
                </a:cubicBezTo>
                <a:cubicBezTo>
                  <a:pt x="2981912" y="23304"/>
                  <a:pt x="3109415" y="4582"/>
                  <a:pt x="3240667" y="34537"/>
                </a:cubicBezTo>
                <a:cubicBezTo>
                  <a:pt x="3266918" y="68237"/>
                  <a:pt x="3270668" y="68237"/>
                  <a:pt x="3304419" y="57004"/>
                </a:cubicBezTo>
                <a:cubicBezTo>
                  <a:pt x="3304419" y="60749"/>
                  <a:pt x="3300669" y="60749"/>
                  <a:pt x="3304419" y="68237"/>
                </a:cubicBezTo>
                <a:cubicBezTo>
                  <a:pt x="3304419" y="38282"/>
                  <a:pt x="3326919" y="64493"/>
                  <a:pt x="3330669" y="38282"/>
                </a:cubicBezTo>
                <a:cubicBezTo>
                  <a:pt x="3379420" y="45771"/>
                  <a:pt x="3424421" y="38282"/>
                  <a:pt x="3473172" y="38282"/>
                </a:cubicBezTo>
                <a:cubicBezTo>
                  <a:pt x="3465672" y="42026"/>
                  <a:pt x="3461922" y="64493"/>
                  <a:pt x="3469422" y="64493"/>
                </a:cubicBezTo>
                <a:lnTo>
                  <a:pt x="3479266" y="48111"/>
                </a:lnTo>
                <a:lnTo>
                  <a:pt x="3480672" y="52323"/>
                </a:lnTo>
                <a:cubicBezTo>
                  <a:pt x="3488172" y="49515"/>
                  <a:pt x="3495673" y="34537"/>
                  <a:pt x="3488172" y="27049"/>
                </a:cubicBezTo>
                <a:cubicBezTo>
                  <a:pt x="3615675" y="4582"/>
                  <a:pt x="3735678" y="68237"/>
                  <a:pt x="3859430" y="64493"/>
                </a:cubicBezTo>
                <a:cubicBezTo>
                  <a:pt x="3885681" y="75726"/>
                  <a:pt x="3926932" y="68237"/>
                  <a:pt x="3960682" y="60749"/>
                </a:cubicBezTo>
                <a:cubicBezTo>
                  <a:pt x="4050684" y="101937"/>
                  <a:pt x="4136936" y="139381"/>
                  <a:pt x="4230688" y="113170"/>
                </a:cubicBezTo>
                <a:cubicBezTo>
                  <a:pt x="4230653" y="113346"/>
                  <a:pt x="4215644" y="188081"/>
                  <a:pt x="4178187" y="206781"/>
                </a:cubicBezTo>
                <a:cubicBezTo>
                  <a:pt x="4125686" y="274181"/>
                  <a:pt x="4061934" y="203037"/>
                  <a:pt x="4005683" y="244225"/>
                </a:cubicBezTo>
                <a:cubicBezTo>
                  <a:pt x="3998183" y="244225"/>
                  <a:pt x="4009433" y="206781"/>
                  <a:pt x="3994433" y="214270"/>
                </a:cubicBezTo>
                <a:cubicBezTo>
                  <a:pt x="3938182" y="266692"/>
                  <a:pt x="3855680" y="232992"/>
                  <a:pt x="3791929" y="188059"/>
                </a:cubicBezTo>
                <a:lnTo>
                  <a:pt x="3795210" y="178230"/>
                </a:lnTo>
                <a:cubicBezTo>
                  <a:pt x="3784429" y="169337"/>
                  <a:pt x="3769428" y="206781"/>
                  <a:pt x="3754428" y="199292"/>
                </a:cubicBezTo>
                <a:cubicBezTo>
                  <a:pt x="3754428" y="191803"/>
                  <a:pt x="3758178" y="188059"/>
                  <a:pt x="3758178" y="180570"/>
                </a:cubicBezTo>
                <a:cubicBezTo>
                  <a:pt x="3754428" y="203037"/>
                  <a:pt x="3731928" y="188059"/>
                  <a:pt x="3728177" y="203037"/>
                </a:cubicBezTo>
                <a:cubicBezTo>
                  <a:pt x="3720677" y="195548"/>
                  <a:pt x="3724427" y="180570"/>
                  <a:pt x="3716927" y="169337"/>
                </a:cubicBezTo>
                <a:cubicBezTo>
                  <a:pt x="3709427" y="195548"/>
                  <a:pt x="3709427" y="195548"/>
                  <a:pt x="3709427" y="195548"/>
                </a:cubicBezTo>
                <a:cubicBezTo>
                  <a:pt x="3686927" y="251714"/>
                  <a:pt x="3656926" y="188059"/>
                  <a:pt x="3630675" y="218014"/>
                </a:cubicBezTo>
                <a:cubicBezTo>
                  <a:pt x="3630675" y="210525"/>
                  <a:pt x="3634426" y="206781"/>
                  <a:pt x="3630675" y="203037"/>
                </a:cubicBezTo>
                <a:cubicBezTo>
                  <a:pt x="3585674" y="236736"/>
                  <a:pt x="3529423" y="225503"/>
                  <a:pt x="3476922" y="240481"/>
                </a:cubicBezTo>
                <a:cubicBezTo>
                  <a:pt x="3480672" y="229248"/>
                  <a:pt x="3480672" y="214270"/>
                  <a:pt x="3480672" y="206781"/>
                </a:cubicBezTo>
                <a:cubicBezTo>
                  <a:pt x="3476922" y="229248"/>
                  <a:pt x="3458172" y="236736"/>
                  <a:pt x="3446922" y="240481"/>
                </a:cubicBezTo>
                <a:cubicBezTo>
                  <a:pt x="3439421" y="214270"/>
                  <a:pt x="3420671" y="262947"/>
                  <a:pt x="3405671" y="247970"/>
                </a:cubicBezTo>
                <a:lnTo>
                  <a:pt x="3409421" y="244225"/>
                </a:lnTo>
                <a:lnTo>
                  <a:pt x="3399987" y="252884"/>
                </a:lnTo>
                <a:cubicBezTo>
                  <a:pt x="3392076" y="252884"/>
                  <a:pt x="3387858" y="233929"/>
                  <a:pt x="3379420" y="259203"/>
                </a:cubicBezTo>
                <a:lnTo>
                  <a:pt x="3372858" y="242821"/>
                </a:lnTo>
                <a:cubicBezTo>
                  <a:pt x="3368170" y="274181"/>
                  <a:pt x="3356920" y="218014"/>
                  <a:pt x="3345669" y="236736"/>
                </a:cubicBezTo>
                <a:lnTo>
                  <a:pt x="3345669" y="243289"/>
                </a:lnTo>
                <a:cubicBezTo>
                  <a:pt x="3338169" y="255459"/>
                  <a:pt x="3334419" y="236736"/>
                  <a:pt x="3323169" y="240481"/>
                </a:cubicBezTo>
                <a:cubicBezTo>
                  <a:pt x="3304419" y="244225"/>
                  <a:pt x="3293168" y="225503"/>
                  <a:pt x="3293168" y="255459"/>
                </a:cubicBezTo>
                <a:cubicBezTo>
                  <a:pt x="3285668" y="229248"/>
                  <a:pt x="3311919" y="244225"/>
                  <a:pt x="3300669" y="210525"/>
                </a:cubicBezTo>
                <a:cubicBezTo>
                  <a:pt x="3236917" y="236736"/>
                  <a:pt x="3165666" y="229248"/>
                  <a:pt x="3101914" y="229248"/>
                </a:cubicBezTo>
                <a:cubicBezTo>
                  <a:pt x="3094414" y="218014"/>
                  <a:pt x="3090664" y="214270"/>
                  <a:pt x="3086914" y="203037"/>
                </a:cubicBezTo>
                <a:cubicBezTo>
                  <a:pt x="3079414" y="206781"/>
                  <a:pt x="3064414" y="206781"/>
                  <a:pt x="3056913" y="221759"/>
                </a:cubicBezTo>
                <a:cubicBezTo>
                  <a:pt x="3060663" y="221759"/>
                  <a:pt x="3053163" y="206781"/>
                  <a:pt x="3049413" y="206781"/>
                </a:cubicBezTo>
                <a:cubicBezTo>
                  <a:pt x="3038163" y="195548"/>
                  <a:pt x="3034413" y="236736"/>
                  <a:pt x="3023163" y="221759"/>
                </a:cubicBezTo>
                <a:cubicBezTo>
                  <a:pt x="3026913" y="214270"/>
                  <a:pt x="3030663" y="206781"/>
                  <a:pt x="3026913" y="195548"/>
                </a:cubicBezTo>
                <a:cubicBezTo>
                  <a:pt x="3015663" y="218014"/>
                  <a:pt x="3000662" y="214270"/>
                  <a:pt x="2989412" y="221759"/>
                </a:cubicBezTo>
                <a:cubicBezTo>
                  <a:pt x="2989412" y="214270"/>
                  <a:pt x="2993162" y="214270"/>
                  <a:pt x="2993162" y="203037"/>
                </a:cubicBezTo>
                <a:cubicBezTo>
                  <a:pt x="2978162" y="229248"/>
                  <a:pt x="2966912" y="199292"/>
                  <a:pt x="2951911" y="214270"/>
                </a:cubicBezTo>
                <a:lnTo>
                  <a:pt x="2958474" y="197888"/>
                </a:lnTo>
                <a:cubicBezTo>
                  <a:pt x="2940661" y="176826"/>
                  <a:pt x="2951911" y="232992"/>
                  <a:pt x="2933161" y="218014"/>
                </a:cubicBezTo>
                <a:cubicBezTo>
                  <a:pt x="2936911" y="214270"/>
                  <a:pt x="2936911" y="206781"/>
                  <a:pt x="2936911" y="199292"/>
                </a:cubicBezTo>
                <a:cubicBezTo>
                  <a:pt x="2921911" y="229248"/>
                  <a:pt x="2895660" y="218014"/>
                  <a:pt x="2876910" y="229248"/>
                </a:cubicBezTo>
                <a:lnTo>
                  <a:pt x="2876910" y="221759"/>
                </a:lnTo>
                <a:cubicBezTo>
                  <a:pt x="2861909" y="225503"/>
                  <a:pt x="2843159" y="214270"/>
                  <a:pt x="2820658" y="229248"/>
                </a:cubicBezTo>
                <a:cubicBezTo>
                  <a:pt x="2813158" y="221759"/>
                  <a:pt x="2824409" y="188059"/>
                  <a:pt x="2805658" y="191803"/>
                </a:cubicBezTo>
                <a:cubicBezTo>
                  <a:pt x="2805658" y="225503"/>
                  <a:pt x="2771907" y="206781"/>
                  <a:pt x="2783158" y="244225"/>
                </a:cubicBezTo>
                <a:cubicBezTo>
                  <a:pt x="2768157" y="236736"/>
                  <a:pt x="2741907" y="225503"/>
                  <a:pt x="2730657" y="236736"/>
                </a:cubicBezTo>
                <a:cubicBezTo>
                  <a:pt x="2738157" y="221759"/>
                  <a:pt x="2723156" y="195548"/>
                  <a:pt x="2738157" y="191803"/>
                </a:cubicBezTo>
                <a:lnTo>
                  <a:pt x="2728313" y="175421"/>
                </a:lnTo>
                <a:lnTo>
                  <a:pt x="2730188" y="167055"/>
                </a:lnTo>
                <a:cubicBezTo>
                  <a:pt x="2735637" y="166880"/>
                  <a:pt x="2735813" y="165124"/>
                  <a:pt x="2734407" y="158104"/>
                </a:cubicBezTo>
                <a:cubicBezTo>
                  <a:pt x="2726906" y="161848"/>
                  <a:pt x="2708156" y="173081"/>
                  <a:pt x="2700656" y="169337"/>
                </a:cubicBezTo>
                <a:cubicBezTo>
                  <a:pt x="2689406" y="188059"/>
                  <a:pt x="2678155" y="225503"/>
                  <a:pt x="2655655" y="229248"/>
                </a:cubicBezTo>
                <a:cubicBezTo>
                  <a:pt x="2666905" y="218014"/>
                  <a:pt x="2651905" y="191803"/>
                  <a:pt x="2659405" y="188059"/>
                </a:cubicBezTo>
                <a:cubicBezTo>
                  <a:pt x="2629404" y="247970"/>
                  <a:pt x="2629404" y="247970"/>
                  <a:pt x="2629404" y="247970"/>
                </a:cubicBezTo>
                <a:cubicBezTo>
                  <a:pt x="2621904" y="251714"/>
                  <a:pt x="2625654" y="221759"/>
                  <a:pt x="2618154" y="232992"/>
                </a:cubicBezTo>
                <a:cubicBezTo>
                  <a:pt x="2618154" y="240481"/>
                  <a:pt x="2614404" y="247970"/>
                  <a:pt x="2610654" y="251714"/>
                </a:cubicBezTo>
                <a:cubicBezTo>
                  <a:pt x="2606904" y="247970"/>
                  <a:pt x="2580653" y="259203"/>
                  <a:pt x="2580653" y="229248"/>
                </a:cubicBezTo>
                <a:cubicBezTo>
                  <a:pt x="2576903" y="214270"/>
                  <a:pt x="2591904" y="221759"/>
                  <a:pt x="2584404" y="210525"/>
                </a:cubicBezTo>
                <a:cubicBezTo>
                  <a:pt x="2569403" y="210525"/>
                  <a:pt x="2569403" y="221759"/>
                  <a:pt x="2558153" y="221759"/>
                </a:cubicBezTo>
                <a:cubicBezTo>
                  <a:pt x="2550706" y="210578"/>
                  <a:pt x="2532167" y="228984"/>
                  <a:pt x="2539361" y="247530"/>
                </a:cubicBezTo>
                <a:cubicBezTo>
                  <a:pt x="2533690" y="258667"/>
                  <a:pt x="2524493" y="262947"/>
                  <a:pt x="2513152" y="262947"/>
                </a:cubicBezTo>
                <a:cubicBezTo>
                  <a:pt x="2516902" y="255459"/>
                  <a:pt x="2516902" y="247970"/>
                  <a:pt x="2520652" y="236736"/>
                </a:cubicBezTo>
                <a:cubicBezTo>
                  <a:pt x="2502633" y="261926"/>
                  <a:pt x="2484613" y="269824"/>
                  <a:pt x="2466587" y="280360"/>
                </a:cubicBezTo>
                <a:cubicBezTo>
                  <a:pt x="2468386" y="274645"/>
                  <a:pt x="2470872" y="264979"/>
                  <a:pt x="2473190" y="262123"/>
                </a:cubicBezTo>
                <a:cubicBezTo>
                  <a:pt x="2451767" y="242997"/>
                  <a:pt x="2426306" y="288367"/>
                  <a:pt x="2404400" y="259203"/>
                </a:cubicBezTo>
                <a:cubicBezTo>
                  <a:pt x="2408150" y="255460"/>
                  <a:pt x="2408150" y="281670"/>
                  <a:pt x="2408150" y="277925"/>
                </a:cubicBezTo>
                <a:cubicBezTo>
                  <a:pt x="2396900" y="274181"/>
                  <a:pt x="2396900" y="251714"/>
                  <a:pt x="2389399" y="259203"/>
                </a:cubicBezTo>
                <a:cubicBezTo>
                  <a:pt x="2389399" y="247970"/>
                  <a:pt x="2378149" y="262947"/>
                  <a:pt x="2370649" y="266692"/>
                </a:cubicBezTo>
                <a:cubicBezTo>
                  <a:pt x="2370329" y="264717"/>
                  <a:pt x="2372364" y="259203"/>
                  <a:pt x="2374399" y="259203"/>
                </a:cubicBezTo>
                <a:cubicBezTo>
                  <a:pt x="2366899" y="270436"/>
                  <a:pt x="2321898" y="289158"/>
                  <a:pt x="2295647" y="270436"/>
                </a:cubicBezTo>
                <a:cubicBezTo>
                  <a:pt x="2295647" y="277926"/>
                  <a:pt x="2280647" y="300392"/>
                  <a:pt x="2273147" y="300392"/>
                </a:cubicBezTo>
                <a:lnTo>
                  <a:pt x="2276428" y="284010"/>
                </a:lnTo>
                <a:cubicBezTo>
                  <a:pt x="2273981" y="270023"/>
                  <a:pt x="2264263" y="276489"/>
                  <a:pt x="2260348" y="270933"/>
                </a:cubicBezTo>
                <a:lnTo>
                  <a:pt x="2269492" y="267600"/>
                </a:lnTo>
                <a:lnTo>
                  <a:pt x="2270218" y="274532"/>
                </a:lnTo>
                <a:cubicBezTo>
                  <a:pt x="2272115" y="273671"/>
                  <a:pt x="2275789" y="267486"/>
                  <a:pt x="2279674" y="263311"/>
                </a:cubicBezTo>
                <a:cubicBezTo>
                  <a:pt x="2276448" y="264848"/>
                  <a:pt x="2272963" y="266564"/>
                  <a:pt x="2269492" y="267600"/>
                </a:cubicBezTo>
                <a:cubicBezTo>
                  <a:pt x="2269313" y="267288"/>
                  <a:pt x="2269354" y="266995"/>
                  <a:pt x="2269397" y="266692"/>
                </a:cubicBezTo>
                <a:cubicBezTo>
                  <a:pt x="2266331" y="266692"/>
                  <a:pt x="2263266" y="268360"/>
                  <a:pt x="2260205" y="270417"/>
                </a:cubicBezTo>
                <a:cubicBezTo>
                  <a:pt x="2258761" y="269143"/>
                  <a:pt x="2258147" y="266735"/>
                  <a:pt x="2258147" y="262947"/>
                </a:cubicBezTo>
                <a:lnTo>
                  <a:pt x="2259116" y="271149"/>
                </a:lnTo>
                <a:cubicBezTo>
                  <a:pt x="2251292" y="276558"/>
                  <a:pt x="2243469" y="283455"/>
                  <a:pt x="2235646" y="270436"/>
                </a:cubicBezTo>
                <a:cubicBezTo>
                  <a:pt x="2239396" y="274181"/>
                  <a:pt x="2243146" y="240481"/>
                  <a:pt x="2235646" y="244225"/>
                </a:cubicBezTo>
                <a:cubicBezTo>
                  <a:pt x="2220646" y="247970"/>
                  <a:pt x="2231896" y="251714"/>
                  <a:pt x="2216896" y="259203"/>
                </a:cubicBezTo>
                <a:lnTo>
                  <a:pt x="2210333" y="265756"/>
                </a:lnTo>
                <a:lnTo>
                  <a:pt x="2205528" y="275936"/>
                </a:lnTo>
                <a:cubicBezTo>
                  <a:pt x="2200958" y="279095"/>
                  <a:pt x="2195333" y="268564"/>
                  <a:pt x="2198145" y="285414"/>
                </a:cubicBezTo>
                <a:cubicBezTo>
                  <a:pt x="2198145" y="270436"/>
                  <a:pt x="2175645" y="296647"/>
                  <a:pt x="2179395" y="262947"/>
                </a:cubicBezTo>
                <a:cubicBezTo>
                  <a:pt x="2179395" y="236736"/>
                  <a:pt x="2179395" y="236736"/>
                  <a:pt x="2179395" y="236736"/>
                </a:cubicBezTo>
                <a:cubicBezTo>
                  <a:pt x="2171895" y="240481"/>
                  <a:pt x="2168145" y="262947"/>
                  <a:pt x="2160645" y="274181"/>
                </a:cubicBezTo>
                <a:cubicBezTo>
                  <a:pt x="2160645" y="274120"/>
                  <a:pt x="2160645" y="266677"/>
                  <a:pt x="2160645" y="262947"/>
                </a:cubicBezTo>
                <a:cubicBezTo>
                  <a:pt x="2156895" y="304136"/>
                  <a:pt x="2141894" y="259203"/>
                  <a:pt x="2134394" y="289158"/>
                </a:cubicBezTo>
                <a:cubicBezTo>
                  <a:pt x="2119394" y="277925"/>
                  <a:pt x="2096893" y="289158"/>
                  <a:pt x="2089393" y="262947"/>
                </a:cubicBezTo>
                <a:cubicBezTo>
                  <a:pt x="2078143" y="274181"/>
                  <a:pt x="2066893" y="289158"/>
                  <a:pt x="2055642" y="281670"/>
                </a:cubicBezTo>
                <a:cubicBezTo>
                  <a:pt x="2055642" y="277925"/>
                  <a:pt x="2059393" y="274181"/>
                  <a:pt x="2063143" y="266692"/>
                </a:cubicBezTo>
                <a:cubicBezTo>
                  <a:pt x="2051892" y="255459"/>
                  <a:pt x="2051892" y="266692"/>
                  <a:pt x="2044392" y="270436"/>
                </a:cubicBezTo>
                <a:cubicBezTo>
                  <a:pt x="2044392" y="266692"/>
                  <a:pt x="2029392" y="247970"/>
                  <a:pt x="2018142" y="232992"/>
                </a:cubicBezTo>
                <a:cubicBezTo>
                  <a:pt x="2006891" y="244225"/>
                  <a:pt x="2010642" y="266692"/>
                  <a:pt x="2010642" y="277925"/>
                </a:cubicBezTo>
                <a:cubicBezTo>
                  <a:pt x="1999391" y="240481"/>
                  <a:pt x="1976891" y="304136"/>
                  <a:pt x="1965641" y="266692"/>
                </a:cubicBezTo>
                <a:cubicBezTo>
                  <a:pt x="1969391" y="262947"/>
                  <a:pt x="1980641" y="247970"/>
                  <a:pt x="1973141" y="240481"/>
                </a:cubicBezTo>
                <a:cubicBezTo>
                  <a:pt x="1961891" y="199292"/>
                  <a:pt x="1950640" y="266692"/>
                  <a:pt x="1935640" y="247970"/>
                </a:cubicBezTo>
                <a:cubicBezTo>
                  <a:pt x="1935640" y="281670"/>
                  <a:pt x="1935640" y="281670"/>
                  <a:pt x="1935640" y="281670"/>
                </a:cubicBezTo>
                <a:cubicBezTo>
                  <a:pt x="1931890" y="259203"/>
                  <a:pt x="1913139" y="300392"/>
                  <a:pt x="1913139" y="266692"/>
                </a:cubicBezTo>
                <a:cubicBezTo>
                  <a:pt x="1909389" y="277925"/>
                  <a:pt x="1894389" y="255459"/>
                  <a:pt x="1898139" y="285414"/>
                </a:cubicBezTo>
                <a:cubicBezTo>
                  <a:pt x="1868139" y="259203"/>
                  <a:pt x="1826888" y="300392"/>
                  <a:pt x="1811887" y="244225"/>
                </a:cubicBezTo>
                <a:cubicBezTo>
                  <a:pt x="1808137" y="247970"/>
                  <a:pt x="1800637" y="240481"/>
                  <a:pt x="1800637" y="259203"/>
                </a:cubicBezTo>
                <a:lnTo>
                  <a:pt x="1805559" y="265522"/>
                </a:lnTo>
                <a:cubicBezTo>
                  <a:pt x="1809778" y="265521"/>
                  <a:pt x="1811887" y="250778"/>
                  <a:pt x="1811887" y="259203"/>
                </a:cubicBezTo>
                <a:cubicBezTo>
                  <a:pt x="1808137" y="259203"/>
                  <a:pt x="1808137" y="266692"/>
                  <a:pt x="1808137" y="270436"/>
                </a:cubicBezTo>
                <a:cubicBezTo>
                  <a:pt x="1800637" y="262947"/>
                  <a:pt x="1793137" y="262947"/>
                  <a:pt x="1800637" y="236736"/>
                </a:cubicBezTo>
                <a:cubicBezTo>
                  <a:pt x="1781887" y="214270"/>
                  <a:pt x="1781887" y="289158"/>
                  <a:pt x="1755636" y="277925"/>
                </a:cubicBezTo>
                <a:cubicBezTo>
                  <a:pt x="1759386" y="262947"/>
                  <a:pt x="1755636" y="259203"/>
                  <a:pt x="1748136" y="259203"/>
                </a:cubicBezTo>
                <a:cubicBezTo>
                  <a:pt x="1733136" y="281670"/>
                  <a:pt x="1733136" y="281670"/>
                  <a:pt x="1733136" y="281670"/>
                </a:cubicBezTo>
                <a:cubicBezTo>
                  <a:pt x="1718135" y="277925"/>
                  <a:pt x="1725636" y="251714"/>
                  <a:pt x="1725636" y="229248"/>
                </a:cubicBezTo>
                <a:cubicBezTo>
                  <a:pt x="1718135" y="232992"/>
                  <a:pt x="1706885" y="232992"/>
                  <a:pt x="1703135" y="247970"/>
                </a:cubicBezTo>
                <a:cubicBezTo>
                  <a:pt x="1695635" y="221759"/>
                  <a:pt x="1695635" y="221759"/>
                  <a:pt x="1695635" y="221759"/>
                </a:cubicBezTo>
                <a:cubicBezTo>
                  <a:pt x="1703135" y="240481"/>
                  <a:pt x="1688135" y="232992"/>
                  <a:pt x="1684385" y="240481"/>
                </a:cubicBezTo>
                <a:lnTo>
                  <a:pt x="1687666" y="233928"/>
                </a:lnTo>
                <a:cubicBezTo>
                  <a:pt x="1684385" y="225503"/>
                  <a:pt x="1676885" y="229248"/>
                  <a:pt x="1673134" y="232992"/>
                </a:cubicBezTo>
                <a:cubicBezTo>
                  <a:pt x="1673134" y="244225"/>
                  <a:pt x="1680635" y="251714"/>
                  <a:pt x="1688135" y="255459"/>
                </a:cubicBezTo>
                <a:cubicBezTo>
                  <a:pt x="1680635" y="266692"/>
                  <a:pt x="1676885" y="262947"/>
                  <a:pt x="1669384" y="274181"/>
                </a:cubicBezTo>
                <a:cubicBezTo>
                  <a:pt x="1673134" y="251714"/>
                  <a:pt x="1658134" y="259203"/>
                  <a:pt x="1650634" y="255459"/>
                </a:cubicBezTo>
                <a:cubicBezTo>
                  <a:pt x="1643134" y="251714"/>
                  <a:pt x="1639384" y="274181"/>
                  <a:pt x="1639384" y="274181"/>
                </a:cubicBezTo>
                <a:cubicBezTo>
                  <a:pt x="1639384" y="262947"/>
                  <a:pt x="1624383" y="274181"/>
                  <a:pt x="1631884" y="255459"/>
                </a:cubicBezTo>
                <a:cubicBezTo>
                  <a:pt x="1635634" y="251714"/>
                  <a:pt x="1639384" y="266692"/>
                  <a:pt x="1643134" y="259203"/>
                </a:cubicBezTo>
                <a:cubicBezTo>
                  <a:pt x="1639384" y="247970"/>
                  <a:pt x="1639384" y="229248"/>
                  <a:pt x="1628134" y="244225"/>
                </a:cubicBezTo>
                <a:cubicBezTo>
                  <a:pt x="1620633" y="255459"/>
                  <a:pt x="1628134" y="285414"/>
                  <a:pt x="1613133" y="274181"/>
                </a:cubicBezTo>
                <a:cubicBezTo>
                  <a:pt x="1616883" y="266692"/>
                  <a:pt x="1620633" y="259203"/>
                  <a:pt x="1624383" y="251714"/>
                </a:cubicBezTo>
                <a:lnTo>
                  <a:pt x="1611258" y="241885"/>
                </a:lnTo>
                <a:lnTo>
                  <a:pt x="1609383" y="256863"/>
                </a:lnTo>
                <a:cubicBezTo>
                  <a:pt x="1605633" y="255459"/>
                  <a:pt x="1609383" y="251714"/>
                  <a:pt x="1605633" y="247970"/>
                </a:cubicBezTo>
                <a:cubicBezTo>
                  <a:pt x="1601883" y="270436"/>
                  <a:pt x="1586883" y="255459"/>
                  <a:pt x="1583133" y="277925"/>
                </a:cubicBezTo>
                <a:cubicBezTo>
                  <a:pt x="1575632" y="281670"/>
                  <a:pt x="1568132" y="262947"/>
                  <a:pt x="1560632" y="262947"/>
                </a:cubicBezTo>
                <a:cubicBezTo>
                  <a:pt x="1553132" y="247970"/>
                  <a:pt x="1541882" y="255459"/>
                  <a:pt x="1534382" y="270436"/>
                </a:cubicBezTo>
                <a:cubicBezTo>
                  <a:pt x="1530631" y="262947"/>
                  <a:pt x="1519381" y="266692"/>
                  <a:pt x="1515631" y="277925"/>
                </a:cubicBezTo>
                <a:cubicBezTo>
                  <a:pt x="1504381" y="262947"/>
                  <a:pt x="1511881" y="203037"/>
                  <a:pt x="1500631" y="225503"/>
                </a:cubicBezTo>
                <a:cubicBezTo>
                  <a:pt x="1489381" y="225503"/>
                  <a:pt x="1481880" y="262947"/>
                  <a:pt x="1485631" y="274181"/>
                </a:cubicBezTo>
                <a:cubicBezTo>
                  <a:pt x="1463130" y="262947"/>
                  <a:pt x="1440630" y="292903"/>
                  <a:pt x="1421879" y="262947"/>
                </a:cubicBezTo>
                <a:cubicBezTo>
                  <a:pt x="1418129" y="270436"/>
                  <a:pt x="1421879" y="274181"/>
                  <a:pt x="1414379" y="277925"/>
                </a:cubicBezTo>
                <a:cubicBezTo>
                  <a:pt x="1384378" y="270436"/>
                  <a:pt x="1346878" y="300392"/>
                  <a:pt x="1324377" y="262947"/>
                </a:cubicBezTo>
                <a:cubicBezTo>
                  <a:pt x="1335627" y="251714"/>
                  <a:pt x="1328127" y="240481"/>
                  <a:pt x="1328127" y="229248"/>
                </a:cubicBezTo>
                <a:lnTo>
                  <a:pt x="1323733" y="234689"/>
                </a:lnTo>
                <a:lnTo>
                  <a:pt x="1320107" y="228699"/>
                </a:lnTo>
                <a:cubicBezTo>
                  <a:pt x="1319162" y="227492"/>
                  <a:pt x="1318283" y="229248"/>
                  <a:pt x="1316877" y="240481"/>
                </a:cubicBezTo>
                <a:cubicBezTo>
                  <a:pt x="1316877" y="259203"/>
                  <a:pt x="1313127" y="270436"/>
                  <a:pt x="1324377" y="277925"/>
                </a:cubicBezTo>
                <a:cubicBezTo>
                  <a:pt x="1305627" y="285414"/>
                  <a:pt x="1275626" y="285414"/>
                  <a:pt x="1268126" y="266692"/>
                </a:cubicBezTo>
                <a:cubicBezTo>
                  <a:pt x="1271876" y="274181"/>
                  <a:pt x="1268126" y="281670"/>
                  <a:pt x="1264376" y="285414"/>
                </a:cubicBezTo>
                <a:lnTo>
                  <a:pt x="1257344" y="260139"/>
                </a:lnTo>
                <a:cubicBezTo>
                  <a:pt x="1253126" y="256395"/>
                  <a:pt x="1247501" y="257331"/>
                  <a:pt x="1241875" y="262947"/>
                </a:cubicBezTo>
                <a:lnTo>
                  <a:pt x="1241875" y="279329"/>
                </a:lnTo>
                <a:lnTo>
                  <a:pt x="1235313" y="265288"/>
                </a:lnTo>
                <a:cubicBezTo>
                  <a:pt x="1230625" y="266693"/>
                  <a:pt x="1226875" y="300392"/>
                  <a:pt x="1219375" y="281670"/>
                </a:cubicBezTo>
                <a:cubicBezTo>
                  <a:pt x="1219375" y="274181"/>
                  <a:pt x="1219375" y="266692"/>
                  <a:pt x="1215625" y="262947"/>
                </a:cubicBezTo>
                <a:cubicBezTo>
                  <a:pt x="1204375" y="277925"/>
                  <a:pt x="1189374" y="300392"/>
                  <a:pt x="1178124" y="285414"/>
                </a:cubicBezTo>
                <a:cubicBezTo>
                  <a:pt x="1170624" y="259203"/>
                  <a:pt x="1170624" y="259203"/>
                  <a:pt x="1170624" y="259203"/>
                </a:cubicBezTo>
                <a:cubicBezTo>
                  <a:pt x="1166874" y="262947"/>
                  <a:pt x="1155624" y="277925"/>
                  <a:pt x="1166874" y="285414"/>
                </a:cubicBezTo>
                <a:cubicBezTo>
                  <a:pt x="1148123" y="270436"/>
                  <a:pt x="1133123" y="266692"/>
                  <a:pt x="1129373" y="244225"/>
                </a:cubicBezTo>
                <a:cubicBezTo>
                  <a:pt x="1091872" y="296647"/>
                  <a:pt x="1043121" y="296647"/>
                  <a:pt x="1005620" y="292903"/>
                </a:cubicBezTo>
                <a:lnTo>
                  <a:pt x="1008902" y="283074"/>
                </a:lnTo>
                <a:lnTo>
                  <a:pt x="1003137" y="279278"/>
                </a:lnTo>
                <a:cubicBezTo>
                  <a:pt x="999292" y="282372"/>
                  <a:pt x="999995" y="301328"/>
                  <a:pt x="994370" y="292903"/>
                </a:cubicBezTo>
                <a:cubicBezTo>
                  <a:pt x="998120" y="281670"/>
                  <a:pt x="986870" y="266692"/>
                  <a:pt x="994370" y="251714"/>
                </a:cubicBezTo>
                <a:cubicBezTo>
                  <a:pt x="983120" y="236736"/>
                  <a:pt x="975620" y="274181"/>
                  <a:pt x="968120" y="277925"/>
                </a:cubicBezTo>
                <a:lnTo>
                  <a:pt x="967651" y="284419"/>
                </a:lnTo>
                <a:lnTo>
                  <a:pt x="971342" y="280668"/>
                </a:lnTo>
                <a:cubicBezTo>
                  <a:pt x="972573" y="279680"/>
                  <a:pt x="973276" y="280733"/>
                  <a:pt x="971870" y="289158"/>
                </a:cubicBezTo>
                <a:cubicBezTo>
                  <a:pt x="971870" y="296647"/>
                  <a:pt x="953119" y="274181"/>
                  <a:pt x="949369" y="300392"/>
                </a:cubicBezTo>
                <a:cubicBezTo>
                  <a:pt x="945619" y="292903"/>
                  <a:pt x="949369" y="274181"/>
                  <a:pt x="949369" y="262947"/>
                </a:cubicBezTo>
                <a:lnTo>
                  <a:pt x="942807" y="272777"/>
                </a:lnTo>
                <a:cubicBezTo>
                  <a:pt x="930619" y="244225"/>
                  <a:pt x="968120" y="221759"/>
                  <a:pt x="956869" y="184315"/>
                </a:cubicBezTo>
                <a:lnTo>
                  <a:pt x="950307" y="187591"/>
                </a:lnTo>
                <a:cubicBezTo>
                  <a:pt x="941869" y="158104"/>
                  <a:pt x="971870" y="154359"/>
                  <a:pt x="953119" y="146870"/>
                </a:cubicBezTo>
                <a:cubicBezTo>
                  <a:pt x="941869" y="158104"/>
                  <a:pt x="934369" y="195548"/>
                  <a:pt x="941869" y="206781"/>
                </a:cubicBezTo>
                <a:cubicBezTo>
                  <a:pt x="923119" y="214270"/>
                  <a:pt x="930619" y="270436"/>
                  <a:pt x="908118" y="266692"/>
                </a:cubicBezTo>
                <a:cubicBezTo>
                  <a:pt x="904368" y="251714"/>
                  <a:pt x="926869" y="262947"/>
                  <a:pt x="923119" y="244225"/>
                </a:cubicBezTo>
                <a:cubicBezTo>
                  <a:pt x="915619" y="221759"/>
                  <a:pt x="904368" y="255459"/>
                  <a:pt x="893118" y="247970"/>
                </a:cubicBezTo>
                <a:cubicBezTo>
                  <a:pt x="904368" y="255459"/>
                  <a:pt x="896868" y="281670"/>
                  <a:pt x="889368" y="285414"/>
                </a:cubicBezTo>
                <a:cubicBezTo>
                  <a:pt x="878118" y="274181"/>
                  <a:pt x="896868" y="262947"/>
                  <a:pt x="881868" y="259203"/>
                </a:cubicBezTo>
                <a:cubicBezTo>
                  <a:pt x="878118" y="274181"/>
                  <a:pt x="863117" y="285414"/>
                  <a:pt x="878118" y="296647"/>
                </a:cubicBezTo>
                <a:lnTo>
                  <a:pt x="872434" y="309519"/>
                </a:lnTo>
                <a:cubicBezTo>
                  <a:pt x="866633" y="312327"/>
                  <a:pt x="860305" y="291967"/>
                  <a:pt x="851867" y="311625"/>
                </a:cubicBezTo>
                <a:cubicBezTo>
                  <a:pt x="848117" y="289158"/>
                  <a:pt x="870618" y="259203"/>
                  <a:pt x="851867" y="244225"/>
                </a:cubicBezTo>
                <a:cubicBezTo>
                  <a:pt x="855617" y="266692"/>
                  <a:pt x="833117" y="274181"/>
                  <a:pt x="840617" y="311625"/>
                </a:cubicBezTo>
                <a:cubicBezTo>
                  <a:pt x="833117" y="304136"/>
                  <a:pt x="833117" y="285414"/>
                  <a:pt x="840617" y="270436"/>
                </a:cubicBezTo>
                <a:cubicBezTo>
                  <a:pt x="829367" y="255459"/>
                  <a:pt x="814366" y="311625"/>
                  <a:pt x="814366" y="266692"/>
                </a:cubicBezTo>
                <a:cubicBezTo>
                  <a:pt x="810616" y="289158"/>
                  <a:pt x="810616" y="289158"/>
                  <a:pt x="810616" y="289158"/>
                </a:cubicBezTo>
                <a:cubicBezTo>
                  <a:pt x="806866" y="281670"/>
                  <a:pt x="803116" y="277925"/>
                  <a:pt x="799366" y="262947"/>
                </a:cubicBezTo>
                <a:cubicBezTo>
                  <a:pt x="791866" y="262947"/>
                  <a:pt x="773116" y="296647"/>
                  <a:pt x="773116" y="259203"/>
                </a:cubicBezTo>
                <a:cubicBezTo>
                  <a:pt x="773116" y="262947"/>
                  <a:pt x="754365" y="259203"/>
                  <a:pt x="758115" y="285414"/>
                </a:cubicBezTo>
                <a:cubicBezTo>
                  <a:pt x="769365" y="300392"/>
                  <a:pt x="773116" y="266692"/>
                  <a:pt x="776866" y="300392"/>
                </a:cubicBezTo>
                <a:lnTo>
                  <a:pt x="772823" y="290094"/>
                </a:lnTo>
                <a:cubicBezTo>
                  <a:pt x="767725" y="287988"/>
                  <a:pt x="759990" y="306944"/>
                  <a:pt x="754365" y="315369"/>
                </a:cubicBezTo>
                <a:lnTo>
                  <a:pt x="754365" y="302264"/>
                </a:lnTo>
                <a:cubicBezTo>
                  <a:pt x="750615" y="304136"/>
                  <a:pt x="743115" y="300392"/>
                  <a:pt x="739365" y="315369"/>
                </a:cubicBezTo>
                <a:cubicBezTo>
                  <a:pt x="743115" y="307880"/>
                  <a:pt x="739365" y="300392"/>
                  <a:pt x="739365" y="296647"/>
                </a:cubicBezTo>
                <a:lnTo>
                  <a:pt x="732802" y="313029"/>
                </a:lnTo>
                <a:cubicBezTo>
                  <a:pt x="716864" y="326603"/>
                  <a:pt x="731865" y="281670"/>
                  <a:pt x="713114" y="285414"/>
                </a:cubicBezTo>
                <a:lnTo>
                  <a:pt x="726240" y="272309"/>
                </a:lnTo>
                <a:cubicBezTo>
                  <a:pt x="724365" y="274181"/>
                  <a:pt x="720614" y="251714"/>
                  <a:pt x="713114" y="259203"/>
                </a:cubicBezTo>
                <a:cubicBezTo>
                  <a:pt x="709364" y="277925"/>
                  <a:pt x="701864" y="300392"/>
                  <a:pt x="698114" y="315369"/>
                </a:cubicBezTo>
                <a:cubicBezTo>
                  <a:pt x="692506" y="320969"/>
                  <a:pt x="693188" y="305634"/>
                  <a:pt x="690926" y="307256"/>
                </a:cubicBezTo>
                <a:lnTo>
                  <a:pt x="697215" y="294697"/>
                </a:lnTo>
                <a:cubicBezTo>
                  <a:pt x="701864" y="285414"/>
                  <a:pt x="690614" y="259203"/>
                  <a:pt x="679364" y="259203"/>
                </a:cubicBezTo>
                <a:cubicBezTo>
                  <a:pt x="671863" y="266692"/>
                  <a:pt x="660613" y="292903"/>
                  <a:pt x="671863" y="304136"/>
                </a:cubicBezTo>
                <a:cubicBezTo>
                  <a:pt x="664363" y="304136"/>
                  <a:pt x="656863" y="292903"/>
                  <a:pt x="664363" y="277925"/>
                </a:cubicBezTo>
                <a:cubicBezTo>
                  <a:pt x="649363" y="285414"/>
                  <a:pt x="664363" y="300392"/>
                  <a:pt x="653113" y="311625"/>
                </a:cubicBezTo>
                <a:cubicBezTo>
                  <a:pt x="649363" y="296647"/>
                  <a:pt x="634363" y="277925"/>
                  <a:pt x="626862" y="259203"/>
                </a:cubicBezTo>
                <a:cubicBezTo>
                  <a:pt x="638113" y="229248"/>
                  <a:pt x="638113" y="229248"/>
                  <a:pt x="638113" y="229248"/>
                </a:cubicBezTo>
                <a:lnTo>
                  <a:pt x="631550" y="229248"/>
                </a:lnTo>
                <a:cubicBezTo>
                  <a:pt x="641863" y="203037"/>
                  <a:pt x="626862" y="206781"/>
                  <a:pt x="634363" y="180570"/>
                </a:cubicBezTo>
                <a:cubicBezTo>
                  <a:pt x="626862" y="176826"/>
                  <a:pt x="619362" y="184315"/>
                  <a:pt x="615612" y="191803"/>
                </a:cubicBezTo>
                <a:cubicBezTo>
                  <a:pt x="630613" y="236736"/>
                  <a:pt x="596862" y="251714"/>
                  <a:pt x="600612" y="292903"/>
                </a:cubicBezTo>
                <a:cubicBezTo>
                  <a:pt x="578111" y="300392"/>
                  <a:pt x="589362" y="195548"/>
                  <a:pt x="563111" y="255459"/>
                </a:cubicBezTo>
                <a:cubicBezTo>
                  <a:pt x="566861" y="266692"/>
                  <a:pt x="555611" y="296647"/>
                  <a:pt x="570611" y="285414"/>
                </a:cubicBezTo>
                <a:cubicBezTo>
                  <a:pt x="555611" y="281670"/>
                  <a:pt x="559361" y="322858"/>
                  <a:pt x="544361" y="307880"/>
                </a:cubicBezTo>
                <a:cubicBezTo>
                  <a:pt x="555611" y="292903"/>
                  <a:pt x="533111" y="266692"/>
                  <a:pt x="551861" y="244225"/>
                </a:cubicBezTo>
                <a:cubicBezTo>
                  <a:pt x="548111" y="255459"/>
                  <a:pt x="559361" y="255459"/>
                  <a:pt x="563111" y="251714"/>
                </a:cubicBezTo>
                <a:cubicBezTo>
                  <a:pt x="555611" y="236736"/>
                  <a:pt x="563111" y="210525"/>
                  <a:pt x="551861" y="210525"/>
                </a:cubicBezTo>
                <a:cubicBezTo>
                  <a:pt x="540611" y="214270"/>
                  <a:pt x="529360" y="214270"/>
                  <a:pt x="533111" y="236736"/>
                </a:cubicBezTo>
                <a:lnTo>
                  <a:pt x="534810" y="245980"/>
                </a:lnTo>
                <a:cubicBezTo>
                  <a:pt x="537798" y="249140"/>
                  <a:pt x="543423" y="238609"/>
                  <a:pt x="540611" y="255459"/>
                </a:cubicBezTo>
                <a:cubicBezTo>
                  <a:pt x="521860" y="262947"/>
                  <a:pt x="521860" y="229248"/>
                  <a:pt x="510610" y="270436"/>
                </a:cubicBezTo>
                <a:cubicBezTo>
                  <a:pt x="521860" y="266692"/>
                  <a:pt x="525610" y="289158"/>
                  <a:pt x="525610" y="304136"/>
                </a:cubicBezTo>
                <a:lnTo>
                  <a:pt x="512485" y="313965"/>
                </a:lnTo>
                <a:lnTo>
                  <a:pt x="513891" y="302264"/>
                </a:lnTo>
                <a:cubicBezTo>
                  <a:pt x="495610" y="289158"/>
                  <a:pt x="506860" y="326603"/>
                  <a:pt x="488110" y="322858"/>
                </a:cubicBezTo>
                <a:cubicBezTo>
                  <a:pt x="480609" y="292903"/>
                  <a:pt x="480609" y="292903"/>
                  <a:pt x="480609" y="292903"/>
                </a:cubicBezTo>
                <a:cubicBezTo>
                  <a:pt x="484359" y="266692"/>
                  <a:pt x="506860" y="304136"/>
                  <a:pt x="506860" y="262947"/>
                </a:cubicBezTo>
                <a:cubicBezTo>
                  <a:pt x="491860" y="259203"/>
                  <a:pt x="488110" y="281670"/>
                  <a:pt x="476859" y="270436"/>
                </a:cubicBezTo>
                <a:cubicBezTo>
                  <a:pt x="480609" y="266692"/>
                  <a:pt x="484359" y="266692"/>
                  <a:pt x="484359" y="262947"/>
                </a:cubicBezTo>
                <a:cubicBezTo>
                  <a:pt x="480609" y="259203"/>
                  <a:pt x="480609" y="203037"/>
                  <a:pt x="461859" y="236736"/>
                </a:cubicBezTo>
                <a:cubicBezTo>
                  <a:pt x="450609" y="247970"/>
                  <a:pt x="458109" y="251714"/>
                  <a:pt x="458109" y="266692"/>
                </a:cubicBezTo>
                <a:cubicBezTo>
                  <a:pt x="435608" y="270436"/>
                  <a:pt x="428108" y="285414"/>
                  <a:pt x="416858" y="289158"/>
                </a:cubicBezTo>
                <a:cubicBezTo>
                  <a:pt x="420608" y="259203"/>
                  <a:pt x="394358" y="285414"/>
                  <a:pt x="409358" y="255459"/>
                </a:cubicBezTo>
                <a:cubicBezTo>
                  <a:pt x="416858" y="274181"/>
                  <a:pt x="443109" y="270436"/>
                  <a:pt x="450609" y="244225"/>
                </a:cubicBezTo>
                <a:lnTo>
                  <a:pt x="452015" y="228429"/>
                </a:lnTo>
                <a:cubicBezTo>
                  <a:pt x="456937" y="222461"/>
                  <a:pt x="470297" y="238609"/>
                  <a:pt x="473109" y="210525"/>
                </a:cubicBezTo>
                <a:cubicBezTo>
                  <a:pt x="458109" y="210525"/>
                  <a:pt x="458109" y="173081"/>
                  <a:pt x="458109" y="150615"/>
                </a:cubicBezTo>
                <a:cubicBezTo>
                  <a:pt x="454359" y="150615"/>
                  <a:pt x="446859" y="158104"/>
                  <a:pt x="446859" y="161848"/>
                </a:cubicBezTo>
                <a:cubicBezTo>
                  <a:pt x="443109" y="184315"/>
                  <a:pt x="450609" y="184315"/>
                  <a:pt x="446859" y="206781"/>
                </a:cubicBezTo>
                <a:cubicBezTo>
                  <a:pt x="431858" y="199292"/>
                  <a:pt x="413108" y="214270"/>
                  <a:pt x="401858" y="232992"/>
                </a:cubicBezTo>
                <a:cubicBezTo>
                  <a:pt x="398108" y="221759"/>
                  <a:pt x="398108" y="199292"/>
                  <a:pt x="405608" y="199292"/>
                </a:cubicBezTo>
                <a:cubicBezTo>
                  <a:pt x="386857" y="203037"/>
                  <a:pt x="364357" y="199292"/>
                  <a:pt x="341857" y="195548"/>
                </a:cubicBezTo>
                <a:lnTo>
                  <a:pt x="343204" y="211403"/>
                </a:lnTo>
                <a:cubicBezTo>
                  <a:pt x="340332" y="216794"/>
                  <a:pt x="331829" y="214764"/>
                  <a:pt x="327968" y="219090"/>
                </a:cubicBezTo>
                <a:cubicBezTo>
                  <a:pt x="326768" y="208116"/>
                  <a:pt x="325402" y="195934"/>
                  <a:pt x="326856" y="184315"/>
                </a:cubicBezTo>
                <a:lnTo>
                  <a:pt x="320293" y="187708"/>
                </a:lnTo>
                <a:cubicBezTo>
                  <a:pt x="317481" y="184548"/>
                  <a:pt x="323106" y="165592"/>
                  <a:pt x="311856" y="165592"/>
                </a:cubicBezTo>
                <a:cubicBezTo>
                  <a:pt x="300606" y="180570"/>
                  <a:pt x="281855" y="191803"/>
                  <a:pt x="266855" y="199292"/>
                </a:cubicBezTo>
                <a:cubicBezTo>
                  <a:pt x="248105" y="169337"/>
                  <a:pt x="218104" y="195548"/>
                  <a:pt x="199354" y="195548"/>
                </a:cubicBezTo>
                <a:cubicBezTo>
                  <a:pt x="191853" y="180570"/>
                  <a:pt x="195603" y="150615"/>
                  <a:pt x="188103" y="143126"/>
                </a:cubicBezTo>
                <a:cubicBezTo>
                  <a:pt x="176853" y="143126"/>
                  <a:pt x="195603" y="180570"/>
                  <a:pt x="176853" y="165592"/>
                </a:cubicBezTo>
                <a:lnTo>
                  <a:pt x="180134" y="159040"/>
                </a:lnTo>
                <a:cubicBezTo>
                  <a:pt x="173103" y="165592"/>
                  <a:pt x="150602" y="135637"/>
                  <a:pt x="143102" y="180570"/>
                </a:cubicBezTo>
                <a:cubicBezTo>
                  <a:pt x="150602" y="146870"/>
                  <a:pt x="150602" y="146870"/>
                  <a:pt x="150602" y="146870"/>
                </a:cubicBezTo>
                <a:cubicBezTo>
                  <a:pt x="146852" y="143126"/>
                  <a:pt x="143102" y="150615"/>
                  <a:pt x="139352" y="154359"/>
                </a:cubicBezTo>
                <a:cubicBezTo>
                  <a:pt x="139352" y="143126"/>
                  <a:pt x="135602" y="131893"/>
                  <a:pt x="143102" y="124404"/>
                </a:cubicBezTo>
                <a:cubicBezTo>
                  <a:pt x="131852" y="101937"/>
                  <a:pt x="120602" y="128148"/>
                  <a:pt x="109352" y="128148"/>
                </a:cubicBezTo>
                <a:cubicBezTo>
                  <a:pt x="116852" y="150615"/>
                  <a:pt x="116852" y="150615"/>
                  <a:pt x="116852" y="150615"/>
                </a:cubicBezTo>
                <a:cubicBezTo>
                  <a:pt x="94351" y="165592"/>
                  <a:pt x="83101" y="146870"/>
                  <a:pt x="64351" y="150615"/>
                </a:cubicBezTo>
                <a:lnTo>
                  <a:pt x="64351" y="134233"/>
                </a:lnTo>
                <a:lnTo>
                  <a:pt x="54507" y="141722"/>
                </a:lnTo>
                <a:lnTo>
                  <a:pt x="49819" y="121595"/>
                </a:lnTo>
                <a:cubicBezTo>
                  <a:pt x="46538" y="117851"/>
                  <a:pt x="41850" y="118787"/>
                  <a:pt x="38100" y="128148"/>
                </a:cubicBezTo>
                <a:cubicBezTo>
                  <a:pt x="71851" y="79471"/>
                  <a:pt x="71851" y="79471"/>
                  <a:pt x="71851" y="79471"/>
                </a:cubicBezTo>
                <a:cubicBezTo>
                  <a:pt x="79351" y="90704"/>
                  <a:pt x="60601" y="101937"/>
                  <a:pt x="64351" y="124404"/>
                </a:cubicBezTo>
                <a:cubicBezTo>
                  <a:pt x="68101" y="139381"/>
                  <a:pt x="86851" y="135637"/>
                  <a:pt x="90601" y="116915"/>
                </a:cubicBezTo>
                <a:cubicBezTo>
                  <a:pt x="83101" y="113170"/>
                  <a:pt x="83101" y="116915"/>
                  <a:pt x="79351" y="124404"/>
                </a:cubicBezTo>
                <a:cubicBezTo>
                  <a:pt x="75601" y="98193"/>
                  <a:pt x="86851" y="98193"/>
                  <a:pt x="90601" y="79471"/>
                </a:cubicBezTo>
                <a:lnTo>
                  <a:pt x="86912" y="78801"/>
                </a:lnTo>
                <a:cubicBezTo>
                  <a:pt x="92572" y="68177"/>
                  <a:pt x="99534" y="67761"/>
                  <a:pt x="109352" y="64493"/>
                </a:cubicBezTo>
                <a:cubicBezTo>
                  <a:pt x="101851" y="75726"/>
                  <a:pt x="113102" y="83215"/>
                  <a:pt x="109352" y="90704"/>
                </a:cubicBezTo>
                <a:cubicBezTo>
                  <a:pt x="109352" y="68237"/>
                  <a:pt x="120602" y="60749"/>
                  <a:pt x="135602" y="68237"/>
                </a:cubicBezTo>
                <a:cubicBezTo>
                  <a:pt x="146852" y="94448"/>
                  <a:pt x="165603" y="49515"/>
                  <a:pt x="180603" y="57004"/>
                </a:cubicBezTo>
                <a:cubicBezTo>
                  <a:pt x="173103" y="83215"/>
                  <a:pt x="161853" y="101937"/>
                  <a:pt x="154353" y="113170"/>
                </a:cubicBezTo>
                <a:cubicBezTo>
                  <a:pt x="161853" y="124404"/>
                  <a:pt x="165603" y="113170"/>
                  <a:pt x="173103" y="124404"/>
                </a:cubicBezTo>
                <a:cubicBezTo>
                  <a:pt x="180603" y="105682"/>
                  <a:pt x="184353" y="79471"/>
                  <a:pt x="199354" y="68237"/>
                </a:cubicBezTo>
                <a:lnTo>
                  <a:pt x="199354" y="84619"/>
                </a:lnTo>
                <a:cubicBezTo>
                  <a:pt x="210604" y="75726"/>
                  <a:pt x="210604" y="49515"/>
                  <a:pt x="229354" y="53260"/>
                </a:cubicBezTo>
                <a:cubicBezTo>
                  <a:pt x="255605" y="64493"/>
                  <a:pt x="281855" y="64493"/>
                  <a:pt x="304356" y="68237"/>
                </a:cubicBezTo>
                <a:lnTo>
                  <a:pt x="304356" y="84619"/>
                </a:lnTo>
                <a:cubicBezTo>
                  <a:pt x="315606" y="49515"/>
                  <a:pt x="341857" y="71982"/>
                  <a:pt x="356857" y="57004"/>
                </a:cubicBezTo>
                <a:cubicBezTo>
                  <a:pt x="383107" y="75726"/>
                  <a:pt x="413108" y="42026"/>
                  <a:pt x="428108" y="71982"/>
                </a:cubicBezTo>
                <a:cubicBezTo>
                  <a:pt x="473109" y="60749"/>
                  <a:pt x="514360" y="45771"/>
                  <a:pt x="563111" y="57004"/>
                </a:cubicBezTo>
                <a:cubicBezTo>
                  <a:pt x="551861" y="83215"/>
                  <a:pt x="551861" y="83215"/>
                  <a:pt x="551861" y="83215"/>
                </a:cubicBezTo>
                <a:lnTo>
                  <a:pt x="557896" y="76019"/>
                </a:lnTo>
                <a:cubicBezTo>
                  <a:pt x="561939" y="76896"/>
                  <a:pt x="561236" y="97257"/>
                  <a:pt x="566861" y="94448"/>
                </a:cubicBezTo>
                <a:cubicBezTo>
                  <a:pt x="559361" y="71982"/>
                  <a:pt x="578111" y="64493"/>
                  <a:pt x="585612" y="49515"/>
                </a:cubicBezTo>
                <a:cubicBezTo>
                  <a:pt x="608112" y="71982"/>
                  <a:pt x="634363" y="49515"/>
                  <a:pt x="653113" y="30793"/>
                </a:cubicBezTo>
                <a:lnTo>
                  <a:pt x="653113" y="47175"/>
                </a:lnTo>
                <a:cubicBezTo>
                  <a:pt x="675614" y="15815"/>
                  <a:pt x="694364" y="45771"/>
                  <a:pt x="720614" y="53260"/>
                </a:cubicBezTo>
                <a:cubicBezTo>
                  <a:pt x="720614" y="60749"/>
                  <a:pt x="724365" y="79471"/>
                  <a:pt x="731865" y="75726"/>
                </a:cubicBezTo>
                <a:cubicBezTo>
                  <a:pt x="746865" y="45771"/>
                  <a:pt x="754365" y="49515"/>
                  <a:pt x="773116" y="30793"/>
                </a:cubicBezTo>
                <a:cubicBezTo>
                  <a:pt x="788116" y="30793"/>
                  <a:pt x="810616" y="38282"/>
                  <a:pt x="821867" y="53260"/>
                </a:cubicBezTo>
                <a:cubicBezTo>
                  <a:pt x="874368" y="12071"/>
                  <a:pt x="926869" y="42026"/>
                  <a:pt x="983120" y="15815"/>
                </a:cubicBezTo>
                <a:cubicBezTo>
                  <a:pt x="986870" y="38282"/>
                  <a:pt x="986870" y="38282"/>
                  <a:pt x="986870" y="38282"/>
                </a:cubicBezTo>
                <a:cubicBezTo>
                  <a:pt x="1039371" y="-6651"/>
                  <a:pt x="1103123" y="38282"/>
                  <a:pt x="1148123" y="15815"/>
                </a:cubicBezTo>
                <a:cubicBezTo>
                  <a:pt x="1144373" y="53260"/>
                  <a:pt x="1144373" y="53260"/>
                  <a:pt x="1144373" y="53260"/>
                </a:cubicBezTo>
                <a:cubicBezTo>
                  <a:pt x="1155624" y="64493"/>
                  <a:pt x="1174374" y="42026"/>
                  <a:pt x="1170624" y="15815"/>
                </a:cubicBezTo>
                <a:cubicBezTo>
                  <a:pt x="1185624" y="30793"/>
                  <a:pt x="1208125" y="838"/>
                  <a:pt x="1215625" y="30793"/>
                </a:cubicBezTo>
                <a:cubicBezTo>
                  <a:pt x="1230625" y="38282"/>
                  <a:pt x="1234375" y="15815"/>
                  <a:pt x="1245626" y="8326"/>
                </a:cubicBezTo>
                <a:cubicBezTo>
                  <a:pt x="1272400" y="21693"/>
                  <a:pt x="1284240" y="23131"/>
                  <a:pt x="1304900" y="17006"/>
                </a:cubicBezTo>
                <a:cubicBezTo>
                  <a:pt x="1302101" y="25479"/>
                  <a:pt x="1303175" y="38282"/>
                  <a:pt x="1309377" y="38282"/>
                </a:cubicBezTo>
                <a:cubicBezTo>
                  <a:pt x="1320627" y="30793"/>
                  <a:pt x="1346878" y="49515"/>
                  <a:pt x="1335627" y="4582"/>
                </a:cubicBezTo>
                <a:cubicBezTo>
                  <a:pt x="1365628" y="30793"/>
                  <a:pt x="1403129" y="-10396"/>
                  <a:pt x="1433129" y="23304"/>
                </a:cubicBezTo>
                <a:cubicBezTo>
                  <a:pt x="1429379" y="12071"/>
                  <a:pt x="1436880" y="8326"/>
                  <a:pt x="1440630" y="838"/>
                </a:cubicBezTo>
                <a:cubicBezTo>
                  <a:pt x="1466880" y="838"/>
                  <a:pt x="1493131" y="27049"/>
                  <a:pt x="1511881" y="4582"/>
                </a:cubicBezTo>
                <a:cubicBezTo>
                  <a:pt x="1515631" y="12071"/>
                  <a:pt x="1504381" y="27049"/>
                  <a:pt x="1515631" y="27049"/>
                </a:cubicBezTo>
                <a:cubicBezTo>
                  <a:pt x="1523131" y="23304"/>
                  <a:pt x="1515631" y="12071"/>
                  <a:pt x="1523131" y="4582"/>
                </a:cubicBezTo>
                <a:cubicBezTo>
                  <a:pt x="1533444" y="-98"/>
                  <a:pt x="1543757" y="-801"/>
                  <a:pt x="1554011" y="72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19">
            <a:extLst>
              <a:ext uri="{FF2B5EF4-FFF2-40B4-BE49-F238E27FC236}">
                <a16:creationId xmlns:a16="http://schemas.microsoft.com/office/drawing/2014/main" id="{E7E914C5-C2D0-4DAC-BDD8-EFEC16F512B9}"/>
              </a:ext>
            </a:extLst>
          </p:cNvPr>
          <p:cNvSpPr>
            <a:spLocks noEditPoints="1"/>
          </p:cNvSpPr>
          <p:nvPr/>
        </p:nvSpPr>
        <p:spPr bwMode="auto">
          <a:xfrm>
            <a:off x="8705297" y="752396"/>
            <a:ext cx="2016107" cy="971968"/>
          </a:xfrm>
          <a:custGeom>
            <a:avLst/>
            <a:gdLst>
              <a:gd name="T0" fmla="*/ 2147483646 w 236"/>
              <a:gd name="T1" fmla="*/ 2147483646 h 158"/>
              <a:gd name="T2" fmla="*/ 2147483646 w 236"/>
              <a:gd name="T3" fmla="*/ 2147483646 h 158"/>
              <a:gd name="T4" fmla="*/ 2147483646 w 236"/>
              <a:gd name="T5" fmla="*/ 2147483646 h 158"/>
              <a:gd name="T6" fmla="*/ 2147483646 w 236"/>
              <a:gd name="T7" fmla="*/ 2147483646 h 158"/>
              <a:gd name="T8" fmla="*/ 2147483646 w 236"/>
              <a:gd name="T9" fmla="*/ 2147483646 h 158"/>
              <a:gd name="T10" fmla="*/ 2147483646 w 236"/>
              <a:gd name="T11" fmla="*/ 2147483646 h 158"/>
              <a:gd name="T12" fmla="*/ 2147483646 w 236"/>
              <a:gd name="T13" fmla="*/ 2147483646 h 158"/>
              <a:gd name="T14" fmla="*/ 2147483646 w 236"/>
              <a:gd name="T15" fmla="*/ 2147483646 h 158"/>
              <a:gd name="T16" fmla="*/ 2147483646 w 236"/>
              <a:gd name="T17" fmla="*/ 2147483646 h 158"/>
              <a:gd name="T18" fmla="*/ 2147483646 w 236"/>
              <a:gd name="T19" fmla="*/ 2147483646 h 158"/>
              <a:gd name="T20" fmla="*/ 2147483646 w 236"/>
              <a:gd name="T21" fmla="*/ 2147483646 h 158"/>
              <a:gd name="T22" fmla="*/ 2147483646 w 236"/>
              <a:gd name="T23" fmla="*/ 2147483646 h 158"/>
              <a:gd name="T24" fmla="*/ 2147483646 w 236"/>
              <a:gd name="T25" fmla="*/ 2147483646 h 158"/>
              <a:gd name="T26" fmla="*/ 2147483646 w 236"/>
              <a:gd name="T27" fmla="*/ 2147483646 h 158"/>
              <a:gd name="T28" fmla="*/ 2147483646 w 236"/>
              <a:gd name="T29" fmla="*/ 2147483646 h 158"/>
              <a:gd name="T30" fmla="*/ 2147483646 w 236"/>
              <a:gd name="T31" fmla="*/ 2147483646 h 158"/>
              <a:gd name="T32" fmla="*/ 2147483646 w 236"/>
              <a:gd name="T33" fmla="*/ 2147483646 h 158"/>
              <a:gd name="T34" fmla="*/ 2147483646 w 236"/>
              <a:gd name="T35" fmla="*/ 2147483646 h 158"/>
              <a:gd name="T36" fmla="*/ 2147483646 w 236"/>
              <a:gd name="T37" fmla="*/ 2147483646 h 158"/>
              <a:gd name="T38" fmla="*/ 2147483646 w 236"/>
              <a:gd name="T39" fmla="*/ 2147483646 h 158"/>
              <a:gd name="T40" fmla="*/ 2147483646 w 236"/>
              <a:gd name="T41" fmla="*/ 2147483646 h 158"/>
              <a:gd name="T42" fmla="*/ 2147483646 w 236"/>
              <a:gd name="T43" fmla="*/ 2147483646 h 158"/>
              <a:gd name="T44" fmla="*/ 2147483646 w 236"/>
              <a:gd name="T45" fmla="*/ 2147483646 h 158"/>
              <a:gd name="T46" fmla="*/ 2147483646 w 236"/>
              <a:gd name="T47" fmla="*/ 2147483646 h 158"/>
              <a:gd name="T48" fmla="*/ 2147483646 w 236"/>
              <a:gd name="T49" fmla="*/ 2147483646 h 158"/>
              <a:gd name="T50" fmla="*/ 2147483646 w 236"/>
              <a:gd name="T51" fmla="*/ 2147483646 h 158"/>
              <a:gd name="T52" fmla="*/ 2147483646 w 236"/>
              <a:gd name="T53" fmla="*/ 2147483646 h 158"/>
              <a:gd name="T54" fmla="*/ 2147483646 w 236"/>
              <a:gd name="T55" fmla="*/ 2147483646 h 158"/>
              <a:gd name="T56" fmla="*/ 2147483646 w 236"/>
              <a:gd name="T57" fmla="*/ 2147483646 h 158"/>
              <a:gd name="T58" fmla="*/ 2147483646 w 236"/>
              <a:gd name="T59" fmla="*/ 2147483646 h 158"/>
              <a:gd name="T60" fmla="*/ 2147483646 w 236"/>
              <a:gd name="T61" fmla="*/ 2147483646 h 158"/>
              <a:gd name="T62" fmla="*/ 2147483646 w 236"/>
              <a:gd name="T63" fmla="*/ 2147483646 h 158"/>
              <a:gd name="T64" fmla="*/ 2147483646 w 236"/>
              <a:gd name="T65" fmla="*/ 2147483646 h 158"/>
              <a:gd name="T66" fmla="*/ 2147483646 w 236"/>
              <a:gd name="T67" fmla="*/ 2147483646 h 158"/>
              <a:gd name="T68" fmla="*/ 0 w 236"/>
              <a:gd name="T69" fmla="*/ 2147483646 h 158"/>
              <a:gd name="T70" fmla="*/ 2147483646 w 236"/>
              <a:gd name="T71" fmla="*/ 2147483646 h 158"/>
              <a:gd name="T72" fmla="*/ 2147483646 w 236"/>
              <a:gd name="T73" fmla="*/ 2147483646 h 158"/>
              <a:gd name="T74" fmla="*/ 2147483646 w 236"/>
              <a:gd name="T75" fmla="*/ 2147483646 h 158"/>
              <a:gd name="T76" fmla="*/ 2147483646 w 236"/>
              <a:gd name="T77" fmla="*/ 2147483646 h 158"/>
              <a:gd name="T78" fmla="*/ 2147483646 w 236"/>
              <a:gd name="T79" fmla="*/ 2147483646 h 158"/>
              <a:gd name="T80" fmla="*/ 2147483646 w 236"/>
              <a:gd name="T81" fmla="*/ 2147483646 h 158"/>
              <a:gd name="T82" fmla="*/ 2147483646 w 236"/>
              <a:gd name="T83" fmla="*/ 2147483646 h 158"/>
              <a:gd name="T84" fmla="*/ 2147483646 w 236"/>
              <a:gd name="T85" fmla="*/ 2147483646 h 158"/>
              <a:gd name="T86" fmla="*/ 2147483646 w 236"/>
              <a:gd name="T87" fmla="*/ 2147483646 h 158"/>
              <a:gd name="T88" fmla="*/ 2147483646 w 236"/>
              <a:gd name="T89" fmla="*/ 2147483646 h 158"/>
              <a:gd name="T90" fmla="*/ 2147483646 w 236"/>
              <a:gd name="T91" fmla="*/ 2147483646 h 158"/>
              <a:gd name="T92" fmla="*/ 2147483646 w 236"/>
              <a:gd name="T93" fmla="*/ 2147483646 h 158"/>
              <a:gd name="T94" fmla="*/ 2147483646 w 236"/>
              <a:gd name="T95" fmla="*/ 2147483646 h 158"/>
              <a:gd name="T96" fmla="*/ 2147483646 w 236"/>
              <a:gd name="T97" fmla="*/ 2147483646 h 158"/>
              <a:gd name="T98" fmla="*/ 2147483646 w 236"/>
              <a:gd name="T99" fmla="*/ 2147483646 h 158"/>
              <a:gd name="T100" fmla="*/ 2147483646 w 236"/>
              <a:gd name="T101" fmla="*/ 2147483646 h 158"/>
              <a:gd name="T102" fmla="*/ 2147483646 w 236"/>
              <a:gd name="T103" fmla="*/ 2147483646 h 158"/>
              <a:gd name="T104" fmla="*/ 2147483646 w 236"/>
              <a:gd name="T105" fmla="*/ 2147483646 h 158"/>
              <a:gd name="T106" fmla="*/ 2147483646 w 236"/>
              <a:gd name="T107" fmla="*/ 2147483646 h 158"/>
              <a:gd name="T108" fmla="*/ 2147483646 w 236"/>
              <a:gd name="T109" fmla="*/ 2147483646 h 158"/>
              <a:gd name="T110" fmla="*/ 2147483646 w 236"/>
              <a:gd name="T111" fmla="*/ 2147483646 h 158"/>
              <a:gd name="T112" fmla="*/ 2147483646 w 236"/>
              <a:gd name="T113" fmla="*/ 2147483646 h 158"/>
              <a:gd name="T114" fmla="*/ 2147483646 w 236"/>
              <a:gd name="T115" fmla="*/ 2147483646 h 158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236"/>
              <a:gd name="T175" fmla="*/ 0 h 158"/>
              <a:gd name="T176" fmla="*/ 236 w 236"/>
              <a:gd name="T177" fmla="*/ 158 h 158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236" h="158">
                <a:moveTo>
                  <a:pt x="235" y="71"/>
                </a:moveTo>
                <a:cubicBezTo>
                  <a:pt x="235" y="69"/>
                  <a:pt x="234" y="67"/>
                  <a:pt x="233" y="66"/>
                </a:cubicBezTo>
                <a:cubicBezTo>
                  <a:pt x="233" y="67"/>
                  <a:pt x="234" y="66"/>
                  <a:pt x="234" y="67"/>
                </a:cubicBezTo>
                <a:cubicBezTo>
                  <a:pt x="233" y="68"/>
                  <a:pt x="232" y="66"/>
                  <a:pt x="232" y="65"/>
                </a:cubicBezTo>
                <a:cubicBezTo>
                  <a:pt x="232" y="65"/>
                  <a:pt x="232" y="65"/>
                  <a:pt x="232" y="65"/>
                </a:cubicBezTo>
                <a:cubicBezTo>
                  <a:pt x="232" y="63"/>
                  <a:pt x="232" y="62"/>
                  <a:pt x="232" y="61"/>
                </a:cubicBezTo>
                <a:cubicBezTo>
                  <a:pt x="232" y="59"/>
                  <a:pt x="232" y="62"/>
                  <a:pt x="233" y="61"/>
                </a:cubicBezTo>
                <a:cubicBezTo>
                  <a:pt x="234" y="61"/>
                  <a:pt x="234" y="57"/>
                  <a:pt x="234" y="56"/>
                </a:cubicBezTo>
                <a:cubicBezTo>
                  <a:pt x="234" y="56"/>
                  <a:pt x="233" y="55"/>
                  <a:pt x="233" y="55"/>
                </a:cubicBezTo>
                <a:cubicBezTo>
                  <a:pt x="232" y="54"/>
                  <a:pt x="234" y="54"/>
                  <a:pt x="234" y="53"/>
                </a:cubicBezTo>
                <a:cubicBezTo>
                  <a:pt x="231" y="49"/>
                  <a:pt x="231" y="49"/>
                  <a:pt x="231" y="49"/>
                </a:cubicBezTo>
                <a:cubicBezTo>
                  <a:pt x="231" y="49"/>
                  <a:pt x="232" y="48"/>
                  <a:pt x="233" y="49"/>
                </a:cubicBezTo>
                <a:cubicBezTo>
                  <a:pt x="232" y="46"/>
                  <a:pt x="230" y="44"/>
                  <a:pt x="229" y="42"/>
                </a:cubicBezTo>
                <a:cubicBezTo>
                  <a:pt x="230" y="41"/>
                  <a:pt x="229" y="38"/>
                  <a:pt x="229" y="37"/>
                </a:cubicBezTo>
                <a:cubicBezTo>
                  <a:pt x="230" y="36"/>
                  <a:pt x="229" y="38"/>
                  <a:pt x="229" y="38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1" y="39"/>
                  <a:pt x="232" y="36"/>
                  <a:pt x="233" y="37"/>
                </a:cubicBezTo>
                <a:cubicBezTo>
                  <a:pt x="232" y="36"/>
                  <a:pt x="233" y="32"/>
                  <a:pt x="233" y="29"/>
                </a:cubicBezTo>
                <a:cubicBezTo>
                  <a:pt x="231" y="31"/>
                  <a:pt x="232" y="26"/>
                  <a:pt x="230" y="26"/>
                </a:cubicBezTo>
                <a:cubicBezTo>
                  <a:pt x="230" y="23"/>
                  <a:pt x="232" y="24"/>
                  <a:pt x="232" y="23"/>
                </a:cubicBezTo>
                <a:cubicBezTo>
                  <a:pt x="231" y="20"/>
                  <a:pt x="231" y="17"/>
                  <a:pt x="231" y="14"/>
                </a:cubicBezTo>
                <a:cubicBezTo>
                  <a:pt x="232" y="15"/>
                  <a:pt x="233" y="15"/>
                  <a:pt x="231" y="14"/>
                </a:cubicBezTo>
                <a:cubicBezTo>
                  <a:pt x="231" y="14"/>
                  <a:pt x="231" y="14"/>
                  <a:pt x="231" y="14"/>
                </a:cubicBezTo>
                <a:cubicBezTo>
                  <a:pt x="232" y="14"/>
                  <a:pt x="232" y="14"/>
                  <a:pt x="232" y="14"/>
                </a:cubicBezTo>
                <a:cubicBezTo>
                  <a:pt x="231" y="12"/>
                  <a:pt x="231" y="7"/>
                  <a:pt x="230" y="5"/>
                </a:cubicBezTo>
                <a:cubicBezTo>
                  <a:pt x="230" y="5"/>
                  <a:pt x="230" y="5"/>
                  <a:pt x="231" y="5"/>
                </a:cubicBezTo>
                <a:cubicBezTo>
                  <a:pt x="228" y="0"/>
                  <a:pt x="230" y="6"/>
                  <a:pt x="227" y="5"/>
                </a:cubicBezTo>
                <a:cubicBezTo>
                  <a:pt x="228" y="4"/>
                  <a:pt x="228" y="4"/>
                  <a:pt x="228" y="4"/>
                </a:cubicBezTo>
                <a:cubicBezTo>
                  <a:pt x="226" y="5"/>
                  <a:pt x="224" y="3"/>
                  <a:pt x="222" y="5"/>
                </a:cubicBezTo>
                <a:cubicBezTo>
                  <a:pt x="222" y="5"/>
                  <a:pt x="222" y="4"/>
                  <a:pt x="222" y="4"/>
                </a:cubicBezTo>
                <a:cubicBezTo>
                  <a:pt x="222" y="4"/>
                  <a:pt x="221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18" y="5"/>
                  <a:pt x="217" y="5"/>
                  <a:pt x="216" y="6"/>
                </a:cubicBezTo>
                <a:cubicBezTo>
                  <a:pt x="216" y="6"/>
                  <a:pt x="216" y="5"/>
                  <a:pt x="217" y="5"/>
                </a:cubicBezTo>
                <a:cubicBezTo>
                  <a:pt x="215" y="4"/>
                  <a:pt x="215" y="6"/>
                  <a:pt x="213" y="6"/>
                </a:cubicBezTo>
                <a:cubicBezTo>
                  <a:pt x="212" y="6"/>
                  <a:pt x="211" y="5"/>
                  <a:pt x="212" y="5"/>
                </a:cubicBezTo>
                <a:cubicBezTo>
                  <a:pt x="211" y="6"/>
                  <a:pt x="208" y="6"/>
                  <a:pt x="207" y="7"/>
                </a:cubicBezTo>
                <a:cubicBezTo>
                  <a:pt x="207" y="6"/>
                  <a:pt x="206" y="6"/>
                  <a:pt x="205" y="6"/>
                </a:cubicBezTo>
                <a:cubicBezTo>
                  <a:pt x="194" y="7"/>
                  <a:pt x="184" y="7"/>
                  <a:pt x="173" y="10"/>
                </a:cubicBezTo>
                <a:cubicBezTo>
                  <a:pt x="172" y="8"/>
                  <a:pt x="176" y="8"/>
                  <a:pt x="175" y="7"/>
                </a:cubicBezTo>
                <a:cubicBezTo>
                  <a:pt x="175" y="9"/>
                  <a:pt x="173" y="8"/>
                  <a:pt x="170" y="8"/>
                </a:cubicBezTo>
                <a:cubicBezTo>
                  <a:pt x="170" y="8"/>
                  <a:pt x="170" y="8"/>
                  <a:pt x="170" y="8"/>
                </a:cubicBezTo>
                <a:cubicBezTo>
                  <a:pt x="168" y="9"/>
                  <a:pt x="168" y="8"/>
                  <a:pt x="166" y="8"/>
                </a:cubicBezTo>
                <a:cubicBezTo>
                  <a:pt x="166" y="9"/>
                  <a:pt x="166" y="9"/>
                  <a:pt x="166" y="9"/>
                </a:cubicBezTo>
                <a:cubicBezTo>
                  <a:pt x="165" y="10"/>
                  <a:pt x="163" y="7"/>
                  <a:pt x="162" y="9"/>
                </a:cubicBezTo>
                <a:cubicBezTo>
                  <a:pt x="161" y="8"/>
                  <a:pt x="161" y="8"/>
                  <a:pt x="161" y="8"/>
                </a:cubicBezTo>
                <a:cubicBezTo>
                  <a:pt x="159" y="10"/>
                  <a:pt x="158" y="7"/>
                  <a:pt x="157" y="9"/>
                </a:cubicBezTo>
                <a:cubicBezTo>
                  <a:pt x="157" y="9"/>
                  <a:pt x="157" y="9"/>
                  <a:pt x="157" y="9"/>
                </a:cubicBezTo>
                <a:cubicBezTo>
                  <a:pt x="154" y="8"/>
                  <a:pt x="152" y="11"/>
                  <a:pt x="151" y="10"/>
                </a:cubicBezTo>
                <a:cubicBezTo>
                  <a:pt x="148" y="10"/>
                  <a:pt x="146" y="10"/>
                  <a:pt x="146" y="12"/>
                </a:cubicBezTo>
                <a:cubicBezTo>
                  <a:pt x="145" y="11"/>
                  <a:pt x="145" y="10"/>
                  <a:pt x="146" y="10"/>
                </a:cubicBezTo>
                <a:cubicBezTo>
                  <a:pt x="138" y="11"/>
                  <a:pt x="129" y="11"/>
                  <a:pt x="122" y="13"/>
                </a:cubicBezTo>
                <a:cubicBezTo>
                  <a:pt x="121" y="13"/>
                  <a:pt x="122" y="13"/>
                  <a:pt x="122" y="12"/>
                </a:cubicBezTo>
                <a:cubicBezTo>
                  <a:pt x="118" y="14"/>
                  <a:pt x="113" y="11"/>
                  <a:pt x="110" y="14"/>
                </a:cubicBezTo>
                <a:cubicBezTo>
                  <a:pt x="109" y="15"/>
                  <a:pt x="109" y="15"/>
                  <a:pt x="109" y="15"/>
                </a:cubicBezTo>
                <a:cubicBezTo>
                  <a:pt x="108" y="15"/>
                  <a:pt x="108" y="14"/>
                  <a:pt x="107" y="13"/>
                </a:cubicBezTo>
                <a:cubicBezTo>
                  <a:pt x="106" y="14"/>
                  <a:pt x="103" y="14"/>
                  <a:pt x="102" y="15"/>
                </a:cubicBezTo>
                <a:cubicBezTo>
                  <a:pt x="102" y="14"/>
                  <a:pt x="102" y="14"/>
                  <a:pt x="102" y="14"/>
                </a:cubicBezTo>
                <a:cubicBezTo>
                  <a:pt x="100" y="14"/>
                  <a:pt x="98" y="15"/>
                  <a:pt x="96" y="15"/>
                </a:cubicBezTo>
                <a:cubicBezTo>
                  <a:pt x="97" y="14"/>
                  <a:pt x="97" y="14"/>
                  <a:pt x="97" y="14"/>
                </a:cubicBezTo>
                <a:cubicBezTo>
                  <a:pt x="86" y="12"/>
                  <a:pt x="73" y="11"/>
                  <a:pt x="65" y="13"/>
                </a:cubicBezTo>
                <a:cubicBezTo>
                  <a:pt x="63" y="14"/>
                  <a:pt x="64" y="11"/>
                  <a:pt x="63" y="12"/>
                </a:cubicBezTo>
                <a:cubicBezTo>
                  <a:pt x="54" y="14"/>
                  <a:pt x="44" y="10"/>
                  <a:pt x="36" y="13"/>
                </a:cubicBezTo>
                <a:cubicBezTo>
                  <a:pt x="30" y="13"/>
                  <a:pt x="28" y="17"/>
                  <a:pt x="28" y="17"/>
                </a:cubicBezTo>
                <a:cubicBezTo>
                  <a:pt x="43" y="17"/>
                  <a:pt x="56" y="19"/>
                  <a:pt x="71" y="21"/>
                </a:cubicBezTo>
                <a:cubicBezTo>
                  <a:pt x="76" y="21"/>
                  <a:pt x="82" y="21"/>
                  <a:pt x="87" y="21"/>
                </a:cubicBezTo>
                <a:cubicBezTo>
                  <a:pt x="106" y="21"/>
                  <a:pt x="126" y="24"/>
                  <a:pt x="145" y="21"/>
                </a:cubicBezTo>
                <a:cubicBezTo>
                  <a:pt x="144" y="21"/>
                  <a:pt x="145" y="20"/>
                  <a:pt x="146" y="20"/>
                </a:cubicBezTo>
                <a:cubicBezTo>
                  <a:pt x="147" y="20"/>
                  <a:pt x="147" y="20"/>
                  <a:pt x="147" y="20"/>
                </a:cubicBezTo>
                <a:cubicBezTo>
                  <a:pt x="148" y="19"/>
                  <a:pt x="148" y="19"/>
                  <a:pt x="148" y="19"/>
                </a:cubicBezTo>
                <a:cubicBezTo>
                  <a:pt x="150" y="19"/>
                  <a:pt x="149" y="20"/>
                  <a:pt x="148" y="21"/>
                </a:cubicBezTo>
                <a:cubicBezTo>
                  <a:pt x="156" y="20"/>
                  <a:pt x="163" y="19"/>
                  <a:pt x="170" y="19"/>
                </a:cubicBezTo>
                <a:cubicBezTo>
                  <a:pt x="171" y="18"/>
                  <a:pt x="174" y="19"/>
                  <a:pt x="174" y="17"/>
                </a:cubicBezTo>
                <a:cubicBezTo>
                  <a:pt x="175" y="17"/>
                  <a:pt x="174" y="18"/>
                  <a:pt x="174" y="18"/>
                </a:cubicBezTo>
                <a:cubicBezTo>
                  <a:pt x="180" y="17"/>
                  <a:pt x="180" y="17"/>
                  <a:pt x="185" y="18"/>
                </a:cubicBezTo>
                <a:cubicBezTo>
                  <a:pt x="195" y="18"/>
                  <a:pt x="205" y="17"/>
                  <a:pt x="215" y="16"/>
                </a:cubicBezTo>
                <a:cubicBezTo>
                  <a:pt x="220" y="15"/>
                  <a:pt x="220" y="15"/>
                  <a:pt x="220" y="15"/>
                </a:cubicBezTo>
                <a:cubicBezTo>
                  <a:pt x="220" y="19"/>
                  <a:pt x="220" y="19"/>
                  <a:pt x="220" y="19"/>
                </a:cubicBezTo>
                <a:cubicBezTo>
                  <a:pt x="221" y="39"/>
                  <a:pt x="223" y="59"/>
                  <a:pt x="222" y="80"/>
                </a:cubicBezTo>
                <a:cubicBezTo>
                  <a:pt x="225" y="83"/>
                  <a:pt x="223" y="88"/>
                  <a:pt x="225" y="91"/>
                </a:cubicBezTo>
                <a:cubicBezTo>
                  <a:pt x="225" y="91"/>
                  <a:pt x="225" y="91"/>
                  <a:pt x="225" y="91"/>
                </a:cubicBezTo>
                <a:cubicBezTo>
                  <a:pt x="225" y="94"/>
                  <a:pt x="224" y="95"/>
                  <a:pt x="223" y="99"/>
                </a:cubicBezTo>
                <a:cubicBezTo>
                  <a:pt x="224" y="99"/>
                  <a:pt x="223" y="101"/>
                  <a:pt x="224" y="100"/>
                </a:cubicBezTo>
                <a:cubicBezTo>
                  <a:pt x="226" y="102"/>
                  <a:pt x="222" y="103"/>
                  <a:pt x="223" y="105"/>
                </a:cubicBezTo>
                <a:cubicBezTo>
                  <a:pt x="222" y="105"/>
                  <a:pt x="224" y="105"/>
                  <a:pt x="223" y="105"/>
                </a:cubicBezTo>
                <a:cubicBezTo>
                  <a:pt x="224" y="110"/>
                  <a:pt x="223" y="104"/>
                  <a:pt x="220" y="110"/>
                </a:cubicBezTo>
                <a:cubicBezTo>
                  <a:pt x="221" y="117"/>
                  <a:pt x="219" y="129"/>
                  <a:pt x="217" y="130"/>
                </a:cubicBezTo>
                <a:cubicBezTo>
                  <a:pt x="217" y="130"/>
                  <a:pt x="217" y="130"/>
                  <a:pt x="217" y="130"/>
                </a:cubicBezTo>
                <a:cubicBezTo>
                  <a:pt x="215" y="128"/>
                  <a:pt x="214" y="132"/>
                  <a:pt x="213" y="131"/>
                </a:cubicBezTo>
                <a:cubicBezTo>
                  <a:pt x="213" y="131"/>
                  <a:pt x="213" y="131"/>
                  <a:pt x="214" y="130"/>
                </a:cubicBezTo>
                <a:cubicBezTo>
                  <a:pt x="209" y="131"/>
                  <a:pt x="207" y="133"/>
                  <a:pt x="203" y="133"/>
                </a:cubicBezTo>
                <a:cubicBezTo>
                  <a:pt x="200" y="135"/>
                  <a:pt x="195" y="134"/>
                  <a:pt x="193" y="136"/>
                </a:cubicBezTo>
                <a:cubicBezTo>
                  <a:pt x="193" y="135"/>
                  <a:pt x="191" y="135"/>
                  <a:pt x="190" y="135"/>
                </a:cubicBezTo>
                <a:cubicBezTo>
                  <a:pt x="188" y="138"/>
                  <a:pt x="183" y="135"/>
                  <a:pt x="181" y="138"/>
                </a:cubicBezTo>
                <a:cubicBezTo>
                  <a:pt x="181" y="137"/>
                  <a:pt x="181" y="137"/>
                  <a:pt x="181" y="137"/>
                </a:cubicBezTo>
                <a:cubicBezTo>
                  <a:pt x="171" y="140"/>
                  <a:pt x="160" y="140"/>
                  <a:pt x="150" y="142"/>
                </a:cubicBezTo>
                <a:cubicBezTo>
                  <a:pt x="145" y="143"/>
                  <a:pt x="138" y="141"/>
                  <a:pt x="132" y="142"/>
                </a:cubicBezTo>
                <a:cubicBezTo>
                  <a:pt x="131" y="143"/>
                  <a:pt x="132" y="143"/>
                  <a:pt x="131" y="144"/>
                </a:cubicBezTo>
                <a:cubicBezTo>
                  <a:pt x="129" y="144"/>
                  <a:pt x="131" y="143"/>
                  <a:pt x="130" y="142"/>
                </a:cubicBezTo>
                <a:cubicBezTo>
                  <a:pt x="127" y="144"/>
                  <a:pt x="123" y="142"/>
                  <a:pt x="119" y="142"/>
                </a:cubicBezTo>
                <a:cubicBezTo>
                  <a:pt x="118" y="143"/>
                  <a:pt x="117" y="143"/>
                  <a:pt x="118" y="143"/>
                </a:cubicBezTo>
                <a:cubicBezTo>
                  <a:pt x="113" y="142"/>
                  <a:pt x="107" y="144"/>
                  <a:pt x="103" y="142"/>
                </a:cubicBezTo>
                <a:cubicBezTo>
                  <a:pt x="104" y="145"/>
                  <a:pt x="100" y="144"/>
                  <a:pt x="99" y="144"/>
                </a:cubicBezTo>
                <a:cubicBezTo>
                  <a:pt x="98" y="144"/>
                  <a:pt x="98" y="143"/>
                  <a:pt x="98" y="143"/>
                </a:cubicBezTo>
                <a:cubicBezTo>
                  <a:pt x="95" y="143"/>
                  <a:pt x="93" y="143"/>
                  <a:pt x="89" y="142"/>
                </a:cubicBezTo>
                <a:cubicBezTo>
                  <a:pt x="87" y="142"/>
                  <a:pt x="87" y="143"/>
                  <a:pt x="84" y="143"/>
                </a:cubicBezTo>
                <a:cubicBezTo>
                  <a:pt x="83" y="141"/>
                  <a:pt x="80" y="142"/>
                  <a:pt x="78" y="142"/>
                </a:cubicBezTo>
                <a:cubicBezTo>
                  <a:pt x="78" y="143"/>
                  <a:pt x="75" y="144"/>
                  <a:pt x="73" y="143"/>
                </a:cubicBezTo>
                <a:cubicBezTo>
                  <a:pt x="74" y="141"/>
                  <a:pt x="74" y="141"/>
                  <a:pt x="74" y="141"/>
                </a:cubicBezTo>
                <a:cubicBezTo>
                  <a:pt x="67" y="142"/>
                  <a:pt x="57" y="138"/>
                  <a:pt x="49" y="139"/>
                </a:cubicBezTo>
                <a:cubicBezTo>
                  <a:pt x="48" y="138"/>
                  <a:pt x="48" y="138"/>
                  <a:pt x="48" y="138"/>
                </a:cubicBezTo>
                <a:cubicBezTo>
                  <a:pt x="40" y="139"/>
                  <a:pt x="32" y="135"/>
                  <a:pt x="24" y="136"/>
                </a:cubicBezTo>
                <a:cubicBezTo>
                  <a:pt x="22" y="135"/>
                  <a:pt x="18" y="134"/>
                  <a:pt x="16" y="134"/>
                </a:cubicBezTo>
                <a:cubicBezTo>
                  <a:pt x="16" y="134"/>
                  <a:pt x="16" y="134"/>
                  <a:pt x="15" y="134"/>
                </a:cubicBezTo>
                <a:cubicBezTo>
                  <a:pt x="17" y="131"/>
                  <a:pt x="18" y="129"/>
                  <a:pt x="17" y="126"/>
                </a:cubicBezTo>
                <a:cubicBezTo>
                  <a:pt x="18" y="126"/>
                  <a:pt x="18" y="126"/>
                  <a:pt x="18" y="126"/>
                </a:cubicBezTo>
                <a:cubicBezTo>
                  <a:pt x="17" y="123"/>
                  <a:pt x="17" y="119"/>
                  <a:pt x="18" y="115"/>
                </a:cubicBezTo>
                <a:cubicBezTo>
                  <a:pt x="18" y="114"/>
                  <a:pt x="18" y="111"/>
                  <a:pt x="17" y="112"/>
                </a:cubicBezTo>
                <a:cubicBezTo>
                  <a:pt x="16" y="111"/>
                  <a:pt x="18" y="112"/>
                  <a:pt x="17" y="110"/>
                </a:cubicBezTo>
                <a:cubicBezTo>
                  <a:pt x="19" y="112"/>
                  <a:pt x="19" y="112"/>
                  <a:pt x="19" y="112"/>
                </a:cubicBezTo>
                <a:cubicBezTo>
                  <a:pt x="20" y="104"/>
                  <a:pt x="20" y="98"/>
                  <a:pt x="20" y="90"/>
                </a:cubicBezTo>
                <a:cubicBezTo>
                  <a:pt x="22" y="88"/>
                  <a:pt x="20" y="83"/>
                  <a:pt x="21" y="79"/>
                </a:cubicBezTo>
                <a:cubicBezTo>
                  <a:pt x="21" y="77"/>
                  <a:pt x="22" y="73"/>
                  <a:pt x="20" y="71"/>
                </a:cubicBezTo>
                <a:cubicBezTo>
                  <a:pt x="21" y="71"/>
                  <a:pt x="21" y="71"/>
                  <a:pt x="21" y="71"/>
                </a:cubicBezTo>
                <a:cubicBezTo>
                  <a:pt x="21" y="67"/>
                  <a:pt x="21" y="63"/>
                  <a:pt x="22" y="59"/>
                </a:cubicBezTo>
                <a:cubicBezTo>
                  <a:pt x="22" y="56"/>
                  <a:pt x="21" y="56"/>
                  <a:pt x="20" y="54"/>
                </a:cubicBezTo>
                <a:cubicBezTo>
                  <a:pt x="21" y="54"/>
                  <a:pt x="21" y="54"/>
                  <a:pt x="21" y="54"/>
                </a:cubicBezTo>
                <a:cubicBezTo>
                  <a:pt x="20" y="52"/>
                  <a:pt x="19" y="52"/>
                  <a:pt x="18" y="51"/>
                </a:cubicBezTo>
                <a:cubicBezTo>
                  <a:pt x="19" y="49"/>
                  <a:pt x="18" y="49"/>
                  <a:pt x="18" y="47"/>
                </a:cubicBezTo>
                <a:cubicBezTo>
                  <a:pt x="19" y="49"/>
                  <a:pt x="20" y="50"/>
                  <a:pt x="21" y="51"/>
                </a:cubicBezTo>
                <a:cubicBezTo>
                  <a:pt x="22" y="49"/>
                  <a:pt x="19" y="46"/>
                  <a:pt x="21" y="44"/>
                </a:cubicBezTo>
                <a:cubicBezTo>
                  <a:pt x="21" y="42"/>
                  <a:pt x="21" y="40"/>
                  <a:pt x="19" y="40"/>
                </a:cubicBezTo>
                <a:cubicBezTo>
                  <a:pt x="20" y="41"/>
                  <a:pt x="20" y="39"/>
                  <a:pt x="21" y="40"/>
                </a:cubicBezTo>
                <a:cubicBezTo>
                  <a:pt x="20" y="38"/>
                  <a:pt x="20" y="37"/>
                  <a:pt x="20" y="36"/>
                </a:cubicBezTo>
                <a:cubicBezTo>
                  <a:pt x="20" y="37"/>
                  <a:pt x="20" y="37"/>
                  <a:pt x="20" y="37"/>
                </a:cubicBezTo>
                <a:cubicBezTo>
                  <a:pt x="19" y="37"/>
                  <a:pt x="19" y="35"/>
                  <a:pt x="17" y="35"/>
                </a:cubicBezTo>
                <a:cubicBezTo>
                  <a:pt x="18" y="36"/>
                  <a:pt x="18" y="36"/>
                  <a:pt x="18" y="37"/>
                </a:cubicBezTo>
                <a:cubicBezTo>
                  <a:pt x="17" y="37"/>
                  <a:pt x="16" y="34"/>
                  <a:pt x="17" y="34"/>
                </a:cubicBezTo>
                <a:cubicBezTo>
                  <a:pt x="18" y="33"/>
                  <a:pt x="19" y="35"/>
                  <a:pt x="19" y="34"/>
                </a:cubicBezTo>
                <a:cubicBezTo>
                  <a:pt x="17" y="30"/>
                  <a:pt x="17" y="30"/>
                  <a:pt x="17" y="30"/>
                </a:cubicBezTo>
                <a:cubicBezTo>
                  <a:pt x="17" y="30"/>
                  <a:pt x="17" y="32"/>
                  <a:pt x="16" y="32"/>
                </a:cubicBezTo>
                <a:cubicBezTo>
                  <a:pt x="17" y="33"/>
                  <a:pt x="17" y="33"/>
                  <a:pt x="17" y="33"/>
                </a:cubicBezTo>
                <a:cubicBezTo>
                  <a:pt x="16" y="33"/>
                  <a:pt x="16" y="33"/>
                  <a:pt x="16" y="33"/>
                </a:cubicBezTo>
                <a:cubicBezTo>
                  <a:pt x="16" y="36"/>
                  <a:pt x="15" y="39"/>
                  <a:pt x="16" y="42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2"/>
                  <a:pt x="19" y="44"/>
                  <a:pt x="18" y="46"/>
                </a:cubicBezTo>
                <a:cubicBezTo>
                  <a:pt x="17" y="45"/>
                  <a:pt x="17" y="45"/>
                  <a:pt x="16" y="45"/>
                </a:cubicBezTo>
                <a:cubicBezTo>
                  <a:pt x="16" y="46"/>
                  <a:pt x="17" y="46"/>
                  <a:pt x="17" y="47"/>
                </a:cubicBezTo>
                <a:cubicBezTo>
                  <a:pt x="15" y="46"/>
                  <a:pt x="15" y="46"/>
                  <a:pt x="15" y="46"/>
                </a:cubicBezTo>
                <a:cubicBezTo>
                  <a:pt x="17" y="47"/>
                  <a:pt x="16" y="51"/>
                  <a:pt x="16" y="52"/>
                </a:cubicBezTo>
                <a:cubicBezTo>
                  <a:pt x="16" y="51"/>
                  <a:pt x="16" y="51"/>
                  <a:pt x="16" y="51"/>
                </a:cubicBezTo>
                <a:cubicBezTo>
                  <a:pt x="15" y="54"/>
                  <a:pt x="17" y="51"/>
                  <a:pt x="17" y="53"/>
                </a:cubicBezTo>
                <a:cubicBezTo>
                  <a:pt x="17" y="54"/>
                  <a:pt x="15" y="53"/>
                  <a:pt x="14" y="55"/>
                </a:cubicBezTo>
                <a:cubicBezTo>
                  <a:pt x="14" y="58"/>
                  <a:pt x="16" y="62"/>
                  <a:pt x="14" y="65"/>
                </a:cubicBezTo>
                <a:cubicBezTo>
                  <a:pt x="14" y="68"/>
                  <a:pt x="15" y="70"/>
                  <a:pt x="16" y="73"/>
                </a:cubicBezTo>
                <a:cubicBezTo>
                  <a:pt x="16" y="75"/>
                  <a:pt x="14" y="72"/>
                  <a:pt x="15" y="75"/>
                </a:cubicBezTo>
                <a:cubicBezTo>
                  <a:pt x="14" y="74"/>
                  <a:pt x="13" y="75"/>
                  <a:pt x="13" y="75"/>
                </a:cubicBezTo>
                <a:cubicBezTo>
                  <a:pt x="13" y="75"/>
                  <a:pt x="12" y="79"/>
                  <a:pt x="14" y="77"/>
                </a:cubicBezTo>
                <a:cubicBezTo>
                  <a:pt x="14" y="80"/>
                  <a:pt x="13" y="84"/>
                  <a:pt x="13" y="87"/>
                </a:cubicBezTo>
                <a:cubicBezTo>
                  <a:pt x="13" y="86"/>
                  <a:pt x="12" y="86"/>
                  <a:pt x="11" y="87"/>
                </a:cubicBezTo>
                <a:cubicBezTo>
                  <a:pt x="12" y="88"/>
                  <a:pt x="13" y="91"/>
                  <a:pt x="12" y="94"/>
                </a:cubicBezTo>
                <a:cubicBezTo>
                  <a:pt x="14" y="94"/>
                  <a:pt x="14" y="93"/>
                  <a:pt x="15" y="93"/>
                </a:cubicBezTo>
                <a:cubicBezTo>
                  <a:pt x="15" y="94"/>
                  <a:pt x="15" y="94"/>
                  <a:pt x="15" y="95"/>
                </a:cubicBezTo>
                <a:cubicBezTo>
                  <a:pt x="14" y="95"/>
                  <a:pt x="12" y="95"/>
                  <a:pt x="12" y="97"/>
                </a:cubicBezTo>
                <a:cubicBezTo>
                  <a:pt x="10" y="97"/>
                  <a:pt x="12" y="93"/>
                  <a:pt x="10" y="94"/>
                </a:cubicBezTo>
                <a:cubicBezTo>
                  <a:pt x="9" y="93"/>
                  <a:pt x="9" y="89"/>
                  <a:pt x="10" y="88"/>
                </a:cubicBezTo>
                <a:cubicBezTo>
                  <a:pt x="9" y="85"/>
                  <a:pt x="10" y="89"/>
                  <a:pt x="8" y="89"/>
                </a:cubicBezTo>
                <a:cubicBezTo>
                  <a:pt x="8" y="91"/>
                  <a:pt x="9" y="92"/>
                  <a:pt x="9" y="95"/>
                </a:cubicBezTo>
                <a:cubicBezTo>
                  <a:pt x="10" y="95"/>
                  <a:pt x="10" y="94"/>
                  <a:pt x="11" y="95"/>
                </a:cubicBezTo>
                <a:cubicBezTo>
                  <a:pt x="12" y="98"/>
                  <a:pt x="9" y="99"/>
                  <a:pt x="9" y="99"/>
                </a:cubicBezTo>
                <a:cubicBezTo>
                  <a:pt x="9" y="98"/>
                  <a:pt x="9" y="98"/>
                  <a:pt x="9" y="98"/>
                </a:cubicBezTo>
                <a:cubicBezTo>
                  <a:pt x="8" y="100"/>
                  <a:pt x="9" y="100"/>
                  <a:pt x="9" y="102"/>
                </a:cubicBezTo>
                <a:cubicBezTo>
                  <a:pt x="6" y="103"/>
                  <a:pt x="9" y="99"/>
                  <a:pt x="7" y="98"/>
                </a:cubicBezTo>
                <a:cubicBezTo>
                  <a:pt x="6" y="100"/>
                  <a:pt x="6" y="100"/>
                  <a:pt x="6" y="100"/>
                </a:cubicBezTo>
                <a:cubicBezTo>
                  <a:pt x="5" y="103"/>
                  <a:pt x="7" y="101"/>
                  <a:pt x="6" y="104"/>
                </a:cubicBezTo>
                <a:cubicBezTo>
                  <a:pt x="6" y="103"/>
                  <a:pt x="6" y="103"/>
                  <a:pt x="6" y="103"/>
                </a:cubicBezTo>
                <a:cubicBezTo>
                  <a:pt x="6" y="105"/>
                  <a:pt x="6" y="105"/>
                  <a:pt x="6" y="105"/>
                </a:cubicBezTo>
                <a:cubicBezTo>
                  <a:pt x="7" y="105"/>
                  <a:pt x="8" y="105"/>
                  <a:pt x="8" y="103"/>
                </a:cubicBezTo>
                <a:cubicBezTo>
                  <a:pt x="10" y="105"/>
                  <a:pt x="8" y="105"/>
                  <a:pt x="8" y="107"/>
                </a:cubicBezTo>
                <a:cubicBezTo>
                  <a:pt x="9" y="108"/>
                  <a:pt x="8" y="106"/>
                  <a:pt x="10" y="106"/>
                </a:cubicBezTo>
                <a:cubicBezTo>
                  <a:pt x="11" y="106"/>
                  <a:pt x="10" y="108"/>
                  <a:pt x="11" y="109"/>
                </a:cubicBezTo>
                <a:cubicBezTo>
                  <a:pt x="10" y="112"/>
                  <a:pt x="9" y="110"/>
                  <a:pt x="8" y="111"/>
                </a:cubicBezTo>
                <a:cubicBezTo>
                  <a:pt x="8" y="111"/>
                  <a:pt x="8" y="109"/>
                  <a:pt x="9" y="109"/>
                </a:cubicBezTo>
                <a:cubicBezTo>
                  <a:pt x="8" y="107"/>
                  <a:pt x="6" y="110"/>
                  <a:pt x="5" y="108"/>
                </a:cubicBezTo>
                <a:cubicBezTo>
                  <a:pt x="4" y="110"/>
                  <a:pt x="6" y="110"/>
                  <a:pt x="6" y="111"/>
                </a:cubicBezTo>
                <a:cubicBezTo>
                  <a:pt x="6" y="111"/>
                  <a:pt x="7" y="112"/>
                  <a:pt x="8" y="111"/>
                </a:cubicBezTo>
                <a:cubicBezTo>
                  <a:pt x="11" y="115"/>
                  <a:pt x="5" y="113"/>
                  <a:pt x="5" y="117"/>
                </a:cubicBezTo>
                <a:cubicBezTo>
                  <a:pt x="7" y="116"/>
                  <a:pt x="7" y="122"/>
                  <a:pt x="10" y="119"/>
                </a:cubicBezTo>
                <a:cubicBezTo>
                  <a:pt x="10" y="120"/>
                  <a:pt x="11" y="121"/>
                  <a:pt x="10" y="122"/>
                </a:cubicBezTo>
                <a:cubicBezTo>
                  <a:pt x="9" y="121"/>
                  <a:pt x="9" y="124"/>
                  <a:pt x="8" y="122"/>
                </a:cubicBezTo>
                <a:cubicBezTo>
                  <a:pt x="8" y="123"/>
                  <a:pt x="8" y="123"/>
                  <a:pt x="8" y="123"/>
                </a:cubicBezTo>
                <a:cubicBezTo>
                  <a:pt x="6" y="121"/>
                  <a:pt x="6" y="121"/>
                  <a:pt x="6" y="121"/>
                </a:cubicBezTo>
                <a:cubicBezTo>
                  <a:pt x="5" y="122"/>
                  <a:pt x="4" y="124"/>
                  <a:pt x="3" y="125"/>
                </a:cubicBezTo>
                <a:cubicBezTo>
                  <a:pt x="3" y="126"/>
                  <a:pt x="4" y="124"/>
                  <a:pt x="4" y="126"/>
                </a:cubicBezTo>
                <a:cubicBezTo>
                  <a:pt x="4" y="126"/>
                  <a:pt x="3" y="127"/>
                  <a:pt x="3" y="128"/>
                </a:cubicBezTo>
                <a:cubicBezTo>
                  <a:pt x="4" y="126"/>
                  <a:pt x="5" y="128"/>
                  <a:pt x="5" y="129"/>
                </a:cubicBezTo>
                <a:cubicBezTo>
                  <a:pt x="5" y="131"/>
                  <a:pt x="3" y="132"/>
                  <a:pt x="3" y="132"/>
                </a:cubicBezTo>
                <a:cubicBezTo>
                  <a:pt x="2" y="130"/>
                  <a:pt x="2" y="130"/>
                  <a:pt x="2" y="130"/>
                </a:cubicBezTo>
                <a:cubicBezTo>
                  <a:pt x="3" y="131"/>
                  <a:pt x="1" y="130"/>
                  <a:pt x="1" y="132"/>
                </a:cubicBezTo>
                <a:cubicBezTo>
                  <a:pt x="2" y="132"/>
                  <a:pt x="3" y="133"/>
                  <a:pt x="4" y="134"/>
                </a:cubicBezTo>
                <a:cubicBezTo>
                  <a:pt x="4" y="135"/>
                  <a:pt x="3" y="136"/>
                  <a:pt x="3" y="136"/>
                </a:cubicBezTo>
                <a:cubicBezTo>
                  <a:pt x="3" y="134"/>
                  <a:pt x="3" y="134"/>
                  <a:pt x="3" y="134"/>
                </a:cubicBezTo>
                <a:cubicBezTo>
                  <a:pt x="3" y="135"/>
                  <a:pt x="2" y="135"/>
                  <a:pt x="1" y="135"/>
                </a:cubicBezTo>
                <a:cubicBezTo>
                  <a:pt x="1" y="136"/>
                  <a:pt x="1" y="136"/>
                  <a:pt x="1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1" y="138"/>
                  <a:pt x="1" y="138"/>
                  <a:pt x="1" y="137"/>
                </a:cubicBezTo>
                <a:cubicBezTo>
                  <a:pt x="2" y="139"/>
                  <a:pt x="4" y="142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9" y="147"/>
                  <a:pt x="9" y="147"/>
                  <a:pt x="9" y="147"/>
                </a:cubicBezTo>
                <a:cubicBezTo>
                  <a:pt x="10" y="147"/>
                  <a:pt x="10" y="148"/>
                  <a:pt x="9" y="148"/>
                </a:cubicBezTo>
                <a:cubicBezTo>
                  <a:pt x="10" y="147"/>
                  <a:pt x="11" y="148"/>
                  <a:pt x="12" y="148"/>
                </a:cubicBezTo>
                <a:cubicBezTo>
                  <a:pt x="12" y="148"/>
                  <a:pt x="12" y="148"/>
                  <a:pt x="12" y="148"/>
                </a:cubicBezTo>
                <a:cubicBezTo>
                  <a:pt x="13" y="148"/>
                  <a:pt x="15" y="147"/>
                  <a:pt x="15" y="148"/>
                </a:cubicBezTo>
                <a:cubicBezTo>
                  <a:pt x="15" y="146"/>
                  <a:pt x="14" y="148"/>
                  <a:pt x="13" y="147"/>
                </a:cubicBezTo>
                <a:cubicBezTo>
                  <a:pt x="12" y="145"/>
                  <a:pt x="15" y="146"/>
                  <a:pt x="15" y="146"/>
                </a:cubicBezTo>
                <a:cubicBezTo>
                  <a:pt x="15" y="148"/>
                  <a:pt x="18" y="147"/>
                  <a:pt x="19" y="147"/>
                </a:cubicBezTo>
                <a:cubicBezTo>
                  <a:pt x="20" y="148"/>
                  <a:pt x="20" y="148"/>
                  <a:pt x="20" y="149"/>
                </a:cubicBezTo>
                <a:cubicBezTo>
                  <a:pt x="21" y="147"/>
                  <a:pt x="21" y="147"/>
                  <a:pt x="21" y="147"/>
                </a:cubicBezTo>
                <a:cubicBezTo>
                  <a:pt x="21" y="150"/>
                  <a:pt x="24" y="147"/>
                  <a:pt x="25" y="148"/>
                </a:cubicBezTo>
                <a:cubicBezTo>
                  <a:pt x="24" y="149"/>
                  <a:pt x="24" y="150"/>
                  <a:pt x="25" y="150"/>
                </a:cubicBezTo>
                <a:cubicBezTo>
                  <a:pt x="24" y="148"/>
                  <a:pt x="28" y="149"/>
                  <a:pt x="27" y="147"/>
                </a:cubicBezTo>
                <a:cubicBezTo>
                  <a:pt x="30" y="148"/>
                  <a:pt x="26" y="149"/>
                  <a:pt x="27" y="151"/>
                </a:cubicBezTo>
                <a:cubicBezTo>
                  <a:pt x="29" y="150"/>
                  <a:pt x="30" y="152"/>
                  <a:pt x="31" y="151"/>
                </a:cubicBezTo>
                <a:cubicBezTo>
                  <a:pt x="29" y="150"/>
                  <a:pt x="31" y="150"/>
                  <a:pt x="32" y="149"/>
                </a:cubicBezTo>
                <a:cubicBezTo>
                  <a:pt x="34" y="149"/>
                  <a:pt x="31" y="150"/>
                  <a:pt x="33" y="151"/>
                </a:cubicBezTo>
                <a:cubicBezTo>
                  <a:pt x="34" y="150"/>
                  <a:pt x="35" y="149"/>
                  <a:pt x="34" y="148"/>
                </a:cubicBezTo>
                <a:cubicBezTo>
                  <a:pt x="35" y="149"/>
                  <a:pt x="37" y="148"/>
                  <a:pt x="38" y="149"/>
                </a:cubicBezTo>
                <a:cubicBezTo>
                  <a:pt x="39" y="150"/>
                  <a:pt x="35" y="149"/>
                  <a:pt x="36" y="150"/>
                </a:cubicBezTo>
                <a:cubicBezTo>
                  <a:pt x="39" y="151"/>
                  <a:pt x="38" y="148"/>
                  <a:pt x="41" y="148"/>
                </a:cubicBezTo>
                <a:cubicBezTo>
                  <a:pt x="40" y="147"/>
                  <a:pt x="42" y="145"/>
                  <a:pt x="43" y="145"/>
                </a:cubicBezTo>
                <a:cubicBezTo>
                  <a:pt x="46" y="145"/>
                  <a:pt x="42" y="145"/>
                  <a:pt x="43" y="147"/>
                </a:cubicBezTo>
                <a:cubicBezTo>
                  <a:pt x="44" y="147"/>
                  <a:pt x="44" y="147"/>
                  <a:pt x="44" y="147"/>
                </a:cubicBezTo>
                <a:cubicBezTo>
                  <a:pt x="46" y="149"/>
                  <a:pt x="40" y="149"/>
                  <a:pt x="41" y="151"/>
                </a:cubicBezTo>
                <a:cubicBezTo>
                  <a:pt x="43" y="151"/>
                  <a:pt x="43" y="151"/>
                  <a:pt x="43" y="151"/>
                </a:cubicBezTo>
                <a:cubicBezTo>
                  <a:pt x="42" y="151"/>
                  <a:pt x="42" y="152"/>
                  <a:pt x="42" y="153"/>
                </a:cubicBezTo>
                <a:cubicBezTo>
                  <a:pt x="43" y="151"/>
                  <a:pt x="46" y="153"/>
                  <a:pt x="46" y="153"/>
                </a:cubicBezTo>
                <a:cubicBezTo>
                  <a:pt x="46" y="151"/>
                  <a:pt x="45" y="153"/>
                  <a:pt x="45" y="152"/>
                </a:cubicBezTo>
                <a:cubicBezTo>
                  <a:pt x="47" y="152"/>
                  <a:pt x="48" y="150"/>
                  <a:pt x="50" y="151"/>
                </a:cubicBezTo>
                <a:cubicBezTo>
                  <a:pt x="48" y="152"/>
                  <a:pt x="50" y="153"/>
                  <a:pt x="49" y="153"/>
                </a:cubicBezTo>
                <a:cubicBezTo>
                  <a:pt x="51" y="154"/>
                  <a:pt x="50" y="152"/>
                  <a:pt x="52" y="153"/>
                </a:cubicBezTo>
                <a:cubicBezTo>
                  <a:pt x="51" y="153"/>
                  <a:pt x="51" y="153"/>
                  <a:pt x="51" y="153"/>
                </a:cubicBezTo>
                <a:cubicBezTo>
                  <a:pt x="57" y="154"/>
                  <a:pt x="65" y="155"/>
                  <a:pt x="71" y="153"/>
                </a:cubicBezTo>
                <a:cubicBezTo>
                  <a:pt x="72" y="154"/>
                  <a:pt x="73" y="155"/>
                  <a:pt x="76" y="156"/>
                </a:cubicBezTo>
                <a:cubicBezTo>
                  <a:pt x="75" y="155"/>
                  <a:pt x="77" y="155"/>
                  <a:pt x="77" y="154"/>
                </a:cubicBezTo>
                <a:cubicBezTo>
                  <a:pt x="79" y="156"/>
                  <a:pt x="79" y="156"/>
                  <a:pt x="79" y="156"/>
                </a:cubicBezTo>
                <a:cubicBezTo>
                  <a:pt x="80" y="157"/>
                  <a:pt x="83" y="156"/>
                  <a:pt x="85" y="155"/>
                </a:cubicBezTo>
                <a:cubicBezTo>
                  <a:pt x="85" y="156"/>
                  <a:pt x="85" y="156"/>
                  <a:pt x="85" y="156"/>
                </a:cubicBezTo>
                <a:cubicBezTo>
                  <a:pt x="87" y="157"/>
                  <a:pt x="87" y="156"/>
                  <a:pt x="87" y="155"/>
                </a:cubicBezTo>
                <a:cubicBezTo>
                  <a:pt x="88" y="156"/>
                  <a:pt x="88" y="156"/>
                  <a:pt x="88" y="156"/>
                </a:cubicBezTo>
                <a:cubicBezTo>
                  <a:pt x="89" y="155"/>
                  <a:pt x="89" y="155"/>
                  <a:pt x="89" y="155"/>
                </a:cubicBezTo>
                <a:cubicBezTo>
                  <a:pt x="90" y="155"/>
                  <a:pt x="92" y="155"/>
                  <a:pt x="92" y="157"/>
                </a:cubicBezTo>
                <a:cubicBezTo>
                  <a:pt x="93" y="157"/>
                  <a:pt x="93" y="156"/>
                  <a:pt x="93" y="156"/>
                </a:cubicBezTo>
                <a:cubicBezTo>
                  <a:pt x="94" y="157"/>
                  <a:pt x="99" y="157"/>
                  <a:pt x="101" y="157"/>
                </a:cubicBezTo>
                <a:cubicBezTo>
                  <a:pt x="100" y="156"/>
                  <a:pt x="100" y="156"/>
                  <a:pt x="100" y="155"/>
                </a:cubicBezTo>
                <a:cubicBezTo>
                  <a:pt x="101" y="153"/>
                  <a:pt x="101" y="155"/>
                  <a:pt x="102" y="154"/>
                </a:cubicBezTo>
                <a:cubicBezTo>
                  <a:pt x="102" y="155"/>
                  <a:pt x="103" y="156"/>
                  <a:pt x="102" y="156"/>
                </a:cubicBezTo>
                <a:cubicBezTo>
                  <a:pt x="106" y="158"/>
                  <a:pt x="111" y="157"/>
                  <a:pt x="116" y="157"/>
                </a:cubicBezTo>
                <a:cubicBezTo>
                  <a:pt x="117" y="157"/>
                  <a:pt x="117" y="157"/>
                  <a:pt x="117" y="156"/>
                </a:cubicBezTo>
                <a:cubicBezTo>
                  <a:pt x="120" y="158"/>
                  <a:pt x="124" y="156"/>
                  <a:pt x="127" y="157"/>
                </a:cubicBezTo>
                <a:cubicBezTo>
                  <a:pt x="127" y="156"/>
                  <a:pt x="128" y="154"/>
                  <a:pt x="129" y="154"/>
                </a:cubicBezTo>
                <a:cubicBezTo>
                  <a:pt x="131" y="153"/>
                  <a:pt x="130" y="156"/>
                  <a:pt x="132" y="157"/>
                </a:cubicBezTo>
                <a:cubicBezTo>
                  <a:pt x="133" y="156"/>
                  <a:pt x="135" y="156"/>
                  <a:pt x="135" y="156"/>
                </a:cubicBezTo>
                <a:cubicBezTo>
                  <a:pt x="135" y="156"/>
                  <a:pt x="135" y="156"/>
                  <a:pt x="135" y="156"/>
                </a:cubicBezTo>
                <a:cubicBezTo>
                  <a:pt x="136" y="155"/>
                  <a:pt x="138" y="155"/>
                  <a:pt x="139" y="155"/>
                </a:cubicBezTo>
                <a:cubicBezTo>
                  <a:pt x="139" y="156"/>
                  <a:pt x="139" y="156"/>
                  <a:pt x="139" y="156"/>
                </a:cubicBezTo>
                <a:cubicBezTo>
                  <a:pt x="140" y="156"/>
                  <a:pt x="142" y="156"/>
                  <a:pt x="143" y="156"/>
                </a:cubicBezTo>
                <a:cubicBezTo>
                  <a:pt x="143" y="155"/>
                  <a:pt x="146" y="156"/>
                  <a:pt x="147" y="154"/>
                </a:cubicBezTo>
                <a:cubicBezTo>
                  <a:pt x="147" y="155"/>
                  <a:pt x="146" y="155"/>
                  <a:pt x="147" y="155"/>
                </a:cubicBezTo>
                <a:cubicBezTo>
                  <a:pt x="147" y="154"/>
                  <a:pt x="147" y="154"/>
                  <a:pt x="147" y="154"/>
                </a:cubicBezTo>
                <a:cubicBezTo>
                  <a:pt x="149" y="154"/>
                  <a:pt x="149" y="154"/>
                  <a:pt x="149" y="154"/>
                </a:cubicBezTo>
                <a:cubicBezTo>
                  <a:pt x="149" y="155"/>
                  <a:pt x="149" y="155"/>
                  <a:pt x="148" y="156"/>
                </a:cubicBezTo>
                <a:cubicBezTo>
                  <a:pt x="150" y="156"/>
                  <a:pt x="149" y="155"/>
                  <a:pt x="150" y="154"/>
                </a:cubicBezTo>
                <a:cubicBezTo>
                  <a:pt x="151" y="153"/>
                  <a:pt x="151" y="154"/>
                  <a:pt x="152" y="155"/>
                </a:cubicBezTo>
                <a:cubicBezTo>
                  <a:pt x="152" y="155"/>
                  <a:pt x="151" y="154"/>
                  <a:pt x="151" y="155"/>
                </a:cubicBezTo>
                <a:cubicBezTo>
                  <a:pt x="150" y="156"/>
                  <a:pt x="152" y="155"/>
                  <a:pt x="152" y="156"/>
                </a:cubicBezTo>
                <a:cubicBezTo>
                  <a:pt x="152" y="156"/>
                  <a:pt x="152" y="154"/>
                  <a:pt x="153" y="154"/>
                </a:cubicBezTo>
                <a:cubicBezTo>
                  <a:pt x="154" y="154"/>
                  <a:pt x="157" y="154"/>
                  <a:pt x="157" y="155"/>
                </a:cubicBezTo>
                <a:cubicBezTo>
                  <a:pt x="158" y="154"/>
                  <a:pt x="159" y="154"/>
                  <a:pt x="159" y="154"/>
                </a:cubicBezTo>
                <a:cubicBezTo>
                  <a:pt x="158" y="153"/>
                  <a:pt x="157" y="153"/>
                  <a:pt x="157" y="153"/>
                </a:cubicBezTo>
                <a:cubicBezTo>
                  <a:pt x="157" y="152"/>
                  <a:pt x="159" y="152"/>
                  <a:pt x="159" y="152"/>
                </a:cubicBezTo>
                <a:cubicBezTo>
                  <a:pt x="159" y="153"/>
                  <a:pt x="159" y="153"/>
                  <a:pt x="159" y="153"/>
                </a:cubicBezTo>
                <a:cubicBezTo>
                  <a:pt x="159" y="152"/>
                  <a:pt x="161" y="152"/>
                  <a:pt x="160" y="152"/>
                </a:cubicBezTo>
                <a:cubicBezTo>
                  <a:pt x="162" y="153"/>
                  <a:pt x="162" y="153"/>
                  <a:pt x="162" y="153"/>
                </a:cubicBezTo>
                <a:cubicBezTo>
                  <a:pt x="162" y="152"/>
                  <a:pt x="164" y="152"/>
                  <a:pt x="165" y="151"/>
                </a:cubicBezTo>
                <a:cubicBezTo>
                  <a:pt x="166" y="153"/>
                  <a:pt x="165" y="154"/>
                  <a:pt x="167" y="154"/>
                </a:cubicBezTo>
                <a:cubicBezTo>
                  <a:pt x="169" y="152"/>
                  <a:pt x="169" y="152"/>
                  <a:pt x="169" y="152"/>
                </a:cubicBezTo>
                <a:cubicBezTo>
                  <a:pt x="170" y="152"/>
                  <a:pt x="171" y="152"/>
                  <a:pt x="170" y="153"/>
                </a:cubicBezTo>
                <a:cubicBezTo>
                  <a:pt x="174" y="153"/>
                  <a:pt x="174" y="149"/>
                  <a:pt x="177" y="150"/>
                </a:cubicBezTo>
                <a:cubicBezTo>
                  <a:pt x="176" y="152"/>
                  <a:pt x="177" y="152"/>
                  <a:pt x="179" y="152"/>
                </a:cubicBezTo>
                <a:cubicBezTo>
                  <a:pt x="179" y="152"/>
                  <a:pt x="179" y="151"/>
                  <a:pt x="179" y="151"/>
                </a:cubicBezTo>
                <a:cubicBezTo>
                  <a:pt x="179" y="150"/>
                  <a:pt x="179" y="152"/>
                  <a:pt x="177" y="151"/>
                </a:cubicBezTo>
                <a:cubicBezTo>
                  <a:pt x="177" y="150"/>
                  <a:pt x="178" y="151"/>
                  <a:pt x="179" y="150"/>
                </a:cubicBezTo>
                <a:cubicBezTo>
                  <a:pt x="182" y="153"/>
                  <a:pt x="188" y="149"/>
                  <a:pt x="193" y="149"/>
                </a:cubicBezTo>
                <a:cubicBezTo>
                  <a:pt x="192" y="148"/>
                  <a:pt x="194" y="149"/>
                  <a:pt x="195" y="148"/>
                </a:cubicBezTo>
                <a:cubicBezTo>
                  <a:pt x="195" y="150"/>
                  <a:pt x="198" y="147"/>
                  <a:pt x="199" y="148"/>
                </a:cubicBezTo>
                <a:cubicBezTo>
                  <a:pt x="198" y="146"/>
                  <a:pt x="198" y="146"/>
                  <a:pt x="198" y="146"/>
                </a:cubicBezTo>
                <a:cubicBezTo>
                  <a:pt x="201" y="147"/>
                  <a:pt x="202" y="143"/>
                  <a:pt x="204" y="144"/>
                </a:cubicBezTo>
                <a:cubicBezTo>
                  <a:pt x="205" y="144"/>
                  <a:pt x="203" y="146"/>
                  <a:pt x="203" y="146"/>
                </a:cubicBezTo>
                <a:cubicBezTo>
                  <a:pt x="205" y="147"/>
                  <a:pt x="208" y="143"/>
                  <a:pt x="210" y="145"/>
                </a:cubicBezTo>
                <a:cubicBezTo>
                  <a:pt x="210" y="144"/>
                  <a:pt x="209" y="143"/>
                  <a:pt x="211" y="142"/>
                </a:cubicBezTo>
                <a:cubicBezTo>
                  <a:pt x="212" y="142"/>
                  <a:pt x="215" y="142"/>
                  <a:pt x="215" y="142"/>
                </a:cubicBezTo>
                <a:cubicBezTo>
                  <a:pt x="216" y="142"/>
                  <a:pt x="216" y="141"/>
                  <a:pt x="218" y="141"/>
                </a:cubicBezTo>
                <a:cubicBezTo>
                  <a:pt x="218" y="142"/>
                  <a:pt x="217" y="142"/>
                  <a:pt x="217" y="142"/>
                </a:cubicBezTo>
                <a:cubicBezTo>
                  <a:pt x="219" y="142"/>
                  <a:pt x="220" y="141"/>
                  <a:pt x="222" y="140"/>
                </a:cubicBezTo>
                <a:cubicBezTo>
                  <a:pt x="223" y="140"/>
                  <a:pt x="223" y="140"/>
                  <a:pt x="223" y="140"/>
                </a:cubicBezTo>
                <a:cubicBezTo>
                  <a:pt x="228" y="137"/>
                  <a:pt x="226" y="138"/>
                  <a:pt x="227" y="137"/>
                </a:cubicBezTo>
                <a:cubicBezTo>
                  <a:pt x="228" y="135"/>
                  <a:pt x="230" y="133"/>
                  <a:pt x="230" y="132"/>
                </a:cubicBezTo>
                <a:cubicBezTo>
                  <a:pt x="229" y="130"/>
                  <a:pt x="232" y="128"/>
                  <a:pt x="230" y="128"/>
                </a:cubicBezTo>
                <a:cubicBezTo>
                  <a:pt x="230" y="128"/>
                  <a:pt x="231" y="127"/>
                  <a:pt x="231" y="127"/>
                </a:cubicBezTo>
                <a:cubicBezTo>
                  <a:pt x="231" y="126"/>
                  <a:pt x="229" y="125"/>
                  <a:pt x="229" y="124"/>
                </a:cubicBezTo>
                <a:cubicBezTo>
                  <a:pt x="231" y="125"/>
                  <a:pt x="231" y="125"/>
                  <a:pt x="231" y="125"/>
                </a:cubicBezTo>
                <a:cubicBezTo>
                  <a:pt x="232" y="125"/>
                  <a:pt x="232" y="122"/>
                  <a:pt x="233" y="121"/>
                </a:cubicBezTo>
                <a:cubicBezTo>
                  <a:pt x="231" y="122"/>
                  <a:pt x="233" y="120"/>
                  <a:pt x="232" y="120"/>
                </a:cubicBezTo>
                <a:cubicBezTo>
                  <a:pt x="232" y="118"/>
                  <a:pt x="232" y="118"/>
                  <a:pt x="232" y="118"/>
                </a:cubicBezTo>
                <a:cubicBezTo>
                  <a:pt x="232" y="116"/>
                  <a:pt x="231" y="118"/>
                  <a:pt x="231" y="115"/>
                </a:cubicBezTo>
                <a:cubicBezTo>
                  <a:pt x="231" y="114"/>
                  <a:pt x="233" y="115"/>
                  <a:pt x="233" y="116"/>
                </a:cubicBezTo>
                <a:cubicBezTo>
                  <a:pt x="234" y="114"/>
                  <a:pt x="233" y="113"/>
                  <a:pt x="233" y="112"/>
                </a:cubicBezTo>
                <a:cubicBezTo>
                  <a:pt x="233" y="112"/>
                  <a:pt x="233" y="112"/>
                  <a:pt x="233" y="112"/>
                </a:cubicBezTo>
                <a:cubicBezTo>
                  <a:pt x="233" y="112"/>
                  <a:pt x="233" y="112"/>
                  <a:pt x="233" y="112"/>
                </a:cubicBezTo>
                <a:cubicBezTo>
                  <a:pt x="233" y="111"/>
                  <a:pt x="233" y="111"/>
                  <a:pt x="233" y="110"/>
                </a:cubicBezTo>
                <a:cubicBezTo>
                  <a:pt x="233" y="110"/>
                  <a:pt x="233" y="110"/>
                  <a:pt x="233" y="110"/>
                </a:cubicBezTo>
                <a:cubicBezTo>
                  <a:pt x="233" y="111"/>
                  <a:pt x="233" y="111"/>
                  <a:pt x="233" y="111"/>
                </a:cubicBezTo>
                <a:cubicBezTo>
                  <a:pt x="233" y="111"/>
                  <a:pt x="233" y="111"/>
                  <a:pt x="233" y="110"/>
                </a:cubicBezTo>
                <a:cubicBezTo>
                  <a:pt x="234" y="110"/>
                  <a:pt x="234" y="110"/>
                  <a:pt x="234" y="110"/>
                </a:cubicBezTo>
                <a:cubicBezTo>
                  <a:pt x="234" y="109"/>
                  <a:pt x="234" y="109"/>
                  <a:pt x="234" y="109"/>
                </a:cubicBezTo>
                <a:cubicBezTo>
                  <a:pt x="235" y="109"/>
                  <a:pt x="235" y="109"/>
                  <a:pt x="235" y="109"/>
                </a:cubicBezTo>
                <a:cubicBezTo>
                  <a:pt x="235" y="108"/>
                  <a:pt x="234" y="106"/>
                  <a:pt x="234" y="106"/>
                </a:cubicBezTo>
                <a:cubicBezTo>
                  <a:pt x="235" y="102"/>
                  <a:pt x="235" y="96"/>
                  <a:pt x="234" y="94"/>
                </a:cubicBezTo>
                <a:cubicBezTo>
                  <a:pt x="234" y="94"/>
                  <a:pt x="235" y="94"/>
                  <a:pt x="234" y="94"/>
                </a:cubicBezTo>
                <a:cubicBezTo>
                  <a:pt x="234" y="93"/>
                  <a:pt x="233" y="91"/>
                  <a:pt x="234" y="91"/>
                </a:cubicBezTo>
                <a:cubicBezTo>
                  <a:pt x="234" y="90"/>
                  <a:pt x="235" y="90"/>
                  <a:pt x="235" y="88"/>
                </a:cubicBezTo>
                <a:cubicBezTo>
                  <a:pt x="235" y="88"/>
                  <a:pt x="234" y="88"/>
                  <a:pt x="234" y="88"/>
                </a:cubicBezTo>
                <a:cubicBezTo>
                  <a:pt x="236" y="85"/>
                  <a:pt x="233" y="81"/>
                  <a:pt x="234" y="77"/>
                </a:cubicBezTo>
                <a:cubicBezTo>
                  <a:pt x="235" y="78"/>
                  <a:pt x="235" y="78"/>
                  <a:pt x="235" y="79"/>
                </a:cubicBezTo>
                <a:cubicBezTo>
                  <a:pt x="235" y="76"/>
                  <a:pt x="235" y="73"/>
                  <a:pt x="233" y="70"/>
                </a:cubicBezTo>
                <a:cubicBezTo>
                  <a:pt x="234" y="71"/>
                  <a:pt x="234" y="71"/>
                  <a:pt x="235" y="71"/>
                </a:cubicBezTo>
                <a:close/>
                <a:moveTo>
                  <a:pt x="233" y="107"/>
                </a:moveTo>
                <a:cubicBezTo>
                  <a:pt x="233" y="107"/>
                  <a:pt x="233" y="108"/>
                  <a:pt x="233" y="108"/>
                </a:cubicBezTo>
                <a:cubicBezTo>
                  <a:pt x="233" y="108"/>
                  <a:pt x="233" y="107"/>
                  <a:pt x="233" y="107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lIns="36000" tIns="72000" rIns="36000" bIns="36000" anchor="ctr" anchorCtr="1"/>
          <a:lstStyle>
            <a:lvl1pPr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ENGINE SPEED 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Max : 1590 RPM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Min : 100 RPM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Mean : 766.8 RPM</a:t>
            </a:r>
          </a:p>
        </p:txBody>
      </p:sp>
      <p:sp>
        <p:nvSpPr>
          <p:cNvPr id="17" name="Pięciokąt 1">
            <a:extLst>
              <a:ext uri="{FF2B5EF4-FFF2-40B4-BE49-F238E27FC236}">
                <a16:creationId xmlns:a16="http://schemas.microsoft.com/office/drawing/2014/main" id="{D8E66DA4-7424-4DC3-9929-990759C8E3A3}"/>
              </a:ext>
            </a:extLst>
          </p:cNvPr>
          <p:cNvSpPr/>
          <p:nvPr/>
        </p:nvSpPr>
        <p:spPr>
          <a:xfrm rot="5400000">
            <a:off x="9534736" y="1187017"/>
            <a:ext cx="473789" cy="2507843"/>
          </a:xfrm>
          <a:prstGeom prst="homePlate">
            <a:avLst>
              <a:gd name="adj" fmla="val 31349"/>
            </a:avLst>
          </a:prstGeom>
          <a:solidFill>
            <a:srgbClr val="15979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18" name="Prostokąt zaokrąglony 70">
            <a:extLst>
              <a:ext uri="{FF2B5EF4-FFF2-40B4-BE49-F238E27FC236}">
                <a16:creationId xmlns:a16="http://schemas.microsoft.com/office/drawing/2014/main" id="{33CBDBDD-B0C8-4711-85B7-33FAB00ADEFB}"/>
              </a:ext>
            </a:extLst>
          </p:cNvPr>
          <p:cNvSpPr/>
          <p:nvPr/>
        </p:nvSpPr>
        <p:spPr>
          <a:xfrm>
            <a:off x="8517710" y="2190185"/>
            <a:ext cx="2507844" cy="1627853"/>
          </a:xfrm>
          <a:prstGeom prst="roundRect">
            <a:avLst>
              <a:gd name="adj" fmla="val 0"/>
            </a:avLst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latin typeface="Calibri"/>
            </a:endParaRPr>
          </a:p>
        </p:txBody>
      </p:sp>
      <p:sp>
        <p:nvSpPr>
          <p:cNvPr id="19" name="Prostokąt 35">
            <a:extLst>
              <a:ext uri="{FF2B5EF4-FFF2-40B4-BE49-F238E27FC236}">
                <a16:creationId xmlns:a16="http://schemas.microsoft.com/office/drawing/2014/main" id="{04A54101-AF46-448D-8676-CD492663F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5373" y="2269851"/>
            <a:ext cx="19168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>
                <a:solidFill>
                  <a:schemeClr val="bg1"/>
                </a:solidFill>
              </a:rPr>
              <a:t>Signal Statistics</a:t>
            </a:r>
            <a:endParaRPr lang="en-US" sz="1400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71D24F43-84EA-442F-AA8E-6E3439038930}"/>
              </a:ext>
            </a:extLst>
          </p:cNvPr>
          <p:cNvSpPr>
            <a:spLocks/>
          </p:cNvSpPr>
          <p:nvPr/>
        </p:nvSpPr>
        <p:spPr bwMode="auto">
          <a:xfrm>
            <a:off x="8805373" y="3524645"/>
            <a:ext cx="1734406" cy="52828"/>
          </a:xfrm>
          <a:custGeom>
            <a:avLst/>
            <a:gdLst/>
            <a:ahLst/>
            <a:cxnLst/>
            <a:rect l="l" t="t" r="r" b="b"/>
            <a:pathLst>
              <a:path w="4230688" h="323122">
                <a:moveTo>
                  <a:pt x="690731" y="306944"/>
                </a:moveTo>
                <a:lnTo>
                  <a:pt x="690926" y="307256"/>
                </a:lnTo>
                <a:lnTo>
                  <a:pt x="686864" y="315369"/>
                </a:lnTo>
                <a:close/>
                <a:moveTo>
                  <a:pt x="616109" y="299788"/>
                </a:moveTo>
                <a:cubicBezTo>
                  <a:pt x="619443" y="298845"/>
                  <a:pt x="622300" y="299788"/>
                  <a:pt x="622300" y="307328"/>
                </a:cubicBezTo>
                <a:cubicBezTo>
                  <a:pt x="618490" y="296017"/>
                  <a:pt x="603250" y="322409"/>
                  <a:pt x="607060" y="303558"/>
                </a:cubicBezTo>
                <a:cubicBezTo>
                  <a:pt x="608965" y="303558"/>
                  <a:pt x="612775" y="300730"/>
                  <a:pt x="616109" y="299788"/>
                </a:cubicBezTo>
                <a:close/>
                <a:moveTo>
                  <a:pt x="454554" y="292247"/>
                </a:moveTo>
                <a:lnTo>
                  <a:pt x="458259" y="304649"/>
                </a:lnTo>
                <a:cubicBezTo>
                  <a:pt x="457333" y="307130"/>
                  <a:pt x="454555" y="308122"/>
                  <a:pt x="450850" y="308122"/>
                </a:cubicBezTo>
                <a:cubicBezTo>
                  <a:pt x="450850" y="300185"/>
                  <a:pt x="454554" y="296216"/>
                  <a:pt x="454554" y="292247"/>
                </a:cubicBezTo>
                <a:close/>
                <a:moveTo>
                  <a:pt x="2509981" y="291195"/>
                </a:moveTo>
                <a:cubicBezTo>
                  <a:pt x="2510643" y="295092"/>
                  <a:pt x="2510774" y="299730"/>
                  <a:pt x="2512484" y="299730"/>
                </a:cubicBezTo>
                <a:cubicBezTo>
                  <a:pt x="2507667" y="302090"/>
                  <a:pt x="2510680" y="295245"/>
                  <a:pt x="2509981" y="291195"/>
                </a:cubicBezTo>
                <a:close/>
                <a:moveTo>
                  <a:pt x="2509608" y="289487"/>
                </a:moveTo>
                <a:cubicBezTo>
                  <a:pt x="2510101" y="289846"/>
                  <a:pt x="2510261" y="290465"/>
                  <a:pt x="2509981" y="291195"/>
                </a:cubicBezTo>
                <a:close/>
                <a:moveTo>
                  <a:pt x="2508837" y="285953"/>
                </a:moveTo>
                <a:lnTo>
                  <a:pt x="2509608" y="289487"/>
                </a:lnTo>
                <a:cubicBezTo>
                  <a:pt x="2509109" y="288352"/>
                  <a:pt x="2507723" y="287980"/>
                  <a:pt x="2505075" y="288845"/>
                </a:cubicBezTo>
                <a:close/>
                <a:moveTo>
                  <a:pt x="679450" y="284309"/>
                </a:moveTo>
                <a:lnTo>
                  <a:pt x="686859" y="284309"/>
                </a:lnTo>
                <a:cubicBezTo>
                  <a:pt x="690563" y="291929"/>
                  <a:pt x="683154" y="299549"/>
                  <a:pt x="683154" y="303359"/>
                </a:cubicBezTo>
                <a:close/>
                <a:moveTo>
                  <a:pt x="2260205" y="270417"/>
                </a:moveTo>
                <a:lnTo>
                  <a:pt x="2260348" y="270933"/>
                </a:lnTo>
                <a:cubicBezTo>
                  <a:pt x="2259948" y="271294"/>
                  <a:pt x="2259525" y="271348"/>
                  <a:pt x="2259116" y="271149"/>
                </a:cubicBezTo>
                <a:close/>
                <a:moveTo>
                  <a:pt x="1943100" y="266847"/>
                </a:moveTo>
                <a:lnTo>
                  <a:pt x="1951038" y="270022"/>
                </a:lnTo>
                <a:lnTo>
                  <a:pt x="1943100" y="277959"/>
                </a:lnTo>
                <a:close/>
                <a:moveTo>
                  <a:pt x="461169" y="262084"/>
                </a:moveTo>
                <a:cubicBezTo>
                  <a:pt x="464326" y="262084"/>
                  <a:pt x="467484" y="266907"/>
                  <a:pt x="470500" y="272792"/>
                </a:cubicBezTo>
                <a:cubicBezTo>
                  <a:pt x="466196" y="271480"/>
                  <a:pt x="458226" y="276212"/>
                  <a:pt x="461169" y="262084"/>
                </a:cubicBezTo>
                <a:close/>
                <a:moveTo>
                  <a:pt x="2291359" y="258271"/>
                </a:moveTo>
                <a:lnTo>
                  <a:pt x="2285073" y="260734"/>
                </a:lnTo>
                <a:lnTo>
                  <a:pt x="2288147" y="262947"/>
                </a:lnTo>
                <a:close/>
                <a:moveTo>
                  <a:pt x="2540015" y="246594"/>
                </a:moveTo>
                <a:lnTo>
                  <a:pt x="2539403" y="247970"/>
                </a:lnTo>
                <a:cubicBezTo>
                  <a:pt x="2539350" y="247837"/>
                  <a:pt x="2539298" y="247705"/>
                  <a:pt x="2539361" y="247530"/>
                </a:cubicBezTo>
                <a:close/>
                <a:moveTo>
                  <a:pt x="322813" y="246039"/>
                </a:moveTo>
                <a:lnTo>
                  <a:pt x="324000" y="247581"/>
                </a:lnTo>
                <a:lnTo>
                  <a:pt x="315606" y="255459"/>
                </a:lnTo>
                <a:cubicBezTo>
                  <a:pt x="318418" y="247970"/>
                  <a:pt x="320762" y="245629"/>
                  <a:pt x="322813" y="246039"/>
                </a:cubicBezTo>
                <a:close/>
                <a:moveTo>
                  <a:pt x="385763" y="236684"/>
                </a:moveTo>
                <a:cubicBezTo>
                  <a:pt x="385763" y="247797"/>
                  <a:pt x="367620" y="258909"/>
                  <a:pt x="360363" y="258909"/>
                </a:cubicBezTo>
                <a:close/>
                <a:moveTo>
                  <a:pt x="2543621" y="235332"/>
                </a:moveTo>
                <a:cubicBezTo>
                  <a:pt x="2544090" y="234630"/>
                  <a:pt x="2545028" y="234864"/>
                  <a:pt x="2546903" y="236736"/>
                </a:cubicBezTo>
                <a:lnTo>
                  <a:pt x="2540015" y="246594"/>
                </a:lnTo>
                <a:cubicBezTo>
                  <a:pt x="2544698" y="246705"/>
                  <a:pt x="2542302" y="237309"/>
                  <a:pt x="2543621" y="235332"/>
                </a:cubicBezTo>
                <a:close/>
                <a:moveTo>
                  <a:pt x="327595" y="234205"/>
                </a:moveTo>
                <a:cubicBezTo>
                  <a:pt x="338579" y="242162"/>
                  <a:pt x="345486" y="267175"/>
                  <a:pt x="341857" y="281670"/>
                </a:cubicBezTo>
                <a:cubicBezTo>
                  <a:pt x="334356" y="277925"/>
                  <a:pt x="341857" y="266692"/>
                  <a:pt x="338106" y="259203"/>
                </a:cubicBezTo>
                <a:lnTo>
                  <a:pt x="333009" y="262304"/>
                </a:lnTo>
                <a:cubicBezTo>
                  <a:pt x="330303" y="259202"/>
                  <a:pt x="327768" y="250108"/>
                  <a:pt x="324000" y="247581"/>
                </a:cubicBezTo>
                <a:cubicBezTo>
                  <a:pt x="327203" y="244428"/>
                  <a:pt x="328089" y="239669"/>
                  <a:pt x="327595" y="234205"/>
                </a:cubicBezTo>
                <a:close/>
                <a:moveTo>
                  <a:pt x="315384" y="224438"/>
                </a:moveTo>
                <a:cubicBezTo>
                  <a:pt x="316310" y="226705"/>
                  <a:pt x="317236" y="230334"/>
                  <a:pt x="319088" y="232148"/>
                </a:cubicBezTo>
                <a:cubicBezTo>
                  <a:pt x="315384" y="232148"/>
                  <a:pt x="311679" y="243034"/>
                  <a:pt x="307975" y="235777"/>
                </a:cubicBezTo>
                <a:cubicBezTo>
                  <a:pt x="311679" y="235777"/>
                  <a:pt x="311679" y="228520"/>
                  <a:pt x="311679" y="224891"/>
                </a:cubicBezTo>
                <a:close/>
                <a:moveTo>
                  <a:pt x="327968" y="219090"/>
                </a:moveTo>
                <a:cubicBezTo>
                  <a:pt x="328116" y="224506"/>
                  <a:pt x="328449" y="229613"/>
                  <a:pt x="327595" y="234205"/>
                </a:cubicBezTo>
                <a:lnTo>
                  <a:pt x="326856" y="232992"/>
                </a:lnTo>
                <a:cubicBezTo>
                  <a:pt x="324907" y="225208"/>
                  <a:pt x="325744" y="221216"/>
                  <a:pt x="327968" y="219090"/>
                </a:cubicBezTo>
                <a:close/>
                <a:moveTo>
                  <a:pt x="2805113" y="203347"/>
                </a:moveTo>
                <a:lnTo>
                  <a:pt x="2809876" y="228747"/>
                </a:lnTo>
                <a:lnTo>
                  <a:pt x="2805113" y="231922"/>
                </a:lnTo>
                <a:close/>
                <a:moveTo>
                  <a:pt x="2480" y="63779"/>
                </a:moveTo>
                <a:lnTo>
                  <a:pt x="7937" y="68409"/>
                </a:lnTo>
                <a:cubicBezTo>
                  <a:pt x="-7938" y="72114"/>
                  <a:pt x="15875" y="90634"/>
                  <a:pt x="0" y="75818"/>
                </a:cubicBezTo>
                <a:close/>
                <a:moveTo>
                  <a:pt x="26988" y="63647"/>
                </a:moveTo>
                <a:cubicBezTo>
                  <a:pt x="30560" y="78656"/>
                  <a:pt x="41276" y="86161"/>
                  <a:pt x="30560" y="104922"/>
                </a:cubicBezTo>
                <a:cubicBezTo>
                  <a:pt x="30560" y="93665"/>
                  <a:pt x="26988" y="74904"/>
                  <a:pt x="26988" y="63647"/>
                </a:cubicBezTo>
                <a:close/>
                <a:moveTo>
                  <a:pt x="1999391" y="27049"/>
                </a:moveTo>
                <a:cubicBezTo>
                  <a:pt x="1997398" y="29323"/>
                  <a:pt x="1995384" y="31165"/>
                  <a:pt x="1992094" y="30903"/>
                </a:cubicBezTo>
                <a:lnTo>
                  <a:pt x="1991891" y="30793"/>
                </a:lnTo>
                <a:cubicBezTo>
                  <a:pt x="1995641" y="27049"/>
                  <a:pt x="1995641" y="27049"/>
                  <a:pt x="1999391" y="27049"/>
                </a:cubicBezTo>
                <a:close/>
                <a:moveTo>
                  <a:pt x="1305627" y="12071"/>
                </a:moveTo>
                <a:cubicBezTo>
                  <a:pt x="1305633" y="12074"/>
                  <a:pt x="1305705" y="12110"/>
                  <a:pt x="1306564" y="12539"/>
                </a:cubicBezTo>
                <a:lnTo>
                  <a:pt x="1313127" y="15815"/>
                </a:lnTo>
                <a:cubicBezTo>
                  <a:pt x="1310304" y="16621"/>
                  <a:pt x="1307654" y="17339"/>
                  <a:pt x="1304900" y="17006"/>
                </a:cubicBezTo>
                <a:close/>
                <a:moveTo>
                  <a:pt x="1554011" y="721"/>
                </a:moveTo>
                <a:cubicBezTo>
                  <a:pt x="1584773" y="5284"/>
                  <a:pt x="1615008" y="29857"/>
                  <a:pt x="1643134" y="27049"/>
                </a:cubicBezTo>
                <a:cubicBezTo>
                  <a:pt x="1710635" y="4582"/>
                  <a:pt x="1781887" y="19560"/>
                  <a:pt x="1845638" y="15815"/>
                </a:cubicBezTo>
                <a:lnTo>
                  <a:pt x="1842357" y="25644"/>
                </a:lnTo>
                <a:cubicBezTo>
                  <a:pt x="1864388" y="-6651"/>
                  <a:pt x="1890639" y="60749"/>
                  <a:pt x="1909389" y="12071"/>
                </a:cubicBezTo>
                <a:cubicBezTo>
                  <a:pt x="1916890" y="19560"/>
                  <a:pt x="1931890" y="15815"/>
                  <a:pt x="1924390" y="34537"/>
                </a:cubicBezTo>
                <a:cubicBezTo>
                  <a:pt x="1941717" y="13777"/>
                  <a:pt x="1968650" y="50570"/>
                  <a:pt x="1992094" y="30903"/>
                </a:cubicBezTo>
                <a:cubicBezTo>
                  <a:pt x="2014497" y="53137"/>
                  <a:pt x="2036954" y="27092"/>
                  <a:pt x="2063143" y="45771"/>
                </a:cubicBezTo>
                <a:cubicBezTo>
                  <a:pt x="2063143" y="49515"/>
                  <a:pt x="2055642" y="49515"/>
                  <a:pt x="2055642" y="60749"/>
                </a:cubicBezTo>
                <a:cubicBezTo>
                  <a:pt x="2066893" y="75726"/>
                  <a:pt x="2081893" y="23304"/>
                  <a:pt x="2085643" y="64493"/>
                </a:cubicBezTo>
                <a:cubicBezTo>
                  <a:pt x="2089393" y="64493"/>
                  <a:pt x="2089393" y="45771"/>
                  <a:pt x="2085643" y="45771"/>
                </a:cubicBezTo>
                <a:cubicBezTo>
                  <a:pt x="2141894" y="64493"/>
                  <a:pt x="2205646" y="38282"/>
                  <a:pt x="2265647" y="30793"/>
                </a:cubicBezTo>
                <a:cubicBezTo>
                  <a:pt x="2306898" y="57004"/>
                  <a:pt x="2265647" y="101937"/>
                  <a:pt x="2299398" y="71982"/>
                </a:cubicBezTo>
                <a:cubicBezTo>
                  <a:pt x="2303148" y="70110"/>
                  <a:pt x="2303148" y="58876"/>
                  <a:pt x="2303148" y="64493"/>
                </a:cubicBezTo>
                <a:cubicBezTo>
                  <a:pt x="2314398" y="53260"/>
                  <a:pt x="2321898" y="113170"/>
                  <a:pt x="2333148" y="90704"/>
                </a:cubicBezTo>
                <a:cubicBezTo>
                  <a:pt x="2329398" y="64493"/>
                  <a:pt x="2336898" y="75726"/>
                  <a:pt x="2336898" y="60749"/>
                </a:cubicBezTo>
                <a:cubicBezTo>
                  <a:pt x="2363149" y="79471"/>
                  <a:pt x="2366899" y="101937"/>
                  <a:pt x="2389399" y="83215"/>
                </a:cubicBezTo>
                <a:lnTo>
                  <a:pt x="2389399" y="93044"/>
                </a:lnTo>
                <a:cubicBezTo>
                  <a:pt x="2411900" y="57004"/>
                  <a:pt x="2441901" y="79471"/>
                  <a:pt x="2460651" y="34537"/>
                </a:cubicBezTo>
                <a:cubicBezTo>
                  <a:pt x="2595654" y="30793"/>
                  <a:pt x="2723156" y="12071"/>
                  <a:pt x="2854409" y="8326"/>
                </a:cubicBezTo>
                <a:cubicBezTo>
                  <a:pt x="2981912" y="23304"/>
                  <a:pt x="3109415" y="4582"/>
                  <a:pt x="3240667" y="34537"/>
                </a:cubicBezTo>
                <a:cubicBezTo>
                  <a:pt x="3266918" y="68237"/>
                  <a:pt x="3270668" y="68237"/>
                  <a:pt x="3304419" y="57004"/>
                </a:cubicBezTo>
                <a:cubicBezTo>
                  <a:pt x="3304419" y="60749"/>
                  <a:pt x="3300669" y="60749"/>
                  <a:pt x="3304419" y="68237"/>
                </a:cubicBezTo>
                <a:cubicBezTo>
                  <a:pt x="3304419" y="38282"/>
                  <a:pt x="3326919" y="64493"/>
                  <a:pt x="3330669" y="38282"/>
                </a:cubicBezTo>
                <a:cubicBezTo>
                  <a:pt x="3379420" y="45771"/>
                  <a:pt x="3424421" y="38282"/>
                  <a:pt x="3473172" y="38282"/>
                </a:cubicBezTo>
                <a:cubicBezTo>
                  <a:pt x="3465672" y="42026"/>
                  <a:pt x="3461922" y="64493"/>
                  <a:pt x="3469422" y="64493"/>
                </a:cubicBezTo>
                <a:lnTo>
                  <a:pt x="3479266" y="48111"/>
                </a:lnTo>
                <a:lnTo>
                  <a:pt x="3480672" y="52323"/>
                </a:lnTo>
                <a:cubicBezTo>
                  <a:pt x="3488172" y="49515"/>
                  <a:pt x="3495673" y="34537"/>
                  <a:pt x="3488172" y="27049"/>
                </a:cubicBezTo>
                <a:cubicBezTo>
                  <a:pt x="3615675" y="4582"/>
                  <a:pt x="3735678" y="68237"/>
                  <a:pt x="3859430" y="64493"/>
                </a:cubicBezTo>
                <a:cubicBezTo>
                  <a:pt x="3885681" y="75726"/>
                  <a:pt x="3926932" y="68237"/>
                  <a:pt x="3960682" y="60749"/>
                </a:cubicBezTo>
                <a:cubicBezTo>
                  <a:pt x="4050684" y="101937"/>
                  <a:pt x="4136936" y="139381"/>
                  <a:pt x="4230688" y="113170"/>
                </a:cubicBezTo>
                <a:cubicBezTo>
                  <a:pt x="4230653" y="113346"/>
                  <a:pt x="4215644" y="188081"/>
                  <a:pt x="4178187" y="206781"/>
                </a:cubicBezTo>
                <a:cubicBezTo>
                  <a:pt x="4125686" y="274181"/>
                  <a:pt x="4061934" y="203037"/>
                  <a:pt x="4005683" y="244225"/>
                </a:cubicBezTo>
                <a:cubicBezTo>
                  <a:pt x="3998183" y="244225"/>
                  <a:pt x="4009433" y="206781"/>
                  <a:pt x="3994433" y="214270"/>
                </a:cubicBezTo>
                <a:cubicBezTo>
                  <a:pt x="3938182" y="266692"/>
                  <a:pt x="3855680" y="232992"/>
                  <a:pt x="3791929" y="188059"/>
                </a:cubicBezTo>
                <a:lnTo>
                  <a:pt x="3795210" y="178230"/>
                </a:lnTo>
                <a:cubicBezTo>
                  <a:pt x="3784429" y="169337"/>
                  <a:pt x="3769428" y="206781"/>
                  <a:pt x="3754428" y="199292"/>
                </a:cubicBezTo>
                <a:cubicBezTo>
                  <a:pt x="3754428" y="191803"/>
                  <a:pt x="3758178" y="188059"/>
                  <a:pt x="3758178" y="180570"/>
                </a:cubicBezTo>
                <a:cubicBezTo>
                  <a:pt x="3754428" y="203037"/>
                  <a:pt x="3731928" y="188059"/>
                  <a:pt x="3728177" y="203037"/>
                </a:cubicBezTo>
                <a:cubicBezTo>
                  <a:pt x="3720677" y="195548"/>
                  <a:pt x="3724427" y="180570"/>
                  <a:pt x="3716927" y="169337"/>
                </a:cubicBezTo>
                <a:cubicBezTo>
                  <a:pt x="3709427" y="195548"/>
                  <a:pt x="3709427" y="195548"/>
                  <a:pt x="3709427" y="195548"/>
                </a:cubicBezTo>
                <a:cubicBezTo>
                  <a:pt x="3686927" y="251714"/>
                  <a:pt x="3656926" y="188059"/>
                  <a:pt x="3630675" y="218014"/>
                </a:cubicBezTo>
                <a:cubicBezTo>
                  <a:pt x="3630675" y="210525"/>
                  <a:pt x="3634426" y="206781"/>
                  <a:pt x="3630675" y="203037"/>
                </a:cubicBezTo>
                <a:cubicBezTo>
                  <a:pt x="3585674" y="236736"/>
                  <a:pt x="3529423" y="225503"/>
                  <a:pt x="3476922" y="240481"/>
                </a:cubicBezTo>
                <a:cubicBezTo>
                  <a:pt x="3480672" y="229248"/>
                  <a:pt x="3480672" y="214270"/>
                  <a:pt x="3480672" y="206781"/>
                </a:cubicBezTo>
                <a:cubicBezTo>
                  <a:pt x="3476922" y="229248"/>
                  <a:pt x="3458172" y="236736"/>
                  <a:pt x="3446922" y="240481"/>
                </a:cubicBezTo>
                <a:cubicBezTo>
                  <a:pt x="3439421" y="214270"/>
                  <a:pt x="3420671" y="262947"/>
                  <a:pt x="3405671" y="247970"/>
                </a:cubicBezTo>
                <a:lnTo>
                  <a:pt x="3409421" y="244225"/>
                </a:lnTo>
                <a:lnTo>
                  <a:pt x="3399987" y="252884"/>
                </a:lnTo>
                <a:cubicBezTo>
                  <a:pt x="3392076" y="252884"/>
                  <a:pt x="3387858" y="233929"/>
                  <a:pt x="3379420" y="259203"/>
                </a:cubicBezTo>
                <a:lnTo>
                  <a:pt x="3372858" y="242821"/>
                </a:lnTo>
                <a:cubicBezTo>
                  <a:pt x="3368170" y="274181"/>
                  <a:pt x="3356920" y="218014"/>
                  <a:pt x="3345669" y="236736"/>
                </a:cubicBezTo>
                <a:lnTo>
                  <a:pt x="3345669" y="243289"/>
                </a:lnTo>
                <a:cubicBezTo>
                  <a:pt x="3338169" y="255459"/>
                  <a:pt x="3334419" y="236736"/>
                  <a:pt x="3323169" y="240481"/>
                </a:cubicBezTo>
                <a:cubicBezTo>
                  <a:pt x="3304419" y="244225"/>
                  <a:pt x="3293168" y="225503"/>
                  <a:pt x="3293168" y="255459"/>
                </a:cubicBezTo>
                <a:cubicBezTo>
                  <a:pt x="3285668" y="229248"/>
                  <a:pt x="3311919" y="244225"/>
                  <a:pt x="3300669" y="210525"/>
                </a:cubicBezTo>
                <a:cubicBezTo>
                  <a:pt x="3236917" y="236736"/>
                  <a:pt x="3165666" y="229248"/>
                  <a:pt x="3101914" y="229248"/>
                </a:cubicBezTo>
                <a:cubicBezTo>
                  <a:pt x="3094414" y="218014"/>
                  <a:pt x="3090664" y="214270"/>
                  <a:pt x="3086914" y="203037"/>
                </a:cubicBezTo>
                <a:cubicBezTo>
                  <a:pt x="3079414" y="206781"/>
                  <a:pt x="3064414" y="206781"/>
                  <a:pt x="3056913" y="221759"/>
                </a:cubicBezTo>
                <a:cubicBezTo>
                  <a:pt x="3060663" y="221759"/>
                  <a:pt x="3053163" y="206781"/>
                  <a:pt x="3049413" y="206781"/>
                </a:cubicBezTo>
                <a:cubicBezTo>
                  <a:pt x="3038163" y="195548"/>
                  <a:pt x="3034413" y="236736"/>
                  <a:pt x="3023163" y="221759"/>
                </a:cubicBezTo>
                <a:cubicBezTo>
                  <a:pt x="3026913" y="214270"/>
                  <a:pt x="3030663" y="206781"/>
                  <a:pt x="3026913" y="195548"/>
                </a:cubicBezTo>
                <a:cubicBezTo>
                  <a:pt x="3015663" y="218014"/>
                  <a:pt x="3000662" y="214270"/>
                  <a:pt x="2989412" y="221759"/>
                </a:cubicBezTo>
                <a:cubicBezTo>
                  <a:pt x="2989412" y="214270"/>
                  <a:pt x="2993162" y="214270"/>
                  <a:pt x="2993162" y="203037"/>
                </a:cubicBezTo>
                <a:cubicBezTo>
                  <a:pt x="2978162" y="229248"/>
                  <a:pt x="2966912" y="199292"/>
                  <a:pt x="2951911" y="214270"/>
                </a:cubicBezTo>
                <a:lnTo>
                  <a:pt x="2958474" y="197888"/>
                </a:lnTo>
                <a:cubicBezTo>
                  <a:pt x="2940661" y="176826"/>
                  <a:pt x="2951911" y="232992"/>
                  <a:pt x="2933161" y="218014"/>
                </a:cubicBezTo>
                <a:cubicBezTo>
                  <a:pt x="2936911" y="214270"/>
                  <a:pt x="2936911" y="206781"/>
                  <a:pt x="2936911" y="199292"/>
                </a:cubicBezTo>
                <a:cubicBezTo>
                  <a:pt x="2921911" y="229248"/>
                  <a:pt x="2895660" y="218014"/>
                  <a:pt x="2876910" y="229248"/>
                </a:cubicBezTo>
                <a:lnTo>
                  <a:pt x="2876910" y="221759"/>
                </a:lnTo>
                <a:cubicBezTo>
                  <a:pt x="2861909" y="225503"/>
                  <a:pt x="2843159" y="214270"/>
                  <a:pt x="2820658" y="229248"/>
                </a:cubicBezTo>
                <a:cubicBezTo>
                  <a:pt x="2813158" y="221759"/>
                  <a:pt x="2824409" y="188059"/>
                  <a:pt x="2805658" y="191803"/>
                </a:cubicBezTo>
                <a:cubicBezTo>
                  <a:pt x="2805658" y="225503"/>
                  <a:pt x="2771907" y="206781"/>
                  <a:pt x="2783158" y="244225"/>
                </a:cubicBezTo>
                <a:cubicBezTo>
                  <a:pt x="2768157" y="236736"/>
                  <a:pt x="2741907" y="225503"/>
                  <a:pt x="2730657" y="236736"/>
                </a:cubicBezTo>
                <a:cubicBezTo>
                  <a:pt x="2738157" y="221759"/>
                  <a:pt x="2723156" y="195548"/>
                  <a:pt x="2738157" y="191803"/>
                </a:cubicBezTo>
                <a:lnTo>
                  <a:pt x="2728313" y="175421"/>
                </a:lnTo>
                <a:lnTo>
                  <a:pt x="2730188" y="167055"/>
                </a:lnTo>
                <a:cubicBezTo>
                  <a:pt x="2735637" y="166880"/>
                  <a:pt x="2735813" y="165124"/>
                  <a:pt x="2734407" y="158104"/>
                </a:cubicBezTo>
                <a:cubicBezTo>
                  <a:pt x="2726906" y="161848"/>
                  <a:pt x="2708156" y="173081"/>
                  <a:pt x="2700656" y="169337"/>
                </a:cubicBezTo>
                <a:cubicBezTo>
                  <a:pt x="2689406" y="188059"/>
                  <a:pt x="2678155" y="225503"/>
                  <a:pt x="2655655" y="229248"/>
                </a:cubicBezTo>
                <a:cubicBezTo>
                  <a:pt x="2666905" y="218014"/>
                  <a:pt x="2651905" y="191803"/>
                  <a:pt x="2659405" y="188059"/>
                </a:cubicBezTo>
                <a:cubicBezTo>
                  <a:pt x="2629404" y="247970"/>
                  <a:pt x="2629404" y="247970"/>
                  <a:pt x="2629404" y="247970"/>
                </a:cubicBezTo>
                <a:cubicBezTo>
                  <a:pt x="2621904" y="251714"/>
                  <a:pt x="2625654" y="221759"/>
                  <a:pt x="2618154" y="232992"/>
                </a:cubicBezTo>
                <a:cubicBezTo>
                  <a:pt x="2618154" y="240481"/>
                  <a:pt x="2614404" y="247970"/>
                  <a:pt x="2610654" y="251714"/>
                </a:cubicBezTo>
                <a:cubicBezTo>
                  <a:pt x="2606904" y="247970"/>
                  <a:pt x="2580653" y="259203"/>
                  <a:pt x="2580653" y="229248"/>
                </a:cubicBezTo>
                <a:cubicBezTo>
                  <a:pt x="2576903" y="214270"/>
                  <a:pt x="2591904" y="221759"/>
                  <a:pt x="2584404" y="210525"/>
                </a:cubicBezTo>
                <a:cubicBezTo>
                  <a:pt x="2569403" y="210525"/>
                  <a:pt x="2569403" y="221759"/>
                  <a:pt x="2558153" y="221759"/>
                </a:cubicBezTo>
                <a:cubicBezTo>
                  <a:pt x="2550706" y="210578"/>
                  <a:pt x="2532167" y="228984"/>
                  <a:pt x="2539361" y="247530"/>
                </a:cubicBezTo>
                <a:cubicBezTo>
                  <a:pt x="2533690" y="258667"/>
                  <a:pt x="2524493" y="262947"/>
                  <a:pt x="2513152" y="262947"/>
                </a:cubicBezTo>
                <a:cubicBezTo>
                  <a:pt x="2516902" y="255459"/>
                  <a:pt x="2516902" y="247970"/>
                  <a:pt x="2520652" y="236736"/>
                </a:cubicBezTo>
                <a:cubicBezTo>
                  <a:pt x="2502633" y="261926"/>
                  <a:pt x="2484613" y="269824"/>
                  <a:pt x="2466587" y="280360"/>
                </a:cubicBezTo>
                <a:cubicBezTo>
                  <a:pt x="2468386" y="274645"/>
                  <a:pt x="2470872" y="264979"/>
                  <a:pt x="2473190" y="262123"/>
                </a:cubicBezTo>
                <a:cubicBezTo>
                  <a:pt x="2451767" y="242997"/>
                  <a:pt x="2426306" y="288367"/>
                  <a:pt x="2404400" y="259203"/>
                </a:cubicBezTo>
                <a:cubicBezTo>
                  <a:pt x="2408150" y="255460"/>
                  <a:pt x="2408150" y="281670"/>
                  <a:pt x="2408150" y="277925"/>
                </a:cubicBezTo>
                <a:cubicBezTo>
                  <a:pt x="2396900" y="274181"/>
                  <a:pt x="2396900" y="251714"/>
                  <a:pt x="2389399" y="259203"/>
                </a:cubicBezTo>
                <a:cubicBezTo>
                  <a:pt x="2389399" y="247970"/>
                  <a:pt x="2378149" y="262947"/>
                  <a:pt x="2370649" y="266692"/>
                </a:cubicBezTo>
                <a:cubicBezTo>
                  <a:pt x="2370329" y="264717"/>
                  <a:pt x="2372364" y="259203"/>
                  <a:pt x="2374399" y="259203"/>
                </a:cubicBezTo>
                <a:cubicBezTo>
                  <a:pt x="2366899" y="270436"/>
                  <a:pt x="2321898" y="289158"/>
                  <a:pt x="2295647" y="270436"/>
                </a:cubicBezTo>
                <a:cubicBezTo>
                  <a:pt x="2295647" y="277926"/>
                  <a:pt x="2280647" y="300392"/>
                  <a:pt x="2273147" y="300392"/>
                </a:cubicBezTo>
                <a:lnTo>
                  <a:pt x="2276428" y="284010"/>
                </a:lnTo>
                <a:cubicBezTo>
                  <a:pt x="2273981" y="270023"/>
                  <a:pt x="2264263" y="276489"/>
                  <a:pt x="2260348" y="270933"/>
                </a:cubicBezTo>
                <a:lnTo>
                  <a:pt x="2269492" y="267600"/>
                </a:lnTo>
                <a:lnTo>
                  <a:pt x="2270218" y="274532"/>
                </a:lnTo>
                <a:cubicBezTo>
                  <a:pt x="2272115" y="273671"/>
                  <a:pt x="2275789" y="267486"/>
                  <a:pt x="2279674" y="263311"/>
                </a:cubicBezTo>
                <a:cubicBezTo>
                  <a:pt x="2276448" y="264848"/>
                  <a:pt x="2272963" y="266564"/>
                  <a:pt x="2269492" y="267600"/>
                </a:cubicBezTo>
                <a:cubicBezTo>
                  <a:pt x="2269313" y="267288"/>
                  <a:pt x="2269354" y="266995"/>
                  <a:pt x="2269397" y="266692"/>
                </a:cubicBezTo>
                <a:cubicBezTo>
                  <a:pt x="2266331" y="266692"/>
                  <a:pt x="2263266" y="268360"/>
                  <a:pt x="2260205" y="270417"/>
                </a:cubicBezTo>
                <a:cubicBezTo>
                  <a:pt x="2258761" y="269143"/>
                  <a:pt x="2258147" y="266735"/>
                  <a:pt x="2258147" y="262947"/>
                </a:cubicBezTo>
                <a:lnTo>
                  <a:pt x="2259116" y="271149"/>
                </a:lnTo>
                <a:cubicBezTo>
                  <a:pt x="2251292" y="276558"/>
                  <a:pt x="2243469" y="283455"/>
                  <a:pt x="2235646" y="270436"/>
                </a:cubicBezTo>
                <a:cubicBezTo>
                  <a:pt x="2239396" y="274181"/>
                  <a:pt x="2243146" y="240481"/>
                  <a:pt x="2235646" y="244225"/>
                </a:cubicBezTo>
                <a:cubicBezTo>
                  <a:pt x="2220646" y="247970"/>
                  <a:pt x="2231896" y="251714"/>
                  <a:pt x="2216896" y="259203"/>
                </a:cubicBezTo>
                <a:lnTo>
                  <a:pt x="2210333" y="265756"/>
                </a:lnTo>
                <a:lnTo>
                  <a:pt x="2205528" y="275936"/>
                </a:lnTo>
                <a:cubicBezTo>
                  <a:pt x="2200958" y="279095"/>
                  <a:pt x="2195333" y="268564"/>
                  <a:pt x="2198145" y="285414"/>
                </a:cubicBezTo>
                <a:cubicBezTo>
                  <a:pt x="2198145" y="270436"/>
                  <a:pt x="2175645" y="296647"/>
                  <a:pt x="2179395" y="262947"/>
                </a:cubicBezTo>
                <a:cubicBezTo>
                  <a:pt x="2179395" y="236736"/>
                  <a:pt x="2179395" y="236736"/>
                  <a:pt x="2179395" y="236736"/>
                </a:cubicBezTo>
                <a:cubicBezTo>
                  <a:pt x="2171895" y="240481"/>
                  <a:pt x="2168145" y="262947"/>
                  <a:pt x="2160645" y="274181"/>
                </a:cubicBezTo>
                <a:cubicBezTo>
                  <a:pt x="2160645" y="274120"/>
                  <a:pt x="2160645" y="266677"/>
                  <a:pt x="2160645" y="262947"/>
                </a:cubicBezTo>
                <a:cubicBezTo>
                  <a:pt x="2156895" y="304136"/>
                  <a:pt x="2141894" y="259203"/>
                  <a:pt x="2134394" y="289158"/>
                </a:cubicBezTo>
                <a:cubicBezTo>
                  <a:pt x="2119394" y="277925"/>
                  <a:pt x="2096893" y="289158"/>
                  <a:pt x="2089393" y="262947"/>
                </a:cubicBezTo>
                <a:cubicBezTo>
                  <a:pt x="2078143" y="274181"/>
                  <a:pt x="2066893" y="289158"/>
                  <a:pt x="2055642" y="281670"/>
                </a:cubicBezTo>
                <a:cubicBezTo>
                  <a:pt x="2055642" y="277925"/>
                  <a:pt x="2059393" y="274181"/>
                  <a:pt x="2063143" y="266692"/>
                </a:cubicBezTo>
                <a:cubicBezTo>
                  <a:pt x="2051892" y="255459"/>
                  <a:pt x="2051892" y="266692"/>
                  <a:pt x="2044392" y="270436"/>
                </a:cubicBezTo>
                <a:cubicBezTo>
                  <a:pt x="2044392" y="266692"/>
                  <a:pt x="2029392" y="247970"/>
                  <a:pt x="2018142" y="232992"/>
                </a:cubicBezTo>
                <a:cubicBezTo>
                  <a:pt x="2006891" y="244225"/>
                  <a:pt x="2010642" y="266692"/>
                  <a:pt x="2010642" y="277925"/>
                </a:cubicBezTo>
                <a:cubicBezTo>
                  <a:pt x="1999391" y="240481"/>
                  <a:pt x="1976891" y="304136"/>
                  <a:pt x="1965641" y="266692"/>
                </a:cubicBezTo>
                <a:cubicBezTo>
                  <a:pt x="1969391" y="262947"/>
                  <a:pt x="1980641" y="247970"/>
                  <a:pt x="1973141" y="240481"/>
                </a:cubicBezTo>
                <a:cubicBezTo>
                  <a:pt x="1961891" y="199292"/>
                  <a:pt x="1950640" y="266692"/>
                  <a:pt x="1935640" y="247970"/>
                </a:cubicBezTo>
                <a:cubicBezTo>
                  <a:pt x="1935640" y="281670"/>
                  <a:pt x="1935640" y="281670"/>
                  <a:pt x="1935640" y="281670"/>
                </a:cubicBezTo>
                <a:cubicBezTo>
                  <a:pt x="1931890" y="259203"/>
                  <a:pt x="1913139" y="300392"/>
                  <a:pt x="1913139" y="266692"/>
                </a:cubicBezTo>
                <a:cubicBezTo>
                  <a:pt x="1909389" y="277925"/>
                  <a:pt x="1894389" y="255459"/>
                  <a:pt x="1898139" y="285414"/>
                </a:cubicBezTo>
                <a:cubicBezTo>
                  <a:pt x="1868139" y="259203"/>
                  <a:pt x="1826888" y="300392"/>
                  <a:pt x="1811887" y="244225"/>
                </a:cubicBezTo>
                <a:cubicBezTo>
                  <a:pt x="1808137" y="247970"/>
                  <a:pt x="1800637" y="240481"/>
                  <a:pt x="1800637" y="259203"/>
                </a:cubicBezTo>
                <a:lnTo>
                  <a:pt x="1805559" y="265522"/>
                </a:lnTo>
                <a:cubicBezTo>
                  <a:pt x="1809778" y="265521"/>
                  <a:pt x="1811887" y="250778"/>
                  <a:pt x="1811887" y="259203"/>
                </a:cubicBezTo>
                <a:cubicBezTo>
                  <a:pt x="1808137" y="259203"/>
                  <a:pt x="1808137" y="266692"/>
                  <a:pt x="1808137" y="270436"/>
                </a:cubicBezTo>
                <a:cubicBezTo>
                  <a:pt x="1800637" y="262947"/>
                  <a:pt x="1793137" y="262947"/>
                  <a:pt x="1800637" y="236736"/>
                </a:cubicBezTo>
                <a:cubicBezTo>
                  <a:pt x="1781887" y="214270"/>
                  <a:pt x="1781887" y="289158"/>
                  <a:pt x="1755636" y="277925"/>
                </a:cubicBezTo>
                <a:cubicBezTo>
                  <a:pt x="1759386" y="262947"/>
                  <a:pt x="1755636" y="259203"/>
                  <a:pt x="1748136" y="259203"/>
                </a:cubicBezTo>
                <a:cubicBezTo>
                  <a:pt x="1733136" y="281670"/>
                  <a:pt x="1733136" y="281670"/>
                  <a:pt x="1733136" y="281670"/>
                </a:cubicBezTo>
                <a:cubicBezTo>
                  <a:pt x="1718135" y="277925"/>
                  <a:pt x="1725636" y="251714"/>
                  <a:pt x="1725636" y="229248"/>
                </a:cubicBezTo>
                <a:cubicBezTo>
                  <a:pt x="1718135" y="232992"/>
                  <a:pt x="1706885" y="232992"/>
                  <a:pt x="1703135" y="247970"/>
                </a:cubicBezTo>
                <a:cubicBezTo>
                  <a:pt x="1695635" y="221759"/>
                  <a:pt x="1695635" y="221759"/>
                  <a:pt x="1695635" y="221759"/>
                </a:cubicBezTo>
                <a:cubicBezTo>
                  <a:pt x="1703135" y="240481"/>
                  <a:pt x="1688135" y="232992"/>
                  <a:pt x="1684385" y="240481"/>
                </a:cubicBezTo>
                <a:lnTo>
                  <a:pt x="1687666" y="233928"/>
                </a:lnTo>
                <a:cubicBezTo>
                  <a:pt x="1684385" y="225503"/>
                  <a:pt x="1676885" y="229248"/>
                  <a:pt x="1673134" y="232992"/>
                </a:cubicBezTo>
                <a:cubicBezTo>
                  <a:pt x="1673134" y="244225"/>
                  <a:pt x="1680635" y="251714"/>
                  <a:pt x="1688135" y="255459"/>
                </a:cubicBezTo>
                <a:cubicBezTo>
                  <a:pt x="1680635" y="266692"/>
                  <a:pt x="1676885" y="262947"/>
                  <a:pt x="1669384" y="274181"/>
                </a:cubicBezTo>
                <a:cubicBezTo>
                  <a:pt x="1673134" y="251714"/>
                  <a:pt x="1658134" y="259203"/>
                  <a:pt x="1650634" y="255459"/>
                </a:cubicBezTo>
                <a:cubicBezTo>
                  <a:pt x="1643134" y="251714"/>
                  <a:pt x="1639384" y="274181"/>
                  <a:pt x="1639384" y="274181"/>
                </a:cubicBezTo>
                <a:cubicBezTo>
                  <a:pt x="1639384" y="262947"/>
                  <a:pt x="1624383" y="274181"/>
                  <a:pt x="1631884" y="255459"/>
                </a:cubicBezTo>
                <a:cubicBezTo>
                  <a:pt x="1635634" y="251714"/>
                  <a:pt x="1639384" y="266692"/>
                  <a:pt x="1643134" y="259203"/>
                </a:cubicBezTo>
                <a:cubicBezTo>
                  <a:pt x="1639384" y="247970"/>
                  <a:pt x="1639384" y="229248"/>
                  <a:pt x="1628134" y="244225"/>
                </a:cubicBezTo>
                <a:cubicBezTo>
                  <a:pt x="1620633" y="255459"/>
                  <a:pt x="1628134" y="285414"/>
                  <a:pt x="1613133" y="274181"/>
                </a:cubicBezTo>
                <a:cubicBezTo>
                  <a:pt x="1616883" y="266692"/>
                  <a:pt x="1620633" y="259203"/>
                  <a:pt x="1624383" y="251714"/>
                </a:cubicBezTo>
                <a:lnTo>
                  <a:pt x="1611258" y="241885"/>
                </a:lnTo>
                <a:lnTo>
                  <a:pt x="1609383" y="256863"/>
                </a:lnTo>
                <a:cubicBezTo>
                  <a:pt x="1605633" y="255459"/>
                  <a:pt x="1609383" y="251714"/>
                  <a:pt x="1605633" y="247970"/>
                </a:cubicBezTo>
                <a:cubicBezTo>
                  <a:pt x="1601883" y="270436"/>
                  <a:pt x="1586883" y="255459"/>
                  <a:pt x="1583133" y="277925"/>
                </a:cubicBezTo>
                <a:cubicBezTo>
                  <a:pt x="1575632" y="281670"/>
                  <a:pt x="1568132" y="262947"/>
                  <a:pt x="1560632" y="262947"/>
                </a:cubicBezTo>
                <a:cubicBezTo>
                  <a:pt x="1553132" y="247970"/>
                  <a:pt x="1541882" y="255459"/>
                  <a:pt x="1534382" y="270436"/>
                </a:cubicBezTo>
                <a:cubicBezTo>
                  <a:pt x="1530631" y="262947"/>
                  <a:pt x="1519381" y="266692"/>
                  <a:pt x="1515631" y="277925"/>
                </a:cubicBezTo>
                <a:cubicBezTo>
                  <a:pt x="1504381" y="262947"/>
                  <a:pt x="1511881" y="203037"/>
                  <a:pt x="1500631" y="225503"/>
                </a:cubicBezTo>
                <a:cubicBezTo>
                  <a:pt x="1489381" y="225503"/>
                  <a:pt x="1481880" y="262947"/>
                  <a:pt x="1485631" y="274181"/>
                </a:cubicBezTo>
                <a:cubicBezTo>
                  <a:pt x="1463130" y="262947"/>
                  <a:pt x="1440630" y="292903"/>
                  <a:pt x="1421879" y="262947"/>
                </a:cubicBezTo>
                <a:cubicBezTo>
                  <a:pt x="1418129" y="270436"/>
                  <a:pt x="1421879" y="274181"/>
                  <a:pt x="1414379" y="277925"/>
                </a:cubicBezTo>
                <a:cubicBezTo>
                  <a:pt x="1384378" y="270436"/>
                  <a:pt x="1346878" y="300392"/>
                  <a:pt x="1324377" y="262947"/>
                </a:cubicBezTo>
                <a:cubicBezTo>
                  <a:pt x="1335627" y="251714"/>
                  <a:pt x="1328127" y="240481"/>
                  <a:pt x="1328127" y="229248"/>
                </a:cubicBezTo>
                <a:lnTo>
                  <a:pt x="1323733" y="234689"/>
                </a:lnTo>
                <a:lnTo>
                  <a:pt x="1320107" y="228699"/>
                </a:lnTo>
                <a:cubicBezTo>
                  <a:pt x="1319162" y="227492"/>
                  <a:pt x="1318283" y="229248"/>
                  <a:pt x="1316877" y="240481"/>
                </a:cubicBezTo>
                <a:cubicBezTo>
                  <a:pt x="1316877" y="259203"/>
                  <a:pt x="1313127" y="270436"/>
                  <a:pt x="1324377" y="277925"/>
                </a:cubicBezTo>
                <a:cubicBezTo>
                  <a:pt x="1305627" y="285414"/>
                  <a:pt x="1275626" y="285414"/>
                  <a:pt x="1268126" y="266692"/>
                </a:cubicBezTo>
                <a:cubicBezTo>
                  <a:pt x="1271876" y="274181"/>
                  <a:pt x="1268126" y="281670"/>
                  <a:pt x="1264376" y="285414"/>
                </a:cubicBezTo>
                <a:lnTo>
                  <a:pt x="1257344" y="260139"/>
                </a:lnTo>
                <a:cubicBezTo>
                  <a:pt x="1253126" y="256395"/>
                  <a:pt x="1247501" y="257331"/>
                  <a:pt x="1241875" y="262947"/>
                </a:cubicBezTo>
                <a:lnTo>
                  <a:pt x="1241875" y="279329"/>
                </a:lnTo>
                <a:lnTo>
                  <a:pt x="1235313" y="265288"/>
                </a:lnTo>
                <a:cubicBezTo>
                  <a:pt x="1230625" y="266693"/>
                  <a:pt x="1226875" y="300392"/>
                  <a:pt x="1219375" y="281670"/>
                </a:cubicBezTo>
                <a:cubicBezTo>
                  <a:pt x="1219375" y="274181"/>
                  <a:pt x="1219375" y="266692"/>
                  <a:pt x="1215625" y="262947"/>
                </a:cubicBezTo>
                <a:cubicBezTo>
                  <a:pt x="1204375" y="277925"/>
                  <a:pt x="1189374" y="300392"/>
                  <a:pt x="1178124" y="285414"/>
                </a:cubicBezTo>
                <a:cubicBezTo>
                  <a:pt x="1170624" y="259203"/>
                  <a:pt x="1170624" y="259203"/>
                  <a:pt x="1170624" y="259203"/>
                </a:cubicBezTo>
                <a:cubicBezTo>
                  <a:pt x="1166874" y="262947"/>
                  <a:pt x="1155624" y="277925"/>
                  <a:pt x="1166874" y="285414"/>
                </a:cubicBezTo>
                <a:cubicBezTo>
                  <a:pt x="1148123" y="270436"/>
                  <a:pt x="1133123" y="266692"/>
                  <a:pt x="1129373" y="244225"/>
                </a:cubicBezTo>
                <a:cubicBezTo>
                  <a:pt x="1091872" y="296647"/>
                  <a:pt x="1043121" y="296647"/>
                  <a:pt x="1005620" y="292903"/>
                </a:cubicBezTo>
                <a:lnTo>
                  <a:pt x="1008902" y="283074"/>
                </a:lnTo>
                <a:lnTo>
                  <a:pt x="1003137" y="279278"/>
                </a:lnTo>
                <a:cubicBezTo>
                  <a:pt x="999292" y="282372"/>
                  <a:pt x="999995" y="301328"/>
                  <a:pt x="994370" y="292903"/>
                </a:cubicBezTo>
                <a:cubicBezTo>
                  <a:pt x="998120" y="281670"/>
                  <a:pt x="986870" y="266692"/>
                  <a:pt x="994370" y="251714"/>
                </a:cubicBezTo>
                <a:cubicBezTo>
                  <a:pt x="983120" y="236736"/>
                  <a:pt x="975620" y="274181"/>
                  <a:pt x="968120" y="277925"/>
                </a:cubicBezTo>
                <a:lnTo>
                  <a:pt x="967651" y="284419"/>
                </a:lnTo>
                <a:lnTo>
                  <a:pt x="971342" y="280668"/>
                </a:lnTo>
                <a:cubicBezTo>
                  <a:pt x="972573" y="279680"/>
                  <a:pt x="973276" y="280733"/>
                  <a:pt x="971870" y="289158"/>
                </a:cubicBezTo>
                <a:cubicBezTo>
                  <a:pt x="971870" y="296647"/>
                  <a:pt x="953119" y="274181"/>
                  <a:pt x="949369" y="300392"/>
                </a:cubicBezTo>
                <a:cubicBezTo>
                  <a:pt x="945619" y="292903"/>
                  <a:pt x="949369" y="274181"/>
                  <a:pt x="949369" y="262947"/>
                </a:cubicBezTo>
                <a:lnTo>
                  <a:pt x="942807" y="272777"/>
                </a:lnTo>
                <a:cubicBezTo>
                  <a:pt x="930619" y="244225"/>
                  <a:pt x="968120" y="221759"/>
                  <a:pt x="956869" y="184315"/>
                </a:cubicBezTo>
                <a:lnTo>
                  <a:pt x="950307" y="187591"/>
                </a:lnTo>
                <a:cubicBezTo>
                  <a:pt x="941869" y="158104"/>
                  <a:pt x="971870" y="154359"/>
                  <a:pt x="953119" y="146870"/>
                </a:cubicBezTo>
                <a:cubicBezTo>
                  <a:pt x="941869" y="158104"/>
                  <a:pt x="934369" y="195548"/>
                  <a:pt x="941869" y="206781"/>
                </a:cubicBezTo>
                <a:cubicBezTo>
                  <a:pt x="923119" y="214270"/>
                  <a:pt x="930619" y="270436"/>
                  <a:pt x="908118" y="266692"/>
                </a:cubicBezTo>
                <a:cubicBezTo>
                  <a:pt x="904368" y="251714"/>
                  <a:pt x="926869" y="262947"/>
                  <a:pt x="923119" y="244225"/>
                </a:cubicBezTo>
                <a:cubicBezTo>
                  <a:pt x="915619" y="221759"/>
                  <a:pt x="904368" y="255459"/>
                  <a:pt x="893118" y="247970"/>
                </a:cubicBezTo>
                <a:cubicBezTo>
                  <a:pt x="904368" y="255459"/>
                  <a:pt x="896868" y="281670"/>
                  <a:pt x="889368" y="285414"/>
                </a:cubicBezTo>
                <a:cubicBezTo>
                  <a:pt x="878118" y="274181"/>
                  <a:pt x="896868" y="262947"/>
                  <a:pt x="881868" y="259203"/>
                </a:cubicBezTo>
                <a:cubicBezTo>
                  <a:pt x="878118" y="274181"/>
                  <a:pt x="863117" y="285414"/>
                  <a:pt x="878118" y="296647"/>
                </a:cubicBezTo>
                <a:lnTo>
                  <a:pt x="872434" y="309519"/>
                </a:lnTo>
                <a:cubicBezTo>
                  <a:pt x="866633" y="312327"/>
                  <a:pt x="860305" y="291967"/>
                  <a:pt x="851867" y="311625"/>
                </a:cubicBezTo>
                <a:cubicBezTo>
                  <a:pt x="848117" y="289158"/>
                  <a:pt x="870618" y="259203"/>
                  <a:pt x="851867" y="244225"/>
                </a:cubicBezTo>
                <a:cubicBezTo>
                  <a:pt x="855617" y="266692"/>
                  <a:pt x="833117" y="274181"/>
                  <a:pt x="840617" y="311625"/>
                </a:cubicBezTo>
                <a:cubicBezTo>
                  <a:pt x="833117" y="304136"/>
                  <a:pt x="833117" y="285414"/>
                  <a:pt x="840617" y="270436"/>
                </a:cubicBezTo>
                <a:cubicBezTo>
                  <a:pt x="829367" y="255459"/>
                  <a:pt x="814366" y="311625"/>
                  <a:pt x="814366" y="266692"/>
                </a:cubicBezTo>
                <a:cubicBezTo>
                  <a:pt x="810616" y="289158"/>
                  <a:pt x="810616" y="289158"/>
                  <a:pt x="810616" y="289158"/>
                </a:cubicBezTo>
                <a:cubicBezTo>
                  <a:pt x="806866" y="281670"/>
                  <a:pt x="803116" y="277925"/>
                  <a:pt x="799366" y="262947"/>
                </a:cubicBezTo>
                <a:cubicBezTo>
                  <a:pt x="791866" y="262947"/>
                  <a:pt x="773116" y="296647"/>
                  <a:pt x="773116" y="259203"/>
                </a:cubicBezTo>
                <a:cubicBezTo>
                  <a:pt x="773116" y="262947"/>
                  <a:pt x="754365" y="259203"/>
                  <a:pt x="758115" y="285414"/>
                </a:cubicBezTo>
                <a:cubicBezTo>
                  <a:pt x="769365" y="300392"/>
                  <a:pt x="773116" y="266692"/>
                  <a:pt x="776866" y="300392"/>
                </a:cubicBezTo>
                <a:lnTo>
                  <a:pt x="772823" y="290094"/>
                </a:lnTo>
                <a:cubicBezTo>
                  <a:pt x="767725" y="287988"/>
                  <a:pt x="759990" y="306944"/>
                  <a:pt x="754365" y="315369"/>
                </a:cubicBezTo>
                <a:lnTo>
                  <a:pt x="754365" y="302264"/>
                </a:lnTo>
                <a:cubicBezTo>
                  <a:pt x="750615" y="304136"/>
                  <a:pt x="743115" y="300392"/>
                  <a:pt x="739365" y="315369"/>
                </a:cubicBezTo>
                <a:cubicBezTo>
                  <a:pt x="743115" y="307880"/>
                  <a:pt x="739365" y="300392"/>
                  <a:pt x="739365" y="296647"/>
                </a:cubicBezTo>
                <a:lnTo>
                  <a:pt x="732802" y="313029"/>
                </a:lnTo>
                <a:cubicBezTo>
                  <a:pt x="716864" y="326603"/>
                  <a:pt x="731865" y="281670"/>
                  <a:pt x="713114" y="285414"/>
                </a:cubicBezTo>
                <a:lnTo>
                  <a:pt x="726240" y="272309"/>
                </a:lnTo>
                <a:cubicBezTo>
                  <a:pt x="724365" y="274181"/>
                  <a:pt x="720614" y="251714"/>
                  <a:pt x="713114" y="259203"/>
                </a:cubicBezTo>
                <a:cubicBezTo>
                  <a:pt x="709364" y="277925"/>
                  <a:pt x="701864" y="300392"/>
                  <a:pt x="698114" y="315369"/>
                </a:cubicBezTo>
                <a:cubicBezTo>
                  <a:pt x="692506" y="320969"/>
                  <a:pt x="693188" y="305634"/>
                  <a:pt x="690926" y="307256"/>
                </a:cubicBezTo>
                <a:lnTo>
                  <a:pt x="697215" y="294697"/>
                </a:lnTo>
                <a:cubicBezTo>
                  <a:pt x="701864" y="285414"/>
                  <a:pt x="690614" y="259203"/>
                  <a:pt x="679364" y="259203"/>
                </a:cubicBezTo>
                <a:cubicBezTo>
                  <a:pt x="671863" y="266692"/>
                  <a:pt x="660613" y="292903"/>
                  <a:pt x="671863" y="304136"/>
                </a:cubicBezTo>
                <a:cubicBezTo>
                  <a:pt x="664363" y="304136"/>
                  <a:pt x="656863" y="292903"/>
                  <a:pt x="664363" y="277925"/>
                </a:cubicBezTo>
                <a:cubicBezTo>
                  <a:pt x="649363" y="285414"/>
                  <a:pt x="664363" y="300392"/>
                  <a:pt x="653113" y="311625"/>
                </a:cubicBezTo>
                <a:cubicBezTo>
                  <a:pt x="649363" y="296647"/>
                  <a:pt x="634363" y="277925"/>
                  <a:pt x="626862" y="259203"/>
                </a:cubicBezTo>
                <a:cubicBezTo>
                  <a:pt x="638113" y="229248"/>
                  <a:pt x="638113" y="229248"/>
                  <a:pt x="638113" y="229248"/>
                </a:cubicBezTo>
                <a:lnTo>
                  <a:pt x="631550" y="229248"/>
                </a:lnTo>
                <a:cubicBezTo>
                  <a:pt x="641863" y="203037"/>
                  <a:pt x="626862" y="206781"/>
                  <a:pt x="634363" y="180570"/>
                </a:cubicBezTo>
                <a:cubicBezTo>
                  <a:pt x="626862" y="176826"/>
                  <a:pt x="619362" y="184315"/>
                  <a:pt x="615612" y="191803"/>
                </a:cubicBezTo>
                <a:cubicBezTo>
                  <a:pt x="630613" y="236736"/>
                  <a:pt x="596862" y="251714"/>
                  <a:pt x="600612" y="292903"/>
                </a:cubicBezTo>
                <a:cubicBezTo>
                  <a:pt x="578111" y="300392"/>
                  <a:pt x="589362" y="195548"/>
                  <a:pt x="563111" y="255459"/>
                </a:cubicBezTo>
                <a:cubicBezTo>
                  <a:pt x="566861" y="266692"/>
                  <a:pt x="555611" y="296647"/>
                  <a:pt x="570611" y="285414"/>
                </a:cubicBezTo>
                <a:cubicBezTo>
                  <a:pt x="555611" y="281670"/>
                  <a:pt x="559361" y="322858"/>
                  <a:pt x="544361" y="307880"/>
                </a:cubicBezTo>
                <a:cubicBezTo>
                  <a:pt x="555611" y="292903"/>
                  <a:pt x="533111" y="266692"/>
                  <a:pt x="551861" y="244225"/>
                </a:cubicBezTo>
                <a:cubicBezTo>
                  <a:pt x="548111" y="255459"/>
                  <a:pt x="559361" y="255459"/>
                  <a:pt x="563111" y="251714"/>
                </a:cubicBezTo>
                <a:cubicBezTo>
                  <a:pt x="555611" y="236736"/>
                  <a:pt x="563111" y="210525"/>
                  <a:pt x="551861" y="210525"/>
                </a:cubicBezTo>
                <a:cubicBezTo>
                  <a:pt x="540611" y="214270"/>
                  <a:pt x="529360" y="214270"/>
                  <a:pt x="533111" y="236736"/>
                </a:cubicBezTo>
                <a:lnTo>
                  <a:pt x="534810" y="245980"/>
                </a:lnTo>
                <a:cubicBezTo>
                  <a:pt x="537798" y="249140"/>
                  <a:pt x="543423" y="238609"/>
                  <a:pt x="540611" y="255459"/>
                </a:cubicBezTo>
                <a:cubicBezTo>
                  <a:pt x="521860" y="262947"/>
                  <a:pt x="521860" y="229248"/>
                  <a:pt x="510610" y="270436"/>
                </a:cubicBezTo>
                <a:cubicBezTo>
                  <a:pt x="521860" y="266692"/>
                  <a:pt x="525610" y="289158"/>
                  <a:pt x="525610" y="304136"/>
                </a:cubicBezTo>
                <a:lnTo>
                  <a:pt x="512485" y="313965"/>
                </a:lnTo>
                <a:lnTo>
                  <a:pt x="513891" y="302264"/>
                </a:lnTo>
                <a:cubicBezTo>
                  <a:pt x="495610" y="289158"/>
                  <a:pt x="506860" y="326603"/>
                  <a:pt x="488110" y="322858"/>
                </a:cubicBezTo>
                <a:cubicBezTo>
                  <a:pt x="480609" y="292903"/>
                  <a:pt x="480609" y="292903"/>
                  <a:pt x="480609" y="292903"/>
                </a:cubicBezTo>
                <a:cubicBezTo>
                  <a:pt x="484359" y="266692"/>
                  <a:pt x="506860" y="304136"/>
                  <a:pt x="506860" y="262947"/>
                </a:cubicBezTo>
                <a:cubicBezTo>
                  <a:pt x="491860" y="259203"/>
                  <a:pt x="488110" y="281670"/>
                  <a:pt x="476859" y="270436"/>
                </a:cubicBezTo>
                <a:cubicBezTo>
                  <a:pt x="480609" y="266692"/>
                  <a:pt x="484359" y="266692"/>
                  <a:pt x="484359" y="262947"/>
                </a:cubicBezTo>
                <a:cubicBezTo>
                  <a:pt x="480609" y="259203"/>
                  <a:pt x="480609" y="203037"/>
                  <a:pt x="461859" y="236736"/>
                </a:cubicBezTo>
                <a:cubicBezTo>
                  <a:pt x="450609" y="247970"/>
                  <a:pt x="458109" y="251714"/>
                  <a:pt x="458109" y="266692"/>
                </a:cubicBezTo>
                <a:cubicBezTo>
                  <a:pt x="435608" y="270436"/>
                  <a:pt x="428108" y="285414"/>
                  <a:pt x="416858" y="289158"/>
                </a:cubicBezTo>
                <a:cubicBezTo>
                  <a:pt x="420608" y="259203"/>
                  <a:pt x="394358" y="285414"/>
                  <a:pt x="409358" y="255459"/>
                </a:cubicBezTo>
                <a:cubicBezTo>
                  <a:pt x="416858" y="274181"/>
                  <a:pt x="443109" y="270436"/>
                  <a:pt x="450609" y="244225"/>
                </a:cubicBezTo>
                <a:lnTo>
                  <a:pt x="452015" y="228429"/>
                </a:lnTo>
                <a:cubicBezTo>
                  <a:pt x="456937" y="222461"/>
                  <a:pt x="470297" y="238609"/>
                  <a:pt x="473109" y="210525"/>
                </a:cubicBezTo>
                <a:cubicBezTo>
                  <a:pt x="458109" y="210525"/>
                  <a:pt x="458109" y="173081"/>
                  <a:pt x="458109" y="150615"/>
                </a:cubicBezTo>
                <a:cubicBezTo>
                  <a:pt x="454359" y="150615"/>
                  <a:pt x="446859" y="158104"/>
                  <a:pt x="446859" y="161848"/>
                </a:cubicBezTo>
                <a:cubicBezTo>
                  <a:pt x="443109" y="184315"/>
                  <a:pt x="450609" y="184315"/>
                  <a:pt x="446859" y="206781"/>
                </a:cubicBezTo>
                <a:cubicBezTo>
                  <a:pt x="431858" y="199292"/>
                  <a:pt x="413108" y="214270"/>
                  <a:pt x="401858" y="232992"/>
                </a:cubicBezTo>
                <a:cubicBezTo>
                  <a:pt x="398108" y="221759"/>
                  <a:pt x="398108" y="199292"/>
                  <a:pt x="405608" y="199292"/>
                </a:cubicBezTo>
                <a:cubicBezTo>
                  <a:pt x="386857" y="203037"/>
                  <a:pt x="364357" y="199292"/>
                  <a:pt x="341857" y="195548"/>
                </a:cubicBezTo>
                <a:lnTo>
                  <a:pt x="343204" y="211403"/>
                </a:lnTo>
                <a:cubicBezTo>
                  <a:pt x="340332" y="216794"/>
                  <a:pt x="331829" y="214764"/>
                  <a:pt x="327968" y="219090"/>
                </a:cubicBezTo>
                <a:cubicBezTo>
                  <a:pt x="326768" y="208116"/>
                  <a:pt x="325402" y="195934"/>
                  <a:pt x="326856" y="184315"/>
                </a:cubicBezTo>
                <a:lnTo>
                  <a:pt x="320293" y="187708"/>
                </a:lnTo>
                <a:cubicBezTo>
                  <a:pt x="317481" y="184548"/>
                  <a:pt x="323106" y="165592"/>
                  <a:pt x="311856" y="165592"/>
                </a:cubicBezTo>
                <a:cubicBezTo>
                  <a:pt x="300606" y="180570"/>
                  <a:pt x="281855" y="191803"/>
                  <a:pt x="266855" y="199292"/>
                </a:cubicBezTo>
                <a:cubicBezTo>
                  <a:pt x="248105" y="169337"/>
                  <a:pt x="218104" y="195548"/>
                  <a:pt x="199354" y="195548"/>
                </a:cubicBezTo>
                <a:cubicBezTo>
                  <a:pt x="191853" y="180570"/>
                  <a:pt x="195603" y="150615"/>
                  <a:pt x="188103" y="143126"/>
                </a:cubicBezTo>
                <a:cubicBezTo>
                  <a:pt x="176853" y="143126"/>
                  <a:pt x="195603" y="180570"/>
                  <a:pt x="176853" y="165592"/>
                </a:cubicBezTo>
                <a:lnTo>
                  <a:pt x="180134" y="159040"/>
                </a:lnTo>
                <a:cubicBezTo>
                  <a:pt x="173103" y="165592"/>
                  <a:pt x="150602" y="135637"/>
                  <a:pt x="143102" y="180570"/>
                </a:cubicBezTo>
                <a:cubicBezTo>
                  <a:pt x="150602" y="146870"/>
                  <a:pt x="150602" y="146870"/>
                  <a:pt x="150602" y="146870"/>
                </a:cubicBezTo>
                <a:cubicBezTo>
                  <a:pt x="146852" y="143126"/>
                  <a:pt x="143102" y="150615"/>
                  <a:pt x="139352" y="154359"/>
                </a:cubicBezTo>
                <a:cubicBezTo>
                  <a:pt x="139352" y="143126"/>
                  <a:pt x="135602" y="131893"/>
                  <a:pt x="143102" y="124404"/>
                </a:cubicBezTo>
                <a:cubicBezTo>
                  <a:pt x="131852" y="101937"/>
                  <a:pt x="120602" y="128148"/>
                  <a:pt x="109352" y="128148"/>
                </a:cubicBezTo>
                <a:cubicBezTo>
                  <a:pt x="116852" y="150615"/>
                  <a:pt x="116852" y="150615"/>
                  <a:pt x="116852" y="150615"/>
                </a:cubicBezTo>
                <a:cubicBezTo>
                  <a:pt x="94351" y="165592"/>
                  <a:pt x="83101" y="146870"/>
                  <a:pt x="64351" y="150615"/>
                </a:cubicBezTo>
                <a:lnTo>
                  <a:pt x="64351" y="134233"/>
                </a:lnTo>
                <a:lnTo>
                  <a:pt x="54507" y="141722"/>
                </a:lnTo>
                <a:lnTo>
                  <a:pt x="49819" y="121595"/>
                </a:lnTo>
                <a:cubicBezTo>
                  <a:pt x="46538" y="117851"/>
                  <a:pt x="41850" y="118787"/>
                  <a:pt x="38100" y="128148"/>
                </a:cubicBezTo>
                <a:cubicBezTo>
                  <a:pt x="71851" y="79471"/>
                  <a:pt x="71851" y="79471"/>
                  <a:pt x="71851" y="79471"/>
                </a:cubicBezTo>
                <a:cubicBezTo>
                  <a:pt x="79351" y="90704"/>
                  <a:pt x="60601" y="101937"/>
                  <a:pt x="64351" y="124404"/>
                </a:cubicBezTo>
                <a:cubicBezTo>
                  <a:pt x="68101" y="139381"/>
                  <a:pt x="86851" y="135637"/>
                  <a:pt x="90601" y="116915"/>
                </a:cubicBezTo>
                <a:cubicBezTo>
                  <a:pt x="83101" y="113170"/>
                  <a:pt x="83101" y="116915"/>
                  <a:pt x="79351" y="124404"/>
                </a:cubicBezTo>
                <a:cubicBezTo>
                  <a:pt x="75601" y="98193"/>
                  <a:pt x="86851" y="98193"/>
                  <a:pt x="90601" y="79471"/>
                </a:cubicBezTo>
                <a:lnTo>
                  <a:pt x="86912" y="78801"/>
                </a:lnTo>
                <a:cubicBezTo>
                  <a:pt x="92572" y="68177"/>
                  <a:pt x="99534" y="67761"/>
                  <a:pt x="109352" y="64493"/>
                </a:cubicBezTo>
                <a:cubicBezTo>
                  <a:pt x="101851" y="75726"/>
                  <a:pt x="113102" y="83215"/>
                  <a:pt x="109352" y="90704"/>
                </a:cubicBezTo>
                <a:cubicBezTo>
                  <a:pt x="109352" y="68237"/>
                  <a:pt x="120602" y="60749"/>
                  <a:pt x="135602" y="68237"/>
                </a:cubicBezTo>
                <a:cubicBezTo>
                  <a:pt x="146852" y="94448"/>
                  <a:pt x="165603" y="49515"/>
                  <a:pt x="180603" y="57004"/>
                </a:cubicBezTo>
                <a:cubicBezTo>
                  <a:pt x="173103" y="83215"/>
                  <a:pt x="161853" y="101937"/>
                  <a:pt x="154353" y="113170"/>
                </a:cubicBezTo>
                <a:cubicBezTo>
                  <a:pt x="161853" y="124404"/>
                  <a:pt x="165603" y="113170"/>
                  <a:pt x="173103" y="124404"/>
                </a:cubicBezTo>
                <a:cubicBezTo>
                  <a:pt x="180603" y="105682"/>
                  <a:pt x="184353" y="79471"/>
                  <a:pt x="199354" y="68237"/>
                </a:cubicBezTo>
                <a:lnTo>
                  <a:pt x="199354" y="84619"/>
                </a:lnTo>
                <a:cubicBezTo>
                  <a:pt x="210604" y="75726"/>
                  <a:pt x="210604" y="49515"/>
                  <a:pt x="229354" y="53260"/>
                </a:cubicBezTo>
                <a:cubicBezTo>
                  <a:pt x="255605" y="64493"/>
                  <a:pt x="281855" y="64493"/>
                  <a:pt x="304356" y="68237"/>
                </a:cubicBezTo>
                <a:lnTo>
                  <a:pt x="304356" y="84619"/>
                </a:lnTo>
                <a:cubicBezTo>
                  <a:pt x="315606" y="49515"/>
                  <a:pt x="341857" y="71982"/>
                  <a:pt x="356857" y="57004"/>
                </a:cubicBezTo>
                <a:cubicBezTo>
                  <a:pt x="383107" y="75726"/>
                  <a:pt x="413108" y="42026"/>
                  <a:pt x="428108" y="71982"/>
                </a:cubicBezTo>
                <a:cubicBezTo>
                  <a:pt x="473109" y="60749"/>
                  <a:pt x="514360" y="45771"/>
                  <a:pt x="563111" y="57004"/>
                </a:cubicBezTo>
                <a:cubicBezTo>
                  <a:pt x="551861" y="83215"/>
                  <a:pt x="551861" y="83215"/>
                  <a:pt x="551861" y="83215"/>
                </a:cubicBezTo>
                <a:lnTo>
                  <a:pt x="557896" y="76019"/>
                </a:lnTo>
                <a:cubicBezTo>
                  <a:pt x="561939" y="76896"/>
                  <a:pt x="561236" y="97257"/>
                  <a:pt x="566861" y="94448"/>
                </a:cubicBezTo>
                <a:cubicBezTo>
                  <a:pt x="559361" y="71982"/>
                  <a:pt x="578111" y="64493"/>
                  <a:pt x="585612" y="49515"/>
                </a:cubicBezTo>
                <a:cubicBezTo>
                  <a:pt x="608112" y="71982"/>
                  <a:pt x="634363" y="49515"/>
                  <a:pt x="653113" y="30793"/>
                </a:cubicBezTo>
                <a:lnTo>
                  <a:pt x="653113" y="47175"/>
                </a:lnTo>
                <a:cubicBezTo>
                  <a:pt x="675614" y="15815"/>
                  <a:pt x="694364" y="45771"/>
                  <a:pt x="720614" y="53260"/>
                </a:cubicBezTo>
                <a:cubicBezTo>
                  <a:pt x="720614" y="60749"/>
                  <a:pt x="724365" y="79471"/>
                  <a:pt x="731865" y="75726"/>
                </a:cubicBezTo>
                <a:cubicBezTo>
                  <a:pt x="746865" y="45771"/>
                  <a:pt x="754365" y="49515"/>
                  <a:pt x="773116" y="30793"/>
                </a:cubicBezTo>
                <a:cubicBezTo>
                  <a:pt x="788116" y="30793"/>
                  <a:pt x="810616" y="38282"/>
                  <a:pt x="821867" y="53260"/>
                </a:cubicBezTo>
                <a:cubicBezTo>
                  <a:pt x="874368" y="12071"/>
                  <a:pt x="926869" y="42026"/>
                  <a:pt x="983120" y="15815"/>
                </a:cubicBezTo>
                <a:cubicBezTo>
                  <a:pt x="986870" y="38282"/>
                  <a:pt x="986870" y="38282"/>
                  <a:pt x="986870" y="38282"/>
                </a:cubicBezTo>
                <a:cubicBezTo>
                  <a:pt x="1039371" y="-6651"/>
                  <a:pt x="1103123" y="38282"/>
                  <a:pt x="1148123" y="15815"/>
                </a:cubicBezTo>
                <a:cubicBezTo>
                  <a:pt x="1144373" y="53260"/>
                  <a:pt x="1144373" y="53260"/>
                  <a:pt x="1144373" y="53260"/>
                </a:cubicBezTo>
                <a:cubicBezTo>
                  <a:pt x="1155624" y="64493"/>
                  <a:pt x="1174374" y="42026"/>
                  <a:pt x="1170624" y="15815"/>
                </a:cubicBezTo>
                <a:cubicBezTo>
                  <a:pt x="1185624" y="30793"/>
                  <a:pt x="1208125" y="838"/>
                  <a:pt x="1215625" y="30793"/>
                </a:cubicBezTo>
                <a:cubicBezTo>
                  <a:pt x="1230625" y="38282"/>
                  <a:pt x="1234375" y="15815"/>
                  <a:pt x="1245626" y="8326"/>
                </a:cubicBezTo>
                <a:cubicBezTo>
                  <a:pt x="1272400" y="21693"/>
                  <a:pt x="1284240" y="23131"/>
                  <a:pt x="1304900" y="17006"/>
                </a:cubicBezTo>
                <a:cubicBezTo>
                  <a:pt x="1302101" y="25479"/>
                  <a:pt x="1303175" y="38282"/>
                  <a:pt x="1309377" y="38282"/>
                </a:cubicBezTo>
                <a:cubicBezTo>
                  <a:pt x="1320627" y="30793"/>
                  <a:pt x="1346878" y="49515"/>
                  <a:pt x="1335627" y="4582"/>
                </a:cubicBezTo>
                <a:cubicBezTo>
                  <a:pt x="1365628" y="30793"/>
                  <a:pt x="1403129" y="-10396"/>
                  <a:pt x="1433129" y="23304"/>
                </a:cubicBezTo>
                <a:cubicBezTo>
                  <a:pt x="1429379" y="12071"/>
                  <a:pt x="1436880" y="8326"/>
                  <a:pt x="1440630" y="838"/>
                </a:cubicBezTo>
                <a:cubicBezTo>
                  <a:pt x="1466880" y="838"/>
                  <a:pt x="1493131" y="27049"/>
                  <a:pt x="1511881" y="4582"/>
                </a:cubicBezTo>
                <a:cubicBezTo>
                  <a:pt x="1515631" y="12071"/>
                  <a:pt x="1504381" y="27049"/>
                  <a:pt x="1515631" y="27049"/>
                </a:cubicBezTo>
                <a:cubicBezTo>
                  <a:pt x="1523131" y="23304"/>
                  <a:pt x="1515631" y="12071"/>
                  <a:pt x="1523131" y="4582"/>
                </a:cubicBezTo>
                <a:cubicBezTo>
                  <a:pt x="1533444" y="-98"/>
                  <a:pt x="1543757" y="-801"/>
                  <a:pt x="1554011" y="72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" name="Freeform 19">
            <a:extLst>
              <a:ext uri="{FF2B5EF4-FFF2-40B4-BE49-F238E27FC236}">
                <a16:creationId xmlns:a16="http://schemas.microsoft.com/office/drawing/2014/main" id="{8C1BB5F3-A2F1-4E8D-A127-82462A8A54FF}"/>
              </a:ext>
            </a:extLst>
          </p:cNvPr>
          <p:cNvSpPr>
            <a:spLocks noEditPoints="1"/>
          </p:cNvSpPr>
          <p:nvPr/>
        </p:nvSpPr>
        <p:spPr bwMode="auto">
          <a:xfrm>
            <a:off x="8752194" y="2636880"/>
            <a:ext cx="1979100" cy="954433"/>
          </a:xfrm>
          <a:custGeom>
            <a:avLst/>
            <a:gdLst>
              <a:gd name="T0" fmla="*/ 2147483646 w 236"/>
              <a:gd name="T1" fmla="*/ 2147483646 h 158"/>
              <a:gd name="T2" fmla="*/ 2147483646 w 236"/>
              <a:gd name="T3" fmla="*/ 2147483646 h 158"/>
              <a:gd name="T4" fmla="*/ 2147483646 w 236"/>
              <a:gd name="T5" fmla="*/ 2147483646 h 158"/>
              <a:gd name="T6" fmla="*/ 2147483646 w 236"/>
              <a:gd name="T7" fmla="*/ 2147483646 h 158"/>
              <a:gd name="T8" fmla="*/ 2147483646 w 236"/>
              <a:gd name="T9" fmla="*/ 2147483646 h 158"/>
              <a:gd name="T10" fmla="*/ 2147483646 w 236"/>
              <a:gd name="T11" fmla="*/ 2147483646 h 158"/>
              <a:gd name="T12" fmla="*/ 2147483646 w 236"/>
              <a:gd name="T13" fmla="*/ 2147483646 h 158"/>
              <a:gd name="T14" fmla="*/ 2147483646 w 236"/>
              <a:gd name="T15" fmla="*/ 2147483646 h 158"/>
              <a:gd name="T16" fmla="*/ 2147483646 w 236"/>
              <a:gd name="T17" fmla="*/ 2147483646 h 158"/>
              <a:gd name="T18" fmla="*/ 2147483646 w 236"/>
              <a:gd name="T19" fmla="*/ 2147483646 h 158"/>
              <a:gd name="T20" fmla="*/ 2147483646 w 236"/>
              <a:gd name="T21" fmla="*/ 2147483646 h 158"/>
              <a:gd name="T22" fmla="*/ 2147483646 w 236"/>
              <a:gd name="T23" fmla="*/ 2147483646 h 158"/>
              <a:gd name="T24" fmla="*/ 2147483646 w 236"/>
              <a:gd name="T25" fmla="*/ 2147483646 h 158"/>
              <a:gd name="T26" fmla="*/ 2147483646 w 236"/>
              <a:gd name="T27" fmla="*/ 2147483646 h 158"/>
              <a:gd name="T28" fmla="*/ 2147483646 w 236"/>
              <a:gd name="T29" fmla="*/ 2147483646 h 158"/>
              <a:gd name="T30" fmla="*/ 2147483646 w 236"/>
              <a:gd name="T31" fmla="*/ 2147483646 h 158"/>
              <a:gd name="T32" fmla="*/ 2147483646 w 236"/>
              <a:gd name="T33" fmla="*/ 2147483646 h 158"/>
              <a:gd name="T34" fmla="*/ 2147483646 w 236"/>
              <a:gd name="T35" fmla="*/ 2147483646 h 158"/>
              <a:gd name="T36" fmla="*/ 2147483646 w 236"/>
              <a:gd name="T37" fmla="*/ 2147483646 h 158"/>
              <a:gd name="T38" fmla="*/ 2147483646 w 236"/>
              <a:gd name="T39" fmla="*/ 2147483646 h 158"/>
              <a:gd name="T40" fmla="*/ 2147483646 w 236"/>
              <a:gd name="T41" fmla="*/ 2147483646 h 158"/>
              <a:gd name="T42" fmla="*/ 2147483646 w 236"/>
              <a:gd name="T43" fmla="*/ 2147483646 h 158"/>
              <a:gd name="T44" fmla="*/ 2147483646 w 236"/>
              <a:gd name="T45" fmla="*/ 2147483646 h 158"/>
              <a:gd name="T46" fmla="*/ 2147483646 w 236"/>
              <a:gd name="T47" fmla="*/ 2147483646 h 158"/>
              <a:gd name="T48" fmla="*/ 2147483646 w 236"/>
              <a:gd name="T49" fmla="*/ 2147483646 h 158"/>
              <a:gd name="T50" fmla="*/ 2147483646 w 236"/>
              <a:gd name="T51" fmla="*/ 2147483646 h 158"/>
              <a:gd name="T52" fmla="*/ 2147483646 w 236"/>
              <a:gd name="T53" fmla="*/ 2147483646 h 158"/>
              <a:gd name="T54" fmla="*/ 2147483646 w 236"/>
              <a:gd name="T55" fmla="*/ 2147483646 h 158"/>
              <a:gd name="T56" fmla="*/ 2147483646 w 236"/>
              <a:gd name="T57" fmla="*/ 2147483646 h 158"/>
              <a:gd name="T58" fmla="*/ 2147483646 w 236"/>
              <a:gd name="T59" fmla="*/ 2147483646 h 158"/>
              <a:gd name="T60" fmla="*/ 2147483646 w 236"/>
              <a:gd name="T61" fmla="*/ 2147483646 h 158"/>
              <a:gd name="T62" fmla="*/ 2147483646 w 236"/>
              <a:gd name="T63" fmla="*/ 2147483646 h 158"/>
              <a:gd name="T64" fmla="*/ 2147483646 w 236"/>
              <a:gd name="T65" fmla="*/ 2147483646 h 158"/>
              <a:gd name="T66" fmla="*/ 2147483646 w 236"/>
              <a:gd name="T67" fmla="*/ 2147483646 h 158"/>
              <a:gd name="T68" fmla="*/ 0 w 236"/>
              <a:gd name="T69" fmla="*/ 2147483646 h 158"/>
              <a:gd name="T70" fmla="*/ 2147483646 w 236"/>
              <a:gd name="T71" fmla="*/ 2147483646 h 158"/>
              <a:gd name="T72" fmla="*/ 2147483646 w 236"/>
              <a:gd name="T73" fmla="*/ 2147483646 h 158"/>
              <a:gd name="T74" fmla="*/ 2147483646 w 236"/>
              <a:gd name="T75" fmla="*/ 2147483646 h 158"/>
              <a:gd name="T76" fmla="*/ 2147483646 w 236"/>
              <a:gd name="T77" fmla="*/ 2147483646 h 158"/>
              <a:gd name="T78" fmla="*/ 2147483646 w 236"/>
              <a:gd name="T79" fmla="*/ 2147483646 h 158"/>
              <a:gd name="T80" fmla="*/ 2147483646 w 236"/>
              <a:gd name="T81" fmla="*/ 2147483646 h 158"/>
              <a:gd name="T82" fmla="*/ 2147483646 w 236"/>
              <a:gd name="T83" fmla="*/ 2147483646 h 158"/>
              <a:gd name="T84" fmla="*/ 2147483646 w 236"/>
              <a:gd name="T85" fmla="*/ 2147483646 h 158"/>
              <a:gd name="T86" fmla="*/ 2147483646 w 236"/>
              <a:gd name="T87" fmla="*/ 2147483646 h 158"/>
              <a:gd name="T88" fmla="*/ 2147483646 w 236"/>
              <a:gd name="T89" fmla="*/ 2147483646 h 158"/>
              <a:gd name="T90" fmla="*/ 2147483646 w 236"/>
              <a:gd name="T91" fmla="*/ 2147483646 h 158"/>
              <a:gd name="T92" fmla="*/ 2147483646 w 236"/>
              <a:gd name="T93" fmla="*/ 2147483646 h 158"/>
              <a:gd name="T94" fmla="*/ 2147483646 w 236"/>
              <a:gd name="T95" fmla="*/ 2147483646 h 158"/>
              <a:gd name="T96" fmla="*/ 2147483646 w 236"/>
              <a:gd name="T97" fmla="*/ 2147483646 h 158"/>
              <a:gd name="T98" fmla="*/ 2147483646 w 236"/>
              <a:gd name="T99" fmla="*/ 2147483646 h 158"/>
              <a:gd name="T100" fmla="*/ 2147483646 w 236"/>
              <a:gd name="T101" fmla="*/ 2147483646 h 158"/>
              <a:gd name="T102" fmla="*/ 2147483646 w 236"/>
              <a:gd name="T103" fmla="*/ 2147483646 h 158"/>
              <a:gd name="T104" fmla="*/ 2147483646 w 236"/>
              <a:gd name="T105" fmla="*/ 2147483646 h 158"/>
              <a:gd name="T106" fmla="*/ 2147483646 w 236"/>
              <a:gd name="T107" fmla="*/ 2147483646 h 158"/>
              <a:gd name="T108" fmla="*/ 2147483646 w 236"/>
              <a:gd name="T109" fmla="*/ 2147483646 h 158"/>
              <a:gd name="T110" fmla="*/ 2147483646 w 236"/>
              <a:gd name="T111" fmla="*/ 2147483646 h 158"/>
              <a:gd name="T112" fmla="*/ 2147483646 w 236"/>
              <a:gd name="T113" fmla="*/ 2147483646 h 158"/>
              <a:gd name="T114" fmla="*/ 2147483646 w 236"/>
              <a:gd name="T115" fmla="*/ 2147483646 h 158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236"/>
              <a:gd name="T175" fmla="*/ 0 h 158"/>
              <a:gd name="T176" fmla="*/ 236 w 236"/>
              <a:gd name="T177" fmla="*/ 158 h 158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236" h="158">
                <a:moveTo>
                  <a:pt x="235" y="71"/>
                </a:moveTo>
                <a:cubicBezTo>
                  <a:pt x="235" y="69"/>
                  <a:pt x="234" y="67"/>
                  <a:pt x="233" y="66"/>
                </a:cubicBezTo>
                <a:cubicBezTo>
                  <a:pt x="233" y="67"/>
                  <a:pt x="234" y="66"/>
                  <a:pt x="234" y="67"/>
                </a:cubicBezTo>
                <a:cubicBezTo>
                  <a:pt x="233" y="68"/>
                  <a:pt x="232" y="66"/>
                  <a:pt x="232" y="65"/>
                </a:cubicBezTo>
                <a:cubicBezTo>
                  <a:pt x="232" y="65"/>
                  <a:pt x="232" y="65"/>
                  <a:pt x="232" y="65"/>
                </a:cubicBezTo>
                <a:cubicBezTo>
                  <a:pt x="232" y="63"/>
                  <a:pt x="232" y="62"/>
                  <a:pt x="232" y="61"/>
                </a:cubicBezTo>
                <a:cubicBezTo>
                  <a:pt x="232" y="59"/>
                  <a:pt x="232" y="62"/>
                  <a:pt x="233" y="61"/>
                </a:cubicBezTo>
                <a:cubicBezTo>
                  <a:pt x="234" y="61"/>
                  <a:pt x="234" y="57"/>
                  <a:pt x="234" y="56"/>
                </a:cubicBezTo>
                <a:cubicBezTo>
                  <a:pt x="234" y="56"/>
                  <a:pt x="233" y="55"/>
                  <a:pt x="233" y="55"/>
                </a:cubicBezTo>
                <a:cubicBezTo>
                  <a:pt x="232" y="54"/>
                  <a:pt x="234" y="54"/>
                  <a:pt x="234" y="53"/>
                </a:cubicBezTo>
                <a:cubicBezTo>
                  <a:pt x="231" y="49"/>
                  <a:pt x="231" y="49"/>
                  <a:pt x="231" y="49"/>
                </a:cubicBezTo>
                <a:cubicBezTo>
                  <a:pt x="231" y="49"/>
                  <a:pt x="232" y="48"/>
                  <a:pt x="233" y="49"/>
                </a:cubicBezTo>
                <a:cubicBezTo>
                  <a:pt x="232" y="46"/>
                  <a:pt x="230" y="44"/>
                  <a:pt x="229" y="42"/>
                </a:cubicBezTo>
                <a:cubicBezTo>
                  <a:pt x="230" y="41"/>
                  <a:pt x="229" y="38"/>
                  <a:pt x="229" y="37"/>
                </a:cubicBezTo>
                <a:cubicBezTo>
                  <a:pt x="230" y="36"/>
                  <a:pt x="229" y="38"/>
                  <a:pt x="229" y="38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1" y="39"/>
                  <a:pt x="232" y="36"/>
                  <a:pt x="233" y="37"/>
                </a:cubicBezTo>
                <a:cubicBezTo>
                  <a:pt x="232" y="36"/>
                  <a:pt x="233" y="32"/>
                  <a:pt x="233" y="29"/>
                </a:cubicBezTo>
                <a:cubicBezTo>
                  <a:pt x="231" y="31"/>
                  <a:pt x="232" y="26"/>
                  <a:pt x="230" y="26"/>
                </a:cubicBezTo>
                <a:cubicBezTo>
                  <a:pt x="230" y="23"/>
                  <a:pt x="232" y="24"/>
                  <a:pt x="232" y="23"/>
                </a:cubicBezTo>
                <a:cubicBezTo>
                  <a:pt x="231" y="20"/>
                  <a:pt x="231" y="17"/>
                  <a:pt x="231" y="14"/>
                </a:cubicBezTo>
                <a:cubicBezTo>
                  <a:pt x="232" y="15"/>
                  <a:pt x="233" y="15"/>
                  <a:pt x="231" y="14"/>
                </a:cubicBezTo>
                <a:cubicBezTo>
                  <a:pt x="231" y="14"/>
                  <a:pt x="231" y="14"/>
                  <a:pt x="231" y="14"/>
                </a:cubicBezTo>
                <a:cubicBezTo>
                  <a:pt x="232" y="14"/>
                  <a:pt x="232" y="14"/>
                  <a:pt x="232" y="14"/>
                </a:cubicBezTo>
                <a:cubicBezTo>
                  <a:pt x="231" y="12"/>
                  <a:pt x="231" y="7"/>
                  <a:pt x="230" y="5"/>
                </a:cubicBezTo>
                <a:cubicBezTo>
                  <a:pt x="230" y="5"/>
                  <a:pt x="230" y="5"/>
                  <a:pt x="231" y="5"/>
                </a:cubicBezTo>
                <a:cubicBezTo>
                  <a:pt x="228" y="0"/>
                  <a:pt x="230" y="6"/>
                  <a:pt x="227" y="5"/>
                </a:cubicBezTo>
                <a:cubicBezTo>
                  <a:pt x="228" y="4"/>
                  <a:pt x="228" y="4"/>
                  <a:pt x="228" y="4"/>
                </a:cubicBezTo>
                <a:cubicBezTo>
                  <a:pt x="226" y="5"/>
                  <a:pt x="224" y="3"/>
                  <a:pt x="222" y="5"/>
                </a:cubicBezTo>
                <a:cubicBezTo>
                  <a:pt x="222" y="5"/>
                  <a:pt x="222" y="4"/>
                  <a:pt x="222" y="4"/>
                </a:cubicBezTo>
                <a:cubicBezTo>
                  <a:pt x="222" y="4"/>
                  <a:pt x="221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18" y="5"/>
                  <a:pt x="217" y="5"/>
                  <a:pt x="216" y="6"/>
                </a:cubicBezTo>
                <a:cubicBezTo>
                  <a:pt x="216" y="6"/>
                  <a:pt x="216" y="5"/>
                  <a:pt x="217" y="5"/>
                </a:cubicBezTo>
                <a:cubicBezTo>
                  <a:pt x="215" y="4"/>
                  <a:pt x="215" y="6"/>
                  <a:pt x="213" y="6"/>
                </a:cubicBezTo>
                <a:cubicBezTo>
                  <a:pt x="212" y="6"/>
                  <a:pt x="211" y="5"/>
                  <a:pt x="212" y="5"/>
                </a:cubicBezTo>
                <a:cubicBezTo>
                  <a:pt x="211" y="6"/>
                  <a:pt x="208" y="6"/>
                  <a:pt x="207" y="7"/>
                </a:cubicBezTo>
                <a:cubicBezTo>
                  <a:pt x="207" y="6"/>
                  <a:pt x="206" y="6"/>
                  <a:pt x="205" y="6"/>
                </a:cubicBezTo>
                <a:cubicBezTo>
                  <a:pt x="194" y="7"/>
                  <a:pt x="184" y="7"/>
                  <a:pt x="173" y="10"/>
                </a:cubicBezTo>
                <a:cubicBezTo>
                  <a:pt x="172" y="8"/>
                  <a:pt x="176" y="8"/>
                  <a:pt x="175" y="7"/>
                </a:cubicBezTo>
                <a:cubicBezTo>
                  <a:pt x="175" y="9"/>
                  <a:pt x="173" y="8"/>
                  <a:pt x="170" y="8"/>
                </a:cubicBezTo>
                <a:cubicBezTo>
                  <a:pt x="170" y="8"/>
                  <a:pt x="170" y="8"/>
                  <a:pt x="170" y="8"/>
                </a:cubicBezTo>
                <a:cubicBezTo>
                  <a:pt x="168" y="9"/>
                  <a:pt x="168" y="8"/>
                  <a:pt x="166" y="8"/>
                </a:cubicBezTo>
                <a:cubicBezTo>
                  <a:pt x="166" y="9"/>
                  <a:pt x="166" y="9"/>
                  <a:pt x="166" y="9"/>
                </a:cubicBezTo>
                <a:cubicBezTo>
                  <a:pt x="165" y="10"/>
                  <a:pt x="163" y="7"/>
                  <a:pt x="162" y="9"/>
                </a:cubicBezTo>
                <a:cubicBezTo>
                  <a:pt x="161" y="8"/>
                  <a:pt x="161" y="8"/>
                  <a:pt x="161" y="8"/>
                </a:cubicBezTo>
                <a:cubicBezTo>
                  <a:pt x="159" y="10"/>
                  <a:pt x="158" y="7"/>
                  <a:pt x="157" y="9"/>
                </a:cubicBezTo>
                <a:cubicBezTo>
                  <a:pt x="157" y="9"/>
                  <a:pt x="157" y="9"/>
                  <a:pt x="157" y="9"/>
                </a:cubicBezTo>
                <a:cubicBezTo>
                  <a:pt x="154" y="8"/>
                  <a:pt x="152" y="11"/>
                  <a:pt x="151" y="10"/>
                </a:cubicBezTo>
                <a:cubicBezTo>
                  <a:pt x="148" y="10"/>
                  <a:pt x="146" y="10"/>
                  <a:pt x="146" y="12"/>
                </a:cubicBezTo>
                <a:cubicBezTo>
                  <a:pt x="145" y="11"/>
                  <a:pt x="145" y="10"/>
                  <a:pt x="146" y="10"/>
                </a:cubicBezTo>
                <a:cubicBezTo>
                  <a:pt x="138" y="11"/>
                  <a:pt x="129" y="11"/>
                  <a:pt x="122" y="13"/>
                </a:cubicBezTo>
                <a:cubicBezTo>
                  <a:pt x="121" y="13"/>
                  <a:pt x="122" y="13"/>
                  <a:pt x="122" y="12"/>
                </a:cubicBezTo>
                <a:cubicBezTo>
                  <a:pt x="118" y="14"/>
                  <a:pt x="113" y="11"/>
                  <a:pt x="110" y="14"/>
                </a:cubicBezTo>
                <a:cubicBezTo>
                  <a:pt x="109" y="15"/>
                  <a:pt x="109" y="15"/>
                  <a:pt x="109" y="15"/>
                </a:cubicBezTo>
                <a:cubicBezTo>
                  <a:pt x="108" y="15"/>
                  <a:pt x="108" y="14"/>
                  <a:pt x="107" y="13"/>
                </a:cubicBezTo>
                <a:cubicBezTo>
                  <a:pt x="106" y="14"/>
                  <a:pt x="103" y="14"/>
                  <a:pt x="102" y="15"/>
                </a:cubicBezTo>
                <a:cubicBezTo>
                  <a:pt x="102" y="14"/>
                  <a:pt x="102" y="14"/>
                  <a:pt x="102" y="14"/>
                </a:cubicBezTo>
                <a:cubicBezTo>
                  <a:pt x="100" y="14"/>
                  <a:pt x="98" y="15"/>
                  <a:pt x="96" y="15"/>
                </a:cubicBezTo>
                <a:cubicBezTo>
                  <a:pt x="97" y="14"/>
                  <a:pt x="97" y="14"/>
                  <a:pt x="97" y="14"/>
                </a:cubicBezTo>
                <a:cubicBezTo>
                  <a:pt x="86" y="12"/>
                  <a:pt x="73" y="11"/>
                  <a:pt x="65" y="13"/>
                </a:cubicBezTo>
                <a:cubicBezTo>
                  <a:pt x="63" y="14"/>
                  <a:pt x="64" y="11"/>
                  <a:pt x="63" y="12"/>
                </a:cubicBezTo>
                <a:cubicBezTo>
                  <a:pt x="54" y="14"/>
                  <a:pt x="44" y="10"/>
                  <a:pt x="36" y="13"/>
                </a:cubicBezTo>
                <a:cubicBezTo>
                  <a:pt x="30" y="13"/>
                  <a:pt x="28" y="17"/>
                  <a:pt x="28" y="17"/>
                </a:cubicBezTo>
                <a:cubicBezTo>
                  <a:pt x="43" y="17"/>
                  <a:pt x="56" y="19"/>
                  <a:pt x="71" y="21"/>
                </a:cubicBezTo>
                <a:cubicBezTo>
                  <a:pt x="76" y="21"/>
                  <a:pt x="82" y="21"/>
                  <a:pt x="87" y="21"/>
                </a:cubicBezTo>
                <a:cubicBezTo>
                  <a:pt x="106" y="21"/>
                  <a:pt x="126" y="24"/>
                  <a:pt x="145" y="21"/>
                </a:cubicBezTo>
                <a:cubicBezTo>
                  <a:pt x="144" y="21"/>
                  <a:pt x="145" y="20"/>
                  <a:pt x="146" y="20"/>
                </a:cubicBezTo>
                <a:cubicBezTo>
                  <a:pt x="147" y="20"/>
                  <a:pt x="147" y="20"/>
                  <a:pt x="147" y="20"/>
                </a:cubicBezTo>
                <a:cubicBezTo>
                  <a:pt x="148" y="19"/>
                  <a:pt x="148" y="19"/>
                  <a:pt x="148" y="19"/>
                </a:cubicBezTo>
                <a:cubicBezTo>
                  <a:pt x="150" y="19"/>
                  <a:pt x="149" y="20"/>
                  <a:pt x="148" y="21"/>
                </a:cubicBezTo>
                <a:cubicBezTo>
                  <a:pt x="156" y="20"/>
                  <a:pt x="163" y="19"/>
                  <a:pt x="170" y="19"/>
                </a:cubicBezTo>
                <a:cubicBezTo>
                  <a:pt x="171" y="18"/>
                  <a:pt x="174" y="19"/>
                  <a:pt x="174" y="17"/>
                </a:cubicBezTo>
                <a:cubicBezTo>
                  <a:pt x="175" y="17"/>
                  <a:pt x="174" y="18"/>
                  <a:pt x="174" y="18"/>
                </a:cubicBezTo>
                <a:cubicBezTo>
                  <a:pt x="180" y="17"/>
                  <a:pt x="180" y="17"/>
                  <a:pt x="185" y="18"/>
                </a:cubicBezTo>
                <a:cubicBezTo>
                  <a:pt x="195" y="18"/>
                  <a:pt x="205" y="17"/>
                  <a:pt x="215" y="16"/>
                </a:cubicBezTo>
                <a:cubicBezTo>
                  <a:pt x="220" y="15"/>
                  <a:pt x="220" y="15"/>
                  <a:pt x="220" y="15"/>
                </a:cubicBezTo>
                <a:cubicBezTo>
                  <a:pt x="220" y="19"/>
                  <a:pt x="220" y="19"/>
                  <a:pt x="220" y="19"/>
                </a:cubicBezTo>
                <a:cubicBezTo>
                  <a:pt x="221" y="39"/>
                  <a:pt x="223" y="59"/>
                  <a:pt x="222" y="80"/>
                </a:cubicBezTo>
                <a:cubicBezTo>
                  <a:pt x="225" y="83"/>
                  <a:pt x="223" y="88"/>
                  <a:pt x="225" y="91"/>
                </a:cubicBezTo>
                <a:cubicBezTo>
                  <a:pt x="225" y="91"/>
                  <a:pt x="225" y="91"/>
                  <a:pt x="225" y="91"/>
                </a:cubicBezTo>
                <a:cubicBezTo>
                  <a:pt x="225" y="94"/>
                  <a:pt x="224" y="95"/>
                  <a:pt x="223" y="99"/>
                </a:cubicBezTo>
                <a:cubicBezTo>
                  <a:pt x="224" y="99"/>
                  <a:pt x="223" y="101"/>
                  <a:pt x="224" y="100"/>
                </a:cubicBezTo>
                <a:cubicBezTo>
                  <a:pt x="226" y="102"/>
                  <a:pt x="222" y="103"/>
                  <a:pt x="223" y="105"/>
                </a:cubicBezTo>
                <a:cubicBezTo>
                  <a:pt x="222" y="105"/>
                  <a:pt x="224" y="105"/>
                  <a:pt x="223" y="105"/>
                </a:cubicBezTo>
                <a:cubicBezTo>
                  <a:pt x="224" y="110"/>
                  <a:pt x="223" y="104"/>
                  <a:pt x="220" y="110"/>
                </a:cubicBezTo>
                <a:cubicBezTo>
                  <a:pt x="221" y="117"/>
                  <a:pt x="219" y="129"/>
                  <a:pt x="217" y="130"/>
                </a:cubicBezTo>
                <a:cubicBezTo>
                  <a:pt x="217" y="130"/>
                  <a:pt x="217" y="130"/>
                  <a:pt x="217" y="130"/>
                </a:cubicBezTo>
                <a:cubicBezTo>
                  <a:pt x="215" y="128"/>
                  <a:pt x="214" y="132"/>
                  <a:pt x="213" y="131"/>
                </a:cubicBezTo>
                <a:cubicBezTo>
                  <a:pt x="213" y="131"/>
                  <a:pt x="213" y="131"/>
                  <a:pt x="214" y="130"/>
                </a:cubicBezTo>
                <a:cubicBezTo>
                  <a:pt x="209" y="131"/>
                  <a:pt x="207" y="133"/>
                  <a:pt x="203" y="133"/>
                </a:cubicBezTo>
                <a:cubicBezTo>
                  <a:pt x="200" y="135"/>
                  <a:pt x="195" y="134"/>
                  <a:pt x="193" y="136"/>
                </a:cubicBezTo>
                <a:cubicBezTo>
                  <a:pt x="193" y="135"/>
                  <a:pt x="191" y="135"/>
                  <a:pt x="190" y="135"/>
                </a:cubicBezTo>
                <a:cubicBezTo>
                  <a:pt x="188" y="138"/>
                  <a:pt x="183" y="135"/>
                  <a:pt x="181" y="138"/>
                </a:cubicBezTo>
                <a:cubicBezTo>
                  <a:pt x="181" y="137"/>
                  <a:pt x="181" y="137"/>
                  <a:pt x="181" y="137"/>
                </a:cubicBezTo>
                <a:cubicBezTo>
                  <a:pt x="171" y="140"/>
                  <a:pt x="160" y="140"/>
                  <a:pt x="150" y="142"/>
                </a:cubicBezTo>
                <a:cubicBezTo>
                  <a:pt x="145" y="143"/>
                  <a:pt x="138" y="141"/>
                  <a:pt x="132" y="142"/>
                </a:cubicBezTo>
                <a:cubicBezTo>
                  <a:pt x="131" y="143"/>
                  <a:pt x="132" y="143"/>
                  <a:pt x="131" y="144"/>
                </a:cubicBezTo>
                <a:cubicBezTo>
                  <a:pt x="129" y="144"/>
                  <a:pt x="131" y="143"/>
                  <a:pt x="130" y="142"/>
                </a:cubicBezTo>
                <a:cubicBezTo>
                  <a:pt x="127" y="144"/>
                  <a:pt x="123" y="142"/>
                  <a:pt x="119" y="142"/>
                </a:cubicBezTo>
                <a:cubicBezTo>
                  <a:pt x="118" y="143"/>
                  <a:pt x="117" y="143"/>
                  <a:pt x="118" y="143"/>
                </a:cubicBezTo>
                <a:cubicBezTo>
                  <a:pt x="113" y="142"/>
                  <a:pt x="107" y="144"/>
                  <a:pt x="103" y="142"/>
                </a:cubicBezTo>
                <a:cubicBezTo>
                  <a:pt x="104" y="145"/>
                  <a:pt x="100" y="144"/>
                  <a:pt x="99" y="144"/>
                </a:cubicBezTo>
                <a:cubicBezTo>
                  <a:pt x="98" y="144"/>
                  <a:pt x="98" y="143"/>
                  <a:pt x="98" y="143"/>
                </a:cubicBezTo>
                <a:cubicBezTo>
                  <a:pt x="95" y="143"/>
                  <a:pt x="93" y="143"/>
                  <a:pt x="89" y="142"/>
                </a:cubicBezTo>
                <a:cubicBezTo>
                  <a:pt x="87" y="142"/>
                  <a:pt x="87" y="143"/>
                  <a:pt x="84" y="143"/>
                </a:cubicBezTo>
                <a:cubicBezTo>
                  <a:pt x="83" y="141"/>
                  <a:pt x="80" y="142"/>
                  <a:pt x="78" y="142"/>
                </a:cubicBezTo>
                <a:cubicBezTo>
                  <a:pt x="78" y="143"/>
                  <a:pt x="75" y="144"/>
                  <a:pt x="73" y="143"/>
                </a:cubicBezTo>
                <a:cubicBezTo>
                  <a:pt x="74" y="141"/>
                  <a:pt x="74" y="141"/>
                  <a:pt x="74" y="141"/>
                </a:cubicBezTo>
                <a:cubicBezTo>
                  <a:pt x="67" y="142"/>
                  <a:pt x="57" y="138"/>
                  <a:pt x="49" y="139"/>
                </a:cubicBezTo>
                <a:cubicBezTo>
                  <a:pt x="48" y="138"/>
                  <a:pt x="48" y="138"/>
                  <a:pt x="48" y="138"/>
                </a:cubicBezTo>
                <a:cubicBezTo>
                  <a:pt x="40" y="139"/>
                  <a:pt x="32" y="135"/>
                  <a:pt x="24" y="136"/>
                </a:cubicBezTo>
                <a:cubicBezTo>
                  <a:pt x="22" y="135"/>
                  <a:pt x="18" y="134"/>
                  <a:pt x="16" y="134"/>
                </a:cubicBezTo>
                <a:cubicBezTo>
                  <a:pt x="16" y="134"/>
                  <a:pt x="16" y="134"/>
                  <a:pt x="15" y="134"/>
                </a:cubicBezTo>
                <a:cubicBezTo>
                  <a:pt x="17" y="131"/>
                  <a:pt x="18" y="129"/>
                  <a:pt x="17" y="126"/>
                </a:cubicBezTo>
                <a:cubicBezTo>
                  <a:pt x="18" y="126"/>
                  <a:pt x="18" y="126"/>
                  <a:pt x="18" y="126"/>
                </a:cubicBezTo>
                <a:cubicBezTo>
                  <a:pt x="17" y="123"/>
                  <a:pt x="17" y="119"/>
                  <a:pt x="18" y="115"/>
                </a:cubicBezTo>
                <a:cubicBezTo>
                  <a:pt x="18" y="114"/>
                  <a:pt x="18" y="111"/>
                  <a:pt x="17" y="112"/>
                </a:cubicBezTo>
                <a:cubicBezTo>
                  <a:pt x="16" y="111"/>
                  <a:pt x="18" y="112"/>
                  <a:pt x="17" y="110"/>
                </a:cubicBezTo>
                <a:cubicBezTo>
                  <a:pt x="19" y="112"/>
                  <a:pt x="19" y="112"/>
                  <a:pt x="19" y="112"/>
                </a:cubicBezTo>
                <a:cubicBezTo>
                  <a:pt x="20" y="104"/>
                  <a:pt x="20" y="98"/>
                  <a:pt x="20" y="90"/>
                </a:cubicBezTo>
                <a:cubicBezTo>
                  <a:pt x="22" y="88"/>
                  <a:pt x="20" y="83"/>
                  <a:pt x="21" y="79"/>
                </a:cubicBezTo>
                <a:cubicBezTo>
                  <a:pt x="21" y="77"/>
                  <a:pt x="22" y="73"/>
                  <a:pt x="20" y="71"/>
                </a:cubicBezTo>
                <a:cubicBezTo>
                  <a:pt x="21" y="71"/>
                  <a:pt x="21" y="71"/>
                  <a:pt x="21" y="71"/>
                </a:cubicBezTo>
                <a:cubicBezTo>
                  <a:pt x="21" y="67"/>
                  <a:pt x="21" y="63"/>
                  <a:pt x="22" y="59"/>
                </a:cubicBezTo>
                <a:cubicBezTo>
                  <a:pt x="22" y="56"/>
                  <a:pt x="21" y="56"/>
                  <a:pt x="20" y="54"/>
                </a:cubicBezTo>
                <a:cubicBezTo>
                  <a:pt x="21" y="54"/>
                  <a:pt x="21" y="54"/>
                  <a:pt x="21" y="54"/>
                </a:cubicBezTo>
                <a:cubicBezTo>
                  <a:pt x="20" y="52"/>
                  <a:pt x="19" y="52"/>
                  <a:pt x="18" y="51"/>
                </a:cubicBezTo>
                <a:cubicBezTo>
                  <a:pt x="19" y="49"/>
                  <a:pt x="18" y="49"/>
                  <a:pt x="18" y="47"/>
                </a:cubicBezTo>
                <a:cubicBezTo>
                  <a:pt x="19" y="49"/>
                  <a:pt x="20" y="50"/>
                  <a:pt x="21" y="51"/>
                </a:cubicBezTo>
                <a:cubicBezTo>
                  <a:pt x="22" y="49"/>
                  <a:pt x="19" y="46"/>
                  <a:pt x="21" y="44"/>
                </a:cubicBezTo>
                <a:cubicBezTo>
                  <a:pt x="21" y="42"/>
                  <a:pt x="21" y="40"/>
                  <a:pt x="19" y="40"/>
                </a:cubicBezTo>
                <a:cubicBezTo>
                  <a:pt x="20" y="41"/>
                  <a:pt x="20" y="39"/>
                  <a:pt x="21" y="40"/>
                </a:cubicBezTo>
                <a:cubicBezTo>
                  <a:pt x="20" y="38"/>
                  <a:pt x="20" y="37"/>
                  <a:pt x="20" y="36"/>
                </a:cubicBezTo>
                <a:cubicBezTo>
                  <a:pt x="20" y="37"/>
                  <a:pt x="20" y="37"/>
                  <a:pt x="20" y="37"/>
                </a:cubicBezTo>
                <a:cubicBezTo>
                  <a:pt x="19" y="37"/>
                  <a:pt x="19" y="35"/>
                  <a:pt x="17" y="35"/>
                </a:cubicBezTo>
                <a:cubicBezTo>
                  <a:pt x="18" y="36"/>
                  <a:pt x="18" y="36"/>
                  <a:pt x="18" y="37"/>
                </a:cubicBezTo>
                <a:cubicBezTo>
                  <a:pt x="17" y="37"/>
                  <a:pt x="16" y="34"/>
                  <a:pt x="17" y="34"/>
                </a:cubicBezTo>
                <a:cubicBezTo>
                  <a:pt x="18" y="33"/>
                  <a:pt x="19" y="35"/>
                  <a:pt x="19" y="34"/>
                </a:cubicBezTo>
                <a:cubicBezTo>
                  <a:pt x="17" y="30"/>
                  <a:pt x="17" y="30"/>
                  <a:pt x="17" y="30"/>
                </a:cubicBezTo>
                <a:cubicBezTo>
                  <a:pt x="17" y="30"/>
                  <a:pt x="17" y="32"/>
                  <a:pt x="16" y="32"/>
                </a:cubicBezTo>
                <a:cubicBezTo>
                  <a:pt x="17" y="33"/>
                  <a:pt x="17" y="33"/>
                  <a:pt x="17" y="33"/>
                </a:cubicBezTo>
                <a:cubicBezTo>
                  <a:pt x="16" y="33"/>
                  <a:pt x="16" y="33"/>
                  <a:pt x="16" y="33"/>
                </a:cubicBezTo>
                <a:cubicBezTo>
                  <a:pt x="16" y="36"/>
                  <a:pt x="15" y="39"/>
                  <a:pt x="16" y="42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2"/>
                  <a:pt x="19" y="44"/>
                  <a:pt x="18" y="46"/>
                </a:cubicBezTo>
                <a:cubicBezTo>
                  <a:pt x="17" y="45"/>
                  <a:pt x="17" y="45"/>
                  <a:pt x="16" y="45"/>
                </a:cubicBezTo>
                <a:cubicBezTo>
                  <a:pt x="16" y="46"/>
                  <a:pt x="17" y="46"/>
                  <a:pt x="17" y="47"/>
                </a:cubicBezTo>
                <a:cubicBezTo>
                  <a:pt x="15" y="46"/>
                  <a:pt x="15" y="46"/>
                  <a:pt x="15" y="46"/>
                </a:cubicBezTo>
                <a:cubicBezTo>
                  <a:pt x="17" y="47"/>
                  <a:pt x="16" y="51"/>
                  <a:pt x="16" y="52"/>
                </a:cubicBezTo>
                <a:cubicBezTo>
                  <a:pt x="16" y="51"/>
                  <a:pt x="16" y="51"/>
                  <a:pt x="16" y="51"/>
                </a:cubicBezTo>
                <a:cubicBezTo>
                  <a:pt x="15" y="54"/>
                  <a:pt x="17" y="51"/>
                  <a:pt x="17" y="53"/>
                </a:cubicBezTo>
                <a:cubicBezTo>
                  <a:pt x="17" y="54"/>
                  <a:pt x="15" y="53"/>
                  <a:pt x="14" y="55"/>
                </a:cubicBezTo>
                <a:cubicBezTo>
                  <a:pt x="14" y="58"/>
                  <a:pt x="16" y="62"/>
                  <a:pt x="14" y="65"/>
                </a:cubicBezTo>
                <a:cubicBezTo>
                  <a:pt x="14" y="68"/>
                  <a:pt x="15" y="70"/>
                  <a:pt x="16" y="73"/>
                </a:cubicBezTo>
                <a:cubicBezTo>
                  <a:pt x="16" y="75"/>
                  <a:pt x="14" y="72"/>
                  <a:pt x="15" y="75"/>
                </a:cubicBezTo>
                <a:cubicBezTo>
                  <a:pt x="14" y="74"/>
                  <a:pt x="13" y="75"/>
                  <a:pt x="13" y="75"/>
                </a:cubicBezTo>
                <a:cubicBezTo>
                  <a:pt x="13" y="75"/>
                  <a:pt x="12" y="79"/>
                  <a:pt x="14" y="77"/>
                </a:cubicBezTo>
                <a:cubicBezTo>
                  <a:pt x="14" y="80"/>
                  <a:pt x="13" y="84"/>
                  <a:pt x="13" y="87"/>
                </a:cubicBezTo>
                <a:cubicBezTo>
                  <a:pt x="13" y="86"/>
                  <a:pt x="12" y="86"/>
                  <a:pt x="11" y="87"/>
                </a:cubicBezTo>
                <a:cubicBezTo>
                  <a:pt x="12" y="88"/>
                  <a:pt x="13" y="91"/>
                  <a:pt x="12" y="94"/>
                </a:cubicBezTo>
                <a:cubicBezTo>
                  <a:pt x="14" y="94"/>
                  <a:pt x="14" y="93"/>
                  <a:pt x="15" y="93"/>
                </a:cubicBezTo>
                <a:cubicBezTo>
                  <a:pt x="15" y="94"/>
                  <a:pt x="15" y="94"/>
                  <a:pt x="15" y="95"/>
                </a:cubicBezTo>
                <a:cubicBezTo>
                  <a:pt x="14" y="95"/>
                  <a:pt x="12" y="95"/>
                  <a:pt x="12" y="97"/>
                </a:cubicBezTo>
                <a:cubicBezTo>
                  <a:pt x="10" y="97"/>
                  <a:pt x="12" y="93"/>
                  <a:pt x="10" y="94"/>
                </a:cubicBezTo>
                <a:cubicBezTo>
                  <a:pt x="9" y="93"/>
                  <a:pt x="9" y="89"/>
                  <a:pt x="10" y="88"/>
                </a:cubicBezTo>
                <a:cubicBezTo>
                  <a:pt x="9" y="85"/>
                  <a:pt x="10" y="89"/>
                  <a:pt x="8" y="89"/>
                </a:cubicBezTo>
                <a:cubicBezTo>
                  <a:pt x="8" y="91"/>
                  <a:pt x="9" y="92"/>
                  <a:pt x="9" y="95"/>
                </a:cubicBezTo>
                <a:cubicBezTo>
                  <a:pt x="10" y="95"/>
                  <a:pt x="10" y="94"/>
                  <a:pt x="11" y="95"/>
                </a:cubicBezTo>
                <a:cubicBezTo>
                  <a:pt x="12" y="98"/>
                  <a:pt x="9" y="99"/>
                  <a:pt x="9" y="99"/>
                </a:cubicBezTo>
                <a:cubicBezTo>
                  <a:pt x="9" y="98"/>
                  <a:pt x="9" y="98"/>
                  <a:pt x="9" y="98"/>
                </a:cubicBezTo>
                <a:cubicBezTo>
                  <a:pt x="8" y="100"/>
                  <a:pt x="9" y="100"/>
                  <a:pt x="9" y="102"/>
                </a:cubicBezTo>
                <a:cubicBezTo>
                  <a:pt x="6" y="103"/>
                  <a:pt x="9" y="99"/>
                  <a:pt x="7" y="98"/>
                </a:cubicBezTo>
                <a:cubicBezTo>
                  <a:pt x="6" y="100"/>
                  <a:pt x="6" y="100"/>
                  <a:pt x="6" y="100"/>
                </a:cubicBezTo>
                <a:cubicBezTo>
                  <a:pt x="5" y="103"/>
                  <a:pt x="7" y="101"/>
                  <a:pt x="6" y="104"/>
                </a:cubicBezTo>
                <a:cubicBezTo>
                  <a:pt x="6" y="103"/>
                  <a:pt x="6" y="103"/>
                  <a:pt x="6" y="103"/>
                </a:cubicBezTo>
                <a:cubicBezTo>
                  <a:pt x="6" y="105"/>
                  <a:pt x="6" y="105"/>
                  <a:pt x="6" y="105"/>
                </a:cubicBezTo>
                <a:cubicBezTo>
                  <a:pt x="7" y="105"/>
                  <a:pt x="8" y="105"/>
                  <a:pt x="8" y="103"/>
                </a:cubicBezTo>
                <a:cubicBezTo>
                  <a:pt x="10" y="105"/>
                  <a:pt x="8" y="105"/>
                  <a:pt x="8" y="107"/>
                </a:cubicBezTo>
                <a:cubicBezTo>
                  <a:pt x="9" y="108"/>
                  <a:pt x="8" y="106"/>
                  <a:pt x="10" y="106"/>
                </a:cubicBezTo>
                <a:cubicBezTo>
                  <a:pt x="11" y="106"/>
                  <a:pt x="10" y="108"/>
                  <a:pt x="11" y="109"/>
                </a:cubicBezTo>
                <a:cubicBezTo>
                  <a:pt x="10" y="112"/>
                  <a:pt x="9" y="110"/>
                  <a:pt x="8" y="111"/>
                </a:cubicBezTo>
                <a:cubicBezTo>
                  <a:pt x="8" y="111"/>
                  <a:pt x="8" y="109"/>
                  <a:pt x="9" y="109"/>
                </a:cubicBezTo>
                <a:cubicBezTo>
                  <a:pt x="8" y="107"/>
                  <a:pt x="6" y="110"/>
                  <a:pt x="5" y="108"/>
                </a:cubicBezTo>
                <a:cubicBezTo>
                  <a:pt x="4" y="110"/>
                  <a:pt x="6" y="110"/>
                  <a:pt x="6" y="111"/>
                </a:cubicBezTo>
                <a:cubicBezTo>
                  <a:pt x="6" y="111"/>
                  <a:pt x="7" y="112"/>
                  <a:pt x="8" y="111"/>
                </a:cubicBezTo>
                <a:cubicBezTo>
                  <a:pt x="11" y="115"/>
                  <a:pt x="5" y="113"/>
                  <a:pt x="5" y="117"/>
                </a:cubicBezTo>
                <a:cubicBezTo>
                  <a:pt x="7" y="116"/>
                  <a:pt x="7" y="122"/>
                  <a:pt x="10" y="119"/>
                </a:cubicBezTo>
                <a:cubicBezTo>
                  <a:pt x="10" y="120"/>
                  <a:pt x="11" y="121"/>
                  <a:pt x="10" y="122"/>
                </a:cubicBezTo>
                <a:cubicBezTo>
                  <a:pt x="9" y="121"/>
                  <a:pt x="9" y="124"/>
                  <a:pt x="8" y="122"/>
                </a:cubicBezTo>
                <a:cubicBezTo>
                  <a:pt x="8" y="123"/>
                  <a:pt x="8" y="123"/>
                  <a:pt x="8" y="123"/>
                </a:cubicBezTo>
                <a:cubicBezTo>
                  <a:pt x="6" y="121"/>
                  <a:pt x="6" y="121"/>
                  <a:pt x="6" y="121"/>
                </a:cubicBezTo>
                <a:cubicBezTo>
                  <a:pt x="5" y="122"/>
                  <a:pt x="4" y="124"/>
                  <a:pt x="3" y="125"/>
                </a:cubicBezTo>
                <a:cubicBezTo>
                  <a:pt x="3" y="126"/>
                  <a:pt x="4" y="124"/>
                  <a:pt x="4" y="126"/>
                </a:cubicBezTo>
                <a:cubicBezTo>
                  <a:pt x="4" y="126"/>
                  <a:pt x="3" y="127"/>
                  <a:pt x="3" y="128"/>
                </a:cubicBezTo>
                <a:cubicBezTo>
                  <a:pt x="4" y="126"/>
                  <a:pt x="5" y="128"/>
                  <a:pt x="5" y="129"/>
                </a:cubicBezTo>
                <a:cubicBezTo>
                  <a:pt x="5" y="131"/>
                  <a:pt x="3" y="132"/>
                  <a:pt x="3" y="132"/>
                </a:cubicBezTo>
                <a:cubicBezTo>
                  <a:pt x="2" y="130"/>
                  <a:pt x="2" y="130"/>
                  <a:pt x="2" y="130"/>
                </a:cubicBezTo>
                <a:cubicBezTo>
                  <a:pt x="3" y="131"/>
                  <a:pt x="1" y="130"/>
                  <a:pt x="1" y="132"/>
                </a:cubicBezTo>
                <a:cubicBezTo>
                  <a:pt x="2" y="132"/>
                  <a:pt x="3" y="133"/>
                  <a:pt x="4" y="134"/>
                </a:cubicBezTo>
                <a:cubicBezTo>
                  <a:pt x="4" y="135"/>
                  <a:pt x="3" y="136"/>
                  <a:pt x="3" y="136"/>
                </a:cubicBezTo>
                <a:cubicBezTo>
                  <a:pt x="3" y="134"/>
                  <a:pt x="3" y="134"/>
                  <a:pt x="3" y="134"/>
                </a:cubicBezTo>
                <a:cubicBezTo>
                  <a:pt x="3" y="135"/>
                  <a:pt x="2" y="135"/>
                  <a:pt x="1" y="135"/>
                </a:cubicBezTo>
                <a:cubicBezTo>
                  <a:pt x="1" y="136"/>
                  <a:pt x="1" y="136"/>
                  <a:pt x="1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1" y="138"/>
                  <a:pt x="1" y="138"/>
                  <a:pt x="1" y="137"/>
                </a:cubicBezTo>
                <a:cubicBezTo>
                  <a:pt x="2" y="139"/>
                  <a:pt x="4" y="142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9" y="147"/>
                  <a:pt x="9" y="147"/>
                  <a:pt x="9" y="147"/>
                </a:cubicBezTo>
                <a:cubicBezTo>
                  <a:pt x="10" y="147"/>
                  <a:pt x="10" y="148"/>
                  <a:pt x="9" y="148"/>
                </a:cubicBezTo>
                <a:cubicBezTo>
                  <a:pt x="10" y="147"/>
                  <a:pt x="11" y="148"/>
                  <a:pt x="12" y="148"/>
                </a:cubicBezTo>
                <a:cubicBezTo>
                  <a:pt x="12" y="148"/>
                  <a:pt x="12" y="148"/>
                  <a:pt x="12" y="148"/>
                </a:cubicBezTo>
                <a:cubicBezTo>
                  <a:pt x="13" y="148"/>
                  <a:pt x="15" y="147"/>
                  <a:pt x="15" y="148"/>
                </a:cubicBezTo>
                <a:cubicBezTo>
                  <a:pt x="15" y="146"/>
                  <a:pt x="14" y="148"/>
                  <a:pt x="13" y="147"/>
                </a:cubicBezTo>
                <a:cubicBezTo>
                  <a:pt x="12" y="145"/>
                  <a:pt x="15" y="146"/>
                  <a:pt x="15" y="146"/>
                </a:cubicBezTo>
                <a:cubicBezTo>
                  <a:pt x="15" y="148"/>
                  <a:pt x="18" y="147"/>
                  <a:pt x="19" y="147"/>
                </a:cubicBezTo>
                <a:cubicBezTo>
                  <a:pt x="20" y="148"/>
                  <a:pt x="20" y="148"/>
                  <a:pt x="20" y="149"/>
                </a:cubicBezTo>
                <a:cubicBezTo>
                  <a:pt x="21" y="147"/>
                  <a:pt x="21" y="147"/>
                  <a:pt x="21" y="147"/>
                </a:cubicBezTo>
                <a:cubicBezTo>
                  <a:pt x="21" y="150"/>
                  <a:pt x="24" y="147"/>
                  <a:pt x="25" y="148"/>
                </a:cubicBezTo>
                <a:cubicBezTo>
                  <a:pt x="24" y="149"/>
                  <a:pt x="24" y="150"/>
                  <a:pt x="25" y="150"/>
                </a:cubicBezTo>
                <a:cubicBezTo>
                  <a:pt x="24" y="148"/>
                  <a:pt x="28" y="149"/>
                  <a:pt x="27" y="147"/>
                </a:cubicBezTo>
                <a:cubicBezTo>
                  <a:pt x="30" y="148"/>
                  <a:pt x="26" y="149"/>
                  <a:pt x="27" y="151"/>
                </a:cubicBezTo>
                <a:cubicBezTo>
                  <a:pt x="29" y="150"/>
                  <a:pt x="30" y="152"/>
                  <a:pt x="31" y="151"/>
                </a:cubicBezTo>
                <a:cubicBezTo>
                  <a:pt x="29" y="150"/>
                  <a:pt x="31" y="150"/>
                  <a:pt x="32" y="149"/>
                </a:cubicBezTo>
                <a:cubicBezTo>
                  <a:pt x="34" y="149"/>
                  <a:pt x="31" y="150"/>
                  <a:pt x="33" y="151"/>
                </a:cubicBezTo>
                <a:cubicBezTo>
                  <a:pt x="34" y="150"/>
                  <a:pt x="35" y="149"/>
                  <a:pt x="34" y="148"/>
                </a:cubicBezTo>
                <a:cubicBezTo>
                  <a:pt x="35" y="149"/>
                  <a:pt x="37" y="148"/>
                  <a:pt x="38" y="149"/>
                </a:cubicBezTo>
                <a:cubicBezTo>
                  <a:pt x="39" y="150"/>
                  <a:pt x="35" y="149"/>
                  <a:pt x="36" y="150"/>
                </a:cubicBezTo>
                <a:cubicBezTo>
                  <a:pt x="39" y="151"/>
                  <a:pt x="38" y="148"/>
                  <a:pt x="41" y="148"/>
                </a:cubicBezTo>
                <a:cubicBezTo>
                  <a:pt x="40" y="147"/>
                  <a:pt x="42" y="145"/>
                  <a:pt x="43" y="145"/>
                </a:cubicBezTo>
                <a:cubicBezTo>
                  <a:pt x="46" y="145"/>
                  <a:pt x="42" y="145"/>
                  <a:pt x="43" y="147"/>
                </a:cubicBezTo>
                <a:cubicBezTo>
                  <a:pt x="44" y="147"/>
                  <a:pt x="44" y="147"/>
                  <a:pt x="44" y="147"/>
                </a:cubicBezTo>
                <a:cubicBezTo>
                  <a:pt x="46" y="149"/>
                  <a:pt x="40" y="149"/>
                  <a:pt x="41" y="151"/>
                </a:cubicBezTo>
                <a:cubicBezTo>
                  <a:pt x="43" y="151"/>
                  <a:pt x="43" y="151"/>
                  <a:pt x="43" y="151"/>
                </a:cubicBezTo>
                <a:cubicBezTo>
                  <a:pt x="42" y="151"/>
                  <a:pt x="42" y="152"/>
                  <a:pt x="42" y="153"/>
                </a:cubicBezTo>
                <a:cubicBezTo>
                  <a:pt x="43" y="151"/>
                  <a:pt x="46" y="153"/>
                  <a:pt x="46" y="153"/>
                </a:cubicBezTo>
                <a:cubicBezTo>
                  <a:pt x="46" y="151"/>
                  <a:pt x="45" y="153"/>
                  <a:pt x="45" y="152"/>
                </a:cubicBezTo>
                <a:cubicBezTo>
                  <a:pt x="47" y="152"/>
                  <a:pt x="48" y="150"/>
                  <a:pt x="50" y="151"/>
                </a:cubicBezTo>
                <a:cubicBezTo>
                  <a:pt x="48" y="152"/>
                  <a:pt x="50" y="153"/>
                  <a:pt x="49" y="153"/>
                </a:cubicBezTo>
                <a:cubicBezTo>
                  <a:pt x="51" y="154"/>
                  <a:pt x="50" y="152"/>
                  <a:pt x="52" y="153"/>
                </a:cubicBezTo>
                <a:cubicBezTo>
                  <a:pt x="51" y="153"/>
                  <a:pt x="51" y="153"/>
                  <a:pt x="51" y="153"/>
                </a:cubicBezTo>
                <a:cubicBezTo>
                  <a:pt x="57" y="154"/>
                  <a:pt x="65" y="155"/>
                  <a:pt x="71" y="153"/>
                </a:cubicBezTo>
                <a:cubicBezTo>
                  <a:pt x="72" y="154"/>
                  <a:pt x="73" y="155"/>
                  <a:pt x="76" y="156"/>
                </a:cubicBezTo>
                <a:cubicBezTo>
                  <a:pt x="75" y="155"/>
                  <a:pt x="77" y="155"/>
                  <a:pt x="77" y="154"/>
                </a:cubicBezTo>
                <a:cubicBezTo>
                  <a:pt x="79" y="156"/>
                  <a:pt x="79" y="156"/>
                  <a:pt x="79" y="156"/>
                </a:cubicBezTo>
                <a:cubicBezTo>
                  <a:pt x="80" y="157"/>
                  <a:pt x="83" y="156"/>
                  <a:pt x="85" y="155"/>
                </a:cubicBezTo>
                <a:cubicBezTo>
                  <a:pt x="85" y="156"/>
                  <a:pt x="85" y="156"/>
                  <a:pt x="85" y="156"/>
                </a:cubicBezTo>
                <a:cubicBezTo>
                  <a:pt x="87" y="157"/>
                  <a:pt x="87" y="156"/>
                  <a:pt x="87" y="155"/>
                </a:cubicBezTo>
                <a:cubicBezTo>
                  <a:pt x="88" y="156"/>
                  <a:pt x="88" y="156"/>
                  <a:pt x="88" y="156"/>
                </a:cubicBezTo>
                <a:cubicBezTo>
                  <a:pt x="89" y="155"/>
                  <a:pt x="89" y="155"/>
                  <a:pt x="89" y="155"/>
                </a:cubicBezTo>
                <a:cubicBezTo>
                  <a:pt x="90" y="155"/>
                  <a:pt x="92" y="155"/>
                  <a:pt x="92" y="157"/>
                </a:cubicBezTo>
                <a:cubicBezTo>
                  <a:pt x="93" y="157"/>
                  <a:pt x="93" y="156"/>
                  <a:pt x="93" y="156"/>
                </a:cubicBezTo>
                <a:cubicBezTo>
                  <a:pt x="94" y="157"/>
                  <a:pt x="99" y="157"/>
                  <a:pt x="101" y="157"/>
                </a:cubicBezTo>
                <a:cubicBezTo>
                  <a:pt x="100" y="156"/>
                  <a:pt x="100" y="156"/>
                  <a:pt x="100" y="155"/>
                </a:cubicBezTo>
                <a:cubicBezTo>
                  <a:pt x="101" y="153"/>
                  <a:pt x="101" y="155"/>
                  <a:pt x="102" y="154"/>
                </a:cubicBezTo>
                <a:cubicBezTo>
                  <a:pt x="102" y="155"/>
                  <a:pt x="103" y="156"/>
                  <a:pt x="102" y="156"/>
                </a:cubicBezTo>
                <a:cubicBezTo>
                  <a:pt x="106" y="158"/>
                  <a:pt x="111" y="157"/>
                  <a:pt x="116" y="157"/>
                </a:cubicBezTo>
                <a:cubicBezTo>
                  <a:pt x="117" y="157"/>
                  <a:pt x="117" y="157"/>
                  <a:pt x="117" y="156"/>
                </a:cubicBezTo>
                <a:cubicBezTo>
                  <a:pt x="120" y="158"/>
                  <a:pt x="124" y="156"/>
                  <a:pt x="127" y="157"/>
                </a:cubicBezTo>
                <a:cubicBezTo>
                  <a:pt x="127" y="156"/>
                  <a:pt x="128" y="154"/>
                  <a:pt x="129" y="154"/>
                </a:cubicBezTo>
                <a:cubicBezTo>
                  <a:pt x="131" y="153"/>
                  <a:pt x="130" y="156"/>
                  <a:pt x="132" y="157"/>
                </a:cubicBezTo>
                <a:cubicBezTo>
                  <a:pt x="133" y="156"/>
                  <a:pt x="135" y="156"/>
                  <a:pt x="135" y="156"/>
                </a:cubicBezTo>
                <a:cubicBezTo>
                  <a:pt x="135" y="156"/>
                  <a:pt x="135" y="156"/>
                  <a:pt x="135" y="156"/>
                </a:cubicBezTo>
                <a:cubicBezTo>
                  <a:pt x="136" y="155"/>
                  <a:pt x="138" y="155"/>
                  <a:pt x="139" y="155"/>
                </a:cubicBezTo>
                <a:cubicBezTo>
                  <a:pt x="139" y="156"/>
                  <a:pt x="139" y="156"/>
                  <a:pt x="139" y="156"/>
                </a:cubicBezTo>
                <a:cubicBezTo>
                  <a:pt x="140" y="156"/>
                  <a:pt x="142" y="156"/>
                  <a:pt x="143" y="156"/>
                </a:cubicBezTo>
                <a:cubicBezTo>
                  <a:pt x="143" y="155"/>
                  <a:pt x="146" y="156"/>
                  <a:pt x="147" y="154"/>
                </a:cubicBezTo>
                <a:cubicBezTo>
                  <a:pt x="147" y="155"/>
                  <a:pt x="146" y="155"/>
                  <a:pt x="147" y="155"/>
                </a:cubicBezTo>
                <a:cubicBezTo>
                  <a:pt x="147" y="154"/>
                  <a:pt x="147" y="154"/>
                  <a:pt x="147" y="154"/>
                </a:cubicBezTo>
                <a:cubicBezTo>
                  <a:pt x="149" y="154"/>
                  <a:pt x="149" y="154"/>
                  <a:pt x="149" y="154"/>
                </a:cubicBezTo>
                <a:cubicBezTo>
                  <a:pt x="149" y="155"/>
                  <a:pt x="149" y="155"/>
                  <a:pt x="148" y="156"/>
                </a:cubicBezTo>
                <a:cubicBezTo>
                  <a:pt x="150" y="156"/>
                  <a:pt x="149" y="155"/>
                  <a:pt x="150" y="154"/>
                </a:cubicBezTo>
                <a:cubicBezTo>
                  <a:pt x="151" y="153"/>
                  <a:pt x="151" y="154"/>
                  <a:pt x="152" y="155"/>
                </a:cubicBezTo>
                <a:cubicBezTo>
                  <a:pt x="152" y="155"/>
                  <a:pt x="151" y="154"/>
                  <a:pt x="151" y="155"/>
                </a:cubicBezTo>
                <a:cubicBezTo>
                  <a:pt x="150" y="156"/>
                  <a:pt x="152" y="155"/>
                  <a:pt x="152" y="156"/>
                </a:cubicBezTo>
                <a:cubicBezTo>
                  <a:pt x="152" y="156"/>
                  <a:pt x="152" y="154"/>
                  <a:pt x="153" y="154"/>
                </a:cubicBezTo>
                <a:cubicBezTo>
                  <a:pt x="154" y="154"/>
                  <a:pt x="157" y="154"/>
                  <a:pt x="157" y="155"/>
                </a:cubicBezTo>
                <a:cubicBezTo>
                  <a:pt x="158" y="154"/>
                  <a:pt x="159" y="154"/>
                  <a:pt x="159" y="154"/>
                </a:cubicBezTo>
                <a:cubicBezTo>
                  <a:pt x="158" y="153"/>
                  <a:pt x="157" y="153"/>
                  <a:pt x="157" y="153"/>
                </a:cubicBezTo>
                <a:cubicBezTo>
                  <a:pt x="157" y="152"/>
                  <a:pt x="159" y="152"/>
                  <a:pt x="159" y="152"/>
                </a:cubicBezTo>
                <a:cubicBezTo>
                  <a:pt x="159" y="153"/>
                  <a:pt x="159" y="153"/>
                  <a:pt x="159" y="153"/>
                </a:cubicBezTo>
                <a:cubicBezTo>
                  <a:pt x="159" y="152"/>
                  <a:pt x="161" y="152"/>
                  <a:pt x="160" y="152"/>
                </a:cubicBezTo>
                <a:cubicBezTo>
                  <a:pt x="162" y="153"/>
                  <a:pt x="162" y="153"/>
                  <a:pt x="162" y="153"/>
                </a:cubicBezTo>
                <a:cubicBezTo>
                  <a:pt x="162" y="152"/>
                  <a:pt x="164" y="152"/>
                  <a:pt x="165" y="151"/>
                </a:cubicBezTo>
                <a:cubicBezTo>
                  <a:pt x="166" y="153"/>
                  <a:pt x="165" y="154"/>
                  <a:pt x="167" y="154"/>
                </a:cubicBezTo>
                <a:cubicBezTo>
                  <a:pt x="169" y="152"/>
                  <a:pt x="169" y="152"/>
                  <a:pt x="169" y="152"/>
                </a:cubicBezTo>
                <a:cubicBezTo>
                  <a:pt x="170" y="152"/>
                  <a:pt x="171" y="152"/>
                  <a:pt x="170" y="153"/>
                </a:cubicBezTo>
                <a:cubicBezTo>
                  <a:pt x="174" y="153"/>
                  <a:pt x="174" y="149"/>
                  <a:pt x="177" y="150"/>
                </a:cubicBezTo>
                <a:cubicBezTo>
                  <a:pt x="176" y="152"/>
                  <a:pt x="177" y="152"/>
                  <a:pt x="179" y="152"/>
                </a:cubicBezTo>
                <a:cubicBezTo>
                  <a:pt x="179" y="152"/>
                  <a:pt x="179" y="151"/>
                  <a:pt x="179" y="151"/>
                </a:cubicBezTo>
                <a:cubicBezTo>
                  <a:pt x="179" y="150"/>
                  <a:pt x="179" y="152"/>
                  <a:pt x="177" y="151"/>
                </a:cubicBezTo>
                <a:cubicBezTo>
                  <a:pt x="177" y="150"/>
                  <a:pt x="178" y="151"/>
                  <a:pt x="179" y="150"/>
                </a:cubicBezTo>
                <a:cubicBezTo>
                  <a:pt x="182" y="153"/>
                  <a:pt x="188" y="149"/>
                  <a:pt x="193" y="149"/>
                </a:cubicBezTo>
                <a:cubicBezTo>
                  <a:pt x="192" y="148"/>
                  <a:pt x="194" y="149"/>
                  <a:pt x="195" y="148"/>
                </a:cubicBezTo>
                <a:cubicBezTo>
                  <a:pt x="195" y="150"/>
                  <a:pt x="198" y="147"/>
                  <a:pt x="199" y="148"/>
                </a:cubicBezTo>
                <a:cubicBezTo>
                  <a:pt x="198" y="146"/>
                  <a:pt x="198" y="146"/>
                  <a:pt x="198" y="146"/>
                </a:cubicBezTo>
                <a:cubicBezTo>
                  <a:pt x="201" y="147"/>
                  <a:pt x="202" y="143"/>
                  <a:pt x="204" y="144"/>
                </a:cubicBezTo>
                <a:cubicBezTo>
                  <a:pt x="205" y="144"/>
                  <a:pt x="203" y="146"/>
                  <a:pt x="203" y="146"/>
                </a:cubicBezTo>
                <a:cubicBezTo>
                  <a:pt x="205" y="147"/>
                  <a:pt x="208" y="143"/>
                  <a:pt x="210" y="145"/>
                </a:cubicBezTo>
                <a:cubicBezTo>
                  <a:pt x="210" y="144"/>
                  <a:pt x="209" y="143"/>
                  <a:pt x="211" y="142"/>
                </a:cubicBezTo>
                <a:cubicBezTo>
                  <a:pt x="212" y="142"/>
                  <a:pt x="215" y="142"/>
                  <a:pt x="215" y="142"/>
                </a:cubicBezTo>
                <a:cubicBezTo>
                  <a:pt x="216" y="142"/>
                  <a:pt x="216" y="141"/>
                  <a:pt x="218" y="141"/>
                </a:cubicBezTo>
                <a:cubicBezTo>
                  <a:pt x="218" y="142"/>
                  <a:pt x="217" y="142"/>
                  <a:pt x="217" y="142"/>
                </a:cubicBezTo>
                <a:cubicBezTo>
                  <a:pt x="219" y="142"/>
                  <a:pt x="220" y="141"/>
                  <a:pt x="222" y="140"/>
                </a:cubicBezTo>
                <a:cubicBezTo>
                  <a:pt x="223" y="140"/>
                  <a:pt x="223" y="140"/>
                  <a:pt x="223" y="140"/>
                </a:cubicBezTo>
                <a:cubicBezTo>
                  <a:pt x="228" y="137"/>
                  <a:pt x="226" y="138"/>
                  <a:pt x="227" y="137"/>
                </a:cubicBezTo>
                <a:cubicBezTo>
                  <a:pt x="228" y="135"/>
                  <a:pt x="230" y="133"/>
                  <a:pt x="230" y="132"/>
                </a:cubicBezTo>
                <a:cubicBezTo>
                  <a:pt x="229" y="130"/>
                  <a:pt x="232" y="128"/>
                  <a:pt x="230" y="128"/>
                </a:cubicBezTo>
                <a:cubicBezTo>
                  <a:pt x="230" y="128"/>
                  <a:pt x="231" y="127"/>
                  <a:pt x="231" y="127"/>
                </a:cubicBezTo>
                <a:cubicBezTo>
                  <a:pt x="231" y="126"/>
                  <a:pt x="229" y="125"/>
                  <a:pt x="229" y="124"/>
                </a:cubicBezTo>
                <a:cubicBezTo>
                  <a:pt x="231" y="125"/>
                  <a:pt x="231" y="125"/>
                  <a:pt x="231" y="125"/>
                </a:cubicBezTo>
                <a:cubicBezTo>
                  <a:pt x="232" y="125"/>
                  <a:pt x="232" y="122"/>
                  <a:pt x="233" y="121"/>
                </a:cubicBezTo>
                <a:cubicBezTo>
                  <a:pt x="231" y="122"/>
                  <a:pt x="233" y="120"/>
                  <a:pt x="232" y="120"/>
                </a:cubicBezTo>
                <a:cubicBezTo>
                  <a:pt x="232" y="118"/>
                  <a:pt x="232" y="118"/>
                  <a:pt x="232" y="118"/>
                </a:cubicBezTo>
                <a:cubicBezTo>
                  <a:pt x="232" y="116"/>
                  <a:pt x="231" y="118"/>
                  <a:pt x="231" y="115"/>
                </a:cubicBezTo>
                <a:cubicBezTo>
                  <a:pt x="231" y="114"/>
                  <a:pt x="233" y="115"/>
                  <a:pt x="233" y="116"/>
                </a:cubicBezTo>
                <a:cubicBezTo>
                  <a:pt x="234" y="114"/>
                  <a:pt x="233" y="113"/>
                  <a:pt x="233" y="112"/>
                </a:cubicBezTo>
                <a:cubicBezTo>
                  <a:pt x="233" y="112"/>
                  <a:pt x="233" y="112"/>
                  <a:pt x="233" y="112"/>
                </a:cubicBezTo>
                <a:cubicBezTo>
                  <a:pt x="233" y="112"/>
                  <a:pt x="233" y="112"/>
                  <a:pt x="233" y="112"/>
                </a:cubicBezTo>
                <a:cubicBezTo>
                  <a:pt x="233" y="111"/>
                  <a:pt x="233" y="111"/>
                  <a:pt x="233" y="110"/>
                </a:cubicBezTo>
                <a:cubicBezTo>
                  <a:pt x="233" y="110"/>
                  <a:pt x="233" y="110"/>
                  <a:pt x="233" y="110"/>
                </a:cubicBezTo>
                <a:cubicBezTo>
                  <a:pt x="233" y="111"/>
                  <a:pt x="233" y="111"/>
                  <a:pt x="233" y="111"/>
                </a:cubicBezTo>
                <a:cubicBezTo>
                  <a:pt x="233" y="111"/>
                  <a:pt x="233" y="111"/>
                  <a:pt x="233" y="110"/>
                </a:cubicBezTo>
                <a:cubicBezTo>
                  <a:pt x="234" y="110"/>
                  <a:pt x="234" y="110"/>
                  <a:pt x="234" y="110"/>
                </a:cubicBezTo>
                <a:cubicBezTo>
                  <a:pt x="234" y="109"/>
                  <a:pt x="234" y="109"/>
                  <a:pt x="234" y="109"/>
                </a:cubicBezTo>
                <a:cubicBezTo>
                  <a:pt x="235" y="109"/>
                  <a:pt x="235" y="109"/>
                  <a:pt x="235" y="109"/>
                </a:cubicBezTo>
                <a:cubicBezTo>
                  <a:pt x="235" y="108"/>
                  <a:pt x="234" y="106"/>
                  <a:pt x="234" y="106"/>
                </a:cubicBezTo>
                <a:cubicBezTo>
                  <a:pt x="235" y="102"/>
                  <a:pt x="235" y="96"/>
                  <a:pt x="234" y="94"/>
                </a:cubicBezTo>
                <a:cubicBezTo>
                  <a:pt x="234" y="94"/>
                  <a:pt x="235" y="94"/>
                  <a:pt x="234" y="94"/>
                </a:cubicBezTo>
                <a:cubicBezTo>
                  <a:pt x="234" y="93"/>
                  <a:pt x="233" y="91"/>
                  <a:pt x="234" y="91"/>
                </a:cubicBezTo>
                <a:cubicBezTo>
                  <a:pt x="234" y="90"/>
                  <a:pt x="235" y="90"/>
                  <a:pt x="235" y="88"/>
                </a:cubicBezTo>
                <a:cubicBezTo>
                  <a:pt x="235" y="88"/>
                  <a:pt x="234" y="88"/>
                  <a:pt x="234" y="88"/>
                </a:cubicBezTo>
                <a:cubicBezTo>
                  <a:pt x="236" y="85"/>
                  <a:pt x="233" y="81"/>
                  <a:pt x="234" y="77"/>
                </a:cubicBezTo>
                <a:cubicBezTo>
                  <a:pt x="235" y="78"/>
                  <a:pt x="235" y="78"/>
                  <a:pt x="235" y="79"/>
                </a:cubicBezTo>
                <a:cubicBezTo>
                  <a:pt x="235" y="76"/>
                  <a:pt x="235" y="73"/>
                  <a:pt x="233" y="70"/>
                </a:cubicBezTo>
                <a:cubicBezTo>
                  <a:pt x="234" y="71"/>
                  <a:pt x="234" y="71"/>
                  <a:pt x="235" y="71"/>
                </a:cubicBezTo>
                <a:close/>
                <a:moveTo>
                  <a:pt x="233" y="107"/>
                </a:moveTo>
                <a:cubicBezTo>
                  <a:pt x="233" y="107"/>
                  <a:pt x="233" y="108"/>
                  <a:pt x="233" y="108"/>
                </a:cubicBezTo>
                <a:cubicBezTo>
                  <a:pt x="233" y="108"/>
                  <a:pt x="233" y="107"/>
                  <a:pt x="233" y="107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lIns="36000" tIns="72000" rIns="36000" bIns="36000" anchor="ctr" anchorCtr="1"/>
          <a:lstStyle>
            <a:lvl1pPr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l-PL" sz="1200" dirty="0" err="1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ThROTTLE</a:t>
            </a: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 ANGLE 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Max : 9.8◦</a:t>
            </a:r>
          </a:p>
          <a:p>
            <a:pPr algn="ctr">
              <a:spcBef>
                <a:spcPct val="0"/>
              </a:spcBef>
              <a:buClr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Min : 9.8◦</a:t>
            </a:r>
          </a:p>
          <a:p>
            <a:pPr algn="ctr">
              <a:spcBef>
                <a:spcPct val="0"/>
              </a:spcBef>
              <a:buClr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Mean : 9.8◦</a:t>
            </a:r>
          </a:p>
        </p:txBody>
      </p:sp>
    </p:spTree>
    <p:extLst>
      <p:ext uri="{BB962C8B-B14F-4D97-AF65-F5344CB8AC3E}">
        <p14:creationId xmlns:p14="http://schemas.microsoft.com/office/powerpoint/2010/main" val="963843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6" cy="1464198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7811" y="835249"/>
            <a:ext cx="6158418" cy="498512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55EC902-B46E-4296-92D1-762E8E6CEE66}"/>
              </a:ext>
            </a:extLst>
          </p:cNvPr>
          <p:cNvSpPr txBox="1">
            <a:spLocks/>
          </p:cNvSpPr>
          <p:nvPr/>
        </p:nvSpPr>
        <p:spPr>
          <a:xfrm>
            <a:off x="471346" y="40512"/>
            <a:ext cx="5052046" cy="656038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900" b="1" i="0" kern="1200" cap="all" spc="30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Close loop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{</a:t>
            </a:r>
            <a:r>
              <a:rPr lang="en-US" dirty="0" err="1">
                <a:solidFill>
                  <a:schemeClr val="tx1"/>
                </a:solidFill>
              </a:rPr>
              <a:t>kp</a:t>
            </a:r>
            <a:r>
              <a:rPr lang="en-US" dirty="0">
                <a:solidFill>
                  <a:schemeClr val="tx1"/>
                </a:solidFill>
              </a:rPr>
              <a:t>: 0.1, </a:t>
            </a:r>
            <a:r>
              <a:rPr lang="en-US" dirty="0" err="1">
                <a:solidFill>
                  <a:schemeClr val="tx1"/>
                </a:solidFill>
              </a:rPr>
              <a:t>ki</a:t>
            </a:r>
            <a:r>
              <a:rPr lang="en-US" dirty="0">
                <a:solidFill>
                  <a:schemeClr val="tx1"/>
                </a:solidFill>
              </a:rPr>
              <a:t>: 0.005, </a:t>
            </a:r>
            <a:r>
              <a:rPr lang="en-US" dirty="0" err="1">
                <a:solidFill>
                  <a:schemeClr val="tx1"/>
                </a:solidFill>
              </a:rPr>
              <a:t>Kd</a:t>
            </a:r>
            <a:r>
              <a:rPr lang="en-US" dirty="0">
                <a:solidFill>
                  <a:schemeClr val="tx1"/>
                </a:solidFill>
              </a:rPr>
              <a:t>: 1}</a:t>
            </a:r>
          </a:p>
        </p:txBody>
      </p:sp>
      <p:pic>
        <p:nvPicPr>
          <p:cNvPr id="7" name="圖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332564" y="3261971"/>
            <a:ext cx="6947912" cy="3522621"/>
          </a:xfrm>
          <a:prstGeom prst="rect">
            <a:avLst/>
          </a:prstGeom>
        </p:spPr>
      </p:pic>
      <p:pic>
        <p:nvPicPr>
          <p:cNvPr id="8" name="圖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332564" y="762081"/>
            <a:ext cx="6849526" cy="237093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494426" y="835249"/>
            <a:ext cx="1712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Throttle angle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23392" y="3327811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Engine speed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" name="Pięciokąt 1">
            <a:extLst>
              <a:ext uri="{FF2B5EF4-FFF2-40B4-BE49-F238E27FC236}">
                <a16:creationId xmlns:a16="http://schemas.microsoft.com/office/drawing/2014/main" id="{DBACC98B-7110-4190-94C1-A1C017B5CB5F}"/>
              </a:ext>
            </a:extLst>
          </p:cNvPr>
          <p:cNvSpPr/>
          <p:nvPr/>
        </p:nvSpPr>
        <p:spPr>
          <a:xfrm rot="5400000">
            <a:off x="9506935" y="-716562"/>
            <a:ext cx="482493" cy="2554737"/>
          </a:xfrm>
          <a:prstGeom prst="homePlate">
            <a:avLst>
              <a:gd name="adj" fmla="val 31349"/>
            </a:avLst>
          </a:prstGeom>
          <a:solidFill>
            <a:srgbClr val="15979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18" name="Prostokąt zaokrąglony 70">
            <a:extLst>
              <a:ext uri="{FF2B5EF4-FFF2-40B4-BE49-F238E27FC236}">
                <a16:creationId xmlns:a16="http://schemas.microsoft.com/office/drawing/2014/main" id="{7E229A6E-A2AF-48AD-92BA-418892CECD95}"/>
              </a:ext>
            </a:extLst>
          </p:cNvPr>
          <p:cNvSpPr/>
          <p:nvPr/>
        </p:nvSpPr>
        <p:spPr>
          <a:xfrm>
            <a:off x="8470814" y="305701"/>
            <a:ext cx="2554738" cy="1657759"/>
          </a:xfrm>
          <a:prstGeom prst="roundRect">
            <a:avLst>
              <a:gd name="adj" fmla="val 0"/>
            </a:avLst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latin typeface="Calibri"/>
            </a:endParaRPr>
          </a:p>
        </p:txBody>
      </p:sp>
      <p:sp>
        <p:nvSpPr>
          <p:cNvPr id="19" name="Prostokąt 35">
            <a:extLst>
              <a:ext uri="{FF2B5EF4-FFF2-40B4-BE49-F238E27FC236}">
                <a16:creationId xmlns:a16="http://schemas.microsoft.com/office/drawing/2014/main" id="{599F46B1-17DB-4A93-9895-18E625495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8477" y="385367"/>
            <a:ext cx="19526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>
                <a:solidFill>
                  <a:schemeClr val="bg1"/>
                </a:solidFill>
              </a:rPr>
              <a:t>Signal Statistics</a:t>
            </a:r>
            <a:endParaRPr lang="en-US" sz="1400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8C61E593-F342-4C27-8E64-363FF7427A43}"/>
              </a:ext>
            </a:extLst>
          </p:cNvPr>
          <p:cNvSpPr>
            <a:spLocks/>
          </p:cNvSpPr>
          <p:nvPr/>
        </p:nvSpPr>
        <p:spPr bwMode="auto">
          <a:xfrm>
            <a:off x="8758477" y="1640161"/>
            <a:ext cx="1766838" cy="53798"/>
          </a:xfrm>
          <a:custGeom>
            <a:avLst/>
            <a:gdLst/>
            <a:ahLst/>
            <a:cxnLst/>
            <a:rect l="l" t="t" r="r" b="b"/>
            <a:pathLst>
              <a:path w="4230688" h="323122">
                <a:moveTo>
                  <a:pt x="690731" y="306944"/>
                </a:moveTo>
                <a:lnTo>
                  <a:pt x="690926" y="307256"/>
                </a:lnTo>
                <a:lnTo>
                  <a:pt x="686864" y="315369"/>
                </a:lnTo>
                <a:close/>
                <a:moveTo>
                  <a:pt x="616109" y="299788"/>
                </a:moveTo>
                <a:cubicBezTo>
                  <a:pt x="619443" y="298845"/>
                  <a:pt x="622300" y="299788"/>
                  <a:pt x="622300" y="307328"/>
                </a:cubicBezTo>
                <a:cubicBezTo>
                  <a:pt x="618490" y="296017"/>
                  <a:pt x="603250" y="322409"/>
                  <a:pt x="607060" y="303558"/>
                </a:cubicBezTo>
                <a:cubicBezTo>
                  <a:pt x="608965" y="303558"/>
                  <a:pt x="612775" y="300730"/>
                  <a:pt x="616109" y="299788"/>
                </a:cubicBezTo>
                <a:close/>
                <a:moveTo>
                  <a:pt x="454554" y="292247"/>
                </a:moveTo>
                <a:lnTo>
                  <a:pt x="458259" y="304649"/>
                </a:lnTo>
                <a:cubicBezTo>
                  <a:pt x="457333" y="307130"/>
                  <a:pt x="454555" y="308122"/>
                  <a:pt x="450850" y="308122"/>
                </a:cubicBezTo>
                <a:cubicBezTo>
                  <a:pt x="450850" y="300185"/>
                  <a:pt x="454554" y="296216"/>
                  <a:pt x="454554" y="292247"/>
                </a:cubicBezTo>
                <a:close/>
                <a:moveTo>
                  <a:pt x="2509981" y="291195"/>
                </a:moveTo>
                <a:cubicBezTo>
                  <a:pt x="2510643" y="295092"/>
                  <a:pt x="2510774" y="299730"/>
                  <a:pt x="2512484" y="299730"/>
                </a:cubicBezTo>
                <a:cubicBezTo>
                  <a:pt x="2507667" y="302090"/>
                  <a:pt x="2510680" y="295245"/>
                  <a:pt x="2509981" y="291195"/>
                </a:cubicBezTo>
                <a:close/>
                <a:moveTo>
                  <a:pt x="2509608" y="289487"/>
                </a:moveTo>
                <a:cubicBezTo>
                  <a:pt x="2510101" y="289846"/>
                  <a:pt x="2510261" y="290465"/>
                  <a:pt x="2509981" y="291195"/>
                </a:cubicBezTo>
                <a:close/>
                <a:moveTo>
                  <a:pt x="2508837" y="285953"/>
                </a:moveTo>
                <a:lnTo>
                  <a:pt x="2509608" y="289487"/>
                </a:lnTo>
                <a:cubicBezTo>
                  <a:pt x="2509109" y="288352"/>
                  <a:pt x="2507723" y="287980"/>
                  <a:pt x="2505075" y="288845"/>
                </a:cubicBezTo>
                <a:close/>
                <a:moveTo>
                  <a:pt x="679450" y="284309"/>
                </a:moveTo>
                <a:lnTo>
                  <a:pt x="686859" y="284309"/>
                </a:lnTo>
                <a:cubicBezTo>
                  <a:pt x="690563" y="291929"/>
                  <a:pt x="683154" y="299549"/>
                  <a:pt x="683154" y="303359"/>
                </a:cubicBezTo>
                <a:close/>
                <a:moveTo>
                  <a:pt x="2260205" y="270417"/>
                </a:moveTo>
                <a:lnTo>
                  <a:pt x="2260348" y="270933"/>
                </a:lnTo>
                <a:cubicBezTo>
                  <a:pt x="2259948" y="271294"/>
                  <a:pt x="2259525" y="271348"/>
                  <a:pt x="2259116" y="271149"/>
                </a:cubicBezTo>
                <a:close/>
                <a:moveTo>
                  <a:pt x="1943100" y="266847"/>
                </a:moveTo>
                <a:lnTo>
                  <a:pt x="1951038" y="270022"/>
                </a:lnTo>
                <a:lnTo>
                  <a:pt x="1943100" y="277959"/>
                </a:lnTo>
                <a:close/>
                <a:moveTo>
                  <a:pt x="461169" y="262084"/>
                </a:moveTo>
                <a:cubicBezTo>
                  <a:pt x="464326" y="262084"/>
                  <a:pt x="467484" y="266907"/>
                  <a:pt x="470500" y="272792"/>
                </a:cubicBezTo>
                <a:cubicBezTo>
                  <a:pt x="466196" y="271480"/>
                  <a:pt x="458226" y="276212"/>
                  <a:pt x="461169" y="262084"/>
                </a:cubicBezTo>
                <a:close/>
                <a:moveTo>
                  <a:pt x="2291359" y="258271"/>
                </a:moveTo>
                <a:lnTo>
                  <a:pt x="2285073" y="260734"/>
                </a:lnTo>
                <a:lnTo>
                  <a:pt x="2288147" y="262947"/>
                </a:lnTo>
                <a:close/>
                <a:moveTo>
                  <a:pt x="2540015" y="246594"/>
                </a:moveTo>
                <a:lnTo>
                  <a:pt x="2539403" y="247970"/>
                </a:lnTo>
                <a:cubicBezTo>
                  <a:pt x="2539350" y="247837"/>
                  <a:pt x="2539298" y="247705"/>
                  <a:pt x="2539361" y="247530"/>
                </a:cubicBezTo>
                <a:close/>
                <a:moveTo>
                  <a:pt x="322813" y="246039"/>
                </a:moveTo>
                <a:lnTo>
                  <a:pt x="324000" y="247581"/>
                </a:lnTo>
                <a:lnTo>
                  <a:pt x="315606" y="255459"/>
                </a:lnTo>
                <a:cubicBezTo>
                  <a:pt x="318418" y="247970"/>
                  <a:pt x="320762" y="245629"/>
                  <a:pt x="322813" y="246039"/>
                </a:cubicBezTo>
                <a:close/>
                <a:moveTo>
                  <a:pt x="385763" y="236684"/>
                </a:moveTo>
                <a:cubicBezTo>
                  <a:pt x="385763" y="247797"/>
                  <a:pt x="367620" y="258909"/>
                  <a:pt x="360363" y="258909"/>
                </a:cubicBezTo>
                <a:close/>
                <a:moveTo>
                  <a:pt x="2543621" y="235332"/>
                </a:moveTo>
                <a:cubicBezTo>
                  <a:pt x="2544090" y="234630"/>
                  <a:pt x="2545028" y="234864"/>
                  <a:pt x="2546903" y="236736"/>
                </a:cubicBezTo>
                <a:lnTo>
                  <a:pt x="2540015" y="246594"/>
                </a:lnTo>
                <a:cubicBezTo>
                  <a:pt x="2544698" y="246705"/>
                  <a:pt x="2542302" y="237309"/>
                  <a:pt x="2543621" y="235332"/>
                </a:cubicBezTo>
                <a:close/>
                <a:moveTo>
                  <a:pt x="327595" y="234205"/>
                </a:moveTo>
                <a:cubicBezTo>
                  <a:pt x="338579" y="242162"/>
                  <a:pt x="345486" y="267175"/>
                  <a:pt x="341857" y="281670"/>
                </a:cubicBezTo>
                <a:cubicBezTo>
                  <a:pt x="334356" y="277925"/>
                  <a:pt x="341857" y="266692"/>
                  <a:pt x="338106" y="259203"/>
                </a:cubicBezTo>
                <a:lnTo>
                  <a:pt x="333009" y="262304"/>
                </a:lnTo>
                <a:cubicBezTo>
                  <a:pt x="330303" y="259202"/>
                  <a:pt x="327768" y="250108"/>
                  <a:pt x="324000" y="247581"/>
                </a:cubicBezTo>
                <a:cubicBezTo>
                  <a:pt x="327203" y="244428"/>
                  <a:pt x="328089" y="239669"/>
                  <a:pt x="327595" y="234205"/>
                </a:cubicBezTo>
                <a:close/>
                <a:moveTo>
                  <a:pt x="315384" y="224438"/>
                </a:moveTo>
                <a:cubicBezTo>
                  <a:pt x="316310" y="226705"/>
                  <a:pt x="317236" y="230334"/>
                  <a:pt x="319088" y="232148"/>
                </a:cubicBezTo>
                <a:cubicBezTo>
                  <a:pt x="315384" y="232148"/>
                  <a:pt x="311679" y="243034"/>
                  <a:pt x="307975" y="235777"/>
                </a:cubicBezTo>
                <a:cubicBezTo>
                  <a:pt x="311679" y="235777"/>
                  <a:pt x="311679" y="228520"/>
                  <a:pt x="311679" y="224891"/>
                </a:cubicBezTo>
                <a:close/>
                <a:moveTo>
                  <a:pt x="327968" y="219090"/>
                </a:moveTo>
                <a:cubicBezTo>
                  <a:pt x="328116" y="224506"/>
                  <a:pt x="328449" y="229613"/>
                  <a:pt x="327595" y="234205"/>
                </a:cubicBezTo>
                <a:lnTo>
                  <a:pt x="326856" y="232992"/>
                </a:lnTo>
                <a:cubicBezTo>
                  <a:pt x="324907" y="225208"/>
                  <a:pt x="325744" y="221216"/>
                  <a:pt x="327968" y="219090"/>
                </a:cubicBezTo>
                <a:close/>
                <a:moveTo>
                  <a:pt x="2805113" y="203347"/>
                </a:moveTo>
                <a:lnTo>
                  <a:pt x="2809876" y="228747"/>
                </a:lnTo>
                <a:lnTo>
                  <a:pt x="2805113" y="231922"/>
                </a:lnTo>
                <a:close/>
                <a:moveTo>
                  <a:pt x="2480" y="63779"/>
                </a:moveTo>
                <a:lnTo>
                  <a:pt x="7937" y="68409"/>
                </a:lnTo>
                <a:cubicBezTo>
                  <a:pt x="-7938" y="72114"/>
                  <a:pt x="15875" y="90634"/>
                  <a:pt x="0" y="75818"/>
                </a:cubicBezTo>
                <a:close/>
                <a:moveTo>
                  <a:pt x="26988" y="63647"/>
                </a:moveTo>
                <a:cubicBezTo>
                  <a:pt x="30560" y="78656"/>
                  <a:pt x="41276" y="86161"/>
                  <a:pt x="30560" y="104922"/>
                </a:cubicBezTo>
                <a:cubicBezTo>
                  <a:pt x="30560" y="93665"/>
                  <a:pt x="26988" y="74904"/>
                  <a:pt x="26988" y="63647"/>
                </a:cubicBezTo>
                <a:close/>
                <a:moveTo>
                  <a:pt x="1999391" y="27049"/>
                </a:moveTo>
                <a:cubicBezTo>
                  <a:pt x="1997398" y="29323"/>
                  <a:pt x="1995384" y="31165"/>
                  <a:pt x="1992094" y="30903"/>
                </a:cubicBezTo>
                <a:lnTo>
                  <a:pt x="1991891" y="30793"/>
                </a:lnTo>
                <a:cubicBezTo>
                  <a:pt x="1995641" y="27049"/>
                  <a:pt x="1995641" y="27049"/>
                  <a:pt x="1999391" y="27049"/>
                </a:cubicBezTo>
                <a:close/>
                <a:moveTo>
                  <a:pt x="1305627" y="12071"/>
                </a:moveTo>
                <a:cubicBezTo>
                  <a:pt x="1305633" y="12074"/>
                  <a:pt x="1305705" y="12110"/>
                  <a:pt x="1306564" y="12539"/>
                </a:cubicBezTo>
                <a:lnTo>
                  <a:pt x="1313127" y="15815"/>
                </a:lnTo>
                <a:cubicBezTo>
                  <a:pt x="1310304" y="16621"/>
                  <a:pt x="1307654" y="17339"/>
                  <a:pt x="1304900" y="17006"/>
                </a:cubicBezTo>
                <a:close/>
                <a:moveTo>
                  <a:pt x="1554011" y="721"/>
                </a:moveTo>
                <a:cubicBezTo>
                  <a:pt x="1584773" y="5284"/>
                  <a:pt x="1615008" y="29857"/>
                  <a:pt x="1643134" y="27049"/>
                </a:cubicBezTo>
                <a:cubicBezTo>
                  <a:pt x="1710635" y="4582"/>
                  <a:pt x="1781887" y="19560"/>
                  <a:pt x="1845638" y="15815"/>
                </a:cubicBezTo>
                <a:lnTo>
                  <a:pt x="1842357" y="25644"/>
                </a:lnTo>
                <a:cubicBezTo>
                  <a:pt x="1864388" y="-6651"/>
                  <a:pt x="1890639" y="60749"/>
                  <a:pt x="1909389" y="12071"/>
                </a:cubicBezTo>
                <a:cubicBezTo>
                  <a:pt x="1916890" y="19560"/>
                  <a:pt x="1931890" y="15815"/>
                  <a:pt x="1924390" y="34537"/>
                </a:cubicBezTo>
                <a:cubicBezTo>
                  <a:pt x="1941717" y="13777"/>
                  <a:pt x="1968650" y="50570"/>
                  <a:pt x="1992094" y="30903"/>
                </a:cubicBezTo>
                <a:cubicBezTo>
                  <a:pt x="2014497" y="53137"/>
                  <a:pt x="2036954" y="27092"/>
                  <a:pt x="2063143" y="45771"/>
                </a:cubicBezTo>
                <a:cubicBezTo>
                  <a:pt x="2063143" y="49515"/>
                  <a:pt x="2055642" y="49515"/>
                  <a:pt x="2055642" y="60749"/>
                </a:cubicBezTo>
                <a:cubicBezTo>
                  <a:pt x="2066893" y="75726"/>
                  <a:pt x="2081893" y="23304"/>
                  <a:pt x="2085643" y="64493"/>
                </a:cubicBezTo>
                <a:cubicBezTo>
                  <a:pt x="2089393" y="64493"/>
                  <a:pt x="2089393" y="45771"/>
                  <a:pt x="2085643" y="45771"/>
                </a:cubicBezTo>
                <a:cubicBezTo>
                  <a:pt x="2141894" y="64493"/>
                  <a:pt x="2205646" y="38282"/>
                  <a:pt x="2265647" y="30793"/>
                </a:cubicBezTo>
                <a:cubicBezTo>
                  <a:pt x="2306898" y="57004"/>
                  <a:pt x="2265647" y="101937"/>
                  <a:pt x="2299398" y="71982"/>
                </a:cubicBezTo>
                <a:cubicBezTo>
                  <a:pt x="2303148" y="70110"/>
                  <a:pt x="2303148" y="58876"/>
                  <a:pt x="2303148" y="64493"/>
                </a:cubicBezTo>
                <a:cubicBezTo>
                  <a:pt x="2314398" y="53260"/>
                  <a:pt x="2321898" y="113170"/>
                  <a:pt x="2333148" y="90704"/>
                </a:cubicBezTo>
                <a:cubicBezTo>
                  <a:pt x="2329398" y="64493"/>
                  <a:pt x="2336898" y="75726"/>
                  <a:pt x="2336898" y="60749"/>
                </a:cubicBezTo>
                <a:cubicBezTo>
                  <a:pt x="2363149" y="79471"/>
                  <a:pt x="2366899" y="101937"/>
                  <a:pt x="2389399" y="83215"/>
                </a:cubicBezTo>
                <a:lnTo>
                  <a:pt x="2389399" y="93044"/>
                </a:lnTo>
                <a:cubicBezTo>
                  <a:pt x="2411900" y="57004"/>
                  <a:pt x="2441901" y="79471"/>
                  <a:pt x="2460651" y="34537"/>
                </a:cubicBezTo>
                <a:cubicBezTo>
                  <a:pt x="2595654" y="30793"/>
                  <a:pt x="2723156" y="12071"/>
                  <a:pt x="2854409" y="8326"/>
                </a:cubicBezTo>
                <a:cubicBezTo>
                  <a:pt x="2981912" y="23304"/>
                  <a:pt x="3109415" y="4582"/>
                  <a:pt x="3240667" y="34537"/>
                </a:cubicBezTo>
                <a:cubicBezTo>
                  <a:pt x="3266918" y="68237"/>
                  <a:pt x="3270668" y="68237"/>
                  <a:pt x="3304419" y="57004"/>
                </a:cubicBezTo>
                <a:cubicBezTo>
                  <a:pt x="3304419" y="60749"/>
                  <a:pt x="3300669" y="60749"/>
                  <a:pt x="3304419" y="68237"/>
                </a:cubicBezTo>
                <a:cubicBezTo>
                  <a:pt x="3304419" y="38282"/>
                  <a:pt x="3326919" y="64493"/>
                  <a:pt x="3330669" y="38282"/>
                </a:cubicBezTo>
                <a:cubicBezTo>
                  <a:pt x="3379420" y="45771"/>
                  <a:pt x="3424421" y="38282"/>
                  <a:pt x="3473172" y="38282"/>
                </a:cubicBezTo>
                <a:cubicBezTo>
                  <a:pt x="3465672" y="42026"/>
                  <a:pt x="3461922" y="64493"/>
                  <a:pt x="3469422" y="64493"/>
                </a:cubicBezTo>
                <a:lnTo>
                  <a:pt x="3479266" y="48111"/>
                </a:lnTo>
                <a:lnTo>
                  <a:pt x="3480672" y="52323"/>
                </a:lnTo>
                <a:cubicBezTo>
                  <a:pt x="3488172" y="49515"/>
                  <a:pt x="3495673" y="34537"/>
                  <a:pt x="3488172" y="27049"/>
                </a:cubicBezTo>
                <a:cubicBezTo>
                  <a:pt x="3615675" y="4582"/>
                  <a:pt x="3735678" y="68237"/>
                  <a:pt x="3859430" y="64493"/>
                </a:cubicBezTo>
                <a:cubicBezTo>
                  <a:pt x="3885681" y="75726"/>
                  <a:pt x="3926932" y="68237"/>
                  <a:pt x="3960682" y="60749"/>
                </a:cubicBezTo>
                <a:cubicBezTo>
                  <a:pt x="4050684" y="101937"/>
                  <a:pt x="4136936" y="139381"/>
                  <a:pt x="4230688" y="113170"/>
                </a:cubicBezTo>
                <a:cubicBezTo>
                  <a:pt x="4230653" y="113346"/>
                  <a:pt x="4215644" y="188081"/>
                  <a:pt x="4178187" y="206781"/>
                </a:cubicBezTo>
                <a:cubicBezTo>
                  <a:pt x="4125686" y="274181"/>
                  <a:pt x="4061934" y="203037"/>
                  <a:pt x="4005683" y="244225"/>
                </a:cubicBezTo>
                <a:cubicBezTo>
                  <a:pt x="3998183" y="244225"/>
                  <a:pt x="4009433" y="206781"/>
                  <a:pt x="3994433" y="214270"/>
                </a:cubicBezTo>
                <a:cubicBezTo>
                  <a:pt x="3938182" y="266692"/>
                  <a:pt x="3855680" y="232992"/>
                  <a:pt x="3791929" y="188059"/>
                </a:cubicBezTo>
                <a:lnTo>
                  <a:pt x="3795210" y="178230"/>
                </a:lnTo>
                <a:cubicBezTo>
                  <a:pt x="3784429" y="169337"/>
                  <a:pt x="3769428" y="206781"/>
                  <a:pt x="3754428" y="199292"/>
                </a:cubicBezTo>
                <a:cubicBezTo>
                  <a:pt x="3754428" y="191803"/>
                  <a:pt x="3758178" y="188059"/>
                  <a:pt x="3758178" y="180570"/>
                </a:cubicBezTo>
                <a:cubicBezTo>
                  <a:pt x="3754428" y="203037"/>
                  <a:pt x="3731928" y="188059"/>
                  <a:pt x="3728177" y="203037"/>
                </a:cubicBezTo>
                <a:cubicBezTo>
                  <a:pt x="3720677" y="195548"/>
                  <a:pt x="3724427" y="180570"/>
                  <a:pt x="3716927" y="169337"/>
                </a:cubicBezTo>
                <a:cubicBezTo>
                  <a:pt x="3709427" y="195548"/>
                  <a:pt x="3709427" y="195548"/>
                  <a:pt x="3709427" y="195548"/>
                </a:cubicBezTo>
                <a:cubicBezTo>
                  <a:pt x="3686927" y="251714"/>
                  <a:pt x="3656926" y="188059"/>
                  <a:pt x="3630675" y="218014"/>
                </a:cubicBezTo>
                <a:cubicBezTo>
                  <a:pt x="3630675" y="210525"/>
                  <a:pt x="3634426" y="206781"/>
                  <a:pt x="3630675" y="203037"/>
                </a:cubicBezTo>
                <a:cubicBezTo>
                  <a:pt x="3585674" y="236736"/>
                  <a:pt x="3529423" y="225503"/>
                  <a:pt x="3476922" y="240481"/>
                </a:cubicBezTo>
                <a:cubicBezTo>
                  <a:pt x="3480672" y="229248"/>
                  <a:pt x="3480672" y="214270"/>
                  <a:pt x="3480672" y="206781"/>
                </a:cubicBezTo>
                <a:cubicBezTo>
                  <a:pt x="3476922" y="229248"/>
                  <a:pt x="3458172" y="236736"/>
                  <a:pt x="3446922" y="240481"/>
                </a:cubicBezTo>
                <a:cubicBezTo>
                  <a:pt x="3439421" y="214270"/>
                  <a:pt x="3420671" y="262947"/>
                  <a:pt x="3405671" y="247970"/>
                </a:cubicBezTo>
                <a:lnTo>
                  <a:pt x="3409421" y="244225"/>
                </a:lnTo>
                <a:lnTo>
                  <a:pt x="3399987" y="252884"/>
                </a:lnTo>
                <a:cubicBezTo>
                  <a:pt x="3392076" y="252884"/>
                  <a:pt x="3387858" y="233929"/>
                  <a:pt x="3379420" y="259203"/>
                </a:cubicBezTo>
                <a:lnTo>
                  <a:pt x="3372858" y="242821"/>
                </a:lnTo>
                <a:cubicBezTo>
                  <a:pt x="3368170" y="274181"/>
                  <a:pt x="3356920" y="218014"/>
                  <a:pt x="3345669" y="236736"/>
                </a:cubicBezTo>
                <a:lnTo>
                  <a:pt x="3345669" y="243289"/>
                </a:lnTo>
                <a:cubicBezTo>
                  <a:pt x="3338169" y="255459"/>
                  <a:pt x="3334419" y="236736"/>
                  <a:pt x="3323169" y="240481"/>
                </a:cubicBezTo>
                <a:cubicBezTo>
                  <a:pt x="3304419" y="244225"/>
                  <a:pt x="3293168" y="225503"/>
                  <a:pt x="3293168" y="255459"/>
                </a:cubicBezTo>
                <a:cubicBezTo>
                  <a:pt x="3285668" y="229248"/>
                  <a:pt x="3311919" y="244225"/>
                  <a:pt x="3300669" y="210525"/>
                </a:cubicBezTo>
                <a:cubicBezTo>
                  <a:pt x="3236917" y="236736"/>
                  <a:pt x="3165666" y="229248"/>
                  <a:pt x="3101914" y="229248"/>
                </a:cubicBezTo>
                <a:cubicBezTo>
                  <a:pt x="3094414" y="218014"/>
                  <a:pt x="3090664" y="214270"/>
                  <a:pt x="3086914" y="203037"/>
                </a:cubicBezTo>
                <a:cubicBezTo>
                  <a:pt x="3079414" y="206781"/>
                  <a:pt x="3064414" y="206781"/>
                  <a:pt x="3056913" y="221759"/>
                </a:cubicBezTo>
                <a:cubicBezTo>
                  <a:pt x="3060663" y="221759"/>
                  <a:pt x="3053163" y="206781"/>
                  <a:pt x="3049413" y="206781"/>
                </a:cubicBezTo>
                <a:cubicBezTo>
                  <a:pt x="3038163" y="195548"/>
                  <a:pt x="3034413" y="236736"/>
                  <a:pt x="3023163" y="221759"/>
                </a:cubicBezTo>
                <a:cubicBezTo>
                  <a:pt x="3026913" y="214270"/>
                  <a:pt x="3030663" y="206781"/>
                  <a:pt x="3026913" y="195548"/>
                </a:cubicBezTo>
                <a:cubicBezTo>
                  <a:pt x="3015663" y="218014"/>
                  <a:pt x="3000662" y="214270"/>
                  <a:pt x="2989412" y="221759"/>
                </a:cubicBezTo>
                <a:cubicBezTo>
                  <a:pt x="2989412" y="214270"/>
                  <a:pt x="2993162" y="214270"/>
                  <a:pt x="2993162" y="203037"/>
                </a:cubicBezTo>
                <a:cubicBezTo>
                  <a:pt x="2978162" y="229248"/>
                  <a:pt x="2966912" y="199292"/>
                  <a:pt x="2951911" y="214270"/>
                </a:cubicBezTo>
                <a:lnTo>
                  <a:pt x="2958474" y="197888"/>
                </a:lnTo>
                <a:cubicBezTo>
                  <a:pt x="2940661" y="176826"/>
                  <a:pt x="2951911" y="232992"/>
                  <a:pt x="2933161" y="218014"/>
                </a:cubicBezTo>
                <a:cubicBezTo>
                  <a:pt x="2936911" y="214270"/>
                  <a:pt x="2936911" y="206781"/>
                  <a:pt x="2936911" y="199292"/>
                </a:cubicBezTo>
                <a:cubicBezTo>
                  <a:pt x="2921911" y="229248"/>
                  <a:pt x="2895660" y="218014"/>
                  <a:pt x="2876910" y="229248"/>
                </a:cubicBezTo>
                <a:lnTo>
                  <a:pt x="2876910" y="221759"/>
                </a:lnTo>
                <a:cubicBezTo>
                  <a:pt x="2861909" y="225503"/>
                  <a:pt x="2843159" y="214270"/>
                  <a:pt x="2820658" y="229248"/>
                </a:cubicBezTo>
                <a:cubicBezTo>
                  <a:pt x="2813158" y="221759"/>
                  <a:pt x="2824409" y="188059"/>
                  <a:pt x="2805658" y="191803"/>
                </a:cubicBezTo>
                <a:cubicBezTo>
                  <a:pt x="2805658" y="225503"/>
                  <a:pt x="2771907" y="206781"/>
                  <a:pt x="2783158" y="244225"/>
                </a:cubicBezTo>
                <a:cubicBezTo>
                  <a:pt x="2768157" y="236736"/>
                  <a:pt x="2741907" y="225503"/>
                  <a:pt x="2730657" y="236736"/>
                </a:cubicBezTo>
                <a:cubicBezTo>
                  <a:pt x="2738157" y="221759"/>
                  <a:pt x="2723156" y="195548"/>
                  <a:pt x="2738157" y="191803"/>
                </a:cubicBezTo>
                <a:lnTo>
                  <a:pt x="2728313" y="175421"/>
                </a:lnTo>
                <a:lnTo>
                  <a:pt x="2730188" y="167055"/>
                </a:lnTo>
                <a:cubicBezTo>
                  <a:pt x="2735637" y="166880"/>
                  <a:pt x="2735813" y="165124"/>
                  <a:pt x="2734407" y="158104"/>
                </a:cubicBezTo>
                <a:cubicBezTo>
                  <a:pt x="2726906" y="161848"/>
                  <a:pt x="2708156" y="173081"/>
                  <a:pt x="2700656" y="169337"/>
                </a:cubicBezTo>
                <a:cubicBezTo>
                  <a:pt x="2689406" y="188059"/>
                  <a:pt x="2678155" y="225503"/>
                  <a:pt x="2655655" y="229248"/>
                </a:cubicBezTo>
                <a:cubicBezTo>
                  <a:pt x="2666905" y="218014"/>
                  <a:pt x="2651905" y="191803"/>
                  <a:pt x="2659405" y="188059"/>
                </a:cubicBezTo>
                <a:cubicBezTo>
                  <a:pt x="2629404" y="247970"/>
                  <a:pt x="2629404" y="247970"/>
                  <a:pt x="2629404" y="247970"/>
                </a:cubicBezTo>
                <a:cubicBezTo>
                  <a:pt x="2621904" y="251714"/>
                  <a:pt x="2625654" y="221759"/>
                  <a:pt x="2618154" y="232992"/>
                </a:cubicBezTo>
                <a:cubicBezTo>
                  <a:pt x="2618154" y="240481"/>
                  <a:pt x="2614404" y="247970"/>
                  <a:pt x="2610654" y="251714"/>
                </a:cubicBezTo>
                <a:cubicBezTo>
                  <a:pt x="2606904" y="247970"/>
                  <a:pt x="2580653" y="259203"/>
                  <a:pt x="2580653" y="229248"/>
                </a:cubicBezTo>
                <a:cubicBezTo>
                  <a:pt x="2576903" y="214270"/>
                  <a:pt x="2591904" y="221759"/>
                  <a:pt x="2584404" y="210525"/>
                </a:cubicBezTo>
                <a:cubicBezTo>
                  <a:pt x="2569403" y="210525"/>
                  <a:pt x="2569403" y="221759"/>
                  <a:pt x="2558153" y="221759"/>
                </a:cubicBezTo>
                <a:cubicBezTo>
                  <a:pt x="2550706" y="210578"/>
                  <a:pt x="2532167" y="228984"/>
                  <a:pt x="2539361" y="247530"/>
                </a:cubicBezTo>
                <a:cubicBezTo>
                  <a:pt x="2533690" y="258667"/>
                  <a:pt x="2524493" y="262947"/>
                  <a:pt x="2513152" y="262947"/>
                </a:cubicBezTo>
                <a:cubicBezTo>
                  <a:pt x="2516902" y="255459"/>
                  <a:pt x="2516902" y="247970"/>
                  <a:pt x="2520652" y="236736"/>
                </a:cubicBezTo>
                <a:cubicBezTo>
                  <a:pt x="2502633" y="261926"/>
                  <a:pt x="2484613" y="269824"/>
                  <a:pt x="2466587" y="280360"/>
                </a:cubicBezTo>
                <a:cubicBezTo>
                  <a:pt x="2468386" y="274645"/>
                  <a:pt x="2470872" y="264979"/>
                  <a:pt x="2473190" y="262123"/>
                </a:cubicBezTo>
                <a:cubicBezTo>
                  <a:pt x="2451767" y="242997"/>
                  <a:pt x="2426306" y="288367"/>
                  <a:pt x="2404400" y="259203"/>
                </a:cubicBezTo>
                <a:cubicBezTo>
                  <a:pt x="2408150" y="255460"/>
                  <a:pt x="2408150" y="281670"/>
                  <a:pt x="2408150" y="277925"/>
                </a:cubicBezTo>
                <a:cubicBezTo>
                  <a:pt x="2396900" y="274181"/>
                  <a:pt x="2396900" y="251714"/>
                  <a:pt x="2389399" y="259203"/>
                </a:cubicBezTo>
                <a:cubicBezTo>
                  <a:pt x="2389399" y="247970"/>
                  <a:pt x="2378149" y="262947"/>
                  <a:pt x="2370649" y="266692"/>
                </a:cubicBezTo>
                <a:cubicBezTo>
                  <a:pt x="2370329" y="264717"/>
                  <a:pt x="2372364" y="259203"/>
                  <a:pt x="2374399" y="259203"/>
                </a:cubicBezTo>
                <a:cubicBezTo>
                  <a:pt x="2366899" y="270436"/>
                  <a:pt x="2321898" y="289158"/>
                  <a:pt x="2295647" y="270436"/>
                </a:cubicBezTo>
                <a:cubicBezTo>
                  <a:pt x="2295647" y="277926"/>
                  <a:pt x="2280647" y="300392"/>
                  <a:pt x="2273147" y="300392"/>
                </a:cubicBezTo>
                <a:lnTo>
                  <a:pt x="2276428" y="284010"/>
                </a:lnTo>
                <a:cubicBezTo>
                  <a:pt x="2273981" y="270023"/>
                  <a:pt x="2264263" y="276489"/>
                  <a:pt x="2260348" y="270933"/>
                </a:cubicBezTo>
                <a:lnTo>
                  <a:pt x="2269492" y="267600"/>
                </a:lnTo>
                <a:lnTo>
                  <a:pt x="2270218" y="274532"/>
                </a:lnTo>
                <a:cubicBezTo>
                  <a:pt x="2272115" y="273671"/>
                  <a:pt x="2275789" y="267486"/>
                  <a:pt x="2279674" y="263311"/>
                </a:cubicBezTo>
                <a:cubicBezTo>
                  <a:pt x="2276448" y="264848"/>
                  <a:pt x="2272963" y="266564"/>
                  <a:pt x="2269492" y="267600"/>
                </a:cubicBezTo>
                <a:cubicBezTo>
                  <a:pt x="2269313" y="267288"/>
                  <a:pt x="2269354" y="266995"/>
                  <a:pt x="2269397" y="266692"/>
                </a:cubicBezTo>
                <a:cubicBezTo>
                  <a:pt x="2266331" y="266692"/>
                  <a:pt x="2263266" y="268360"/>
                  <a:pt x="2260205" y="270417"/>
                </a:cubicBezTo>
                <a:cubicBezTo>
                  <a:pt x="2258761" y="269143"/>
                  <a:pt x="2258147" y="266735"/>
                  <a:pt x="2258147" y="262947"/>
                </a:cubicBezTo>
                <a:lnTo>
                  <a:pt x="2259116" y="271149"/>
                </a:lnTo>
                <a:cubicBezTo>
                  <a:pt x="2251292" y="276558"/>
                  <a:pt x="2243469" y="283455"/>
                  <a:pt x="2235646" y="270436"/>
                </a:cubicBezTo>
                <a:cubicBezTo>
                  <a:pt x="2239396" y="274181"/>
                  <a:pt x="2243146" y="240481"/>
                  <a:pt x="2235646" y="244225"/>
                </a:cubicBezTo>
                <a:cubicBezTo>
                  <a:pt x="2220646" y="247970"/>
                  <a:pt x="2231896" y="251714"/>
                  <a:pt x="2216896" y="259203"/>
                </a:cubicBezTo>
                <a:lnTo>
                  <a:pt x="2210333" y="265756"/>
                </a:lnTo>
                <a:lnTo>
                  <a:pt x="2205528" y="275936"/>
                </a:lnTo>
                <a:cubicBezTo>
                  <a:pt x="2200958" y="279095"/>
                  <a:pt x="2195333" y="268564"/>
                  <a:pt x="2198145" y="285414"/>
                </a:cubicBezTo>
                <a:cubicBezTo>
                  <a:pt x="2198145" y="270436"/>
                  <a:pt x="2175645" y="296647"/>
                  <a:pt x="2179395" y="262947"/>
                </a:cubicBezTo>
                <a:cubicBezTo>
                  <a:pt x="2179395" y="236736"/>
                  <a:pt x="2179395" y="236736"/>
                  <a:pt x="2179395" y="236736"/>
                </a:cubicBezTo>
                <a:cubicBezTo>
                  <a:pt x="2171895" y="240481"/>
                  <a:pt x="2168145" y="262947"/>
                  <a:pt x="2160645" y="274181"/>
                </a:cubicBezTo>
                <a:cubicBezTo>
                  <a:pt x="2160645" y="274120"/>
                  <a:pt x="2160645" y="266677"/>
                  <a:pt x="2160645" y="262947"/>
                </a:cubicBezTo>
                <a:cubicBezTo>
                  <a:pt x="2156895" y="304136"/>
                  <a:pt x="2141894" y="259203"/>
                  <a:pt x="2134394" y="289158"/>
                </a:cubicBezTo>
                <a:cubicBezTo>
                  <a:pt x="2119394" y="277925"/>
                  <a:pt x="2096893" y="289158"/>
                  <a:pt x="2089393" y="262947"/>
                </a:cubicBezTo>
                <a:cubicBezTo>
                  <a:pt x="2078143" y="274181"/>
                  <a:pt x="2066893" y="289158"/>
                  <a:pt x="2055642" y="281670"/>
                </a:cubicBezTo>
                <a:cubicBezTo>
                  <a:pt x="2055642" y="277925"/>
                  <a:pt x="2059393" y="274181"/>
                  <a:pt x="2063143" y="266692"/>
                </a:cubicBezTo>
                <a:cubicBezTo>
                  <a:pt x="2051892" y="255459"/>
                  <a:pt x="2051892" y="266692"/>
                  <a:pt x="2044392" y="270436"/>
                </a:cubicBezTo>
                <a:cubicBezTo>
                  <a:pt x="2044392" y="266692"/>
                  <a:pt x="2029392" y="247970"/>
                  <a:pt x="2018142" y="232992"/>
                </a:cubicBezTo>
                <a:cubicBezTo>
                  <a:pt x="2006891" y="244225"/>
                  <a:pt x="2010642" y="266692"/>
                  <a:pt x="2010642" y="277925"/>
                </a:cubicBezTo>
                <a:cubicBezTo>
                  <a:pt x="1999391" y="240481"/>
                  <a:pt x="1976891" y="304136"/>
                  <a:pt x="1965641" y="266692"/>
                </a:cubicBezTo>
                <a:cubicBezTo>
                  <a:pt x="1969391" y="262947"/>
                  <a:pt x="1980641" y="247970"/>
                  <a:pt x="1973141" y="240481"/>
                </a:cubicBezTo>
                <a:cubicBezTo>
                  <a:pt x="1961891" y="199292"/>
                  <a:pt x="1950640" y="266692"/>
                  <a:pt x="1935640" y="247970"/>
                </a:cubicBezTo>
                <a:cubicBezTo>
                  <a:pt x="1935640" y="281670"/>
                  <a:pt x="1935640" y="281670"/>
                  <a:pt x="1935640" y="281670"/>
                </a:cubicBezTo>
                <a:cubicBezTo>
                  <a:pt x="1931890" y="259203"/>
                  <a:pt x="1913139" y="300392"/>
                  <a:pt x="1913139" y="266692"/>
                </a:cubicBezTo>
                <a:cubicBezTo>
                  <a:pt x="1909389" y="277925"/>
                  <a:pt x="1894389" y="255459"/>
                  <a:pt x="1898139" y="285414"/>
                </a:cubicBezTo>
                <a:cubicBezTo>
                  <a:pt x="1868139" y="259203"/>
                  <a:pt x="1826888" y="300392"/>
                  <a:pt x="1811887" y="244225"/>
                </a:cubicBezTo>
                <a:cubicBezTo>
                  <a:pt x="1808137" y="247970"/>
                  <a:pt x="1800637" y="240481"/>
                  <a:pt x="1800637" y="259203"/>
                </a:cubicBezTo>
                <a:lnTo>
                  <a:pt x="1805559" y="265522"/>
                </a:lnTo>
                <a:cubicBezTo>
                  <a:pt x="1809778" y="265521"/>
                  <a:pt x="1811887" y="250778"/>
                  <a:pt x="1811887" y="259203"/>
                </a:cubicBezTo>
                <a:cubicBezTo>
                  <a:pt x="1808137" y="259203"/>
                  <a:pt x="1808137" y="266692"/>
                  <a:pt x="1808137" y="270436"/>
                </a:cubicBezTo>
                <a:cubicBezTo>
                  <a:pt x="1800637" y="262947"/>
                  <a:pt x="1793137" y="262947"/>
                  <a:pt x="1800637" y="236736"/>
                </a:cubicBezTo>
                <a:cubicBezTo>
                  <a:pt x="1781887" y="214270"/>
                  <a:pt x="1781887" y="289158"/>
                  <a:pt x="1755636" y="277925"/>
                </a:cubicBezTo>
                <a:cubicBezTo>
                  <a:pt x="1759386" y="262947"/>
                  <a:pt x="1755636" y="259203"/>
                  <a:pt x="1748136" y="259203"/>
                </a:cubicBezTo>
                <a:cubicBezTo>
                  <a:pt x="1733136" y="281670"/>
                  <a:pt x="1733136" y="281670"/>
                  <a:pt x="1733136" y="281670"/>
                </a:cubicBezTo>
                <a:cubicBezTo>
                  <a:pt x="1718135" y="277925"/>
                  <a:pt x="1725636" y="251714"/>
                  <a:pt x="1725636" y="229248"/>
                </a:cubicBezTo>
                <a:cubicBezTo>
                  <a:pt x="1718135" y="232992"/>
                  <a:pt x="1706885" y="232992"/>
                  <a:pt x="1703135" y="247970"/>
                </a:cubicBezTo>
                <a:cubicBezTo>
                  <a:pt x="1695635" y="221759"/>
                  <a:pt x="1695635" y="221759"/>
                  <a:pt x="1695635" y="221759"/>
                </a:cubicBezTo>
                <a:cubicBezTo>
                  <a:pt x="1703135" y="240481"/>
                  <a:pt x="1688135" y="232992"/>
                  <a:pt x="1684385" y="240481"/>
                </a:cubicBezTo>
                <a:lnTo>
                  <a:pt x="1687666" y="233928"/>
                </a:lnTo>
                <a:cubicBezTo>
                  <a:pt x="1684385" y="225503"/>
                  <a:pt x="1676885" y="229248"/>
                  <a:pt x="1673134" y="232992"/>
                </a:cubicBezTo>
                <a:cubicBezTo>
                  <a:pt x="1673134" y="244225"/>
                  <a:pt x="1680635" y="251714"/>
                  <a:pt x="1688135" y="255459"/>
                </a:cubicBezTo>
                <a:cubicBezTo>
                  <a:pt x="1680635" y="266692"/>
                  <a:pt x="1676885" y="262947"/>
                  <a:pt x="1669384" y="274181"/>
                </a:cubicBezTo>
                <a:cubicBezTo>
                  <a:pt x="1673134" y="251714"/>
                  <a:pt x="1658134" y="259203"/>
                  <a:pt x="1650634" y="255459"/>
                </a:cubicBezTo>
                <a:cubicBezTo>
                  <a:pt x="1643134" y="251714"/>
                  <a:pt x="1639384" y="274181"/>
                  <a:pt x="1639384" y="274181"/>
                </a:cubicBezTo>
                <a:cubicBezTo>
                  <a:pt x="1639384" y="262947"/>
                  <a:pt x="1624383" y="274181"/>
                  <a:pt x="1631884" y="255459"/>
                </a:cubicBezTo>
                <a:cubicBezTo>
                  <a:pt x="1635634" y="251714"/>
                  <a:pt x="1639384" y="266692"/>
                  <a:pt x="1643134" y="259203"/>
                </a:cubicBezTo>
                <a:cubicBezTo>
                  <a:pt x="1639384" y="247970"/>
                  <a:pt x="1639384" y="229248"/>
                  <a:pt x="1628134" y="244225"/>
                </a:cubicBezTo>
                <a:cubicBezTo>
                  <a:pt x="1620633" y="255459"/>
                  <a:pt x="1628134" y="285414"/>
                  <a:pt x="1613133" y="274181"/>
                </a:cubicBezTo>
                <a:cubicBezTo>
                  <a:pt x="1616883" y="266692"/>
                  <a:pt x="1620633" y="259203"/>
                  <a:pt x="1624383" y="251714"/>
                </a:cubicBezTo>
                <a:lnTo>
                  <a:pt x="1611258" y="241885"/>
                </a:lnTo>
                <a:lnTo>
                  <a:pt x="1609383" y="256863"/>
                </a:lnTo>
                <a:cubicBezTo>
                  <a:pt x="1605633" y="255459"/>
                  <a:pt x="1609383" y="251714"/>
                  <a:pt x="1605633" y="247970"/>
                </a:cubicBezTo>
                <a:cubicBezTo>
                  <a:pt x="1601883" y="270436"/>
                  <a:pt x="1586883" y="255459"/>
                  <a:pt x="1583133" y="277925"/>
                </a:cubicBezTo>
                <a:cubicBezTo>
                  <a:pt x="1575632" y="281670"/>
                  <a:pt x="1568132" y="262947"/>
                  <a:pt x="1560632" y="262947"/>
                </a:cubicBezTo>
                <a:cubicBezTo>
                  <a:pt x="1553132" y="247970"/>
                  <a:pt x="1541882" y="255459"/>
                  <a:pt x="1534382" y="270436"/>
                </a:cubicBezTo>
                <a:cubicBezTo>
                  <a:pt x="1530631" y="262947"/>
                  <a:pt x="1519381" y="266692"/>
                  <a:pt x="1515631" y="277925"/>
                </a:cubicBezTo>
                <a:cubicBezTo>
                  <a:pt x="1504381" y="262947"/>
                  <a:pt x="1511881" y="203037"/>
                  <a:pt x="1500631" y="225503"/>
                </a:cubicBezTo>
                <a:cubicBezTo>
                  <a:pt x="1489381" y="225503"/>
                  <a:pt x="1481880" y="262947"/>
                  <a:pt x="1485631" y="274181"/>
                </a:cubicBezTo>
                <a:cubicBezTo>
                  <a:pt x="1463130" y="262947"/>
                  <a:pt x="1440630" y="292903"/>
                  <a:pt x="1421879" y="262947"/>
                </a:cubicBezTo>
                <a:cubicBezTo>
                  <a:pt x="1418129" y="270436"/>
                  <a:pt x="1421879" y="274181"/>
                  <a:pt x="1414379" y="277925"/>
                </a:cubicBezTo>
                <a:cubicBezTo>
                  <a:pt x="1384378" y="270436"/>
                  <a:pt x="1346878" y="300392"/>
                  <a:pt x="1324377" y="262947"/>
                </a:cubicBezTo>
                <a:cubicBezTo>
                  <a:pt x="1335627" y="251714"/>
                  <a:pt x="1328127" y="240481"/>
                  <a:pt x="1328127" y="229248"/>
                </a:cubicBezTo>
                <a:lnTo>
                  <a:pt x="1323733" y="234689"/>
                </a:lnTo>
                <a:lnTo>
                  <a:pt x="1320107" y="228699"/>
                </a:lnTo>
                <a:cubicBezTo>
                  <a:pt x="1319162" y="227492"/>
                  <a:pt x="1318283" y="229248"/>
                  <a:pt x="1316877" y="240481"/>
                </a:cubicBezTo>
                <a:cubicBezTo>
                  <a:pt x="1316877" y="259203"/>
                  <a:pt x="1313127" y="270436"/>
                  <a:pt x="1324377" y="277925"/>
                </a:cubicBezTo>
                <a:cubicBezTo>
                  <a:pt x="1305627" y="285414"/>
                  <a:pt x="1275626" y="285414"/>
                  <a:pt x="1268126" y="266692"/>
                </a:cubicBezTo>
                <a:cubicBezTo>
                  <a:pt x="1271876" y="274181"/>
                  <a:pt x="1268126" y="281670"/>
                  <a:pt x="1264376" y="285414"/>
                </a:cubicBezTo>
                <a:lnTo>
                  <a:pt x="1257344" y="260139"/>
                </a:lnTo>
                <a:cubicBezTo>
                  <a:pt x="1253126" y="256395"/>
                  <a:pt x="1247501" y="257331"/>
                  <a:pt x="1241875" y="262947"/>
                </a:cubicBezTo>
                <a:lnTo>
                  <a:pt x="1241875" y="279329"/>
                </a:lnTo>
                <a:lnTo>
                  <a:pt x="1235313" y="265288"/>
                </a:lnTo>
                <a:cubicBezTo>
                  <a:pt x="1230625" y="266693"/>
                  <a:pt x="1226875" y="300392"/>
                  <a:pt x="1219375" y="281670"/>
                </a:cubicBezTo>
                <a:cubicBezTo>
                  <a:pt x="1219375" y="274181"/>
                  <a:pt x="1219375" y="266692"/>
                  <a:pt x="1215625" y="262947"/>
                </a:cubicBezTo>
                <a:cubicBezTo>
                  <a:pt x="1204375" y="277925"/>
                  <a:pt x="1189374" y="300392"/>
                  <a:pt x="1178124" y="285414"/>
                </a:cubicBezTo>
                <a:cubicBezTo>
                  <a:pt x="1170624" y="259203"/>
                  <a:pt x="1170624" y="259203"/>
                  <a:pt x="1170624" y="259203"/>
                </a:cubicBezTo>
                <a:cubicBezTo>
                  <a:pt x="1166874" y="262947"/>
                  <a:pt x="1155624" y="277925"/>
                  <a:pt x="1166874" y="285414"/>
                </a:cubicBezTo>
                <a:cubicBezTo>
                  <a:pt x="1148123" y="270436"/>
                  <a:pt x="1133123" y="266692"/>
                  <a:pt x="1129373" y="244225"/>
                </a:cubicBezTo>
                <a:cubicBezTo>
                  <a:pt x="1091872" y="296647"/>
                  <a:pt x="1043121" y="296647"/>
                  <a:pt x="1005620" y="292903"/>
                </a:cubicBezTo>
                <a:lnTo>
                  <a:pt x="1008902" y="283074"/>
                </a:lnTo>
                <a:lnTo>
                  <a:pt x="1003137" y="279278"/>
                </a:lnTo>
                <a:cubicBezTo>
                  <a:pt x="999292" y="282372"/>
                  <a:pt x="999995" y="301328"/>
                  <a:pt x="994370" y="292903"/>
                </a:cubicBezTo>
                <a:cubicBezTo>
                  <a:pt x="998120" y="281670"/>
                  <a:pt x="986870" y="266692"/>
                  <a:pt x="994370" y="251714"/>
                </a:cubicBezTo>
                <a:cubicBezTo>
                  <a:pt x="983120" y="236736"/>
                  <a:pt x="975620" y="274181"/>
                  <a:pt x="968120" y="277925"/>
                </a:cubicBezTo>
                <a:lnTo>
                  <a:pt x="967651" y="284419"/>
                </a:lnTo>
                <a:lnTo>
                  <a:pt x="971342" y="280668"/>
                </a:lnTo>
                <a:cubicBezTo>
                  <a:pt x="972573" y="279680"/>
                  <a:pt x="973276" y="280733"/>
                  <a:pt x="971870" y="289158"/>
                </a:cubicBezTo>
                <a:cubicBezTo>
                  <a:pt x="971870" y="296647"/>
                  <a:pt x="953119" y="274181"/>
                  <a:pt x="949369" y="300392"/>
                </a:cubicBezTo>
                <a:cubicBezTo>
                  <a:pt x="945619" y="292903"/>
                  <a:pt x="949369" y="274181"/>
                  <a:pt x="949369" y="262947"/>
                </a:cubicBezTo>
                <a:lnTo>
                  <a:pt x="942807" y="272777"/>
                </a:lnTo>
                <a:cubicBezTo>
                  <a:pt x="930619" y="244225"/>
                  <a:pt x="968120" y="221759"/>
                  <a:pt x="956869" y="184315"/>
                </a:cubicBezTo>
                <a:lnTo>
                  <a:pt x="950307" y="187591"/>
                </a:lnTo>
                <a:cubicBezTo>
                  <a:pt x="941869" y="158104"/>
                  <a:pt x="971870" y="154359"/>
                  <a:pt x="953119" y="146870"/>
                </a:cubicBezTo>
                <a:cubicBezTo>
                  <a:pt x="941869" y="158104"/>
                  <a:pt x="934369" y="195548"/>
                  <a:pt x="941869" y="206781"/>
                </a:cubicBezTo>
                <a:cubicBezTo>
                  <a:pt x="923119" y="214270"/>
                  <a:pt x="930619" y="270436"/>
                  <a:pt x="908118" y="266692"/>
                </a:cubicBezTo>
                <a:cubicBezTo>
                  <a:pt x="904368" y="251714"/>
                  <a:pt x="926869" y="262947"/>
                  <a:pt x="923119" y="244225"/>
                </a:cubicBezTo>
                <a:cubicBezTo>
                  <a:pt x="915619" y="221759"/>
                  <a:pt x="904368" y="255459"/>
                  <a:pt x="893118" y="247970"/>
                </a:cubicBezTo>
                <a:cubicBezTo>
                  <a:pt x="904368" y="255459"/>
                  <a:pt x="896868" y="281670"/>
                  <a:pt x="889368" y="285414"/>
                </a:cubicBezTo>
                <a:cubicBezTo>
                  <a:pt x="878118" y="274181"/>
                  <a:pt x="896868" y="262947"/>
                  <a:pt x="881868" y="259203"/>
                </a:cubicBezTo>
                <a:cubicBezTo>
                  <a:pt x="878118" y="274181"/>
                  <a:pt x="863117" y="285414"/>
                  <a:pt x="878118" y="296647"/>
                </a:cubicBezTo>
                <a:lnTo>
                  <a:pt x="872434" y="309519"/>
                </a:lnTo>
                <a:cubicBezTo>
                  <a:pt x="866633" y="312327"/>
                  <a:pt x="860305" y="291967"/>
                  <a:pt x="851867" y="311625"/>
                </a:cubicBezTo>
                <a:cubicBezTo>
                  <a:pt x="848117" y="289158"/>
                  <a:pt x="870618" y="259203"/>
                  <a:pt x="851867" y="244225"/>
                </a:cubicBezTo>
                <a:cubicBezTo>
                  <a:pt x="855617" y="266692"/>
                  <a:pt x="833117" y="274181"/>
                  <a:pt x="840617" y="311625"/>
                </a:cubicBezTo>
                <a:cubicBezTo>
                  <a:pt x="833117" y="304136"/>
                  <a:pt x="833117" y="285414"/>
                  <a:pt x="840617" y="270436"/>
                </a:cubicBezTo>
                <a:cubicBezTo>
                  <a:pt x="829367" y="255459"/>
                  <a:pt x="814366" y="311625"/>
                  <a:pt x="814366" y="266692"/>
                </a:cubicBezTo>
                <a:cubicBezTo>
                  <a:pt x="810616" y="289158"/>
                  <a:pt x="810616" y="289158"/>
                  <a:pt x="810616" y="289158"/>
                </a:cubicBezTo>
                <a:cubicBezTo>
                  <a:pt x="806866" y="281670"/>
                  <a:pt x="803116" y="277925"/>
                  <a:pt x="799366" y="262947"/>
                </a:cubicBezTo>
                <a:cubicBezTo>
                  <a:pt x="791866" y="262947"/>
                  <a:pt x="773116" y="296647"/>
                  <a:pt x="773116" y="259203"/>
                </a:cubicBezTo>
                <a:cubicBezTo>
                  <a:pt x="773116" y="262947"/>
                  <a:pt x="754365" y="259203"/>
                  <a:pt x="758115" y="285414"/>
                </a:cubicBezTo>
                <a:cubicBezTo>
                  <a:pt x="769365" y="300392"/>
                  <a:pt x="773116" y="266692"/>
                  <a:pt x="776866" y="300392"/>
                </a:cubicBezTo>
                <a:lnTo>
                  <a:pt x="772823" y="290094"/>
                </a:lnTo>
                <a:cubicBezTo>
                  <a:pt x="767725" y="287988"/>
                  <a:pt x="759990" y="306944"/>
                  <a:pt x="754365" y="315369"/>
                </a:cubicBezTo>
                <a:lnTo>
                  <a:pt x="754365" y="302264"/>
                </a:lnTo>
                <a:cubicBezTo>
                  <a:pt x="750615" y="304136"/>
                  <a:pt x="743115" y="300392"/>
                  <a:pt x="739365" y="315369"/>
                </a:cubicBezTo>
                <a:cubicBezTo>
                  <a:pt x="743115" y="307880"/>
                  <a:pt x="739365" y="300392"/>
                  <a:pt x="739365" y="296647"/>
                </a:cubicBezTo>
                <a:lnTo>
                  <a:pt x="732802" y="313029"/>
                </a:lnTo>
                <a:cubicBezTo>
                  <a:pt x="716864" y="326603"/>
                  <a:pt x="731865" y="281670"/>
                  <a:pt x="713114" y="285414"/>
                </a:cubicBezTo>
                <a:lnTo>
                  <a:pt x="726240" y="272309"/>
                </a:lnTo>
                <a:cubicBezTo>
                  <a:pt x="724365" y="274181"/>
                  <a:pt x="720614" y="251714"/>
                  <a:pt x="713114" y="259203"/>
                </a:cubicBezTo>
                <a:cubicBezTo>
                  <a:pt x="709364" y="277925"/>
                  <a:pt x="701864" y="300392"/>
                  <a:pt x="698114" y="315369"/>
                </a:cubicBezTo>
                <a:cubicBezTo>
                  <a:pt x="692506" y="320969"/>
                  <a:pt x="693188" y="305634"/>
                  <a:pt x="690926" y="307256"/>
                </a:cubicBezTo>
                <a:lnTo>
                  <a:pt x="697215" y="294697"/>
                </a:lnTo>
                <a:cubicBezTo>
                  <a:pt x="701864" y="285414"/>
                  <a:pt x="690614" y="259203"/>
                  <a:pt x="679364" y="259203"/>
                </a:cubicBezTo>
                <a:cubicBezTo>
                  <a:pt x="671863" y="266692"/>
                  <a:pt x="660613" y="292903"/>
                  <a:pt x="671863" y="304136"/>
                </a:cubicBezTo>
                <a:cubicBezTo>
                  <a:pt x="664363" y="304136"/>
                  <a:pt x="656863" y="292903"/>
                  <a:pt x="664363" y="277925"/>
                </a:cubicBezTo>
                <a:cubicBezTo>
                  <a:pt x="649363" y="285414"/>
                  <a:pt x="664363" y="300392"/>
                  <a:pt x="653113" y="311625"/>
                </a:cubicBezTo>
                <a:cubicBezTo>
                  <a:pt x="649363" y="296647"/>
                  <a:pt x="634363" y="277925"/>
                  <a:pt x="626862" y="259203"/>
                </a:cubicBezTo>
                <a:cubicBezTo>
                  <a:pt x="638113" y="229248"/>
                  <a:pt x="638113" y="229248"/>
                  <a:pt x="638113" y="229248"/>
                </a:cubicBezTo>
                <a:lnTo>
                  <a:pt x="631550" y="229248"/>
                </a:lnTo>
                <a:cubicBezTo>
                  <a:pt x="641863" y="203037"/>
                  <a:pt x="626862" y="206781"/>
                  <a:pt x="634363" y="180570"/>
                </a:cubicBezTo>
                <a:cubicBezTo>
                  <a:pt x="626862" y="176826"/>
                  <a:pt x="619362" y="184315"/>
                  <a:pt x="615612" y="191803"/>
                </a:cubicBezTo>
                <a:cubicBezTo>
                  <a:pt x="630613" y="236736"/>
                  <a:pt x="596862" y="251714"/>
                  <a:pt x="600612" y="292903"/>
                </a:cubicBezTo>
                <a:cubicBezTo>
                  <a:pt x="578111" y="300392"/>
                  <a:pt x="589362" y="195548"/>
                  <a:pt x="563111" y="255459"/>
                </a:cubicBezTo>
                <a:cubicBezTo>
                  <a:pt x="566861" y="266692"/>
                  <a:pt x="555611" y="296647"/>
                  <a:pt x="570611" y="285414"/>
                </a:cubicBezTo>
                <a:cubicBezTo>
                  <a:pt x="555611" y="281670"/>
                  <a:pt x="559361" y="322858"/>
                  <a:pt x="544361" y="307880"/>
                </a:cubicBezTo>
                <a:cubicBezTo>
                  <a:pt x="555611" y="292903"/>
                  <a:pt x="533111" y="266692"/>
                  <a:pt x="551861" y="244225"/>
                </a:cubicBezTo>
                <a:cubicBezTo>
                  <a:pt x="548111" y="255459"/>
                  <a:pt x="559361" y="255459"/>
                  <a:pt x="563111" y="251714"/>
                </a:cubicBezTo>
                <a:cubicBezTo>
                  <a:pt x="555611" y="236736"/>
                  <a:pt x="563111" y="210525"/>
                  <a:pt x="551861" y="210525"/>
                </a:cubicBezTo>
                <a:cubicBezTo>
                  <a:pt x="540611" y="214270"/>
                  <a:pt x="529360" y="214270"/>
                  <a:pt x="533111" y="236736"/>
                </a:cubicBezTo>
                <a:lnTo>
                  <a:pt x="534810" y="245980"/>
                </a:lnTo>
                <a:cubicBezTo>
                  <a:pt x="537798" y="249140"/>
                  <a:pt x="543423" y="238609"/>
                  <a:pt x="540611" y="255459"/>
                </a:cubicBezTo>
                <a:cubicBezTo>
                  <a:pt x="521860" y="262947"/>
                  <a:pt x="521860" y="229248"/>
                  <a:pt x="510610" y="270436"/>
                </a:cubicBezTo>
                <a:cubicBezTo>
                  <a:pt x="521860" y="266692"/>
                  <a:pt x="525610" y="289158"/>
                  <a:pt x="525610" y="304136"/>
                </a:cubicBezTo>
                <a:lnTo>
                  <a:pt x="512485" y="313965"/>
                </a:lnTo>
                <a:lnTo>
                  <a:pt x="513891" y="302264"/>
                </a:lnTo>
                <a:cubicBezTo>
                  <a:pt x="495610" y="289158"/>
                  <a:pt x="506860" y="326603"/>
                  <a:pt x="488110" y="322858"/>
                </a:cubicBezTo>
                <a:cubicBezTo>
                  <a:pt x="480609" y="292903"/>
                  <a:pt x="480609" y="292903"/>
                  <a:pt x="480609" y="292903"/>
                </a:cubicBezTo>
                <a:cubicBezTo>
                  <a:pt x="484359" y="266692"/>
                  <a:pt x="506860" y="304136"/>
                  <a:pt x="506860" y="262947"/>
                </a:cubicBezTo>
                <a:cubicBezTo>
                  <a:pt x="491860" y="259203"/>
                  <a:pt x="488110" y="281670"/>
                  <a:pt x="476859" y="270436"/>
                </a:cubicBezTo>
                <a:cubicBezTo>
                  <a:pt x="480609" y="266692"/>
                  <a:pt x="484359" y="266692"/>
                  <a:pt x="484359" y="262947"/>
                </a:cubicBezTo>
                <a:cubicBezTo>
                  <a:pt x="480609" y="259203"/>
                  <a:pt x="480609" y="203037"/>
                  <a:pt x="461859" y="236736"/>
                </a:cubicBezTo>
                <a:cubicBezTo>
                  <a:pt x="450609" y="247970"/>
                  <a:pt x="458109" y="251714"/>
                  <a:pt x="458109" y="266692"/>
                </a:cubicBezTo>
                <a:cubicBezTo>
                  <a:pt x="435608" y="270436"/>
                  <a:pt x="428108" y="285414"/>
                  <a:pt x="416858" y="289158"/>
                </a:cubicBezTo>
                <a:cubicBezTo>
                  <a:pt x="420608" y="259203"/>
                  <a:pt x="394358" y="285414"/>
                  <a:pt x="409358" y="255459"/>
                </a:cubicBezTo>
                <a:cubicBezTo>
                  <a:pt x="416858" y="274181"/>
                  <a:pt x="443109" y="270436"/>
                  <a:pt x="450609" y="244225"/>
                </a:cubicBezTo>
                <a:lnTo>
                  <a:pt x="452015" y="228429"/>
                </a:lnTo>
                <a:cubicBezTo>
                  <a:pt x="456937" y="222461"/>
                  <a:pt x="470297" y="238609"/>
                  <a:pt x="473109" y="210525"/>
                </a:cubicBezTo>
                <a:cubicBezTo>
                  <a:pt x="458109" y="210525"/>
                  <a:pt x="458109" y="173081"/>
                  <a:pt x="458109" y="150615"/>
                </a:cubicBezTo>
                <a:cubicBezTo>
                  <a:pt x="454359" y="150615"/>
                  <a:pt x="446859" y="158104"/>
                  <a:pt x="446859" y="161848"/>
                </a:cubicBezTo>
                <a:cubicBezTo>
                  <a:pt x="443109" y="184315"/>
                  <a:pt x="450609" y="184315"/>
                  <a:pt x="446859" y="206781"/>
                </a:cubicBezTo>
                <a:cubicBezTo>
                  <a:pt x="431858" y="199292"/>
                  <a:pt x="413108" y="214270"/>
                  <a:pt x="401858" y="232992"/>
                </a:cubicBezTo>
                <a:cubicBezTo>
                  <a:pt x="398108" y="221759"/>
                  <a:pt x="398108" y="199292"/>
                  <a:pt x="405608" y="199292"/>
                </a:cubicBezTo>
                <a:cubicBezTo>
                  <a:pt x="386857" y="203037"/>
                  <a:pt x="364357" y="199292"/>
                  <a:pt x="341857" y="195548"/>
                </a:cubicBezTo>
                <a:lnTo>
                  <a:pt x="343204" y="211403"/>
                </a:lnTo>
                <a:cubicBezTo>
                  <a:pt x="340332" y="216794"/>
                  <a:pt x="331829" y="214764"/>
                  <a:pt x="327968" y="219090"/>
                </a:cubicBezTo>
                <a:cubicBezTo>
                  <a:pt x="326768" y="208116"/>
                  <a:pt x="325402" y="195934"/>
                  <a:pt x="326856" y="184315"/>
                </a:cubicBezTo>
                <a:lnTo>
                  <a:pt x="320293" y="187708"/>
                </a:lnTo>
                <a:cubicBezTo>
                  <a:pt x="317481" y="184548"/>
                  <a:pt x="323106" y="165592"/>
                  <a:pt x="311856" y="165592"/>
                </a:cubicBezTo>
                <a:cubicBezTo>
                  <a:pt x="300606" y="180570"/>
                  <a:pt x="281855" y="191803"/>
                  <a:pt x="266855" y="199292"/>
                </a:cubicBezTo>
                <a:cubicBezTo>
                  <a:pt x="248105" y="169337"/>
                  <a:pt x="218104" y="195548"/>
                  <a:pt x="199354" y="195548"/>
                </a:cubicBezTo>
                <a:cubicBezTo>
                  <a:pt x="191853" y="180570"/>
                  <a:pt x="195603" y="150615"/>
                  <a:pt x="188103" y="143126"/>
                </a:cubicBezTo>
                <a:cubicBezTo>
                  <a:pt x="176853" y="143126"/>
                  <a:pt x="195603" y="180570"/>
                  <a:pt x="176853" y="165592"/>
                </a:cubicBezTo>
                <a:lnTo>
                  <a:pt x="180134" y="159040"/>
                </a:lnTo>
                <a:cubicBezTo>
                  <a:pt x="173103" y="165592"/>
                  <a:pt x="150602" y="135637"/>
                  <a:pt x="143102" y="180570"/>
                </a:cubicBezTo>
                <a:cubicBezTo>
                  <a:pt x="150602" y="146870"/>
                  <a:pt x="150602" y="146870"/>
                  <a:pt x="150602" y="146870"/>
                </a:cubicBezTo>
                <a:cubicBezTo>
                  <a:pt x="146852" y="143126"/>
                  <a:pt x="143102" y="150615"/>
                  <a:pt x="139352" y="154359"/>
                </a:cubicBezTo>
                <a:cubicBezTo>
                  <a:pt x="139352" y="143126"/>
                  <a:pt x="135602" y="131893"/>
                  <a:pt x="143102" y="124404"/>
                </a:cubicBezTo>
                <a:cubicBezTo>
                  <a:pt x="131852" y="101937"/>
                  <a:pt x="120602" y="128148"/>
                  <a:pt x="109352" y="128148"/>
                </a:cubicBezTo>
                <a:cubicBezTo>
                  <a:pt x="116852" y="150615"/>
                  <a:pt x="116852" y="150615"/>
                  <a:pt x="116852" y="150615"/>
                </a:cubicBezTo>
                <a:cubicBezTo>
                  <a:pt x="94351" y="165592"/>
                  <a:pt x="83101" y="146870"/>
                  <a:pt x="64351" y="150615"/>
                </a:cubicBezTo>
                <a:lnTo>
                  <a:pt x="64351" y="134233"/>
                </a:lnTo>
                <a:lnTo>
                  <a:pt x="54507" y="141722"/>
                </a:lnTo>
                <a:lnTo>
                  <a:pt x="49819" y="121595"/>
                </a:lnTo>
                <a:cubicBezTo>
                  <a:pt x="46538" y="117851"/>
                  <a:pt x="41850" y="118787"/>
                  <a:pt x="38100" y="128148"/>
                </a:cubicBezTo>
                <a:cubicBezTo>
                  <a:pt x="71851" y="79471"/>
                  <a:pt x="71851" y="79471"/>
                  <a:pt x="71851" y="79471"/>
                </a:cubicBezTo>
                <a:cubicBezTo>
                  <a:pt x="79351" y="90704"/>
                  <a:pt x="60601" y="101937"/>
                  <a:pt x="64351" y="124404"/>
                </a:cubicBezTo>
                <a:cubicBezTo>
                  <a:pt x="68101" y="139381"/>
                  <a:pt x="86851" y="135637"/>
                  <a:pt x="90601" y="116915"/>
                </a:cubicBezTo>
                <a:cubicBezTo>
                  <a:pt x="83101" y="113170"/>
                  <a:pt x="83101" y="116915"/>
                  <a:pt x="79351" y="124404"/>
                </a:cubicBezTo>
                <a:cubicBezTo>
                  <a:pt x="75601" y="98193"/>
                  <a:pt x="86851" y="98193"/>
                  <a:pt x="90601" y="79471"/>
                </a:cubicBezTo>
                <a:lnTo>
                  <a:pt x="86912" y="78801"/>
                </a:lnTo>
                <a:cubicBezTo>
                  <a:pt x="92572" y="68177"/>
                  <a:pt x="99534" y="67761"/>
                  <a:pt x="109352" y="64493"/>
                </a:cubicBezTo>
                <a:cubicBezTo>
                  <a:pt x="101851" y="75726"/>
                  <a:pt x="113102" y="83215"/>
                  <a:pt x="109352" y="90704"/>
                </a:cubicBezTo>
                <a:cubicBezTo>
                  <a:pt x="109352" y="68237"/>
                  <a:pt x="120602" y="60749"/>
                  <a:pt x="135602" y="68237"/>
                </a:cubicBezTo>
                <a:cubicBezTo>
                  <a:pt x="146852" y="94448"/>
                  <a:pt x="165603" y="49515"/>
                  <a:pt x="180603" y="57004"/>
                </a:cubicBezTo>
                <a:cubicBezTo>
                  <a:pt x="173103" y="83215"/>
                  <a:pt x="161853" y="101937"/>
                  <a:pt x="154353" y="113170"/>
                </a:cubicBezTo>
                <a:cubicBezTo>
                  <a:pt x="161853" y="124404"/>
                  <a:pt x="165603" y="113170"/>
                  <a:pt x="173103" y="124404"/>
                </a:cubicBezTo>
                <a:cubicBezTo>
                  <a:pt x="180603" y="105682"/>
                  <a:pt x="184353" y="79471"/>
                  <a:pt x="199354" y="68237"/>
                </a:cubicBezTo>
                <a:lnTo>
                  <a:pt x="199354" y="84619"/>
                </a:lnTo>
                <a:cubicBezTo>
                  <a:pt x="210604" y="75726"/>
                  <a:pt x="210604" y="49515"/>
                  <a:pt x="229354" y="53260"/>
                </a:cubicBezTo>
                <a:cubicBezTo>
                  <a:pt x="255605" y="64493"/>
                  <a:pt x="281855" y="64493"/>
                  <a:pt x="304356" y="68237"/>
                </a:cubicBezTo>
                <a:lnTo>
                  <a:pt x="304356" y="84619"/>
                </a:lnTo>
                <a:cubicBezTo>
                  <a:pt x="315606" y="49515"/>
                  <a:pt x="341857" y="71982"/>
                  <a:pt x="356857" y="57004"/>
                </a:cubicBezTo>
                <a:cubicBezTo>
                  <a:pt x="383107" y="75726"/>
                  <a:pt x="413108" y="42026"/>
                  <a:pt x="428108" y="71982"/>
                </a:cubicBezTo>
                <a:cubicBezTo>
                  <a:pt x="473109" y="60749"/>
                  <a:pt x="514360" y="45771"/>
                  <a:pt x="563111" y="57004"/>
                </a:cubicBezTo>
                <a:cubicBezTo>
                  <a:pt x="551861" y="83215"/>
                  <a:pt x="551861" y="83215"/>
                  <a:pt x="551861" y="83215"/>
                </a:cubicBezTo>
                <a:lnTo>
                  <a:pt x="557896" y="76019"/>
                </a:lnTo>
                <a:cubicBezTo>
                  <a:pt x="561939" y="76896"/>
                  <a:pt x="561236" y="97257"/>
                  <a:pt x="566861" y="94448"/>
                </a:cubicBezTo>
                <a:cubicBezTo>
                  <a:pt x="559361" y="71982"/>
                  <a:pt x="578111" y="64493"/>
                  <a:pt x="585612" y="49515"/>
                </a:cubicBezTo>
                <a:cubicBezTo>
                  <a:pt x="608112" y="71982"/>
                  <a:pt x="634363" y="49515"/>
                  <a:pt x="653113" y="30793"/>
                </a:cubicBezTo>
                <a:lnTo>
                  <a:pt x="653113" y="47175"/>
                </a:lnTo>
                <a:cubicBezTo>
                  <a:pt x="675614" y="15815"/>
                  <a:pt x="694364" y="45771"/>
                  <a:pt x="720614" y="53260"/>
                </a:cubicBezTo>
                <a:cubicBezTo>
                  <a:pt x="720614" y="60749"/>
                  <a:pt x="724365" y="79471"/>
                  <a:pt x="731865" y="75726"/>
                </a:cubicBezTo>
                <a:cubicBezTo>
                  <a:pt x="746865" y="45771"/>
                  <a:pt x="754365" y="49515"/>
                  <a:pt x="773116" y="30793"/>
                </a:cubicBezTo>
                <a:cubicBezTo>
                  <a:pt x="788116" y="30793"/>
                  <a:pt x="810616" y="38282"/>
                  <a:pt x="821867" y="53260"/>
                </a:cubicBezTo>
                <a:cubicBezTo>
                  <a:pt x="874368" y="12071"/>
                  <a:pt x="926869" y="42026"/>
                  <a:pt x="983120" y="15815"/>
                </a:cubicBezTo>
                <a:cubicBezTo>
                  <a:pt x="986870" y="38282"/>
                  <a:pt x="986870" y="38282"/>
                  <a:pt x="986870" y="38282"/>
                </a:cubicBezTo>
                <a:cubicBezTo>
                  <a:pt x="1039371" y="-6651"/>
                  <a:pt x="1103123" y="38282"/>
                  <a:pt x="1148123" y="15815"/>
                </a:cubicBezTo>
                <a:cubicBezTo>
                  <a:pt x="1144373" y="53260"/>
                  <a:pt x="1144373" y="53260"/>
                  <a:pt x="1144373" y="53260"/>
                </a:cubicBezTo>
                <a:cubicBezTo>
                  <a:pt x="1155624" y="64493"/>
                  <a:pt x="1174374" y="42026"/>
                  <a:pt x="1170624" y="15815"/>
                </a:cubicBezTo>
                <a:cubicBezTo>
                  <a:pt x="1185624" y="30793"/>
                  <a:pt x="1208125" y="838"/>
                  <a:pt x="1215625" y="30793"/>
                </a:cubicBezTo>
                <a:cubicBezTo>
                  <a:pt x="1230625" y="38282"/>
                  <a:pt x="1234375" y="15815"/>
                  <a:pt x="1245626" y="8326"/>
                </a:cubicBezTo>
                <a:cubicBezTo>
                  <a:pt x="1272400" y="21693"/>
                  <a:pt x="1284240" y="23131"/>
                  <a:pt x="1304900" y="17006"/>
                </a:cubicBezTo>
                <a:cubicBezTo>
                  <a:pt x="1302101" y="25479"/>
                  <a:pt x="1303175" y="38282"/>
                  <a:pt x="1309377" y="38282"/>
                </a:cubicBezTo>
                <a:cubicBezTo>
                  <a:pt x="1320627" y="30793"/>
                  <a:pt x="1346878" y="49515"/>
                  <a:pt x="1335627" y="4582"/>
                </a:cubicBezTo>
                <a:cubicBezTo>
                  <a:pt x="1365628" y="30793"/>
                  <a:pt x="1403129" y="-10396"/>
                  <a:pt x="1433129" y="23304"/>
                </a:cubicBezTo>
                <a:cubicBezTo>
                  <a:pt x="1429379" y="12071"/>
                  <a:pt x="1436880" y="8326"/>
                  <a:pt x="1440630" y="838"/>
                </a:cubicBezTo>
                <a:cubicBezTo>
                  <a:pt x="1466880" y="838"/>
                  <a:pt x="1493131" y="27049"/>
                  <a:pt x="1511881" y="4582"/>
                </a:cubicBezTo>
                <a:cubicBezTo>
                  <a:pt x="1515631" y="12071"/>
                  <a:pt x="1504381" y="27049"/>
                  <a:pt x="1515631" y="27049"/>
                </a:cubicBezTo>
                <a:cubicBezTo>
                  <a:pt x="1523131" y="23304"/>
                  <a:pt x="1515631" y="12071"/>
                  <a:pt x="1523131" y="4582"/>
                </a:cubicBezTo>
                <a:cubicBezTo>
                  <a:pt x="1533444" y="-98"/>
                  <a:pt x="1543757" y="-801"/>
                  <a:pt x="1554011" y="72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" name="Freeform 19">
            <a:extLst>
              <a:ext uri="{FF2B5EF4-FFF2-40B4-BE49-F238E27FC236}">
                <a16:creationId xmlns:a16="http://schemas.microsoft.com/office/drawing/2014/main" id="{E7E914C5-C2D0-4DAC-BDD8-EFEC16F512B9}"/>
              </a:ext>
            </a:extLst>
          </p:cNvPr>
          <p:cNvSpPr>
            <a:spLocks noEditPoints="1"/>
          </p:cNvSpPr>
          <p:nvPr/>
        </p:nvSpPr>
        <p:spPr bwMode="auto">
          <a:xfrm>
            <a:off x="8705297" y="752396"/>
            <a:ext cx="2016107" cy="971968"/>
          </a:xfrm>
          <a:custGeom>
            <a:avLst/>
            <a:gdLst>
              <a:gd name="T0" fmla="*/ 2147483646 w 236"/>
              <a:gd name="T1" fmla="*/ 2147483646 h 158"/>
              <a:gd name="T2" fmla="*/ 2147483646 w 236"/>
              <a:gd name="T3" fmla="*/ 2147483646 h 158"/>
              <a:gd name="T4" fmla="*/ 2147483646 w 236"/>
              <a:gd name="T5" fmla="*/ 2147483646 h 158"/>
              <a:gd name="T6" fmla="*/ 2147483646 w 236"/>
              <a:gd name="T7" fmla="*/ 2147483646 h 158"/>
              <a:gd name="T8" fmla="*/ 2147483646 w 236"/>
              <a:gd name="T9" fmla="*/ 2147483646 h 158"/>
              <a:gd name="T10" fmla="*/ 2147483646 w 236"/>
              <a:gd name="T11" fmla="*/ 2147483646 h 158"/>
              <a:gd name="T12" fmla="*/ 2147483646 w 236"/>
              <a:gd name="T13" fmla="*/ 2147483646 h 158"/>
              <a:gd name="T14" fmla="*/ 2147483646 w 236"/>
              <a:gd name="T15" fmla="*/ 2147483646 h 158"/>
              <a:gd name="T16" fmla="*/ 2147483646 w 236"/>
              <a:gd name="T17" fmla="*/ 2147483646 h 158"/>
              <a:gd name="T18" fmla="*/ 2147483646 w 236"/>
              <a:gd name="T19" fmla="*/ 2147483646 h 158"/>
              <a:gd name="T20" fmla="*/ 2147483646 w 236"/>
              <a:gd name="T21" fmla="*/ 2147483646 h 158"/>
              <a:gd name="T22" fmla="*/ 2147483646 w 236"/>
              <a:gd name="T23" fmla="*/ 2147483646 h 158"/>
              <a:gd name="T24" fmla="*/ 2147483646 w 236"/>
              <a:gd name="T25" fmla="*/ 2147483646 h 158"/>
              <a:gd name="T26" fmla="*/ 2147483646 w 236"/>
              <a:gd name="T27" fmla="*/ 2147483646 h 158"/>
              <a:gd name="T28" fmla="*/ 2147483646 w 236"/>
              <a:gd name="T29" fmla="*/ 2147483646 h 158"/>
              <a:gd name="T30" fmla="*/ 2147483646 w 236"/>
              <a:gd name="T31" fmla="*/ 2147483646 h 158"/>
              <a:gd name="T32" fmla="*/ 2147483646 w 236"/>
              <a:gd name="T33" fmla="*/ 2147483646 h 158"/>
              <a:gd name="T34" fmla="*/ 2147483646 w 236"/>
              <a:gd name="T35" fmla="*/ 2147483646 h 158"/>
              <a:gd name="T36" fmla="*/ 2147483646 w 236"/>
              <a:gd name="T37" fmla="*/ 2147483646 h 158"/>
              <a:gd name="T38" fmla="*/ 2147483646 w 236"/>
              <a:gd name="T39" fmla="*/ 2147483646 h 158"/>
              <a:gd name="T40" fmla="*/ 2147483646 w 236"/>
              <a:gd name="T41" fmla="*/ 2147483646 h 158"/>
              <a:gd name="T42" fmla="*/ 2147483646 w 236"/>
              <a:gd name="T43" fmla="*/ 2147483646 h 158"/>
              <a:gd name="T44" fmla="*/ 2147483646 w 236"/>
              <a:gd name="T45" fmla="*/ 2147483646 h 158"/>
              <a:gd name="T46" fmla="*/ 2147483646 w 236"/>
              <a:gd name="T47" fmla="*/ 2147483646 h 158"/>
              <a:gd name="T48" fmla="*/ 2147483646 w 236"/>
              <a:gd name="T49" fmla="*/ 2147483646 h 158"/>
              <a:gd name="T50" fmla="*/ 2147483646 w 236"/>
              <a:gd name="T51" fmla="*/ 2147483646 h 158"/>
              <a:gd name="T52" fmla="*/ 2147483646 w 236"/>
              <a:gd name="T53" fmla="*/ 2147483646 h 158"/>
              <a:gd name="T54" fmla="*/ 2147483646 w 236"/>
              <a:gd name="T55" fmla="*/ 2147483646 h 158"/>
              <a:gd name="T56" fmla="*/ 2147483646 w 236"/>
              <a:gd name="T57" fmla="*/ 2147483646 h 158"/>
              <a:gd name="T58" fmla="*/ 2147483646 w 236"/>
              <a:gd name="T59" fmla="*/ 2147483646 h 158"/>
              <a:gd name="T60" fmla="*/ 2147483646 w 236"/>
              <a:gd name="T61" fmla="*/ 2147483646 h 158"/>
              <a:gd name="T62" fmla="*/ 2147483646 w 236"/>
              <a:gd name="T63" fmla="*/ 2147483646 h 158"/>
              <a:gd name="T64" fmla="*/ 2147483646 w 236"/>
              <a:gd name="T65" fmla="*/ 2147483646 h 158"/>
              <a:gd name="T66" fmla="*/ 2147483646 w 236"/>
              <a:gd name="T67" fmla="*/ 2147483646 h 158"/>
              <a:gd name="T68" fmla="*/ 0 w 236"/>
              <a:gd name="T69" fmla="*/ 2147483646 h 158"/>
              <a:gd name="T70" fmla="*/ 2147483646 w 236"/>
              <a:gd name="T71" fmla="*/ 2147483646 h 158"/>
              <a:gd name="T72" fmla="*/ 2147483646 w 236"/>
              <a:gd name="T73" fmla="*/ 2147483646 h 158"/>
              <a:gd name="T74" fmla="*/ 2147483646 w 236"/>
              <a:gd name="T75" fmla="*/ 2147483646 h 158"/>
              <a:gd name="T76" fmla="*/ 2147483646 w 236"/>
              <a:gd name="T77" fmla="*/ 2147483646 h 158"/>
              <a:gd name="T78" fmla="*/ 2147483646 w 236"/>
              <a:gd name="T79" fmla="*/ 2147483646 h 158"/>
              <a:gd name="T80" fmla="*/ 2147483646 w 236"/>
              <a:gd name="T81" fmla="*/ 2147483646 h 158"/>
              <a:gd name="T82" fmla="*/ 2147483646 w 236"/>
              <a:gd name="T83" fmla="*/ 2147483646 h 158"/>
              <a:gd name="T84" fmla="*/ 2147483646 w 236"/>
              <a:gd name="T85" fmla="*/ 2147483646 h 158"/>
              <a:gd name="T86" fmla="*/ 2147483646 w 236"/>
              <a:gd name="T87" fmla="*/ 2147483646 h 158"/>
              <a:gd name="T88" fmla="*/ 2147483646 w 236"/>
              <a:gd name="T89" fmla="*/ 2147483646 h 158"/>
              <a:gd name="T90" fmla="*/ 2147483646 w 236"/>
              <a:gd name="T91" fmla="*/ 2147483646 h 158"/>
              <a:gd name="T92" fmla="*/ 2147483646 w 236"/>
              <a:gd name="T93" fmla="*/ 2147483646 h 158"/>
              <a:gd name="T94" fmla="*/ 2147483646 w 236"/>
              <a:gd name="T95" fmla="*/ 2147483646 h 158"/>
              <a:gd name="T96" fmla="*/ 2147483646 w 236"/>
              <a:gd name="T97" fmla="*/ 2147483646 h 158"/>
              <a:gd name="T98" fmla="*/ 2147483646 w 236"/>
              <a:gd name="T99" fmla="*/ 2147483646 h 158"/>
              <a:gd name="T100" fmla="*/ 2147483646 w 236"/>
              <a:gd name="T101" fmla="*/ 2147483646 h 158"/>
              <a:gd name="T102" fmla="*/ 2147483646 w 236"/>
              <a:gd name="T103" fmla="*/ 2147483646 h 158"/>
              <a:gd name="T104" fmla="*/ 2147483646 w 236"/>
              <a:gd name="T105" fmla="*/ 2147483646 h 158"/>
              <a:gd name="T106" fmla="*/ 2147483646 w 236"/>
              <a:gd name="T107" fmla="*/ 2147483646 h 158"/>
              <a:gd name="T108" fmla="*/ 2147483646 w 236"/>
              <a:gd name="T109" fmla="*/ 2147483646 h 158"/>
              <a:gd name="T110" fmla="*/ 2147483646 w 236"/>
              <a:gd name="T111" fmla="*/ 2147483646 h 158"/>
              <a:gd name="T112" fmla="*/ 2147483646 w 236"/>
              <a:gd name="T113" fmla="*/ 2147483646 h 158"/>
              <a:gd name="T114" fmla="*/ 2147483646 w 236"/>
              <a:gd name="T115" fmla="*/ 2147483646 h 158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236"/>
              <a:gd name="T175" fmla="*/ 0 h 158"/>
              <a:gd name="T176" fmla="*/ 236 w 236"/>
              <a:gd name="T177" fmla="*/ 158 h 158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236" h="158">
                <a:moveTo>
                  <a:pt x="235" y="71"/>
                </a:moveTo>
                <a:cubicBezTo>
                  <a:pt x="235" y="69"/>
                  <a:pt x="234" y="67"/>
                  <a:pt x="233" y="66"/>
                </a:cubicBezTo>
                <a:cubicBezTo>
                  <a:pt x="233" y="67"/>
                  <a:pt x="234" y="66"/>
                  <a:pt x="234" y="67"/>
                </a:cubicBezTo>
                <a:cubicBezTo>
                  <a:pt x="233" y="68"/>
                  <a:pt x="232" y="66"/>
                  <a:pt x="232" y="65"/>
                </a:cubicBezTo>
                <a:cubicBezTo>
                  <a:pt x="232" y="65"/>
                  <a:pt x="232" y="65"/>
                  <a:pt x="232" y="65"/>
                </a:cubicBezTo>
                <a:cubicBezTo>
                  <a:pt x="232" y="63"/>
                  <a:pt x="232" y="62"/>
                  <a:pt x="232" y="61"/>
                </a:cubicBezTo>
                <a:cubicBezTo>
                  <a:pt x="232" y="59"/>
                  <a:pt x="232" y="62"/>
                  <a:pt x="233" y="61"/>
                </a:cubicBezTo>
                <a:cubicBezTo>
                  <a:pt x="234" y="61"/>
                  <a:pt x="234" y="57"/>
                  <a:pt x="234" y="56"/>
                </a:cubicBezTo>
                <a:cubicBezTo>
                  <a:pt x="234" y="56"/>
                  <a:pt x="233" y="55"/>
                  <a:pt x="233" y="55"/>
                </a:cubicBezTo>
                <a:cubicBezTo>
                  <a:pt x="232" y="54"/>
                  <a:pt x="234" y="54"/>
                  <a:pt x="234" y="53"/>
                </a:cubicBezTo>
                <a:cubicBezTo>
                  <a:pt x="231" y="49"/>
                  <a:pt x="231" y="49"/>
                  <a:pt x="231" y="49"/>
                </a:cubicBezTo>
                <a:cubicBezTo>
                  <a:pt x="231" y="49"/>
                  <a:pt x="232" y="48"/>
                  <a:pt x="233" y="49"/>
                </a:cubicBezTo>
                <a:cubicBezTo>
                  <a:pt x="232" y="46"/>
                  <a:pt x="230" y="44"/>
                  <a:pt x="229" y="42"/>
                </a:cubicBezTo>
                <a:cubicBezTo>
                  <a:pt x="230" y="41"/>
                  <a:pt x="229" y="38"/>
                  <a:pt x="229" y="37"/>
                </a:cubicBezTo>
                <a:cubicBezTo>
                  <a:pt x="230" y="36"/>
                  <a:pt x="229" y="38"/>
                  <a:pt x="229" y="38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1" y="39"/>
                  <a:pt x="232" y="36"/>
                  <a:pt x="233" y="37"/>
                </a:cubicBezTo>
                <a:cubicBezTo>
                  <a:pt x="232" y="36"/>
                  <a:pt x="233" y="32"/>
                  <a:pt x="233" y="29"/>
                </a:cubicBezTo>
                <a:cubicBezTo>
                  <a:pt x="231" y="31"/>
                  <a:pt x="232" y="26"/>
                  <a:pt x="230" y="26"/>
                </a:cubicBezTo>
                <a:cubicBezTo>
                  <a:pt x="230" y="23"/>
                  <a:pt x="232" y="24"/>
                  <a:pt x="232" y="23"/>
                </a:cubicBezTo>
                <a:cubicBezTo>
                  <a:pt x="231" y="20"/>
                  <a:pt x="231" y="17"/>
                  <a:pt x="231" y="14"/>
                </a:cubicBezTo>
                <a:cubicBezTo>
                  <a:pt x="232" y="15"/>
                  <a:pt x="233" y="15"/>
                  <a:pt x="231" y="14"/>
                </a:cubicBezTo>
                <a:cubicBezTo>
                  <a:pt x="231" y="14"/>
                  <a:pt x="231" y="14"/>
                  <a:pt x="231" y="14"/>
                </a:cubicBezTo>
                <a:cubicBezTo>
                  <a:pt x="232" y="14"/>
                  <a:pt x="232" y="14"/>
                  <a:pt x="232" y="14"/>
                </a:cubicBezTo>
                <a:cubicBezTo>
                  <a:pt x="231" y="12"/>
                  <a:pt x="231" y="7"/>
                  <a:pt x="230" y="5"/>
                </a:cubicBezTo>
                <a:cubicBezTo>
                  <a:pt x="230" y="5"/>
                  <a:pt x="230" y="5"/>
                  <a:pt x="231" y="5"/>
                </a:cubicBezTo>
                <a:cubicBezTo>
                  <a:pt x="228" y="0"/>
                  <a:pt x="230" y="6"/>
                  <a:pt x="227" y="5"/>
                </a:cubicBezTo>
                <a:cubicBezTo>
                  <a:pt x="228" y="4"/>
                  <a:pt x="228" y="4"/>
                  <a:pt x="228" y="4"/>
                </a:cubicBezTo>
                <a:cubicBezTo>
                  <a:pt x="226" y="5"/>
                  <a:pt x="224" y="3"/>
                  <a:pt x="222" y="5"/>
                </a:cubicBezTo>
                <a:cubicBezTo>
                  <a:pt x="222" y="5"/>
                  <a:pt x="222" y="4"/>
                  <a:pt x="222" y="4"/>
                </a:cubicBezTo>
                <a:cubicBezTo>
                  <a:pt x="222" y="4"/>
                  <a:pt x="221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18" y="5"/>
                  <a:pt x="217" y="5"/>
                  <a:pt x="216" y="6"/>
                </a:cubicBezTo>
                <a:cubicBezTo>
                  <a:pt x="216" y="6"/>
                  <a:pt x="216" y="5"/>
                  <a:pt x="217" y="5"/>
                </a:cubicBezTo>
                <a:cubicBezTo>
                  <a:pt x="215" y="4"/>
                  <a:pt x="215" y="6"/>
                  <a:pt x="213" y="6"/>
                </a:cubicBezTo>
                <a:cubicBezTo>
                  <a:pt x="212" y="6"/>
                  <a:pt x="211" y="5"/>
                  <a:pt x="212" y="5"/>
                </a:cubicBezTo>
                <a:cubicBezTo>
                  <a:pt x="211" y="6"/>
                  <a:pt x="208" y="6"/>
                  <a:pt x="207" y="7"/>
                </a:cubicBezTo>
                <a:cubicBezTo>
                  <a:pt x="207" y="6"/>
                  <a:pt x="206" y="6"/>
                  <a:pt x="205" y="6"/>
                </a:cubicBezTo>
                <a:cubicBezTo>
                  <a:pt x="194" y="7"/>
                  <a:pt x="184" y="7"/>
                  <a:pt x="173" y="10"/>
                </a:cubicBezTo>
                <a:cubicBezTo>
                  <a:pt x="172" y="8"/>
                  <a:pt x="176" y="8"/>
                  <a:pt x="175" y="7"/>
                </a:cubicBezTo>
                <a:cubicBezTo>
                  <a:pt x="175" y="9"/>
                  <a:pt x="173" y="8"/>
                  <a:pt x="170" y="8"/>
                </a:cubicBezTo>
                <a:cubicBezTo>
                  <a:pt x="170" y="8"/>
                  <a:pt x="170" y="8"/>
                  <a:pt x="170" y="8"/>
                </a:cubicBezTo>
                <a:cubicBezTo>
                  <a:pt x="168" y="9"/>
                  <a:pt x="168" y="8"/>
                  <a:pt x="166" y="8"/>
                </a:cubicBezTo>
                <a:cubicBezTo>
                  <a:pt x="166" y="9"/>
                  <a:pt x="166" y="9"/>
                  <a:pt x="166" y="9"/>
                </a:cubicBezTo>
                <a:cubicBezTo>
                  <a:pt x="165" y="10"/>
                  <a:pt x="163" y="7"/>
                  <a:pt x="162" y="9"/>
                </a:cubicBezTo>
                <a:cubicBezTo>
                  <a:pt x="161" y="8"/>
                  <a:pt x="161" y="8"/>
                  <a:pt x="161" y="8"/>
                </a:cubicBezTo>
                <a:cubicBezTo>
                  <a:pt x="159" y="10"/>
                  <a:pt x="158" y="7"/>
                  <a:pt x="157" y="9"/>
                </a:cubicBezTo>
                <a:cubicBezTo>
                  <a:pt x="157" y="9"/>
                  <a:pt x="157" y="9"/>
                  <a:pt x="157" y="9"/>
                </a:cubicBezTo>
                <a:cubicBezTo>
                  <a:pt x="154" y="8"/>
                  <a:pt x="152" y="11"/>
                  <a:pt x="151" y="10"/>
                </a:cubicBezTo>
                <a:cubicBezTo>
                  <a:pt x="148" y="10"/>
                  <a:pt x="146" y="10"/>
                  <a:pt x="146" y="12"/>
                </a:cubicBezTo>
                <a:cubicBezTo>
                  <a:pt x="145" y="11"/>
                  <a:pt x="145" y="10"/>
                  <a:pt x="146" y="10"/>
                </a:cubicBezTo>
                <a:cubicBezTo>
                  <a:pt x="138" y="11"/>
                  <a:pt x="129" y="11"/>
                  <a:pt x="122" y="13"/>
                </a:cubicBezTo>
                <a:cubicBezTo>
                  <a:pt x="121" y="13"/>
                  <a:pt x="122" y="13"/>
                  <a:pt x="122" y="12"/>
                </a:cubicBezTo>
                <a:cubicBezTo>
                  <a:pt x="118" y="14"/>
                  <a:pt x="113" y="11"/>
                  <a:pt x="110" y="14"/>
                </a:cubicBezTo>
                <a:cubicBezTo>
                  <a:pt x="109" y="15"/>
                  <a:pt x="109" y="15"/>
                  <a:pt x="109" y="15"/>
                </a:cubicBezTo>
                <a:cubicBezTo>
                  <a:pt x="108" y="15"/>
                  <a:pt x="108" y="14"/>
                  <a:pt x="107" y="13"/>
                </a:cubicBezTo>
                <a:cubicBezTo>
                  <a:pt x="106" y="14"/>
                  <a:pt x="103" y="14"/>
                  <a:pt x="102" y="15"/>
                </a:cubicBezTo>
                <a:cubicBezTo>
                  <a:pt x="102" y="14"/>
                  <a:pt x="102" y="14"/>
                  <a:pt x="102" y="14"/>
                </a:cubicBezTo>
                <a:cubicBezTo>
                  <a:pt x="100" y="14"/>
                  <a:pt x="98" y="15"/>
                  <a:pt x="96" y="15"/>
                </a:cubicBezTo>
                <a:cubicBezTo>
                  <a:pt x="97" y="14"/>
                  <a:pt x="97" y="14"/>
                  <a:pt x="97" y="14"/>
                </a:cubicBezTo>
                <a:cubicBezTo>
                  <a:pt x="86" y="12"/>
                  <a:pt x="73" y="11"/>
                  <a:pt x="65" y="13"/>
                </a:cubicBezTo>
                <a:cubicBezTo>
                  <a:pt x="63" y="14"/>
                  <a:pt x="64" y="11"/>
                  <a:pt x="63" y="12"/>
                </a:cubicBezTo>
                <a:cubicBezTo>
                  <a:pt x="54" y="14"/>
                  <a:pt x="44" y="10"/>
                  <a:pt x="36" y="13"/>
                </a:cubicBezTo>
                <a:cubicBezTo>
                  <a:pt x="30" y="13"/>
                  <a:pt x="28" y="17"/>
                  <a:pt x="28" y="17"/>
                </a:cubicBezTo>
                <a:cubicBezTo>
                  <a:pt x="43" y="17"/>
                  <a:pt x="56" y="19"/>
                  <a:pt x="71" y="21"/>
                </a:cubicBezTo>
                <a:cubicBezTo>
                  <a:pt x="76" y="21"/>
                  <a:pt x="82" y="21"/>
                  <a:pt x="87" y="21"/>
                </a:cubicBezTo>
                <a:cubicBezTo>
                  <a:pt x="106" y="21"/>
                  <a:pt x="126" y="24"/>
                  <a:pt x="145" y="21"/>
                </a:cubicBezTo>
                <a:cubicBezTo>
                  <a:pt x="144" y="21"/>
                  <a:pt x="145" y="20"/>
                  <a:pt x="146" y="20"/>
                </a:cubicBezTo>
                <a:cubicBezTo>
                  <a:pt x="147" y="20"/>
                  <a:pt x="147" y="20"/>
                  <a:pt x="147" y="20"/>
                </a:cubicBezTo>
                <a:cubicBezTo>
                  <a:pt x="148" y="19"/>
                  <a:pt x="148" y="19"/>
                  <a:pt x="148" y="19"/>
                </a:cubicBezTo>
                <a:cubicBezTo>
                  <a:pt x="150" y="19"/>
                  <a:pt x="149" y="20"/>
                  <a:pt x="148" y="21"/>
                </a:cubicBezTo>
                <a:cubicBezTo>
                  <a:pt x="156" y="20"/>
                  <a:pt x="163" y="19"/>
                  <a:pt x="170" y="19"/>
                </a:cubicBezTo>
                <a:cubicBezTo>
                  <a:pt x="171" y="18"/>
                  <a:pt x="174" y="19"/>
                  <a:pt x="174" y="17"/>
                </a:cubicBezTo>
                <a:cubicBezTo>
                  <a:pt x="175" y="17"/>
                  <a:pt x="174" y="18"/>
                  <a:pt x="174" y="18"/>
                </a:cubicBezTo>
                <a:cubicBezTo>
                  <a:pt x="180" y="17"/>
                  <a:pt x="180" y="17"/>
                  <a:pt x="185" y="18"/>
                </a:cubicBezTo>
                <a:cubicBezTo>
                  <a:pt x="195" y="18"/>
                  <a:pt x="205" y="17"/>
                  <a:pt x="215" y="16"/>
                </a:cubicBezTo>
                <a:cubicBezTo>
                  <a:pt x="220" y="15"/>
                  <a:pt x="220" y="15"/>
                  <a:pt x="220" y="15"/>
                </a:cubicBezTo>
                <a:cubicBezTo>
                  <a:pt x="220" y="19"/>
                  <a:pt x="220" y="19"/>
                  <a:pt x="220" y="19"/>
                </a:cubicBezTo>
                <a:cubicBezTo>
                  <a:pt x="221" y="39"/>
                  <a:pt x="223" y="59"/>
                  <a:pt x="222" y="80"/>
                </a:cubicBezTo>
                <a:cubicBezTo>
                  <a:pt x="225" y="83"/>
                  <a:pt x="223" y="88"/>
                  <a:pt x="225" y="91"/>
                </a:cubicBezTo>
                <a:cubicBezTo>
                  <a:pt x="225" y="91"/>
                  <a:pt x="225" y="91"/>
                  <a:pt x="225" y="91"/>
                </a:cubicBezTo>
                <a:cubicBezTo>
                  <a:pt x="225" y="94"/>
                  <a:pt x="224" y="95"/>
                  <a:pt x="223" y="99"/>
                </a:cubicBezTo>
                <a:cubicBezTo>
                  <a:pt x="224" y="99"/>
                  <a:pt x="223" y="101"/>
                  <a:pt x="224" y="100"/>
                </a:cubicBezTo>
                <a:cubicBezTo>
                  <a:pt x="226" y="102"/>
                  <a:pt x="222" y="103"/>
                  <a:pt x="223" y="105"/>
                </a:cubicBezTo>
                <a:cubicBezTo>
                  <a:pt x="222" y="105"/>
                  <a:pt x="224" y="105"/>
                  <a:pt x="223" y="105"/>
                </a:cubicBezTo>
                <a:cubicBezTo>
                  <a:pt x="224" y="110"/>
                  <a:pt x="223" y="104"/>
                  <a:pt x="220" y="110"/>
                </a:cubicBezTo>
                <a:cubicBezTo>
                  <a:pt x="221" y="117"/>
                  <a:pt x="219" y="129"/>
                  <a:pt x="217" y="130"/>
                </a:cubicBezTo>
                <a:cubicBezTo>
                  <a:pt x="217" y="130"/>
                  <a:pt x="217" y="130"/>
                  <a:pt x="217" y="130"/>
                </a:cubicBezTo>
                <a:cubicBezTo>
                  <a:pt x="215" y="128"/>
                  <a:pt x="214" y="132"/>
                  <a:pt x="213" y="131"/>
                </a:cubicBezTo>
                <a:cubicBezTo>
                  <a:pt x="213" y="131"/>
                  <a:pt x="213" y="131"/>
                  <a:pt x="214" y="130"/>
                </a:cubicBezTo>
                <a:cubicBezTo>
                  <a:pt x="209" y="131"/>
                  <a:pt x="207" y="133"/>
                  <a:pt x="203" y="133"/>
                </a:cubicBezTo>
                <a:cubicBezTo>
                  <a:pt x="200" y="135"/>
                  <a:pt x="195" y="134"/>
                  <a:pt x="193" y="136"/>
                </a:cubicBezTo>
                <a:cubicBezTo>
                  <a:pt x="193" y="135"/>
                  <a:pt x="191" y="135"/>
                  <a:pt x="190" y="135"/>
                </a:cubicBezTo>
                <a:cubicBezTo>
                  <a:pt x="188" y="138"/>
                  <a:pt x="183" y="135"/>
                  <a:pt x="181" y="138"/>
                </a:cubicBezTo>
                <a:cubicBezTo>
                  <a:pt x="181" y="137"/>
                  <a:pt x="181" y="137"/>
                  <a:pt x="181" y="137"/>
                </a:cubicBezTo>
                <a:cubicBezTo>
                  <a:pt x="171" y="140"/>
                  <a:pt x="160" y="140"/>
                  <a:pt x="150" y="142"/>
                </a:cubicBezTo>
                <a:cubicBezTo>
                  <a:pt x="145" y="143"/>
                  <a:pt x="138" y="141"/>
                  <a:pt x="132" y="142"/>
                </a:cubicBezTo>
                <a:cubicBezTo>
                  <a:pt x="131" y="143"/>
                  <a:pt x="132" y="143"/>
                  <a:pt x="131" y="144"/>
                </a:cubicBezTo>
                <a:cubicBezTo>
                  <a:pt x="129" y="144"/>
                  <a:pt x="131" y="143"/>
                  <a:pt x="130" y="142"/>
                </a:cubicBezTo>
                <a:cubicBezTo>
                  <a:pt x="127" y="144"/>
                  <a:pt x="123" y="142"/>
                  <a:pt x="119" y="142"/>
                </a:cubicBezTo>
                <a:cubicBezTo>
                  <a:pt x="118" y="143"/>
                  <a:pt x="117" y="143"/>
                  <a:pt x="118" y="143"/>
                </a:cubicBezTo>
                <a:cubicBezTo>
                  <a:pt x="113" y="142"/>
                  <a:pt x="107" y="144"/>
                  <a:pt x="103" y="142"/>
                </a:cubicBezTo>
                <a:cubicBezTo>
                  <a:pt x="104" y="145"/>
                  <a:pt x="100" y="144"/>
                  <a:pt x="99" y="144"/>
                </a:cubicBezTo>
                <a:cubicBezTo>
                  <a:pt x="98" y="144"/>
                  <a:pt x="98" y="143"/>
                  <a:pt x="98" y="143"/>
                </a:cubicBezTo>
                <a:cubicBezTo>
                  <a:pt x="95" y="143"/>
                  <a:pt x="93" y="143"/>
                  <a:pt x="89" y="142"/>
                </a:cubicBezTo>
                <a:cubicBezTo>
                  <a:pt x="87" y="142"/>
                  <a:pt x="87" y="143"/>
                  <a:pt x="84" y="143"/>
                </a:cubicBezTo>
                <a:cubicBezTo>
                  <a:pt x="83" y="141"/>
                  <a:pt x="80" y="142"/>
                  <a:pt x="78" y="142"/>
                </a:cubicBezTo>
                <a:cubicBezTo>
                  <a:pt x="78" y="143"/>
                  <a:pt x="75" y="144"/>
                  <a:pt x="73" y="143"/>
                </a:cubicBezTo>
                <a:cubicBezTo>
                  <a:pt x="74" y="141"/>
                  <a:pt x="74" y="141"/>
                  <a:pt x="74" y="141"/>
                </a:cubicBezTo>
                <a:cubicBezTo>
                  <a:pt x="67" y="142"/>
                  <a:pt x="57" y="138"/>
                  <a:pt x="49" y="139"/>
                </a:cubicBezTo>
                <a:cubicBezTo>
                  <a:pt x="48" y="138"/>
                  <a:pt x="48" y="138"/>
                  <a:pt x="48" y="138"/>
                </a:cubicBezTo>
                <a:cubicBezTo>
                  <a:pt x="40" y="139"/>
                  <a:pt x="32" y="135"/>
                  <a:pt x="24" y="136"/>
                </a:cubicBezTo>
                <a:cubicBezTo>
                  <a:pt x="22" y="135"/>
                  <a:pt x="18" y="134"/>
                  <a:pt x="16" y="134"/>
                </a:cubicBezTo>
                <a:cubicBezTo>
                  <a:pt x="16" y="134"/>
                  <a:pt x="16" y="134"/>
                  <a:pt x="15" y="134"/>
                </a:cubicBezTo>
                <a:cubicBezTo>
                  <a:pt x="17" y="131"/>
                  <a:pt x="18" y="129"/>
                  <a:pt x="17" y="126"/>
                </a:cubicBezTo>
                <a:cubicBezTo>
                  <a:pt x="18" y="126"/>
                  <a:pt x="18" y="126"/>
                  <a:pt x="18" y="126"/>
                </a:cubicBezTo>
                <a:cubicBezTo>
                  <a:pt x="17" y="123"/>
                  <a:pt x="17" y="119"/>
                  <a:pt x="18" y="115"/>
                </a:cubicBezTo>
                <a:cubicBezTo>
                  <a:pt x="18" y="114"/>
                  <a:pt x="18" y="111"/>
                  <a:pt x="17" y="112"/>
                </a:cubicBezTo>
                <a:cubicBezTo>
                  <a:pt x="16" y="111"/>
                  <a:pt x="18" y="112"/>
                  <a:pt x="17" y="110"/>
                </a:cubicBezTo>
                <a:cubicBezTo>
                  <a:pt x="19" y="112"/>
                  <a:pt x="19" y="112"/>
                  <a:pt x="19" y="112"/>
                </a:cubicBezTo>
                <a:cubicBezTo>
                  <a:pt x="20" y="104"/>
                  <a:pt x="20" y="98"/>
                  <a:pt x="20" y="90"/>
                </a:cubicBezTo>
                <a:cubicBezTo>
                  <a:pt x="22" y="88"/>
                  <a:pt x="20" y="83"/>
                  <a:pt x="21" y="79"/>
                </a:cubicBezTo>
                <a:cubicBezTo>
                  <a:pt x="21" y="77"/>
                  <a:pt x="22" y="73"/>
                  <a:pt x="20" y="71"/>
                </a:cubicBezTo>
                <a:cubicBezTo>
                  <a:pt x="21" y="71"/>
                  <a:pt x="21" y="71"/>
                  <a:pt x="21" y="71"/>
                </a:cubicBezTo>
                <a:cubicBezTo>
                  <a:pt x="21" y="67"/>
                  <a:pt x="21" y="63"/>
                  <a:pt x="22" y="59"/>
                </a:cubicBezTo>
                <a:cubicBezTo>
                  <a:pt x="22" y="56"/>
                  <a:pt x="21" y="56"/>
                  <a:pt x="20" y="54"/>
                </a:cubicBezTo>
                <a:cubicBezTo>
                  <a:pt x="21" y="54"/>
                  <a:pt x="21" y="54"/>
                  <a:pt x="21" y="54"/>
                </a:cubicBezTo>
                <a:cubicBezTo>
                  <a:pt x="20" y="52"/>
                  <a:pt x="19" y="52"/>
                  <a:pt x="18" y="51"/>
                </a:cubicBezTo>
                <a:cubicBezTo>
                  <a:pt x="19" y="49"/>
                  <a:pt x="18" y="49"/>
                  <a:pt x="18" y="47"/>
                </a:cubicBezTo>
                <a:cubicBezTo>
                  <a:pt x="19" y="49"/>
                  <a:pt x="20" y="50"/>
                  <a:pt x="21" y="51"/>
                </a:cubicBezTo>
                <a:cubicBezTo>
                  <a:pt x="22" y="49"/>
                  <a:pt x="19" y="46"/>
                  <a:pt x="21" y="44"/>
                </a:cubicBezTo>
                <a:cubicBezTo>
                  <a:pt x="21" y="42"/>
                  <a:pt x="21" y="40"/>
                  <a:pt x="19" y="40"/>
                </a:cubicBezTo>
                <a:cubicBezTo>
                  <a:pt x="20" y="41"/>
                  <a:pt x="20" y="39"/>
                  <a:pt x="21" y="40"/>
                </a:cubicBezTo>
                <a:cubicBezTo>
                  <a:pt x="20" y="38"/>
                  <a:pt x="20" y="37"/>
                  <a:pt x="20" y="36"/>
                </a:cubicBezTo>
                <a:cubicBezTo>
                  <a:pt x="20" y="37"/>
                  <a:pt x="20" y="37"/>
                  <a:pt x="20" y="37"/>
                </a:cubicBezTo>
                <a:cubicBezTo>
                  <a:pt x="19" y="37"/>
                  <a:pt x="19" y="35"/>
                  <a:pt x="17" y="35"/>
                </a:cubicBezTo>
                <a:cubicBezTo>
                  <a:pt x="18" y="36"/>
                  <a:pt x="18" y="36"/>
                  <a:pt x="18" y="37"/>
                </a:cubicBezTo>
                <a:cubicBezTo>
                  <a:pt x="17" y="37"/>
                  <a:pt x="16" y="34"/>
                  <a:pt x="17" y="34"/>
                </a:cubicBezTo>
                <a:cubicBezTo>
                  <a:pt x="18" y="33"/>
                  <a:pt x="19" y="35"/>
                  <a:pt x="19" y="34"/>
                </a:cubicBezTo>
                <a:cubicBezTo>
                  <a:pt x="17" y="30"/>
                  <a:pt x="17" y="30"/>
                  <a:pt x="17" y="30"/>
                </a:cubicBezTo>
                <a:cubicBezTo>
                  <a:pt x="17" y="30"/>
                  <a:pt x="17" y="32"/>
                  <a:pt x="16" y="32"/>
                </a:cubicBezTo>
                <a:cubicBezTo>
                  <a:pt x="17" y="33"/>
                  <a:pt x="17" y="33"/>
                  <a:pt x="17" y="33"/>
                </a:cubicBezTo>
                <a:cubicBezTo>
                  <a:pt x="16" y="33"/>
                  <a:pt x="16" y="33"/>
                  <a:pt x="16" y="33"/>
                </a:cubicBezTo>
                <a:cubicBezTo>
                  <a:pt x="16" y="36"/>
                  <a:pt x="15" y="39"/>
                  <a:pt x="16" y="42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2"/>
                  <a:pt x="19" y="44"/>
                  <a:pt x="18" y="46"/>
                </a:cubicBezTo>
                <a:cubicBezTo>
                  <a:pt x="17" y="45"/>
                  <a:pt x="17" y="45"/>
                  <a:pt x="16" y="45"/>
                </a:cubicBezTo>
                <a:cubicBezTo>
                  <a:pt x="16" y="46"/>
                  <a:pt x="17" y="46"/>
                  <a:pt x="17" y="47"/>
                </a:cubicBezTo>
                <a:cubicBezTo>
                  <a:pt x="15" y="46"/>
                  <a:pt x="15" y="46"/>
                  <a:pt x="15" y="46"/>
                </a:cubicBezTo>
                <a:cubicBezTo>
                  <a:pt x="17" y="47"/>
                  <a:pt x="16" y="51"/>
                  <a:pt x="16" y="52"/>
                </a:cubicBezTo>
                <a:cubicBezTo>
                  <a:pt x="16" y="51"/>
                  <a:pt x="16" y="51"/>
                  <a:pt x="16" y="51"/>
                </a:cubicBezTo>
                <a:cubicBezTo>
                  <a:pt x="15" y="54"/>
                  <a:pt x="17" y="51"/>
                  <a:pt x="17" y="53"/>
                </a:cubicBezTo>
                <a:cubicBezTo>
                  <a:pt x="17" y="54"/>
                  <a:pt x="15" y="53"/>
                  <a:pt x="14" y="55"/>
                </a:cubicBezTo>
                <a:cubicBezTo>
                  <a:pt x="14" y="58"/>
                  <a:pt x="16" y="62"/>
                  <a:pt x="14" y="65"/>
                </a:cubicBezTo>
                <a:cubicBezTo>
                  <a:pt x="14" y="68"/>
                  <a:pt x="15" y="70"/>
                  <a:pt x="16" y="73"/>
                </a:cubicBezTo>
                <a:cubicBezTo>
                  <a:pt x="16" y="75"/>
                  <a:pt x="14" y="72"/>
                  <a:pt x="15" y="75"/>
                </a:cubicBezTo>
                <a:cubicBezTo>
                  <a:pt x="14" y="74"/>
                  <a:pt x="13" y="75"/>
                  <a:pt x="13" y="75"/>
                </a:cubicBezTo>
                <a:cubicBezTo>
                  <a:pt x="13" y="75"/>
                  <a:pt x="12" y="79"/>
                  <a:pt x="14" y="77"/>
                </a:cubicBezTo>
                <a:cubicBezTo>
                  <a:pt x="14" y="80"/>
                  <a:pt x="13" y="84"/>
                  <a:pt x="13" y="87"/>
                </a:cubicBezTo>
                <a:cubicBezTo>
                  <a:pt x="13" y="86"/>
                  <a:pt x="12" y="86"/>
                  <a:pt x="11" y="87"/>
                </a:cubicBezTo>
                <a:cubicBezTo>
                  <a:pt x="12" y="88"/>
                  <a:pt x="13" y="91"/>
                  <a:pt x="12" y="94"/>
                </a:cubicBezTo>
                <a:cubicBezTo>
                  <a:pt x="14" y="94"/>
                  <a:pt x="14" y="93"/>
                  <a:pt x="15" y="93"/>
                </a:cubicBezTo>
                <a:cubicBezTo>
                  <a:pt x="15" y="94"/>
                  <a:pt x="15" y="94"/>
                  <a:pt x="15" y="95"/>
                </a:cubicBezTo>
                <a:cubicBezTo>
                  <a:pt x="14" y="95"/>
                  <a:pt x="12" y="95"/>
                  <a:pt x="12" y="97"/>
                </a:cubicBezTo>
                <a:cubicBezTo>
                  <a:pt x="10" y="97"/>
                  <a:pt x="12" y="93"/>
                  <a:pt x="10" y="94"/>
                </a:cubicBezTo>
                <a:cubicBezTo>
                  <a:pt x="9" y="93"/>
                  <a:pt x="9" y="89"/>
                  <a:pt x="10" y="88"/>
                </a:cubicBezTo>
                <a:cubicBezTo>
                  <a:pt x="9" y="85"/>
                  <a:pt x="10" y="89"/>
                  <a:pt x="8" y="89"/>
                </a:cubicBezTo>
                <a:cubicBezTo>
                  <a:pt x="8" y="91"/>
                  <a:pt x="9" y="92"/>
                  <a:pt x="9" y="95"/>
                </a:cubicBezTo>
                <a:cubicBezTo>
                  <a:pt x="10" y="95"/>
                  <a:pt x="10" y="94"/>
                  <a:pt x="11" y="95"/>
                </a:cubicBezTo>
                <a:cubicBezTo>
                  <a:pt x="12" y="98"/>
                  <a:pt x="9" y="99"/>
                  <a:pt x="9" y="99"/>
                </a:cubicBezTo>
                <a:cubicBezTo>
                  <a:pt x="9" y="98"/>
                  <a:pt x="9" y="98"/>
                  <a:pt x="9" y="98"/>
                </a:cubicBezTo>
                <a:cubicBezTo>
                  <a:pt x="8" y="100"/>
                  <a:pt x="9" y="100"/>
                  <a:pt x="9" y="102"/>
                </a:cubicBezTo>
                <a:cubicBezTo>
                  <a:pt x="6" y="103"/>
                  <a:pt x="9" y="99"/>
                  <a:pt x="7" y="98"/>
                </a:cubicBezTo>
                <a:cubicBezTo>
                  <a:pt x="6" y="100"/>
                  <a:pt x="6" y="100"/>
                  <a:pt x="6" y="100"/>
                </a:cubicBezTo>
                <a:cubicBezTo>
                  <a:pt x="5" y="103"/>
                  <a:pt x="7" y="101"/>
                  <a:pt x="6" y="104"/>
                </a:cubicBezTo>
                <a:cubicBezTo>
                  <a:pt x="6" y="103"/>
                  <a:pt x="6" y="103"/>
                  <a:pt x="6" y="103"/>
                </a:cubicBezTo>
                <a:cubicBezTo>
                  <a:pt x="6" y="105"/>
                  <a:pt x="6" y="105"/>
                  <a:pt x="6" y="105"/>
                </a:cubicBezTo>
                <a:cubicBezTo>
                  <a:pt x="7" y="105"/>
                  <a:pt x="8" y="105"/>
                  <a:pt x="8" y="103"/>
                </a:cubicBezTo>
                <a:cubicBezTo>
                  <a:pt x="10" y="105"/>
                  <a:pt x="8" y="105"/>
                  <a:pt x="8" y="107"/>
                </a:cubicBezTo>
                <a:cubicBezTo>
                  <a:pt x="9" y="108"/>
                  <a:pt x="8" y="106"/>
                  <a:pt x="10" y="106"/>
                </a:cubicBezTo>
                <a:cubicBezTo>
                  <a:pt x="11" y="106"/>
                  <a:pt x="10" y="108"/>
                  <a:pt x="11" y="109"/>
                </a:cubicBezTo>
                <a:cubicBezTo>
                  <a:pt x="10" y="112"/>
                  <a:pt x="9" y="110"/>
                  <a:pt x="8" y="111"/>
                </a:cubicBezTo>
                <a:cubicBezTo>
                  <a:pt x="8" y="111"/>
                  <a:pt x="8" y="109"/>
                  <a:pt x="9" y="109"/>
                </a:cubicBezTo>
                <a:cubicBezTo>
                  <a:pt x="8" y="107"/>
                  <a:pt x="6" y="110"/>
                  <a:pt x="5" y="108"/>
                </a:cubicBezTo>
                <a:cubicBezTo>
                  <a:pt x="4" y="110"/>
                  <a:pt x="6" y="110"/>
                  <a:pt x="6" y="111"/>
                </a:cubicBezTo>
                <a:cubicBezTo>
                  <a:pt x="6" y="111"/>
                  <a:pt x="7" y="112"/>
                  <a:pt x="8" y="111"/>
                </a:cubicBezTo>
                <a:cubicBezTo>
                  <a:pt x="11" y="115"/>
                  <a:pt x="5" y="113"/>
                  <a:pt x="5" y="117"/>
                </a:cubicBezTo>
                <a:cubicBezTo>
                  <a:pt x="7" y="116"/>
                  <a:pt x="7" y="122"/>
                  <a:pt x="10" y="119"/>
                </a:cubicBezTo>
                <a:cubicBezTo>
                  <a:pt x="10" y="120"/>
                  <a:pt x="11" y="121"/>
                  <a:pt x="10" y="122"/>
                </a:cubicBezTo>
                <a:cubicBezTo>
                  <a:pt x="9" y="121"/>
                  <a:pt x="9" y="124"/>
                  <a:pt x="8" y="122"/>
                </a:cubicBezTo>
                <a:cubicBezTo>
                  <a:pt x="8" y="123"/>
                  <a:pt x="8" y="123"/>
                  <a:pt x="8" y="123"/>
                </a:cubicBezTo>
                <a:cubicBezTo>
                  <a:pt x="6" y="121"/>
                  <a:pt x="6" y="121"/>
                  <a:pt x="6" y="121"/>
                </a:cubicBezTo>
                <a:cubicBezTo>
                  <a:pt x="5" y="122"/>
                  <a:pt x="4" y="124"/>
                  <a:pt x="3" y="125"/>
                </a:cubicBezTo>
                <a:cubicBezTo>
                  <a:pt x="3" y="126"/>
                  <a:pt x="4" y="124"/>
                  <a:pt x="4" y="126"/>
                </a:cubicBezTo>
                <a:cubicBezTo>
                  <a:pt x="4" y="126"/>
                  <a:pt x="3" y="127"/>
                  <a:pt x="3" y="128"/>
                </a:cubicBezTo>
                <a:cubicBezTo>
                  <a:pt x="4" y="126"/>
                  <a:pt x="5" y="128"/>
                  <a:pt x="5" y="129"/>
                </a:cubicBezTo>
                <a:cubicBezTo>
                  <a:pt x="5" y="131"/>
                  <a:pt x="3" y="132"/>
                  <a:pt x="3" y="132"/>
                </a:cubicBezTo>
                <a:cubicBezTo>
                  <a:pt x="2" y="130"/>
                  <a:pt x="2" y="130"/>
                  <a:pt x="2" y="130"/>
                </a:cubicBezTo>
                <a:cubicBezTo>
                  <a:pt x="3" y="131"/>
                  <a:pt x="1" y="130"/>
                  <a:pt x="1" y="132"/>
                </a:cubicBezTo>
                <a:cubicBezTo>
                  <a:pt x="2" y="132"/>
                  <a:pt x="3" y="133"/>
                  <a:pt x="4" y="134"/>
                </a:cubicBezTo>
                <a:cubicBezTo>
                  <a:pt x="4" y="135"/>
                  <a:pt x="3" y="136"/>
                  <a:pt x="3" y="136"/>
                </a:cubicBezTo>
                <a:cubicBezTo>
                  <a:pt x="3" y="134"/>
                  <a:pt x="3" y="134"/>
                  <a:pt x="3" y="134"/>
                </a:cubicBezTo>
                <a:cubicBezTo>
                  <a:pt x="3" y="135"/>
                  <a:pt x="2" y="135"/>
                  <a:pt x="1" y="135"/>
                </a:cubicBezTo>
                <a:cubicBezTo>
                  <a:pt x="1" y="136"/>
                  <a:pt x="1" y="136"/>
                  <a:pt x="1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1" y="138"/>
                  <a:pt x="1" y="138"/>
                  <a:pt x="1" y="137"/>
                </a:cubicBezTo>
                <a:cubicBezTo>
                  <a:pt x="2" y="139"/>
                  <a:pt x="4" y="142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9" y="147"/>
                  <a:pt x="9" y="147"/>
                  <a:pt x="9" y="147"/>
                </a:cubicBezTo>
                <a:cubicBezTo>
                  <a:pt x="10" y="147"/>
                  <a:pt x="10" y="148"/>
                  <a:pt x="9" y="148"/>
                </a:cubicBezTo>
                <a:cubicBezTo>
                  <a:pt x="10" y="147"/>
                  <a:pt x="11" y="148"/>
                  <a:pt x="12" y="148"/>
                </a:cubicBezTo>
                <a:cubicBezTo>
                  <a:pt x="12" y="148"/>
                  <a:pt x="12" y="148"/>
                  <a:pt x="12" y="148"/>
                </a:cubicBezTo>
                <a:cubicBezTo>
                  <a:pt x="13" y="148"/>
                  <a:pt x="15" y="147"/>
                  <a:pt x="15" y="148"/>
                </a:cubicBezTo>
                <a:cubicBezTo>
                  <a:pt x="15" y="146"/>
                  <a:pt x="14" y="148"/>
                  <a:pt x="13" y="147"/>
                </a:cubicBezTo>
                <a:cubicBezTo>
                  <a:pt x="12" y="145"/>
                  <a:pt x="15" y="146"/>
                  <a:pt x="15" y="146"/>
                </a:cubicBezTo>
                <a:cubicBezTo>
                  <a:pt x="15" y="148"/>
                  <a:pt x="18" y="147"/>
                  <a:pt x="19" y="147"/>
                </a:cubicBezTo>
                <a:cubicBezTo>
                  <a:pt x="20" y="148"/>
                  <a:pt x="20" y="148"/>
                  <a:pt x="20" y="149"/>
                </a:cubicBezTo>
                <a:cubicBezTo>
                  <a:pt x="21" y="147"/>
                  <a:pt x="21" y="147"/>
                  <a:pt x="21" y="147"/>
                </a:cubicBezTo>
                <a:cubicBezTo>
                  <a:pt x="21" y="150"/>
                  <a:pt x="24" y="147"/>
                  <a:pt x="25" y="148"/>
                </a:cubicBezTo>
                <a:cubicBezTo>
                  <a:pt x="24" y="149"/>
                  <a:pt x="24" y="150"/>
                  <a:pt x="25" y="150"/>
                </a:cubicBezTo>
                <a:cubicBezTo>
                  <a:pt x="24" y="148"/>
                  <a:pt x="28" y="149"/>
                  <a:pt x="27" y="147"/>
                </a:cubicBezTo>
                <a:cubicBezTo>
                  <a:pt x="30" y="148"/>
                  <a:pt x="26" y="149"/>
                  <a:pt x="27" y="151"/>
                </a:cubicBezTo>
                <a:cubicBezTo>
                  <a:pt x="29" y="150"/>
                  <a:pt x="30" y="152"/>
                  <a:pt x="31" y="151"/>
                </a:cubicBezTo>
                <a:cubicBezTo>
                  <a:pt x="29" y="150"/>
                  <a:pt x="31" y="150"/>
                  <a:pt x="32" y="149"/>
                </a:cubicBezTo>
                <a:cubicBezTo>
                  <a:pt x="34" y="149"/>
                  <a:pt x="31" y="150"/>
                  <a:pt x="33" y="151"/>
                </a:cubicBezTo>
                <a:cubicBezTo>
                  <a:pt x="34" y="150"/>
                  <a:pt x="35" y="149"/>
                  <a:pt x="34" y="148"/>
                </a:cubicBezTo>
                <a:cubicBezTo>
                  <a:pt x="35" y="149"/>
                  <a:pt x="37" y="148"/>
                  <a:pt x="38" y="149"/>
                </a:cubicBezTo>
                <a:cubicBezTo>
                  <a:pt x="39" y="150"/>
                  <a:pt x="35" y="149"/>
                  <a:pt x="36" y="150"/>
                </a:cubicBezTo>
                <a:cubicBezTo>
                  <a:pt x="39" y="151"/>
                  <a:pt x="38" y="148"/>
                  <a:pt x="41" y="148"/>
                </a:cubicBezTo>
                <a:cubicBezTo>
                  <a:pt x="40" y="147"/>
                  <a:pt x="42" y="145"/>
                  <a:pt x="43" y="145"/>
                </a:cubicBezTo>
                <a:cubicBezTo>
                  <a:pt x="46" y="145"/>
                  <a:pt x="42" y="145"/>
                  <a:pt x="43" y="147"/>
                </a:cubicBezTo>
                <a:cubicBezTo>
                  <a:pt x="44" y="147"/>
                  <a:pt x="44" y="147"/>
                  <a:pt x="44" y="147"/>
                </a:cubicBezTo>
                <a:cubicBezTo>
                  <a:pt x="46" y="149"/>
                  <a:pt x="40" y="149"/>
                  <a:pt x="41" y="151"/>
                </a:cubicBezTo>
                <a:cubicBezTo>
                  <a:pt x="43" y="151"/>
                  <a:pt x="43" y="151"/>
                  <a:pt x="43" y="151"/>
                </a:cubicBezTo>
                <a:cubicBezTo>
                  <a:pt x="42" y="151"/>
                  <a:pt x="42" y="152"/>
                  <a:pt x="42" y="153"/>
                </a:cubicBezTo>
                <a:cubicBezTo>
                  <a:pt x="43" y="151"/>
                  <a:pt x="46" y="153"/>
                  <a:pt x="46" y="153"/>
                </a:cubicBezTo>
                <a:cubicBezTo>
                  <a:pt x="46" y="151"/>
                  <a:pt x="45" y="153"/>
                  <a:pt x="45" y="152"/>
                </a:cubicBezTo>
                <a:cubicBezTo>
                  <a:pt x="47" y="152"/>
                  <a:pt x="48" y="150"/>
                  <a:pt x="50" y="151"/>
                </a:cubicBezTo>
                <a:cubicBezTo>
                  <a:pt x="48" y="152"/>
                  <a:pt x="50" y="153"/>
                  <a:pt x="49" y="153"/>
                </a:cubicBezTo>
                <a:cubicBezTo>
                  <a:pt x="51" y="154"/>
                  <a:pt x="50" y="152"/>
                  <a:pt x="52" y="153"/>
                </a:cubicBezTo>
                <a:cubicBezTo>
                  <a:pt x="51" y="153"/>
                  <a:pt x="51" y="153"/>
                  <a:pt x="51" y="153"/>
                </a:cubicBezTo>
                <a:cubicBezTo>
                  <a:pt x="57" y="154"/>
                  <a:pt x="65" y="155"/>
                  <a:pt x="71" y="153"/>
                </a:cubicBezTo>
                <a:cubicBezTo>
                  <a:pt x="72" y="154"/>
                  <a:pt x="73" y="155"/>
                  <a:pt x="76" y="156"/>
                </a:cubicBezTo>
                <a:cubicBezTo>
                  <a:pt x="75" y="155"/>
                  <a:pt x="77" y="155"/>
                  <a:pt x="77" y="154"/>
                </a:cubicBezTo>
                <a:cubicBezTo>
                  <a:pt x="79" y="156"/>
                  <a:pt x="79" y="156"/>
                  <a:pt x="79" y="156"/>
                </a:cubicBezTo>
                <a:cubicBezTo>
                  <a:pt x="80" y="157"/>
                  <a:pt x="83" y="156"/>
                  <a:pt x="85" y="155"/>
                </a:cubicBezTo>
                <a:cubicBezTo>
                  <a:pt x="85" y="156"/>
                  <a:pt x="85" y="156"/>
                  <a:pt x="85" y="156"/>
                </a:cubicBezTo>
                <a:cubicBezTo>
                  <a:pt x="87" y="157"/>
                  <a:pt x="87" y="156"/>
                  <a:pt x="87" y="155"/>
                </a:cubicBezTo>
                <a:cubicBezTo>
                  <a:pt x="88" y="156"/>
                  <a:pt x="88" y="156"/>
                  <a:pt x="88" y="156"/>
                </a:cubicBezTo>
                <a:cubicBezTo>
                  <a:pt x="89" y="155"/>
                  <a:pt x="89" y="155"/>
                  <a:pt x="89" y="155"/>
                </a:cubicBezTo>
                <a:cubicBezTo>
                  <a:pt x="90" y="155"/>
                  <a:pt x="92" y="155"/>
                  <a:pt x="92" y="157"/>
                </a:cubicBezTo>
                <a:cubicBezTo>
                  <a:pt x="93" y="157"/>
                  <a:pt x="93" y="156"/>
                  <a:pt x="93" y="156"/>
                </a:cubicBezTo>
                <a:cubicBezTo>
                  <a:pt x="94" y="157"/>
                  <a:pt x="99" y="157"/>
                  <a:pt x="101" y="157"/>
                </a:cubicBezTo>
                <a:cubicBezTo>
                  <a:pt x="100" y="156"/>
                  <a:pt x="100" y="156"/>
                  <a:pt x="100" y="155"/>
                </a:cubicBezTo>
                <a:cubicBezTo>
                  <a:pt x="101" y="153"/>
                  <a:pt x="101" y="155"/>
                  <a:pt x="102" y="154"/>
                </a:cubicBezTo>
                <a:cubicBezTo>
                  <a:pt x="102" y="155"/>
                  <a:pt x="103" y="156"/>
                  <a:pt x="102" y="156"/>
                </a:cubicBezTo>
                <a:cubicBezTo>
                  <a:pt x="106" y="158"/>
                  <a:pt x="111" y="157"/>
                  <a:pt x="116" y="157"/>
                </a:cubicBezTo>
                <a:cubicBezTo>
                  <a:pt x="117" y="157"/>
                  <a:pt x="117" y="157"/>
                  <a:pt x="117" y="156"/>
                </a:cubicBezTo>
                <a:cubicBezTo>
                  <a:pt x="120" y="158"/>
                  <a:pt x="124" y="156"/>
                  <a:pt x="127" y="157"/>
                </a:cubicBezTo>
                <a:cubicBezTo>
                  <a:pt x="127" y="156"/>
                  <a:pt x="128" y="154"/>
                  <a:pt x="129" y="154"/>
                </a:cubicBezTo>
                <a:cubicBezTo>
                  <a:pt x="131" y="153"/>
                  <a:pt x="130" y="156"/>
                  <a:pt x="132" y="157"/>
                </a:cubicBezTo>
                <a:cubicBezTo>
                  <a:pt x="133" y="156"/>
                  <a:pt x="135" y="156"/>
                  <a:pt x="135" y="156"/>
                </a:cubicBezTo>
                <a:cubicBezTo>
                  <a:pt x="135" y="156"/>
                  <a:pt x="135" y="156"/>
                  <a:pt x="135" y="156"/>
                </a:cubicBezTo>
                <a:cubicBezTo>
                  <a:pt x="136" y="155"/>
                  <a:pt x="138" y="155"/>
                  <a:pt x="139" y="155"/>
                </a:cubicBezTo>
                <a:cubicBezTo>
                  <a:pt x="139" y="156"/>
                  <a:pt x="139" y="156"/>
                  <a:pt x="139" y="156"/>
                </a:cubicBezTo>
                <a:cubicBezTo>
                  <a:pt x="140" y="156"/>
                  <a:pt x="142" y="156"/>
                  <a:pt x="143" y="156"/>
                </a:cubicBezTo>
                <a:cubicBezTo>
                  <a:pt x="143" y="155"/>
                  <a:pt x="146" y="156"/>
                  <a:pt x="147" y="154"/>
                </a:cubicBezTo>
                <a:cubicBezTo>
                  <a:pt x="147" y="155"/>
                  <a:pt x="146" y="155"/>
                  <a:pt x="147" y="155"/>
                </a:cubicBezTo>
                <a:cubicBezTo>
                  <a:pt x="147" y="154"/>
                  <a:pt x="147" y="154"/>
                  <a:pt x="147" y="154"/>
                </a:cubicBezTo>
                <a:cubicBezTo>
                  <a:pt x="149" y="154"/>
                  <a:pt x="149" y="154"/>
                  <a:pt x="149" y="154"/>
                </a:cubicBezTo>
                <a:cubicBezTo>
                  <a:pt x="149" y="155"/>
                  <a:pt x="149" y="155"/>
                  <a:pt x="148" y="156"/>
                </a:cubicBezTo>
                <a:cubicBezTo>
                  <a:pt x="150" y="156"/>
                  <a:pt x="149" y="155"/>
                  <a:pt x="150" y="154"/>
                </a:cubicBezTo>
                <a:cubicBezTo>
                  <a:pt x="151" y="153"/>
                  <a:pt x="151" y="154"/>
                  <a:pt x="152" y="155"/>
                </a:cubicBezTo>
                <a:cubicBezTo>
                  <a:pt x="152" y="155"/>
                  <a:pt x="151" y="154"/>
                  <a:pt x="151" y="155"/>
                </a:cubicBezTo>
                <a:cubicBezTo>
                  <a:pt x="150" y="156"/>
                  <a:pt x="152" y="155"/>
                  <a:pt x="152" y="156"/>
                </a:cubicBezTo>
                <a:cubicBezTo>
                  <a:pt x="152" y="156"/>
                  <a:pt x="152" y="154"/>
                  <a:pt x="153" y="154"/>
                </a:cubicBezTo>
                <a:cubicBezTo>
                  <a:pt x="154" y="154"/>
                  <a:pt x="157" y="154"/>
                  <a:pt x="157" y="155"/>
                </a:cubicBezTo>
                <a:cubicBezTo>
                  <a:pt x="158" y="154"/>
                  <a:pt x="159" y="154"/>
                  <a:pt x="159" y="154"/>
                </a:cubicBezTo>
                <a:cubicBezTo>
                  <a:pt x="158" y="153"/>
                  <a:pt x="157" y="153"/>
                  <a:pt x="157" y="153"/>
                </a:cubicBezTo>
                <a:cubicBezTo>
                  <a:pt x="157" y="152"/>
                  <a:pt x="159" y="152"/>
                  <a:pt x="159" y="152"/>
                </a:cubicBezTo>
                <a:cubicBezTo>
                  <a:pt x="159" y="153"/>
                  <a:pt x="159" y="153"/>
                  <a:pt x="159" y="153"/>
                </a:cubicBezTo>
                <a:cubicBezTo>
                  <a:pt x="159" y="152"/>
                  <a:pt x="161" y="152"/>
                  <a:pt x="160" y="152"/>
                </a:cubicBezTo>
                <a:cubicBezTo>
                  <a:pt x="162" y="153"/>
                  <a:pt x="162" y="153"/>
                  <a:pt x="162" y="153"/>
                </a:cubicBezTo>
                <a:cubicBezTo>
                  <a:pt x="162" y="152"/>
                  <a:pt x="164" y="152"/>
                  <a:pt x="165" y="151"/>
                </a:cubicBezTo>
                <a:cubicBezTo>
                  <a:pt x="166" y="153"/>
                  <a:pt x="165" y="154"/>
                  <a:pt x="167" y="154"/>
                </a:cubicBezTo>
                <a:cubicBezTo>
                  <a:pt x="169" y="152"/>
                  <a:pt x="169" y="152"/>
                  <a:pt x="169" y="152"/>
                </a:cubicBezTo>
                <a:cubicBezTo>
                  <a:pt x="170" y="152"/>
                  <a:pt x="171" y="152"/>
                  <a:pt x="170" y="153"/>
                </a:cubicBezTo>
                <a:cubicBezTo>
                  <a:pt x="174" y="153"/>
                  <a:pt x="174" y="149"/>
                  <a:pt x="177" y="150"/>
                </a:cubicBezTo>
                <a:cubicBezTo>
                  <a:pt x="176" y="152"/>
                  <a:pt x="177" y="152"/>
                  <a:pt x="179" y="152"/>
                </a:cubicBezTo>
                <a:cubicBezTo>
                  <a:pt x="179" y="152"/>
                  <a:pt x="179" y="151"/>
                  <a:pt x="179" y="151"/>
                </a:cubicBezTo>
                <a:cubicBezTo>
                  <a:pt x="179" y="150"/>
                  <a:pt x="179" y="152"/>
                  <a:pt x="177" y="151"/>
                </a:cubicBezTo>
                <a:cubicBezTo>
                  <a:pt x="177" y="150"/>
                  <a:pt x="178" y="151"/>
                  <a:pt x="179" y="150"/>
                </a:cubicBezTo>
                <a:cubicBezTo>
                  <a:pt x="182" y="153"/>
                  <a:pt x="188" y="149"/>
                  <a:pt x="193" y="149"/>
                </a:cubicBezTo>
                <a:cubicBezTo>
                  <a:pt x="192" y="148"/>
                  <a:pt x="194" y="149"/>
                  <a:pt x="195" y="148"/>
                </a:cubicBezTo>
                <a:cubicBezTo>
                  <a:pt x="195" y="150"/>
                  <a:pt x="198" y="147"/>
                  <a:pt x="199" y="148"/>
                </a:cubicBezTo>
                <a:cubicBezTo>
                  <a:pt x="198" y="146"/>
                  <a:pt x="198" y="146"/>
                  <a:pt x="198" y="146"/>
                </a:cubicBezTo>
                <a:cubicBezTo>
                  <a:pt x="201" y="147"/>
                  <a:pt x="202" y="143"/>
                  <a:pt x="204" y="144"/>
                </a:cubicBezTo>
                <a:cubicBezTo>
                  <a:pt x="205" y="144"/>
                  <a:pt x="203" y="146"/>
                  <a:pt x="203" y="146"/>
                </a:cubicBezTo>
                <a:cubicBezTo>
                  <a:pt x="205" y="147"/>
                  <a:pt x="208" y="143"/>
                  <a:pt x="210" y="145"/>
                </a:cubicBezTo>
                <a:cubicBezTo>
                  <a:pt x="210" y="144"/>
                  <a:pt x="209" y="143"/>
                  <a:pt x="211" y="142"/>
                </a:cubicBezTo>
                <a:cubicBezTo>
                  <a:pt x="212" y="142"/>
                  <a:pt x="215" y="142"/>
                  <a:pt x="215" y="142"/>
                </a:cubicBezTo>
                <a:cubicBezTo>
                  <a:pt x="216" y="142"/>
                  <a:pt x="216" y="141"/>
                  <a:pt x="218" y="141"/>
                </a:cubicBezTo>
                <a:cubicBezTo>
                  <a:pt x="218" y="142"/>
                  <a:pt x="217" y="142"/>
                  <a:pt x="217" y="142"/>
                </a:cubicBezTo>
                <a:cubicBezTo>
                  <a:pt x="219" y="142"/>
                  <a:pt x="220" y="141"/>
                  <a:pt x="222" y="140"/>
                </a:cubicBezTo>
                <a:cubicBezTo>
                  <a:pt x="223" y="140"/>
                  <a:pt x="223" y="140"/>
                  <a:pt x="223" y="140"/>
                </a:cubicBezTo>
                <a:cubicBezTo>
                  <a:pt x="228" y="137"/>
                  <a:pt x="226" y="138"/>
                  <a:pt x="227" y="137"/>
                </a:cubicBezTo>
                <a:cubicBezTo>
                  <a:pt x="228" y="135"/>
                  <a:pt x="230" y="133"/>
                  <a:pt x="230" y="132"/>
                </a:cubicBezTo>
                <a:cubicBezTo>
                  <a:pt x="229" y="130"/>
                  <a:pt x="232" y="128"/>
                  <a:pt x="230" y="128"/>
                </a:cubicBezTo>
                <a:cubicBezTo>
                  <a:pt x="230" y="128"/>
                  <a:pt x="231" y="127"/>
                  <a:pt x="231" y="127"/>
                </a:cubicBezTo>
                <a:cubicBezTo>
                  <a:pt x="231" y="126"/>
                  <a:pt x="229" y="125"/>
                  <a:pt x="229" y="124"/>
                </a:cubicBezTo>
                <a:cubicBezTo>
                  <a:pt x="231" y="125"/>
                  <a:pt x="231" y="125"/>
                  <a:pt x="231" y="125"/>
                </a:cubicBezTo>
                <a:cubicBezTo>
                  <a:pt x="232" y="125"/>
                  <a:pt x="232" y="122"/>
                  <a:pt x="233" y="121"/>
                </a:cubicBezTo>
                <a:cubicBezTo>
                  <a:pt x="231" y="122"/>
                  <a:pt x="233" y="120"/>
                  <a:pt x="232" y="120"/>
                </a:cubicBezTo>
                <a:cubicBezTo>
                  <a:pt x="232" y="118"/>
                  <a:pt x="232" y="118"/>
                  <a:pt x="232" y="118"/>
                </a:cubicBezTo>
                <a:cubicBezTo>
                  <a:pt x="232" y="116"/>
                  <a:pt x="231" y="118"/>
                  <a:pt x="231" y="115"/>
                </a:cubicBezTo>
                <a:cubicBezTo>
                  <a:pt x="231" y="114"/>
                  <a:pt x="233" y="115"/>
                  <a:pt x="233" y="116"/>
                </a:cubicBezTo>
                <a:cubicBezTo>
                  <a:pt x="234" y="114"/>
                  <a:pt x="233" y="113"/>
                  <a:pt x="233" y="112"/>
                </a:cubicBezTo>
                <a:cubicBezTo>
                  <a:pt x="233" y="112"/>
                  <a:pt x="233" y="112"/>
                  <a:pt x="233" y="112"/>
                </a:cubicBezTo>
                <a:cubicBezTo>
                  <a:pt x="233" y="112"/>
                  <a:pt x="233" y="112"/>
                  <a:pt x="233" y="112"/>
                </a:cubicBezTo>
                <a:cubicBezTo>
                  <a:pt x="233" y="111"/>
                  <a:pt x="233" y="111"/>
                  <a:pt x="233" y="110"/>
                </a:cubicBezTo>
                <a:cubicBezTo>
                  <a:pt x="233" y="110"/>
                  <a:pt x="233" y="110"/>
                  <a:pt x="233" y="110"/>
                </a:cubicBezTo>
                <a:cubicBezTo>
                  <a:pt x="233" y="111"/>
                  <a:pt x="233" y="111"/>
                  <a:pt x="233" y="111"/>
                </a:cubicBezTo>
                <a:cubicBezTo>
                  <a:pt x="233" y="111"/>
                  <a:pt x="233" y="111"/>
                  <a:pt x="233" y="110"/>
                </a:cubicBezTo>
                <a:cubicBezTo>
                  <a:pt x="234" y="110"/>
                  <a:pt x="234" y="110"/>
                  <a:pt x="234" y="110"/>
                </a:cubicBezTo>
                <a:cubicBezTo>
                  <a:pt x="234" y="109"/>
                  <a:pt x="234" y="109"/>
                  <a:pt x="234" y="109"/>
                </a:cubicBezTo>
                <a:cubicBezTo>
                  <a:pt x="235" y="109"/>
                  <a:pt x="235" y="109"/>
                  <a:pt x="235" y="109"/>
                </a:cubicBezTo>
                <a:cubicBezTo>
                  <a:pt x="235" y="108"/>
                  <a:pt x="234" y="106"/>
                  <a:pt x="234" y="106"/>
                </a:cubicBezTo>
                <a:cubicBezTo>
                  <a:pt x="235" y="102"/>
                  <a:pt x="235" y="96"/>
                  <a:pt x="234" y="94"/>
                </a:cubicBezTo>
                <a:cubicBezTo>
                  <a:pt x="234" y="94"/>
                  <a:pt x="235" y="94"/>
                  <a:pt x="234" y="94"/>
                </a:cubicBezTo>
                <a:cubicBezTo>
                  <a:pt x="234" y="93"/>
                  <a:pt x="233" y="91"/>
                  <a:pt x="234" y="91"/>
                </a:cubicBezTo>
                <a:cubicBezTo>
                  <a:pt x="234" y="90"/>
                  <a:pt x="235" y="90"/>
                  <a:pt x="235" y="88"/>
                </a:cubicBezTo>
                <a:cubicBezTo>
                  <a:pt x="235" y="88"/>
                  <a:pt x="234" y="88"/>
                  <a:pt x="234" y="88"/>
                </a:cubicBezTo>
                <a:cubicBezTo>
                  <a:pt x="236" y="85"/>
                  <a:pt x="233" y="81"/>
                  <a:pt x="234" y="77"/>
                </a:cubicBezTo>
                <a:cubicBezTo>
                  <a:pt x="235" y="78"/>
                  <a:pt x="235" y="78"/>
                  <a:pt x="235" y="79"/>
                </a:cubicBezTo>
                <a:cubicBezTo>
                  <a:pt x="235" y="76"/>
                  <a:pt x="235" y="73"/>
                  <a:pt x="233" y="70"/>
                </a:cubicBezTo>
                <a:cubicBezTo>
                  <a:pt x="234" y="71"/>
                  <a:pt x="234" y="71"/>
                  <a:pt x="235" y="71"/>
                </a:cubicBezTo>
                <a:close/>
                <a:moveTo>
                  <a:pt x="233" y="107"/>
                </a:moveTo>
                <a:cubicBezTo>
                  <a:pt x="233" y="107"/>
                  <a:pt x="233" y="108"/>
                  <a:pt x="233" y="108"/>
                </a:cubicBezTo>
                <a:cubicBezTo>
                  <a:pt x="233" y="108"/>
                  <a:pt x="233" y="107"/>
                  <a:pt x="233" y="107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lIns="36000" tIns="72000" rIns="36000" bIns="36000" anchor="ctr" anchorCtr="1"/>
          <a:lstStyle>
            <a:lvl1pPr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ENGINE SPEED 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Max : 964.5 RPM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Min : 636 RPM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Mean : 798.8 RPM</a:t>
            </a:r>
          </a:p>
        </p:txBody>
      </p:sp>
      <p:sp>
        <p:nvSpPr>
          <p:cNvPr id="22" name="Pięciokąt 1">
            <a:extLst>
              <a:ext uri="{FF2B5EF4-FFF2-40B4-BE49-F238E27FC236}">
                <a16:creationId xmlns:a16="http://schemas.microsoft.com/office/drawing/2014/main" id="{D8E66DA4-7424-4DC3-9929-990759C8E3A3}"/>
              </a:ext>
            </a:extLst>
          </p:cNvPr>
          <p:cNvSpPr/>
          <p:nvPr/>
        </p:nvSpPr>
        <p:spPr>
          <a:xfrm rot="5400000">
            <a:off x="9534736" y="1187017"/>
            <a:ext cx="473789" cy="2507843"/>
          </a:xfrm>
          <a:prstGeom prst="homePlate">
            <a:avLst>
              <a:gd name="adj" fmla="val 31349"/>
            </a:avLst>
          </a:prstGeom>
          <a:solidFill>
            <a:srgbClr val="15979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23" name="Prostokąt zaokrąglony 70">
            <a:extLst>
              <a:ext uri="{FF2B5EF4-FFF2-40B4-BE49-F238E27FC236}">
                <a16:creationId xmlns:a16="http://schemas.microsoft.com/office/drawing/2014/main" id="{33CBDBDD-B0C8-4711-85B7-33FAB00ADEFB}"/>
              </a:ext>
            </a:extLst>
          </p:cNvPr>
          <p:cNvSpPr/>
          <p:nvPr/>
        </p:nvSpPr>
        <p:spPr>
          <a:xfrm>
            <a:off x="8517710" y="2190185"/>
            <a:ext cx="2507844" cy="1627853"/>
          </a:xfrm>
          <a:prstGeom prst="roundRect">
            <a:avLst>
              <a:gd name="adj" fmla="val 0"/>
            </a:avLst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latin typeface="Calibri"/>
            </a:endParaRPr>
          </a:p>
        </p:txBody>
      </p:sp>
      <p:sp>
        <p:nvSpPr>
          <p:cNvPr id="24" name="Prostokąt 35">
            <a:extLst>
              <a:ext uri="{FF2B5EF4-FFF2-40B4-BE49-F238E27FC236}">
                <a16:creationId xmlns:a16="http://schemas.microsoft.com/office/drawing/2014/main" id="{04A54101-AF46-448D-8676-CD492663F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5373" y="2269851"/>
            <a:ext cx="19168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>
                <a:solidFill>
                  <a:schemeClr val="bg1"/>
                </a:solidFill>
              </a:rPr>
              <a:t>Signal Statistics</a:t>
            </a:r>
            <a:endParaRPr lang="en-US" sz="1400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71D24F43-84EA-442F-AA8E-6E3439038930}"/>
              </a:ext>
            </a:extLst>
          </p:cNvPr>
          <p:cNvSpPr>
            <a:spLocks/>
          </p:cNvSpPr>
          <p:nvPr/>
        </p:nvSpPr>
        <p:spPr bwMode="auto">
          <a:xfrm>
            <a:off x="8805373" y="3524645"/>
            <a:ext cx="1734406" cy="52828"/>
          </a:xfrm>
          <a:custGeom>
            <a:avLst/>
            <a:gdLst/>
            <a:ahLst/>
            <a:cxnLst/>
            <a:rect l="l" t="t" r="r" b="b"/>
            <a:pathLst>
              <a:path w="4230688" h="323122">
                <a:moveTo>
                  <a:pt x="690731" y="306944"/>
                </a:moveTo>
                <a:lnTo>
                  <a:pt x="690926" y="307256"/>
                </a:lnTo>
                <a:lnTo>
                  <a:pt x="686864" y="315369"/>
                </a:lnTo>
                <a:close/>
                <a:moveTo>
                  <a:pt x="616109" y="299788"/>
                </a:moveTo>
                <a:cubicBezTo>
                  <a:pt x="619443" y="298845"/>
                  <a:pt x="622300" y="299788"/>
                  <a:pt x="622300" y="307328"/>
                </a:cubicBezTo>
                <a:cubicBezTo>
                  <a:pt x="618490" y="296017"/>
                  <a:pt x="603250" y="322409"/>
                  <a:pt x="607060" y="303558"/>
                </a:cubicBezTo>
                <a:cubicBezTo>
                  <a:pt x="608965" y="303558"/>
                  <a:pt x="612775" y="300730"/>
                  <a:pt x="616109" y="299788"/>
                </a:cubicBezTo>
                <a:close/>
                <a:moveTo>
                  <a:pt x="454554" y="292247"/>
                </a:moveTo>
                <a:lnTo>
                  <a:pt x="458259" y="304649"/>
                </a:lnTo>
                <a:cubicBezTo>
                  <a:pt x="457333" y="307130"/>
                  <a:pt x="454555" y="308122"/>
                  <a:pt x="450850" y="308122"/>
                </a:cubicBezTo>
                <a:cubicBezTo>
                  <a:pt x="450850" y="300185"/>
                  <a:pt x="454554" y="296216"/>
                  <a:pt x="454554" y="292247"/>
                </a:cubicBezTo>
                <a:close/>
                <a:moveTo>
                  <a:pt x="2509981" y="291195"/>
                </a:moveTo>
                <a:cubicBezTo>
                  <a:pt x="2510643" y="295092"/>
                  <a:pt x="2510774" y="299730"/>
                  <a:pt x="2512484" y="299730"/>
                </a:cubicBezTo>
                <a:cubicBezTo>
                  <a:pt x="2507667" y="302090"/>
                  <a:pt x="2510680" y="295245"/>
                  <a:pt x="2509981" y="291195"/>
                </a:cubicBezTo>
                <a:close/>
                <a:moveTo>
                  <a:pt x="2509608" y="289487"/>
                </a:moveTo>
                <a:cubicBezTo>
                  <a:pt x="2510101" y="289846"/>
                  <a:pt x="2510261" y="290465"/>
                  <a:pt x="2509981" y="291195"/>
                </a:cubicBezTo>
                <a:close/>
                <a:moveTo>
                  <a:pt x="2508837" y="285953"/>
                </a:moveTo>
                <a:lnTo>
                  <a:pt x="2509608" y="289487"/>
                </a:lnTo>
                <a:cubicBezTo>
                  <a:pt x="2509109" y="288352"/>
                  <a:pt x="2507723" y="287980"/>
                  <a:pt x="2505075" y="288845"/>
                </a:cubicBezTo>
                <a:close/>
                <a:moveTo>
                  <a:pt x="679450" y="284309"/>
                </a:moveTo>
                <a:lnTo>
                  <a:pt x="686859" y="284309"/>
                </a:lnTo>
                <a:cubicBezTo>
                  <a:pt x="690563" y="291929"/>
                  <a:pt x="683154" y="299549"/>
                  <a:pt x="683154" y="303359"/>
                </a:cubicBezTo>
                <a:close/>
                <a:moveTo>
                  <a:pt x="2260205" y="270417"/>
                </a:moveTo>
                <a:lnTo>
                  <a:pt x="2260348" y="270933"/>
                </a:lnTo>
                <a:cubicBezTo>
                  <a:pt x="2259948" y="271294"/>
                  <a:pt x="2259525" y="271348"/>
                  <a:pt x="2259116" y="271149"/>
                </a:cubicBezTo>
                <a:close/>
                <a:moveTo>
                  <a:pt x="1943100" y="266847"/>
                </a:moveTo>
                <a:lnTo>
                  <a:pt x="1951038" y="270022"/>
                </a:lnTo>
                <a:lnTo>
                  <a:pt x="1943100" y="277959"/>
                </a:lnTo>
                <a:close/>
                <a:moveTo>
                  <a:pt x="461169" y="262084"/>
                </a:moveTo>
                <a:cubicBezTo>
                  <a:pt x="464326" y="262084"/>
                  <a:pt x="467484" y="266907"/>
                  <a:pt x="470500" y="272792"/>
                </a:cubicBezTo>
                <a:cubicBezTo>
                  <a:pt x="466196" y="271480"/>
                  <a:pt x="458226" y="276212"/>
                  <a:pt x="461169" y="262084"/>
                </a:cubicBezTo>
                <a:close/>
                <a:moveTo>
                  <a:pt x="2291359" y="258271"/>
                </a:moveTo>
                <a:lnTo>
                  <a:pt x="2285073" y="260734"/>
                </a:lnTo>
                <a:lnTo>
                  <a:pt x="2288147" y="262947"/>
                </a:lnTo>
                <a:close/>
                <a:moveTo>
                  <a:pt x="2540015" y="246594"/>
                </a:moveTo>
                <a:lnTo>
                  <a:pt x="2539403" y="247970"/>
                </a:lnTo>
                <a:cubicBezTo>
                  <a:pt x="2539350" y="247837"/>
                  <a:pt x="2539298" y="247705"/>
                  <a:pt x="2539361" y="247530"/>
                </a:cubicBezTo>
                <a:close/>
                <a:moveTo>
                  <a:pt x="322813" y="246039"/>
                </a:moveTo>
                <a:lnTo>
                  <a:pt x="324000" y="247581"/>
                </a:lnTo>
                <a:lnTo>
                  <a:pt x="315606" y="255459"/>
                </a:lnTo>
                <a:cubicBezTo>
                  <a:pt x="318418" y="247970"/>
                  <a:pt x="320762" y="245629"/>
                  <a:pt x="322813" y="246039"/>
                </a:cubicBezTo>
                <a:close/>
                <a:moveTo>
                  <a:pt x="385763" y="236684"/>
                </a:moveTo>
                <a:cubicBezTo>
                  <a:pt x="385763" y="247797"/>
                  <a:pt x="367620" y="258909"/>
                  <a:pt x="360363" y="258909"/>
                </a:cubicBezTo>
                <a:close/>
                <a:moveTo>
                  <a:pt x="2543621" y="235332"/>
                </a:moveTo>
                <a:cubicBezTo>
                  <a:pt x="2544090" y="234630"/>
                  <a:pt x="2545028" y="234864"/>
                  <a:pt x="2546903" y="236736"/>
                </a:cubicBezTo>
                <a:lnTo>
                  <a:pt x="2540015" y="246594"/>
                </a:lnTo>
                <a:cubicBezTo>
                  <a:pt x="2544698" y="246705"/>
                  <a:pt x="2542302" y="237309"/>
                  <a:pt x="2543621" y="235332"/>
                </a:cubicBezTo>
                <a:close/>
                <a:moveTo>
                  <a:pt x="327595" y="234205"/>
                </a:moveTo>
                <a:cubicBezTo>
                  <a:pt x="338579" y="242162"/>
                  <a:pt x="345486" y="267175"/>
                  <a:pt x="341857" y="281670"/>
                </a:cubicBezTo>
                <a:cubicBezTo>
                  <a:pt x="334356" y="277925"/>
                  <a:pt x="341857" y="266692"/>
                  <a:pt x="338106" y="259203"/>
                </a:cubicBezTo>
                <a:lnTo>
                  <a:pt x="333009" y="262304"/>
                </a:lnTo>
                <a:cubicBezTo>
                  <a:pt x="330303" y="259202"/>
                  <a:pt x="327768" y="250108"/>
                  <a:pt x="324000" y="247581"/>
                </a:cubicBezTo>
                <a:cubicBezTo>
                  <a:pt x="327203" y="244428"/>
                  <a:pt x="328089" y="239669"/>
                  <a:pt x="327595" y="234205"/>
                </a:cubicBezTo>
                <a:close/>
                <a:moveTo>
                  <a:pt x="315384" y="224438"/>
                </a:moveTo>
                <a:cubicBezTo>
                  <a:pt x="316310" y="226705"/>
                  <a:pt x="317236" y="230334"/>
                  <a:pt x="319088" y="232148"/>
                </a:cubicBezTo>
                <a:cubicBezTo>
                  <a:pt x="315384" y="232148"/>
                  <a:pt x="311679" y="243034"/>
                  <a:pt x="307975" y="235777"/>
                </a:cubicBezTo>
                <a:cubicBezTo>
                  <a:pt x="311679" y="235777"/>
                  <a:pt x="311679" y="228520"/>
                  <a:pt x="311679" y="224891"/>
                </a:cubicBezTo>
                <a:close/>
                <a:moveTo>
                  <a:pt x="327968" y="219090"/>
                </a:moveTo>
                <a:cubicBezTo>
                  <a:pt x="328116" y="224506"/>
                  <a:pt x="328449" y="229613"/>
                  <a:pt x="327595" y="234205"/>
                </a:cubicBezTo>
                <a:lnTo>
                  <a:pt x="326856" y="232992"/>
                </a:lnTo>
                <a:cubicBezTo>
                  <a:pt x="324907" y="225208"/>
                  <a:pt x="325744" y="221216"/>
                  <a:pt x="327968" y="219090"/>
                </a:cubicBezTo>
                <a:close/>
                <a:moveTo>
                  <a:pt x="2805113" y="203347"/>
                </a:moveTo>
                <a:lnTo>
                  <a:pt x="2809876" y="228747"/>
                </a:lnTo>
                <a:lnTo>
                  <a:pt x="2805113" y="231922"/>
                </a:lnTo>
                <a:close/>
                <a:moveTo>
                  <a:pt x="2480" y="63779"/>
                </a:moveTo>
                <a:lnTo>
                  <a:pt x="7937" y="68409"/>
                </a:lnTo>
                <a:cubicBezTo>
                  <a:pt x="-7938" y="72114"/>
                  <a:pt x="15875" y="90634"/>
                  <a:pt x="0" y="75818"/>
                </a:cubicBezTo>
                <a:close/>
                <a:moveTo>
                  <a:pt x="26988" y="63647"/>
                </a:moveTo>
                <a:cubicBezTo>
                  <a:pt x="30560" y="78656"/>
                  <a:pt x="41276" y="86161"/>
                  <a:pt x="30560" y="104922"/>
                </a:cubicBezTo>
                <a:cubicBezTo>
                  <a:pt x="30560" y="93665"/>
                  <a:pt x="26988" y="74904"/>
                  <a:pt x="26988" y="63647"/>
                </a:cubicBezTo>
                <a:close/>
                <a:moveTo>
                  <a:pt x="1999391" y="27049"/>
                </a:moveTo>
                <a:cubicBezTo>
                  <a:pt x="1997398" y="29323"/>
                  <a:pt x="1995384" y="31165"/>
                  <a:pt x="1992094" y="30903"/>
                </a:cubicBezTo>
                <a:lnTo>
                  <a:pt x="1991891" y="30793"/>
                </a:lnTo>
                <a:cubicBezTo>
                  <a:pt x="1995641" y="27049"/>
                  <a:pt x="1995641" y="27049"/>
                  <a:pt x="1999391" y="27049"/>
                </a:cubicBezTo>
                <a:close/>
                <a:moveTo>
                  <a:pt x="1305627" y="12071"/>
                </a:moveTo>
                <a:cubicBezTo>
                  <a:pt x="1305633" y="12074"/>
                  <a:pt x="1305705" y="12110"/>
                  <a:pt x="1306564" y="12539"/>
                </a:cubicBezTo>
                <a:lnTo>
                  <a:pt x="1313127" y="15815"/>
                </a:lnTo>
                <a:cubicBezTo>
                  <a:pt x="1310304" y="16621"/>
                  <a:pt x="1307654" y="17339"/>
                  <a:pt x="1304900" y="17006"/>
                </a:cubicBezTo>
                <a:close/>
                <a:moveTo>
                  <a:pt x="1554011" y="721"/>
                </a:moveTo>
                <a:cubicBezTo>
                  <a:pt x="1584773" y="5284"/>
                  <a:pt x="1615008" y="29857"/>
                  <a:pt x="1643134" y="27049"/>
                </a:cubicBezTo>
                <a:cubicBezTo>
                  <a:pt x="1710635" y="4582"/>
                  <a:pt x="1781887" y="19560"/>
                  <a:pt x="1845638" y="15815"/>
                </a:cubicBezTo>
                <a:lnTo>
                  <a:pt x="1842357" y="25644"/>
                </a:lnTo>
                <a:cubicBezTo>
                  <a:pt x="1864388" y="-6651"/>
                  <a:pt x="1890639" y="60749"/>
                  <a:pt x="1909389" y="12071"/>
                </a:cubicBezTo>
                <a:cubicBezTo>
                  <a:pt x="1916890" y="19560"/>
                  <a:pt x="1931890" y="15815"/>
                  <a:pt x="1924390" y="34537"/>
                </a:cubicBezTo>
                <a:cubicBezTo>
                  <a:pt x="1941717" y="13777"/>
                  <a:pt x="1968650" y="50570"/>
                  <a:pt x="1992094" y="30903"/>
                </a:cubicBezTo>
                <a:cubicBezTo>
                  <a:pt x="2014497" y="53137"/>
                  <a:pt x="2036954" y="27092"/>
                  <a:pt x="2063143" y="45771"/>
                </a:cubicBezTo>
                <a:cubicBezTo>
                  <a:pt x="2063143" y="49515"/>
                  <a:pt x="2055642" y="49515"/>
                  <a:pt x="2055642" y="60749"/>
                </a:cubicBezTo>
                <a:cubicBezTo>
                  <a:pt x="2066893" y="75726"/>
                  <a:pt x="2081893" y="23304"/>
                  <a:pt x="2085643" y="64493"/>
                </a:cubicBezTo>
                <a:cubicBezTo>
                  <a:pt x="2089393" y="64493"/>
                  <a:pt x="2089393" y="45771"/>
                  <a:pt x="2085643" y="45771"/>
                </a:cubicBezTo>
                <a:cubicBezTo>
                  <a:pt x="2141894" y="64493"/>
                  <a:pt x="2205646" y="38282"/>
                  <a:pt x="2265647" y="30793"/>
                </a:cubicBezTo>
                <a:cubicBezTo>
                  <a:pt x="2306898" y="57004"/>
                  <a:pt x="2265647" y="101937"/>
                  <a:pt x="2299398" y="71982"/>
                </a:cubicBezTo>
                <a:cubicBezTo>
                  <a:pt x="2303148" y="70110"/>
                  <a:pt x="2303148" y="58876"/>
                  <a:pt x="2303148" y="64493"/>
                </a:cubicBezTo>
                <a:cubicBezTo>
                  <a:pt x="2314398" y="53260"/>
                  <a:pt x="2321898" y="113170"/>
                  <a:pt x="2333148" y="90704"/>
                </a:cubicBezTo>
                <a:cubicBezTo>
                  <a:pt x="2329398" y="64493"/>
                  <a:pt x="2336898" y="75726"/>
                  <a:pt x="2336898" y="60749"/>
                </a:cubicBezTo>
                <a:cubicBezTo>
                  <a:pt x="2363149" y="79471"/>
                  <a:pt x="2366899" y="101937"/>
                  <a:pt x="2389399" y="83215"/>
                </a:cubicBezTo>
                <a:lnTo>
                  <a:pt x="2389399" y="93044"/>
                </a:lnTo>
                <a:cubicBezTo>
                  <a:pt x="2411900" y="57004"/>
                  <a:pt x="2441901" y="79471"/>
                  <a:pt x="2460651" y="34537"/>
                </a:cubicBezTo>
                <a:cubicBezTo>
                  <a:pt x="2595654" y="30793"/>
                  <a:pt x="2723156" y="12071"/>
                  <a:pt x="2854409" y="8326"/>
                </a:cubicBezTo>
                <a:cubicBezTo>
                  <a:pt x="2981912" y="23304"/>
                  <a:pt x="3109415" y="4582"/>
                  <a:pt x="3240667" y="34537"/>
                </a:cubicBezTo>
                <a:cubicBezTo>
                  <a:pt x="3266918" y="68237"/>
                  <a:pt x="3270668" y="68237"/>
                  <a:pt x="3304419" y="57004"/>
                </a:cubicBezTo>
                <a:cubicBezTo>
                  <a:pt x="3304419" y="60749"/>
                  <a:pt x="3300669" y="60749"/>
                  <a:pt x="3304419" y="68237"/>
                </a:cubicBezTo>
                <a:cubicBezTo>
                  <a:pt x="3304419" y="38282"/>
                  <a:pt x="3326919" y="64493"/>
                  <a:pt x="3330669" y="38282"/>
                </a:cubicBezTo>
                <a:cubicBezTo>
                  <a:pt x="3379420" y="45771"/>
                  <a:pt x="3424421" y="38282"/>
                  <a:pt x="3473172" y="38282"/>
                </a:cubicBezTo>
                <a:cubicBezTo>
                  <a:pt x="3465672" y="42026"/>
                  <a:pt x="3461922" y="64493"/>
                  <a:pt x="3469422" y="64493"/>
                </a:cubicBezTo>
                <a:lnTo>
                  <a:pt x="3479266" y="48111"/>
                </a:lnTo>
                <a:lnTo>
                  <a:pt x="3480672" y="52323"/>
                </a:lnTo>
                <a:cubicBezTo>
                  <a:pt x="3488172" y="49515"/>
                  <a:pt x="3495673" y="34537"/>
                  <a:pt x="3488172" y="27049"/>
                </a:cubicBezTo>
                <a:cubicBezTo>
                  <a:pt x="3615675" y="4582"/>
                  <a:pt x="3735678" y="68237"/>
                  <a:pt x="3859430" y="64493"/>
                </a:cubicBezTo>
                <a:cubicBezTo>
                  <a:pt x="3885681" y="75726"/>
                  <a:pt x="3926932" y="68237"/>
                  <a:pt x="3960682" y="60749"/>
                </a:cubicBezTo>
                <a:cubicBezTo>
                  <a:pt x="4050684" y="101937"/>
                  <a:pt x="4136936" y="139381"/>
                  <a:pt x="4230688" y="113170"/>
                </a:cubicBezTo>
                <a:cubicBezTo>
                  <a:pt x="4230653" y="113346"/>
                  <a:pt x="4215644" y="188081"/>
                  <a:pt x="4178187" y="206781"/>
                </a:cubicBezTo>
                <a:cubicBezTo>
                  <a:pt x="4125686" y="274181"/>
                  <a:pt x="4061934" y="203037"/>
                  <a:pt x="4005683" y="244225"/>
                </a:cubicBezTo>
                <a:cubicBezTo>
                  <a:pt x="3998183" y="244225"/>
                  <a:pt x="4009433" y="206781"/>
                  <a:pt x="3994433" y="214270"/>
                </a:cubicBezTo>
                <a:cubicBezTo>
                  <a:pt x="3938182" y="266692"/>
                  <a:pt x="3855680" y="232992"/>
                  <a:pt x="3791929" y="188059"/>
                </a:cubicBezTo>
                <a:lnTo>
                  <a:pt x="3795210" y="178230"/>
                </a:lnTo>
                <a:cubicBezTo>
                  <a:pt x="3784429" y="169337"/>
                  <a:pt x="3769428" y="206781"/>
                  <a:pt x="3754428" y="199292"/>
                </a:cubicBezTo>
                <a:cubicBezTo>
                  <a:pt x="3754428" y="191803"/>
                  <a:pt x="3758178" y="188059"/>
                  <a:pt x="3758178" y="180570"/>
                </a:cubicBezTo>
                <a:cubicBezTo>
                  <a:pt x="3754428" y="203037"/>
                  <a:pt x="3731928" y="188059"/>
                  <a:pt x="3728177" y="203037"/>
                </a:cubicBezTo>
                <a:cubicBezTo>
                  <a:pt x="3720677" y="195548"/>
                  <a:pt x="3724427" y="180570"/>
                  <a:pt x="3716927" y="169337"/>
                </a:cubicBezTo>
                <a:cubicBezTo>
                  <a:pt x="3709427" y="195548"/>
                  <a:pt x="3709427" y="195548"/>
                  <a:pt x="3709427" y="195548"/>
                </a:cubicBezTo>
                <a:cubicBezTo>
                  <a:pt x="3686927" y="251714"/>
                  <a:pt x="3656926" y="188059"/>
                  <a:pt x="3630675" y="218014"/>
                </a:cubicBezTo>
                <a:cubicBezTo>
                  <a:pt x="3630675" y="210525"/>
                  <a:pt x="3634426" y="206781"/>
                  <a:pt x="3630675" y="203037"/>
                </a:cubicBezTo>
                <a:cubicBezTo>
                  <a:pt x="3585674" y="236736"/>
                  <a:pt x="3529423" y="225503"/>
                  <a:pt x="3476922" y="240481"/>
                </a:cubicBezTo>
                <a:cubicBezTo>
                  <a:pt x="3480672" y="229248"/>
                  <a:pt x="3480672" y="214270"/>
                  <a:pt x="3480672" y="206781"/>
                </a:cubicBezTo>
                <a:cubicBezTo>
                  <a:pt x="3476922" y="229248"/>
                  <a:pt x="3458172" y="236736"/>
                  <a:pt x="3446922" y="240481"/>
                </a:cubicBezTo>
                <a:cubicBezTo>
                  <a:pt x="3439421" y="214270"/>
                  <a:pt x="3420671" y="262947"/>
                  <a:pt x="3405671" y="247970"/>
                </a:cubicBezTo>
                <a:lnTo>
                  <a:pt x="3409421" y="244225"/>
                </a:lnTo>
                <a:lnTo>
                  <a:pt x="3399987" y="252884"/>
                </a:lnTo>
                <a:cubicBezTo>
                  <a:pt x="3392076" y="252884"/>
                  <a:pt x="3387858" y="233929"/>
                  <a:pt x="3379420" y="259203"/>
                </a:cubicBezTo>
                <a:lnTo>
                  <a:pt x="3372858" y="242821"/>
                </a:lnTo>
                <a:cubicBezTo>
                  <a:pt x="3368170" y="274181"/>
                  <a:pt x="3356920" y="218014"/>
                  <a:pt x="3345669" y="236736"/>
                </a:cubicBezTo>
                <a:lnTo>
                  <a:pt x="3345669" y="243289"/>
                </a:lnTo>
                <a:cubicBezTo>
                  <a:pt x="3338169" y="255459"/>
                  <a:pt x="3334419" y="236736"/>
                  <a:pt x="3323169" y="240481"/>
                </a:cubicBezTo>
                <a:cubicBezTo>
                  <a:pt x="3304419" y="244225"/>
                  <a:pt x="3293168" y="225503"/>
                  <a:pt x="3293168" y="255459"/>
                </a:cubicBezTo>
                <a:cubicBezTo>
                  <a:pt x="3285668" y="229248"/>
                  <a:pt x="3311919" y="244225"/>
                  <a:pt x="3300669" y="210525"/>
                </a:cubicBezTo>
                <a:cubicBezTo>
                  <a:pt x="3236917" y="236736"/>
                  <a:pt x="3165666" y="229248"/>
                  <a:pt x="3101914" y="229248"/>
                </a:cubicBezTo>
                <a:cubicBezTo>
                  <a:pt x="3094414" y="218014"/>
                  <a:pt x="3090664" y="214270"/>
                  <a:pt x="3086914" y="203037"/>
                </a:cubicBezTo>
                <a:cubicBezTo>
                  <a:pt x="3079414" y="206781"/>
                  <a:pt x="3064414" y="206781"/>
                  <a:pt x="3056913" y="221759"/>
                </a:cubicBezTo>
                <a:cubicBezTo>
                  <a:pt x="3060663" y="221759"/>
                  <a:pt x="3053163" y="206781"/>
                  <a:pt x="3049413" y="206781"/>
                </a:cubicBezTo>
                <a:cubicBezTo>
                  <a:pt x="3038163" y="195548"/>
                  <a:pt x="3034413" y="236736"/>
                  <a:pt x="3023163" y="221759"/>
                </a:cubicBezTo>
                <a:cubicBezTo>
                  <a:pt x="3026913" y="214270"/>
                  <a:pt x="3030663" y="206781"/>
                  <a:pt x="3026913" y="195548"/>
                </a:cubicBezTo>
                <a:cubicBezTo>
                  <a:pt x="3015663" y="218014"/>
                  <a:pt x="3000662" y="214270"/>
                  <a:pt x="2989412" y="221759"/>
                </a:cubicBezTo>
                <a:cubicBezTo>
                  <a:pt x="2989412" y="214270"/>
                  <a:pt x="2993162" y="214270"/>
                  <a:pt x="2993162" y="203037"/>
                </a:cubicBezTo>
                <a:cubicBezTo>
                  <a:pt x="2978162" y="229248"/>
                  <a:pt x="2966912" y="199292"/>
                  <a:pt x="2951911" y="214270"/>
                </a:cubicBezTo>
                <a:lnTo>
                  <a:pt x="2958474" y="197888"/>
                </a:lnTo>
                <a:cubicBezTo>
                  <a:pt x="2940661" y="176826"/>
                  <a:pt x="2951911" y="232992"/>
                  <a:pt x="2933161" y="218014"/>
                </a:cubicBezTo>
                <a:cubicBezTo>
                  <a:pt x="2936911" y="214270"/>
                  <a:pt x="2936911" y="206781"/>
                  <a:pt x="2936911" y="199292"/>
                </a:cubicBezTo>
                <a:cubicBezTo>
                  <a:pt x="2921911" y="229248"/>
                  <a:pt x="2895660" y="218014"/>
                  <a:pt x="2876910" y="229248"/>
                </a:cubicBezTo>
                <a:lnTo>
                  <a:pt x="2876910" y="221759"/>
                </a:lnTo>
                <a:cubicBezTo>
                  <a:pt x="2861909" y="225503"/>
                  <a:pt x="2843159" y="214270"/>
                  <a:pt x="2820658" y="229248"/>
                </a:cubicBezTo>
                <a:cubicBezTo>
                  <a:pt x="2813158" y="221759"/>
                  <a:pt x="2824409" y="188059"/>
                  <a:pt x="2805658" y="191803"/>
                </a:cubicBezTo>
                <a:cubicBezTo>
                  <a:pt x="2805658" y="225503"/>
                  <a:pt x="2771907" y="206781"/>
                  <a:pt x="2783158" y="244225"/>
                </a:cubicBezTo>
                <a:cubicBezTo>
                  <a:pt x="2768157" y="236736"/>
                  <a:pt x="2741907" y="225503"/>
                  <a:pt x="2730657" y="236736"/>
                </a:cubicBezTo>
                <a:cubicBezTo>
                  <a:pt x="2738157" y="221759"/>
                  <a:pt x="2723156" y="195548"/>
                  <a:pt x="2738157" y="191803"/>
                </a:cubicBezTo>
                <a:lnTo>
                  <a:pt x="2728313" y="175421"/>
                </a:lnTo>
                <a:lnTo>
                  <a:pt x="2730188" y="167055"/>
                </a:lnTo>
                <a:cubicBezTo>
                  <a:pt x="2735637" y="166880"/>
                  <a:pt x="2735813" y="165124"/>
                  <a:pt x="2734407" y="158104"/>
                </a:cubicBezTo>
                <a:cubicBezTo>
                  <a:pt x="2726906" y="161848"/>
                  <a:pt x="2708156" y="173081"/>
                  <a:pt x="2700656" y="169337"/>
                </a:cubicBezTo>
                <a:cubicBezTo>
                  <a:pt x="2689406" y="188059"/>
                  <a:pt x="2678155" y="225503"/>
                  <a:pt x="2655655" y="229248"/>
                </a:cubicBezTo>
                <a:cubicBezTo>
                  <a:pt x="2666905" y="218014"/>
                  <a:pt x="2651905" y="191803"/>
                  <a:pt x="2659405" y="188059"/>
                </a:cubicBezTo>
                <a:cubicBezTo>
                  <a:pt x="2629404" y="247970"/>
                  <a:pt x="2629404" y="247970"/>
                  <a:pt x="2629404" y="247970"/>
                </a:cubicBezTo>
                <a:cubicBezTo>
                  <a:pt x="2621904" y="251714"/>
                  <a:pt x="2625654" y="221759"/>
                  <a:pt x="2618154" y="232992"/>
                </a:cubicBezTo>
                <a:cubicBezTo>
                  <a:pt x="2618154" y="240481"/>
                  <a:pt x="2614404" y="247970"/>
                  <a:pt x="2610654" y="251714"/>
                </a:cubicBezTo>
                <a:cubicBezTo>
                  <a:pt x="2606904" y="247970"/>
                  <a:pt x="2580653" y="259203"/>
                  <a:pt x="2580653" y="229248"/>
                </a:cubicBezTo>
                <a:cubicBezTo>
                  <a:pt x="2576903" y="214270"/>
                  <a:pt x="2591904" y="221759"/>
                  <a:pt x="2584404" y="210525"/>
                </a:cubicBezTo>
                <a:cubicBezTo>
                  <a:pt x="2569403" y="210525"/>
                  <a:pt x="2569403" y="221759"/>
                  <a:pt x="2558153" y="221759"/>
                </a:cubicBezTo>
                <a:cubicBezTo>
                  <a:pt x="2550706" y="210578"/>
                  <a:pt x="2532167" y="228984"/>
                  <a:pt x="2539361" y="247530"/>
                </a:cubicBezTo>
                <a:cubicBezTo>
                  <a:pt x="2533690" y="258667"/>
                  <a:pt x="2524493" y="262947"/>
                  <a:pt x="2513152" y="262947"/>
                </a:cubicBezTo>
                <a:cubicBezTo>
                  <a:pt x="2516902" y="255459"/>
                  <a:pt x="2516902" y="247970"/>
                  <a:pt x="2520652" y="236736"/>
                </a:cubicBezTo>
                <a:cubicBezTo>
                  <a:pt x="2502633" y="261926"/>
                  <a:pt x="2484613" y="269824"/>
                  <a:pt x="2466587" y="280360"/>
                </a:cubicBezTo>
                <a:cubicBezTo>
                  <a:pt x="2468386" y="274645"/>
                  <a:pt x="2470872" y="264979"/>
                  <a:pt x="2473190" y="262123"/>
                </a:cubicBezTo>
                <a:cubicBezTo>
                  <a:pt x="2451767" y="242997"/>
                  <a:pt x="2426306" y="288367"/>
                  <a:pt x="2404400" y="259203"/>
                </a:cubicBezTo>
                <a:cubicBezTo>
                  <a:pt x="2408150" y="255460"/>
                  <a:pt x="2408150" y="281670"/>
                  <a:pt x="2408150" y="277925"/>
                </a:cubicBezTo>
                <a:cubicBezTo>
                  <a:pt x="2396900" y="274181"/>
                  <a:pt x="2396900" y="251714"/>
                  <a:pt x="2389399" y="259203"/>
                </a:cubicBezTo>
                <a:cubicBezTo>
                  <a:pt x="2389399" y="247970"/>
                  <a:pt x="2378149" y="262947"/>
                  <a:pt x="2370649" y="266692"/>
                </a:cubicBezTo>
                <a:cubicBezTo>
                  <a:pt x="2370329" y="264717"/>
                  <a:pt x="2372364" y="259203"/>
                  <a:pt x="2374399" y="259203"/>
                </a:cubicBezTo>
                <a:cubicBezTo>
                  <a:pt x="2366899" y="270436"/>
                  <a:pt x="2321898" y="289158"/>
                  <a:pt x="2295647" y="270436"/>
                </a:cubicBezTo>
                <a:cubicBezTo>
                  <a:pt x="2295647" y="277926"/>
                  <a:pt x="2280647" y="300392"/>
                  <a:pt x="2273147" y="300392"/>
                </a:cubicBezTo>
                <a:lnTo>
                  <a:pt x="2276428" y="284010"/>
                </a:lnTo>
                <a:cubicBezTo>
                  <a:pt x="2273981" y="270023"/>
                  <a:pt x="2264263" y="276489"/>
                  <a:pt x="2260348" y="270933"/>
                </a:cubicBezTo>
                <a:lnTo>
                  <a:pt x="2269492" y="267600"/>
                </a:lnTo>
                <a:lnTo>
                  <a:pt x="2270218" y="274532"/>
                </a:lnTo>
                <a:cubicBezTo>
                  <a:pt x="2272115" y="273671"/>
                  <a:pt x="2275789" y="267486"/>
                  <a:pt x="2279674" y="263311"/>
                </a:cubicBezTo>
                <a:cubicBezTo>
                  <a:pt x="2276448" y="264848"/>
                  <a:pt x="2272963" y="266564"/>
                  <a:pt x="2269492" y="267600"/>
                </a:cubicBezTo>
                <a:cubicBezTo>
                  <a:pt x="2269313" y="267288"/>
                  <a:pt x="2269354" y="266995"/>
                  <a:pt x="2269397" y="266692"/>
                </a:cubicBezTo>
                <a:cubicBezTo>
                  <a:pt x="2266331" y="266692"/>
                  <a:pt x="2263266" y="268360"/>
                  <a:pt x="2260205" y="270417"/>
                </a:cubicBezTo>
                <a:cubicBezTo>
                  <a:pt x="2258761" y="269143"/>
                  <a:pt x="2258147" y="266735"/>
                  <a:pt x="2258147" y="262947"/>
                </a:cubicBezTo>
                <a:lnTo>
                  <a:pt x="2259116" y="271149"/>
                </a:lnTo>
                <a:cubicBezTo>
                  <a:pt x="2251292" y="276558"/>
                  <a:pt x="2243469" y="283455"/>
                  <a:pt x="2235646" y="270436"/>
                </a:cubicBezTo>
                <a:cubicBezTo>
                  <a:pt x="2239396" y="274181"/>
                  <a:pt x="2243146" y="240481"/>
                  <a:pt x="2235646" y="244225"/>
                </a:cubicBezTo>
                <a:cubicBezTo>
                  <a:pt x="2220646" y="247970"/>
                  <a:pt x="2231896" y="251714"/>
                  <a:pt x="2216896" y="259203"/>
                </a:cubicBezTo>
                <a:lnTo>
                  <a:pt x="2210333" y="265756"/>
                </a:lnTo>
                <a:lnTo>
                  <a:pt x="2205528" y="275936"/>
                </a:lnTo>
                <a:cubicBezTo>
                  <a:pt x="2200958" y="279095"/>
                  <a:pt x="2195333" y="268564"/>
                  <a:pt x="2198145" y="285414"/>
                </a:cubicBezTo>
                <a:cubicBezTo>
                  <a:pt x="2198145" y="270436"/>
                  <a:pt x="2175645" y="296647"/>
                  <a:pt x="2179395" y="262947"/>
                </a:cubicBezTo>
                <a:cubicBezTo>
                  <a:pt x="2179395" y="236736"/>
                  <a:pt x="2179395" y="236736"/>
                  <a:pt x="2179395" y="236736"/>
                </a:cubicBezTo>
                <a:cubicBezTo>
                  <a:pt x="2171895" y="240481"/>
                  <a:pt x="2168145" y="262947"/>
                  <a:pt x="2160645" y="274181"/>
                </a:cubicBezTo>
                <a:cubicBezTo>
                  <a:pt x="2160645" y="274120"/>
                  <a:pt x="2160645" y="266677"/>
                  <a:pt x="2160645" y="262947"/>
                </a:cubicBezTo>
                <a:cubicBezTo>
                  <a:pt x="2156895" y="304136"/>
                  <a:pt x="2141894" y="259203"/>
                  <a:pt x="2134394" y="289158"/>
                </a:cubicBezTo>
                <a:cubicBezTo>
                  <a:pt x="2119394" y="277925"/>
                  <a:pt x="2096893" y="289158"/>
                  <a:pt x="2089393" y="262947"/>
                </a:cubicBezTo>
                <a:cubicBezTo>
                  <a:pt x="2078143" y="274181"/>
                  <a:pt x="2066893" y="289158"/>
                  <a:pt x="2055642" y="281670"/>
                </a:cubicBezTo>
                <a:cubicBezTo>
                  <a:pt x="2055642" y="277925"/>
                  <a:pt x="2059393" y="274181"/>
                  <a:pt x="2063143" y="266692"/>
                </a:cubicBezTo>
                <a:cubicBezTo>
                  <a:pt x="2051892" y="255459"/>
                  <a:pt x="2051892" y="266692"/>
                  <a:pt x="2044392" y="270436"/>
                </a:cubicBezTo>
                <a:cubicBezTo>
                  <a:pt x="2044392" y="266692"/>
                  <a:pt x="2029392" y="247970"/>
                  <a:pt x="2018142" y="232992"/>
                </a:cubicBezTo>
                <a:cubicBezTo>
                  <a:pt x="2006891" y="244225"/>
                  <a:pt x="2010642" y="266692"/>
                  <a:pt x="2010642" y="277925"/>
                </a:cubicBezTo>
                <a:cubicBezTo>
                  <a:pt x="1999391" y="240481"/>
                  <a:pt x="1976891" y="304136"/>
                  <a:pt x="1965641" y="266692"/>
                </a:cubicBezTo>
                <a:cubicBezTo>
                  <a:pt x="1969391" y="262947"/>
                  <a:pt x="1980641" y="247970"/>
                  <a:pt x="1973141" y="240481"/>
                </a:cubicBezTo>
                <a:cubicBezTo>
                  <a:pt x="1961891" y="199292"/>
                  <a:pt x="1950640" y="266692"/>
                  <a:pt x="1935640" y="247970"/>
                </a:cubicBezTo>
                <a:cubicBezTo>
                  <a:pt x="1935640" y="281670"/>
                  <a:pt x="1935640" y="281670"/>
                  <a:pt x="1935640" y="281670"/>
                </a:cubicBezTo>
                <a:cubicBezTo>
                  <a:pt x="1931890" y="259203"/>
                  <a:pt x="1913139" y="300392"/>
                  <a:pt x="1913139" y="266692"/>
                </a:cubicBezTo>
                <a:cubicBezTo>
                  <a:pt x="1909389" y="277925"/>
                  <a:pt x="1894389" y="255459"/>
                  <a:pt x="1898139" y="285414"/>
                </a:cubicBezTo>
                <a:cubicBezTo>
                  <a:pt x="1868139" y="259203"/>
                  <a:pt x="1826888" y="300392"/>
                  <a:pt x="1811887" y="244225"/>
                </a:cubicBezTo>
                <a:cubicBezTo>
                  <a:pt x="1808137" y="247970"/>
                  <a:pt x="1800637" y="240481"/>
                  <a:pt x="1800637" y="259203"/>
                </a:cubicBezTo>
                <a:lnTo>
                  <a:pt x="1805559" y="265522"/>
                </a:lnTo>
                <a:cubicBezTo>
                  <a:pt x="1809778" y="265521"/>
                  <a:pt x="1811887" y="250778"/>
                  <a:pt x="1811887" y="259203"/>
                </a:cubicBezTo>
                <a:cubicBezTo>
                  <a:pt x="1808137" y="259203"/>
                  <a:pt x="1808137" y="266692"/>
                  <a:pt x="1808137" y="270436"/>
                </a:cubicBezTo>
                <a:cubicBezTo>
                  <a:pt x="1800637" y="262947"/>
                  <a:pt x="1793137" y="262947"/>
                  <a:pt x="1800637" y="236736"/>
                </a:cubicBezTo>
                <a:cubicBezTo>
                  <a:pt x="1781887" y="214270"/>
                  <a:pt x="1781887" y="289158"/>
                  <a:pt x="1755636" y="277925"/>
                </a:cubicBezTo>
                <a:cubicBezTo>
                  <a:pt x="1759386" y="262947"/>
                  <a:pt x="1755636" y="259203"/>
                  <a:pt x="1748136" y="259203"/>
                </a:cubicBezTo>
                <a:cubicBezTo>
                  <a:pt x="1733136" y="281670"/>
                  <a:pt x="1733136" y="281670"/>
                  <a:pt x="1733136" y="281670"/>
                </a:cubicBezTo>
                <a:cubicBezTo>
                  <a:pt x="1718135" y="277925"/>
                  <a:pt x="1725636" y="251714"/>
                  <a:pt x="1725636" y="229248"/>
                </a:cubicBezTo>
                <a:cubicBezTo>
                  <a:pt x="1718135" y="232992"/>
                  <a:pt x="1706885" y="232992"/>
                  <a:pt x="1703135" y="247970"/>
                </a:cubicBezTo>
                <a:cubicBezTo>
                  <a:pt x="1695635" y="221759"/>
                  <a:pt x="1695635" y="221759"/>
                  <a:pt x="1695635" y="221759"/>
                </a:cubicBezTo>
                <a:cubicBezTo>
                  <a:pt x="1703135" y="240481"/>
                  <a:pt x="1688135" y="232992"/>
                  <a:pt x="1684385" y="240481"/>
                </a:cubicBezTo>
                <a:lnTo>
                  <a:pt x="1687666" y="233928"/>
                </a:lnTo>
                <a:cubicBezTo>
                  <a:pt x="1684385" y="225503"/>
                  <a:pt x="1676885" y="229248"/>
                  <a:pt x="1673134" y="232992"/>
                </a:cubicBezTo>
                <a:cubicBezTo>
                  <a:pt x="1673134" y="244225"/>
                  <a:pt x="1680635" y="251714"/>
                  <a:pt x="1688135" y="255459"/>
                </a:cubicBezTo>
                <a:cubicBezTo>
                  <a:pt x="1680635" y="266692"/>
                  <a:pt x="1676885" y="262947"/>
                  <a:pt x="1669384" y="274181"/>
                </a:cubicBezTo>
                <a:cubicBezTo>
                  <a:pt x="1673134" y="251714"/>
                  <a:pt x="1658134" y="259203"/>
                  <a:pt x="1650634" y="255459"/>
                </a:cubicBezTo>
                <a:cubicBezTo>
                  <a:pt x="1643134" y="251714"/>
                  <a:pt x="1639384" y="274181"/>
                  <a:pt x="1639384" y="274181"/>
                </a:cubicBezTo>
                <a:cubicBezTo>
                  <a:pt x="1639384" y="262947"/>
                  <a:pt x="1624383" y="274181"/>
                  <a:pt x="1631884" y="255459"/>
                </a:cubicBezTo>
                <a:cubicBezTo>
                  <a:pt x="1635634" y="251714"/>
                  <a:pt x="1639384" y="266692"/>
                  <a:pt x="1643134" y="259203"/>
                </a:cubicBezTo>
                <a:cubicBezTo>
                  <a:pt x="1639384" y="247970"/>
                  <a:pt x="1639384" y="229248"/>
                  <a:pt x="1628134" y="244225"/>
                </a:cubicBezTo>
                <a:cubicBezTo>
                  <a:pt x="1620633" y="255459"/>
                  <a:pt x="1628134" y="285414"/>
                  <a:pt x="1613133" y="274181"/>
                </a:cubicBezTo>
                <a:cubicBezTo>
                  <a:pt x="1616883" y="266692"/>
                  <a:pt x="1620633" y="259203"/>
                  <a:pt x="1624383" y="251714"/>
                </a:cubicBezTo>
                <a:lnTo>
                  <a:pt x="1611258" y="241885"/>
                </a:lnTo>
                <a:lnTo>
                  <a:pt x="1609383" y="256863"/>
                </a:lnTo>
                <a:cubicBezTo>
                  <a:pt x="1605633" y="255459"/>
                  <a:pt x="1609383" y="251714"/>
                  <a:pt x="1605633" y="247970"/>
                </a:cubicBezTo>
                <a:cubicBezTo>
                  <a:pt x="1601883" y="270436"/>
                  <a:pt x="1586883" y="255459"/>
                  <a:pt x="1583133" y="277925"/>
                </a:cubicBezTo>
                <a:cubicBezTo>
                  <a:pt x="1575632" y="281670"/>
                  <a:pt x="1568132" y="262947"/>
                  <a:pt x="1560632" y="262947"/>
                </a:cubicBezTo>
                <a:cubicBezTo>
                  <a:pt x="1553132" y="247970"/>
                  <a:pt x="1541882" y="255459"/>
                  <a:pt x="1534382" y="270436"/>
                </a:cubicBezTo>
                <a:cubicBezTo>
                  <a:pt x="1530631" y="262947"/>
                  <a:pt x="1519381" y="266692"/>
                  <a:pt x="1515631" y="277925"/>
                </a:cubicBezTo>
                <a:cubicBezTo>
                  <a:pt x="1504381" y="262947"/>
                  <a:pt x="1511881" y="203037"/>
                  <a:pt x="1500631" y="225503"/>
                </a:cubicBezTo>
                <a:cubicBezTo>
                  <a:pt x="1489381" y="225503"/>
                  <a:pt x="1481880" y="262947"/>
                  <a:pt x="1485631" y="274181"/>
                </a:cubicBezTo>
                <a:cubicBezTo>
                  <a:pt x="1463130" y="262947"/>
                  <a:pt x="1440630" y="292903"/>
                  <a:pt x="1421879" y="262947"/>
                </a:cubicBezTo>
                <a:cubicBezTo>
                  <a:pt x="1418129" y="270436"/>
                  <a:pt x="1421879" y="274181"/>
                  <a:pt x="1414379" y="277925"/>
                </a:cubicBezTo>
                <a:cubicBezTo>
                  <a:pt x="1384378" y="270436"/>
                  <a:pt x="1346878" y="300392"/>
                  <a:pt x="1324377" y="262947"/>
                </a:cubicBezTo>
                <a:cubicBezTo>
                  <a:pt x="1335627" y="251714"/>
                  <a:pt x="1328127" y="240481"/>
                  <a:pt x="1328127" y="229248"/>
                </a:cubicBezTo>
                <a:lnTo>
                  <a:pt x="1323733" y="234689"/>
                </a:lnTo>
                <a:lnTo>
                  <a:pt x="1320107" y="228699"/>
                </a:lnTo>
                <a:cubicBezTo>
                  <a:pt x="1319162" y="227492"/>
                  <a:pt x="1318283" y="229248"/>
                  <a:pt x="1316877" y="240481"/>
                </a:cubicBezTo>
                <a:cubicBezTo>
                  <a:pt x="1316877" y="259203"/>
                  <a:pt x="1313127" y="270436"/>
                  <a:pt x="1324377" y="277925"/>
                </a:cubicBezTo>
                <a:cubicBezTo>
                  <a:pt x="1305627" y="285414"/>
                  <a:pt x="1275626" y="285414"/>
                  <a:pt x="1268126" y="266692"/>
                </a:cubicBezTo>
                <a:cubicBezTo>
                  <a:pt x="1271876" y="274181"/>
                  <a:pt x="1268126" y="281670"/>
                  <a:pt x="1264376" y="285414"/>
                </a:cubicBezTo>
                <a:lnTo>
                  <a:pt x="1257344" y="260139"/>
                </a:lnTo>
                <a:cubicBezTo>
                  <a:pt x="1253126" y="256395"/>
                  <a:pt x="1247501" y="257331"/>
                  <a:pt x="1241875" y="262947"/>
                </a:cubicBezTo>
                <a:lnTo>
                  <a:pt x="1241875" y="279329"/>
                </a:lnTo>
                <a:lnTo>
                  <a:pt x="1235313" y="265288"/>
                </a:lnTo>
                <a:cubicBezTo>
                  <a:pt x="1230625" y="266693"/>
                  <a:pt x="1226875" y="300392"/>
                  <a:pt x="1219375" y="281670"/>
                </a:cubicBezTo>
                <a:cubicBezTo>
                  <a:pt x="1219375" y="274181"/>
                  <a:pt x="1219375" y="266692"/>
                  <a:pt x="1215625" y="262947"/>
                </a:cubicBezTo>
                <a:cubicBezTo>
                  <a:pt x="1204375" y="277925"/>
                  <a:pt x="1189374" y="300392"/>
                  <a:pt x="1178124" y="285414"/>
                </a:cubicBezTo>
                <a:cubicBezTo>
                  <a:pt x="1170624" y="259203"/>
                  <a:pt x="1170624" y="259203"/>
                  <a:pt x="1170624" y="259203"/>
                </a:cubicBezTo>
                <a:cubicBezTo>
                  <a:pt x="1166874" y="262947"/>
                  <a:pt x="1155624" y="277925"/>
                  <a:pt x="1166874" y="285414"/>
                </a:cubicBezTo>
                <a:cubicBezTo>
                  <a:pt x="1148123" y="270436"/>
                  <a:pt x="1133123" y="266692"/>
                  <a:pt x="1129373" y="244225"/>
                </a:cubicBezTo>
                <a:cubicBezTo>
                  <a:pt x="1091872" y="296647"/>
                  <a:pt x="1043121" y="296647"/>
                  <a:pt x="1005620" y="292903"/>
                </a:cubicBezTo>
                <a:lnTo>
                  <a:pt x="1008902" y="283074"/>
                </a:lnTo>
                <a:lnTo>
                  <a:pt x="1003137" y="279278"/>
                </a:lnTo>
                <a:cubicBezTo>
                  <a:pt x="999292" y="282372"/>
                  <a:pt x="999995" y="301328"/>
                  <a:pt x="994370" y="292903"/>
                </a:cubicBezTo>
                <a:cubicBezTo>
                  <a:pt x="998120" y="281670"/>
                  <a:pt x="986870" y="266692"/>
                  <a:pt x="994370" y="251714"/>
                </a:cubicBezTo>
                <a:cubicBezTo>
                  <a:pt x="983120" y="236736"/>
                  <a:pt x="975620" y="274181"/>
                  <a:pt x="968120" y="277925"/>
                </a:cubicBezTo>
                <a:lnTo>
                  <a:pt x="967651" y="284419"/>
                </a:lnTo>
                <a:lnTo>
                  <a:pt x="971342" y="280668"/>
                </a:lnTo>
                <a:cubicBezTo>
                  <a:pt x="972573" y="279680"/>
                  <a:pt x="973276" y="280733"/>
                  <a:pt x="971870" y="289158"/>
                </a:cubicBezTo>
                <a:cubicBezTo>
                  <a:pt x="971870" y="296647"/>
                  <a:pt x="953119" y="274181"/>
                  <a:pt x="949369" y="300392"/>
                </a:cubicBezTo>
                <a:cubicBezTo>
                  <a:pt x="945619" y="292903"/>
                  <a:pt x="949369" y="274181"/>
                  <a:pt x="949369" y="262947"/>
                </a:cubicBezTo>
                <a:lnTo>
                  <a:pt x="942807" y="272777"/>
                </a:lnTo>
                <a:cubicBezTo>
                  <a:pt x="930619" y="244225"/>
                  <a:pt x="968120" y="221759"/>
                  <a:pt x="956869" y="184315"/>
                </a:cubicBezTo>
                <a:lnTo>
                  <a:pt x="950307" y="187591"/>
                </a:lnTo>
                <a:cubicBezTo>
                  <a:pt x="941869" y="158104"/>
                  <a:pt x="971870" y="154359"/>
                  <a:pt x="953119" y="146870"/>
                </a:cubicBezTo>
                <a:cubicBezTo>
                  <a:pt x="941869" y="158104"/>
                  <a:pt x="934369" y="195548"/>
                  <a:pt x="941869" y="206781"/>
                </a:cubicBezTo>
                <a:cubicBezTo>
                  <a:pt x="923119" y="214270"/>
                  <a:pt x="930619" y="270436"/>
                  <a:pt x="908118" y="266692"/>
                </a:cubicBezTo>
                <a:cubicBezTo>
                  <a:pt x="904368" y="251714"/>
                  <a:pt x="926869" y="262947"/>
                  <a:pt x="923119" y="244225"/>
                </a:cubicBezTo>
                <a:cubicBezTo>
                  <a:pt x="915619" y="221759"/>
                  <a:pt x="904368" y="255459"/>
                  <a:pt x="893118" y="247970"/>
                </a:cubicBezTo>
                <a:cubicBezTo>
                  <a:pt x="904368" y="255459"/>
                  <a:pt x="896868" y="281670"/>
                  <a:pt x="889368" y="285414"/>
                </a:cubicBezTo>
                <a:cubicBezTo>
                  <a:pt x="878118" y="274181"/>
                  <a:pt x="896868" y="262947"/>
                  <a:pt x="881868" y="259203"/>
                </a:cubicBezTo>
                <a:cubicBezTo>
                  <a:pt x="878118" y="274181"/>
                  <a:pt x="863117" y="285414"/>
                  <a:pt x="878118" y="296647"/>
                </a:cubicBezTo>
                <a:lnTo>
                  <a:pt x="872434" y="309519"/>
                </a:lnTo>
                <a:cubicBezTo>
                  <a:pt x="866633" y="312327"/>
                  <a:pt x="860305" y="291967"/>
                  <a:pt x="851867" y="311625"/>
                </a:cubicBezTo>
                <a:cubicBezTo>
                  <a:pt x="848117" y="289158"/>
                  <a:pt x="870618" y="259203"/>
                  <a:pt x="851867" y="244225"/>
                </a:cubicBezTo>
                <a:cubicBezTo>
                  <a:pt x="855617" y="266692"/>
                  <a:pt x="833117" y="274181"/>
                  <a:pt x="840617" y="311625"/>
                </a:cubicBezTo>
                <a:cubicBezTo>
                  <a:pt x="833117" y="304136"/>
                  <a:pt x="833117" y="285414"/>
                  <a:pt x="840617" y="270436"/>
                </a:cubicBezTo>
                <a:cubicBezTo>
                  <a:pt x="829367" y="255459"/>
                  <a:pt x="814366" y="311625"/>
                  <a:pt x="814366" y="266692"/>
                </a:cubicBezTo>
                <a:cubicBezTo>
                  <a:pt x="810616" y="289158"/>
                  <a:pt x="810616" y="289158"/>
                  <a:pt x="810616" y="289158"/>
                </a:cubicBezTo>
                <a:cubicBezTo>
                  <a:pt x="806866" y="281670"/>
                  <a:pt x="803116" y="277925"/>
                  <a:pt x="799366" y="262947"/>
                </a:cubicBezTo>
                <a:cubicBezTo>
                  <a:pt x="791866" y="262947"/>
                  <a:pt x="773116" y="296647"/>
                  <a:pt x="773116" y="259203"/>
                </a:cubicBezTo>
                <a:cubicBezTo>
                  <a:pt x="773116" y="262947"/>
                  <a:pt x="754365" y="259203"/>
                  <a:pt x="758115" y="285414"/>
                </a:cubicBezTo>
                <a:cubicBezTo>
                  <a:pt x="769365" y="300392"/>
                  <a:pt x="773116" y="266692"/>
                  <a:pt x="776866" y="300392"/>
                </a:cubicBezTo>
                <a:lnTo>
                  <a:pt x="772823" y="290094"/>
                </a:lnTo>
                <a:cubicBezTo>
                  <a:pt x="767725" y="287988"/>
                  <a:pt x="759990" y="306944"/>
                  <a:pt x="754365" y="315369"/>
                </a:cubicBezTo>
                <a:lnTo>
                  <a:pt x="754365" y="302264"/>
                </a:lnTo>
                <a:cubicBezTo>
                  <a:pt x="750615" y="304136"/>
                  <a:pt x="743115" y="300392"/>
                  <a:pt x="739365" y="315369"/>
                </a:cubicBezTo>
                <a:cubicBezTo>
                  <a:pt x="743115" y="307880"/>
                  <a:pt x="739365" y="300392"/>
                  <a:pt x="739365" y="296647"/>
                </a:cubicBezTo>
                <a:lnTo>
                  <a:pt x="732802" y="313029"/>
                </a:lnTo>
                <a:cubicBezTo>
                  <a:pt x="716864" y="326603"/>
                  <a:pt x="731865" y="281670"/>
                  <a:pt x="713114" y="285414"/>
                </a:cubicBezTo>
                <a:lnTo>
                  <a:pt x="726240" y="272309"/>
                </a:lnTo>
                <a:cubicBezTo>
                  <a:pt x="724365" y="274181"/>
                  <a:pt x="720614" y="251714"/>
                  <a:pt x="713114" y="259203"/>
                </a:cubicBezTo>
                <a:cubicBezTo>
                  <a:pt x="709364" y="277925"/>
                  <a:pt x="701864" y="300392"/>
                  <a:pt x="698114" y="315369"/>
                </a:cubicBezTo>
                <a:cubicBezTo>
                  <a:pt x="692506" y="320969"/>
                  <a:pt x="693188" y="305634"/>
                  <a:pt x="690926" y="307256"/>
                </a:cubicBezTo>
                <a:lnTo>
                  <a:pt x="697215" y="294697"/>
                </a:lnTo>
                <a:cubicBezTo>
                  <a:pt x="701864" y="285414"/>
                  <a:pt x="690614" y="259203"/>
                  <a:pt x="679364" y="259203"/>
                </a:cubicBezTo>
                <a:cubicBezTo>
                  <a:pt x="671863" y="266692"/>
                  <a:pt x="660613" y="292903"/>
                  <a:pt x="671863" y="304136"/>
                </a:cubicBezTo>
                <a:cubicBezTo>
                  <a:pt x="664363" y="304136"/>
                  <a:pt x="656863" y="292903"/>
                  <a:pt x="664363" y="277925"/>
                </a:cubicBezTo>
                <a:cubicBezTo>
                  <a:pt x="649363" y="285414"/>
                  <a:pt x="664363" y="300392"/>
                  <a:pt x="653113" y="311625"/>
                </a:cubicBezTo>
                <a:cubicBezTo>
                  <a:pt x="649363" y="296647"/>
                  <a:pt x="634363" y="277925"/>
                  <a:pt x="626862" y="259203"/>
                </a:cubicBezTo>
                <a:cubicBezTo>
                  <a:pt x="638113" y="229248"/>
                  <a:pt x="638113" y="229248"/>
                  <a:pt x="638113" y="229248"/>
                </a:cubicBezTo>
                <a:lnTo>
                  <a:pt x="631550" y="229248"/>
                </a:lnTo>
                <a:cubicBezTo>
                  <a:pt x="641863" y="203037"/>
                  <a:pt x="626862" y="206781"/>
                  <a:pt x="634363" y="180570"/>
                </a:cubicBezTo>
                <a:cubicBezTo>
                  <a:pt x="626862" y="176826"/>
                  <a:pt x="619362" y="184315"/>
                  <a:pt x="615612" y="191803"/>
                </a:cubicBezTo>
                <a:cubicBezTo>
                  <a:pt x="630613" y="236736"/>
                  <a:pt x="596862" y="251714"/>
                  <a:pt x="600612" y="292903"/>
                </a:cubicBezTo>
                <a:cubicBezTo>
                  <a:pt x="578111" y="300392"/>
                  <a:pt x="589362" y="195548"/>
                  <a:pt x="563111" y="255459"/>
                </a:cubicBezTo>
                <a:cubicBezTo>
                  <a:pt x="566861" y="266692"/>
                  <a:pt x="555611" y="296647"/>
                  <a:pt x="570611" y="285414"/>
                </a:cubicBezTo>
                <a:cubicBezTo>
                  <a:pt x="555611" y="281670"/>
                  <a:pt x="559361" y="322858"/>
                  <a:pt x="544361" y="307880"/>
                </a:cubicBezTo>
                <a:cubicBezTo>
                  <a:pt x="555611" y="292903"/>
                  <a:pt x="533111" y="266692"/>
                  <a:pt x="551861" y="244225"/>
                </a:cubicBezTo>
                <a:cubicBezTo>
                  <a:pt x="548111" y="255459"/>
                  <a:pt x="559361" y="255459"/>
                  <a:pt x="563111" y="251714"/>
                </a:cubicBezTo>
                <a:cubicBezTo>
                  <a:pt x="555611" y="236736"/>
                  <a:pt x="563111" y="210525"/>
                  <a:pt x="551861" y="210525"/>
                </a:cubicBezTo>
                <a:cubicBezTo>
                  <a:pt x="540611" y="214270"/>
                  <a:pt x="529360" y="214270"/>
                  <a:pt x="533111" y="236736"/>
                </a:cubicBezTo>
                <a:lnTo>
                  <a:pt x="534810" y="245980"/>
                </a:lnTo>
                <a:cubicBezTo>
                  <a:pt x="537798" y="249140"/>
                  <a:pt x="543423" y="238609"/>
                  <a:pt x="540611" y="255459"/>
                </a:cubicBezTo>
                <a:cubicBezTo>
                  <a:pt x="521860" y="262947"/>
                  <a:pt x="521860" y="229248"/>
                  <a:pt x="510610" y="270436"/>
                </a:cubicBezTo>
                <a:cubicBezTo>
                  <a:pt x="521860" y="266692"/>
                  <a:pt x="525610" y="289158"/>
                  <a:pt x="525610" y="304136"/>
                </a:cubicBezTo>
                <a:lnTo>
                  <a:pt x="512485" y="313965"/>
                </a:lnTo>
                <a:lnTo>
                  <a:pt x="513891" y="302264"/>
                </a:lnTo>
                <a:cubicBezTo>
                  <a:pt x="495610" y="289158"/>
                  <a:pt x="506860" y="326603"/>
                  <a:pt x="488110" y="322858"/>
                </a:cubicBezTo>
                <a:cubicBezTo>
                  <a:pt x="480609" y="292903"/>
                  <a:pt x="480609" y="292903"/>
                  <a:pt x="480609" y="292903"/>
                </a:cubicBezTo>
                <a:cubicBezTo>
                  <a:pt x="484359" y="266692"/>
                  <a:pt x="506860" y="304136"/>
                  <a:pt x="506860" y="262947"/>
                </a:cubicBezTo>
                <a:cubicBezTo>
                  <a:pt x="491860" y="259203"/>
                  <a:pt x="488110" y="281670"/>
                  <a:pt x="476859" y="270436"/>
                </a:cubicBezTo>
                <a:cubicBezTo>
                  <a:pt x="480609" y="266692"/>
                  <a:pt x="484359" y="266692"/>
                  <a:pt x="484359" y="262947"/>
                </a:cubicBezTo>
                <a:cubicBezTo>
                  <a:pt x="480609" y="259203"/>
                  <a:pt x="480609" y="203037"/>
                  <a:pt x="461859" y="236736"/>
                </a:cubicBezTo>
                <a:cubicBezTo>
                  <a:pt x="450609" y="247970"/>
                  <a:pt x="458109" y="251714"/>
                  <a:pt x="458109" y="266692"/>
                </a:cubicBezTo>
                <a:cubicBezTo>
                  <a:pt x="435608" y="270436"/>
                  <a:pt x="428108" y="285414"/>
                  <a:pt x="416858" y="289158"/>
                </a:cubicBezTo>
                <a:cubicBezTo>
                  <a:pt x="420608" y="259203"/>
                  <a:pt x="394358" y="285414"/>
                  <a:pt x="409358" y="255459"/>
                </a:cubicBezTo>
                <a:cubicBezTo>
                  <a:pt x="416858" y="274181"/>
                  <a:pt x="443109" y="270436"/>
                  <a:pt x="450609" y="244225"/>
                </a:cubicBezTo>
                <a:lnTo>
                  <a:pt x="452015" y="228429"/>
                </a:lnTo>
                <a:cubicBezTo>
                  <a:pt x="456937" y="222461"/>
                  <a:pt x="470297" y="238609"/>
                  <a:pt x="473109" y="210525"/>
                </a:cubicBezTo>
                <a:cubicBezTo>
                  <a:pt x="458109" y="210525"/>
                  <a:pt x="458109" y="173081"/>
                  <a:pt x="458109" y="150615"/>
                </a:cubicBezTo>
                <a:cubicBezTo>
                  <a:pt x="454359" y="150615"/>
                  <a:pt x="446859" y="158104"/>
                  <a:pt x="446859" y="161848"/>
                </a:cubicBezTo>
                <a:cubicBezTo>
                  <a:pt x="443109" y="184315"/>
                  <a:pt x="450609" y="184315"/>
                  <a:pt x="446859" y="206781"/>
                </a:cubicBezTo>
                <a:cubicBezTo>
                  <a:pt x="431858" y="199292"/>
                  <a:pt x="413108" y="214270"/>
                  <a:pt x="401858" y="232992"/>
                </a:cubicBezTo>
                <a:cubicBezTo>
                  <a:pt x="398108" y="221759"/>
                  <a:pt x="398108" y="199292"/>
                  <a:pt x="405608" y="199292"/>
                </a:cubicBezTo>
                <a:cubicBezTo>
                  <a:pt x="386857" y="203037"/>
                  <a:pt x="364357" y="199292"/>
                  <a:pt x="341857" y="195548"/>
                </a:cubicBezTo>
                <a:lnTo>
                  <a:pt x="343204" y="211403"/>
                </a:lnTo>
                <a:cubicBezTo>
                  <a:pt x="340332" y="216794"/>
                  <a:pt x="331829" y="214764"/>
                  <a:pt x="327968" y="219090"/>
                </a:cubicBezTo>
                <a:cubicBezTo>
                  <a:pt x="326768" y="208116"/>
                  <a:pt x="325402" y="195934"/>
                  <a:pt x="326856" y="184315"/>
                </a:cubicBezTo>
                <a:lnTo>
                  <a:pt x="320293" y="187708"/>
                </a:lnTo>
                <a:cubicBezTo>
                  <a:pt x="317481" y="184548"/>
                  <a:pt x="323106" y="165592"/>
                  <a:pt x="311856" y="165592"/>
                </a:cubicBezTo>
                <a:cubicBezTo>
                  <a:pt x="300606" y="180570"/>
                  <a:pt x="281855" y="191803"/>
                  <a:pt x="266855" y="199292"/>
                </a:cubicBezTo>
                <a:cubicBezTo>
                  <a:pt x="248105" y="169337"/>
                  <a:pt x="218104" y="195548"/>
                  <a:pt x="199354" y="195548"/>
                </a:cubicBezTo>
                <a:cubicBezTo>
                  <a:pt x="191853" y="180570"/>
                  <a:pt x="195603" y="150615"/>
                  <a:pt x="188103" y="143126"/>
                </a:cubicBezTo>
                <a:cubicBezTo>
                  <a:pt x="176853" y="143126"/>
                  <a:pt x="195603" y="180570"/>
                  <a:pt x="176853" y="165592"/>
                </a:cubicBezTo>
                <a:lnTo>
                  <a:pt x="180134" y="159040"/>
                </a:lnTo>
                <a:cubicBezTo>
                  <a:pt x="173103" y="165592"/>
                  <a:pt x="150602" y="135637"/>
                  <a:pt x="143102" y="180570"/>
                </a:cubicBezTo>
                <a:cubicBezTo>
                  <a:pt x="150602" y="146870"/>
                  <a:pt x="150602" y="146870"/>
                  <a:pt x="150602" y="146870"/>
                </a:cubicBezTo>
                <a:cubicBezTo>
                  <a:pt x="146852" y="143126"/>
                  <a:pt x="143102" y="150615"/>
                  <a:pt x="139352" y="154359"/>
                </a:cubicBezTo>
                <a:cubicBezTo>
                  <a:pt x="139352" y="143126"/>
                  <a:pt x="135602" y="131893"/>
                  <a:pt x="143102" y="124404"/>
                </a:cubicBezTo>
                <a:cubicBezTo>
                  <a:pt x="131852" y="101937"/>
                  <a:pt x="120602" y="128148"/>
                  <a:pt x="109352" y="128148"/>
                </a:cubicBezTo>
                <a:cubicBezTo>
                  <a:pt x="116852" y="150615"/>
                  <a:pt x="116852" y="150615"/>
                  <a:pt x="116852" y="150615"/>
                </a:cubicBezTo>
                <a:cubicBezTo>
                  <a:pt x="94351" y="165592"/>
                  <a:pt x="83101" y="146870"/>
                  <a:pt x="64351" y="150615"/>
                </a:cubicBezTo>
                <a:lnTo>
                  <a:pt x="64351" y="134233"/>
                </a:lnTo>
                <a:lnTo>
                  <a:pt x="54507" y="141722"/>
                </a:lnTo>
                <a:lnTo>
                  <a:pt x="49819" y="121595"/>
                </a:lnTo>
                <a:cubicBezTo>
                  <a:pt x="46538" y="117851"/>
                  <a:pt x="41850" y="118787"/>
                  <a:pt x="38100" y="128148"/>
                </a:cubicBezTo>
                <a:cubicBezTo>
                  <a:pt x="71851" y="79471"/>
                  <a:pt x="71851" y="79471"/>
                  <a:pt x="71851" y="79471"/>
                </a:cubicBezTo>
                <a:cubicBezTo>
                  <a:pt x="79351" y="90704"/>
                  <a:pt x="60601" y="101937"/>
                  <a:pt x="64351" y="124404"/>
                </a:cubicBezTo>
                <a:cubicBezTo>
                  <a:pt x="68101" y="139381"/>
                  <a:pt x="86851" y="135637"/>
                  <a:pt x="90601" y="116915"/>
                </a:cubicBezTo>
                <a:cubicBezTo>
                  <a:pt x="83101" y="113170"/>
                  <a:pt x="83101" y="116915"/>
                  <a:pt x="79351" y="124404"/>
                </a:cubicBezTo>
                <a:cubicBezTo>
                  <a:pt x="75601" y="98193"/>
                  <a:pt x="86851" y="98193"/>
                  <a:pt x="90601" y="79471"/>
                </a:cubicBezTo>
                <a:lnTo>
                  <a:pt x="86912" y="78801"/>
                </a:lnTo>
                <a:cubicBezTo>
                  <a:pt x="92572" y="68177"/>
                  <a:pt x="99534" y="67761"/>
                  <a:pt x="109352" y="64493"/>
                </a:cubicBezTo>
                <a:cubicBezTo>
                  <a:pt x="101851" y="75726"/>
                  <a:pt x="113102" y="83215"/>
                  <a:pt x="109352" y="90704"/>
                </a:cubicBezTo>
                <a:cubicBezTo>
                  <a:pt x="109352" y="68237"/>
                  <a:pt x="120602" y="60749"/>
                  <a:pt x="135602" y="68237"/>
                </a:cubicBezTo>
                <a:cubicBezTo>
                  <a:pt x="146852" y="94448"/>
                  <a:pt x="165603" y="49515"/>
                  <a:pt x="180603" y="57004"/>
                </a:cubicBezTo>
                <a:cubicBezTo>
                  <a:pt x="173103" y="83215"/>
                  <a:pt x="161853" y="101937"/>
                  <a:pt x="154353" y="113170"/>
                </a:cubicBezTo>
                <a:cubicBezTo>
                  <a:pt x="161853" y="124404"/>
                  <a:pt x="165603" y="113170"/>
                  <a:pt x="173103" y="124404"/>
                </a:cubicBezTo>
                <a:cubicBezTo>
                  <a:pt x="180603" y="105682"/>
                  <a:pt x="184353" y="79471"/>
                  <a:pt x="199354" y="68237"/>
                </a:cubicBezTo>
                <a:lnTo>
                  <a:pt x="199354" y="84619"/>
                </a:lnTo>
                <a:cubicBezTo>
                  <a:pt x="210604" y="75726"/>
                  <a:pt x="210604" y="49515"/>
                  <a:pt x="229354" y="53260"/>
                </a:cubicBezTo>
                <a:cubicBezTo>
                  <a:pt x="255605" y="64493"/>
                  <a:pt x="281855" y="64493"/>
                  <a:pt x="304356" y="68237"/>
                </a:cubicBezTo>
                <a:lnTo>
                  <a:pt x="304356" y="84619"/>
                </a:lnTo>
                <a:cubicBezTo>
                  <a:pt x="315606" y="49515"/>
                  <a:pt x="341857" y="71982"/>
                  <a:pt x="356857" y="57004"/>
                </a:cubicBezTo>
                <a:cubicBezTo>
                  <a:pt x="383107" y="75726"/>
                  <a:pt x="413108" y="42026"/>
                  <a:pt x="428108" y="71982"/>
                </a:cubicBezTo>
                <a:cubicBezTo>
                  <a:pt x="473109" y="60749"/>
                  <a:pt x="514360" y="45771"/>
                  <a:pt x="563111" y="57004"/>
                </a:cubicBezTo>
                <a:cubicBezTo>
                  <a:pt x="551861" y="83215"/>
                  <a:pt x="551861" y="83215"/>
                  <a:pt x="551861" y="83215"/>
                </a:cubicBezTo>
                <a:lnTo>
                  <a:pt x="557896" y="76019"/>
                </a:lnTo>
                <a:cubicBezTo>
                  <a:pt x="561939" y="76896"/>
                  <a:pt x="561236" y="97257"/>
                  <a:pt x="566861" y="94448"/>
                </a:cubicBezTo>
                <a:cubicBezTo>
                  <a:pt x="559361" y="71982"/>
                  <a:pt x="578111" y="64493"/>
                  <a:pt x="585612" y="49515"/>
                </a:cubicBezTo>
                <a:cubicBezTo>
                  <a:pt x="608112" y="71982"/>
                  <a:pt x="634363" y="49515"/>
                  <a:pt x="653113" y="30793"/>
                </a:cubicBezTo>
                <a:lnTo>
                  <a:pt x="653113" y="47175"/>
                </a:lnTo>
                <a:cubicBezTo>
                  <a:pt x="675614" y="15815"/>
                  <a:pt x="694364" y="45771"/>
                  <a:pt x="720614" y="53260"/>
                </a:cubicBezTo>
                <a:cubicBezTo>
                  <a:pt x="720614" y="60749"/>
                  <a:pt x="724365" y="79471"/>
                  <a:pt x="731865" y="75726"/>
                </a:cubicBezTo>
                <a:cubicBezTo>
                  <a:pt x="746865" y="45771"/>
                  <a:pt x="754365" y="49515"/>
                  <a:pt x="773116" y="30793"/>
                </a:cubicBezTo>
                <a:cubicBezTo>
                  <a:pt x="788116" y="30793"/>
                  <a:pt x="810616" y="38282"/>
                  <a:pt x="821867" y="53260"/>
                </a:cubicBezTo>
                <a:cubicBezTo>
                  <a:pt x="874368" y="12071"/>
                  <a:pt x="926869" y="42026"/>
                  <a:pt x="983120" y="15815"/>
                </a:cubicBezTo>
                <a:cubicBezTo>
                  <a:pt x="986870" y="38282"/>
                  <a:pt x="986870" y="38282"/>
                  <a:pt x="986870" y="38282"/>
                </a:cubicBezTo>
                <a:cubicBezTo>
                  <a:pt x="1039371" y="-6651"/>
                  <a:pt x="1103123" y="38282"/>
                  <a:pt x="1148123" y="15815"/>
                </a:cubicBezTo>
                <a:cubicBezTo>
                  <a:pt x="1144373" y="53260"/>
                  <a:pt x="1144373" y="53260"/>
                  <a:pt x="1144373" y="53260"/>
                </a:cubicBezTo>
                <a:cubicBezTo>
                  <a:pt x="1155624" y="64493"/>
                  <a:pt x="1174374" y="42026"/>
                  <a:pt x="1170624" y="15815"/>
                </a:cubicBezTo>
                <a:cubicBezTo>
                  <a:pt x="1185624" y="30793"/>
                  <a:pt x="1208125" y="838"/>
                  <a:pt x="1215625" y="30793"/>
                </a:cubicBezTo>
                <a:cubicBezTo>
                  <a:pt x="1230625" y="38282"/>
                  <a:pt x="1234375" y="15815"/>
                  <a:pt x="1245626" y="8326"/>
                </a:cubicBezTo>
                <a:cubicBezTo>
                  <a:pt x="1272400" y="21693"/>
                  <a:pt x="1284240" y="23131"/>
                  <a:pt x="1304900" y="17006"/>
                </a:cubicBezTo>
                <a:cubicBezTo>
                  <a:pt x="1302101" y="25479"/>
                  <a:pt x="1303175" y="38282"/>
                  <a:pt x="1309377" y="38282"/>
                </a:cubicBezTo>
                <a:cubicBezTo>
                  <a:pt x="1320627" y="30793"/>
                  <a:pt x="1346878" y="49515"/>
                  <a:pt x="1335627" y="4582"/>
                </a:cubicBezTo>
                <a:cubicBezTo>
                  <a:pt x="1365628" y="30793"/>
                  <a:pt x="1403129" y="-10396"/>
                  <a:pt x="1433129" y="23304"/>
                </a:cubicBezTo>
                <a:cubicBezTo>
                  <a:pt x="1429379" y="12071"/>
                  <a:pt x="1436880" y="8326"/>
                  <a:pt x="1440630" y="838"/>
                </a:cubicBezTo>
                <a:cubicBezTo>
                  <a:pt x="1466880" y="838"/>
                  <a:pt x="1493131" y="27049"/>
                  <a:pt x="1511881" y="4582"/>
                </a:cubicBezTo>
                <a:cubicBezTo>
                  <a:pt x="1515631" y="12071"/>
                  <a:pt x="1504381" y="27049"/>
                  <a:pt x="1515631" y="27049"/>
                </a:cubicBezTo>
                <a:cubicBezTo>
                  <a:pt x="1523131" y="23304"/>
                  <a:pt x="1515631" y="12071"/>
                  <a:pt x="1523131" y="4582"/>
                </a:cubicBezTo>
                <a:cubicBezTo>
                  <a:pt x="1533444" y="-98"/>
                  <a:pt x="1543757" y="-801"/>
                  <a:pt x="1554011" y="72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6" name="Freeform 19">
            <a:extLst>
              <a:ext uri="{FF2B5EF4-FFF2-40B4-BE49-F238E27FC236}">
                <a16:creationId xmlns:a16="http://schemas.microsoft.com/office/drawing/2014/main" id="{8C1BB5F3-A2F1-4E8D-A127-82462A8A54FF}"/>
              </a:ext>
            </a:extLst>
          </p:cNvPr>
          <p:cNvSpPr>
            <a:spLocks noEditPoints="1"/>
          </p:cNvSpPr>
          <p:nvPr/>
        </p:nvSpPr>
        <p:spPr bwMode="auto">
          <a:xfrm>
            <a:off x="8752194" y="2636880"/>
            <a:ext cx="1979100" cy="954433"/>
          </a:xfrm>
          <a:custGeom>
            <a:avLst/>
            <a:gdLst>
              <a:gd name="T0" fmla="*/ 2147483646 w 236"/>
              <a:gd name="T1" fmla="*/ 2147483646 h 158"/>
              <a:gd name="T2" fmla="*/ 2147483646 w 236"/>
              <a:gd name="T3" fmla="*/ 2147483646 h 158"/>
              <a:gd name="T4" fmla="*/ 2147483646 w 236"/>
              <a:gd name="T5" fmla="*/ 2147483646 h 158"/>
              <a:gd name="T6" fmla="*/ 2147483646 w 236"/>
              <a:gd name="T7" fmla="*/ 2147483646 h 158"/>
              <a:gd name="T8" fmla="*/ 2147483646 w 236"/>
              <a:gd name="T9" fmla="*/ 2147483646 h 158"/>
              <a:gd name="T10" fmla="*/ 2147483646 w 236"/>
              <a:gd name="T11" fmla="*/ 2147483646 h 158"/>
              <a:gd name="T12" fmla="*/ 2147483646 w 236"/>
              <a:gd name="T13" fmla="*/ 2147483646 h 158"/>
              <a:gd name="T14" fmla="*/ 2147483646 w 236"/>
              <a:gd name="T15" fmla="*/ 2147483646 h 158"/>
              <a:gd name="T16" fmla="*/ 2147483646 w 236"/>
              <a:gd name="T17" fmla="*/ 2147483646 h 158"/>
              <a:gd name="T18" fmla="*/ 2147483646 w 236"/>
              <a:gd name="T19" fmla="*/ 2147483646 h 158"/>
              <a:gd name="T20" fmla="*/ 2147483646 w 236"/>
              <a:gd name="T21" fmla="*/ 2147483646 h 158"/>
              <a:gd name="T22" fmla="*/ 2147483646 w 236"/>
              <a:gd name="T23" fmla="*/ 2147483646 h 158"/>
              <a:gd name="T24" fmla="*/ 2147483646 w 236"/>
              <a:gd name="T25" fmla="*/ 2147483646 h 158"/>
              <a:gd name="T26" fmla="*/ 2147483646 w 236"/>
              <a:gd name="T27" fmla="*/ 2147483646 h 158"/>
              <a:gd name="T28" fmla="*/ 2147483646 w 236"/>
              <a:gd name="T29" fmla="*/ 2147483646 h 158"/>
              <a:gd name="T30" fmla="*/ 2147483646 w 236"/>
              <a:gd name="T31" fmla="*/ 2147483646 h 158"/>
              <a:gd name="T32" fmla="*/ 2147483646 w 236"/>
              <a:gd name="T33" fmla="*/ 2147483646 h 158"/>
              <a:gd name="T34" fmla="*/ 2147483646 w 236"/>
              <a:gd name="T35" fmla="*/ 2147483646 h 158"/>
              <a:gd name="T36" fmla="*/ 2147483646 w 236"/>
              <a:gd name="T37" fmla="*/ 2147483646 h 158"/>
              <a:gd name="T38" fmla="*/ 2147483646 w 236"/>
              <a:gd name="T39" fmla="*/ 2147483646 h 158"/>
              <a:gd name="T40" fmla="*/ 2147483646 w 236"/>
              <a:gd name="T41" fmla="*/ 2147483646 h 158"/>
              <a:gd name="T42" fmla="*/ 2147483646 w 236"/>
              <a:gd name="T43" fmla="*/ 2147483646 h 158"/>
              <a:gd name="T44" fmla="*/ 2147483646 w 236"/>
              <a:gd name="T45" fmla="*/ 2147483646 h 158"/>
              <a:gd name="T46" fmla="*/ 2147483646 w 236"/>
              <a:gd name="T47" fmla="*/ 2147483646 h 158"/>
              <a:gd name="T48" fmla="*/ 2147483646 w 236"/>
              <a:gd name="T49" fmla="*/ 2147483646 h 158"/>
              <a:gd name="T50" fmla="*/ 2147483646 w 236"/>
              <a:gd name="T51" fmla="*/ 2147483646 h 158"/>
              <a:gd name="T52" fmla="*/ 2147483646 w 236"/>
              <a:gd name="T53" fmla="*/ 2147483646 h 158"/>
              <a:gd name="T54" fmla="*/ 2147483646 w 236"/>
              <a:gd name="T55" fmla="*/ 2147483646 h 158"/>
              <a:gd name="T56" fmla="*/ 2147483646 w 236"/>
              <a:gd name="T57" fmla="*/ 2147483646 h 158"/>
              <a:gd name="T58" fmla="*/ 2147483646 w 236"/>
              <a:gd name="T59" fmla="*/ 2147483646 h 158"/>
              <a:gd name="T60" fmla="*/ 2147483646 w 236"/>
              <a:gd name="T61" fmla="*/ 2147483646 h 158"/>
              <a:gd name="T62" fmla="*/ 2147483646 w 236"/>
              <a:gd name="T63" fmla="*/ 2147483646 h 158"/>
              <a:gd name="T64" fmla="*/ 2147483646 w 236"/>
              <a:gd name="T65" fmla="*/ 2147483646 h 158"/>
              <a:gd name="T66" fmla="*/ 2147483646 w 236"/>
              <a:gd name="T67" fmla="*/ 2147483646 h 158"/>
              <a:gd name="T68" fmla="*/ 0 w 236"/>
              <a:gd name="T69" fmla="*/ 2147483646 h 158"/>
              <a:gd name="T70" fmla="*/ 2147483646 w 236"/>
              <a:gd name="T71" fmla="*/ 2147483646 h 158"/>
              <a:gd name="T72" fmla="*/ 2147483646 w 236"/>
              <a:gd name="T73" fmla="*/ 2147483646 h 158"/>
              <a:gd name="T74" fmla="*/ 2147483646 w 236"/>
              <a:gd name="T75" fmla="*/ 2147483646 h 158"/>
              <a:gd name="T76" fmla="*/ 2147483646 w 236"/>
              <a:gd name="T77" fmla="*/ 2147483646 h 158"/>
              <a:gd name="T78" fmla="*/ 2147483646 w 236"/>
              <a:gd name="T79" fmla="*/ 2147483646 h 158"/>
              <a:gd name="T80" fmla="*/ 2147483646 w 236"/>
              <a:gd name="T81" fmla="*/ 2147483646 h 158"/>
              <a:gd name="T82" fmla="*/ 2147483646 w 236"/>
              <a:gd name="T83" fmla="*/ 2147483646 h 158"/>
              <a:gd name="T84" fmla="*/ 2147483646 w 236"/>
              <a:gd name="T85" fmla="*/ 2147483646 h 158"/>
              <a:gd name="T86" fmla="*/ 2147483646 w 236"/>
              <a:gd name="T87" fmla="*/ 2147483646 h 158"/>
              <a:gd name="T88" fmla="*/ 2147483646 w 236"/>
              <a:gd name="T89" fmla="*/ 2147483646 h 158"/>
              <a:gd name="T90" fmla="*/ 2147483646 w 236"/>
              <a:gd name="T91" fmla="*/ 2147483646 h 158"/>
              <a:gd name="T92" fmla="*/ 2147483646 w 236"/>
              <a:gd name="T93" fmla="*/ 2147483646 h 158"/>
              <a:gd name="T94" fmla="*/ 2147483646 w 236"/>
              <a:gd name="T95" fmla="*/ 2147483646 h 158"/>
              <a:gd name="T96" fmla="*/ 2147483646 w 236"/>
              <a:gd name="T97" fmla="*/ 2147483646 h 158"/>
              <a:gd name="T98" fmla="*/ 2147483646 w 236"/>
              <a:gd name="T99" fmla="*/ 2147483646 h 158"/>
              <a:gd name="T100" fmla="*/ 2147483646 w 236"/>
              <a:gd name="T101" fmla="*/ 2147483646 h 158"/>
              <a:gd name="T102" fmla="*/ 2147483646 w 236"/>
              <a:gd name="T103" fmla="*/ 2147483646 h 158"/>
              <a:gd name="T104" fmla="*/ 2147483646 w 236"/>
              <a:gd name="T105" fmla="*/ 2147483646 h 158"/>
              <a:gd name="T106" fmla="*/ 2147483646 w 236"/>
              <a:gd name="T107" fmla="*/ 2147483646 h 158"/>
              <a:gd name="T108" fmla="*/ 2147483646 w 236"/>
              <a:gd name="T109" fmla="*/ 2147483646 h 158"/>
              <a:gd name="T110" fmla="*/ 2147483646 w 236"/>
              <a:gd name="T111" fmla="*/ 2147483646 h 158"/>
              <a:gd name="T112" fmla="*/ 2147483646 w 236"/>
              <a:gd name="T113" fmla="*/ 2147483646 h 158"/>
              <a:gd name="T114" fmla="*/ 2147483646 w 236"/>
              <a:gd name="T115" fmla="*/ 2147483646 h 158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236"/>
              <a:gd name="T175" fmla="*/ 0 h 158"/>
              <a:gd name="T176" fmla="*/ 236 w 236"/>
              <a:gd name="T177" fmla="*/ 158 h 158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236" h="158">
                <a:moveTo>
                  <a:pt x="235" y="71"/>
                </a:moveTo>
                <a:cubicBezTo>
                  <a:pt x="235" y="69"/>
                  <a:pt x="234" y="67"/>
                  <a:pt x="233" y="66"/>
                </a:cubicBezTo>
                <a:cubicBezTo>
                  <a:pt x="233" y="67"/>
                  <a:pt x="234" y="66"/>
                  <a:pt x="234" y="67"/>
                </a:cubicBezTo>
                <a:cubicBezTo>
                  <a:pt x="233" y="68"/>
                  <a:pt x="232" y="66"/>
                  <a:pt x="232" y="65"/>
                </a:cubicBezTo>
                <a:cubicBezTo>
                  <a:pt x="232" y="65"/>
                  <a:pt x="232" y="65"/>
                  <a:pt x="232" y="65"/>
                </a:cubicBezTo>
                <a:cubicBezTo>
                  <a:pt x="232" y="63"/>
                  <a:pt x="232" y="62"/>
                  <a:pt x="232" y="61"/>
                </a:cubicBezTo>
                <a:cubicBezTo>
                  <a:pt x="232" y="59"/>
                  <a:pt x="232" y="62"/>
                  <a:pt x="233" y="61"/>
                </a:cubicBezTo>
                <a:cubicBezTo>
                  <a:pt x="234" y="61"/>
                  <a:pt x="234" y="57"/>
                  <a:pt x="234" y="56"/>
                </a:cubicBezTo>
                <a:cubicBezTo>
                  <a:pt x="234" y="56"/>
                  <a:pt x="233" y="55"/>
                  <a:pt x="233" y="55"/>
                </a:cubicBezTo>
                <a:cubicBezTo>
                  <a:pt x="232" y="54"/>
                  <a:pt x="234" y="54"/>
                  <a:pt x="234" y="53"/>
                </a:cubicBezTo>
                <a:cubicBezTo>
                  <a:pt x="231" y="49"/>
                  <a:pt x="231" y="49"/>
                  <a:pt x="231" y="49"/>
                </a:cubicBezTo>
                <a:cubicBezTo>
                  <a:pt x="231" y="49"/>
                  <a:pt x="232" y="48"/>
                  <a:pt x="233" y="49"/>
                </a:cubicBezTo>
                <a:cubicBezTo>
                  <a:pt x="232" y="46"/>
                  <a:pt x="230" y="44"/>
                  <a:pt x="229" y="42"/>
                </a:cubicBezTo>
                <a:cubicBezTo>
                  <a:pt x="230" y="41"/>
                  <a:pt x="229" y="38"/>
                  <a:pt x="229" y="37"/>
                </a:cubicBezTo>
                <a:cubicBezTo>
                  <a:pt x="230" y="36"/>
                  <a:pt x="229" y="38"/>
                  <a:pt x="229" y="38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1" y="39"/>
                  <a:pt x="232" y="36"/>
                  <a:pt x="233" y="37"/>
                </a:cubicBezTo>
                <a:cubicBezTo>
                  <a:pt x="232" y="36"/>
                  <a:pt x="233" y="32"/>
                  <a:pt x="233" y="29"/>
                </a:cubicBezTo>
                <a:cubicBezTo>
                  <a:pt x="231" y="31"/>
                  <a:pt x="232" y="26"/>
                  <a:pt x="230" y="26"/>
                </a:cubicBezTo>
                <a:cubicBezTo>
                  <a:pt x="230" y="23"/>
                  <a:pt x="232" y="24"/>
                  <a:pt x="232" y="23"/>
                </a:cubicBezTo>
                <a:cubicBezTo>
                  <a:pt x="231" y="20"/>
                  <a:pt x="231" y="17"/>
                  <a:pt x="231" y="14"/>
                </a:cubicBezTo>
                <a:cubicBezTo>
                  <a:pt x="232" y="15"/>
                  <a:pt x="233" y="15"/>
                  <a:pt x="231" y="14"/>
                </a:cubicBezTo>
                <a:cubicBezTo>
                  <a:pt x="231" y="14"/>
                  <a:pt x="231" y="14"/>
                  <a:pt x="231" y="14"/>
                </a:cubicBezTo>
                <a:cubicBezTo>
                  <a:pt x="232" y="14"/>
                  <a:pt x="232" y="14"/>
                  <a:pt x="232" y="14"/>
                </a:cubicBezTo>
                <a:cubicBezTo>
                  <a:pt x="231" y="12"/>
                  <a:pt x="231" y="7"/>
                  <a:pt x="230" y="5"/>
                </a:cubicBezTo>
                <a:cubicBezTo>
                  <a:pt x="230" y="5"/>
                  <a:pt x="230" y="5"/>
                  <a:pt x="231" y="5"/>
                </a:cubicBezTo>
                <a:cubicBezTo>
                  <a:pt x="228" y="0"/>
                  <a:pt x="230" y="6"/>
                  <a:pt x="227" y="5"/>
                </a:cubicBezTo>
                <a:cubicBezTo>
                  <a:pt x="228" y="4"/>
                  <a:pt x="228" y="4"/>
                  <a:pt x="228" y="4"/>
                </a:cubicBezTo>
                <a:cubicBezTo>
                  <a:pt x="226" y="5"/>
                  <a:pt x="224" y="3"/>
                  <a:pt x="222" y="5"/>
                </a:cubicBezTo>
                <a:cubicBezTo>
                  <a:pt x="222" y="5"/>
                  <a:pt x="222" y="4"/>
                  <a:pt x="222" y="4"/>
                </a:cubicBezTo>
                <a:cubicBezTo>
                  <a:pt x="222" y="4"/>
                  <a:pt x="221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18" y="5"/>
                  <a:pt x="217" y="5"/>
                  <a:pt x="216" y="6"/>
                </a:cubicBezTo>
                <a:cubicBezTo>
                  <a:pt x="216" y="6"/>
                  <a:pt x="216" y="5"/>
                  <a:pt x="217" y="5"/>
                </a:cubicBezTo>
                <a:cubicBezTo>
                  <a:pt x="215" y="4"/>
                  <a:pt x="215" y="6"/>
                  <a:pt x="213" y="6"/>
                </a:cubicBezTo>
                <a:cubicBezTo>
                  <a:pt x="212" y="6"/>
                  <a:pt x="211" y="5"/>
                  <a:pt x="212" y="5"/>
                </a:cubicBezTo>
                <a:cubicBezTo>
                  <a:pt x="211" y="6"/>
                  <a:pt x="208" y="6"/>
                  <a:pt x="207" y="7"/>
                </a:cubicBezTo>
                <a:cubicBezTo>
                  <a:pt x="207" y="6"/>
                  <a:pt x="206" y="6"/>
                  <a:pt x="205" y="6"/>
                </a:cubicBezTo>
                <a:cubicBezTo>
                  <a:pt x="194" y="7"/>
                  <a:pt x="184" y="7"/>
                  <a:pt x="173" y="10"/>
                </a:cubicBezTo>
                <a:cubicBezTo>
                  <a:pt x="172" y="8"/>
                  <a:pt x="176" y="8"/>
                  <a:pt x="175" y="7"/>
                </a:cubicBezTo>
                <a:cubicBezTo>
                  <a:pt x="175" y="9"/>
                  <a:pt x="173" y="8"/>
                  <a:pt x="170" y="8"/>
                </a:cubicBezTo>
                <a:cubicBezTo>
                  <a:pt x="170" y="8"/>
                  <a:pt x="170" y="8"/>
                  <a:pt x="170" y="8"/>
                </a:cubicBezTo>
                <a:cubicBezTo>
                  <a:pt x="168" y="9"/>
                  <a:pt x="168" y="8"/>
                  <a:pt x="166" y="8"/>
                </a:cubicBezTo>
                <a:cubicBezTo>
                  <a:pt x="166" y="9"/>
                  <a:pt x="166" y="9"/>
                  <a:pt x="166" y="9"/>
                </a:cubicBezTo>
                <a:cubicBezTo>
                  <a:pt x="165" y="10"/>
                  <a:pt x="163" y="7"/>
                  <a:pt x="162" y="9"/>
                </a:cubicBezTo>
                <a:cubicBezTo>
                  <a:pt x="161" y="8"/>
                  <a:pt x="161" y="8"/>
                  <a:pt x="161" y="8"/>
                </a:cubicBezTo>
                <a:cubicBezTo>
                  <a:pt x="159" y="10"/>
                  <a:pt x="158" y="7"/>
                  <a:pt x="157" y="9"/>
                </a:cubicBezTo>
                <a:cubicBezTo>
                  <a:pt x="157" y="9"/>
                  <a:pt x="157" y="9"/>
                  <a:pt x="157" y="9"/>
                </a:cubicBezTo>
                <a:cubicBezTo>
                  <a:pt x="154" y="8"/>
                  <a:pt x="152" y="11"/>
                  <a:pt x="151" y="10"/>
                </a:cubicBezTo>
                <a:cubicBezTo>
                  <a:pt x="148" y="10"/>
                  <a:pt x="146" y="10"/>
                  <a:pt x="146" y="12"/>
                </a:cubicBezTo>
                <a:cubicBezTo>
                  <a:pt x="145" y="11"/>
                  <a:pt x="145" y="10"/>
                  <a:pt x="146" y="10"/>
                </a:cubicBezTo>
                <a:cubicBezTo>
                  <a:pt x="138" y="11"/>
                  <a:pt x="129" y="11"/>
                  <a:pt x="122" y="13"/>
                </a:cubicBezTo>
                <a:cubicBezTo>
                  <a:pt x="121" y="13"/>
                  <a:pt x="122" y="13"/>
                  <a:pt x="122" y="12"/>
                </a:cubicBezTo>
                <a:cubicBezTo>
                  <a:pt x="118" y="14"/>
                  <a:pt x="113" y="11"/>
                  <a:pt x="110" y="14"/>
                </a:cubicBezTo>
                <a:cubicBezTo>
                  <a:pt x="109" y="15"/>
                  <a:pt x="109" y="15"/>
                  <a:pt x="109" y="15"/>
                </a:cubicBezTo>
                <a:cubicBezTo>
                  <a:pt x="108" y="15"/>
                  <a:pt x="108" y="14"/>
                  <a:pt x="107" y="13"/>
                </a:cubicBezTo>
                <a:cubicBezTo>
                  <a:pt x="106" y="14"/>
                  <a:pt x="103" y="14"/>
                  <a:pt x="102" y="15"/>
                </a:cubicBezTo>
                <a:cubicBezTo>
                  <a:pt x="102" y="14"/>
                  <a:pt x="102" y="14"/>
                  <a:pt x="102" y="14"/>
                </a:cubicBezTo>
                <a:cubicBezTo>
                  <a:pt x="100" y="14"/>
                  <a:pt x="98" y="15"/>
                  <a:pt x="96" y="15"/>
                </a:cubicBezTo>
                <a:cubicBezTo>
                  <a:pt x="97" y="14"/>
                  <a:pt x="97" y="14"/>
                  <a:pt x="97" y="14"/>
                </a:cubicBezTo>
                <a:cubicBezTo>
                  <a:pt x="86" y="12"/>
                  <a:pt x="73" y="11"/>
                  <a:pt x="65" y="13"/>
                </a:cubicBezTo>
                <a:cubicBezTo>
                  <a:pt x="63" y="14"/>
                  <a:pt x="64" y="11"/>
                  <a:pt x="63" y="12"/>
                </a:cubicBezTo>
                <a:cubicBezTo>
                  <a:pt x="54" y="14"/>
                  <a:pt x="44" y="10"/>
                  <a:pt x="36" y="13"/>
                </a:cubicBezTo>
                <a:cubicBezTo>
                  <a:pt x="30" y="13"/>
                  <a:pt x="28" y="17"/>
                  <a:pt x="28" y="17"/>
                </a:cubicBezTo>
                <a:cubicBezTo>
                  <a:pt x="43" y="17"/>
                  <a:pt x="56" y="19"/>
                  <a:pt x="71" y="21"/>
                </a:cubicBezTo>
                <a:cubicBezTo>
                  <a:pt x="76" y="21"/>
                  <a:pt x="82" y="21"/>
                  <a:pt x="87" y="21"/>
                </a:cubicBezTo>
                <a:cubicBezTo>
                  <a:pt x="106" y="21"/>
                  <a:pt x="126" y="24"/>
                  <a:pt x="145" y="21"/>
                </a:cubicBezTo>
                <a:cubicBezTo>
                  <a:pt x="144" y="21"/>
                  <a:pt x="145" y="20"/>
                  <a:pt x="146" y="20"/>
                </a:cubicBezTo>
                <a:cubicBezTo>
                  <a:pt x="147" y="20"/>
                  <a:pt x="147" y="20"/>
                  <a:pt x="147" y="20"/>
                </a:cubicBezTo>
                <a:cubicBezTo>
                  <a:pt x="148" y="19"/>
                  <a:pt x="148" y="19"/>
                  <a:pt x="148" y="19"/>
                </a:cubicBezTo>
                <a:cubicBezTo>
                  <a:pt x="150" y="19"/>
                  <a:pt x="149" y="20"/>
                  <a:pt x="148" y="21"/>
                </a:cubicBezTo>
                <a:cubicBezTo>
                  <a:pt x="156" y="20"/>
                  <a:pt x="163" y="19"/>
                  <a:pt x="170" y="19"/>
                </a:cubicBezTo>
                <a:cubicBezTo>
                  <a:pt x="171" y="18"/>
                  <a:pt x="174" y="19"/>
                  <a:pt x="174" y="17"/>
                </a:cubicBezTo>
                <a:cubicBezTo>
                  <a:pt x="175" y="17"/>
                  <a:pt x="174" y="18"/>
                  <a:pt x="174" y="18"/>
                </a:cubicBezTo>
                <a:cubicBezTo>
                  <a:pt x="180" y="17"/>
                  <a:pt x="180" y="17"/>
                  <a:pt x="185" y="18"/>
                </a:cubicBezTo>
                <a:cubicBezTo>
                  <a:pt x="195" y="18"/>
                  <a:pt x="205" y="17"/>
                  <a:pt x="215" y="16"/>
                </a:cubicBezTo>
                <a:cubicBezTo>
                  <a:pt x="220" y="15"/>
                  <a:pt x="220" y="15"/>
                  <a:pt x="220" y="15"/>
                </a:cubicBezTo>
                <a:cubicBezTo>
                  <a:pt x="220" y="19"/>
                  <a:pt x="220" y="19"/>
                  <a:pt x="220" y="19"/>
                </a:cubicBezTo>
                <a:cubicBezTo>
                  <a:pt x="221" y="39"/>
                  <a:pt x="223" y="59"/>
                  <a:pt x="222" y="80"/>
                </a:cubicBezTo>
                <a:cubicBezTo>
                  <a:pt x="225" y="83"/>
                  <a:pt x="223" y="88"/>
                  <a:pt x="225" y="91"/>
                </a:cubicBezTo>
                <a:cubicBezTo>
                  <a:pt x="225" y="91"/>
                  <a:pt x="225" y="91"/>
                  <a:pt x="225" y="91"/>
                </a:cubicBezTo>
                <a:cubicBezTo>
                  <a:pt x="225" y="94"/>
                  <a:pt x="224" y="95"/>
                  <a:pt x="223" y="99"/>
                </a:cubicBezTo>
                <a:cubicBezTo>
                  <a:pt x="224" y="99"/>
                  <a:pt x="223" y="101"/>
                  <a:pt x="224" y="100"/>
                </a:cubicBezTo>
                <a:cubicBezTo>
                  <a:pt x="226" y="102"/>
                  <a:pt x="222" y="103"/>
                  <a:pt x="223" y="105"/>
                </a:cubicBezTo>
                <a:cubicBezTo>
                  <a:pt x="222" y="105"/>
                  <a:pt x="224" y="105"/>
                  <a:pt x="223" y="105"/>
                </a:cubicBezTo>
                <a:cubicBezTo>
                  <a:pt x="224" y="110"/>
                  <a:pt x="223" y="104"/>
                  <a:pt x="220" y="110"/>
                </a:cubicBezTo>
                <a:cubicBezTo>
                  <a:pt x="221" y="117"/>
                  <a:pt x="219" y="129"/>
                  <a:pt x="217" y="130"/>
                </a:cubicBezTo>
                <a:cubicBezTo>
                  <a:pt x="217" y="130"/>
                  <a:pt x="217" y="130"/>
                  <a:pt x="217" y="130"/>
                </a:cubicBezTo>
                <a:cubicBezTo>
                  <a:pt x="215" y="128"/>
                  <a:pt x="214" y="132"/>
                  <a:pt x="213" y="131"/>
                </a:cubicBezTo>
                <a:cubicBezTo>
                  <a:pt x="213" y="131"/>
                  <a:pt x="213" y="131"/>
                  <a:pt x="214" y="130"/>
                </a:cubicBezTo>
                <a:cubicBezTo>
                  <a:pt x="209" y="131"/>
                  <a:pt x="207" y="133"/>
                  <a:pt x="203" y="133"/>
                </a:cubicBezTo>
                <a:cubicBezTo>
                  <a:pt x="200" y="135"/>
                  <a:pt x="195" y="134"/>
                  <a:pt x="193" y="136"/>
                </a:cubicBezTo>
                <a:cubicBezTo>
                  <a:pt x="193" y="135"/>
                  <a:pt x="191" y="135"/>
                  <a:pt x="190" y="135"/>
                </a:cubicBezTo>
                <a:cubicBezTo>
                  <a:pt x="188" y="138"/>
                  <a:pt x="183" y="135"/>
                  <a:pt x="181" y="138"/>
                </a:cubicBezTo>
                <a:cubicBezTo>
                  <a:pt x="181" y="137"/>
                  <a:pt x="181" y="137"/>
                  <a:pt x="181" y="137"/>
                </a:cubicBezTo>
                <a:cubicBezTo>
                  <a:pt x="171" y="140"/>
                  <a:pt x="160" y="140"/>
                  <a:pt x="150" y="142"/>
                </a:cubicBezTo>
                <a:cubicBezTo>
                  <a:pt x="145" y="143"/>
                  <a:pt x="138" y="141"/>
                  <a:pt x="132" y="142"/>
                </a:cubicBezTo>
                <a:cubicBezTo>
                  <a:pt x="131" y="143"/>
                  <a:pt x="132" y="143"/>
                  <a:pt x="131" y="144"/>
                </a:cubicBezTo>
                <a:cubicBezTo>
                  <a:pt x="129" y="144"/>
                  <a:pt x="131" y="143"/>
                  <a:pt x="130" y="142"/>
                </a:cubicBezTo>
                <a:cubicBezTo>
                  <a:pt x="127" y="144"/>
                  <a:pt x="123" y="142"/>
                  <a:pt x="119" y="142"/>
                </a:cubicBezTo>
                <a:cubicBezTo>
                  <a:pt x="118" y="143"/>
                  <a:pt x="117" y="143"/>
                  <a:pt x="118" y="143"/>
                </a:cubicBezTo>
                <a:cubicBezTo>
                  <a:pt x="113" y="142"/>
                  <a:pt x="107" y="144"/>
                  <a:pt x="103" y="142"/>
                </a:cubicBezTo>
                <a:cubicBezTo>
                  <a:pt x="104" y="145"/>
                  <a:pt x="100" y="144"/>
                  <a:pt x="99" y="144"/>
                </a:cubicBezTo>
                <a:cubicBezTo>
                  <a:pt x="98" y="144"/>
                  <a:pt x="98" y="143"/>
                  <a:pt x="98" y="143"/>
                </a:cubicBezTo>
                <a:cubicBezTo>
                  <a:pt x="95" y="143"/>
                  <a:pt x="93" y="143"/>
                  <a:pt x="89" y="142"/>
                </a:cubicBezTo>
                <a:cubicBezTo>
                  <a:pt x="87" y="142"/>
                  <a:pt x="87" y="143"/>
                  <a:pt x="84" y="143"/>
                </a:cubicBezTo>
                <a:cubicBezTo>
                  <a:pt x="83" y="141"/>
                  <a:pt x="80" y="142"/>
                  <a:pt x="78" y="142"/>
                </a:cubicBezTo>
                <a:cubicBezTo>
                  <a:pt x="78" y="143"/>
                  <a:pt x="75" y="144"/>
                  <a:pt x="73" y="143"/>
                </a:cubicBezTo>
                <a:cubicBezTo>
                  <a:pt x="74" y="141"/>
                  <a:pt x="74" y="141"/>
                  <a:pt x="74" y="141"/>
                </a:cubicBezTo>
                <a:cubicBezTo>
                  <a:pt x="67" y="142"/>
                  <a:pt x="57" y="138"/>
                  <a:pt x="49" y="139"/>
                </a:cubicBezTo>
                <a:cubicBezTo>
                  <a:pt x="48" y="138"/>
                  <a:pt x="48" y="138"/>
                  <a:pt x="48" y="138"/>
                </a:cubicBezTo>
                <a:cubicBezTo>
                  <a:pt x="40" y="139"/>
                  <a:pt x="32" y="135"/>
                  <a:pt x="24" y="136"/>
                </a:cubicBezTo>
                <a:cubicBezTo>
                  <a:pt x="22" y="135"/>
                  <a:pt x="18" y="134"/>
                  <a:pt x="16" y="134"/>
                </a:cubicBezTo>
                <a:cubicBezTo>
                  <a:pt x="16" y="134"/>
                  <a:pt x="16" y="134"/>
                  <a:pt x="15" y="134"/>
                </a:cubicBezTo>
                <a:cubicBezTo>
                  <a:pt x="17" y="131"/>
                  <a:pt x="18" y="129"/>
                  <a:pt x="17" y="126"/>
                </a:cubicBezTo>
                <a:cubicBezTo>
                  <a:pt x="18" y="126"/>
                  <a:pt x="18" y="126"/>
                  <a:pt x="18" y="126"/>
                </a:cubicBezTo>
                <a:cubicBezTo>
                  <a:pt x="17" y="123"/>
                  <a:pt x="17" y="119"/>
                  <a:pt x="18" y="115"/>
                </a:cubicBezTo>
                <a:cubicBezTo>
                  <a:pt x="18" y="114"/>
                  <a:pt x="18" y="111"/>
                  <a:pt x="17" y="112"/>
                </a:cubicBezTo>
                <a:cubicBezTo>
                  <a:pt x="16" y="111"/>
                  <a:pt x="18" y="112"/>
                  <a:pt x="17" y="110"/>
                </a:cubicBezTo>
                <a:cubicBezTo>
                  <a:pt x="19" y="112"/>
                  <a:pt x="19" y="112"/>
                  <a:pt x="19" y="112"/>
                </a:cubicBezTo>
                <a:cubicBezTo>
                  <a:pt x="20" y="104"/>
                  <a:pt x="20" y="98"/>
                  <a:pt x="20" y="90"/>
                </a:cubicBezTo>
                <a:cubicBezTo>
                  <a:pt x="22" y="88"/>
                  <a:pt x="20" y="83"/>
                  <a:pt x="21" y="79"/>
                </a:cubicBezTo>
                <a:cubicBezTo>
                  <a:pt x="21" y="77"/>
                  <a:pt x="22" y="73"/>
                  <a:pt x="20" y="71"/>
                </a:cubicBezTo>
                <a:cubicBezTo>
                  <a:pt x="21" y="71"/>
                  <a:pt x="21" y="71"/>
                  <a:pt x="21" y="71"/>
                </a:cubicBezTo>
                <a:cubicBezTo>
                  <a:pt x="21" y="67"/>
                  <a:pt x="21" y="63"/>
                  <a:pt x="22" y="59"/>
                </a:cubicBezTo>
                <a:cubicBezTo>
                  <a:pt x="22" y="56"/>
                  <a:pt x="21" y="56"/>
                  <a:pt x="20" y="54"/>
                </a:cubicBezTo>
                <a:cubicBezTo>
                  <a:pt x="21" y="54"/>
                  <a:pt x="21" y="54"/>
                  <a:pt x="21" y="54"/>
                </a:cubicBezTo>
                <a:cubicBezTo>
                  <a:pt x="20" y="52"/>
                  <a:pt x="19" y="52"/>
                  <a:pt x="18" y="51"/>
                </a:cubicBezTo>
                <a:cubicBezTo>
                  <a:pt x="19" y="49"/>
                  <a:pt x="18" y="49"/>
                  <a:pt x="18" y="47"/>
                </a:cubicBezTo>
                <a:cubicBezTo>
                  <a:pt x="19" y="49"/>
                  <a:pt x="20" y="50"/>
                  <a:pt x="21" y="51"/>
                </a:cubicBezTo>
                <a:cubicBezTo>
                  <a:pt x="22" y="49"/>
                  <a:pt x="19" y="46"/>
                  <a:pt x="21" y="44"/>
                </a:cubicBezTo>
                <a:cubicBezTo>
                  <a:pt x="21" y="42"/>
                  <a:pt x="21" y="40"/>
                  <a:pt x="19" y="40"/>
                </a:cubicBezTo>
                <a:cubicBezTo>
                  <a:pt x="20" y="41"/>
                  <a:pt x="20" y="39"/>
                  <a:pt x="21" y="40"/>
                </a:cubicBezTo>
                <a:cubicBezTo>
                  <a:pt x="20" y="38"/>
                  <a:pt x="20" y="37"/>
                  <a:pt x="20" y="36"/>
                </a:cubicBezTo>
                <a:cubicBezTo>
                  <a:pt x="20" y="37"/>
                  <a:pt x="20" y="37"/>
                  <a:pt x="20" y="37"/>
                </a:cubicBezTo>
                <a:cubicBezTo>
                  <a:pt x="19" y="37"/>
                  <a:pt x="19" y="35"/>
                  <a:pt x="17" y="35"/>
                </a:cubicBezTo>
                <a:cubicBezTo>
                  <a:pt x="18" y="36"/>
                  <a:pt x="18" y="36"/>
                  <a:pt x="18" y="37"/>
                </a:cubicBezTo>
                <a:cubicBezTo>
                  <a:pt x="17" y="37"/>
                  <a:pt x="16" y="34"/>
                  <a:pt x="17" y="34"/>
                </a:cubicBezTo>
                <a:cubicBezTo>
                  <a:pt x="18" y="33"/>
                  <a:pt x="19" y="35"/>
                  <a:pt x="19" y="34"/>
                </a:cubicBezTo>
                <a:cubicBezTo>
                  <a:pt x="17" y="30"/>
                  <a:pt x="17" y="30"/>
                  <a:pt x="17" y="30"/>
                </a:cubicBezTo>
                <a:cubicBezTo>
                  <a:pt x="17" y="30"/>
                  <a:pt x="17" y="32"/>
                  <a:pt x="16" y="32"/>
                </a:cubicBezTo>
                <a:cubicBezTo>
                  <a:pt x="17" y="33"/>
                  <a:pt x="17" y="33"/>
                  <a:pt x="17" y="33"/>
                </a:cubicBezTo>
                <a:cubicBezTo>
                  <a:pt x="16" y="33"/>
                  <a:pt x="16" y="33"/>
                  <a:pt x="16" y="33"/>
                </a:cubicBezTo>
                <a:cubicBezTo>
                  <a:pt x="16" y="36"/>
                  <a:pt x="15" y="39"/>
                  <a:pt x="16" y="42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2"/>
                  <a:pt x="19" y="44"/>
                  <a:pt x="18" y="46"/>
                </a:cubicBezTo>
                <a:cubicBezTo>
                  <a:pt x="17" y="45"/>
                  <a:pt x="17" y="45"/>
                  <a:pt x="16" y="45"/>
                </a:cubicBezTo>
                <a:cubicBezTo>
                  <a:pt x="16" y="46"/>
                  <a:pt x="17" y="46"/>
                  <a:pt x="17" y="47"/>
                </a:cubicBezTo>
                <a:cubicBezTo>
                  <a:pt x="15" y="46"/>
                  <a:pt x="15" y="46"/>
                  <a:pt x="15" y="46"/>
                </a:cubicBezTo>
                <a:cubicBezTo>
                  <a:pt x="17" y="47"/>
                  <a:pt x="16" y="51"/>
                  <a:pt x="16" y="52"/>
                </a:cubicBezTo>
                <a:cubicBezTo>
                  <a:pt x="16" y="51"/>
                  <a:pt x="16" y="51"/>
                  <a:pt x="16" y="51"/>
                </a:cubicBezTo>
                <a:cubicBezTo>
                  <a:pt x="15" y="54"/>
                  <a:pt x="17" y="51"/>
                  <a:pt x="17" y="53"/>
                </a:cubicBezTo>
                <a:cubicBezTo>
                  <a:pt x="17" y="54"/>
                  <a:pt x="15" y="53"/>
                  <a:pt x="14" y="55"/>
                </a:cubicBezTo>
                <a:cubicBezTo>
                  <a:pt x="14" y="58"/>
                  <a:pt x="16" y="62"/>
                  <a:pt x="14" y="65"/>
                </a:cubicBezTo>
                <a:cubicBezTo>
                  <a:pt x="14" y="68"/>
                  <a:pt x="15" y="70"/>
                  <a:pt x="16" y="73"/>
                </a:cubicBezTo>
                <a:cubicBezTo>
                  <a:pt x="16" y="75"/>
                  <a:pt x="14" y="72"/>
                  <a:pt x="15" y="75"/>
                </a:cubicBezTo>
                <a:cubicBezTo>
                  <a:pt x="14" y="74"/>
                  <a:pt x="13" y="75"/>
                  <a:pt x="13" y="75"/>
                </a:cubicBezTo>
                <a:cubicBezTo>
                  <a:pt x="13" y="75"/>
                  <a:pt x="12" y="79"/>
                  <a:pt x="14" y="77"/>
                </a:cubicBezTo>
                <a:cubicBezTo>
                  <a:pt x="14" y="80"/>
                  <a:pt x="13" y="84"/>
                  <a:pt x="13" y="87"/>
                </a:cubicBezTo>
                <a:cubicBezTo>
                  <a:pt x="13" y="86"/>
                  <a:pt x="12" y="86"/>
                  <a:pt x="11" y="87"/>
                </a:cubicBezTo>
                <a:cubicBezTo>
                  <a:pt x="12" y="88"/>
                  <a:pt x="13" y="91"/>
                  <a:pt x="12" y="94"/>
                </a:cubicBezTo>
                <a:cubicBezTo>
                  <a:pt x="14" y="94"/>
                  <a:pt x="14" y="93"/>
                  <a:pt x="15" y="93"/>
                </a:cubicBezTo>
                <a:cubicBezTo>
                  <a:pt x="15" y="94"/>
                  <a:pt x="15" y="94"/>
                  <a:pt x="15" y="95"/>
                </a:cubicBezTo>
                <a:cubicBezTo>
                  <a:pt x="14" y="95"/>
                  <a:pt x="12" y="95"/>
                  <a:pt x="12" y="97"/>
                </a:cubicBezTo>
                <a:cubicBezTo>
                  <a:pt x="10" y="97"/>
                  <a:pt x="12" y="93"/>
                  <a:pt x="10" y="94"/>
                </a:cubicBezTo>
                <a:cubicBezTo>
                  <a:pt x="9" y="93"/>
                  <a:pt x="9" y="89"/>
                  <a:pt x="10" y="88"/>
                </a:cubicBezTo>
                <a:cubicBezTo>
                  <a:pt x="9" y="85"/>
                  <a:pt x="10" y="89"/>
                  <a:pt x="8" y="89"/>
                </a:cubicBezTo>
                <a:cubicBezTo>
                  <a:pt x="8" y="91"/>
                  <a:pt x="9" y="92"/>
                  <a:pt x="9" y="95"/>
                </a:cubicBezTo>
                <a:cubicBezTo>
                  <a:pt x="10" y="95"/>
                  <a:pt x="10" y="94"/>
                  <a:pt x="11" y="95"/>
                </a:cubicBezTo>
                <a:cubicBezTo>
                  <a:pt x="12" y="98"/>
                  <a:pt x="9" y="99"/>
                  <a:pt x="9" y="99"/>
                </a:cubicBezTo>
                <a:cubicBezTo>
                  <a:pt x="9" y="98"/>
                  <a:pt x="9" y="98"/>
                  <a:pt x="9" y="98"/>
                </a:cubicBezTo>
                <a:cubicBezTo>
                  <a:pt x="8" y="100"/>
                  <a:pt x="9" y="100"/>
                  <a:pt x="9" y="102"/>
                </a:cubicBezTo>
                <a:cubicBezTo>
                  <a:pt x="6" y="103"/>
                  <a:pt x="9" y="99"/>
                  <a:pt x="7" y="98"/>
                </a:cubicBezTo>
                <a:cubicBezTo>
                  <a:pt x="6" y="100"/>
                  <a:pt x="6" y="100"/>
                  <a:pt x="6" y="100"/>
                </a:cubicBezTo>
                <a:cubicBezTo>
                  <a:pt x="5" y="103"/>
                  <a:pt x="7" y="101"/>
                  <a:pt x="6" y="104"/>
                </a:cubicBezTo>
                <a:cubicBezTo>
                  <a:pt x="6" y="103"/>
                  <a:pt x="6" y="103"/>
                  <a:pt x="6" y="103"/>
                </a:cubicBezTo>
                <a:cubicBezTo>
                  <a:pt x="6" y="105"/>
                  <a:pt x="6" y="105"/>
                  <a:pt x="6" y="105"/>
                </a:cubicBezTo>
                <a:cubicBezTo>
                  <a:pt x="7" y="105"/>
                  <a:pt x="8" y="105"/>
                  <a:pt x="8" y="103"/>
                </a:cubicBezTo>
                <a:cubicBezTo>
                  <a:pt x="10" y="105"/>
                  <a:pt x="8" y="105"/>
                  <a:pt x="8" y="107"/>
                </a:cubicBezTo>
                <a:cubicBezTo>
                  <a:pt x="9" y="108"/>
                  <a:pt x="8" y="106"/>
                  <a:pt x="10" y="106"/>
                </a:cubicBezTo>
                <a:cubicBezTo>
                  <a:pt x="11" y="106"/>
                  <a:pt x="10" y="108"/>
                  <a:pt x="11" y="109"/>
                </a:cubicBezTo>
                <a:cubicBezTo>
                  <a:pt x="10" y="112"/>
                  <a:pt x="9" y="110"/>
                  <a:pt x="8" y="111"/>
                </a:cubicBezTo>
                <a:cubicBezTo>
                  <a:pt x="8" y="111"/>
                  <a:pt x="8" y="109"/>
                  <a:pt x="9" y="109"/>
                </a:cubicBezTo>
                <a:cubicBezTo>
                  <a:pt x="8" y="107"/>
                  <a:pt x="6" y="110"/>
                  <a:pt x="5" y="108"/>
                </a:cubicBezTo>
                <a:cubicBezTo>
                  <a:pt x="4" y="110"/>
                  <a:pt x="6" y="110"/>
                  <a:pt x="6" y="111"/>
                </a:cubicBezTo>
                <a:cubicBezTo>
                  <a:pt x="6" y="111"/>
                  <a:pt x="7" y="112"/>
                  <a:pt x="8" y="111"/>
                </a:cubicBezTo>
                <a:cubicBezTo>
                  <a:pt x="11" y="115"/>
                  <a:pt x="5" y="113"/>
                  <a:pt x="5" y="117"/>
                </a:cubicBezTo>
                <a:cubicBezTo>
                  <a:pt x="7" y="116"/>
                  <a:pt x="7" y="122"/>
                  <a:pt x="10" y="119"/>
                </a:cubicBezTo>
                <a:cubicBezTo>
                  <a:pt x="10" y="120"/>
                  <a:pt x="11" y="121"/>
                  <a:pt x="10" y="122"/>
                </a:cubicBezTo>
                <a:cubicBezTo>
                  <a:pt x="9" y="121"/>
                  <a:pt x="9" y="124"/>
                  <a:pt x="8" y="122"/>
                </a:cubicBezTo>
                <a:cubicBezTo>
                  <a:pt x="8" y="123"/>
                  <a:pt x="8" y="123"/>
                  <a:pt x="8" y="123"/>
                </a:cubicBezTo>
                <a:cubicBezTo>
                  <a:pt x="6" y="121"/>
                  <a:pt x="6" y="121"/>
                  <a:pt x="6" y="121"/>
                </a:cubicBezTo>
                <a:cubicBezTo>
                  <a:pt x="5" y="122"/>
                  <a:pt x="4" y="124"/>
                  <a:pt x="3" y="125"/>
                </a:cubicBezTo>
                <a:cubicBezTo>
                  <a:pt x="3" y="126"/>
                  <a:pt x="4" y="124"/>
                  <a:pt x="4" y="126"/>
                </a:cubicBezTo>
                <a:cubicBezTo>
                  <a:pt x="4" y="126"/>
                  <a:pt x="3" y="127"/>
                  <a:pt x="3" y="128"/>
                </a:cubicBezTo>
                <a:cubicBezTo>
                  <a:pt x="4" y="126"/>
                  <a:pt x="5" y="128"/>
                  <a:pt x="5" y="129"/>
                </a:cubicBezTo>
                <a:cubicBezTo>
                  <a:pt x="5" y="131"/>
                  <a:pt x="3" y="132"/>
                  <a:pt x="3" y="132"/>
                </a:cubicBezTo>
                <a:cubicBezTo>
                  <a:pt x="2" y="130"/>
                  <a:pt x="2" y="130"/>
                  <a:pt x="2" y="130"/>
                </a:cubicBezTo>
                <a:cubicBezTo>
                  <a:pt x="3" y="131"/>
                  <a:pt x="1" y="130"/>
                  <a:pt x="1" y="132"/>
                </a:cubicBezTo>
                <a:cubicBezTo>
                  <a:pt x="2" y="132"/>
                  <a:pt x="3" y="133"/>
                  <a:pt x="4" y="134"/>
                </a:cubicBezTo>
                <a:cubicBezTo>
                  <a:pt x="4" y="135"/>
                  <a:pt x="3" y="136"/>
                  <a:pt x="3" y="136"/>
                </a:cubicBezTo>
                <a:cubicBezTo>
                  <a:pt x="3" y="134"/>
                  <a:pt x="3" y="134"/>
                  <a:pt x="3" y="134"/>
                </a:cubicBezTo>
                <a:cubicBezTo>
                  <a:pt x="3" y="135"/>
                  <a:pt x="2" y="135"/>
                  <a:pt x="1" y="135"/>
                </a:cubicBezTo>
                <a:cubicBezTo>
                  <a:pt x="1" y="136"/>
                  <a:pt x="1" y="136"/>
                  <a:pt x="1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1" y="138"/>
                  <a:pt x="1" y="138"/>
                  <a:pt x="1" y="137"/>
                </a:cubicBezTo>
                <a:cubicBezTo>
                  <a:pt x="2" y="139"/>
                  <a:pt x="4" y="142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9" y="147"/>
                  <a:pt x="9" y="147"/>
                  <a:pt x="9" y="147"/>
                </a:cubicBezTo>
                <a:cubicBezTo>
                  <a:pt x="10" y="147"/>
                  <a:pt x="10" y="148"/>
                  <a:pt x="9" y="148"/>
                </a:cubicBezTo>
                <a:cubicBezTo>
                  <a:pt x="10" y="147"/>
                  <a:pt x="11" y="148"/>
                  <a:pt x="12" y="148"/>
                </a:cubicBezTo>
                <a:cubicBezTo>
                  <a:pt x="12" y="148"/>
                  <a:pt x="12" y="148"/>
                  <a:pt x="12" y="148"/>
                </a:cubicBezTo>
                <a:cubicBezTo>
                  <a:pt x="13" y="148"/>
                  <a:pt x="15" y="147"/>
                  <a:pt x="15" y="148"/>
                </a:cubicBezTo>
                <a:cubicBezTo>
                  <a:pt x="15" y="146"/>
                  <a:pt x="14" y="148"/>
                  <a:pt x="13" y="147"/>
                </a:cubicBezTo>
                <a:cubicBezTo>
                  <a:pt x="12" y="145"/>
                  <a:pt x="15" y="146"/>
                  <a:pt x="15" y="146"/>
                </a:cubicBezTo>
                <a:cubicBezTo>
                  <a:pt x="15" y="148"/>
                  <a:pt x="18" y="147"/>
                  <a:pt x="19" y="147"/>
                </a:cubicBezTo>
                <a:cubicBezTo>
                  <a:pt x="20" y="148"/>
                  <a:pt x="20" y="148"/>
                  <a:pt x="20" y="149"/>
                </a:cubicBezTo>
                <a:cubicBezTo>
                  <a:pt x="21" y="147"/>
                  <a:pt x="21" y="147"/>
                  <a:pt x="21" y="147"/>
                </a:cubicBezTo>
                <a:cubicBezTo>
                  <a:pt x="21" y="150"/>
                  <a:pt x="24" y="147"/>
                  <a:pt x="25" y="148"/>
                </a:cubicBezTo>
                <a:cubicBezTo>
                  <a:pt x="24" y="149"/>
                  <a:pt x="24" y="150"/>
                  <a:pt x="25" y="150"/>
                </a:cubicBezTo>
                <a:cubicBezTo>
                  <a:pt x="24" y="148"/>
                  <a:pt x="28" y="149"/>
                  <a:pt x="27" y="147"/>
                </a:cubicBezTo>
                <a:cubicBezTo>
                  <a:pt x="30" y="148"/>
                  <a:pt x="26" y="149"/>
                  <a:pt x="27" y="151"/>
                </a:cubicBezTo>
                <a:cubicBezTo>
                  <a:pt x="29" y="150"/>
                  <a:pt x="30" y="152"/>
                  <a:pt x="31" y="151"/>
                </a:cubicBezTo>
                <a:cubicBezTo>
                  <a:pt x="29" y="150"/>
                  <a:pt x="31" y="150"/>
                  <a:pt x="32" y="149"/>
                </a:cubicBezTo>
                <a:cubicBezTo>
                  <a:pt x="34" y="149"/>
                  <a:pt x="31" y="150"/>
                  <a:pt x="33" y="151"/>
                </a:cubicBezTo>
                <a:cubicBezTo>
                  <a:pt x="34" y="150"/>
                  <a:pt x="35" y="149"/>
                  <a:pt x="34" y="148"/>
                </a:cubicBezTo>
                <a:cubicBezTo>
                  <a:pt x="35" y="149"/>
                  <a:pt x="37" y="148"/>
                  <a:pt x="38" y="149"/>
                </a:cubicBezTo>
                <a:cubicBezTo>
                  <a:pt x="39" y="150"/>
                  <a:pt x="35" y="149"/>
                  <a:pt x="36" y="150"/>
                </a:cubicBezTo>
                <a:cubicBezTo>
                  <a:pt x="39" y="151"/>
                  <a:pt x="38" y="148"/>
                  <a:pt x="41" y="148"/>
                </a:cubicBezTo>
                <a:cubicBezTo>
                  <a:pt x="40" y="147"/>
                  <a:pt x="42" y="145"/>
                  <a:pt x="43" y="145"/>
                </a:cubicBezTo>
                <a:cubicBezTo>
                  <a:pt x="46" y="145"/>
                  <a:pt x="42" y="145"/>
                  <a:pt x="43" y="147"/>
                </a:cubicBezTo>
                <a:cubicBezTo>
                  <a:pt x="44" y="147"/>
                  <a:pt x="44" y="147"/>
                  <a:pt x="44" y="147"/>
                </a:cubicBezTo>
                <a:cubicBezTo>
                  <a:pt x="46" y="149"/>
                  <a:pt x="40" y="149"/>
                  <a:pt x="41" y="151"/>
                </a:cubicBezTo>
                <a:cubicBezTo>
                  <a:pt x="43" y="151"/>
                  <a:pt x="43" y="151"/>
                  <a:pt x="43" y="151"/>
                </a:cubicBezTo>
                <a:cubicBezTo>
                  <a:pt x="42" y="151"/>
                  <a:pt x="42" y="152"/>
                  <a:pt x="42" y="153"/>
                </a:cubicBezTo>
                <a:cubicBezTo>
                  <a:pt x="43" y="151"/>
                  <a:pt x="46" y="153"/>
                  <a:pt x="46" y="153"/>
                </a:cubicBezTo>
                <a:cubicBezTo>
                  <a:pt x="46" y="151"/>
                  <a:pt x="45" y="153"/>
                  <a:pt x="45" y="152"/>
                </a:cubicBezTo>
                <a:cubicBezTo>
                  <a:pt x="47" y="152"/>
                  <a:pt x="48" y="150"/>
                  <a:pt x="50" y="151"/>
                </a:cubicBezTo>
                <a:cubicBezTo>
                  <a:pt x="48" y="152"/>
                  <a:pt x="50" y="153"/>
                  <a:pt x="49" y="153"/>
                </a:cubicBezTo>
                <a:cubicBezTo>
                  <a:pt x="51" y="154"/>
                  <a:pt x="50" y="152"/>
                  <a:pt x="52" y="153"/>
                </a:cubicBezTo>
                <a:cubicBezTo>
                  <a:pt x="51" y="153"/>
                  <a:pt x="51" y="153"/>
                  <a:pt x="51" y="153"/>
                </a:cubicBezTo>
                <a:cubicBezTo>
                  <a:pt x="57" y="154"/>
                  <a:pt x="65" y="155"/>
                  <a:pt x="71" y="153"/>
                </a:cubicBezTo>
                <a:cubicBezTo>
                  <a:pt x="72" y="154"/>
                  <a:pt x="73" y="155"/>
                  <a:pt x="76" y="156"/>
                </a:cubicBezTo>
                <a:cubicBezTo>
                  <a:pt x="75" y="155"/>
                  <a:pt x="77" y="155"/>
                  <a:pt x="77" y="154"/>
                </a:cubicBezTo>
                <a:cubicBezTo>
                  <a:pt x="79" y="156"/>
                  <a:pt x="79" y="156"/>
                  <a:pt x="79" y="156"/>
                </a:cubicBezTo>
                <a:cubicBezTo>
                  <a:pt x="80" y="157"/>
                  <a:pt x="83" y="156"/>
                  <a:pt x="85" y="155"/>
                </a:cubicBezTo>
                <a:cubicBezTo>
                  <a:pt x="85" y="156"/>
                  <a:pt x="85" y="156"/>
                  <a:pt x="85" y="156"/>
                </a:cubicBezTo>
                <a:cubicBezTo>
                  <a:pt x="87" y="157"/>
                  <a:pt x="87" y="156"/>
                  <a:pt x="87" y="155"/>
                </a:cubicBezTo>
                <a:cubicBezTo>
                  <a:pt x="88" y="156"/>
                  <a:pt x="88" y="156"/>
                  <a:pt x="88" y="156"/>
                </a:cubicBezTo>
                <a:cubicBezTo>
                  <a:pt x="89" y="155"/>
                  <a:pt x="89" y="155"/>
                  <a:pt x="89" y="155"/>
                </a:cubicBezTo>
                <a:cubicBezTo>
                  <a:pt x="90" y="155"/>
                  <a:pt x="92" y="155"/>
                  <a:pt x="92" y="157"/>
                </a:cubicBezTo>
                <a:cubicBezTo>
                  <a:pt x="93" y="157"/>
                  <a:pt x="93" y="156"/>
                  <a:pt x="93" y="156"/>
                </a:cubicBezTo>
                <a:cubicBezTo>
                  <a:pt x="94" y="157"/>
                  <a:pt x="99" y="157"/>
                  <a:pt x="101" y="157"/>
                </a:cubicBezTo>
                <a:cubicBezTo>
                  <a:pt x="100" y="156"/>
                  <a:pt x="100" y="156"/>
                  <a:pt x="100" y="155"/>
                </a:cubicBezTo>
                <a:cubicBezTo>
                  <a:pt x="101" y="153"/>
                  <a:pt x="101" y="155"/>
                  <a:pt x="102" y="154"/>
                </a:cubicBezTo>
                <a:cubicBezTo>
                  <a:pt x="102" y="155"/>
                  <a:pt x="103" y="156"/>
                  <a:pt x="102" y="156"/>
                </a:cubicBezTo>
                <a:cubicBezTo>
                  <a:pt x="106" y="158"/>
                  <a:pt x="111" y="157"/>
                  <a:pt x="116" y="157"/>
                </a:cubicBezTo>
                <a:cubicBezTo>
                  <a:pt x="117" y="157"/>
                  <a:pt x="117" y="157"/>
                  <a:pt x="117" y="156"/>
                </a:cubicBezTo>
                <a:cubicBezTo>
                  <a:pt x="120" y="158"/>
                  <a:pt x="124" y="156"/>
                  <a:pt x="127" y="157"/>
                </a:cubicBezTo>
                <a:cubicBezTo>
                  <a:pt x="127" y="156"/>
                  <a:pt x="128" y="154"/>
                  <a:pt x="129" y="154"/>
                </a:cubicBezTo>
                <a:cubicBezTo>
                  <a:pt x="131" y="153"/>
                  <a:pt x="130" y="156"/>
                  <a:pt x="132" y="157"/>
                </a:cubicBezTo>
                <a:cubicBezTo>
                  <a:pt x="133" y="156"/>
                  <a:pt x="135" y="156"/>
                  <a:pt x="135" y="156"/>
                </a:cubicBezTo>
                <a:cubicBezTo>
                  <a:pt x="135" y="156"/>
                  <a:pt x="135" y="156"/>
                  <a:pt x="135" y="156"/>
                </a:cubicBezTo>
                <a:cubicBezTo>
                  <a:pt x="136" y="155"/>
                  <a:pt x="138" y="155"/>
                  <a:pt x="139" y="155"/>
                </a:cubicBezTo>
                <a:cubicBezTo>
                  <a:pt x="139" y="156"/>
                  <a:pt x="139" y="156"/>
                  <a:pt x="139" y="156"/>
                </a:cubicBezTo>
                <a:cubicBezTo>
                  <a:pt x="140" y="156"/>
                  <a:pt x="142" y="156"/>
                  <a:pt x="143" y="156"/>
                </a:cubicBezTo>
                <a:cubicBezTo>
                  <a:pt x="143" y="155"/>
                  <a:pt x="146" y="156"/>
                  <a:pt x="147" y="154"/>
                </a:cubicBezTo>
                <a:cubicBezTo>
                  <a:pt x="147" y="155"/>
                  <a:pt x="146" y="155"/>
                  <a:pt x="147" y="155"/>
                </a:cubicBezTo>
                <a:cubicBezTo>
                  <a:pt x="147" y="154"/>
                  <a:pt x="147" y="154"/>
                  <a:pt x="147" y="154"/>
                </a:cubicBezTo>
                <a:cubicBezTo>
                  <a:pt x="149" y="154"/>
                  <a:pt x="149" y="154"/>
                  <a:pt x="149" y="154"/>
                </a:cubicBezTo>
                <a:cubicBezTo>
                  <a:pt x="149" y="155"/>
                  <a:pt x="149" y="155"/>
                  <a:pt x="148" y="156"/>
                </a:cubicBezTo>
                <a:cubicBezTo>
                  <a:pt x="150" y="156"/>
                  <a:pt x="149" y="155"/>
                  <a:pt x="150" y="154"/>
                </a:cubicBezTo>
                <a:cubicBezTo>
                  <a:pt x="151" y="153"/>
                  <a:pt x="151" y="154"/>
                  <a:pt x="152" y="155"/>
                </a:cubicBezTo>
                <a:cubicBezTo>
                  <a:pt x="152" y="155"/>
                  <a:pt x="151" y="154"/>
                  <a:pt x="151" y="155"/>
                </a:cubicBezTo>
                <a:cubicBezTo>
                  <a:pt x="150" y="156"/>
                  <a:pt x="152" y="155"/>
                  <a:pt x="152" y="156"/>
                </a:cubicBezTo>
                <a:cubicBezTo>
                  <a:pt x="152" y="156"/>
                  <a:pt x="152" y="154"/>
                  <a:pt x="153" y="154"/>
                </a:cubicBezTo>
                <a:cubicBezTo>
                  <a:pt x="154" y="154"/>
                  <a:pt x="157" y="154"/>
                  <a:pt x="157" y="155"/>
                </a:cubicBezTo>
                <a:cubicBezTo>
                  <a:pt x="158" y="154"/>
                  <a:pt x="159" y="154"/>
                  <a:pt x="159" y="154"/>
                </a:cubicBezTo>
                <a:cubicBezTo>
                  <a:pt x="158" y="153"/>
                  <a:pt x="157" y="153"/>
                  <a:pt x="157" y="153"/>
                </a:cubicBezTo>
                <a:cubicBezTo>
                  <a:pt x="157" y="152"/>
                  <a:pt x="159" y="152"/>
                  <a:pt x="159" y="152"/>
                </a:cubicBezTo>
                <a:cubicBezTo>
                  <a:pt x="159" y="153"/>
                  <a:pt x="159" y="153"/>
                  <a:pt x="159" y="153"/>
                </a:cubicBezTo>
                <a:cubicBezTo>
                  <a:pt x="159" y="152"/>
                  <a:pt x="161" y="152"/>
                  <a:pt x="160" y="152"/>
                </a:cubicBezTo>
                <a:cubicBezTo>
                  <a:pt x="162" y="153"/>
                  <a:pt x="162" y="153"/>
                  <a:pt x="162" y="153"/>
                </a:cubicBezTo>
                <a:cubicBezTo>
                  <a:pt x="162" y="152"/>
                  <a:pt x="164" y="152"/>
                  <a:pt x="165" y="151"/>
                </a:cubicBezTo>
                <a:cubicBezTo>
                  <a:pt x="166" y="153"/>
                  <a:pt x="165" y="154"/>
                  <a:pt x="167" y="154"/>
                </a:cubicBezTo>
                <a:cubicBezTo>
                  <a:pt x="169" y="152"/>
                  <a:pt x="169" y="152"/>
                  <a:pt x="169" y="152"/>
                </a:cubicBezTo>
                <a:cubicBezTo>
                  <a:pt x="170" y="152"/>
                  <a:pt x="171" y="152"/>
                  <a:pt x="170" y="153"/>
                </a:cubicBezTo>
                <a:cubicBezTo>
                  <a:pt x="174" y="153"/>
                  <a:pt x="174" y="149"/>
                  <a:pt x="177" y="150"/>
                </a:cubicBezTo>
                <a:cubicBezTo>
                  <a:pt x="176" y="152"/>
                  <a:pt x="177" y="152"/>
                  <a:pt x="179" y="152"/>
                </a:cubicBezTo>
                <a:cubicBezTo>
                  <a:pt x="179" y="152"/>
                  <a:pt x="179" y="151"/>
                  <a:pt x="179" y="151"/>
                </a:cubicBezTo>
                <a:cubicBezTo>
                  <a:pt x="179" y="150"/>
                  <a:pt x="179" y="152"/>
                  <a:pt x="177" y="151"/>
                </a:cubicBezTo>
                <a:cubicBezTo>
                  <a:pt x="177" y="150"/>
                  <a:pt x="178" y="151"/>
                  <a:pt x="179" y="150"/>
                </a:cubicBezTo>
                <a:cubicBezTo>
                  <a:pt x="182" y="153"/>
                  <a:pt x="188" y="149"/>
                  <a:pt x="193" y="149"/>
                </a:cubicBezTo>
                <a:cubicBezTo>
                  <a:pt x="192" y="148"/>
                  <a:pt x="194" y="149"/>
                  <a:pt x="195" y="148"/>
                </a:cubicBezTo>
                <a:cubicBezTo>
                  <a:pt x="195" y="150"/>
                  <a:pt x="198" y="147"/>
                  <a:pt x="199" y="148"/>
                </a:cubicBezTo>
                <a:cubicBezTo>
                  <a:pt x="198" y="146"/>
                  <a:pt x="198" y="146"/>
                  <a:pt x="198" y="146"/>
                </a:cubicBezTo>
                <a:cubicBezTo>
                  <a:pt x="201" y="147"/>
                  <a:pt x="202" y="143"/>
                  <a:pt x="204" y="144"/>
                </a:cubicBezTo>
                <a:cubicBezTo>
                  <a:pt x="205" y="144"/>
                  <a:pt x="203" y="146"/>
                  <a:pt x="203" y="146"/>
                </a:cubicBezTo>
                <a:cubicBezTo>
                  <a:pt x="205" y="147"/>
                  <a:pt x="208" y="143"/>
                  <a:pt x="210" y="145"/>
                </a:cubicBezTo>
                <a:cubicBezTo>
                  <a:pt x="210" y="144"/>
                  <a:pt x="209" y="143"/>
                  <a:pt x="211" y="142"/>
                </a:cubicBezTo>
                <a:cubicBezTo>
                  <a:pt x="212" y="142"/>
                  <a:pt x="215" y="142"/>
                  <a:pt x="215" y="142"/>
                </a:cubicBezTo>
                <a:cubicBezTo>
                  <a:pt x="216" y="142"/>
                  <a:pt x="216" y="141"/>
                  <a:pt x="218" y="141"/>
                </a:cubicBezTo>
                <a:cubicBezTo>
                  <a:pt x="218" y="142"/>
                  <a:pt x="217" y="142"/>
                  <a:pt x="217" y="142"/>
                </a:cubicBezTo>
                <a:cubicBezTo>
                  <a:pt x="219" y="142"/>
                  <a:pt x="220" y="141"/>
                  <a:pt x="222" y="140"/>
                </a:cubicBezTo>
                <a:cubicBezTo>
                  <a:pt x="223" y="140"/>
                  <a:pt x="223" y="140"/>
                  <a:pt x="223" y="140"/>
                </a:cubicBezTo>
                <a:cubicBezTo>
                  <a:pt x="228" y="137"/>
                  <a:pt x="226" y="138"/>
                  <a:pt x="227" y="137"/>
                </a:cubicBezTo>
                <a:cubicBezTo>
                  <a:pt x="228" y="135"/>
                  <a:pt x="230" y="133"/>
                  <a:pt x="230" y="132"/>
                </a:cubicBezTo>
                <a:cubicBezTo>
                  <a:pt x="229" y="130"/>
                  <a:pt x="232" y="128"/>
                  <a:pt x="230" y="128"/>
                </a:cubicBezTo>
                <a:cubicBezTo>
                  <a:pt x="230" y="128"/>
                  <a:pt x="231" y="127"/>
                  <a:pt x="231" y="127"/>
                </a:cubicBezTo>
                <a:cubicBezTo>
                  <a:pt x="231" y="126"/>
                  <a:pt x="229" y="125"/>
                  <a:pt x="229" y="124"/>
                </a:cubicBezTo>
                <a:cubicBezTo>
                  <a:pt x="231" y="125"/>
                  <a:pt x="231" y="125"/>
                  <a:pt x="231" y="125"/>
                </a:cubicBezTo>
                <a:cubicBezTo>
                  <a:pt x="232" y="125"/>
                  <a:pt x="232" y="122"/>
                  <a:pt x="233" y="121"/>
                </a:cubicBezTo>
                <a:cubicBezTo>
                  <a:pt x="231" y="122"/>
                  <a:pt x="233" y="120"/>
                  <a:pt x="232" y="120"/>
                </a:cubicBezTo>
                <a:cubicBezTo>
                  <a:pt x="232" y="118"/>
                  <a:pt x="232" y="118"/>
                  <a:pt x="232" y="118"/>
                </a:cubicBezTo>
                <a:cubicBezTo>
                  <a:pt x="232" y="116"/>
                  <a:pt x="231" y="118"/>
                  <a:pt x="231" y="115"/>
                </a:cubicBezTo>
                <a:cubicBezTo>
                  <a:pt x="231" y="114"/>
                  <a:pt x="233" y="115"/>
                  <a:pt x="233" y="116"/>
                </a:cubicBezTo>
                <a:cubicBezTo>
                  <a:pt x="234" y="114"/>
                  <a:pt x="233" y="113"/>
                  <a:pt x="233" y="112"/>
                </a:cubicBezTo>
                <a:cubicBezTo>
                  <a:pt x="233" y="112"/>
                  <a:pt x="233" y="112"/>
                  <a:pt x="233" y="112"/>
                </a:cubicBezTo>
                <a:cubicBezTo>
                  <a:pt x="233" y="112"/>
                  <a:pt x="233" y="112"/>
                  <a:pt x="233" y="112"/>
                </a:cubicBezTo>
                <a:cubicBezTo>
                  <a:pt x="233" y="111"/>
                  <a:pt x="233" y="111"/>
                  <a:pt x="233" y="110"/>
                </a:cubicBezTo>
                <a:cubicBezTo>
                  <a:pt x="233" y="110"/>
                  <a:pt x="233" y="110"/>
                  <a:pt x="233" y="110"/>
                </a:cubicBezTo>
                <a:cubicBezTo>
                  <a:pt x="233" y="111"/>
                  <a:pt x="233" y="111"/>
                  <a:pt x="233" y="111"/>
                </a:cubicBezTo>
                <a:cubicBezTo>
                  <a:pt x="233" y="111"/>
                  <a:pt x="233" y="111"/>
                  <a:pt x="233" y="110"/>
                </a:cubicBezTo>
                <a:cubicBezTo>
                  <a:pt x="234" y="110"/>
                  <a:pt x="234" y="110"/>
                  <a:pt x="234" y="110"/>
                </a:cubicBezTo>
                <a:cubicBezTo>
                  <a:pt x="234" y="109"/>
                  <a:pt x="234" y="109"/>
                  <a:pt x="234" y="109"/>
                </a:cubicBezTo>
                <a:cubicBezTo>
                  <a:pt x="235" y="109"/>
                  <a:pt x="235" y="109"/>
                  <a:pt x="235" y="109"/>
                </a:cubicBezTo>
                <a:cubicBezTo>
                  <a:pt x="235" y="108"/>
                  <a:pt x="234" y="106"/>
                  <a:pt x="234" y="106"/>
                </a:cubicBezTo>
                <a:cubicBezTo>
                  <a:pt x="235" y="102"/>
                  <a:pt x="235" y="96"/>
                  <a:pt x="234" y="94"/>
                </a:cubicBezTo>
                <a:cubicBezTo>
                  <a:pt x="234" y="94"/>
                  <a:pt x="235" y="94"/>
                  <a:pt x="234" y="94"/>
                </a:cubicBezTo>
                <a:cubicBezTo>
                  <a:pt x="234" y="93"/>
                  <a:pt x="233" y="91"/>
                  <a:pt x="234" y="91"/>
                </a:cubicBezTo>
                <a:cubicBezTo>
                  <a:pt x="234" y="90"/>
                  <a:pt x="235" y="90"/>
                  <a:pt x="235" y="88"/>
                </a:cubicBezTo>
                <a:cubicBezTo>
                  <a:pt x="235" y="88"/>
                  <a:pt x="234" y="88"/>
                  <a:pt x="234" y="88"/>
                </a:cubicBezTo>
                <a:cubicBezTo>
                  <a:pt x="236" y="85"/>
                  <a:pt x="233" y="81"/>
                  <a:pt x="234" y="77"/>
                </a:cubicBezTo>
                <a:cubicBezTo>
                  <a:pt x="235" y="78"/>
                  <a:pt x="235" y="78"/>
                  <a:pt x="235" y="79"/>
                </a:cubicBezTo>
                <a:cubicBezTo>
                  <a:pt x="235" y="76"/>
                  <a:pt x="235" y="73"/>
                  <a:pt x="233" y="70"/>
                </a:cubicBezTo>
                <a:cubicBezTo>
                  <a:pt x="234" y="71"/>
                  <a:pt x="234" y="71"/>
                  <a:pt x="235" y="71"/>
                </a:cubicBezTo>
                <a:close/>
                <a:moveTo>
                  <a:pt x="233" y="107"/>
                </a:moveTo>
                <a:cubicBezTo>
                  <a:pt x="233" y="107"/>
                  <a:pt x="233" y="108"/>
                  <a:pt x="233" y="108"/>
                </a:cubicBezTo>
                <a:cubicBezTo>
                  <a:pt x="233" y="108"/>
                  <a:pt x="233" y="107"/>
                  <a:pt x="233" y="107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lIns="36000" tIns="72000" rIns="36000" bIns="36000" anchor="ctr" anchorCtr="1"/>
          <a:lstStyle>
            <a:lvl1pPr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l-PL" sz="1200" dirty="0" err="1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ThROTTLE</a:t>
            </a: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 ANGLE 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Max : 14.7◦</a:t>
            </a:r>
          </a:p>
          <a:p>
            <a:pPr algn="ctr">
              <a:spcBef>
                <a:spcPct val="0"/>
              </a:spcBef>
              <a:buClr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Min : 6.835◦</a:t>
            </a:r>
          </a:p>
          <a:p>
            <a:pPr algn="ctr">
              <a:spcBef>
                <a:spcPct val="0"/>
              </a:spcBef>
              <a:buClr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Mean : 7.9◦</a:t>
            </a:r>
          </a:p>
        </p:txBody>
      </p:sp>
    </p:spTree>
    <p:extLst>
      <p:ext uri="{BB962C8B-B14F-4D97-AF65-F5344CB8AC3E}">
        <p14:creationId xmlns:p14="http://schemas.microsoft.com/office/powerpoint/2010/main" val="3652128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55EC902-B46E-4296-92D1-762E8E6CEE66}"/>
              </a:ext>
            </a:extLst>
          </p:cNvPr>
          <p:cNvSpPr txBox="1">
            <a:spLocks/>
          </p:cNvSpPr>
          <p:nvPr/>
        </p:nvSpPr>
        <p:spPr>
          <a:xfrm>
            <a:off x="616031" y="46102"/>
            <a:ext cx="5052046" cy="656038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900" b="1" i="0" kern="1200" cap="all" spc="30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Close loop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{</a:t>
            </a:r>
            <a:r>
              <a:rPr lang="en-US" dirty="0" err="1">
                <a:solidFill>
                  <a:schemeClr val="tx1"/>
                </a:solidFill>
              </a:rPr>
              <a:t>kp</a:t>
            </a:r>
            <a:r>
              <a:rPr lang="en-US" dirty="0">
                <a:solidFill>
                  <a:schemeClr val="tx1"/>
                </a:solidFill>
              </a:rPr>
              <a:t>: 0.2, </a:t>
            </a:r>
            <a:r>
              <a:rPr lang="en-US" dirty="0" err="1">
                <a:solidFill>
                  <a:schemeClr val="tx1"/>
                </a:solidFill>
              </a:rPr>
              <a:t>ki</a:t>
            </a:r>
            <a:r>
              <a:rPr lang="en-US" dirty="0">
                <a:solidFill>
                  <a:schemeClr val="tx1"/>
                </a:solidFill>
              </a:rPr>
              <a:t>: 0.005, </a:t>
            </a:r>
            <a:r>
              <a:rPr lang="en-US" dirty="0" err="1">
                <a:solidFill>
                  <a:schemeClr val="tx1"/>
                </a:solidFill>
              </a:rPr>
              <a:t>Kd</a:t>
            </a:r>
            <a:r>
              <a:rPr lang="en-US" dirty="0">
                <a:solidFill>
                  <a:schemeClr val="tx1"/>
                </a:solidFill>
              </a:rPr>
              <a:t>: 2}</a:t>
            </a:r>
          </a:p>
        </p:txBody>
      </p:sp>
      <p:pic>
        <p:nvPicPr>
          <p:cNvPr id="6" name="圖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389189" y="775695"/>
            <a:ext cx="6491959" cy="2378408"/>
          </a:xfrm>
          <a:prstGeom prst="rect">
            <a:avLst/>
          </a:prstGeom>
        </p:spPr>
      </p:pic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329878" y="3298785"/>
            <a:ext cx="6771191" cy="332736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168820" y="775695"/>
            <a:ext cx="1712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Throttle angle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98338" y="3298785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Engine speed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" name="Pięciokąt 1">
            <a:extLst>
              <a:ext uri="{FF2B5EF4-FFF2-40B4-BE49-F238E27FC236}">
                <a16:creationId xmlns:a16="http://schemas.microsoft.com/office/drawing/2014/main" id="{DBACC98B-7110-4190-94C1-A1C017B5CB5F}"/>
              </a:ext>
            </a:extLst>
          </p:cNvPr>
          <p:cNvSpPr/>
          <p:nvPr/>
        </p:nvSpPr>
        <p:spPr>
          <a:xfrm rot="5400000">
            <a:off x="9506935" y="-716562"/>
            <a:ext cx="482493" cy="2554737"/>
          </a:xfrm>
          <a:prstGeom prst="homePlate">
            <a:avLst>
              <a:gd name="adj" fmla="val 31349"/>
            </a:avLst>
          </a:prstGeom>
          <a:solidFill>
            <a:srgbClr val="15979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11" name="Prostokąt zaokrąglony 70">
            <a:extLst>
              <a:ext uri="{FF2B5EF4-FFF2-40B4-BE49-F238E27FC236}">
                <a16:creationId xmlns:a16="http://schemas.microsoft.com/office/drawing/2014/main" id="{7E229A6E-A2AF-48AD-92BA-418892CECD95}"/>
              </a:ext>
            </a:extLst>
          </p:cNvPr>
          <p:cNvSpPr/>
          <p:nvPr/>
        </p:nvSpPr>
        <p:spPr>
          <a:xfrm>
            <a:off x="8470814" y="305701"/>
            <a:ext cx="2554738" cy="1657759"/>
          </a:xfrm>
          <a:prstGeom prst="roundRect">
            <a:avLst>
              <a:gd name="adj" fmla="val 0"/>
            </a:avLst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latin typeface="Calibri"/>
            </a:endParaRPr>
          </a:p>
        </p:txBody>
      </p:sp>
      <p:sp>
        <p:nvSpPr>
          <p:cNvPr id="12" name="Prostokąt 35">
            <a:extLst>
              <a:ext uri="{FF2B5EF4-FFF2-40B4-BE49-F238E27FC236}">
                <a16:creationId xmlns:a16="http://schemas.microsoft.com/office/drawing/2014/main" id="{599F46B1-17DB-4A93-9895-18E625495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8477" y="385367"/>
            <a:ext cx="19526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>
                <a:solidFill>
                  <a:schemeClr val="bg1"/>
                </a:solidFill>
              </a:rPr>
              <a:t>Signal Statistics</a:t>
            </a:r>
            <a:endParaRPr lang="en-US" sz="1400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8C61E593-F342-4C27-8E64-363FF7427A43}"/>
              </a:ext>
            </a:extLst>
          </p:cNvPr>
          <p:cNvSpPr>
            <a:spLocks/>
          </p:cNvSpPr>
          <p:nvPr/>
        </p:nvSpPr>
        <p:spPr bwMode="auto">
          <a:xfrm>
            <a:off x="8758477" y="1640161"/>
            <a:ext cx="1766838" cy="53798"/>
          </a:xfrm>
          <a:custGeom>
            <a:avLst/>
            <a:gdLst/>
            <a:ahLst/>
            <a:cxnLst/>
            <a:rect l="l" t="t" r="r" b="b"/>
            <a:pathLst>
              <a:path w="4230688" h="323122">
                <a:moveTo>
                  <a:pt x="690731" y="306944"/>
                </a:moveTo>
                <a:lnTo>
                  <a:pt x="690926" y="307256"/>
                </a:lnTo>
                <a:lnTo>
                  <a:pt x="686864" y="315369"/>
                </a:lnTo>
                <a:close/>
                <a:moveTo>
                  <a:pt x="616109" y="299788"/>
                </a:moveTo>
                <a:cubicBezTo>
                  <a:pt x="619443" y="298845"/>
                  <a:pt x="622300" y="299788"/>
                  <a:pt x="622300" y="307328"/>
                </a:cubicBezTo>
                <a:cubicBezTo>
                  <a:pt x="618490" y="296017"/>
                  <a:pt x="603250" y="322409"/>
                  <a:pt x="607060" y="303558"/>
                </a:cubicBezTo>
                <a:cubicBezTo>
                  <a:pt x="608965" y="303558"/>
                  <a:pt x="612775" y="300730"/>
                  <a:pt x="616109" y="299788"/>
                </a:cubicBezTo>
                <a:close/>
                <a:moveTo>
                  <a:pt x="454554" y="292247"/>
                </a:moveTo>
                <a:lnTo>
                  <a:pt x="458259" y="304649"/>
                </a:lnTo>
                <a:cubicBezTo>
                  <a:pt x="457333" y="307130"/>
                  <a:pt x="454555" y="308122"/>
                  <a:pt x="450850" y="308122"/>
                </a:cubicBezTo>
                <a:cubicBezTo>
                  <a:pt x="450850" y="300185"/>
                  <a:pt x="454554" y="296216"/>
                  <a:pt x="454554" y="292247"/>
                </a:cubicBezTo>
                <a:close/>
                <a:moveTo>
                  <a:pt x="2509981" y="291195"/>
                </a:moveTo>
                <a:cubicBezTo>
                  <a:pt x="2510643" y="295092"/>
                  <a:pt x="2510774" y="299730"/>
                  <a:pt x="2512484" y="299730"/>
                </a:cubicBezTo>
                <a:cubicBezTo>
                  <a:pt x="2507667" y="302090"/>
                  <a:pt x="2510680" y="295245"/>
                  <a:pt x="2509981" y="291195"/>
                </a:cubicBezTo>
                <a:close/>
                <a:moveTo>
                  <a:pt x="2509608" y="289487"/>
                </a:moveTo>
                <a:cubicBezTo>
                  <a:pt x="2510101" y="289846"/>
                  <a:pt x="2510261" y="290465"/>
                  <a:pt x="2509981" y="291195"/>
                </a:cubicBezTo>
                <a:close/>
                <a:moveTo>
                  <a:pt x="2508837" y="285953"/>
                </a:moveTo>
                <a:lnTo>
                  <a:pt x="2509608" y="289487"/>
                </a:lnTo>
                <a:cubicBezTo>
                  <a:pt x="2509109" y="288352"/>
                  <a:pt x="2507723" y="287980"/>
                  <a:pt x="2505075" y="288845"/>
                </a:cubicBezTo>
                <a:close/>
                <a:moveTo>
                  <a:pt x="679450" y="284309"/>
                </a:moveTo>
                <a:lnTo>
                  <a:pt x="686859" y="284309"/>
                </a:lnTo>
                <a:cubicBezTo>
                  <a:pt x="690563" y="291929"/>
                  <a:pt x="683154" y="299549"/>
                  <a:pt x="683154" y="303359"/>
                </a:cubicBezTo>
                <a:close/>
                <a:moveTo>
                  <a:pt x="2260205" y="270417"/>
                </a:moveTo>
                <a:lnTo>
                  <a:pt x="2260348" y="270933"/>
                </a:lnTo>
                <a:cubicBezTo>
                  <a:pt x="2259948" y="271294"/>
                  <a:pt x="2259525" y="271348"/>
                  <a:pt x="2259116" y="271149"/>
                </a:cubicBezTo>
                <a:close/>
                <a:moveTo>
                  <a:pt x="1943100" y="266847"/>
                </a:moveTo>
                <a:lnTo>
                  <a:pt x="1951038" y="270022"/>
                </a:lnTo>
                <a:lnTo>
                  <a:pt x="1943100" y="277959"/>
                </a:lnTo>
                <a:close/>
                <a:moveTo>
                  <a:pt x="461169" y="262084"/>
                </a:moveTo>
                <a:cubicBezTo>
                  <a:pt x="464326" y="262084"/>
                  <a:pt x="467484" y="266907"/>
                  <a:pt x="470500" y="272792"/>
                </a:cubicBezTo>
                <a:cubicBezTo>
                  <a:pt x="466196" y="271480"/>
                  <a:pt x="458226" y="276212"/>
                  <a:pt x="461169" y="262084"/>
                </a:cubicBezTo>
                <a:close/>
                <a:moveTo>
                  <a:pt x="2291359" y="258271"/>
                </a:moveTo>
                <a:lnTo>
                  <a:pt x="2285073" y="260734"/>
                </a:lnTo>
                <a:lnTo>
                  <a:pt x="2288147" y="262947"/>
                </a:lnTo>
                <a:close/>
                <a:moveTo>
                  <a:pt x="2540015" y="246594"/>
                </a:moveTo>
                <a:lnTo>
                  <a:pt x="2539403" y="247970"/>
                </a:lnTo>
                <a:cubicBezTo>
                  <a:pt x="2539350" y="247837"/>
                  <a:pt x="2539298" y="247705"/>
                  <a:pt x="2539361" y="247530"/>
                </a:cubicBezTo>
                <a:close/>
                <a:moveTo>
                  <a:pt x="322813" y="246039"/>
                </a:moveTo>
                <a:lnTo>
                  <a:pt x="324000" y="247581"/>
                </a:lnTo>
                <a:lnTo>
                  <a:pt x="315606" y="255459"/>
                </a:lnTo>
                <a:cubicBezTo>
                  <a:pt x="318418" y="247970"/>
                  <a:pt x="320762" y="245629"/>
                  <a:pt x="322813" y="246039"/>
                </a:cubicBezTo>
                <a:close/>
                <a:moveTo>
                  <a:pt x="385763" y="236684"/>
                </a:moveTo>
                <a:cubicBezTo>
                  <a:pt x="385763" y="247797"/>
                  <a:pt x="367620" y="258909"/>
                  <a:pt x="360363" y="258909"/>
                </a:cubicBezTo>
                <a:close/>
                <a:moveTo>
                  <a:pt x="2543621" y="235332"/>
                </a:moveTo>
                <a:cubicBezTo>
                  <a:pt x="2544090" y="234630"/>
                  <a:pt x="2545028" y="234864"/>
                  <a:pt x="2546903" y="236736"/>
                </a:cubicBezTo>
                <a:lnTo>
                  <a:pt x="2540015" y="246594"/>
                </a:lnTo>
                <a:cubicBezTo>
                  <a:pt x="2544698" y="246705"/>
                  <a:pt x="2542302" y="237309"/>
                  <a:pt x="2543621" y="235332"/>
                </a:cubicBezTo>
                <a:close/>
                <a:moveTo>
                  <a:pt x="327595" y="234205"/>
                </a:moveTo>
                <a:cubicBezTo>
                  <a:pt x="338579" y="242162"/>
                  <a:pt x="345486" y="267175"/>
                  <a:pt x="341857" y="281670"/>
                </a:cubicBezTo>
                <a:cubicBezTo>
                  <a:pt x="334356" y="277925"/>
                  <a:pt x="341857" y="266692"/>
                  <a:pt x="338106" y="259203"/>
                </a:cubicBezTo>
                <a:lnTo>
                  <a:pt x="333009" y="262304"/>
                </a:lnTo>
                <a:cubicBezTo>
                  <a:pt x="330303" y="259202"/>
                  <a:pt x="327768" y="250108"/>
                  <a:pt x="324000" y="247581"/>
                </a:cubicBezTo>
                <a:cubicBezTo>
                  <a:pt x="327203" y="244428"/>
                  <a:pt x="328089" y="239669"/>
                  <a:pt x="327595" y="234205"/>
                </a:cubicBezTo>
                <a:close/>
                <a:moveTo>
                  <a:pt x="315384" y="224438"/>
                </a:moveTo>
                <a:cubicBezTo>
                  <a:pt x="316310" y="226705"/>
                  <a:pt x="317236" y="230334"/>
                  <a:pt x="319088" y="232148"/>
                </a:cubicBezTo>
                <a:cubicBezTo>
                  <a:pt x="315384" y="232148"/>
                  <a:pt x="311679" y="243034"/>
                  <a:pt x="307975" y="235777"/>
                </a:cubicBezTo>
                <a:cubicBezTo>
                  <a:pt x="311679" y="235777"/>
                  <a:pt x="311679" y="228520"/>
                  <a:pt x="311679" y="224891"/>
                </a:cubicBezTo>
                <a:close/>
                <a:moveTo>
                  <a:pt x="327968" y="219090"/>
                </a:moveTo>
                <a:cubicBezTo>
                  <a:pt x="328116" y="224506"/>
                  <a:pt x="328449" y="229613"/>
                  <a:pt x="327595" y="234205"/>
                </a:cubicBezTo>
                <a:lnTo>
                  <a:pt x="326856" y="232992"/>
                </a:lnTo>
                <a:cubicBezTo>
                  <a:pt x="324907" y="225208"/>
                  <a:pt x="325744" y="221216"/>
                  <a:pt x="327968" y="219090"/>
                </a:cubicBezTo>
                <a:close/>
                <a:moveTo>
                  <a:pt x="2805113" y="203347"/>
                </a:moveTo>
                <a:lnTo>
                  <a:pt x="2809876" y="228747"/>
                </a:lnTo>
                <a:lnTo>
                  <a:pt x="2805113" y="231922"/>
                </a:lnTo>
                <a:close/>
                <a:moveTo>
                  <a:pt x="2480" y="63779"/>
                </a:moveTo>
                <a:lnTo>
                  <a:pt x="7937" y="68409"/>
                </a:lnTo>
                <a:cubicBezTo>
                  <a:pt x="-7938" y="72114"/>
                  <a:pt x="15875" y="90634"/>
                  <a:pt x="0" y="75818"/>
                </a:cubicBezTo>
                <a:close/>
                <a:moveTo>
                  <a:pt x="26988" y="63647"/>
                </a:moveTo>
                <a:cubicBezTo>
                  <a:pt x="30560" y="78656"/>
                  <a:pt x="41276" y="86161"/>
                  <a:pt x="30560" y="104922"/>
                </a:cubicBezTo>
                <a:cubicBezTo>
                  <a:pt x="30560" y="93665"/>
                  <a:pt x="26988" y="74904"/>
                  <a:pt x="26988" y="63647"/>
                </a:cubicBezTo>
                <a:close/>
                <a:moveTo>
                  <a:pt x="1999391" y="27049"/>
                </a:moveTo>
                <a:cubicBezTo>
                  <a:pt x="1997398" y="29323"/>
                  <a:pt x="1995384" y="31165"/>
                  <a:pt x="1992094" y="30903"/>
                </a:cubicBezTo>
                <a:lnTo>
                  <a:pt x="1991891" y="30793"/>
                </a:lnTo>
                <a:cubicBezTo>
                  <a:pt x="1995641" y="27049"/>
                  <a:pt x="1995641" y="27049"/>
                  <a:pt x="1999391" y="27049"/>
                </a:cubicBezTo>
                <a:close/>
                <a:moveTo>
                  <a:pt x="1305627" y="12071"/>
                </a:moveTo>
                <a:cubicBezTo>
                  <a:pt x="1305633" y="12074"/>
                  <a:pt x="1305705" y="12110"/>
                  <a:pt x="1306564" y="12539"/>
                </a:cubicBezTo>
                <a:lnTo>
                  <a:pt x="1313127" y="15815"/>
                </a:lnTo>
                <a:cubicBezTo>
                  <a:pt x="1310304" y="16621"/>
                  <a:pt x="1307654" y="17339"/>
                  <a:pt x="1304900" y="17006"/>
                </a:cubicBezTo>
                <a:close/>
                <a:moveTo>
                  <a:pt x="1554011" y="721"/>
                </a:moveTo>
                <a:cubicBezTo>
                  <a:pt x="1584773" y="5284"/>
                  <a:pt x="1615008" y="29857"/>
                  <a:pt x="1643134" y="27049"/>
                </a:cubicBezTo>
                <a:cubicBezTo>
                  <a:pt x="1710635" y="4582"/>
                  <a:pt x="1781887" y="19560"/>
                  <a:pt x="1845638" y="15815"/>
                </a:cubicBezTo>
                <a:lnTo>
                  <a:pt x="1842357" y="25644"/>
                </a:lnTo>
                <a:cubicBezTo>
                  <a:pt x="1864388" y="-6651"/>
                  <a:pt x="1890639" y="60749"/>
                  <a:pt x="1909389" y="12071"/>
                </a:cubicBezTo>
                <a:cubicBezTo>
                  <a:pt x="1916890" y="19560"/>
                  <a:pt x="1931890" y="15815"/>
                  <a:pt x="1924390" y="34537"/>
                </a:cubicBezTo>
                <a:cubicBezTo>
                  <a:pt x="1941717" y="13777"/>
                  <a:pt x="1968650" y="50570"/>
                  <a:pt x="1992094" y="30903"/>
                </a:cubicBezTo>
                <a:cubicBezTo>
                  <a:pt x="2014497" y="53137"/>
                  <a:pt x="2036954" y="27092"/>
                  <a:pt x="2063143" y="45771"/>
                </a:cubicBezTo>
                <a:cubicBezTo>
                  <a:pt x="2063143" y="49515"/>
                  <a:pt x="2055642" y="49515"/>
                  <a:pt x="2055642" y="60749"/>
                </a:cubicBezTo>
                <a:cubicBezTo>
                  <a:pt x="2066893" y="75726"/>
                  <a:pt x="2081893" y="23304"/>
                  <a:pt x="2085643" y="64493"/>
                </a:cubicBezTo>
                <a:cubicBezTo>
                  <a:pt x="2089393" y="64493"/>
                  <a:pt x="2089393" y="45771"/>
                  <a:pt x="2085643" y="45771"/>
                </a:cubicBezTo>
                <a:cubicBezTo>
                  <a:pt x="2141894" y="64493"/>
                  <a:pt x="2205646" y="38282"/>
                  <a:pt x="2265647" y="30793"/>
                </a:cubicBezTo>
                <a:cubicBezTo>
                  <a:pt x="2306898" y="57004"/>
                  <a:pt x="2265647" y="101937"/>
                  <a:pt x="2299398" y="71982"/>
                </a:cubicBezTo>
                <a:cubicBezTo>
                  <a:pt x="2303148" y="70110"/>
                  <a:pt x="2303148" y="58876"/>
                  <a:pt x="2303148" y="64493"/>
                </a:cubicBezTo>
                <a:cubicBezTo>
                  <a:pt x="2314398" y="53260"/>
                  <a:pt x="2321898" y="113170"/>
                  <a:pt x="2333148" y="90704"/>
                </a:cubicBezTo>
                <a:cubicBezTo>
                  <a:pt x="2329398" y="64493"/>
                  <a:pt x="2336898" y="75726"/>
                  <a:pt x="2336898" y="60749"/>
                </a:cubicBezTo>
                <a:cubicBezTo>
                  <a:pt x="2363149" y="79471"/>
                  <a:pt x="2366899" y="101937"/>
                  <a:pt x="2389399" y="83215"/>
                </a:cubicBezTo>
                <a:lnTo>
                  <a:pt x="2389399" y="93044"/>
                </a:lnTo>
                <a:cubicBezTo>
                  <a:pt x="2411900" y="57004"/>
                  <a:pt x="2441901" y="79471"/>
                  <a:pt x="2460651" y="34537"/>
                </a:cubicBezTo>
                <a:cubicBezTo>
                  <a:pt x="2595654" y="30793"/>
                  <a:pt x="2723156" y="12071"/>
                  <a:pt x="2854409" y="8326"/>
                </a:cubicBezTo>
                <a:cubicBezTo>
                  <a:pt x="2981912" y="23304"/>
                  <a:pt x="3109415" y="4582"/>
                  <a:pt x="3240667" y="34537"/>
                </a:cubicBezTo>
                <a:cubicBezTo>
                  <a:pt x="3266918" y="68237"/>
                  <a:pt x="3270668" y="68237"/>
                  <a:pt x="3304419" y="57004"/>
                </a:cubicBezTo>
                <a:cubicBezTo>
                  <a:pt x="3304419" y="60749"/>
                  <a:pt x="3300669" y="60749"/>
                  <a:pt x="3304419" y="68237"/>
                </a:cubicBezTo>
                <a:cubicBezTo>
                  <a:pt x="3304419" y="38282"/>
                  <a:pt x="3326919" y="64493"/>
                  <a:pt x="3330669" y="38282"/>
                </a:cubicBezTo>
                <a:cubicBezTo>
                  <a:pt x="3379420" y="45771"/>
                  <a:pt x="3424421" y="38282"/>
                  <a:pt x="3473172" y="38282"/>
                </a:cubicBezTo>
                <a:cubicBezTo>
                  <a:pt x="3465672" y="42026"/>
                  <a:pt x="3461922" y="64493"/>
                  <a:pt x="3469422" y="64493"/>
                </a:cubicBezTo>
                <a:lnTo>
                  <a:pt x="3479266" y="48111"/>
                </a:lnTo>
                <a:lnTo>
                  <a:pt x="3480672" y="52323"/>
                </a:lnTo>
                <a:cubicBezTo>
                  <a:pt x="3488172" y="49515"/>
                  <a:pt x="3495673" y="34537"/>
                  <a:pt x="3488172" y="27049"/>
                </a:cubicBezTo>
                <a:cubicBezTo>
                  <a:pt x="3615675" y="4582"/>
                  <a:pt x="3735678" y="68237"/>
                  <a:pt x="3859430" y="64493"/>
                </a:cubicBezTo>
                <a:cubicBezTo>
                  <a:pt x="3885681" y="75726"/>
                  <a:pt x="3926932" y="68237"/>
                  <a:pt x="3960682" y="60749"/>
                </a:cubicBezTo>
                <a:cubicBezTo>
                  <a:pt x="4050684" y="101937"/>
                  <a:pt x="4136936" y="139381"/>
                  <a:pt x="4230688" y="113170"/>
                </a:cubicBezTo>
                <a:cubicBezTo>
                  <a:pt x="4230653" y="113346"/>
                  <a:pt x="4215644" y="188081"/>
                  <a:pt x="4178187" y="206781"/>
                </a:cubicBezTo>
                <a:cubicBezTo>
                  <a:pt x="4125686" y="274181"/>
                  <a:pt x="4061934" y="203037"/>
                  <a:pt x="4005683" y="244225"/>
                </a:cubicBezTo>
                <a:cubicBezTo>
                  <a:pt x="3998183" y="244225"/>
                  <a:pt x="4009433" y="206781"/>
                  <a:pt x="3994433" y="214270"/>
                </a:cubicBezTo>
                <a:cubicBezTo>
                  <a:pt x="3938182" y="266692"/>
                  <a:pt x="3855680" y="232992"/>
                  <a:pt x="3791929" y="188059"/>
                </a:cubicBezTo>
                <a:lnTo>
                  <a:pt x="3795210" y="178230"/>
                </a:lnTo>
                <a:cubicBezTo>
                  <a:pt x="3784429" y="169337"/>
                  <a:pt x="3769428" y="206781"/>
                  <a:pt x="3754428" y="199292"/>
                </a:cubicBezTo>
                <a:cubicBezTo>
                  <a:pt x="3754428" y="191803"/>
                  <a:pt x="3758178" y="188059"/>
                  <a:pt x="3758178" y="180570"/>
                </a:cubicBezTo>
                <a:cubicBezTo>
                  <a:pt x="3754428" y="203037"/>
                  <a:pt x="3731928" y="188059"/>
                  <a:pt x="3728177" y="203037"/>
                </a:cubicBezTo>
                <a:cubicBezTo>
                  <a:pt x="3720677" y="195548"/>
                  <a:pt x="3724427" y="180570"/>
                  <a:pt x="3716927" y="169337"/>
                </a:cubicBezTo>
                <a:cubicBezTo>
                  <a:pt x="3709427" y="195548"/>
                  <a:pt x="3709427" y="195548"/>
                  <a:pt x="3709427" y="195548"/>
                </a:cubicBezTo>
                <a:cubicBezTo>
                  <a:pt x="3686927" y="251714"/>
                  <a:pt x="3656926" y="188059"/>
                  <a:pt x="3630675" y="218014"/>
                </a:cubicBezTo>
                <a:cubicBezTo>
                  <a:pt x="3630675" y="210525"/>
                  <a:pt x="3634426" y="206781"/>
                  <a:pt x="3630675" y="203037"/>
                </a:cubicBezTo>
                <a:cubicBezTo>
                  <a:pt x="3585674" y="236736"/>
                  <a:pt x="3529423" y="225503"/>
                  <a:pt x="3476922" y="240481"/>
                </a:cubicBezTo>
                <a:cubicBezTo>
                  <a:pt x="3480672" y="229248"/>
                  <a:pt x="3480672" y="214270"/>
                  <a:pt x="3480672" y="206781"/>
                </a:cubicBezTo>
                <a:cubicBezTo>
                  <a:pt x="3476922" y="229248"/>
                  <a:pt x="3458172" y="236736"/>
                  <a:pt x="3446922" y="240481"/>
                </a:cubicBezTo>
                <a:cubicBezTo>
                  <a:pt x="3439421" y="214270"/>
                  <a:pt x="3420671" y="262947"/>
                  <a:pt x="3405671" y="247970"/>
                </a:cubicBezTo>
                <a:lnTo>
                  <a:pt x="3409421" y="244225"/>
                </a:lnTo>
                <a:lnTo>
                  <a:pt x="3399987" y="252884"/>
                </a:lnTo>
                <a:cubicBezTo>
                  <a:pt x="3392076" y="252884"/>
                  <a:pt x="3387858" y="233929"/>
                  <a:pt x="3379420" y="259203"/>
                </a:cubicBezTo>
                <a:lnTo>
                  <a:pt x="3372858" y="242821"/>
                </a:lnTo>
                <a:cubicBezTo>
                  <a:pt x="3368170" y="274181"/>
                  <a:pt x="3356920" y="218014"/>
                  <a:pt x="3345669" y="236736"/>
                </a:cubicBezTo>
                <a:lnTo>
                  <a:pt x="3345669" y="243289"/>
                </a:lnTo>
                <a:cubicBezTo>
                  <a:pt x="3338169" y="255459"/>
                  <a:pt x="3334419" y="236736"/>
                  <a:pt x="3323169" y="240481"/>
                </a:cubicBezTo>
                <a:cubicBezTo>
                  <a:pt x="3304419" y="244225"/>
                  <a:pt x="3293168" y="225503"/>
                  <a:pt x="3293168" y="255459"/>
                </a:cubicBezTo>
                <a:cubicBezTo>
                  <a:pt x="3285668" y="229248"/>
                  <a:pt x="3311919" y="244225"/>
                  <a:pt x="3300669" y="210525"/>
                </a:cubicBezTo>
                <a:cubicBezTo>
                  <a:pt x="3236917" y="236736"/>
                  <a:pt x="3165666" y="229248"/>
                  <a:pt x="3101914" y="229248"/>
                </a:cubicBezTo>
                <a:cubicBezTo>
                  <a:pt x="3094414" y="218014"/>
                  <a:pt x="3090664" y="214270"/>
                  <a:pt x="3086914" y="203037"/>
                </a:cubicBezTo>
                <a:cubicBezTo>
                  <a:pt x="3079414" y="206781"/>
                  <a:pt x="3064414" y="206781"/>
                  <a:pt x="3056913" y="221759"/>
                </a:cubicBezTo>
                <a:cubicBezTo>
                  <a:pt x="3060663" y="221759"/>
                  <a:pt x="3053163" y="206781"/>
                  <a:pt x="3049413" y="206781"/>
                </a:cubicBezTo>
                <a:cubicBezTo>
                  <a:pt x="3038163" y="195548"/>
                  <a:pt x="3034413" y="236736"/>
                  <a:pt x="3023163" y="221759"/>
                </a:cubicBezTo>
                <a:cubicBezTo>
                  <a:pt x="3026913" y="214270"/>
                  <a:pt x="3030663" y="206781"/>
                  <a:pt x="3026913" y="195548"/>
                </a:cubicBezTo>
                <a:cubicBezTo>
                  <a:pt x="3015663" y="218014"/>
                  <a:pt x="3000662" y="214270"/>
                  <a:pt x="2989412" y="221759"/>
                </a:cubicBezTo>
                <a:cubicBezTo>
                  <a:pt x="2989412" y="214270"/>
                  <a:pt x="2993162" y="214270"/>
                  <a:pt x="2993162" y="203037"/>
                </a:cubicBezTo>
                <a:cubicBezTo>
                  <a:pt x="2978162" y="229248"/>
                  <a:pt x="2966912" y="199292"/>
                  <a:pt x="2951911" y="214270"/>
                </a:cubicBezTo>
                <a:lnTo>
                  <a:pt x="2958474" y="197888"/>
                </a:lnTo>
                <a:cubicBezTo>
                  <a:pt x="2940661" y="176826"/>
                  <a:pt x="2951911" y="232992"/>
                  <a:pt x="2933161" y="218014"/>
                </a:cubicBezTo>
                <a:cubicBezTo>
                  <a:pt x="2936911" y="214270"/>
                  <a:pt x="2936911" y="206781"/>
                  <a:pt x="2936911" y="199292"/>
                </a:cubicBezTo>
                <a:cubicBezTo>
                  <a:pt x="2921911" y="229248"/>
                  <a:pt x="2895660" y="218014"/>
                  <a:pt x="2876910" y="229248"/>
                </a:cubicBezTo>
                <a:lnTo>
                  <a:pt x="2876910" y="221759"/>
                </a:lnTo>
                <a:cubicBezTo>
                  <a:pt x="2861909" y="225503"/>
                  <a:pt x="2843159" y="214270"/>
                  <a:pt x="2820658" y="229248"/>
                </a:cubicBezTo>
                <a:cubicBezTo>
                  <a:pt x="2813158" y="221759"/>
                  <a:pt x="2824409" y="188059"/>
                  <a:pt x="2805658" y="191803"/>
                </a:cubicBezTo>
                <a:cubicBezTo>
                  <a:pt x="2805658" y="225503"/>
                  <a:pt x="2771907" y="206781"/>
                  <a:pt x="2783158" y="244225"/>
                </a:cubicBezTo>
                <a:cubicBezTo>
                  <a:pt x="2768157" y="236736"/>
                  <a:pt x="2741907" y="225503"/>
                  <a:pt x="2730657" y="236736"/>
                </a:cubicBezTo>
                <a:cubicBezTo>
                  <a:pt x="2738157" y="221759"/>
                  <a:pt x="2723156" y="195548"/>
                  <a:pt x="2738157" y="191803"/>
                </a:cubicBezTo>
                <a:lnTo>
                  <a:pt x="2728313" y="175421"/>
                </a:lnTo>
                <a:lnTo>
                  <a:pt x="2730188" y="167055"/>
                </a:lnTo>
                <a:cubicBezTo>
                  <a:pt x="2735637" y="166880"/>
                  <a:pt x="2735813" y="165124"/>
                  <a:pt x="2734407" y="158104"/>
                </a:cubicBezTo>
                <a:cubicBezTo>
                  <a:pt x="2726906" y="161848"/>
                  <a:pt x="2708156" y="173081"/>
                  <a:pt x="2700656" y="169337"/>
                </a:cubicBezTo>
                <a:cubicBezTo>
                  <a:pt x="2689406" y="188059"/>
                  <a:pt x="2678155" y="225503"/>
                  <a:pt x="2655655" y="229248"/>
                </a:cubicBezTo>
                <a:cubicBezTo>
                  <a:pt x="2666905" y="218014"/>
                  <a:pt x="2651905" y="191803"/>
                  <a:pt x="2659405" y="188059"/>
                </a:cubicBezTo>
                <a:cubicBezTo>
                  <a:pt x="2629404" y="247970"/>
                  <a:pt x="2629404" y="247970"/>
                  <a:pt x="2629404" y="247970"/>
                </a:cubicBezTo>
                <a:cubicBezTo>
                  <a:pt x="2621904" y="251714"/>
                  <a:pt x="2625654" y="221759"/>
                  <a:pt x="2618154" y="232992"/>
                </a:cubicBezTo>
                <a:cubicBezTo>
                  <a:pt x="2618154" y="240481"/>
                  <a:pt x="2614404" y="247970"/>
                  <a:pt x="2610654" y="251714"/>
                </a:cubicBezTo>
                <a:cubicBezTo>
                  <a:pt x="2606904" y="247970"/>
                  <a:pt x="2580653" y="259203"/>
                  <a:pt x="2580653" y="229248"/>
                </a:cubicBezTo>
                <a:cubicBezTo>
                  <a:pt x="2576903" y="214270"/>
                  <a:pt x="2591904" y="221759"/>
                  <a:pt x="2584404" y="210525"/>
                </a:cubicBezTo>
                <a:cubicBezTo>
                  <a:pt x="2569403" y="210525"/>
                  <a:pt x="2569403" y="221759"/>
                  <a:pt x="2558153" y="221759"/>
                </a:cubicBezTo>
                <a:cubicBezTo>
                  <a:pt x="2550706" y="210578"/>
                  <a:pt x="2532167" y="228984"/>
                  <a:pt x="2539361" y="247530"/>
                </a:cubicBezTo>
                <a:cubicBezTo>
                  <a:pt x="2533690" y="258667"/>
                  <a:pt x="2524493" y="262947"/>
                  <a:pt x="2513152" y="262947"/>
                </a:cubicBezTo>
                <a:cubicBezTo>
                  <a:pt x="2516902" y="255459"/>
                  <a:pt x="2516902" y="247970"/>
                  <a:pt x="2520652" y="236736"/>
                </a:cubicBezTo>
                <a:cubicBezTo>
                  <a:pt x="2502633" y="261926"/>
                  <a:pt x="2484613" y="269824"/>
                  <a:pt x="2466587" y="280360"/>
                </a:cubicBezTo>
                <a:cubicBezTo>
                  <a:pt x="2468386" y="274645"/>
                  <a:pt x="2470872" y="264979"/>
                  <a:pt x="2473190" y="262123"/>
                </a:cubicBezTo>
                <a:cubicBezTo>
                  <a:pt x="2451767" y="242997"/>
                  <a:pt x="2426306" y="288367"/>
                  <a:pt x="2404400" y="259203"/>
                </a:cubicBezTo>
                <a:cubicBezTo>
                  <a:pt x="2408150" y="255460"/>
                  <a:pt x="2408150" y="281670"/>
                  <a:pt x="2408150" y="277925"/>
                </a:cubicBezTo>
                <a:cubicBezTo>
                  <a:pt x="2396900" y="274181"/>
                  <a:pt x="2396900" y="251714"/>
                  <a:pt x="2389399" y="259203"/>
                </a:cubicBezTo>
                <a:cubicBezTo>
                  <a:pt x="2389399" y="247970"/>
                  <a:pt x="2378149" y="262947"/>
                  <a:pt x="2370649" y="266692"/>
                </a:cubicBezTo>
                <a:cubicBezTo>
                  <a:pt x="2370329" y="264717"/>
                  <a:pt x="2372364" y="259203"/>
                  <a:pt x="2374399" y="259203"/>
                </a:cubicBezTo>
                <a:cubicBezTo>
                  <a:pt x="2366899" y="270436"/>
                  <a:pt x="2321898" y="289158"/>
                  <a:pt x="2295647" y="270436"/>
                </a:cubicBezTo>
                <a:cubicBezTo>
                  <a:pt x="2295647" y="277926"/>
                  <a:pt x="2280647" y="300392"/>
                  <a:pt x="2273147" y="300392"/>
                </a:cubicBezTo>
                <a:lnTo>
                  <a:pt x="2276428" y="284010"/>
                </a:lnTo>
                <a:cubicBezTo>
                  <a:pt x="2273981" y="270023"/>
                  <a:pt x="2264263" y="276489"/>
                  <a:pt x="2260348" y="270933"/>
                </a:cubicBezTo>
                <a:lnTo>
                  <a:pt x="2269492" y="267600"/>
                </a:lnTo>
                <a:lnTo>
                  <a:pt x="2270218" y="274532"/>
                </a:lnTo>
                <a:cubicBezTo>
                  <a:pt x="2272115" y="273671"/>
                  <a:pt x="2275789" y="267486"/>
                  <a:pt x="2279674" y="263311"/>
                </a:cubicBezTo>
                <a:cubicBezTo>
                  <a:pt x="2276448" y="264848"/>
                  <a:pt x="2272963" y="266564"/>
                  <a:pt x="2269492" y="267600"/>
                </a:cubicBezTo>
                <a:cubicBezTo>
                  <a:pt x="2269313" y="267288"/>
                  <a:pt x="2269354" y="266995"/>
                  <a:pt x="2269397" y="266692"/>
                </a:cubicBezTo>
                <a:cubicBezTo>
                  <a:pt x="2266331" y="266692"/>
                  <a:pt x="2263266" y="268360"/>
                  <a:pt x="2260205" y="270417"/>
                </a:cubicBezTo>
                <a:cubicBezTo>
                  <a:pt x="2258761" y="269143"/>
                  <a:pt x="2258147" y="266735"/>
                  <a:pt x="2258147" y="262947"/>
                </a:cubicBezTo>
                <a:lnTo>
                  <a:pt x="2259116" y="271149"/>
                </a:lnTo>
                <a:cubicBezTo>
                  <a:pt x="2251292" y="276558"/>
                  <a:pt x="2243469" y="283455"/>
                  <a:pt x="2235646" y="270436"/>
                </a:cubicBezTo>
                <a:cubicBezTo>
                  <a:pt x="2239396" y="274181"/>
                  <a:pt x="2243146" y="240481"/>
                  <a:pt x="2235646" y="244225"/>
                </a:cubicBezTo>
                <a:cubicBezTo>
                  <a:pt x="2220646" y="247970"/>
                  <a:pt x="2231896" y="251714"/>
                  <a:pt x="2216896" y="259203"/>
                </a:cubicBezTo>
                <a:lnTo>
                  <a:pt x="2210333" y="265756"/>
                </a:lnTo>
                <a:lnTo>
                  <a:pt x="2205528" y="275936"/>
                </a:lnTo>
                <a:cubicBezTo>
                  <a:pt x="2200958" y="279095"/>
                  <a:pt x="2195333" y="268564"/>
                  <a:pt x="2198145" y="285414"/>
                </a:cubicBezTo>
                <a:cubicBezTo>
                  <a:pt x="2198145" y="270436"/>
                  <a:pt x="2175645" y="296647"/>
                  <a:pt x="2179395" y="262947"/>
                </a:cubicBezTo>
                <a:cubicBezTo>
                  <a:pt x="2179395" y="236736"/>
                  <a:pt x="2179395" y="236736"/>
                  <a:pt x="2179395" y="236736"/>
                </a:cubicBezTo>
                <a:cubicBezTo>
                  <a:pt x="2171895" y="240481"/>
                  <a:pt x="2168145" y="262947"/>
                  <a:pt x="2160645" y="274181"/>
                </a:cubicBezTo>
                <a:cubicBezTo>
                  <a:pt x="2160645" y="274120"/>
                  <a:pt x="2160645" y="266677"/>
                  <a:pt x="2160645" y="262947"/>
                </a:cubicBezTo>
                <a:cubicBezTo>
                  <a:pt x="2156895" y="304136"/>
                  <a:pt x="2141894" y="259203"/>
                  <a:pt x="2134394" y="289158"/>
                </a:cubicBezTo>
                <a:cubicBezTo>
                  <a:pt x="2119394" y="277925"/>
                  <a:pt x="2096893" y="289158"/>
                  <a:pt x="2089393" y="262947"/>
                </a:cubicBezTo>
                <a:cubicBezTo>
                  <a:pt x="2078143" y="274181"/>
                  <a:pt x="2066893" y="289158"/>
                  <a:pt x="2055642" y="281670"/>
                </a:cubicBezTo>
                <a:cubicBezTo>
                  <a:pt x="2055642" y="277925"/>
                  <a:pt x="2059393" y="274181"/>
                  <a:pt x="2063143" y="266692"/>
                </a:cubicBezTo>
                <a:cubicBezTo>
                  <a:pt x="2051892" y="255459"/>
                  <a:pt x="2051892" y="266692"/>
                  <a:pt x="2044392" y="270436"/>
                </a:cubicBezTo>
                <a:cubicBezTo>
                  <a:pt x="2044392" y="266692"/>
                  <a:pt x="2029392" y="247970"/>
                  <a:pt x="2018142" y="232992"/>
                </a:cubicBezTo>
                <a:cubicBezTo>
                  <a:pt x="2006891" y="244225"/>
                  <a:pt x="2010642" y="266692"/>
                  <a:pt x="2010642" y="277925"/>
                </a:cubicBezTo>
                <a:cubicBezTo>
                  <a:pt x="1999391" y="240481"/>
                  <a:pt x="1976891" y="304136"/>
                  <a:pt x="1965641" y="266692"/>
                </a:cubicBezTo>
                <a:cubicBezTo>
                  <a:pt x="1969391" y="262947"/>
                  <a:pt x="1980641" y="247970"/>
                  <a:pt x="1973141" y="240481"/>
                </a:cubicBezTo>
                <a:cubicBezTo>
                  <a:pt x="1961891" y="199292"/>
                  <a:pt x="1950640" y="266692"/>
                  <a:pt x="1935640" y="247970"/>
                </a:cubicBezTo>
                <a:cubicBezTo>
                  <a:pt x="1935640" y="281670"/>
                  <a:pt x="1935640" y="281670"/>
                  <a:pt x="1935640" y="281670"/>
                </a:cubicBezTo>
                <a:cubicBezTo>
                  <a:pt x="1931890" y="259203"/>
                  <a:pt x="1913139" y="300392"/>
                  <a:pt x="1913139" y="266692"/>
                </a:cubicBezTo>
                <a:cubicBezTo>
                  <a:pt x="1909389" y="277925"/>
                  <a:pt x="1894389" y="255459"/>
                  <a:pt x="1898139" y="285414"/>
                </a:cubicBezTo>
                <a:cubicBezTo>
                  <a:pt x="1868139" y="259203"/>
                  <a:pt x="1826888" y="300392"/>
                  <a:pt x="1811887" y="244225"/>
                </a:cubicBezTo>
                <a:cubicBezTo>
                  <a:pt x="1808137" y="247970"/>
                  <a:pt x="1800637" y="240481"/>
                  <a:pt x="1800637" y="259203"/>
                </a:cubicBezTo>
                <a:lnTo>
                  <a:pt x="1805559" y="265522"/>
                </a:lnTo>
                <a:cubicBezTo>
                  <a:pt x="1809778" y="265521"/>
                  <a:pt x="1811887" y="250778"/>
                  <a:pt x="1811887" y="259203"/>
                </a:cubicBezTo>
                <a:cubicBezTo>
                  <a:pt x="1808137" y="259203"/>
                  <a:pt x="1808137" y="266692"/>
                  <a:pt x="1808137" y="270436"/>
                </a:cubicBezTo>
                <a:cubicBezTo>
                  <a:pt x="1800637" y="262947"/>
                  <a:pt x="1793137" y="262947"/>
                  <a:pt x="1800637" y="236736"/>
                </a:cubicBezTo>
                <a:cubicBezTo>
                  <a:pt x="1781887" y="214270"/>
                  <a:pt x="1781887" y="289158"/>
                  <a:pt x="1755636" y="277925"/>
                </a:cubicBezTo>
                <a:cubicBezTo>
                  <a:pt x="1759386" y="262947"/>
                  <a:pt x="1755636" y="259203"/>
                  <a:pt x="1748136" y="259203"/>
                </a:cubicBezTo>
                <a:cubicBezTo>
                  <a:pt x="1733136" y="281670"/>
                  <a:pt x="1733136" y="281670"/>
                  <a:pt x="1733136" y="281670"/>
                </a:cubicBezTo>
                <a:cubicBezTo>
                  <a:pt x="1718135" y="277925"/>
                  <a:pt x="1725636" y="251714"/>
                  <a:pt x="1725636" y="229248"/>
                </a:cubicBezTo>
                <a:cubicBezTo>
                  <a:pt x="1718135" y="232992"/>
                  <a:pt x="1706885" y="232992"/>
                  <a:pt x="1703135" y="247970"/>
                </a:cubicBezTo>
                <a:cubicBezTo>
                  <a:pt x="1695635" y="221759"/>
                  <a:pt x="1695635" y="221759"/>
                  <a:pt x="1695635" y="221759"/>
                </a:cubicBezTo>
                <a:cubicBezTo>
                  <a:pt x="1703135" y="240481"/>
                  <a:pt x="1688135" y="232992"/>
                  <a:pt x="1684385" y="240481"/>
                </a:cubicBezTo>
                <a:lnTo>
                  <a:pt x="1687666" y="233928"/>
                </a:lnTo>
                <a:cubicBezTo>
                  <a:pt x="1684385" y="225503"/>
                  <a:pt x="1676885" y="229248"/>
                  <a:pt x="1673134" y="232992"/>
                </a:cubicBezTo>
                <a:cubicBezTo>
                  <a:pt x="1673134" y="244225"/>
                  <a:pt x="1680635" y="251714"/>
                  <a:pt x="1688135" y="255459"/>
                </a:cubicBezTo>
                <a:cubicBezTo>
                  <a:pt x="1680635" y="266692"/>
                  <a:pt x="1676885" y="262947"/>
                  <a:pt x="1669384" y="274181"/>
                </a:cubicBezTo>
                <a:cubicBezTo>
                  <a:pt x="1673134" y="251714"/>
                  <a:pt x="1658134" y="259203"/>
                  <a:pt x="1650634" y="255459"/>
                </a:cubicBezTo>
                <a:cubicBezTo>
                  <a:pt x="1643134" y="251714"/>
                  <a:pt x="1639384" y="274181"/>
                  <a:pt x="1639384" y="274181"/>
                </a:cubicBezTo>
                <a:cubicBezTo>
                  <a:pt x="1639384" y="262947"/>
                  <a:pt x="1624383" y="274181"/>
                  <a:pt x="1631884" y="255459"/>
                </a:cubicBezTo>
                <a:cubicBezTo>
                  <a:pt x="1635634" y="251714"/>
                  <a:pt x="1639384" y="266692"/>
                  <a:pt x="1643134" y="259203"/>
                </a:cubicBezTo>
                <a:cubicBezTo>
                  <a:pt x="1639384" y="247970"/>
                  <a:pt x="1639384" y="229248"/>
                  <a:pt x="1628134" y="244225"/>
                </a:cubicBezTo>
                <a:cubicBezTo>
                  <a:pt x="1620633" y="255459"/>
                  <a:pt x="1628134" y="285414"/>
                  <a:pt x="1613133" y="274181"/>
                </a:cubicBezTo>
                <a:cubicBezTo>
                  <a:pt x="1616883" y="266692"/>
                  <a:pt x="1620633" y="259203"/>
                  <a:pt x="1624383" y="251714"/>
                </a:cubicBezTo>
                <a:lnTo>
                  <a:pt x="1611258" y="241885"/>
                </a:lnTo>
                <a:lnTo>
                  <a:pt x="1609383" y="256863"/>
                </a:lnTo>
                <a:cubicBezTo>
                  <a:pt x="1605633" y="255459"/>
                  <a:pt x="1609383" y="251714"/>
                  <a:pt x="1605633" y="247970"/>
                </a:cubicBezTo>
                <a:cubicBezTo>
                  <a:pt x="1601883" y="270436"/>
                  <a:pt x="1586883" y="255459"/>
                  <a:pt x="1583133" y="277925"/>
                </a:cubicBezTo>
                <a:cubicBezTo>
                  <a:pt x="1575632" y="281670"/>
                  <a:pt x="1568132" y="262947"/>
                  <a:pt x="1560632" y="262947"/>
                </a:cubicBezTo>
                <a:cubicBezTo>
                  <a:pt x="1553132" y="247970"/>
                  <a:pt x="1541882" y="255459"/>
                  <a:pt x="1534382" y="270436"/>
                </a:cubicBezTo>
                <a:cubicBezTo>
                  <a:pt x="1530631" y="262947"/>
                  <a:pt x="1519381" y="266692"/>
                  <a:pt x="1515631" y="277925"/>
                </a:cubicBezTo>
                <a:cubicBezTo>
                  <a:pt x="1504381" y="262947"/>
                  <a:pt x="1511881" y="203037"/>
                  <a:pt x="1500631" y="225503"/>
                </a:cubicBezTo>
                <a:cubicBezTo>
                  <a:pt x="1489381" y="225503"/>
                  <a:pt x="1481880" y="262947"/>
                  <a:pt x="1485631" y="274181"/>
                </a:cubicBezTo>
                <a:cubicBezTo>
                  <a:pt x="1463130" y="262947"/>
                  <a:pt x="1440630" y="292903"/>
                  <a:pt x="1421879" y="262947"/>
                </a:cubicBezTo>
                <a:cubicBezTo>
                  <a:pt x="1418129" y="270436"/>
                  <a:pt x="1421879" y="274181"/>
                  <a:pt x="1414379" y="277925"/>
                </a:cubicBezTo>
                <a:cubicBezTo>
                  <a:pt x="1384378" y="270436"/>
                  <a:pt x="1346878" y="300392"/>
                  <a:pt x="1324377" y="262947"/>
                </a:cubicBezTo>
                <a:cubicBezTo>
                  <a:pt x="1335627" y="251714"/>
                  <a:pt x="1328127" y="240481"/>
                  <a:pt x="1328127" y="229248"/>
                </a:cubicBezTo>
                <a:lnTo>
                  <a:pt x="1323733" y="234689"/>
                </a:lnTo>
                <a:lnTo>
                  <a:pt x="1320107" y="228699"/>
                </a:lnTo>
                <a:cubicBezTo>
                  <a:pt x="1319162" y="227492"/>
                  <a:pt x="1318283" y="229248"/>
                  <a:pt x="1316877" y="240481"/>
                </a:cubicBezTo>
                <a:cubicBezTo>
                  <a:pt x="1316877" y="259203"/>
                  <a:pt x="1313127" y="270436"/>
                  <a:pt x="1324377" y="277925"/>
                </a:cubicBezTo>
                <a:cubicBezTo>
                  <a:pt x="1305627" y="285414"/>
                  <a:pt x="1275626" y="285414"/>
                  <a:pt x="1268126" y="266692"/>
                </a:cubicBezTo>
                <a:cubicBezTo>
                  <a:pt x="1271876" y="274181"/>
                  <a:pt x="1268126" y="281670"/>
                  <a:pt x="1264376" y="285414"/>
                </a:cubicBezTo>
                <a:lnTo>
                  <a:pt x="1257344" y="260139"/>
                </a:lnTo>
                <a:cubicBezTo>
                  <a:pt x="1253126" y="256395"/>
                  <a:pt x="1247501" y="257331"/>
                  <a:pt x="1241875" y="262947"/>
                </a:cubicBezTo>
                <a:lnTo>
                  <a:pt x="1241875" y="279329"/>
                </a:lnTo>
                <a:lnTo>
                  <a:pt x="1235313" y="265288"/>
                </a:lnTo>
                <a:cubicBezTo>
                  <a:pt x="1230625" y="266693"/>
                  <a:pt x="1226875" y="300392"/>
                  <a:pt x="1219375" y="281670"/>
                </a:cubicBezTo>
                <a:cubicBezTo>
                  <a:pt x="1219375" y="274181"/>
                  <a:pt x="1219375" y="266692"/>
                  <a:pt x="1215625" y="262947"/>
                </a:cubicBezTo>
                <a:cubicBezTo>
                  <a:pt x="1204375" y="277925"/>
                  <a:pt x="1189374" y="300392"/>
                  <a:pt x="1178124" y="285414"/>
                </a:cubicBezTo>
                <a:cubicBezTo>
                  <a:pt x="1170624" y="259203"/>
                  <a:pt x="1170624" y="259203"/>
                  <a:pt x="1170624" y="259203"/>
                </a:cubicBezTo>
                <a:cubicBezTo>
                  <a:pt x="1166874" y="262947"/>
                  <a:pt x="1155624" y="277925"/>
                  <a:pt x="1166874" y="285414"/>
                </a:cubicBezTo>
                <a:cubicBezTo>
                  <a:pt x="1148123" y="270436"/>
                  <a:pt x="1133123" y="266692"/>
                  <a:pt x="1129373" y="244225"/>
                </a:cubicBezTo>
                <a:cubicBezTo>
                  <a:pt x="1091872" y="296647"/>
                  <a:pt x="1043121" y="296647"/>
                  <a:pt x="1005620" y="292903"/>
                </a:cubicBezTo>
                <a:lnTo>
                  <a:pt x="1008902" y="283074"/>
                </a:lnTo>
                <a:lnTo>
                  <a:pt x="1003137" y="279278"/>
                </a:lnTo>
                <a:cubicBezTo>
                  <a:pt x="999292" y="282372"/>
                  <a:pt x="999995" y="301328"/>
                  <a:pt x="994370" y="292903"/>
                </a:cubicBezTo>
                <a:cubicBezTo>
                  <a:pt x="998120" y="281670"/>
                  <a:pt x="986870" y="266692"/>
                  <a:pt x="994370" y="251714"/>
                </a:cubicBezTo>
                <a:cubicBezTo>
                  <a:pt x="983120" y="236736"/>
                  <a:pt x="975620" y="274181"/>
                  <a:pt x="968120" y="277925"/>
                </a:cubicBezTo>
                <a:lnTo>
                  <a:pt x="967651" y="284419"/>
                </a:lnTo>
                <a:lnTo>
                  <a:pt x="971342" y="280668"/>
                </a:lnTo>
                <a:cubicBezTo>
                  <a:pt x="972573" y="279680"/>
                  <a:pt x="973276" y="280733"/>
                  <a:pt x="971870" y="289158"/>
                </a:cubicBezTo>
                <a:cubicBezTo>
                  <a:pt x="971870" y="296647"/>
                  <a:pt x="953119" y="274181"/>
                  <a:pt x="949369" y="300392"/>
                </a:cubicBezTo>
                <a:cubicBezTo>
                  <a:pt x="945619" y="292903"/>
                  <a:pt x="949369" y="274181"/>
                  <a:pt x="949369" y="262947"/>
                </a:cubicBezTo>
                <a:lnTo>
                  <a:pt x="942807" y="272777"/>
                </a:lnTo>
                <a:cubicBezTo>
                  <a:pt x="930619" y="244225"/>
                  <a:pt x="968120" y="221759"/>
                  <a:pt x="956869" y="184315"/>
                </a:cubicBezTo>
                <a:lnTo>
                  <a:pt x="950307" y="187591"/>
                </a:lnTo>
                <a:cubicBezTo>
                  <a:pt x="941869" y="158104"/>
                  <a:pt x="971870" y="154359"/>
                  <a:pt x="953119" y="146870"/>
                </a:cubicBezTo>
                <a:cubicBezTo>
                  <a:pt x="941869" y="158104"/>
                  <a:pt x="934369" y="195548"/>
                  <a:pt x="941869" y="206781"/>
                </a:cubicBezTo>
                <a:cubicBezTo>
                  <a:pt x="923119" y="214270"/>
                  <a:pt x="930619" y="270436"/>
                  <a:pt x="908118" y="266692"/>
                </a:cubicBezTo>
                <a:cubicBezTo>
                  <a:pt x="904368" y="251714"/>
                  <a:pt x="926869" y="262947"/>
                  <a:pt x="923119" y="244225"/>
                </a:cubicBezTo>
                <a:cubicBezTo>
                  <a:pt x="915619" y="221759"/>
                  <a:pt x="904368" y="255459"/>
                  <a:pt x="893118" y="247970"/>
                </a:cubicBezTo>
                <a:cubicBezTo>
                  <a:pt x="904368" y="255459"/>
                  <a:pt x="896868" y="281670"/>
                  <a:pt x="889368" y="285414"/>
                </a:cubicBezTo>
                <a:cubicBezTo>
                  <a:pt x="878118" y="274181"/>
                  <a:pt x="896868" y="262947"/>
                  <a:pt x="881868" y="259203"/>
                </a:cubicBezTo>
                <a:cubicBezTo>
                  <a:pt x="878118" y="274181"/>
                  <a:pt x="863117" y="285414"/>
                  <a:pt x="878118" y="296647"/>
                </a:cubicBezTo>
                <a:lnTo>
                  <a:pt x="872434" y="309519"/>
                </a:lnTo>
                <a:cubicBezTo>
                  <a:pt x="866633" y="312327"/>
                  <a:pt x="860305" y="291967"/>
                  <a:pt x="851867" y="311625"/>
                </a:cubicBezTo>
                <a:cubicBezTo>
                  <a:pt x="848117" y="289158"/>
                  <a:pt x="870618" y="259203"/>
                  <a:pt x="851867" y="244225"/>
                </a:cubicBezTo>
                <a:cubicBezTo>
                  <a:pt x="855617" y="266692"/>
                  <a:pt x="833117" y="274181"/>
                  <a:pt x="840617" y="311625"/>
                </a:cubicBezTo>
                <a:cubicBezTo>
                  <a:pt x="833117" y="304136"/>
                  <a:pt x="833117" y="285414"/>
                  <a:pt x="840617" y="270436"/>
                </a:cubicBezTo>
                <a:cubicBezTo>
                  <a:pt x="829367" y="255459"/>
                  <a:pt x="814366" y="311625"/>
                  <a:pt x="814366" y="266692"/>
                </a:cubicBezTo>
                <a:cubicBezTo>
                  <a:pt x="810616" y="289158"/>
                  <a:pt x="810616" y="289158"/>
                  <a:pt x="810616" y="289158"/>
                </a:cubicBezTo>
                <a:cubicBezTo>
                  <a:pt x="806866" y="281670"/>
                  <a:pt x="803116" y="277925"/>
                  <a:pt x="799366" y="262947"/>
                </a:cubicBezTo>
                <a:cubicBezTo>
                  <a:pt x="791866" y="262947"/>
                  <a:pt x="773116" y="296647"/>
                  <a:pt x="773116" y="259203"/>
                </a:cubicBezTo>
                <a:cubicBezTo>
                  <a:pt x="773116" y="262947"/>
                  <a:pt x="754365" y="259203"/>
                  <a:pt x="758115" y="285414"/>
                </a:cubicBezTo>
                <a:cubicBezTo>
                  <a:pt x="769365" y="300392"/>
                  <a:pt x="773116" y="266692"/>
                  <a:pt x="776866" y="300392"/>
                </a:cubicBezTo>
                <a:lnTo>
                  <a:pt x="772823" y="290094"/>
                </a:lnTo>
                <a:cubicBezTo>
                  <a:pt x="767725" y="287988"/>
                  <a:pt x="759990" y="306944"/>
                  <a:pt x="754365" y="315369"/>
                </a:cubicBezTo>
                <a:lnTo>
                  <a:pt x="754365" y="302264"/>
                </a:lnTo>
                <a:cubicBezTo>
                  <a:pt x="750615" y="304136"/>
                  <a:pt x="743115" y="300392"/>
                  <a:pt x="739365" y="315369"/>
                </a:cubicBezTo>
                <a:cubicBezTo>
                  <a:pt x="743115" y="307880"/>
                  <a:pt x="739365" y="300392"/>
                  <a:pt x="739365" y="296647"/>
                </a:cubicBezTo>
                <a:lnTo>
                  <a:pt x="732802" y="313029"/>
                </a:lnTo>
                <a:cubicBezTo>
                  <a:pt x="716864" y="326603"/>
                  <a:pt x="731865" y="281670"/>
                  <a:pt x="713114" y="285414"/>
                </a:cubicBezTo>
                <a:lnTo>
                  <a:pt x="726240" y="272309"/>
                </a:lnTo>
                <a:cubicBezTo>
                  <a:pt x="724365" y="274181"/>
                  <a:pt x="720614" y="251714"/>
                  <a:pt x="713114" y="259203"/>
                </a:cubicBezTo>
                <a:cubicBezTo>
                  <a:pt x="709364" y="277925"/>
                  <a:pt x="701864" y="300392"/>
                  <a:pt x="698114" y="315369"/>
                </a:cubicBezTo>
                <a:cubicBezTo>
                  <a:pt x="692506" y="320969"/>
                  <a:pt x="693188" y="305634"/>
                  <a:pt x="690926" y="307256"/>
                </a:cubicBezTo>
                <a:lnTo>
                  <a:pt x="697215" y="294697"/>
                </a:lnTo>
                <a:cubicBezTo>
                  <a:pt x="701864" y="285414"/>
                  <a:pt x="690614" y="259203"/>
                  <a:pt x="679364" y="259203"/>
                </a:cubicBezTo>
                <a:cubicBezTo>
                  <a:pt x="671863" y="266692"/>
                  <a:pt x="660613" y="292903"/>
                  <a:pt x="671863" y="304136"/>
                </a:cubicBezTo>
                <a:cubicBezTo>
                  <a:pt x="664363" y="304136"/>
                  <a:pt x="656863" y="292903"/>
                  <a:pt x="664363" y="277925"/>
                </a:cubicBezTo>
                <a:cubicBezTo>
                  <a:pt x="649363" y="285414"/>
                  <a:pt x="664363" y="300392"/>
                  <a:pt x="653113" y="311625"/>
                </a:cubicBezTo>
                <a:cubicBezTo>
                  <a:pt x="649363" y="296647"/>
                  <a:pt x="634363" y="277925"/>
                  <a:pt x="626862" y="259203"/>
                </a:cubicBezTo>
                <a:cubicBezTo>
                  <a:pt x="638113" y="229248"/>
                  <a:pt x="638113" y="229248"/>
                  <a:pt x="638113" y="229248"/>
                </a:cubicBezTo>
                <a:lnTo>
                  <a:pt x="631550" y="229248"/>
                </a:lnTo>
                <a:cubicBezTo>
                  <a:pt x="641863" y="203037"/>
                  <a:pt x="626862" y="206781"/>
                  <a:pt x="634363" y="180570"/>
                </a:cubicBezTo>
                <a:cubicBezTo>
                  <a:pt x="626862" y="176826"/>
                  <a:pt x="619362" y="184315"/>
                  <a:pt x="615612" y="191803"/>
                </a:cubicBezTo>
                <a:cubicBezTo>
                  <a:pt x="630613" y="236736"/>
                  <a:pt x="596862" y="251714"/>
                  <a:pt x="600612" y="292903"/>
                </a:cubicBezTo>
                <a:cubicBezTo>
                  <a:pt x="578111" y="300392"/>
                  <a:pt x="589362" y="195548"/>
                  <a:pt x="563111" y="255459"/>
                </a:cubicBezTo>
                <a:cubicBezTo>
                  <a:pt x="566861" y="266692"/>
                  <a:pt x="555611" y="296647"/>
                  <a:pt x="570611" y="285414"/>
                </a:cubicBezTo>
                <a:cubicBezTo>
                  <a:pt x="555611" y="281670"/>
                  <a:pt x="559361" y="322858"/>
                  <a:pt x="544361" y="307880"/>
                </a:cubicBezTo>
                <a:cubicBezTo>
                  <a:pt x="555611" y="292903"/>
                  <a:pt x="533111" y="266692"/>
                  <a:pt x="551861" y="244225"/>
                </a:cubicBezTo>
                <a:cubicBezTo>
                  <a:pt x="548111" y="255459"/>
                  <a:pt x="559361" y="255459"/>
                  <a:pt x="563111" y="251714"/>
                </a:cubicBezTo>
                <a:cubicBezTo>
                  <a:pt x="555611" y="236736"/>
                  <a:pt x="563111" y="210525"/>
                  <a:pt x="551861" y="210525"/>
                </a:cubicBezTo>
                <a:cubicBezTo>
                  <a:pt x="540611" y="214270"/>
                  <a:pt x="529360" y="214270"/>
                  <a:pt x="533111" y="236736"/>
                </a:cubicBezTo>
                <a:lnTo>
                  <a:pt x="534810" y="245980"/>
                </a:lnTo>
                <a:cubicBezTo>
                  <a:pt x="537798" y="249140"/>
                  <a:pt x="543423" y="238609"/>
                  <a:pt x="540611" y="255459"/>
                </a:cubicBezTo>
                <a:cubicBezTo>
                  <a:pt x="521860" y="262947"/>
                  <a:pt x="521860" y="229248"/>
                  <a:pt x="510610" y="270436"/>
                </a:cubicBezTo>
                <a:cubicBezTo>
                  <a:pt x="521860" y="266692"/>
                  <a:pt x="525610" y="289158"/>
                  <a:pt x="525610" y="304136"/>
                </a:cubicBezTo>
                <a:lnTo>
                  <a:pt x="512485" y="313965"/>
                </a:lnTo>
                <a:lnTo>
                  <a:pt x="513891" y="302264"/>
                </a:lnTo>
                <a:cubicBezTo>
                  <a:pt x="495610" y="289158"/>
                  <a:pt x="506860" y="326603"/>
                  <a:pt x="488110" y="322858"/>
                </a:cubicBezTo>
                <a:cubicBezTo>
                  <a:pt x="480609" y="292903"/>
                  <a:pt x="480609" y="292903"/>
                  <a:pt x="480609" y="292903"/>
                </a:cubicBezTo>
                <a:cubicBezTo>
                  <a:pt x="484359" y="266692"/>
                  <a:pt x="506860" y="304136"/>
                  <a:pt x="506860" y="262947"/>
                </a:cubicBezTo>
                <a:cubicBezTo>
                  <a:pt x="491860" y="259203"/>
                  <a:pt x="488110" y="281670"/>
                  <a:pt x="476859" y="270436"/>
                </a:cubicBezTo>
                <a:cubicBezTo>
                  <a:pt x="480609" y="266692"/>
                  <a:pt x="484359" y="266692"/>
                  <a:pt x="484359" y="262947"/>
                </a:cubicBezTo>
                <a:cubicBezTo>
                  <a:pt x="480609" y="259203"/>
                  <a:pt x="480609" y="203037"/>
                  <a:pt x="461859" y="236736"/>
                </a:cubicBezTo>
                <a:cubicBezTo>
                  <a:pt x="450609" y="247970"/>
                  <a:pt x="458109" y="251714"/>
                  <a:pt x="458109" y="266692"/>
                </a:cubicBezTo>
                <a:cubicBezTo>
                  <a:pt x="435608" y="270436"/>
                  <a:pt x="428108" y="285414"/>
                  <a:pt x="416858" y="289158"/>
                </a:cubicBezTo>
                <a:cubicBezTo>
                  <a:pt x="420608" y="259203"/>
                  <a:pt x="394358" y="285414"/>
                  <a:pt x="409358" y="255459"/>
                </a:cubicBezTo>
                <a:cubicBezTo>
                  <a:pt x="416858" y="274181"/>
                  <a:pt x="443109" y="270436"/>
                  <a:pt x="450609" y="244225"/>
                </a:cubicBezTo>
                <a:lnTo>
                  <a:pt x="452015" y="228429"/>
                </a:lnTo>
                <a:cubicBezTo>
                  <a:pt x="456937" y="222461"/>
                  <a:pt x="470297" y="238609"/>
                  <a:pt x="473109" y="210525"/>
                </a:cubicBezTo>
                <a:cubicBezTo>
                  <a:pt x="458109" y="210525"/>
                  <a:pt x="458109" y="173081"/>
                  <a:pt x="458109" y="150615"/>
                </a:cubicBezTo>
                <a:cubicBezTo>
                  <a:pt x="454359" y="150615"/>
                  <a:pt x="446859" y="158104"/>
                  <a:pt x="446859" y="161848"/>
                </a:cubicBezTo>
                <a:cubicBezTo>
                  <a:pt x="443109" y="184315"/>
                  <a:pt x="450609" y="184315"/>
                  <a:pt x="446859" y="206781"/>
                </a:cubicBezTo>
                <a:cubicBezTo>
                  <a:pt x="431858" y="199292"/>
                  <a:pt x="413108" y="214270"/>
                  <a:pt x="401858" y="232992"/>
                </a:cubicBezTo>
                <a:cubicBezTo>
                  <a:pt x="398108" y="221759"/>
                  <a:pt x="398108" y="199292"/>
                  <a:pt x="405608" y="199292"/>
                </a:cubicBezTo>
                <a:cubicBezTo>
                  <a:pt x="386857" y="203037"/>
                  <a:pt x="364357" y="199292"/>
                  <a:pt x="341857" y="195548"/>
                </a:cubicBezTo>
                <a:lnTo>
                  <a:pt x="343204" y="211403"/>
                </a:lnTo>
                <a:cubicBezTo>
                  <a:pt x="340332" y="216794"/>
                  <a:pt x="331829" y="214764"/>
                  <a:pt x="327968" y="219090"/>
                </a:cubicBezTo>
                <a:cubicBezTo>
                  <a:pt x="326768" y="208116"/>
                  <a:pt x="325402" y="195934"/>
                  <a:pt x="326856" y="184315"/>
                </a:cubicBezTo>
                <a:lnTo>
                  <a:pt x="320293" y="187708"/>
                </a:lnTo>
                <a:cubicBezTo>
                  <a:pt x="317481" y="184548"/>
                  <a:pt x="323106" y="165592"/>
                  <a:pt x="311856" y="165592"/>
                </a:cubicBezTo>
                <a:cubicBezTo>
                  <a:pt x="300606" y="180570"/>
                  <a:pt x="281855" y="191803"/>
                  <a:pt x="266855" y="199292"/>
                </a:cubicBezTo>
                <a:cubicBezTo>
                  <a:pt x="248105" y="169337"/>
                  <a:pt x="218104" y="195548"/>
                  <a:pt x="199354" y="195548"/>
                </a:cubicBezTo>
                <a:cubicBezTo>
                  <a:pt x="191853" y="180570"/>
                  <a:pt x="195603" y="150615"/>
                  <a:pt x="188103" y="143126"/>
                </a:cubicBezTo>
                <a:cubicBezTo>
                  <a:pt x="176853" y="143126"/>
                  <a:pt x="195603" y="180570"/>
                  <a:pt x="176853" y="165592"/>
                </a:cubicBezTo>
                <a:lnTo>
                  <a:pt x="180134" y="159040"/>
                </a:lnTo>
                <a:cubicBezTo>
                  <a:pt x="173103" y="165592"/>
                  <a:pt x="150602" y="135637"/>
                  <a:pt x="143102" y="180570"/>
                </a:cubicBezTo>
                <a:cubicBezTo>
                  <a:pt x="150602" y="146870"/>
                  <a:pt x="150602" y="146870"/>
                  <a:pt x="150602" y="146870"/>
                </a:cubicBezTo>
                <a:cubicBezTo>
                  <a:pt x="146852" y="143126"/>
                  <a:pt x="143102" y="150615"/>
                  <a:pt x="139352" y="154359"/>
                </a:cubicBezTo>
                <a:cubicBezTo>
                  <a:pt x="139352" y="143126"/>
                  <a:pt x="135602" y="131893"/>
                  <a:pt x="143102" y="124404"/>
                </a:cubicBezTo>
                <a:cubicBezTo>
                  <a:pt x="131852" y="101937"/>
                  <a:pt x="120602" y="128148"/>
                  <a:pt x="109352" y="128148"/>
                </a:cubicBezTo>
                <a:cubicBezTo>
                  <a:pt x="116852" y="150615"/>
                  <a:pt x="116852" y="150615"/>
                  <a:pt x="116852" y="150615"/>
                </a:cubicBezTo>
                <a:cubicBezTo>
                  <a:pt x="94351" y="165592"/>
                  <a:pt x="83101" y="146870"/>
                  <a:pt x="64351" y="150615"/>
                </a:cubicBezTo>
                <a:lnTo>
                  <a:pt x="64351" y="134233"/>
                </a:lnTo>
                <a:lnTo>
                  <a:pt x="54507" y="141722"/>
                </a:lnTo>
                <a:lnTo>
                  <a:pt x="49819" y="121595"/>
                </a:lnTo>
                <a:cubicBezTo>
                  <a:pt x="46538" y="117851"/>
                  <a:pt x="41850" y="118787"/>
                  <a:pt x="38100" y="128148"/>
                </a:cubicBezTo>
                <a:cubicBezTo>
                  <a:pt x="71851" y="79471"/>
                  <a:pt x="71851" y="79471"/>
                  <a:pt x="71851" y="79471"/>
                </a:cubicBezTo>
                <a:cubicBezTo>
                  <a:pt x="79351" y="90704"/>
                  <a:pt x="60601" y="101937"/>
                  <a:pt x="64351" y="124404"/>
                </a:cubicBezTo>
                <a:cubicBezTo>
                  <a:pt x="68101" y="139381"/>
                  <a:pt x="86851" y="135637"/>
                  <a:pt x="90601" y="116915"/>
                </a:cubicBezTo>
                <a:cubicBezTo>
                  <a:pt x="83101" y="113170"/>
                  <a:pt x="83101" y="116915"/>
                  <a:pt x="79351" y="124404"/>
                </a:cubicBezTo>
                <a:cubicBezTo>
                  <a:pt x="75601" y="98193"/>
                  <a:pt x="86851" y="98193"/>
                  <a:pt x="90601" y="79471"/>
                </a:cubicBezTo>
                <a:lnTo>
                  <a:pt x="86912" y="78801"/>
                </a:lnTo>
                <a:cubicBezTo>
                  <a:pt x="92572" y="68177"/>
                  <a:pt x="99534" y="67761"/>
                  <a:pt x="109352" y="64493"/>
                </a:cubicBezTo>
                <a:cubicBezTo>
                  <a:pt x="101851" y="75726"/>
                  <a:pt x="113102" y="83215"/>
                  <a:pt x="109352" y="90704"/>
                </a:cubicBezTo>
                <a:cubicBezTo>
                  <a:pt x="109352" y="68237"/>
                  <a:pt x="120602" y="60749"/>
                  <a:pt x="135602" y="68237"/>
                </a:cubicBezTo>
                <a:cubicBezTo>
                  <a:pt x="146852" y="94448"/>
                  <a:pt x="165603" y="49515"/>
                  <a:pt x="180603" y="57004"/>
                </a:cubicBezTo>
                <a:cubicBezTo>
                  <a:pt x="173103" y="83215"/>
                  <a:pt x="161853" y="101937"/>
                  <a:pt x="154353" y="113170"/>
                </a:cubicBezTo>
                <a:cubicBezTo>
                  <a:pt x="161853" y="124404"/>
                  <a:pt x="165603" y="113170"/>
                  <a:pt x="173103" y="124404"/>
                </a:cubicBezTo>
                <a:cubicBezTo>
                  <a:pt x="180603" y="105682"/>
                  <a:pt x="184353" y="79471"/>
                  <a:pt x="199354" y="68237"/>
                </a:cubicBezTo>
                <a:lnTo>
                  <a:pt x="199354" y="84619"/>
                </a:lnTo>
                <a:cubicBezTo>
                  <a:pt x="210604" y="75726"/>
                  <a:pt x="210604" y="49515"/>
                  <a:pt x="229354" y="53260"/>
                </a:cubicBezTo>
                <a:cubicBezTo>
                  <a:pt x="255605" y="64493"/>
                  <a:pt x="281855" y="64493"/>
                  <a:pt x="304356" y="68237"/>
                </a:cubicBezTo>
                <a:lnTo>
                  <a:pt x="304356" y="84619"/>
                </a:lnTo>
                <a:cubicBezTo>
                  <a:pt x="315606" y="49515"/>
                  <a:pt x="341857" y="71982"/>
                  <a:pt x="356857" y="57004"/>
                </a:cubicBezTo>
                <a:cubicBezTo>
                  <a:pt x="383107" y="75726"/>
                  <a:pt x="413108" y="42026"/>
                  <a:pt x="428108" y="71982"/>
                </a:cubicBezTo>
                <a:cubicBezTo>
                  <a:pt x="473109" y="60749"/>
                  <a:pt x="514360" y="45771"/>
                  <a:pt x="563111" y="57004"/>
                </a:cubicBezTo>
                <a:cubicBezTo>
                  <a:pt x="551861" y="83215"/>
                  <a:pt x="551861" y="83215"/>
                  <a:pt x="551861" y="83215"/>
                </a:cubicBezTo>
                <a:lnTo>
                  <a:pt x="557896" y="76019"/>
                </a:lnTo>
                <a:cubicBezTo>
                  <a:pt x="561939" y="76896"/>
                  <a:pt x="561236" y="97257"/>
                  <a:pt x="566861" y="94448"/>
                </a:cubicBezTo>
                <a:cubicBezTo>
                  <a:pt x="559361" y="71982"/>
                  <a:pt x="578111" y="64493"/>
                  <a:pt x="585612" y="49515"/>
                </a:cubicBezTo>
                <a:cubicBezTo>
                  <a:pt x="608112" y="71982"/>
                  <a:pt x="634363" y="49515"/>
                  <a:pt x="653113" y="30793"/>
                </a:cubicBezTo>
                <a:lnTo>
                  <a:pt x="653113" y="47175"/>
                </a:lnTo>
                <a:cubicBezTo>
                  <a:pt x="675614" y="15815"/>
                  <a:pt x="694364" y="45771"/>
                  <a:pt x="720614" y="53260"/>
                </a:cubicBezTo>
                <a:cubicBezTo>
                  <a:pt x="720614" y="60749"/>
                  <a:pt x="724365" y="79471"/>
                  <a:pt x="731865" y="75726"/>
                </a:cubicBezTo>
                <a:cubicBezTo>
                  <a:pt x="746865" y="45771"/>
                  <a:pt x="754365" y="49515"/>
                  <a:pt x="773116" y="30793"/>
                </a:cubicBezTo>
                <a:cubicBezTo>
                  <a:pt x="788116" y="30793"/>
                  <a:pt x="810616" y="38282"/>
                  <a:pt x="821867" y="53260"/>
                </a:cubicBezTo>
                <a:cubicBezTo>
                  <a:pt x="874368" y="12071"/>
                  <a:pt x="926869" y="42026"/>
                  <a:pt x="983120" y="15815"/>
                </a:cubicBezTo>
                <a:cubicBezTo>
                  <a:pt x="986870" y="38282"/>
                  <a:pt x="986870" y="38282"/>
                  <a:pt x="986870" y="38282"/>
                </a:cubicBezTo>
                <a:cubicBezTo>
                  <a:pt x="1039371" y="-6651"/>
                  <a:pt x="1103123" y="38282"/>
                  <a:pt x="1148123" y="15815"/>
                </a:cubicBezTo>
                <a:cubicBezTo>
                  <a:pt x="1144373" y="53260"/>
                  <a:pt x="1144373" y="53260"/>
                  <a:pt x="1144373" y="53260"/>
                </a:cubicBezTo>
                <a:cubicBezTo>
                  <a:pt x="1155624" y="64493"/>
                  <a:pt x="1174374" y="42026"/>
                  <a:pt x="1170624" y="15815"/>
                </a:cubicBezTo>
                <a:cubicBezTo>
                  <a:pt x="1185624" y="30793"/>
                  <a:pt x="1208125" y="838"/>
                  <a:pt x="1215625" y="30793"/>
                </a:cubicBezTo>
                <a:cubicBezTo>
                  <a:pt x="1230625" y="38282"/>
                  <a:pt x="1234375" y="15815"/>
                  <a:pt x="1245626" y="8326"/>
                </a:cubicBezTo>
                <a:cubicBezTo>
                  <a:pt x="1272400" y="21693"/>
                  <a:pt x="1284240" y="23131"/>
                  <a:pt x="1304900" y="17006"/>
                </a:cubicBezTo>
                <a:cubicBezTo>
                  <a:pt x="1302101" y="25479"/>
                  <a:pt x="1303175" y="38282"/>
                  <a:pt x="1309377" y="38282"/>
                </a:cubicBezTo>
                <a:cubicBezTo>
                  <a:pt x="1320627" y="30793"/>
                  <a:pt x="1346878" y="49515"/>
                  <a:pt x="1335627" y="4582"/>
                </a:cubicBezTo>
                <a:cubicBezTo>
                  <a:pt x="1365628" y="30793"/>
                  <a:pt x="1403129" y="-10396"/>
                  <a:pt x="1433129" y="23304"/>
                </a:cubicBezTo>
                <a:cubicBezTo>
                  <a:pt x="1429379" y="12071"/>
                  <a:pt x="1436880" y="8326"/>
                  <a:pt x="1440630" y="838"/>
                </a:cubicBezTo>
                <a:cubicBezTo>
                  <a:pt x="1466880" y="838"/>
                  <a:pt x="1493131" y="27049"/>
                  <a:pt x="1511881" y="4582"/>
                </a:cubicBezTo>
                <a:cubicBezTo>
                  <a:pt x="1515631" y="12071"/>
                  <a:pt x="1504381" y="27049"/>
                  <a:pt x="1515631" y="27049"/>
                </a:cubicBezTo>
                <a:cubicBezTo>
                  <a:pt x="1523131" y="23304"/>
                  <a:pt x="1515631" y="12071"/>
                  <a:pt x="1523131" y="4582"/>
                </a:cubicBezTo>
                <a:cubicBezTo>
                  <a:pt x="1533444" y="-98"/>
                  <a:pt x="1543757" y="-801"/>
                  <a:pt x="1554011" y="72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19">
            <a:extLst>
              <a:ext uri="{FF2B5EF4-FFF2-40B4-BE49-F238E27FC236}">
                <a16:creationId xmlns:a16="http://schemas.microsoft.com/office/drawing/2014/main" id="{E7E914C5-C2D0-4DAC-BDD8-EFEC16F512B9}"/>
              </a:ext>
            </a:extLst>
          </p:cNvPr>
          <p:cNvSpPr>
            <a:spLocks noEditPoints="1"/>
          </p:cNvSpPr>
          <p:nvPr/>
        </p:nvSpPr>
        <p:spPr bwMode="auto">
          <a:xfrm>
            <a:off x="8705297" y="752396"/>
            <a:ext cx="2016107" cy="971968"/>
          </a:xfrm>
          <a:custGeom>
            <a:avLst/>
            <a:gdLst>
              <a:gd name="T0" fmla="*/ 2147483646 w 236"/>
              <a:gd name="T1" fmla="*/ 2147483646 h 158"/>
              <a:gd name="T2" fmla="*/ 2147483646 w 236"/>
              <a:gd name="T3" fmla="*/ 2147483646 h 158"/>
              <a:gd name="T4" fmla="*/ 2147483646 w 236"/>
              <a:gd name="T5" fmla="*/ 2147483646 h 158"/>
              <a:gd name="T6" fmla="*/ 2147483646 w 236"/>
              <a:gd name="T7" fmla="*/ 2147483646 h 158"/>
              <a:gd name="T8" fmla="*/ 2147483646 w 236"/>
              <a:gd name="T9" fmla="*/ 2147483646 h 158"/>
              <a:gd name="T10" fmla="*/ 2147483646 w 236"/>
              <a:gd name="T11" fmla="*/ 2147483646 h 158"/>
              <a:gd name="T12" fmla="*/ 2147483646 w 236"/>
              <a:gd name="T13" fmla="*/ 2147483646 h 158"/>
              <a:gd name="T14" fmla="*/ 2147483646 w 236"/>
              <a:gd name="T15" fmla="*/ 2147483646 h 158"/>
              <a:gd name="T16" fmla="*/ 2147483646 w 236"/>
              <a:gd name="T17" fmla="*/ 2147483646 h 158"/>
              <a:gd name="T18" fmla="*/ 2147483646 w 236"/>
              <a:gd name="T19" fmla="*/ 2147483646 h 158"/>
              <a:gd name="T20" fmla="*/ 2147483646 w 236"/>
              <a:gd name="T21" fmla="*/ 2147483646 h 158"/>
              <a:gd name="T22" fmla="*/ 2147483646 w 236"/>
              <a:gd name="T23" fmla="*/ 2147483646 h 158"/>
              <a:gd name="T24" fmla="*/ 2147483646 w 236"/>
              <a:gd name="T25" fmla="*/ 2147483646 h 158"/>
              <a:gd name="T26" fmla="*/ 2147483646 w 236"/>
              <a:gd name="T27" fmla="*/ 2147483646 h 158"/>
              <a:gd name="T28" fmla="*/ 2147483646 w 236"/>
              <a:gd name="T29" fmla="*/ 2147483646 h 158"/>
              <a:gd name="T30" fmla="*/ 2147483646 w 236"/>
              <a:gd name="T31" fmla="*/ 2147483646 h 158"/>
              <a:gd name="T32" fmla="*/ 2147483646 w 236"/>
              <a:gd name="T33" fmla="*/ 2147483646 h 158"/>
              <a:gd name="T34" fmla="*/ 2147483646 w 236"/>
              <a:gd name="T35" fmla="*/ 2147483646 h 158"/>
              <a:gd name="T36" fmla="*/ 2147483646 w 236"/>
              <a:gd name="T37" fmla="*/ 2147483646 h 158"/>
              <a:gd name="T38" fmla="*/ 2147483646 w 236"/>
              <a:gd name="T39" fmla="*/ 2147483646 h 158"/>
              <a:gd name="T40" fmla="*/ 2147483646 w 236"/>
              <a:gd name="T41" fmla="*/ 2147483646 h 158"/>
              <a:gd name="T42" fmla="*/ 2147483646 w 236"/>
              <a:gd name="T43" fmla="*/ 2147483646 h 158"/>
              <a:gd name="T44" fmla="*/ 2147483646 w 236"/>
              <a:gd name="T45" fmla="*/ 2147483646 h 158"/>
              <a:gd name="T46" fmla="*/ 2147483646 w 236"/>
              <a:gd name="T47" fmla="*/ 2147483646 h 158"/>
              <a:gd name="T48" fmla="*/ 2147483646 w 236"/>
              <a:gd name="T49" fmla="*/ 2147483646 h 158"/>
              <a:gd name="T50" fmla="*/ 2147483646 w 236"/>
              <a:gd name="T51" fmla="*/ 2147483646 h 158"/>
              <a:gd name="T52" fmla="*/ 2147483646 w 236"/>
              <a:gd name="T53" fmla="*/ 2147483646 h 158"/>
              <a:gd name="T54" fmla="*/ 2147483646 w 236"/>
              <a:gd name="T55" fmla="*/ 2147483646 h 158"/>
              <a:gd name="T56" fmla="*/ 2147483646 w 236"/>
              <a:gd name="T57" fmla="*/ 2147483646 h 158"/>
              <a:gd name="T58" fmla="*/ 2147483646 w 236"/>
              <a:gd name="T59" fmla="*/ 2147483646 h 158"/>
              <a:gd name="T60" fmla="*/ 2147483646 w 236"/>
              <a:gd name="T61" fmla="*/ 2147483646 h 158"/>
              <a:gd name="T62" fmla="*/ 2147483646 w 236"/>
              <a:gd name="T63" fmla="*/ 2147483646 h 158"/>
              <a:gd name="T64" fmla="*/ 2147483646 w 236"/>
              <a:gd name="T65" fmla="*/ 2147483646 h 158"/>
              <a:gd name="T66" fmla="*/ 2147483646 w 236"/>
              <a:gd name="T67" fmla="*/ 2147483646 h 158"/>
              <a:gd name="T68" fmla="*/ 0 w 236"/>
              <a:gd name="T69" fmla="*/ 2147483646 h 158"/>
              <a:gd name="T70" fmla="*/ 2147483646 w 236"/>
              <a:gd name="T71" fmla="*/ 2147483646 h 158"/>
              <a:gd name="T72" fmla="*/ 2147483646 w 236"/>
              <a:gd name="T73" fmla="*/ 2147483646 h 158"/>
              <a:gd name="T74" fmla="*/ 2147483646 w 236"/>
              <a:gd name="T75" fmla="*/ 2147483646 h 158"/>
              <a:gd name="T76" fmla="*/ 2147483646 w 236"/>
              <a:gd name="T77" fmla="*/ 2147483646 h 158"/>
              <a:gd name="T78" fmla="*/ 2147483646 w 236"/>
              <a:gd name="T79" fmla="*/ 2147483646 h 158"/>
              <a:gd name="T80" fmla="*/ 2147483646 w 236"/>
              <a:gd name="T81" fmla="*/ 2147483646 h 158"/>
              <a:gd name="T82" fmla="*/ 2147483646 w 236"/>
              <a:gd name="T83" fmla="*/ 2147483646 h 158"/>
              <a:gd name="T84" fmla="*/ 2147483646 w 236"/>
              <a:gd name="T85" fmla="*/ 2147483646 h 158"/>
              <a:gd name="T86" fmla="*/ 2147483646 w 236"/>
              <a:gd name="T87" fmla="*/ 2147483646 h 158"/>
              <a:gd name="T88" fmla="*/ 2147483646 w 236"/>
              <a:gd name="T89" fmla="*/ 2147483646 h 158"/>
              <a:gd name="T90" fmla="*/ 2147483646 w 236"/>
              <a:gd name="T91" fmla="*/ 2147483646 h 158"/>
              <a:gd name="T92" fmla="*/ 2147483646 w 236"/>
              <a:gd name="T93" fmla="*/ 2147483646 h 158"/>
              <a:gd name="T94" fmla="*/ 2147483646 w 236"/>
              <a:gd name="T95" fmla="*/ 2147483646 h 158"/>
              <a:gd name="T96" fmla="*/ 2147483646 w 236"/>
              <a:gd name="T97" fmla="*/ 2147483646 h 158"/>
              <a:gd name="T98" fmla="*/ 2147483646 w 236"/>
              <a:gd name="T99" fmla="*/ 2147483646 h 158"/>
              <a:gd name="T100" fmla="*/ 2147483646 w 236"/>
              <a:gd name="T101" fmla="*/ 2147483646 h 158"/>
              <a:gd name="T102" fmla="*/ 2147483646 w 236"/>
              <a:gd name="T103" fmla="*/ 2147483646 h 158"/>
              <a:gd name="T104" fmla="*/ 2147483646 w 236"/>
              <a:gd name="T105" fmla="*/ 2147483646 h 158"/>
              <a:gd name="T106" fmla="*/ 2147483646 w 236"/>
              <a:gd name="T107" fmla="*/ 2147483646 h 158"/>
              <a:gd name="T108" fmla="*/ 2147483646 w 236"/>
              <a:gd name="T109" fmla="*/ 2147483646 h 158"/>
              <a:gd name="T110" fmla="*/ 2147483646 w 236"/>
              <a:gd name="T111" fmla="*/ 2147483646 h 158"/>
              <a:gd name="T112" fmla="*/ 2147483646 w 236"/>
              <a:gd name="T113" fmla="*/ 2147483646 h 158"/>
              <a:gd name="T114" fmla="*/ 2147483646 w 236"/>
              <a:gd name="T115" fmla="*/ 2147483646 h 158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236"/>
              <a:gd name="T175" fmla="*/ 0 h 158"/>
              <a:gd name="T176" fmla="*/ 236 w 236"/>
              <a:gd name="T177" fmla="*/ 158 h 158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236" h="158">
                <a:moveTo>
                  <a:pt x="235" y="71"/>
                </a:moveTo>
                <a:cubicBezTo>
                  <a:pt x="235" y="69"/>
                  <a:pt x="234" y="67"/>
                  <a:pt x="233" y="66"/>
                </a:cubicBezTo>
                <a:cubicBezTo>
                  <a:pt x="233" y="67"/>
                  <a:pt x="234" y="66"/>
                  <a:pt x="234" y="67"/>
                </a:cubicBezTo>
                <a:cubicBezTo>
                  <a:pt x="233" y="68"/>
                  <a:pt x="232" y="66"/>
                  <a:pt x="232" y="65"/>
                </a:cubicBezTo>
                <a:cubicBezTo>
                  <a:pt x="232" y="65"/>
                  <a:pt x="232" y="65"/>
                  <a:pt x="232" y="65"/>
                </a:cubicBezTo>
                <a:cubicBezTo>
                  <a:pt x="232" y="63"/>
                  <a:pt x="232" y="62"/>
                  <a:pt x="232" y="61"/>
                </a:cubicBezTo>
                <a:cubicBezTo>
                  <a:pt x="232" y="59"/>
                  <a:pt x="232" y="62"/>
                  <a:pt x="233" y="61"/>
                </a:cubicBezTo>
                <a:cubicBezTo>
                  <a:pt x="234" y="61"/>
                  <a:pt x="234" y="57"/>
                  <a:pt x="234" y="56"/>
                </a:cubicBezTo>
                <a:cubicBezTo>
                  <a:pt x="234" y="56"/>
                  <a:pt x="233" y="55"/>
                  <a:pt x="233" y="55"/>
                </a:cubicBezTo>
                <a:cubicBezTo>
                  <a:pt x="232" y="54"/>
                  <a:pt x="234" y="54"/>
                  <a:pt x="234" y="53"/>
                </a:cubicBezTo>
                <a:cubicBezTo>
                  <a:pt x="231" y="49"/>
                  <a:pt x="231" y="49"/>
                  <a:pt x="231" y="49"/>
                </a:cubicBezTo>
                <a:cubicBezTo>
                  <a:pt x="231" y="49"/>
                  <a:pt x="232" y="48"/>
                  <a:pt x="233" y="49"/>
                </a:cubicBezTo>
                <a:cubicBezTo>
                  <a:pt x="232" y="46"/>
                  <a:pt x="230" y="44"/>
                  <a:pt x="229" y="42"/>
                </a:cubicBezTo>
                <a:cubicBezTo>
                  <a:pt x="230" y="41"/>
                  <a:pt x="229" y="38"/>
                  <a:pt x="229" y="37"/>
                </a:cubicBezTo>
                <a:cubicBezTo>
                  <a:pt x="230" y="36"/>
                  <a:pt x="229" y="38"/>
                  <a:pt x="229" y="38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1" y="39"/>
                  <a:pt x="232" y="36"/>
                  <a:pt x="233" y="37"/>
                </a:cubicBezTo>
                <a:cubicBezTo>
                  <a:pt x="232" y="36"/>
                  <a:pt x="233" y="32"/>
                  <a:pt x="233" y="29"/>
                </a:cubicBezTo>
                <a:cubicBezTo>
                  <a:pt x="231" y="31"/>
                  <a:pt x="232" y="26"/>
                  <a:pt x="230" y="26"/>
                </a:cubicBezTo>
                <a:cubicBezTo>
                  <a:pt x="230" y="23"/>
                  <a:pt x="232" y="24"/>
                  <a:pt x="232" y="23"/>
                </a:cubicBezTo>
                <a:cubicBezTo>
                  <a:pt x="231" y="20"/>
                  <a:pt x="231" y="17"/>
                  <a:pt x="231" y="14"/>
                </a:cubicBezTo>
                <a:cubicBezTo>
                  <a:pt x="232" y="15"/>
                  <a:pt x="233" y="15"/>
                  <a:pt x="231" y="14"/>
                </a:cubicBezTo>
                <a:cubicBezTo>
                  <a:pt x="231" y="14"/>
                  <a:pt x="231" y="14"/>
                  <a:pt x="231" y="14"/>
                </a:cubicBezTo>
                <a:cubicBezTo>
                  <a:pt x="232" y="14"/>
                  <a:pt x="232" y="14"/>
                  <a:pt x="232" y="14"/>
                </a:cubicBezTo>
                <a:cubicBezTo>
                  <a:pt x="231" y="12"/>
                  <a:pt x="231" y="7"/>
                  <a:pt x="230" y="5"/>
                </a:cubicBezTo>
                <a:cubicBezTo>
                  <a:pt x="230" y="5"/>
                  <a:pt x="230" y="5"/>
                  <a:pt x="231" y="5"/>
                </a:cubicBezTo>
                <a:cubicBezTo>
                  <a:pt x="228" y="0"/>
                  <a:pt x="230" y="6"/>
                  <a:pt x="227" y="5"/>
                </a:cubicBezTo>
                <a:cubicBezTo>
                  <a:pt x="228" y="4"/>
                  <a:pt x="228" y="4"/>
                  <a:pt x="228" y="4"/>
                </a:cubicBezTo>
                <a:cubicBezTo>
                  <a:pt x="226" y="5"/>
                  <a:pt x="224" y="3"/>
                  <a:pt x="222" y="5"/>
                </a:cubicBezTo>
                <a:cubicBezTo>
                  <a:pt x="222" y="5"/>
                  <a:pt x="222" y="4"/>
                  <a:pt x="222" y="4"/>
                </a:cubicBezTo>
                <a:cubicBezTo>
                  <a:pt x="222" y="4"/>
                  <a:pt x="221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18" y="5"/>
                  <a:pt x="217" y="5"/>
                  <a:pt x="216" y="6"/>
                </a:cubicBezTo>
                <a:cubicBezTo>
                  <a:pt x="216" y="6"/>
                  <a:pt x="216" y="5"/>
                  <a:pt x="217" y="5"/>
                </a:cubicBezTo>
                <a:cubicBezTo>
                  <a:pt x="215" y="4"/>
                  <a:pt x="215" y="6"/>
                  <a:pt x="213" y="6"/>
                </a:cubicBezTo>
                <a:cubicBezTo>
                  <a:pt x="212" y="6"/>
                  <a:pt x="211" y="5"/>
                  <a:pt x="212" y="5"/>
                </a:cubicBezTo>
                <a:cubicBezTo>
                  <a:pt x="211" y="6"/>
                  <a:pt x="208" y="6"/>
                  <a:pt x="207" y="7"/>
                </a:cubicBezTo>
                <a:cubicBezTo>
                  <a:pt x="207" y="6"/>
                  <a:pt x="206" y="6"/>
                  <a:pt x="205" y="6"/>
                </a:cubicBezTo>
                <a:cubicBezTo>
                  <a:pt x="194" y="7"/>
                  <a:pt x="184" y="7"/>
                  <a:pt x="173" y="10"/>
                </a:cubicBezTo>
                <a:cubicBezTo>
                  <a:pt x="172" y="8"/>
                  <a:pt x="176" y="8"/>
                  <a:pt x="175" y="7"/>
                </a:cubicBezTo>
                <a:cubicBezTo>
                  <a:pt x="175" y="9"/>
                  <a:pt x="173" y="8"/>
                  <a:pt x="170" y="8"/>
                </a:cubicBezTo>
                <a:cubicBezTo>
                  <a:pt x="170" y="8"/>
                  <a:pt x="170" y="8"/>
                  <a:pt x="170" y="8"/>
                </a:cubicBezTo>
                <a:cubicBezTo>
                  <a:pt x="168" y="9"/>
                  <a:pt x="168" y="8"/>
                  <a:pt x="166" y="8"/>
                </a:cubicBezTo>
                <a:cubicBezTo>
                  <a:pt x="166" y="9"/>
                  <a:pt x="166" y="9"/>
                  <a:pt x="166" y="9"/>
                </a:cubicBezTo>
                <a:cubicBezTo>
                  <a:pt x="165" y="10"/>
                  <a:pt x="163" y="7"/>
                  <a:pt x="162" y="9"/>
                </a:cubicBezTo>
                <a:cubicBezTo>
                  <a:pt x="161" y="8"/>
                  <a:pt x="161" y="8"/>
                  <a:pt x="161" y="8"/>
                </a:cubicBezTo>
                <a:cubicBezTo>
                  <a:pt x="159" y="10"/>
                  <a:pt x="158" y="7"/>
                  <a:pt x="157" y="9"/>
                </a:cubicBezTo>
                <a:cubicBezTo>
                  <a:pt x="157" y="9"/>
                  <a:pt x="157" y="9"/>
                  <a:pt x="157" y="9"/>
                </a:cubicBezTo>
                <a:cubicBezTo>
                  <a:pt x="154" y="8"/>
                  <a:pt x="152" y="11"/>
                  <a:pt x="151" y="10"/>
                </a:cubicBezTo>
                <a:cubicBezTo>
                  <a:pt x="148" y="10"/>
                  <a:pt x="146" y="10"/>
                  <a:pt x="146" y="12"/>
                </a:cubicBezTo>
                <a:cubicBezTo>
                  <a:pt x="145" y="11"/>
                  <a:pt x="145" y="10"/>
                  <a:pt x="146" y="10"/>
                </a:cubicBezTo>
                <a:cubicBezTo>
                  <a:pt x="138" y="11"/>
                  <a:pt x="129" y="11"/>
                  <a:pt x="122" y="13"/>
                </a:cubicBezTo>
                <a:cubicBezTo>
                  <a:pt x="121" y="13"/>
                  <a:pt x="122" y="13"/>
                  <a:pt x="122" y="12"/>
                </a:cubicBezTo>
                <a:cubicBezTo>
                  <a:pt x="118" y="14"/>
                  <a:pt x="113" y="11"/>
                  <a:pt x="110" y="14"/>
                </a:cubicBezTo>
                <a:cubicBezTo>
                  <a:pt x="109" y="15"/>
                  <a:pt x="109" y="15"/>
                  <a:pt x="109" y="15"/>
                </a:cubicBezTo>
                <a:cubicBezTo>
                  <a:pt x="108" y="15"/>
                  <a:pt x="108" y="14"/>
                  <a:pt x="107" y="13"/>
                </a:cubicBezTo>
                <a:cubicBezTo>
                  <a:pt x="106" y="14"/>
                  <a:pt x="103" y="14"/>
                  <a:pt x="102" y="15"/>
                </a:cubicBezTo>
                <a:cubicBezTo>
                  <a:pt x="102" y="14"/>
                  <a:pt x="102" y="14"/>
                  <a:pt x="102" y="14"/>
                </a:cubicBezTo>
                <a:cubicBezTo>
                  <a:pt x="100" y="14"/>
                  <a:pt x="98" y="15"/>
                  <a:pt x="96" y="15"/>
                </a:cubicBezTo>
                <a:cubicBezTo>
                  <a:pt x="97" y="14"/>
                  <a:pt x="97" y="14"/>
                  <a:pt x="97" y="14"/>
                </a:cubicBezTo>
                <a:cubicBezTo>
                  <a:pt x="86" y="12"/>
                  <a:pt x="73" y="11"/>
                  <a:pt x="65" y="13"/>
                </a:cubicBezTo>
                <a:cubicBezTo>
                  <a:pt x="63" y="14"/>
                  <a:pt x="64" y="11"/>
                  <a:pt x="63" y="12"/>
                </a:cubicBezTo>
                <a:cubicBezTo>
                  <a:pt x="54" y="14"/>
                  <a:pt x="44" y="10"/>
                  <a:pt x="36" y="13"/>
                </a:cubicBezTo>
                <a:cubicBezTo>
                  <a:pt x="30" y="13"/>
                  <a:pt x="28" y="17"/>
                  <a:pt x="28" y="17"/>
                </a:cubicBezTo>
                <a:cubicBezTo>
                  <a:pt x="43" y="17"/>
                  <a:pt x="56" y="19"/>
                  <a:pt x="71" y="21"/>
                </a:cubicBezTo>
                <a:cubicBezTo>
                  <a:pt x="76" y="21"/>
                  <a:pt x="82" y="21"/>
                  <a:pt x="87" y="21"/>
                </a:cubicBezTo>
                <a:cubicBezTo>
                  <a:pt x="106" y="21"/>
                  <a:pt x="126" y="24"/>
                  <a:pt x="145" y="21"/>
                </a:cubicBezTo>
                <a:cubicBezTo>
                  <a:pt x="144" y="21"/>
                  <a:pt x="145" y="20"/>
                  <a:pt x="146" y="20"/>
                </a:cubicBezTo>
                <a:cubicBezTo>
                  <a:pt x="147" y="20"/>
                  <a:pt x="147" y="20"/>
                  <a:pt x="147" y="20"/>
                </a:cubicBezTo>
                <a:cubicBezTo>
                  <a:pt x="148" y="19"/>
                  <a:pt x="148" y="19"/>
                  <a:pt x="148" y="19"/>
                </a:cubicBezTo>
                <a:cubicBezTo>
                  <a:pt x="150" y="19"/>
                  <a:pt x="149" y="20"/>
                  <a:pt x="148" y="21"/>
                </a:cubicBezTo>
                <a:cubicBezTo>
                  <a:pt x="156" y="20"/>
                  <a:pt x="163" y="19"/>
                  <a:pt x="170" y="19"/>
                </a:cubicBezTo>
                <a:cubicBezTo>
                  <a:pt x="171" y="18"/>
                  <a:pt x="174" y="19"/>
                  <a:pt x="174" y="17"/>
                </a:cubicBezTo>
                <a:cubicBezTo>
                  <a:pt x="175" y="17"/>
                  <a:pt x="174" y="18"/>
                  <a:pt x="174" y="18"/>
                </a:cubicBezTo>
                <a:cubicBezTo>
                  <a:pt x="180" y="17"/>
                  <a:pt x="180" y="17"/>
                  <a:pt x="185" y="18"/>
                </a:cubicBezTo>
                <a:cubicBezTo>
                  <a:pt x="195" y="18"/>
                  <a:pt x="205" y="17"/>
                  <a:pt x="215" y="16"/>
                </a:cubicBezTo>
                <a:cubicBezTo>
                  <a:pt x="220" y="15"/>
                  <a:pt x="220" y="15"/>
                  <a:pt x="220" y="15"/>
                </a:cubicBezTo>
                <a:cubicBezTo>
                  <a:pt x="220" y="19"/>
                  <a:pt x="220" y="19"/>
                  <a:pt x="220" y="19"/>
                </a:cubicBezTo>
                <a:cubicBezTo>
                  <a:pt x="221" y="39"/>
                  <a:pt x="223" y="59"/>
                  <a:pt x="222" y="80"/>
                </a:cubicBezTo>
                <a:cubicBezTo>
                  <a:pt x="225" y="83"/>
                  <a:pt x="223" y="88"/>
                  <a:pt x="225" y="91"/>
                </a:cubicBezTo>
                <a:cubicBezTo>
                  <a:pt x="225" y="91"/>
                  <a:pt x="225" y="91"/>
                  <a:pt x="225" y="91"/>
                </a:cubicBezTo>
                <a:cubicBezTo>
                  <a:pt x="225" y="94"/>
                  <a:pt x="224" y="95"/>
                  <a:pt x="223" y="99"/>
                </a:cubicBezTo>
                <a:cubicBezTo>
                  <a:pt x="224" y="99"/>
                  <a:pt x="223" y="101"/>
                  <a:pt x="224" y="100"/>
                </a:cubicBezTo>
                <a:cubicBezTo>
                  <a:pt x="226" y="102"/>
                  <a:pt x="222" y="103"/>
                  <a:pt x="223" y="105"/>
                </a:cubicBezTo>
                <a:cubicBezTo>
                  <a:pt x="222" y="105"/>
                  <a:pt x="224" y="105"/>
                  <a:pt x="223" y="105"/>
                </a:cubicBezTo>
                <a:cubicBezTo>
                  <a:pt x="224" y="110"/>
                  <a:pt x="223" y="104"/>
                  <a:pt x="220" y="110"/>
                </a:cubicBezTo>
                <a:cubicBezTo>
                  <a:pt x="221" y="117"/>
                  <a:pt x="219" y="129"/>
                  <a:pt x="217" y="130"/>
                </a:cubicBezTo>
                <a:cubicBezTo>
                  <a:pt x="217" y="130"/>
                  <a:pt x="217" y="130"/>
                  <a:pt x="217" y="130"/>
                </a:cubicBezTo>
                <a:cubicBezTo>
                  <a:pt x="215" y="128"/>
                  <a:pt x="214" y="132"/>
                  <a:pt x="213" y="131"/>
                </a:cubicBezTo>
                <a:cubicBezTo>
                  <a:pt x="213" y="131"/>
                  <a:pt x="213" y="131"/>
                  <a:pt x="214" y="130"/>
                </a:cubicBezTo>
                <a:cubicBezTo>
                  <a:pt x="209" y="131"/>
                  <a:pt x="207" y="133"/>
                  <a:pt x="203" y="133"/>
                </a:cubicBezTo>
                <a:cubicBezTo>
                  <a:pt x="200" y="135"/>
                  <a:pt x="195" y="134"/>
                  <a:pt x="193" y="136"/>
                </a:cubicBezTo>
                <a:cubicBezTo>
                  <a:pt x="193" y="135"/>
                  <a:pt x="191" y="135"/>
                  <a:pt x="190" y="135"/>
                </a:cubicBezTo>
                <a:cubicBezTo>
                  <a:pt x="188" y="138"/>
                  <a:pt x="183" y="135"/>
                  <a:pt x="181" y="138"/>
                </a:cubicBezTo>
                <a:cubicBezTo>
                  <a:pt x="181" y="137"/>
                  <a:pt x="181" y="137"/>
                  <a:pt x="181" y="137"/>
                </a:cubicBezTo>
                <a:cubicBezTo>
                  <a:pt x="171" y="140"/>
                  <a:pt x="160" y="140"/>
                  <a:pt x="150" y="142"/>
                </a:cubicBezTo>
                <a:cubicBezTo>
                  <a:pt x="145" y="143"/>
                  <a:pt x="138" y="141"/>
                  <a:pt x="132" y="142"/>
                </a:cubicBezTo>
                <a:cubicBezTo>
                  <a:pt x="131" y="143"/>
                  <a:pt x="132" y="143"/>
                  <a:pt x="131" y="144"/>
                </a:cubicBezTo>
                <a:cubicBezTo>
                  <a:pt x="129" y="144"/>
                  <a:pt x="131" y="143"/>
                  <a:pt x="130" y="142"/>
                </a:cubicBezTo>
                <a:cubicBezTo>
                  <a:pt x="127" y="144"/>
                  <a:pt x="123" y="142"/>
                  <a:pt x="119" y="142"/>
                </a:cubicBezTo>
                <a:cubicBezTo>
                  <a:pt x="118" y="143"/>
                  <a:pt x="117" y="143"/>
                  <a:pt x="118" y="143"/>
                </a:cubicBezTo>
                <a:cubicBezTo>
                  <a:pt x="113" y="142"/>
                  <a:pt x="107" y="144"/>
                  <a:pt x="103" y="142"/>
                </a:cubicBezTo>
                <a:cubicBezTo>
                  <a:pt x="104" y="145"/>
                  <a:pt x="100" y="144"/>
                  <a:pt x="99" y="144"/>
                </a:cubicBezTo>
                <a:cubicBezTo>
                  <a:pt x="98" y="144"/>
                  <a:pt x="98" y="143"/>
                  <a:pt x="98" y="143"/>
                </a:cubicBezTo>
                <a:cubicBezTo>
                  <a:pt x="95" y="143"/>
                  <a:pt x="93" y="143"/>
                  <a:pt x="89" y="142"/>
                </a:cubicBezTo>
                <a:cubicBezTo>
                  <a:pt x="87" y="142"/>
                  <a:pt x="87" y="143"/>
                  <a:pt x="84" y="143"/>
                </a:cubicBezTo>
                <a:cubicBezTo>
                  <a:pt x="83" y="141"/>
                  <a:pt x="80" y="142"/>
                  <a:pt x="78" y="142"/>
                </a:cubicBezTo>
                <a:cubicBezTo>
                  <a:pt x="78" y="143"/>
                  <a:pt x="75" y="144"/>
                  <a:pt x="73" y="143"/>
                </a:cubicBezTo>
                <a:cubicBezTo>
                  <a:pt x="74" y="141"/>
                  <a:pt x="74" y="141"/>
                  <a:pt x="74" y="141"/>
                </a:cubicBezTo>
                <a:cubicBezTo>
                  <a:pt x="67" y="142"/>
                  <a:pt x="57" y="138"/>
                  <a:pt x="49" y="139"/>
                </a:cubicBezTo>
                <a:cubicBezTo>
                  <a:pt x="48" y="138"/>
                  <a:pt x="48" y="138"/>
                  <a:pt x="48" y="138"/>
                </a:cubicBezTo>
                <a:cubicBezTo>
                  <a:pt x="40" y="139"/>
                  <a:pt x="32" y="135"/>
                  <a:pt x="24" y="136"/>
                </a:cubicBezTo>
                <a:cubicBezTo>
                  <a:pt x="22" y="135"/>
                  <a:pt x="18" y="134"/>
                  <a:pt x="16" y="134"/>
                </a:cubicBezTo>
                <a:cubicBezTo>
                  <a:pt x="16" y="134"/>
                  <a:pt x="16" y="134"/>
                  <a:pt x="15" y="134"/>
                </a:cubicBezTo>
                <a:cubicBezTo>
                  <a:pt x="17" y="131"/>
                  <a:pt x="18" y="129"/>
                  <a:pt x="17" y="126"/>
                </a:cubicBezTo>
                <a:cubicBezTo>
                  <a:pt x="18" y="126"/>
                  <a:pt x="18" y="126"/>
                  <a:pt x="18" y="126"/>
                </a:cubicBezTo>
                <a:cubicBezTo>
                  <a:pt x="17" y="123"/>
                  <a:pt x="17" y="119"/>
                  <a:pt x="18" y="115"/>
                </a:cubicBezTo>
                <a:cubicBezTo>
                  <a:pt x="18" y="114"/>
                  <a:pt x="18" y="111"/>
                  <a:pt x="17" y="112"/>
                </a:cubicBezTo>
                <a:cubicBezTo>
                  <a:pt x="16" y="111"/>
                  <a:pt x="18" y="112"/>
                  <a:pt x="17" y="110"/>
                </a:cubicBezTo>
                <a:cubicBezTo>
                  <a:pt x="19" y="112"/>
                  <a:pt x="19" y="112"/>
                  <a:pt x="19" y="112"/>
                </a:cubicBezTo>
                <a:cubicBezTo>
                  <a:pt x="20" y="104"/>
                  <a:pt x="20" y="98"/>
                  <a:pt x="20" y="90"/>
                </a:cubicBezTo>
                <a:cubicBezTo>
                  <a:pt x="22" y="88"/>
                  <a:pt x="20" y="83"/>
                  <a:pt x="21" y="79"/>
                </a:cubicBezTo>
                <a:cubicBezTo>
                  <a:pt x="21" y="77"/>
                  <a:pt x="22" y="73"/>
                  <a:pt x="20" y="71"/>
                </a:cubicBezTo>
                <a:cubicBezTo>
                  <a:pt x="21" y="71"/>
                  <a:pt x="21" y="71"/>
                  <a:pt x="21" y="71"/>
                </a:cubicBezTo>
                <a:cubicBezTo>
                  <a:pt x="21" y="67"/>
                  <a:pt x="21" y="63"/>
                  <a:pt x="22" y="59"/>
                </a:cubicBezTo>
                <a:cubicBezTo>
                  <a:pt x="22" y="56"/>
                  <a:pt x="21" y="56"/>
                  <a:pt x="20" y="54"/>
                </a:cubicBezTo>
                <a:cubicBezTo>
                  <a:pt x="21" y="54"/>
                  <a:pt x="21" y="54"/>
                  <a:pt x="21" y="54"/>
                </a:cubicBezTo>
                <a:cubicBezTo>
                  <a:pt x="20" y="52"/>
                  <a:pt x="19" y="52"/>
                  <a:pt x="18" y="51"/>
                </a:cubicBezTo>
                <a:cubicBezTo>
                  <a:pt x="19" y="49"/>
                  <a:pt x="18" y="49"/>
                  <a:pt x="18" y="47"/>
                </a:cubicBezTo>
                <a:cubicBezTo>
                  <a:pt x="19" y="49"/>
                  <a:pt x="20" y="50"/>
                  <a:pt x="21" y="51"/>
                </a:cubicBezTo>
                <a:cubicBezTo>
                  <a:pt x="22" y="49"/>
                  <a:pt x="19" y="46"/>
                  <a:pt x="21" y="44"/>
                </a:cubicBezTo>
                <a:cubicBezTo>
                  <a:pt x="21" y="42"/>
                  <a:pt x="21" y="40"/>
                  <a:pt x="19" y="40"/>
                </a:cubicBezTo>
                <a:cubicBezTo>
                  <a:pt x="20" y="41"/>
                  <a:pt x="20" y="39"/>
                  <a:pt x="21" y="40"/>
                </a:cubicBezTo>
                <a:cubicBezTo>
                  <a:pt x="20" y="38"/>
                  <a:pt x="20" y="37"/>
                  <a:pt x="20" y="36"/>
                </a:cubicBezTo>
                <a:cubicBezTo>
                  <a:pt x="20" y="37"/>
                  <a:pt x="20" y="37"/>
                  <a:pt x="20" y="37"/>
                </a:cubicBezTo>
                <a:cubicBezTo>
                  <a:pt x="19" y="37"/>
                  <a:pt x="19" y="35"/>
                  <a:pt x="17" y="35"/>
                </a:cubicBezTo>
                <a:cubicBezTo>
                  <a:pt x="18" y="36"/>
                  <a:pt x="18" y="36"/>
                  <a:pt x="18" y="37"/>
                </a:cubicBezTo>
                <a:cubicBezTo>
                  <a:pt x="17" y="37"/>
                  <a:pt x="16" y="34"/>
                  <a:pt x="17" y="34"/>
                </a:cubicBezTo>
                <a:cubicBezTo>
                  <a:pt x="18" y="33"/>
                  <a:pt x="19" y="35"/>
                  <a:pt x="19" y="34"/>
                </a:cubicBezTo>
                <a:cubicBezTo>
                  <a:pt x="17" y="30"/>
                  <a:pt x="17" y="30"/>
                  <a:pt x="17" y="30"/>
                </a:cubicBezTo>
                <a:cubicBezTo>
                  <a:pt x="17" y="30"/>
                  <a:pt x="17" y="32"/>
                  <a:pt x="16" y="32"/>
                </a:cubicBezTo>
                <a:cubicBezTo>
                  <a:pt x="17" y="33"/>
                  <a:pt x="17" y="33"/>
                  <a:pt x="17" y="33"/>
                </a:cubicBezTo>
                <a:cubicBezTo>
                  <a:pt x="16" y="33"/>
                  <a:pt x="16" y="33"/>
                  <a:pt x="16" y="33"/>
                </a:cubicBezTo>
                <a:cubicBezTo>
                  <a:pt x="16" y="36"/>
                  <a:pt x="15" y="39"/>
                  <a:pt x="16" y="42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2"/>
                  <a:pt x="19" y="44"/>
                  <a:pt x="18" y="46"/>
                </a:cubicBezTo>
                <a:cubicBezTo>
                  <a:pt x="17" y="45"/>
                  <a:pt x="17" y="45"/>
                  <a:pt x="16" y="45"/>
                </a:cubicBezTo>
                <a:cubicBezTo>
                  <a:pt x="16" y="46"/>
                  <a:pt x="17" y="46"/>
                  <a:pt x="17" y="47"/>
                </a:cubicBezTo>
                <a:cubicBezTo>
                  <a:pt x="15" y="46"/>
                  <a:pt x="15" y="46"/>
                  <a:pt x="15" y="46"/>
                </a:cubicBezTo>
                <a:cubicBezTo>
                  <a:pt x="17" y="47"/>
                  <a:pt x="16" y="51"/>
                  <a:pt x="16" y="52"/>
                </a:cubicBezTo>
                <a:cubicBezTo>
                  <a:pt x="16" y="51"/>
                  <a:pt x="16" y="51"/>
                  <a:pt x="16" y="51"/>
                </a:cubicBezTo>
                <a:cubicBezTo>
                  <a:pt x="15" y="54"/>
                  <a:pt x="17" y="51"/>
                  <a:pt x="17" y="53"/>
                </a:cubicBezTo>
                <a:cubicBezTo>
                  <a:pt x="17" y="54"/>
                  <a:pt x="15" y="53"/>
                  <a:pt x="14" y="55"/>
                </a:cubicBezTo>
                <a:cubicBezTo>
                  <a:pt x="14" y="58"/>
                  <a:pt x="16" y="62"/>
                  <a:pt x="14" y="65"/>
                </a:cubicBezTo>
                <a:cubicBezTo>
                  <a:pt x="14" y="68"/>
                  <a:pt x="15" y="70"/>
                  <a:pt x="16" y="73"/>
                </a:cubicBezTo>
                <a:cubicBezTo>
                  <a:pt x="16" y="75"/>
                  <a:pt x="14" y="72"/>
                  <a:pt x="15" y="75"/>
                </a:cubicBezTo>
                <a:cubicBezTo>
                  <a:pt x="14" y="74"/>
                  <a:pt x="13" y="75"/>
                  <a:pt x="13" y="75"/>
                </a:cubicBezTo>
                <a:cubicBezTo>
                  <a:pt x="13" y="75"/>
                  <a:pt x="12" y="79"/>
                  <a:pt x="14" y="77"/>
                </a:cubicBezTo>
                <a:cubicBezTo>
                  <a:pt x="14" y="80"/>
                  <a:pt x="13" y="84"/>
                  <a:pt x="13" y="87"/>
                </a:cubicBezTo>
                <a:cubicBezTo>
                  <a:pt x="13" y="86"/>
                  <a:pt x="12" y="86"/>
                  <a:pt x="11" y="87"/>
                </a:cubicBezTo>
                <a:cubicBezTo>
                  <a:pt x="12" y="88"/>
                  <a:pt x="13" y="91"/>
                  <a:pt x="12" y="94"/>
                </a:cubicBezTo>
                <a:cubicBezTo>
                  <a:pt x="14" y="94"/>
                  <a:pt x="14" y="93"/>
                  <a:pt x="15" y="93"/>
                </a:cubicBezTo>
                <a:cubicBezTo>
                  <a:pt x="15" y="94"/>
                  <a:pt x="15" y="94"/>
                  <a:pt x="15" y="95"/>
                </a:cubicBezTo>
                <a:cubicBezTo>
                  <a:pt x="14" y="95"/>
                  <a:pt x="12" y="95"/>
                  <a:pt x="12" y="97"/>
                </a:cubicBezTo>
                <a:cubicBezTo>
                  <a:pt x="10" y="97"/>
                  <a:pt x="12" y="93"/>
                  <a:pt x="10" y="94"/>
                </a:cubicBezTo>
                <a:cubicBezTo>
                  <a:pt x="9" y="93"/>
                  <a:pt x="9" y="89"/>
                  <a:pt x="10" y="88"/>
                </a:cubicBezTo>
                <a:cubicBezTo>
                  <a:pt x="9" y="85"/>
                  <a:pt x="10" y="89"/>
                  <a:pt x="8" y="89"/>
                </a:cubicBezTo>
                <a:cubicBezTo>
                  <a:pt x="8" y="91"/>
                  <a:pt x="9" y="92"/>
                  <a:pt x="9" y="95"/>
                </a:cubicBezTo>
                <a:cubicBezTo>
                  <a:pt x="10" y="95"/>
                  <a:pt x="10" y="94"/>
                  <a:pt x="11" y="95"/>
                </a:cubicBezTo>
                <a:cubicBezTo>
                  <a:pt x="12" y="98"/>
                  <a:pt x="9" y="99"/>
                  <a:pt x="9" y="99"/>
                </a:cubicBezTo>
                <a:cubicBezTo>
                  <a:pt x="9" y="98"/>
                  <a:pt x="9" y="98"/>
                  <a:pt x="9" y="98"/>
                </a:cubicBezTo>
                <a:cubicBezTo>
                  <a:pt x="8" y="100"/>
                  <a:pt x="9" y="100"/>
                  <a:pt x="9" y="102"/>
                </a:cubicBezTo>
                <a:cubicBezTo>
                  <a:pt x="6" y="103"/>
                  <a:pt x="9" y="99"/>
                  <a:pt x="7" y="98"/>
                </a:cubicBezTo>
                <a:cubicBezTo>
                  <a:pt x="6" y="100"/>
                  <a:pt x="6" y="100"/>
                  <a:pt x="6" y="100"/>
                </a:cubicBezTo>
                <a:cubicBezTo>
                  <a:pt x="5" y="103"/>
                  <a:pt x="7" y="101"/>
                  <a:pt x="6" y="104"/>
                </a:cubicBezTo>
                <a:cubicBezTo>
                  <a:pt x="6" y="103"/>
                  <a:pt x="6" y="103"/>
                  <a:pt x="6" y="103"/>
                </a:cubicBezTo>
                <a:cubicBezTo>
                  <a:pt x="6" y="105"/>
                  <a:pt x="6" y="105"/>
                  <a:pt x="6" y="105"/>
                </a:cubicBezTo>
                <a:cubicBezTo>
                  <a:pt x="7" y="105"/>
                  <a:pt x="8" y="105"/>
                  <a:pt x="8" y="103"/>
                </a:cubicBezTo>
                <a:cubicBezTo>
                  <a:pt x="10" y="105"/>
                  <a:pt x="8" y="105"/>
                  <a:pt x="8" y="107"/>
                </a:cubicBezTo>
                <a:cubicBezTo>
                  <a:pt x="9" y="108"/>
                  <a:pt x="8" y="106"/>
                  <a:pt x="10" y="106"/>
                </a:cubicBezTo>
                <a:cubicBezTo>
                  <a:pt x="11" y="106"/>
                  <a:pt x="10" y="108"/>
                  <a:pt x="11" y="109"/>
                </a:cubicBezTo>
                <a:cubicBezTo>
                  <a:pt x="10" y="112"/>
                  <a:pt x="9" y="110"/>
                  <a:pt x="8" y="111"/>
                </a:cubicBezTo>
                <a:cubicBezTo>
                  <a:pt x="8" y="111"/>
                  <a:pt x="8" y="109"/>
                  <a:pt x="9" y="109"/>
                </a:cubicBezTo>
                <a:cubicBezTo>
                  <a:pt x="8" y="107"/>
                  <a:pt x="6" y="110"/>
                  <a:pt x="5" y="108"/>
                </a:cubicBezTo>
                <a:cubicBezTo>
                  <a:pt x="4" y="110"/>
                  <a:pt x="6" y="110"/>
                  <a:pt x="6" y="111"/>
                </a:cubicBezTo>
                <a:cubicBezTo>
                  <a:pt x="6" y="111"/>
                  <a:pt x="7" y="112"/>
                  <a:pt x="8" y="111"/>
                </a:cubicBezTo>
                <a:cubicBezTo>
                  <a:pt x="11" y="115"/>
                  <a:pt x="5" y="113"/>
                  <a:pt x="5" y="117"/>
                </a:cubicBezTo>
                <a:cubicBezTo>
                  <a:pt x="7" y="116"/>
                  <a:pt x="7" y="122"/>
                  <a:pt x="10" y="119"/>
                </a:cubicBezTo>
                <a:cubicBezTo>
                  <a:pt x="10" y="120"/>
                  <a:pt x="11" y="121"/>
                  <a:pt x="10" y="122"/>
                </a:cubicBezTo>
                <a:cubicBezTo>
                  <a:pt x="9" y="121"/>
                  <a:pt x="9" y="124"/>
                  <a:pt x="8" y="122"/>
                </a:cubicBezTo>
                <a:cubicBezTo>
                  <a:pt x="8" y="123"/>
                  <a:pt x="8" y="123"/>
                  <a:pt x="8" y="123"/>
                </a:cubicBezTo>
                <a:cubicBezTo>
                  <a:pt x="6" y="121"/>
                  <a:pt x="6" y="121"/>
                  <a:pt x="6" y="121"/>
                </a:cubicBezTo>
                <a:cubicBezTo>
                  <a:pt x="5" y="122"/>
                  <a:pt x="4" y="124"/>
                  <a:pt x="3" y="125"/>
                </a:cubicBezTo>
                <a:cubicBezTo>
                  <a:pt x="3" y="126"/>
                  <a:pt x="4" y="124"/>
                  <a:pt x="4" y="126"/>
                </a:cubicBezTo>
                <a:cubicBezTo>
                  <a:pt x="4" y="126"/>
                  <a:pt x="3" y="127"/>
                  <a:pt x="3" y="128"/>
                </a:cubicBezTo>
                <a:cubicBezTo>
                  <a:pt x="4" y="126"/>
                  <a:pt x="5" y="128"/>
                  <a:pt x="5" y="129"/>
                </a:cubicBezTo>
                <a:cubicBezTo>
                  <a:pt x="5" y="131"/>
                  <a:pt x="3" y="132"/>
                  <a:pt x="3" y="132"/>
                </a:cubicBezTo>
                <a:cubicBezTo>
                  <a:pt x="2" y="130"/>
                  <a:pt x="2" y="130"/>
                  <a:pt x="2" y="130"/>
                </a:cubicBezTo>
                <a:cubicBezTo>
                  <a:pt x="3" y="131"/>
                  <a:pt x="1" y="130"/>
                  <a:pt x="1" y="132"/>
                </a:cubicBezTo>
                <a:cubicBezTo>
                  <a:pt x="2" y="132"/>
                  <a:pt x="3" y="133"/>
                  <a:pt x="4" y="134"/>
                </a:cubicBezTo>
                <a:cubicBezTo>
                  <a:pt x="4" y="135"/>
                  <a:pt x="3" y="136"/>
                  <a:pt x="3" y="136"/>
                </a:cubicBezTo>
                <a:cubicBezTo>
                  <a:pt x="3" y="134"/>
                  <a:pt x="3" y="134"/>
                  <a:pt x="3" y="134"/>
                </a:cubicBezTo>
                <a:cubicBezTo>
                  <a:pt x="3" y="135"/>
                  <a:pt x="2" y="135"/>
                  <a:pt x="1" y="135"/>
                </a:cubicBezTo>
                <a:cubicBezTo>
                  <a:pt x="1" y="136"/>
                  <a:pt x="1" y="136"/>
                  <a:pt x="1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1" y="138"/>
                  <a:pt x="1" y="138"/>
                  <a:pt x="1" y="137"/>
                </a:cubicBezTo>
                <a:cubicBezTo>
                  <a:pt x="2" y="139"/>
                  <a:pt x="4" y="142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9" y="147"/>
                  <a:pt x="9" y="147"/>
                  <a:pt x="9" y="147"/>
                </a:cubicBezTo>
                <a:cubicBezTo>
                  <a:pt x="10" y="147"/>
                  <a:pt x="10" y="148"/>
                  <a:pt x="9" y="148"/>
                </a:cubicBezTo>
                <a:cubicBezTo>
                  <a:pt x="10" y="147"/>
                  <a:pt x="11" y="148"/>
                  <a:pt x="12" y="148"/>
                </a:cubicBezTo>
                <a:cubicBezTo>
                  <a:pt x="12" y="148"/>
                  <a:pt x="12" y="148"/>
                  <a:pt x="12" y="148"/>
                </a:cubicBezTo>
                <a:cubicBezTo>
                  <a:pt x="13" y="148"/>
                  <a:pt x="15" y="147"/>
                  <a:pt x="15" y="148"/>
                </a:cubicBezTo>
                <a:cubicBezTo>
                  <a:pt x="15" y="146"/>
                  <a:pt x="14" y="148"/>
                  <a:pt x="13" y="147"/>
                </a:cubicBezTo>
                <a:cubicBezTo>
                  <a:pt x="12" y="145"/>
                  <a:pt x="15" y="146"/>
                  <a:pt x="15" y="146"/>
                </a:cubicBezTo>
                <a:cubicBezTo>
                  <a:pt x="15" y="148"/>
                  <a:pt x="18" y="147"/>
                  <a:pt x="19" y="147"/>
                </a:cubicBezTo>
                <a:cubicBezTo>
                  <a:pt x="20" y="148"/>
                  <a:pt x="20" y="148"/>
                  <a:pt x="20" y="149"/>
                </a:cubicBezTo>
                <a:cubicBezTo>
                  <a:pt x="21" y="147"/>
                  <a:pt x="21" y="147"/>
                  <a:pt x="21" y="147"/>
                </a:cubicBezTo>
                <a:cubicBezTo>
                  <a:pt x="21" y="150"/>
                  <a:pt x="24" y="147"/>
                  <a:pt x="25" y="148"/>
                </a:cubicBezTo>
                <a:cubicBezTo>
                  <a:pt x="24" y="149"/>
                  <a:pt x="24" y="150"/>
                  <a:pt x="25" y="150"/>
                </a:cubicBezTo>
                <a:cubicBezTo>
                  <a:pt x="24" y="148"/>
                  <a:pt x="28" y="149"/>
                  <a:pt x="27" y="147"/>
                </a:cubicBezTo>
                <a:cubicBezTo>
                  <a:pt x="30" y="148"/>
                  <a:pt x="26" y="149"/>
                  <a:pt x="27" y="151"/>
                </a:cubicBezTo>
                <a:cubicBezTo>
                  <a:pt x="29" y="150"/>
                  <a:pt x="30" y="152"/>
                  <a:pt x="31" y="151"/>
                </a:cubicBezTo>
                <a:cubicBezTo>
                  <a:pt x="29" y="150"/>
                  <a:pt x="31" y="150"/>
                  <a:pt x="32" y="149"/>
                </a:cubicBezTo>
                <a:cubicBezTo>
                  <a:pt x="34" y="149"/>
                  <a:pt x="31" y="150"/>
                  <a:pt x="33" y="151"/>
                </a:cubicBezTo>
                <a:cubicBezTo>
                  <a:pt x="34" y="150"/>
                  <a:pt x="35" y="149"/>
                  <a:pt x="34" y="148"/>
                </a:cubicBezTo>
                <a:cubicBezTo>
                  <a:pt x="35" y="149"/>
                  <a:pt x="37" y="148"/>
                  <a:pt x="38" y="149"/>
                </a:cubicBezTo>
                <a:cubicBezTo>
                  <a:pt x="39" y="150"/>
                  <a:pt x="35" y="149"/>
                  <a:pt x="36" y="150"/>
                </a:cubicBezTo>
                <a:cubicBezTo>
                  <a:pt x="39" y="151"/>
                  <a:pt x="38" y="148"/>
                  <a:pt x="41" y="148"/>
                </a:cubicBezTo>
                <a:cubicBezTo>
                  <a:pt x="40" y="147"/>
                  <a:pt x="42" y="145"/>
                  <a:pt x="43" y="145"/>
                </a:cubicBezTo>
                <a:cubicBezTo>
                  <a:pt x="46" y="145"/>
                  <a:pt x="42" y="145"/>
                  <a:pt x="43" y="147"/>
                </a:cubicBezTo>
                <a:cubicBezTo>
                  <a:pt x="44" y="147"/>
                  <a:pt x="44" y="147"/>
                  <a:pt x="44" y="147"/>
                </a:cubicBezTo>
                <a:cubicBezTo>
                  <a:pt x="46" y="149"/>
                  <a:pt x="40" y="149"/>
                  <a:pt x="41" y="151"/>
                </a:cubicBezTo>
                <a:cubicBezTo>
                  <a:pt x="43" y="151"/>
                  <a:pt x="43" y="151"/>
                  <a:pt x="43" y="151"/>
                </a:cubicBezTo>
                <a:cubicBezTo>
                  <a:pt x="42" y="151"/>
                  <a:pt x="42" y="152"/>
                  <a:pt x="42" y="153"/>
                </a:cubicBezTo>
                <a:cubicBezTo>
                  <a:pt x="43" y="151"/>
                  <a:pt x="46" y="153"/>
                  <a:pt x="46" y="153"/>
                </a:cubicBezTo>
                <a:cubicBezTo>
                  <a:pt x="46" y="151"/>
                  <a:pt x="45" y="153"/>
                  <a:pt x="45" y="152"/>
                </a:cubicBezTo>
                <a:cubicBezTo>
                  <a:pt x="47" y="152"/>
                  <a:pt x="48" y="150"/>
                  <a:pt x="50" y="151"/>
                </a:cubicBezTo>
                <a:cubicBezTo>
                  <a:pt x="48" y="152"/>
                  <a:pt x="50" y="153"/>
                  <a:pt x="49" y="153"/>
                </a:cubicBezTo>
                <a:cubicBezTo>
                  <a:pt x="51" y="154"/>
                  <a:pt x="50" y="152"/>
                  <a:pt x="52" y="153"/>
                </a:cubicBezTo>
                <a:cubicBezTo>
                  <a:pt x="51" y="153"/>
                  <a:pt x="51" y="153"/>
                  <a:pt x="51" y="153"/>
                </a:cubicBezTo>
                <a:cubicBezTo>
                  <a:pt x="57" y="154"/>
                  <a:pt x="65" y="155"/>
                  <a:pt x="71" y="153"/>
                </a:cubicBezTo>
                <a:cubicBezTo>
                  <a:pt x="72" y="154"/>
                  <a:pt x="73" y="155"/>
                  <a:pt x="76" y="156"/>
                </a:cubicBezTo>
                <a:cubicBezTo>
                  <a:pt x="75" y="155"/>
                  <a:pt x="77" y="155"/>
                  <a:pt x="77" y="154"/>
                </a:cubicBezTo>
                <a:cubicBezTo>
                  <a:pt x="79" y="156"/>
                  <a:pt x="79" y="156"/>
                  <a:pt x="79" y="156"/>
                </a:cubicBezTo>
                <a:cubicBezTo>
                  <a:pt x="80" y="157"/>
                  <a:pt x="83" y="156"/>
                  <a:pt x="85" y="155"/>
                </a:cubicBezTo>
                <a:cubicBezTo>
                  <a:pt x="85" y="156"/>
                  <a:pt x="85" y="156"/>
                  <a:pt x="85" y="156"/>
                </a:cubicBezTo>
                <a:cubicBezTo>
                  <a:pt x="87" y="157"/>
                  <a:pt x="87" y="156"/>
                  <a:pt x="87" y="155"/>
                </a:cubicBezTo>
                <a:cubicBezTo>
                  <a:pt x="88" y="156"/>
                  <a:pt x="88" y="156"/>
                  <a:pt x="88" y="156"/>
                </a:cubicBezTo>
                <a:cubicBezTo>
                  <a:pt x="89" y="155"/>
                  <a:pt x="89" y="155"/>
                  <a:pt x="89" y="155"/>
                </a:cubicBezTo>
                <a:cubicBezTo>
                  <a:pt x="90" y="155"/>
                  <a:pt x="92" y="155"/>
                  <a:pt x="92" y="157"/>
                </a:cubicBezTo>
                <a:cubicBezTo>
                  <a:pt x="93" y="157"/>
                  <a:pt x="93" y="156"/>
                  <a:pt x="93" y="156"/>
                </a:cubicBezTo>
                <a:cubicBezTo>
                  <a:pt x="94" y="157"/>
                  <a:pt x="99" y="157"/>
                  <a:pt x="101" y="157"/>
                </a:cubicBezTo>
                <a:cubicBezTo>
                  <a:pt x="100" y="156"/>
                  <a:pt x="100" y="156"/>
                  <a:pt x="100" y="155"/>
                </a:cubicBezTo>
                <a:cubicBezTo>
                  <a:pt x="101" y="153"/>
                  <a:pt x="101" y="155"/>
                  <a:pt x="102" y="154"/>
                </a:cubicBezTo>
                <a:cubicBezTo>
                  <a:pt x="102" y="155"/>
                  <a:pt x="103" y="156"/>
                  <a:pt x="102" y="156"/>
                </a:cubicBezTo>
                <a:cubicBezTo>
                  <a:pt x="106" y="158"/>
                  <a:pt x="111" y="157"/>
                  <a:pt x="116" y="157"/>
                </a:cubicBezTo>
                <a:cubicBezTo>
                  <a:pt x="117" y="157"/>
                  <a:pt x="117" y="157"/>
                  <a:pt x="117" y="156"/>
                </a:cubicBezTo>
                <a:cubicBezTo>
                  <a:pt x="120" y="158"/>
                  <a:pt x="124" y="156"/>
                  <a:pt x="127" y="157"/>
                </a:cubicBezTo>
                <a:cubicBezTo>
                  <a:pt x="127" y="156"/>
                  <a:pt x="128" y="154"/>
                  <a:pt x="129" y="154"/>
                </a:cubicBezTo>
                <a:cubicBezTo>
                  <a:pt x="131" y="153"/>
                  <a:pt x="130" y="156"/>
                  <a:pt x="132" y="157"/>
                </a:cubicBezTo>
                <a:cubicBezTo>
                  <a:pt x="133" y="156"/>
                  <a:pt x="135" y="156"/>
                  <a:pt x="135" y="156"/>
                </a:cubicBezTo>
                <a:cubicBezTo>
                  <a:pt x="135" y="156"/>
                  <a:pt x="135" y="156"/>
                  <a:pt x="135" y="156"/>
                </a:cubicBezTo>
                <a:cubicBezTo>
                  <a:pt x="136" y="155"/>
                  <a:pt x="138" y="155"/>
                  <a:pt x="139" y="155"/>
                </a:cubicBezTo>
                <a:cubicBezTo>
                  <a:pt x="139" y="156"/>
                  <a:pt x="139" y="156"/>
                  <a:pt x="139" y="156"/>
                </a:cubicBezTo>
                <a:cubicBezTo>
                  <a:pt x="140" y="156"/>
                  <a:pt x="142" y="156"/>
                  <a:pt x="143" y="156"/>
                </a:cubicBezTo>
                <a:cubicBezTo>
                  <a:pt x="143" y="155"/>
                  <a:pt x="146" y="156"/>
                  <a:pt x="147" y="154"/>
                </a:cubicBezTo>
                <a:cubicBezTo>
                  <a:pt x="147" y="155"/>
                  <a:pt x="146" y="155"/>
                  <a:pt x="147" y="155"/>
                </a:cubicBezTo>
                <a:cubicBezTo>
                  <a:pt x="147" y="154"/>
                  <a:pt x="147" y="154"/>
                  <a:pt x="147" y="154"/>
                </a:cubicBezTo>
                <a:cubicBezTo>
                  <a:pt x="149" y="154"/>
                  <a:pt x="149" y="154"/>
                  <a:pt x="149" y="154"/>
                </a:cubicBezTo>
                <a:cubicBezTo>
                  <a:pt x="149" y="155"/>
                  <a:pt x="149" y="155"/>
                  <a:pt x="148" y="156"/>
                </a:cubicBezTo>
                <a:cubicBezTo>
                  <a:pt x="150" y="156"/>
                  <a:pt x="149" y="155"/>
                  <a:pt x="150" y="154"/>
                </a:cubicBezTo>
                <a:cubicBezTo>
                  <a:pt x="151" y="153"/>
                  <a:pt x="151" y="154"/>
                  <a:pt x="152" y="155"/>
                </a:cubicBezTo>
                <a:cubicBezTo>
                  <a:pt x="152" y="155"/>
                  <a:pt x="151" y="154"/>
                  <a:pt x="151" y="155"/>
                </a:cubicBezTo>
                <a:cubicBezTo>
                  <a:pt x="150" y="156"/>
                  <a:pt x="152" y="155"/>
                  <a:pt x="152" y="156"/>
                </a:cubicBezTo>
                <a:cubicBezTo>
                  <a:pt x="152" y="156"/>
                  <a:pt x="152" y="154"/>
                  <a:pt x="153" y="154"/>
                </a:cubicBezTo>
                <a:cubicBezTo>
                  <a:pt x="154" y="154"/>
                  <a:pt x="157" y="154"/>
                  <a:pt x="157" y="155"/>
                </a:cubicBezTo>
                <a:cubicBezTo>
                  <a:pt x="158" y="154"/>
                  <a:pt x="159" y="154"/>
                  <a:pt x="159" y="154"/>
                </a:cubicBezTo>
                <a:cubicBezTo>
                  <a:pt x="158" y="153"/>
                  <a:pt x="157" y="153"/>
                  <a:pt x="157" y="153"/>
                </a:cubicBezTo>
                <a:cubicBezTo>
                  <a:pt x="157" y="152"/>
                  <a:pt x="159" y="152"/>
                  <a:pt x="159" y="152"/>
                </a:cubicBezTo>
                <a:cubicBezTo>
                  <a:pt x="159" y="153"/>
                  <a:pt x="159" y="153"/>
                  <a:pt x="159" y="153"/>
                </a:cubicBezTo>
                <a:cubicBezTo>
                  <a:pt x="159" y="152"/>
                  <a:pt x="161" y="152"/>
                  <a:pt x="160" y="152"/>
                </a:cubicBezTo>
                <a:cubicBezTo>
                  <a:pt x="162" y="153"/>
                  <a:pt x="162" y="153"/>
                  <a:pt x="162" y="153"/>
                </a:cubicBezTo>
                <a:cubicBezTo>
                  <a:pt x="162" y="152"/>
                  <a:pt x="164" y="152"/>
                  <a:pt x="165" y="151"/>
                </a:cubicBezTo>
                <a:cubicBezTo>
                  <a:pt x="166" y="153"/>
                  <a:pt x="165" y="154"/>
                  <a:pt x="167" y="154"/>
                </a:cubicBezTo>
                <a:cubicBezTo>
                  <a:pt x="169" y="152"/>
                  <a:pt x="169" y="152"/>
                  <a:pt x="169" y="152"/>
                </a:cubicBezTo>
                <a:cubicBezTo>
                  <a:pt x="170" y="152"/>
                  <a:pt x="171" y="152"/>
                  <a:pt x="170" y="153"/>
                </a:cubicBezTo>
                <a:cubicBezTo>
                  <a:pt x="174" y="153"/>
                  <a:pt x="174" y="149"/>
                  <a:pt x="177" y="150"/>
                </a:cubicBezTo>
                <a:cubicBezTo>
                  <a:pt x="176" y="152"/>
                  <a:pt x="177" y="152"/>
                  <a:pt x="179" y="152"/>
                </a:cubicBezTo>
                <a:cubicBezTo>
                  <a:pt x="179" y="152"/>
                  <a:pt x="179" y="151"/>
                  <a:pt x="179" y="151"/>
                </a:cubicBezTo>
                <a:cubicBezTo>
                  <a:pt x="179" y="150"/>
                  <a:pt x="179" y="152"/>
                  <a:pt x="177" y="151"/>
                </a:cubicBezTo>
                <a:cubicBezTo>
                  <a:pt x="177" y="150"/>
                  <a:pt x="178" y="151"/>
                  <a:pt x="179" y="150"/>
                </a:cubicBezTo>
                <a:cubicBezTo>
                  <a:pt x="182" y="153"/>
                  <a:pt x="188" y="149"/>
                  <a:pt x="193" y="149"/>
                </a:cubicBezTo>
                <a:cubicBezTo>
                  <a:pt x="192" y="148"/>
                  <a:pt x="194" y="149"/>
                  <a:pt x="195" y="148"/>
                </a:cubicBezTo>
                <a:cubicBezTo>
                  <a:pt x="195" y="150"/>
                  <a:pt x="198" y="147"/>
                  <a:pt x="199" y="148"/>
                </a:cubicBezTo>
                <a:cubicBezTo>
                  <a:pt x="198" y="146"/>
                  <a:pt x="198" y="146"/>
                  <a:pt x="198" y="146"/>
                </a:cubicBezTo>
                <a:cubicBezTo>
                  <a:pt x="201" y="147"/>
                  <a:pt x="202" y="143"/>
                  <a:pt x="204" y="144"/>
                </a:cubicBezTo>
                <a:cubicBezTo>
                  <a:pt x="205" y="144"/>
                  <a:pt x="203" y="146"/>
                  <a:pt x="203" y="146"/>
                </a:cubicBezTo>
                <a:cubicBezTo>
                  <a:pt x="205" y="147"/>
                  <a:pt x="208" y="143"/>
                  <a:pt x="210" y="145"/>
                </a:cubicBezTo>
                <a:cubicBezTo>
                  <a:pt x="210" y="144"/>
                  <a:pt x="209" y="143"/>
                  <a:pt x="211" y="142"/>
                </a:cubicBezTo>
                <a:cubicBezTo>
                  <a:pt x="212" y="142"/>
                  <a:pt x="215" y="142"/>
                  <a:pt x="215" y="142"/>
                </a:cubicBezTo>
                <a:cubicBezTo>
                  <a:pt x="216" y="142"/>
                  <a:pt x="216" y="141"/>
                  <a:pt x="218" y="141"/>
                </a:cubicBezTo>
                <a:cubicBezTo>
                  <a:pt x="218" y="142"/>
                  <a:pt x="217" y="142"/>
                  <a:pt x="217" y="142"/>
                </a:cubicBezTo>
                <a:cubicBezTo>
                  <a:pt x="219" y="142"/>
                  <a:pt x="220" y="141"/>
                  <a:pt x="222" y="140"/>
                </a:cubicBezTo>
                <a:cubicBezTo>
                  <a:pt x="223" y="140"/>
                  <a:pt x="223" y="140"/>
                  <a:pt x="223" y="140"/>
                </a:cubicBezTo>
                <a:cubicBezTo>
                  <a:pt x="228" y="137"/>
                  <a:pt x="226" y="138"/>
                  <a:pt x="227" y="137"/>
                </a:cubicBezTo>
                <a:cubicBezTo>
                  <a:pt x="228" y="135"/>
                  <a:pt x="230" y="133"/>
                  <a:pt x="230" y="132"/>
                </a:cubicBezTo>
                <a:cubicBezTo>
                  <a:pt x="229" y="130"/>
                  <a:pt x="232" y="128"/>
                  <a:pt x="230" y="128"/>
                </a:cubicBezTo>
                <a:cubicBezTo>
                  <a:pt x="230" y="128"/>
                  <a:pt x="231" y="127"/>
                  <a:pt x="231" y="127"/>
                </a:cubicBezTo>
                <a:cubicBezTo>
                  <a:pt x="231" y="126"/>
                  <a:pt x="229" y="125"/>
                  <a:pt x="229" y="124"/>
                </a:cubicBezTo>
                <a:cubicBezTo>
                  <a:pt x="231" y="125"/>
                  <a:pt x="231" y="125"/>
                  <a:pt x="231" y="125"/>
                </a:cubicBezTo>
                <a:cubicBezTo>
                  <a:pt x="232" y="125"/>
                  <a:pt x="232" y="122"/>
                  <a:pt x="233" y="121"/>
                </a:cubicBezTo>
                <a:cubicBezTo>
                  <a:pt x="231" y="122"/>
                  <a:pt x="233" y="120"/>
                  <a:pt x="232" y="120"/>
                </a:cubicBezTo>
                <a:cubicBezTo>
                  <a:pt x="232" y="118"/>
                  <a:pt x="232" y="118"/>
                  <a:pt x="232" y="118"/>
                </a:cubicBezTo>
                <a:cubicBezTo>
                  <a:pt x="232" y="116"/>
                  <a:pt x="231" y="118"/>
                  <a:pt x="231" y="115"/>
                </a:cubicBezTo>
                <a:cubicBezTo>
                  <a:pt x="231" y="114"/>
                  <a:pt x="233" y="115"/>
                  <a:pt x="233" y="116"/>
                </a:cubicBezTo>
                <a:cubicBezTo>
                  <a:pt x="234" y="114"/>
                  <a:pt x="233" y="113"/>
                  <a:pt x="233" y="112"/>
                </a:cubicBezTo>
                <a:cubicBezTo>
                  <a:pt x="233" y="112"/>
                  <a:pt x="233" y="112"/>
                  <a:pt x="233" y="112"/>
                </a:cubicBezTo>
                <a:cubicBezTo>
                  <a:pt x="233" y="112"/>
                  <a:pt x="233" y="112"/>
                  <a:pt x="233" y="112"/>
                </a:cubicBezTo>
                <a:cubicBezTo>
                  <a:pt x="233" y="111"/>
                  <a:pt x="233" y="111"/>
                  <a:pt x="233" y="110"/>
                </a:cubicBezTo>
                <a:cubicBezTo>
                  <a:pt x="233" y="110"/>
                  <a:pt x="233" y="110"/>
                  <a:pt x="233" y="110"/>
                </a:cubicBezTo>
                <a:cubicBezTo>
                  <a:pt x="233" y="111"/>
                  <a:pt x="233" y="111"/>
                  <a:pt x="233" y="111"/>
                </a:cubicBezTo>
                <a:cubicBezTo>
                  <a:pt x="233" y="111"/>
                  <a:pt x="233" y="111"/>
                  <a:pt x="233" y="110"/>
                </a:cubicBezTo>
                <a:cubicBezTo>
                  <a:pt x="234" y="110"/>
                  <a:pt x="234" y="110"/>
                  <a:pt x="234" y="110"/>
                </a:cubicBezTo>
                <a:cubicBezTo>
                  <a:pt x="234" y="109"/>
                  <a:pt x="234" y="109"/>
                  <a:pt x="234" y="109"/>
                </a:cubicBezTo>
                <a:cubicBezTo>
                  <a:pt x="235" y="109"/>
                  <a:pt x="235" y="109"/>
                  <a:pt x="235" y="109"/>
                </a:cubicBezTo>
                <a:cubicBezTo>
                  <a:pt x="235" y="108"/>
                  <a:pt x="234" y="106"/>
                  <a:pt x="234" y="106"/>
                </a:cubicBezTo>
                <a:cubicBezTo>
                  <a:pt x="235" y="102"/>
                  <a:pt x="235" y="96"/>
                  <a:pt x="234" y="94"/>
                </a:cubicBezTo>
                <a:cubicBezTo>
                  <a:pt x="234" y="94"/>
                  <a:pt x="235" y="94"/>
                  <a:pt x="234" y="94"/>
                </a:cubicBezTo>
                <a:cubicBezTo>
                  <a:pt x="234" y="93"/>
                  <a:pt x="233" y="91"/>
                  <a:pt x="234" y="91"/>
                </a:cubicBezTo>
                <a:cubicBezTo>
                  <a:pt x="234" y="90"/>
                  <a:pt x="235" y="90"/>
                  <a:pt x="235" y="88"/>
                </a:cubicBezTo>
                <a:cubicBezTo>
                  <a:pt x="235" y="88"/>
                  <a:pt x="234" y="88"/>
                  <a:pt x="234" y="88"/>
                </a:cubicBezTo>
                <a:cubicBezTo>
                  <a:pt x="236" y="85"/>
                  <a:pt x="233" y="81"/>
                  <a:pt x="234" y="77"/>
                </a:cubicBezTo>
                <a:cubicBezTo>
                  <a:pt x="235" y="78"/>
                  <a:pt x="235" y="78"/>
                  <a:pt x="235" y="79"/>
                </a:cubicBezTo>
                <a:cubicBezTo>
                  <a:pt x="235" y="76"/>
                  <a:pt x="235" y="73"/>
                  <a:pt x="233" y="70"/>
                </a:cubicBezTo>
                <a:cubicBezTo>
                  <a:pt x="234" y="71"/>
                  <a:pt x="234" y="71"/>
                  <a:pt x="235" y="71"/>
                </a:cubicBezTo>
                <a:close/>
                <a:moveTo>
                  <a:pt x="233" y="107"/>
                </a:moveTo>
                <a:cubicBezTo>
                  <a:pt x="233" y="107"/>
                  <a:pt x="233" y="108"/>
                  <a:pt x="233" y="108"/>
                </a:cubicBezTo>
                <a:cubicBezTo>
                  <a:pt x="233" y="108"/>
                  <a:pt x="233" y="107"/>
                  <a:pt x="233" y="107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lIns="36000" tIns="72000" rIns="36000" bIns="36000" anchor="ctr" anchorCtr="1"/>
          <a:lstStyle>
            <a:lvl1pPr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ENGINE SPEED 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Max : 936.9 RPM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Min : 677.8 RPM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Mean : 799.2 RPM</a:t>
            </a:r>
          </a:p>
        </p:txBody>
      </p:sp>
      <p:sp>
        <p:nvSpPr>
          <p:cNvPr id="15" name="Pięciokąt 1">
            <a:extLst>
              <a:ext uri="{FF2B5EF4-FFF2-40B4-BE49-F238E27FC236}">
                <a16:creationId xmlns:a16="http://schemas.microsoft.com/office/drawing/2014/main" id="{D8E66DA4-7424-4DC3-9929-990759C8E3A3}"/>
              </a:ext>
            </a:extLst>
          </p:cNvPr>
          <p:cNvSpPr/>
          <p:nvPr/>
        </p:nvSpPr>
        <p:spPr>
          <a:xfrm rot="5400000">
            <a:off x="9534736" y="1187017"/>
            <a:ext cx="473789" cy="2507843"/>
          </a:xfrm>
          <a:prstGeom prst="homePlate">
            <a:avLst>
              <a:gd name="adj" fmla="val 31349"/>
            </a:avLst>
          </a:prstGeom>
          <a:solidFill>
            <a:srgbClr val="15979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16" name="Prostokąt zaokrąglony 70">
            <a:extLst>
              <a:ext uri="{FF2B5EF4-FFF2-40B4-BE49-F238E27FC236}">
                <a16:creationId xmlns:a16="http://schemas.microsoft.com/office/drawing/2014/main" id="{33CBDBDD-B0C8-4711-85B7-33FAB00ADEFB}"/>
              </a:ext>
            </a:extLst>
          </p:cNvPr>
          <p:cNvSpPr/>
          <p:nvPr/>
        </p:nvSpPr>
        <p:spPr>
          <a:xfrm>
            <a:off x="8517710" y="2190185"/>
            <a:ext cx="2507844" cy="1627853"/>
          </a:xfrm>
          <a:prstGeom prst="roundRect">
            <a:avLst>
              <a:gd name="adj" fmla="val 0"/>
            </a:avLst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latin typeface="Calibri"/>
            </a:endParaRPr>
          </a:p>
        </p:txBody>
      </p:sp>
      <p:sp>
        <p:nvSpPr>
          <p:cNvPr id="17" name="Prostokąt 35">
            <a:extLst>
              <a:ext uri="{FF2B5EF4-FFF2-40B4-BE49-F238E27FC236}">
                <a16:creationId xmlns:a16="http://schemas.microsoft.com/office/drawing/2014/main" id="{04A54101-AF46-448D-8676-CD492663F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5373" y="2269851"/>
            <a:ext cx="19168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>
                <a:solidFill>
                  <a:schemeClr val="bg1"/>
                </a:solidFill>
              </a:rPr>
              <a:t>Signal Statistics</a:t>
            </a:r>
            <a:endParaRPr lang="en-US" sz="1400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71D24F43-84EA-442F-AA8E-6E3439038930}"/>
              </a:ext>
            </a:extLst>
          </p:cNvPr>
          <p:cNvSpPr>
            <a:spLocks/>
          </p:cNvSpPr>
          <p:nvPr/>
        </p:nvSpPr>
        <p:spPr bwMode="auto">
          <a:xfrm>
            <a:off x="8805373" y="3524645"/>
            <a:ext cx="1734406" cy="52828"/>
          </a:xfrm>
          <a:custGeom>
            <a:avLst/>
            <a:gdLst/>
            <a:ahLst/>
            <a:cxnLst/>
            <a:rect l="l" t="t" r="r" b="b"/>
            <a:pathLst>
              <a:path w="4230688" h="323122">
                <a:moveTo>
                  <a:pt x="690731" y="306944"/>
                </a:moveTo>
                <a:lnTo>
                  <a:pt x="690926" y="307256"/>
                </a:lnTo>
                <a:lnTo>
                  <a:pt x="686864" y="315369"/>
                </a:lnTo>
                <a:close/>
                <a:moveTo>
                  <a:pt x="616109" y="299788"/>
                </a:moveTo>
                <a:cubicBezTo>
                  <a:pt x="619443" y="298845"/>
                  <a:pt x="622300" y="299788"/>
                  <a:pt x="622300" y="307328"/>
                </a:cubicBezTo>
                <a:cubicBezTo>
                  <a:pt x="618490" y="296017"/>
                  <a:pt x="603250" y="322409"/>
                  <a:pt x="607060" y="303558"/>
                </a:cubicBezTo>
                <a:cubicBezTo>
                  <a:pt x="608965" y="303558"/>
                  <a:pt x="612775" y="300730"/>
                  <a:pt x="616109" y="299788"/>
                </a:cubicBezTo>
                <a:close/>
                <a:moveTo>
                  <a:pt x="454554" y="292247"/>
                </a:moveTo>
                <a:lnTo>
                  <a:pt x="458259" y="304649"/>
                </a:lnTo>
                <a:cubicBezTo>
                  <a:pt x="457333" y="307130"/>
                  <a:pt x="454555" y="308122"/>
                  <a:pt x="450850" y="308122"/>
                </a:cubicBezTo>
                <a:cubicBezTo>
                  <a:pt x="450850" y="300185"/>
                  <a:pt x="454554" y="296216"/>
                  <a:pt x="454554" y="292247"/>
                </a:cubicBezTo>
                <a:close/>
                <a:moveTo>
                  <a:pt x="2509981" y="291195"/>
                </a:moveTo>
                <a:cubicBezTo>
                  <a:pt x="2510643" y="295092"/>
                  <a:pt x="2510774" y="299730"/>
                  <a:pt x="2512484" y="299730"/>
                </a:cubicBezTo>
                <a:cubicBezTo>
                  <a:pt x="2507667" y="302090"/>
                  <a:pt x="2510680" y="295245"/>
                  <a:pt x="2509981" y="291195"/>
                </a:cubicBezTo>
                <a:close/>
                <a:moveTo>
                  <a:pt x="2509608" y="289487"/>
                </a:moveTo>
                <a:cubicBezTo>
                  <a:pt x="2510101" y="289846"/>
                  <a:pt x="2510261" y="290465"/>
                  <a:pt x="2509981" y="291195"/>
                </a:cubicBezTo>
                <a:close/>
                <a:moveTo>
                  <a:pt x="2508837" y="285953"/>
                </a:moveTo>
                <a:lnTo>
                  <a:pt x="2509608" y="289487"/>
                </a:lnTo>
                <a:cubicBezTo>
                  <a:pt x="2509109" y="288352"/>
                  <a:pt x="2507723" y="287980"/>
                  <a:pt x="2505075" y="288845"/>
                </a:cubicBezTo>
                <a:close/>
                <a:moveTo>
                  <a:pt x="679450" y="284309"/>
                </a:moveTo>
                <a:lnTo>
                  <a:pt x="686859" y="284309"/>
                </a:lnTo>
                <a:cubicBezTo>
                  <a:pt x="690563" y="291929"/>
                  <a:pt x="683154" y="299549"/>
                  <a:pt x="683154" y="303359"/>
                </a:cubicBezTo>
                <a:close/>
                <a:moveTo>
                  <a:pt x="2260205" y="270417"/>
                </a:moveTo>
                <a:lnTo>
                  <a:pt x="2260348" y="270933"/>
                </a:lnTo>
                <a:cubicBezTo>
                  <a:pt x="2259948" y="271294"/>
                  <a:pt x="2259525" y="271348"/>
                  <a:pt x="2259116" y="271149"/>
                </a:cubicBezTo>
                <a:close/>
                <a:moveTo>
                  <a:pt x="1943100" y="266847"/>
                </a:moveTo>
                <a:lnTo>
                  <a:pt x="1951038" y="270022"/>
                </a:lnTo>
                <a:lnTo>
                  <a:pt x="1943100" y="277959"/>
                </a:lnTo>
                <a:close/>
                <a:moveTo>
                  <a:pt x="461169" y="262084"/>
                </a:moveTo>
                <a:cubicBezTo>
                  <a:pt x="464326" y="262084"/>
                  <a:pt x="467484" y="266907"/>
                  <a:pt x="470500" y="272792"/>
                </a:cubicBezTo>
                <a:cubicBezTo>
                  <a:pt x="466196" y="271480"/>
                  <a:pt x="458226" y="276212"/>
                  <a:pt x="461169" y="262084"/>
                </a:cubicBezTo>
                <a:close/>
                <a:moveTo>
                  <a:pt x="2291359" y="258271"/>
                </a:moveTo>
                <a:lnTo>
                  <a:pt x="2285073" y="260734"/>
                </a:lnTo>
                <a:lnTo>
                  <a:pt x="2288147" y="262947"/>
                </a:lnTo>
                <a:close/>
                <a:moveTo>
                  <a:pt x="2540015" y="246594"/>
                </a:moveTo>
                <a:lnTo>
                  <a:pt x="2539403" y="247970"/>
                </a:lnTo>
                <a:cubicBezTo>
                  <a:pt x="2539350" y="247837"/>
                  <a:pt x="2539298" y="247705"/>
                  <a:pt x="2539361" y="247530"/>
                </a:cubicBezTo>
                <a:close/>
                <a:moveTo>
                  <a:pt x="322813" y="246039"/>
                </a:moveTo>
                <a:lnTo>
                  <a:pt x="324000" y="247581"/>
                </a:lnTo>
                <a:lnTo>
                  <a:pt x="315606" y="255459"/>
                </a:lnTo>
                <a:cubicBezTo>
                  <a:pt x="318418" y="247970"/>
                  <a:pt x="320762" y="245629"/>
                  <a:pt x="322813" y="246039"/>
                </a:cubicBezTo>
                <a:close/>
                <a:moveTo>
                  <a:pt x="385763" y="236684"/>
                </a:moveTo>
                <a:cubicBezTo>
                  <a:pt x="385763" y="247797"/>
                  <a:pt x="367620" y="258909"/>
                  <a:pt x="360363" y="258909"/>
                </a:cubicBezTo>
                <a:close/>
                <a:moveTo>
                  <a:pt x="2543621" y="235332"/>
                </a:moveTo>
                <a:cubicBezTo>
                  <a:pt x="2544090" y="234630"/>
                  <a:pt x="2545028" y="234864"/>
                  <a:pt x="2546903" y="236736"/>
                </a:cubicBezTo>
                <a:lnTo>
                  <a:pt x="2540015" y="246594"/>
                </a:lnTo>
                <a:cubicBezTo>
                  <a:pt x="2544698" y="246705"/>
                  <a:pt x="2542302" y="237309"/>
                  <a:pt x="2543621" y="235332"/>
                </a:cubicBezTo>
                <a:close/>
                <a:moveTo>
                  <a:pt x="327595" y="234205"/>
                </a:moveTo>
                <a:cubicBezTo>
                  <a:pt x="338579" y="242162"/>
                  <a:pt x="345486" y="267175"/>
                  <a:pt x="341857" y="281670"/>
                </a:cubicBezTo>
                <a:cubicBezTo>
                  <a:pt x="334356" y="277925"/>
                  <a:pt x="341857" y="266692"/>
                  <a:pt x="338106" y="259203"/>
                </a:cubicBezTo>
                <a:lnTo>
                  <a:pt x="333009" y="262304"/>
                </a:lnTo>
                <a:cubicBezTo>
                  <a:pt x="330303" y="259202"/>
                  <a:pt x="327768" y="250108"/>
                  <a:pt x="324000" y="247581"/>
                </a:cubicBezTo>
                <a:cubicBezTo>
                  <a:pt x="327203" y="244428"/>
                  <a:pt x="328089" y="239669"/>
                  <a:pt x="327595" y="234205"/>
                </a:cubicBezTo>
                <a:close/>
                <a:moveTo>
                  <a:pt x="315384" y="224438"/>
                </a:moveTo>
                <a:cubicBezTo>
                  <a:pt x="316310" y="226705"/>
                  <a:pt x="317236" y="230334"/>
                  <a:pt x="319088" y="232148"/>
                </a:cubicBezTo>
                <a:cubicBezTo>
                  <a:pt x="315384" y="232148"/>
                  <a:pt x="311679" y="243034"/>
                  <a:pt x="307975" y="235777"/>
                </a:cubicBezTo>
                <a:cubicBezTo>
                  <a:pt x="311679" y="235777"/>
                  <a:pt x="311679" y="228520"/>
                  <a:pt x="311679" y="224891"/>
                </a:cubicBezTo>
                <a:close/>
                <a:moveTo>
                  <a:pt x="327968" y="219090"/>
                </a:moveTo>
                <a:cubicBezTo>
                  <a:pt x="328116" y="224506"/>
                  <a:pt x="328449" y="229613"/>
                  <a:pt x="327595" y="234205"/>
                </a:cubicBezTo>
                <a:lnTo>
                  <a:pt x="326856" y="232992"/>
                </a:lnTo>
                <a:cubicBezTo>
                  <a:pt x="324907" y="225208"/>
                  <a:pt x="325744" y="221216"/>
                  <a:pt x="327968" y="219090"/>
                </a:cubicBezTo>
                <a:close/>
                <a:moveTo>
                  <a:pt x="2805113" y="203347"/>
                </a:moveTo>
                <a:lnTo>
                  <a:pt x="2809876" y="228747"/>
                </a:lnTo>
                <a:lnTo>
                  <a:pt x="2805113" y="231922"/>
                </a:lnTo>
                <a:close/>
                <a:moveTo>
                  <a:pt x="2480" y="63779"/>
                </a:moveTo>
                <a:lnTo>
                  <a:pt x="7937" y="68409"/>
                </a:lnTo>
                <a:cubicBezTo>
                  <a:pt x="-7938" y="72114"/>
                  <a:pt x="15875" y="90634"/>
                  <a:pt x="0" y="75818"/>
                </a:cubicBezTo>
                <a:close/>
                <a:moveTo>
                  <a:pt x="26988" y="63647"/>
                </a:moveTo>
                <a:cubicBezTo>
                  <a:pt x="30560" y="78656"/>
                  <a:pt x="41276" y="86161"/>
                  <a:pt x="30560" y="104922"/>
                </a:cubicBezTo>
                <a:cubicBezTo>
                  <a:pt x="30560" y="93665"/>
                  <a:pt x="26988" y="74904"/>
                  <a:pt x="26988" y="63647"/>
                </a:cubicBezTo>
                <a:close/>
                <a:moveTo>
                  <a:pt x="1999391" y="27049"/>
                </a:moveTo>
                <a:cubicBezTo>
                  <a:pt x="1997398" y="29323"/>
                  <a:pt x="1995384" y="31165"/>
                  <a:pt x="1992094" y="30903"/>
                </a:cubicBezTo>
                <a:lnTo>
                  <a:pt x="1991891" y="30793"/>
                </a:lnTo>
                <a:cubicBezTo>
                  <a:pt x="1995641" y="27049"/>
                  <a:pt x="1995641" y="27049"/>
                  <a:pt x="1999391" y="27049"/>
                </a:cubicBezTo>
                <a:close/>
                <a:moveTo>
                  <a:pt x="1305627" y="12071"/>
                </a:moveTo>
                <a:cubicBezTo>
                  <a:pt x="1305633" y="12074"/>
                  <a:pt x="1305705" y="12110"/>
                  <a:pt x="1306564" y="12539"/>
                </a:cubicBezTo>
                <a:lnTo>
                  <a:pt x="1313127" y="15815"/>
                </a:lnTo>
                <a:cubicBezTo>
                  <a:pt x="1310304" y="16621"/>
                  <a:pt x="1307654" y="17339"/>
                  <a:pt x="1304900" y="17006"/>
                </a:cubicBezTo>
                <a:close/>
                <a:moveTo>
                  <a:pt x="1554011" y="721"/>
                </a:moveTo>
                <a:cubicBezTo>
                  <a:pt x="1584773" y="5284"/>
                  <a:pt x="1615008" y="29857"/>
                  <a:pt x="1643134" y="27049"/>
                </a:cubicBezTo>
                <a:cubicBezTo>
                  <a:pt x="1710635" y="4582"/>
                  <a:pt x="1781887" y="19560"/>
                  <a:pt x="1845638" y="15815"/>
                </a:cubicBezTo>
                <a:lnTo>
                  <a:pt x="1842357" y="25644"/>
                </a:lnTo>
                <a:cubicBezTo>
                  <a:pt x="1864388" y="-6651"/>
                  <a:pt x="1890639" y="60749"/>
                  <a:pt x="1909389" y="12071"/>
                </a:cubicBezTo>
                <a:cubicBezTo>
                  <a:pt x="1916890" y="19560"/>
                  <a:pt x="1931890" y="15815"/>
                  <a:pt x="1924390" y="34537"/>
                </a:cubicBezTo>
                <a:cubicBezTo>
                  <a:pt x="1941717" y="13777"/>
                  <a:pt x="1968650" y="50570"/>
                  <a:pt x="1992094" y="30903"/>
                </a:cubicBezTo>
                <a:cubicBezTo>
                  <a:pt x="2014497" y="53137"/>
                  <a:pt x="2036954" y="27092"/>
                  <a:pt x="2063143" y="45771"/>
                </a:cubicBezTo>
                <a:cubicBezTo>
                  <a:pt x="2063143" y="49515"/>
                  <a:pt x="2055642" y="49515"/>
                  <a:pt x="2055642" y="60749"/>
                </a:cubicBezTo>
                <a:cubicBezTo>
                  <a:pt x="2066893" y="75726"/>
                  <a:pt x="2081893" y="23304"/>
                  <a:pt x="2085643" y="64493"/>
                </a:cubicBezTo>
                <a:cubicBezTo>
                  <a:pt x="2089393" y="64493"/>
                  <a:pt x="2089393" y="45771"/>
                  <a:pt x="2085643" y="45771"/>
                </a:cubicBezTo>
                <a:cubicBezTo>
                  <a:pt x="2141894" y="64493"/>
                  <a:pt x="2205646" y="38282"/>
                  <a:pt x="2265647" y="30793"/>
                </a:cubicBezTo>
                <a:cubicBezTo>
                  <a:pt x="2306898" y="57004"/>
                  <a:pt x="2265647" y="101937"/>
                  <a:pt x="2299398" y="71982"/>
                </a:cubicBezTo>
                <a:cubicBezTo>
                  <a:pt x="2303148" y="70110"/>
                  <a:pt x="2303148" y="58876"/>
                  <a:pt x="2303148" y="64493"/>
                </a:cubicBezTo>
                <a:cubicBezTo>
                  <a:pt x="2314398" y="53260"/>
                  <a:pt x="2321898" y="113170"/>
                  <a:pt x="2333148" y="90704"/>
                </a:cubicBezTo>
                <a:cubicBezTo>
                  <a:pt x="2329398" y="64493"/>
                  <a:pt x="2336898" y="75726"/>
                  <a:pt x="2336898" y="60749"/>
                </a:cubicBezTo>
                <a:cubicBezTo>
                  <a:pt x="2363149" y="79471"/>
                  <a:pt x="2366899" y="101937"/>
                  <a:pt x="2389399" y="83215"/>
                </a:cubicBezTo>
                <a:lnTo>
                  <a:pt x="2389399" y="93044"/>
                </a:lnTo>
                <a:cubicBezTo>
                  <a:pt x="2411900" y="57004"/>
                  <a:pt x="2441901" y="79471"/>
                  <a:pt x="2460651" y="34537"/>
                </a:cubicBezTo>
                <a:cubicBezTo>
                  <a:pt x="2595654" y="30793"/>
                  <a:pt x="2723156" y="12071"/>
                  <a:pt x="2854409" y="8326"/>
                </a:cubicBezTo>
                <a:cubicBezTo>
                  <a:pt x="2981912" y="23304"/>
                  <a:pt x="3109415" y="4582"/>
                  <a:pt x="3240667" y="34537"/>
                </a:cubicBezTo>
                <a:cubicBezTo>
                  <a:pt x="3266918" y="68237"/>
                  <a:pt x="3270668" y="68237"/>
                  <a:pt x="3304419" y="57004"/>
                </a:cubicBezTo>
                <a:cubicBezTo>
                  <a:pt x="3304419" y="60749"/>
                  <a:pt x="3300669" y="60749"/>
                  <a:pt x="3304419" y="68237"/>
                </a:cubicBezTo>
                <a:cubicBezTo>
                  <a:pt x="3304419" y="38282"/>
                  <a:pt x="3326919" y="64493"/>
                  <a:pt x="3330669" y="38282"/>
                </a:cubicBezTo>
                <a:cubicBezTo>
                  <a:pt x="3379420" y="45771"/>
                  <a:pt x="3424421" y="38282"/>
                  <a:pt x="3473172" y="38282"/>
                </a:cubicBezTo>
                <a:cubicBezTo>
                  <a:pt x="3465672" y="42026"/>
                  <a:pt x="3461922" y="64493"/>
                  <a:pt x="3469422" y="64493"/>
                </a:cubicBezTo>
                <a:lnTo>
                  <a:pt x="3479266" y="48111"/>
                </a:lnTo>
                <a:lnTo>
                  <a:pt x="3480672" y="52323"/>
                </a:lnTo>
                <a:cubicBezTo>
                  <a:pt x="3488172" y="49515"/>
                  <a:pt x="3495673" y="34537"/>
                  <a:pt x="3488172" y="27049"/>
                </a:cubicBezTo>
                <a:cubicBezTo>
                  <a:pt x="3615675" y="4582"/>
                  <a:pt x="3735678" y="68237"/>
                  <a:pt x="3859430" y="64493"/>
                </a:cubicBezTo>
                <a:cubicBezTo>
                  <a:pt x="3885681" y="75726"/>
                  <a:pt x="3926932" y="68237"/>
                  <a:pt x="3960682" y="60749"/>
                </a:cubicBezTo>
                <a:cubicBezTo>
                  <a:pt x="4050684" y="101937"/>
                  <a:pt x="4136936" y="139381"/>
                  <a:pt x="4230688" y="113170"/>
                </a:cubicBezTo>
                <a:cubicBezTo>
                  <a:pt x="4230653" y="113346"/>
                  <a:pt x="4215644" y="188081"/>
                  <a:pt x="4178187" y="206781"/>
                </a:cubicBezTo>
                <a:cubicBezTo>
                  <a:pt x="4125686" y="274181"/>
                  <a:pt x="4061934" y="203037"/>
                  <a:pt x="4005683" y="244225"/>
                </a:cubicBezTo>
                <a:cubicBezTo>
                  <a:pt x="3998183" y="244225"/>
                  <a:pt x="4009433" y="206781"/>
                  <a:pt x="3994433" y="214270"/>
                </a:cubicBezTo>
                <a:cubicBezTo>
                  <a:pt x="3938182" y="266692"/>
                  <a:pt x="3855680" y="232992"/>
                  <a:pt x="3791929" y="188059"/>
                </a:cubicBezTo>
                <a:lnTo>
                  <a:pt x="3795210" y="178230"/>
                </a:lnTo>
                <a:cubicBezTo>
                  <a:pt x="3784429" y="169337"/>
                  <a:pt x="3769428" y="206781"/>
                  <a:pt x="3754428" y="199292"/>
                </a:cubicBezTo>
                <a:cubicBezTo>
                  <a:pt x="3754428" y="191803"/>
                  <a:pt x="3758178" y="188059"/>
                  <a:pt x="3758178" y="180570"/>
                </a:cubicBezTo>
                <a:cubicBezTo>
                  <a:pt x="3754428" y="203037"/>
                  <a:pt x="3731928" y="188059"/>
                  <a:pt x="3728177" y="203037"/>
                </a:cubicBezTo>
                <a:cubicBezTo>
                  <a:pt x="3720677" y="195548"/>
                  <a:pt x="3724427" y="180570"/>
                  <a:pt x="3716927" y="169337"/>
                </a:cubicBezTo>
                <a:cubicBezTo>
                  <a:pt x="3709427" y="195548"/>
                  <a:pt x="3709427" y="195548"/>
                  <a:pt x="3709427" y="195548"/>
                </a:cubicBezTo>
                <a:cubicBezTo>
                  <a:pt x="3686927" y="251714"/>
                  <a:pt x="3656926" y="188059"/>
                  <a:pt x="3630675" y="218014"/>
                </a:cubicBezTo>
                <a:cubicBezTo>
                  <a:pt x="3630675" y="210525"/>
                  <a:pt x="3634426" y="206781"/>
                  <a:pt x="3630675" y="203037"/>
                </a:cubicBezTo>
                <a:cubicBezTo>
                  <a:pt x="3585674" y="236736"/>
                  <a:pt x="3529423" y="225503"/>
                  <a:pt x="3476922" y="240481"/>
                </a:cubicBezTo>
                <a:cubicBezTo>
                  <a:pt x="3480672" y="229248"/>
                  <a:pt x="3480672" y="214270"/>
                  <a:pt x="3480672" y="206781"/>
                </a:cubicBezTo>
                <a:cubicBezTo>
                  <a:pt x="3476922" y="229248"/>
                  <a:pt x="3458172" y="236736"/>
                  <a:pt x="3446922" y="240481"/>
                </a:cubicBezTo>
                <a:cubicBezTo>
                  <a:pt x="3439421" y="214270"/>
                  <a:pt x="3420671" y="262947"/>
                  <a:pt x="3405671" y="247970"/>
                </a:cubicBezTo>
                <a:lnTo>
                  <a:pt x="3409421" y="244225"/>
                </a:lnTo>
                <a:lnTo>
                  <a:pt x="3399987" y="252884"/>
                </a:lnTo>
                <a:cubicBezTo>
                  <a:pt x="3392076" y="252884"/>
                  <a:pt x="3387858" y="233929"/>
                  <a:pt x="3379420" y="259203"/>
                </a:cubicBezTo>
                <a:lnTo>
                  <a:pt x="3372858" y="242821"/>
                </a:lnTo>
                <a:cubicBezTo>
                  <a:pt x="3368170" y="274181"/>
                  <a:pt x="3356920" y="218014"/>
                  <a:pt x="3345669" y="236736"/>
                </a:cubicBezTo>
                <a:lnTo>
                  <a:pt x="3345669" y="243289"/>
                </a:lnTo>
                <a:cubicBezTo>
                  <a:pt x="3338169" y="255459"/>
                  <a:pt x="3334419" y="236736"/>
                  <a:pt x="3323169" y="240481"/>
                </a:cubicBezTo>
                <a:cubicBezTo>
                  <a:pt x="3304419" y="244225"/>
                  <a:pt x="3293168" y="225503"/>
                  <a:pt x="3293168" y="255459"/>
                </a:cubicBezTo>
                <a:cubicBezTo>
                  <a:pt x="3285668" y="229248"/>
                  <a:pt x="3311919" y="244225"/>
                  <a:pt x="3300669" y="210525"/>
                </a:cubicBezTo>
                <a:cubicBezTo>
                  <a:pt x="3236917" y="236736"/>
                  <a:pt x="3165666" y="229248"/>
                  <a:pt x="3101914" y="229248"/>
                </a:cubicBezTo>
                <a:cubicBezTo>
                  <a:pt x="3094414" y="218014"/>
                  <a:pt x="3090664" y="214270"/>
                  <a:pt x="3086914" y="203037"/>
                </a:cubicBezTo>
                <a:cubicBezTo>
                  <a:pt x="3079414" y="206781"/>
                  <a:pt x="3064414" y="206781"/>
                  <a:pt x="3056913" y="221759"/>
                </a:cubicBezTo>
                <a:cubicBezTo>
                  <a:pt x="3060663" y="221759"/>
                  <a:pt x="3053163" y="206781"/>
                  <a:pt x="3049413" y="206781"/>
                </a:cubicBezTo>
                <a:cubicBezTo>
                  <a:pt x="3038163" y="195548"/>
                  <a:pt x="3034413" y="236736"/>
                  <a:pt x="3023163" y="221759"/>
                </a:cubicBezTo>
                <a:cubicBezTo>
                  <a:pt x="3026913" y="214270"/>
                  <a:pt x="3030663" y="206781"/>
                  <a:pt x="3026913" y="195548"/>
                </a:cubicBezTo>
                <a:cubicBezTo>
                  <a:pt x="3015663" y="218014"/>
                  <a:pt x="3000662" y="214270"/>
                  <a:pt x="2989412" y="221759"/>
                </a:cubicBezTo>
                <a:cubicBezTo>
                  <a:pt x="2989412" y="214270"/>
                  <a:pt x="2993162" y="214270"/>
                  <a:pt x="2993162" y="203037"/>
                </a:cubicBezTo>
                <a:cubicBezTo>
                  <a:pt x="2978162" y="229248"/>
                  <a:pt x="2966912" y="199292"/>
                  <a:pt x="2951911" y="214270"/>
                </a:cubicBezTo>
                <a:lnTo>
                  <a:pt x="2958474" y="197888"/>
                </a:lnTo>
                <a:cubicBezTo>
                  <a:pt x="2940661" y="176826"/>
                  <a:pt x="2951911" y="232992"/>
                  <a:pt x="2933161" y="218014"/>
                </a:cubicBezTo>
                <a:cubicBezTo>
                  <a:pt x="2936911" y="214270"/>
                  <a:pt x="2936911" y="206781"/>
                  <a:pt x="2936911" y="199292"/>
                </a:cubicBezTo>
                <a:cubicBezTo>
                  <a:pt x="2921911" y="229248"/>
                  <a:pt x="2895660" y="218014"/>
                  <a:pt x="2876910" y="229248"/>
                </a:cubicBezTo>
                <a:lnTo>
                  <a:pt x="2876910" y="221759"/>
                </a:lnTo>
                <a:cubicBezTo>
                  <a:pt x="2861909" y="225503"/>
                  <a:pt x="2843159" y="214270"/>
                  <a:pt x="2820658" y="229248"/>
                </a:cubicBezTo>
                <a:cubicBezTo>
                  <a:pt x="2813158" y="221759"/>
                  <a:pt x="2824409" y="188059"/>
                  <a:pt x="2805658" y="191803"/>
                </a:cubicBezTo>
                <a:cubicBezTo>
                  <a:pt x="2805658" y="225503"/>
                  <a:pt x="2771907" y="206781"/>
                  <a:pt x="2783158" y="244225"/>
                </a:cubicBezTo>
                <a:cubicBezTo>
                  <a:pt x="2768157" y="236736"/>
                  <a:pt x="2741907" y="225503"/>
                  <a:pt x="2730657" y="236736"/>
                </a:cubicBezTo>
                <a:cubicBezTo>
                  <a:pt x="2738157" y="221759"/>
                  <a:pt x="2723156" y="195548"/>
                  <a:pt x="2738157" y="191803"/>
                </a:cubicBezTo>
                <a:lnTo>
                  <a:pt x="2728313" y="175421"/>
                </a:lnTo>
                <a:lnTo>
                  <a:pt x="2730188" y="167055"/>
                </a:lnTo>
                <a:cubicBezTo>
                  <a:pt x="2735637" y="166880"/>
                  <a:pt x="2735813" y="165124"/>
                  <a:pt x="2734407" y="158104"/>
                </a:cubicBezTo>
                <a:cubicBezTo>
                  <a:pt x="2726906" y="161848"/>
                  <a:pt x="2708156" y="173081"/>
                  <a:pt x="2700656" y="169337"/>
                </a:cubicBezTo>
                <a:cubicBezTo>
                  <a:pt x="2689406" y="188059"/>
                  <a:pt x="2678155" y="225503"/>
                  <a:pt x="2655655" y="229248"/>
                </a:cubicBezTo>
                <a:cubicBezTo>
                  <a:pt x="2666905" y="218014"/>
                  <a:pt x="2651905" y="191803"/>
                  <a:pt x="2659405" y="188059"/>
                </a:cubicBezTo>
                <a:cubicBezTo>
                  <a:pt x="2629404" y="247970"/>
                  <a:pt x="2629404" y="247970"/>
                  <a:pt x="2629404" y="247970"/>
                </a:cubicBezTo>
                <a:cubicBezTo>
                  <a:pt x="2621904" y="251714"/>
                  <a:pt x="2625654" y="221759"/>
                  <a:pt x="2618154" y="232992"/>
                </a:cubicBezTo>
                <a:cubicBezTo>
                  <a:pt x="2618154" y="240481"/>
                  <a:pt x="2614404" y="247970"/>
                  <a:pt x="2610654" y="251714"/>
                </a:cubicBezTo>
                <a:cubicBezTo>
                  <a:pt x="2606904" y="247970"/>
                  <a:pt x="2580653" y="259203"/>
                  <a:pt x="2580653" y="229248"/>
                </a:cubicBezTo>
                <a:cubicBezTo>
                  <a:pt x="2576903" y="214270"/>
                  <a:pt x="2591904" y="221759"/>
                  <a:pt x="2584404" y="210525"/>
                </a:cubicBezTo>
                <a:cubicBezTo>
                  <a:pt x="2569403" y="210525"/>
                  <a:pt x="2569403" y="221759"/>
                  <a:pt x="2558153" y="221759"/>
                </a:cubicBezTo>
                <a:cubicBezTo>
                  <a:pt x="2550706" y="210578"/>
                  <a:pt x="2532167" y="228984"/>
                  <a:pt x="2539361" y="247530"/>
                </a:cubicBezTo>
                <a:cubicBezTo>
                  <a:pt x="2533690" y="258667"/>
                  <a:pt x="2524493" y="262947"/>
                  <a:pt x="2513152" y="262947"/>
                </a:cubicBezTo>
                <a:cubicBezTo>
                  <a:pt x="2516902" y="255459"/>
                  <a:pt x="2516902" y="247970"/>
                  <a:pt x="2520652" y="236736"/>
                </a:cubicBezTo>
                <a:cubicBezTo>
                  <a:pt x="2502633" y="261926"/>
                  <a:pt x="2484613" y="269824"/>
                  <a:pt x="2466587" y="280360"/>
                </a:cubicBezTo>
                <a:cubicBezTo>
                  <a:pt x="2468386" y="274645"/>
                  <a:pt x="2470872" y="264979"/>
                  <a:pt x="2473190" y="262123"/>
                </a:cubicBezTo>
                <a:cubicBezTo>
                  <a:pt x="2451767" y="242997"/>
                  <a:pt x="2426306" y="288367"/>
                  <a:pt x="2404400" y="259203"/>
                </a:cubicBezTo>
                <a:cubicBezTo>
                  <a:pt x="2408150" y="255460"/>
                  <a:pt x="2408150" y="281670"/>
                  <a:pt x="2408150" y="277925"/>
                </a:cubicBezTo>
                <a:cubicBezTo>
                  <a:pt x="2396900" y="274181"/>
                  <a:pt x="2396900" y="251714"/>
                  <a:pt x="2389399" y="259203"/>
                </a:cubicBezTo>
                <a:cubicBezTo>
                  <a:pt x="2389399" y="247970"/>
                  <a:pt x="2378149" y="262947"/>
                  <a:pt x="2370649" y="266692"/>
                </a:cubicBezTo>
                <a:cubicBezTo>
                  <a:pt x="2370329" y="264717"/>
                  <a:pt x="2372364" y="259203"/>
                  <a:pt x="2374399" y="259203"/>
                </a:cubicBezTo>
                <a:cubicBezTo>
                  <a:pt x="2366899" y="270436"/>
                  <a:pt x="2321898" y="289158"/>
                  <a:pt x="2295647" y="270436"/>
                </a:cubicBezTo>
                <a:cubicBezTo>
                  <a:pt x="2295647" y="277926"/>
                  <a:pt x="2280647" y="300392"/>
                  <a:pt x="2273147" y="300392"/>
                </a:cubicBezTo>
                <a:lnTo>
                  <a:pt x="2276428" y="284010"/>
                </a:lnTo>
                <a:cubicBezTo>
                  <a:pt x="2273981" y="270023"/>
                  <a:pt x="2264263" y="276489"/>
                  <a:pt x="2260348" y="270933"/>
                </a:cubicBezTo>
                <a:lnTo>
                  <a:pt x="2269492" y="267600"/>
                </a:lnTo>
                <a:lnTo>
                  <a:pt x="2270218" y="274532"/>
                </a:lnTo>
                <a:cubicBezTo>
                  <a:pt x="2272115" y="273671"/>
                  <a:pt x="2275789" y="267486"/>
                  <a:pt x="2279674" y="263311"/>
                </a:cubicBezTo>
                <a:cubicBezTo>
                  <a:pt x="2276448" y="264848"/>
                  <a:pt x="2272963" y="266564"/>
                  <a:pt x="2269492" y="267600"/>
                </a:cubicBezTo>
                <a:cubicBezTo>
                  <a:pt x="2269313" y="267288"/>
                  <a:pt x="2269354" y="266995"/>
                  <a:pt x="2269397" y="266692"/>
                </a:cubicBezTo>
                <a:cubicBezTo>
                  <a:pt x="2266331" y="266692"/>
                  <a:pt x="2263266" y="268360"/>
                  <a:pt x="2260205" y="270417"/>
                </a:cubicBezTo>
                <a:cubicBezTo>
                  <a:pt x="2258761" y="269143"/>
                  <a:pt x="2258147" y="266735"/>
                  <a:pt x="2258147" y="262947"/>
                </a:cubicBezTo>
                <a:lnTo>
                  <a:pt x="2259116" y="271149"/>
                </a:lnTo>
                <a:cubicBezTo>
                  <a:pt x="2251292" y="276558"/>
                  <a:pt x="2243469" y="283455"/>
                  <a:pt x="2235646" y="270436"/>
                </a:cubicBezTo>
                <a:cubicBezTo>
                  <a:pt x="2239396" y="274181"/>
                  <a:pt x="2243146" y="240481"/>
                  <a:pt x="2235646" y="244225"/>
                </a:cubicBezTo>
                <a:cubicBezTo>
                  <a:pt x="2220646" y="247970"/>
                  <a:pt x="2231896" y="251714"/>
                  <a:pt x="2216896" y="259203"/>
                </a:cubicBezTo>
                <a:lnTo>
                  <a:pt x="2210333" y="265756"/>
                </a:lnTo>
                <a:lnTo>
                  <a:pt x="2205528" y="275936"/>
                </a:lnTo>
                <a:cubicBezTo>
                  <a:pt x="2200958" y="279095"/>
                  <a:pt x="2195333" y="268564"/>
                  <a:pt x="2198145" y="285414"/>
                </a:cubicBezTo>
                <a:cubicBezTo>
                  <a:pt x="2198145" y="270436"/>
                  <a:pt x="2175645" y="296647"/>
                  <a:pt x="2179395" y="262947"/>
                </a:cubicBezTo>
                <a:cubicBezTo>
                  <a:pt x="2179395" y="236736"/>
                  <a:pt x="2179395" y="236736"/>
                  <a:pt x="2179395" y="236736"/>
                </a:cubicBezTo>
                <a:cubicBezTo>
                  <a:pt x="2171895" y="240481"/>
                  <a:pt x="2168145" y="262947"/>
                  <a:pt x="2160645" y="274181"/>
                </a:cubicBezTo>
                <a:cubicBezTo>
                  <a:pt x="2160645" y="274120"/>
                  <a:pt x="2160645" y="266677"/>
                  <a:pt x="2160645" y="262947"/>
                </a:cubicBezTo>
                <a:cubicBezTo>
                  <a:pt x="2156895" y="304136"/>
                  <a:pt x="2141894" y="259203"/>
                  <a:pt x="2134394" y="289158"/>
                </a:cubicBezTo>
                <a:cubicBezTo>
                  <a:pt x="2119394" y="277925"/>
                  <a:pt x="2096893" y="289158"/>
                  <a:pt x="2089393" y="262947"/>
                </a:cubicBezTo>
                <a:cubicBezTo>
                  <a:pt x="2078143" y="274181"/>
                  <a:pt x="2066893" y="289158"/>
                  <a:pt x="2055642" y="281670"/>
                </a:cubicBezTo>
                <a:cubicBezTo>
                  <a:pt x="2055642" y="277925"/>
                  <a:pt x="2059393" y="274181"/>
                  <a:pt x="2063143" y="266692"/>
                </a:cubicBezTo>
                <a:cubicBezTo>
                  <a:pt x="2051892" y="255459"/>
                  <a:pt x="2051892" y="266692"/>
                  <a:pt x="2044392" y="270436"/>
                </a:cubicBezTo>
                <a:cubicBezTo>
                  <a:pt x="2044392" y="266692"/>
                  <a:pt x="2029392" y="247970"/>
                  <a:pt x="2018142" y="232992"/>
                </a:cubicBezTo>
                <a:cubicBezTo>
                  <a:pt x="2006891" y="244225"/>
                  <a:pt x="2010642" y="266692"/>
                  <a:pt x="2010642" y="277925"/>
                </a:cubicBezTo>
                <a:cubicBezTo>
                  <a:pt x="1999391" y="240481"/>
                  <a:pt x="1976891" y="304136"/>
                  <a:pt x="1965641" y="266692"/>
                </a:cubicBezTo>
                <a:cubicBezTo>
                  <a:pt x="1969391" y="262947"/>
                  <a:pt x="1980641" y="247970"/>
                  <a:pt x="1973141" y="240481"/>
                </a:cubicBezTo>
                <a:cubicBezTo>
                  <a:pt x="1961891" y="199292"/>
                  <a:pt x="1950640" y="266692"/>
                  <a:pt x="1935640" y="247970"/>
                </a:cubicBezTo>
                <a:cubicBezTo>
                  <a:pt x="1935640" y="281670"/>
                  <a:pt x="1935640" y="281670"/>
                  <a:pt x="1935640" y="281670"/>
                </a:cubicBezTo>
                <a:cubicBezTo>
                  <a:pt x="1931890" y="259203"/>
                  <a:pt x="1913139" y="300392"/>
                  <a:pt x="1913139" y="266692"/>
                </a:cubicBezTo>
                <a:cubicBezTo>
                  <a:pt x="1909389" y="277925"/>
                  <a:pt x="1894389" y="255459"/>
                  <a:pt x="1898139" y="285414"/>
                </a:cubicBezTo>
                <a:cubicBezTo>
                  <a:pt x="1868139" y="259203"/>
                  <a:pt x="1826888" y="300392"/>
                  <a:pt x="1811887" y="244225"/>
                </a:cubicBezTo>
                <a:cubicBezTo>
                  <a:pt x="1808137" y="247970"/>
                  <a:pt x="1800637" y="240481"/>
                  <a:pt x="1800637" y="259203"/>
                </a:cubicBezTo>
                <a:lnTo>
                  <a:pt x="1805559" y="265522"/>
                </a:lnTo>
                <a:cubicBezTo>
                  <a:pt x="1809778" y="265521"/>
                  <a:pt x="1811887" y="250778"/>
                  <a:pt x="1811887" y="259203"/>
                </a:cubicBezTo>
                <a:cubicBezTo>
                  <a:pt x="1808137" y="259203"/>
                  <a:pt x="1808137" y="266692"/>
                  <a:pt x="1808137" y="270436"/>
                </a:cubicBezTo>
                <a:cubicBezTo>
                  <a:pt x="1800637" y="262947"/>
                  <a:pt x="1793137" y="262947"/>
                  <a:pt x="1800637" y="236736"/>
                </a:cubicBezTo>
                <a:cubicBezTo>
                  <a:pt x="1781887" y="214270"/>
                  <a:pt x="1781887" y="289158"/>
                  <a:pt x="1755636" y="277925"/>
                </a:cubicBezTo>
                <a:cubicBezTo>
                  <a:pt x="1759386" y="262947"/>
                  <a:pt x="1755636" y="259203"/>
                  <a:pt x="1748136" y="259203"/>
                </a:cubicBezTo>
                <a:cubicBezTo>
                  <a:pt x="1733136" y="281670"/>
                  <a:pt x="1733136" y="281670"/>
                  <a:pt x="1733136" y="281670"/>
                </a:cubicBezTo>
                <a:cubicBezTo>
                  <a:pt x="1718135" y="277925"/>
                  <a:pt x="1725636" y="251714"/>
                  <a:pt x="1725636" y="229248"/>
                </a:cubicBezTo>
                <a:cubicBezTo>
                  <a:pt x="1718135" y="232992"/>
                  <a:pt x="1706885" y="232992"/>
                  <a:pt x="1703135" y="247970"/>
                </a:cubicBezTo>
                <a:cubicBezTo>
                  <a:pt x="1695635" y="221759"/>
                  <a:pt x="1695635" y="221759"/>
                  <a:pt x="1695635" y="221759"/>
                </a:cubicBezTo>
                <a:cubicBezTo>
                  <a:pt x="1703135" y="240481"/>
                  <a:pt x="1688135" y="232992"/>
                  <a:pt x="1684385" y="240481"/>
                </a:cubicBezTo>
                <a:lnTo>
                  <a:pt x="1687666" y="233928"/>
                </a:lnTo>
                <a:cubicBezTo>
                  <a:pt x="1684385" y="225503"/>
                  <a:pt x="1676885" y="229248"/>
                  <a:pt x="1673134" y="232992"/>
                </a:cubicBezTo>
                <a:cubicBezTo>
                  <a:pt x="1673134" y="244225"/>
                  <a:pt x="1680635" y="251714"/>
                  <a:pt x="1688135" y="255459"/>
                </a:cubicBezTo>
                <a:cubicBezTo>
                  <a:pt x="1680635" y="266692"/>
                  <a:pt x="1676885" y="262947"/>
                  <a:pt x="1669384" y="274181"/>
                </a:cubicBezTo>
                <a:cubicBezTo>
                  <a:pt x="1673134" y="251714"/>
                  <a:pt x="1658134" y="259203"/>
                  <a:pt x="1650634" y="255459"/>
                </a:cubicBezTo>
                <a:cubicBezTo>
                  <a:pt x="1643134" y="251714"/>
                  <a:pt x="1639384" y="274181"/>
                  <a:pt x="1639384" y="274181"/>
                </a:cubicBezTo>
                <a:cubicBezTo>
                  <a:pt x="1639384" y="262947"/>
                  <a:pt x="1624383" y="274181"/>
                  <a:pt x="1631884" y="255459"/>
                </a:cubicBezTo>
                <a:cubicBezTo>
                  <a:pt x="1635634" y="251714"/>
                  <a:pt x="1639384" y="266692"/>
                  <a:pt x="1643134" y="259203"/>
                </a:cubicBezTo>
                <a:cubicBezTo>
                  <a:pt x="1639384" y="247970"/>
                  <a:pt x="1639384" y="229248"/>
                  <a:pt x="1628134" y="244225"/>
                </a:cubicBezTo>
                <a:cubicBezTo>
                  <a:pt x="1620633" y="255459"/>
                  <a:pt x="1628134" y="285414"/>
                  <a:pt x="1613133" y="274181"/>
                </a:cubicBezTo>
                <a:cubicBezTo>
                  <a:pt x="1616883" y="266692"/>
                  <a:pt x="1620633" y="259203"/>
                  <a:pt x="1624383" y="251714"/>
                </a:cubicBezTo>
                <a:lnTo>
                  <a:pt x="1611258" y="241885"/>
                </a:lnTo>
                <a:lnTo>
                  <a:pt x="1609383" y="256863"/>
                </a:lnTo>
                <a:cubicBezTo>
                  <a:pt x="1605633" y="255459"/>
                  <a:pt x="1609383" y="251714"/>
                  <a:pt x="1605633" y="247970"/>
                </a:cubicBezTo>
                <a:cubicBezTo>
                  <a:pt x="1601883" y="270436"/>
                  <a:pt x="1586883" y="255459"/>
                  <a:pt x="1583133" y="277925"/>
                </a:cubicBezTo>
                <a:cubicBezTo>
                  <a:pt x="1575632" y="281670"/>
                  <a:pt x="1568132" y="262947"/>
                  <a:pt x="1560632" y="262947"/>
                </a:cubicBezTo>
                <a:cubicBezTo>
                  <a:pt x="1553132" y="247970"/>
                  <a:pt x="1541882" y="255459"/>
                  <a:pt x="1534382" y="270436"/>
                </a:cubicBezTo>
                <a:cubicBezTo>
                  <a:pt x="1530631" y="262947"/>
                  <a:pt x="1519381" y="266692"/>
                  <a:pt x="1515631" y="277925"/>
                </a:cubicBezTo>
                <a:cubicBezTo>
                  <a:pt x="1504381" y="262947"/>
                  <a:pt x="1511881" y="203037"/>
                  <a:pt x="1500631" y="225503"/>
                </a:cubicBezTo>
                <a:cubicBezTo>
                  <a:pt x="1489381" y="225503"/>
                  <a:pt x="1481880" y="262947"/>
                  <a:pt x="1485631" y="274181"/>
                </a:cubicBezTo>
                <a:cubicBezTo>
                  <a:pt x="1463130" y="262947"/>
                  <a:pt x="1440630" y="292903"/>
                  <a:pt x="1421879" y="262947"/>
                </a:cubicBezTo>
                <a:cubicBezTo>
                  <a:pt x="1418129" y="270436"/>
                  <a:pt x="1421879" y="274181"/>
                  <a:pt x="1414379" y="277925"/>
                </a:cubicBezTo>
                <a:cubicBezTo>
                  <a:pt x="1384378" y="270436"/>
                  <a:pt x="1346878" y="300392"/>
                  <a:pt x="1324377" y="262947"/>
                </a:cubicBezTo>
                <a:cubicBezTo>
                  <a:pt x="1335627" y="251714"/>
                  <a:pt x="1328127" y="240481"/>
                  <a:pt x="1328127" y="229248"/>
                </a:cubicBezTo>
                <a:lnTo>
                  <a:pt x="1323733" y="234689"/>
                </a:lnTo>
                <a:lnTo>
                  <a:pt x="1320107" y="228699"/>
                </a:lnTo>
                <a:cubicBezTo>
                  <a:pt x="1319162" y="227492"/>
                  <a:pt x="1318283" y="229248"/>
                  <a:pt x="1316877" y="240481"/>
                </a:cubicBezTo>
                <a:cubicBezTo>
                  <a:pt x="1316877" y="259203"/>
                  <a:pt x="1313127" y="270436"/>
                  <a:pt x="1324377" y="277925"/>
                </a:cubicBezTo>
                <a:cubicBezTo>
                  <a:pt x="1305627" y="285414"/>
                  <a:pt x="1275626" y="285414"/>
                  <a:pt x="1268126" y="266692"/>
                </a:cubicBezTo>
                <a:cubicBezTo>
                  <a:pt x="1271876" y="274181"/>
                  <a:pt x="1268126" y="281670"/>
                  <a:pt x="1264376" y="285414"/>
                </a:cubicBezTo>
                <a:lnTo>
                  <a:pt x="1257344" y="260139"/>
                </a:lnTo>
                <a:cubicBezTo>
                  <a:pt x="1253126" y="256395"/>
                  <a:pt x="1247501" y="257331"/>
                  <a:pt x="1241875" y="262947"/>
                </a:cubicBezTo>
                <a:lnTo>
                  <a:pt x="1241875" y="279329"/>
                </a:lnTo>
                <a:lnTo>
                  <a:pt x="1235313" y="265288"/>
                </a:lnTo>
                <a:cubicBezTo>
                  <a:pt x="1230625" y="266693"/>
                  <a:pt x="1226875" y="300392"/>
                  <a:pt x="1219375" y="281670"/>
                </a:cubicBezTo>
                <a:cubicBezTo>
                  <a:pt x="1219375" y="274181"/>
                  <a:pt x="1219375" y="266692"/>
                  <a:pt x="1215625" y="262947"/>
                </a:cubicBezTo>
                <a:cubicBezTo>
                  <a:pt x="1204375" y="277925"/>
                  <a:pt x="1189374" y="300392"/>
                  <a:pt x="1178124" y="285414"/>
                </a:cubicBezTo>
                <a:cubicBezTo>
                  <a:pt x="1170624" y="259203"/>
                  <a:pt x="1170624" y="259203"/>
                  <a:pt x="1170624" y="259203"/>
                </a:cubicBezTo>
                <a:cubicBezTo>
                  <a:pt x="1166874" y="262947"/>
                  <a:pt x="1155624" y="277925"/>
                  <a:pt x="1166874" y="285414"/>
                </a:cubicBezTo>
                <a:cubicBezTo>
                  <a:pt x="1148123" y="270436"/>
                  <a:pt x="1133123" y="266692"/>
                  <a:pt x="1129373" y="244225"/>
                </a:cubicBezTo>
                <a:cubicBezTo>
                  <a:pt x="1091872" y="296647"/>
                  <a:pt x="1043121" y="296647"/>
                  <a:pt x="1005620" y="292903"/>
                </a:cubicBezTo>
                <a:lnTo>
                  <a:pt x="1008902" y="283074"/>
                </a:lnTo>
                <a:lnTo>
                  <a:pt x="1003137" y="279278"/>
                </a:lnTo>
                <a:cubicBezTo>
                  <a:pt x="999292" y="282372"/>
                  <a:pt x="999995" y="301328"/>
                  <a:pt x="994370" y="292903"/>
                </a:cubicBezTo>
                <a:cubicBezTo>
                  <a:pt x="998120" y="281670"/>
                  <a:pt x="986870" y="266692"/>
                  <a:pt x="994370" y="251714"/>
                </a:cubicBezTo>
                <a:cubicBezTo>
                  <a:pt x="983120" y="236736"/>
                  <a:pt x="975620" y="274181"/>
                  <a:pt x="968120" y="277925"/>
                </a:cubicBezTo>
                <a:lnTo>
                  <a:pt x="967651" y="284419"/>
                </a:lnTo>
                <a:lnTo>
                  <a:pt x="971342" y="280668"/>
                </a:lnTo>
                <a:cubicBezTo>
                  <a:pt x="972573" y="279680"/>
                  <a:pt x="973276" y="280733"/>
                  <a:pt x="971870" y="289158"/>
                </a:cubicBezTo>
                <a:cubicBezTo>
                  <a:pt x="971870" y="296647"/>
                  <a:pt x="953119" y="274181"/>
                  <a:pt x="949369" y="300392"/>
                </a:cubicBezTo>
                <a:cubicBezTo>
                  <a:pt x="945619" y="292903"/>
                  <a:pt x="949369" y="274181"/>
                  <a:pt x="949369" y="262947"/>
                </a:cubicBezTo>
                <a:lnTo>
                  <a:pt x="942807" y="272777"/>
                </a:lnTo>
                <a:cubicBezTo>
                  <a:pt x="930619" y="244225"/>
                  <a:pt x="968120" y="221759"/>
                  <a:pt x="956869" y="184315"/>
                </a:cubicBezTo>
                <a:lnTo>
                  <a:pt x="950307" y="187591"/>
                </a:lnTo>
                <a:cubicBezTo>
                  <a:pt x="941869" y="158104"/>
                  <a:pt x="971870" y="154359"/>
                  <a:pt x="953119" y="146870"/>
                </a:cubicBezTo>
                <a:cubicBezTo>
                  <a:pt x="941869" y="158104"/>
                  <a:pt x="934369" y="195548"/>
                  <a:pt x="941869" y="206781"/>
                </a:cubicBezTo>
                <a:cubicBezTo>
                  <a:pt x="923119" y="214270"/>
                  <a:pt x="930619" y="270436"/>
                  <a:pt x="908118" y="266692"/>
                </a:cubicBezTo>
                <a:cubicBezTo>
                  <a:pt x="904368" y="251714"/>
                  <a:pt x="926869" y="262947"/>
                  <a:pt x="923119" y="244225"/>
                </a:cubicBezTo>
                <a:cubicBezTo>
                  <a:pt x="915619" y="221759"/>
                  <a:pt x="904368" y="255459"/>
                  <a:pt x="893118" y="247970"/>
                </a:cubicBezTo>
                <a:cubicBezTo>
                  <a:pt x="904368" y="255459"/>
                  <a:pt x="896868" y="281670"/>
                  <a:pt x="889368" y="285414"/>
                </a:cubicBezTo>
                <a:cubicBezTo>
                  <a:pt x="878118" y="274181"/>
                  <a:pt x="896868" y="262947"/>
                  <a:pt x="881868" y="259203"/>
                </a:cubicBezTo>
                <a:cubicBezTo>
                  <a:pt x="878118" y="274181"/>
                  <a:pt x="863117" y="285414"/>
                  <a:pt x="878118" y="296647"/>
                </a:cubicBezTo>
                <a:lnTo>
                  <a:pt x="872434" y="309519"/>
                </a:lnTo>
                <a:cubicBezTo>
                  <a:pt x="866633" y="312327"/>
                  <a:pt x="860305" y="291967"/>
                  <a:pt x="851867" y="311625"/>
                </a:cubicBezTo>
                <a:cubicBezTo>
                  <a:pt x="848117" y="289158"/>
                  <a:pt x="870618" y="259203"/>
                  <a:pt x="851867" y="244225"/>
                </a:cubicBezTo>
                <a:cubicBezTo>
                  <a:pt x="855617" y="266692"/>
                  <a:pt x="833117" y="274181"/>
                  <a:pt x="840617" y="311625"/>
                </a:cubicBezTo>
                <a:cubicBezTo>
                  <a:pt x="833117" y="304136"/>
                  <a:pt x="833117" y="285414"/>
                  <a:pt x="840617" y="270436"/>
                </a:cubicBezTo>
                <a:cubicBezTo>
                  <a:pt x="829367" y="255459"/>
                  <a:pt x="814366" y="311625"/>
                  <a:pt x="814366" y="266692"/>
                </a:cubicBezTo>
                <a:cubicBezTo>
                  <a:pt x="810616" y="289158"/>
                  <a:pt x="810616" y="289158"/>
                  <a:pt x="810616" y="289158"/>
                </a:cubicBezTo>
                <a:cubicBezTo>
                  <a:pt x="806866" y="281670"/>
                  <a:pt x="803116" y="277925"/>
                  <a:pt x="799366" y="262947"/>
                </a:cubicBezTo>
                <a:cubicBezTo>
                  <a:pt x="791866" y="262947"/>
                  <a:pt x="773116" y="296647"/>
                  <a:pt x="773116" y="259203"/>
                </a:cubicBezTo>
                <a:cubicBezTo>
                  <a:pt x="773116" y="262947"/>
                  <a:pt x="754365" y="259203"/>
                  <a:pt x="758115" y="285414"/>
                </a:cubicBezTo>
                <a:cubicBezTo>
                  <a:pt x="769365" y="300392"/>
                  <a:pt x="773116" y="266692"/>
                  <a:pt x="776866" y="300392"/>
                </a:cubicBezTo>
                <a:lnTo>
                  <a:pt x="772823" y="290094"/>
                </a:lnTo>
                <a:cubicBezTo>
                  <a:pt x="767725" y="287988"/>
                  <a:pt x="759990" y="306944"/>
                  <a:pt x="754365" y="315369"/>
                </a:cubicBezTo>
                <a:lnTo>
                  <a:pt x="754365" y="302264"/>
                </a:lnTo>
                <a:cubicBezTo>
                  <a:pt x="750615" y="304136"/>
                  <a:pt x="743115" y="300392"/>
                  <a:pt x="739365" y="315369"/>
                </a:cubicBezTo>
                <a:cubicBezTo>
                  <a:pt x="743115" y="307880"/>
                  <a:pt x="739365" y="300392"/>
                  <a:pt x="739365" y="296647"/>
                </a:cubicBezTo>
                <a:lnTo>
                  <a:pt x="732802" y="313029"/>
                </a:lnTo>
                <a:cubicBezTo>
                  <a:pt x="716864" y="326603"/>
                  <a:pt x="731865" y="281670"/>
                  <a:pt x="713114" y="285414"/>
                </a:cubicBezTo>
                <a:lnTo>
                  <a:pt x="726240" y="272309"/>
                </a:lnTo>
                <a:cubicBezTo>
                  <a:pt x="724365" y="274181"/>
                  <a:pt x="720614" y="251714"/>
                  <a:pt x="713114" y="259203"/>
                </a:cubicBezTo>
                <a:cubicBezTo>
                  <a:pt x="709364" y="277925"/>
                  <a:pt x="701864" y="300392"/>
                  <a:pt x="698114" y="315369"/>
                </a:cubicBezTo>
                <a:cubicBezTo>
                  <a:pt x="692506" y="320969"/>
                  <a:pt x="693188" y="305634"/>
                  <a:pt x="690926" y="307256"/>
                </a:cubicBezTo>
                <a:lnTo>
                  <a:pt x="697215" y="294697"/>
                </a:lnTo>
                <a:cubicBezTo>
                  <a:pt x="701864" y="285414"/>
                  <a:pt x="690614" y="259203"/>
                  <a:pt x="679364" y="259203"/>
                </a:cubicBezTo>
                <a:cubicBezTo>
                  <a:pt x="671863" y="266692"/>
                  <a:pt x="660613" y="292903"/>
                  <a:pt x="671863" y="304136"/>
                </a:cubicBezTo>
                <a:cubicBezTo>
                  <a:pt x="664363" y="304136"/>
                  <a:pt x="656863" y="292903"/>
                  <a:pt x="664363" y="277925"/>
                </a:cubicBezTo>
                <a:cubicBezTo>
                  <a:pt x="649363" y="285414"/>
                  <a:pt x="664363" y="300392"/>
                  <a:pt x="653113" y="311625"/>
                </a:cubicBezTo>
                <a:cubicBezTo>
                  <a:pt x="649363" y="296647"/>
                  <a:pt x="634363" y="277925"/>
                  <a:pt x="626862" y="259203"/>
                </a:cubicBezTo>
                <a:cubicBezTo>
                  <a:pt x="638113" y="229248"/>
                  <a:pt x="638113" y="229248"/>
                  <a:pt x="638113" y="229248"/>
                </a:cubicBezTo>
                <a:lnTo>
                  <a:pt x="631550" y="229248"/>
                </a:lnTo>
                <a:cubicBezTo>
                  <a:pt x="641863" y="203037"/>
                  <a:pt x="626862" y="206781"/>
                  <a:pt x="634363" y="180570"/>
                </a:cubicBezTo>
                <a:cubicBezTo>
                  <a:pt x="626862" y="176826"/>
                  <a:pt x="619362" y="184315"/>
                  <a:pt x="615612" y="191803"/>
                </a:cubicBezTo>
                <a:cubicBezTo>
                  <a:pt x="630613" y="236736"/>
                  <a:pt x="596862" y="251714"/>
                  <a:pt x="600612" y="292903"/>
                </a:cubicBezTo>
                <a:cubicBezTo>
                  <a:pt x="578111" y="300392"/>
                  <a:pt x="589362" y="195548"/>
                  <a:pt x="563111" y="255459"/>
                </a:cubicBezTo>
                <a:cubicBezTo>
                  <a:pt x="566861" y="266692"/>
                  <a:pt x="555611" y="296647"/>
                  <a:pt x="570611" y="285414"/>
                </a:cubicBezTo>
                <a:cubicBezTo>
                  <a:pt x="555611" y="281670"/>
                  <a:pt x="559361" y="322858"/>
                  <a:pt x="544361" y="307880"/>
                </a:cubicBezTo>
                <a:cubicBezTo>
                  <a:pt x="555611" y="292903"/>
                  <a:pt x="533111" y="266692"/>
                  <a:pt x="551861" y="244225"/>
                </a:cubicBezTo>
                <a:cubicBezTo>
                  <a:pt x="548111" y="255459"/>
                  <a:pt x="559361" y="255459"/>
                  <a:pt x="563111" y="251714"/>
                </a:cubicBezTo>
                <a:cubicBezTo>
                  <a:pt x="555611" y="236736"/>
                  <a:pt x="563111" y="210525"/>
                  <a:pt x="551861" y="210525"/>
                </a:cubicBezTo>
                <a:cubicBezTo>
                  <a:pt x="540611" y="214270"/>
                  <a:pt x="529360" y="214270"/>
                  <a:pt x="533111" y="236736"/>
                </a:cubicBezTo>
                <a:lnTo>
                  <a:pt x="534810" y="245980"/>
                </a:lnTo>
                <a:cubicBezTo>
                  <a:pt x="537798" y="249140"/>
                  <a:pt x="543423" y="238609"/>
                  <a:pt x="540611" y="255459"/>
                </a:cubicBezTo>
                <a:cubicBezTo>
                  <a:pt x="521860" y="262947"/>
                  <a:pt x="521860" y="229248"/>
                  <a:pt x="510610" y="270436"/>
                </a:cubicBezTo>
                <a:cubicBezTo>
                  <a:pt x="521860" y="266692"/>
                  <a:pt x="525610" y="289158"/>
                  <a:pt x="525610" y="304136"/>
                </a:cubicBezTo>
                <a:lnTo>
                  <a:pt x="512485" y="313965"/>
                </a:lnTo>
                <a:lnTo>
                  <a:pt x="513891" y="302264"/>
                </a:lnTo>
                <a:cubicBezTo>
                  <a:pt x="495610" y="289158"/>
                  <a:pt x="506860" y="326603"/>
                  <a:pt x="488110" y="322858"/>
                </a:cubicBezTo>
                <a:cubicBezTo>
                  <a:pt x="480609" y="292903"/>
                  <a:pt x="480609" y="292903"/>
                  <a:pt x="480609" y="292903"/>
                </a:cubicBezTo>
                <a:cubicBezTo>
                  <a:pt x="484359" y="266692"/>
                  <a:pt x="506860" y="304136"/>
                  <a:pt x="506860" y="262947"/>
                </a:cubicBezTo>
                <a:cubicBezTo>
                  <a:pt x="491860" y="259203"/>
                  <a:pt x="488110" y="281670"/>
                  <a:pt x="476859" y="270436"/>
                </a:cubicBezTo>
                <a:cubicBezTo>
                  <a:pt x="480609" y="266692"/>
                  <a:pt x="484359" y="266692"/>
                  <a:pt x="484359" y="262947"/>
                </a:cubicBezTo>
                <a:cubicBezTo>
                  <a:pt x="480609" y="259203"/>
                  <a:pt x="480609" y="203037"/>
                  <a:pt x="461859" y="236736"/>
                </a:cubicBezTo>
                <a:cubicBezTo>
                  <a:pt x="450609" y="247970"/>
                  <a:pt x="458109" y="251714"/>
                  <a:pt x="458109" y="266692"/>
                </a:cubicBezTo>
                <a:cubicBezTo>
                  <a:pt x="435608" y="270436"/>
                  <a:pt x="428108" y="285414"/>
                  <a:pt x="416858" y="289158"/>
                </a:cubicBezTo>
                <a:cubicBezTo>
                  <a:pt x="420608" y="259203"/>
                  <a:pt x="394358" y="285414"/>
                  <a:pt x="409358" y="255459"/>
                </a:cubicBezTo>
                <a:cubicBezTo>
                  <a:pt x="416858" y="274181"/>
                  <a:pt x="443109" y="270436"/>
                  <a:pt x="450609" y="244225"/>
                </a:cubicBezTo>
                <a:lnTo>
                  <a:pt x="452015" y="228429"/>
                </a:lnTo>
                <a:cubicBezTo>
                  <a:pt x="456937" y="222461"/>
                  <a:pt x="470297" y="238609"/>
                  <a:pt x="473109" y="210525"/>
                </a:cubicBezTo>
                <a:cubicBezTo>
                  <a:pt x="458109" y="210525"/>
                  <a:pt x="458109" y="173081"/>
                  <a:pt x="458109" y="150615"/>
                </a:cubicBezTo>
                <a:cubicBezTo>
                  <a:pt x="454359" y="150615"/>
                  <a:pt x="446859" y="158104"/>
                  <a:pt x="446859" y="161848"/>
                </a:cubicBezTo>
                <a:cubicBezTo>
                  <a:pt x="443109" y="184315"/>
                  <a:pt x="450609" y="184315"/>
                  <a:pt x="446859" y="206781"/>
                </a:cubicBezTo>
                <a:cubicBezTo>
                  <a:pt x="431858" y="199292"/>
                  <a:pt x="413108" y="214270"/>
                  <a:pt x="401858" y="232992"/>
                </a:cubicBezTo>
                <a:cubicBezTo>
                  <a:pt x="398108" y="221759"/>
                  <a:pt x="398108" y="199292"/>
                  <a:pt x="405608" y="199292"/>
                </a:cubicBezTo>
                <a:cubicBezTo>
                  <a:pt x="386857" y="203037"/>
                  <a:pt x="364357" y="199292"/>
                  <a:pt x="341857" y="195548"/>
                </a:cubicBezTo>
                <a:lnTo>
                  <a:pt x="343204" y="211403"/>
                </a:lnTo>
                <a:cubicBezTo>
                  <a:pt x="340332" y="216794"/>
                  <a:pt x="331829" y="214764"/>
                  <a:pt x="327968" y="219090"/>
                </a:cubicBezTo>
                <a:cubicBezTo>
                  <a:pt x="326768" y="208116"/>
                  <a:pt x="325402" y="195934"/>
                  <a:pt x="326856" y="184315"/>
                </a:cubicBezTo>
                <a:lnTo>
                  <a:pt x="320293" y="187708"/>
                </a:lnTo>
                <a:cubicBezTo>
                  <a:pt x="317481" y="184548"/>
                  <a:pt x="323106" y="165592"/>
                  <a:pt x="311856" y="165592"/>
                </a:cubicBezTo>
                <a:cubicBezTo>
                  <a:pt x="300606" y="180570"/>
                  <a:pt x="281855" y="191803"/>
                  <a:pt x="266855" y="199292"/>
                </a:cubicBezTo>
                <a:cubicBezTo>
                  <a:pt x="248105" y="169337"/>
                  <a:pt x="218104" y="195548"/>
                  <a:pt x="199354" y="195548"/>
                </a:cubicBezTo>
                <a:cubicBezTo>
                  <a:pt x="191853" y="180570"/>
                  <a:pt x="195603" y="150615"/>
                  <a:pt x="188103" y="143126"/>
                </a:cubicBezTo>
                <a:cubicBezTo>
                  <a:pt x="176853" y="143126"/>
                  <a:pt x="195603" y="180570"/>
                  <a:pt x="176853" y="165592"/>
                </a:cubicBezTo>
                <a:lnTo>
                  <a:pt x="180134" y="159040"/>
                </a:lnTo>
                <a:cubicBezTo>
                  <a:pt x="173103" y="165592"/>
                  <a:pt x="150602" y="135637"/>
                  <a:pt x="143102" y="180570"/>
                </a:cubicBezTo>
                <a:cubicBezTo>
                  <a:pt x="150602" y="146870"/>
                  <a:pt x="150602" y="146870"/>
                  <a:pt x="150602" y="146870"/>
                </a:cubicBezTo>
                <a:cubicBezTo>
                  <a:pt x="146852" y="143126"/>
                  <a:pt x="143102" y="150615"/>
                  <a:pt x="139352" y="154359"/>
                </a:cubicBezTo>
                <a:cubicBezTo>
                  <a:pt x="139352" y="143126"/>
                  <a:pt x="135602" y="131893"/>
                  <a:pt x="143102" y="124404"/>
                </a:cubicBezTo>
                <a:cubicBezTo>
                  <a:pt x="131852" y="101937"/>
                  <a:pt x="120602" y="128148"/>
                  <a:pt x="109352" y="128148"/>
                </a:cubicBezTo>
                <a:cubicBezTo>
                  <a:pt x="116852" y="150615"/>
                  <a:pt x="116852" y="150615"/>
                  <a:pt x="116852" y="150615"/>
                </a:cubicBezTo>
                <a:cubicBezTo>
                  <a:pt x="94351" y="165592"/>
                  <a:pt x="83101" y="146870"/>
                  <a:pt x="64351" y="150615"/>
                </a:cubicBezTo>
                <a:lnTo>
                  <a:pt x="64351" y="134233"/>
                </a:lnTo>
                <a:lnTo>
                  <a:pt x="54507" y="141722"/>
                </a:lnTo>
                <a:lnTo>
                  <a:pt x="49819" y="121595"/>
                </a:lnTo>
                <a:cubicBezTo>
                  <a:pt x="46538" y="117851"/>
                  <a:pt x="41850" y="118787"/>
                  <a:pt x="38100" y="128148"/>
                </a:cubicBezTo>
                <a:cubicBezTo>
                  <a:pt x="71851" y="79471"/>
                  <a:pt x="71851" y="79471"/>
                  <a:pt x="71851" y="79471"/>
                </a:cubicBezTo>
                <a:cubicBezTo>
                  <a:pt x="79351" y="90704"/>
                  <a:pt x="60601" y="101937"/>
                  <a:pt x="64351" y="124404"/>
                </a:cubicBezTo>
                <a:cubicBezTo>
                  <a:pt x="68101" y="139381"/>
                  <a:pt x="86851" y="135637"/>
                  <a:pt x="90601" y="116915"/>
                </a:cubicBezTo>
                <a:cubicBezTo>
                  <a:pt x="83101" y="113170"/>
                  <a:pt x="83101" y="116915"/>
                  <a:pt x="79351" y="124404"/>
                </a:cubicBezTo>
                <a:cubicBezTo>
                  <a:pt x="75601" y="98193"/>
                  <a:pt x="86851" y="98193"/>
                  <a:pt x="90601" y="79471"/>
                </a:cubicBezTo>
                <a:lnTo>
                  <a:pt x="86912" y="78801"/>
                </a:lnTo>
                <a:cubicBezTo>
                  <a:pt x="92572" y="68177"/>
                  <a:pt x="99534" y="67761"/>
                  <a:pt x="109352" y="64493"/>
                </a:cubicBezTo>
                <a:cubicBezTo>
                  <a:pt x="101851" y="75726"/>
                  <a:pt x="113102" y="83215"/>
                  <a:pt x="109352" y="90704"/>
                </a:cubicBezTo>
                <a:cubicBezTo>
                  <a:pt x="109352" y="68237"/>
                  <a:pt x="120602" y="60749"/>
                  <a:pt x="135602" y="68237"/>
                </a:cubicBezTo>
                <a:cubicBezTo>
                  <a:pt x="146852" y="94448"/>
                  <a:pt x="165603" y="49515"/>
                  <a:pt x="180603" y="57004"/>
                </a:cubicBezTo>
                <a:cubicBezTo>
                  <a:pt x="173103" y="83215"/>
                  <a:pt x="161853" y="101937"/>
                  <a:pt x="154353" y="113170"/>
                </a:cubicBezTo>
                <a:cubicBezTo>
                  <a:pt x="161853" y="124404"/>
                  <a:pt x="165603" y="113170"/>
                  <a:pt x="173103" y="124404"/>
                </a:cubicBezTo>
                <a:cubicBezTo>
                  <a:pt x="180603" y="105682"/>
                  <a:pt x="184353" y="79471"/>
                  <a:pt x="199354" y="68237"/>
                </a:cubicBezTo>
                <a:lnTo>
                  <a:pt x="199354" y="84619"/>
                </a:lnTo>
                <a:cubicBezTo>
                  <a:pt x="210604" y="75726"/>
                  <a:pt x="210604" y="49515"/>
                  <a:pt x="229354" y="53260"/>
                </a:cubicBezTo>
                <a:cubicBezTo>
                  <a:pt x="255605" y="64493"/>
                  <a:pt x="281855" y="64493"/>
                  <a:pt x="304356" y="68237"/>
                </a:cubicBezTo>
                <a:lnTo>
                  <a:pt x="304356" y="84619"/>
                </a:lnTo>
                <a:cubicBezTo>
                  <a:pt x="315606" y="49515"/>
                  <a:pt x="341857" y="71982"/>
                  <a:pt x="356857" y="57004"/>
                </a:cubicBezTo>
                <a:cubicBezTo>
                  <a:pt x="383107" y="75726"/>
                  <a:pt x="413108" y="42026"/>
                  <a:pt x="428108" y="71982"/>
                </a:cubicBezTo>
                <a:cubicBezTo>
                  <a:pt x="473109" y="60749"/>
                  <a:pt x="514360" y="45771"/>
                  <a:pt x="563111" y="57004"/>
                </a:cubicBezTo>
                <a:cubicBezTo>
                  <a:pt x="551861" y="83215"/>
                  <a:pt x="551861" y="83215"/>
                  <a:pt x="551861" y="83215"/>
                </a:cubicBezTo>
                <a:lnTo>
                  <a:pt x="557896" y="76019"/>
                </a:lnTo>
                <a:cubicBezTo>
                  <a:pt x="561939" y="76896"/>
                  <a:pt x="561236" y="97257"/>
                  <a:pt x="566861" y="94448"/>
                </a:cubicBezTo>
                <a:cubicBezTo>
                  <a:pt x="559361" y="71982"/>
                  <a:pt x="578111" y="64493"/>
                  <a:pt x="585612" y="49515"/>
                </a:cubicBezTo>
                <a:cubicBezTo>
                  <a:pt x="608112" y="71982"/>
                  <a:pt x="634363" y="49515"/>
                  <a:pt x="653113" y="30793"/>
                </a:cubicBezTo>
                <a:lnTo>
                  <a:pt x="653113" y="47175"/>
                </a:lnTo>
                <a:cubicBezTo>
                  <a:pt x="675614" y="15815"/>
                  <a:pt x="694364" y="45771"/>
                  <a:pt x="720614" y="53260"/>
                </a:cubicBezTo>
                <a:cubicBezTo>
                  <a:pt x="720614" y="60749"/>
                  <a:pt x="724365" y="79471"/>
                  <a:pt x="731865" y="75726"/>
                </a:cubicBezTo>
                <a:cubicBezTo>
                  <a:pt x="746865" y="45771"/>
                  <a:pt x="754365" y="49515"/>
                  <a:pt x="773116" y="30793"/>
                </a:cubicBezTo>
                <a:cubicBezTo>
                  <a:pt x="788116" y="30793"/>
                  <a:pt x="810616" y="38282"/>
                  <a:pt x="821867" y="53260"/>
                </a:cubicBezTo>
                <a:cubicBezTo>
                  <a:pt x="874368" y="12071"/>
                  <a:pt x="926869" y="42026"/>
                  <a:pt x="983120" y="15815"/>
                </a:cubicBezTo>
                <a:cubicBezTo>
                  <a:pt x="986870" y="38282"/>
                  <a:pt x="986870" y="38282"/>
                  <a:pt x="986870" y="38282"/>
                </a:cubicBezTo>
                <a:cubicBezTo>
                  <a:pt x="1039371" y="-6651"/>
                  <a:pt x="1103123" y="38282"/>
                  <a:pt x="1148123" y="15815"/>
                </a:cubicBezTo>
                <a:cubicBezTo>
                  <a:pt x="1144373" y="53260"/>
                  <a:pt x="1144373" y="53260"/>
                  <a:pt x="1144373" y="53260"/>
                </a:cubicBezTo>
                <a:cubicBezTo>
                  <a:pt x="1155624" y="64493"/>
                  <a:pt x="1174374" y="42026"/>
                  <a:pt x="1170624" y="15815"/>
                </a:cubicBezTo>
                <a:cubicBezTo>
                  <a:pt x="1185624" y="30793"/>
                  <a:pt x="1208125" y="838"/>
                  <a:pt x="1215625" y="30793"/>
                </a:cubicBezTo>
                <a:cubicBezTo>
                  <a:pt x="1230625" y="38282"/>
                  <a:pt x="1234375" y="15815"/>
                  <a:pt x="1245626" y="8326"/>
                </a:cubicBezTo>
                <a:cubicBezTo>
                  <a:pt x="1272400" y="21693"/>
                  <a:pt x="1284240" y="23131"/>
                  <a:pt x="1304900" y="17006"/>
                </a:cubicBezTo>
                <a:cubicBezTo>
                  <a:pt x="1302101" y="25479"/>
                  <a:pt x="1303175" y="38282"/>
                  <a:pt x="1309377" y="38282"/>
                </a:cubicBezTo>
                <a:cubicBezTo>
                  <a:pt x="1320627" y="30793"/>
                  <a:pt x="1346878" y="49515"/>
                  <a:pt x="1335627" y="4582"/>
                </a:cubicBezTo>
                <a:cubicBezTo>
                  <a:pt x="1365628" y="30793"/>
                  <a:pt x="1403129" y="-10396"/>
                  <a:pt x="1433129" y="23304"/>
                </a:cubicBezTo>
                <a:cubicBezTo>
                  <a:pt x="1429379" y="12071"/>
                  <a:pt x="1436880" y="8326"/>
                  <a:pt x="1440630" y="838"/>
                </a:cubicBezTo>
                <a:cubicBezTo>
                  <a:pt x="1466880" y="838"/>
                  <a:pt x="1493131" y="27049"/>
                  <a:pt x="1511881" y="4582"/>
                </a:cubicBezTo>
                <a:cubicBezTo>
                  <a:pt x="1515631" y="12071"/>
                  <a:pt x="1504381" y="27049"/>
                  <a:pt x="1515631" y="27049"/>
                </a:cubicBezTo>
                <a:cubicBezTo>
                  <a:pt x="1523131" y="23304"/>
                  <a:pt x="1515631" y="12071"/>
                  <a:pt x="1523131" y="4582"/>
                </a:cubicBezTo>
                <a:cubicBezTo>
                  <a:pt x="1533444" y="-98"/>
                  <a:pt x="1543757" y="-801"/>
                  <a:pt x="1554011" y="72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Freeform 19">
            <a:extLst>
              <a:ext uri="{FF2B5EF4-FFF2-40B4-BE49-F238E27FC236}">
                <a16:creationId xmlns:a16="http://schemas.microsoft.com/office/drawing/2014/main" id="{8C1BB5F3-A2F1-4E8D-A127-82462A8A54FF}"/>
              </a:ext>
            </a:extLst>
          </p:cNvPr>
          <p:cNvSpPr>
            <a:spLocks noEditPoints="1"/>
          </p:cNvSpPr>
          <p:nvPr/>
        </p:nvSpPr>
        <p:spPr bwMode="auto">
          <a:xfrm>
            <a:off x="8752194" y="2636880"/>
            <a:ext cx="1979100" cy="954433"/>
          </a:xfrm>
          <a:custGeom>
            <a:avLst/>
            <a:gdLst>
              <a:gd name="T0" fmla="*/ 2147483646 w 236"/>
              <a:gd name="T1" fmla="*/ 2147483646 h 158"/>
              <a:gd name="T2" fmla="*/ 2147483646 w 236"/>
              <a:gd name="T3" fmla="*/ 2147483646 h 158"/>
              <a:gd name="T4" fmla="*/ 2147483646 w 236"/>
              <a:gd name="T5" fmla="*/ 2147483646 h 158"/>
              <a:gd name="T6" fmla="*/ 2147483646 w 236"/>
              <a:gd name="T7" fmla="*/ 2147483646 h 158"/>
              <a:gd name="T8" fmla="*/ 2147483646 w 236"/>
              <a:gd name="T9" fmla="*/ 2147483646 h 158"/>
              <a:gd name="T10" fmla="*/ 2147483646 w 236"/>
              <a:gd name="T11" fmla="*/ 2147483646 h 158"/>
              <a:gd name="T12" fmla="*/ 2147483646 w 236"/>
              <a:gd name="T13" fmla="*/ 2147483646 h 158"/>
              <a:gd name="T14" fmla="*/ 2147483646 w 236"/>
              <a:gd name="T15" fmla="*/ 2147483646 h 158"/>
              <a:gd name="T16" fmla="*/ 2147483646 w 236"/>
              <a:gd name="T17" fmla="*/ 2147483646 h 158"/>
              <a:gd name="T18" fmla="*/ 2147483646 w 236"/>
              <a:gd name="T19" fmla="*/ 2147483646 h 158"/>
              <a:gd name="T20" fmla="*/ 2147483646 w 236"/>
              <a:gd name="T21" fmla="*/ 2147483646 h 158"/>
              <a:gd name="T22" fmla="*/ 2147483646 w 236"/>
              <a:gd name="T23" fmla="*/ 2147483646 h 158"/>
              <a:gd name="T24" fmla="*/ 2147483646 w 236"/>
              <a:gd name="T25" fmla="*/ 2147483646 h 158"/>
              <a:gd name="T26" fmla="*/ 2147483646 w 236"/>
              <a:gd name="T27" fmla="*/ 2147483646 h 158"/>
              <a:gd name="T28" fmla="*/ 2147483646 w 236"/>
              <a:gd name="T29" fmla="*/ 2147483646 h 158"/>
              <a:gd name="T30" fmla="*/ 2147483646 w 236"/>
              <a:gd name="T31" fmla="*/ 2147483646 h 158"/>
              <a:gd name="T32" fmla="*/ 2147483646 w 236"/>
              <a:gd name="T33" fmla="*/ 2147483646 h 158"/>
              <a:gd name="T34" fmla="*/ 2147483646 w 236"/>
              <a:gd name="T35" fmla="*/ 2147483646 h 158"/>
              <a:gd name="T36" fmla="*/ 2147483646 w 236"/>
              <a:gd name="T37" fmla="*/ 2147483646 h 158"/>
              <a:gd name="T38" fmla="*/ 2147483646 w 236"/>
              <a:gd name="T39" fmla="*/ 2147483646 h 158"/>
              <a:gd name="T40" fmla="*/ 2147483646 w 236"/>
              <a:gd name="T41" fmla="*/ 2147483646 h 158"/>
              <a:gd name="T42" fmla="*/ 2147483646 w 236"/>
              <a:gd name="T43" fmla="*/ 2147483646 h 158"/>
              <a:gd name="T44" fmla="*/ 2147483646 w 236"/>
              <a:gd name="T45" fmla="*/ 2147483646 h 158"/>
              <a:gd name="T46" fmla="*/ 2147483646 w 236"/>
              <a:gd name="T47" fmla="*/ 2147483646 h 158"/>
              <a:gd name="T48" fmla="*/ 2147483646 w 236"/>
              <a:gd name="T49" fmla="*/ 2147483646 h 158"/>
              <a:gd name="T50" fmla="*/ 2147483646 w 236"/>
              <a:gd name="T51" fmla="*/ 2147483646 h 158"/>
              <a:gd name="T52" fmla="*/ 2147483646 w 236"/>
              <a:gd name="T53" fmla="*/ 2147483646 h 158"/>
              <a:gd name="T54" fmla="*/ 2147483646 w 236"/>
              <a:gd name="T55" fmla="*/ 2147483646 h 158"/>
              <a:gd name="T56" fmla="*/ 2147483646 w 236"/>
              <a:gd name="T57" fmla="*/ 2147483646 h 158"/>
              <a:gd name="T58" fmla="*/ 2147483646 w 236"/>
              <a:gd name="T59" fmla="*/ 2147483646 h 158"/>
              <a:gd name="T60" fmla="*/ 2147483646 w 236"/>
              <a:gd name="T61" fmla="*/ 2147483646 h 158"/>
              <a:gd name="T62" fmla="*/ 2147483646 w 236"/>
              <a:gd name="T63" fmla="*/ 2147483646 h 158"/>
              <a:gd name="T64" fmla="*/ 2147483646 w 236"/>
              <a:gd name="T65" fmla="*/ 2147483646 h 158"/>
              <a:gd name="T66" fmla="*/ 2147483646 w 236"/>
              <a:gd name="T67" fmla="*/ 2147483646 h 158"/>
              <a:gd name="T68" fmla="*/ 0 w 236"/>
              <a:gd name="T69" fmla="*/ 2147483646 h 158"/>
              <a:gd name="T70" fmla="*/ 2147483646 w 236"/>
              <a:gd name="T71" fmla="*/ 2147483646 h 158"/>
              <a:gd name="T72" fmla="*/ 2147483646 w 236"/>
              <a:gd name="T73" fmla="*/ 2147483646 h 158"/>
              <a:gd name="T74" fmla="*/ 2147483646 w 236"/>
              <a:gd name="T75" fmla="*/ 2147483646 h 158"/>
              <a:gd name="T76" fmla="*/ 2147483646 w 236"/>
              <a:gd name="T77" fmla="*/ 2147483646 h 158"/>
              <a:gd name="T78" fmla="*/ 2147483646 w 236"/>
              <a:gd name="T79" fmla="*/ 2147483646 h 158"/>
              <a:gd name="T80" fmla="*/ 2147483646 w 236"/>
              <a:gd name="T81" fmla="*/ 2147483646 h 158"/>
              <a:gd name="T82" fmla="*/ 2147483646 w 236"/>
              <a:gd name="T83" fmla="*/ 2147483646 h 158"/>
              <a:gd name="T84" fmla="*/ 2147483646 w 236"/>
              <a:gd name="T85" fmla="*/ 2147483646 h 158"/>
              <a:gd name="T86" fmla="*/ 2147483646 w 236"/>
              <a:gd name="T87" fmla="*/ 2147483646 h 158"/>
              <a:gd name="T88" fmla="*/ 2147483646 w 236"/>
              <a:gd name="T89" fmla="*/ 2147483646 h 158"/>
              <a:gd name="T90" fmla="*/ 2147483646 w 236"/>
              <a:gd name="T91" fmla="*/ 2147483646 h 158"/>
              <a:gd name="T92" fmla="*/ 2147483646 w 236"/>
              <a:gd name="T93" fmla="*/ 2147483646 h 158"/>
              <a:gd name="T94" fmla="*/ 2147483646 w 236"/>
              <a:gd name="T95" fmla="*/ 2147483646 h 158"/>
              <a:gd name="T96" fmla="*/ 2147483646 w 236"/>
              <a:gd name="T97" fmla="*/ 2147483646 h 158"/>
              <a:gd name="T98" fmla="*/ 2147483646 w 236"/>
              <a:gd name="T99" fmla="*/ 2147483646 h 158"/>
              <a:gd name="T100" fmla="*/ 2147483646 w 236"/>
              <a:gd name="T101" fmla="*/ 2147483646 h 158"/>
              <a:gd name="T102" fmla="*/ 2147483646 w 236"/>
              <a:gd name="T103" fmla="*/ 2147483646 h 158"/>
              <a:gd name="T104" fmla="*/ 2147483646 w 236"/>
              <a:gd name="T105" fmla="*/ 2147483646 h 158"/>
              <a:gd name="T106" fmla="*/ 2147483646 w 236"/>
              <a:gd name="T107" fmla="*/ 2147483646 h 158"/>
              <a:gd name="T108" fmla="*/ 2147483646 w 236"/>
              <a:gd name="T109" fmla="*/ 2147483646 h 158"/>
              <a:gd name="T110" fmla="*/ 2147483646 w 236"/>
              <a:gd name="T111" fmla="*/ 2147483646 h 158"/>
              <a:gd name="T112" fmla="*/ 2147483646 w 236"/>
              <a:gd name="T113" fmla="*/ 2147483646 h 158"/>
              <a:gd name="T114" fmla="*/ 2147483646 w 236"/>
              <a:gd name="T115" fmla="*/ 2147483646 h 158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236"/>
              <a:gd name="T175" fmla="*/ 0 h 158"/>
              <a:gd name="T176" fmla="*/ 236 w 236"/>
              <a:gd name="T177" fmla="*/ 158 h 158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236" h="158">
                <a:moveTo>
                  <a:pt x="235" y="71"/>
                </a:moveTo>
                <a:cubicBezTo>
                  <a:pt x="235" y="69"/>
                  <a:pt x="234" y="67"/>
                  <a:pt x="233" y="66"/>
                </a:cubicBezTo>
                <a:cubicBezTo>
                  <a:pt x="233" y="67"/>
                  <a:pt x="234" y="66"/>
                  <a:pt x="234" y="67"/>
                </a:cubicBezTo>
                <a:cubicBezTo>
                  <a:pt x="233" y="68"/>
                  <a:pt x="232" y="66"/>
                  <a:pt x="232" y="65"/>
                </a:cubicBezTo>
                <a:cubicBezTo>
                  <a:pt x="232" y="65"/>
                  <a:pt x="232" y="65"/>
                  <a:pt x="232" y="65"/>
                </a:cubicBezTo>
                <a:cubicBezTo>
                  <a:pt x="232" y="63"/>
                  <a:pt x="232" y="62"/>
                  <a:pt x="232" y="61"/>
                </a:cubicBezTo>
                <a:cubicBezTo>
                  <a:pt x="232" y="59"/>
                  <a:pt x="232" y="62"/>
                  <a:pt x="233" y="61"/>
                </a:cubicBezTo>
                <a:cubicBezTo>
                  <a:pt x="234" y="61"/>
                  <a:pt x="234" y="57"/>
                  <a:pt x="234" y="56"/>
                </a:cubicBezTo>
                <a:cubicBezTo>
                  <a:pt x="234" y="56"/>
                  <a:pt x="233" y="55"/>
                  <a:pt x="233" y="55"/>
                </a:cubicBezTo>
                <a:cubicBezTo>
                  <a:pt x="232" y="54"/>
                  <a:pt x="234" y="54"/>
                  <a:pt x="234" y="53"/>
                </a:cubicBezTo>
                <a:cubicBezTo>
                  <a:pt x="231" y="49"/>
                  <a:pt x="231" y="49"/>
                  <a:pt x="231" y="49"/>
                </a:cubicBezTo>
                <a:cubicBezTo>
                  <a:pt x="231" y="49"/>
                  <a:pt x="232" y="48"/>
                  <a:pt x="233" y="49"/>
                </a:cubicBezTo>
                <a:cubicBezTo>
                  <a:pt x="232" y="46"/>
                  <a:pt x="230" y="44"/>
                  <a:pt x="229" y="42"/>
                </a:cubicBezTo>
                <a:cubicBezTo>
                  <a:pt x="230" y="41"/>
                  <a:pt x="229" y="38"/>
                  <a:pt x="229" y="37"/>
                </a:cubicBezTo>
                <a:cubicBezTo>
                  <a:pt x="230" y="36"/>
                  <a:pt x="229" y="38"/>
                  <a:pt x="229" y="38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1" y="39"/>
                  <a:pt x="232" y="36"/>
                  <a:pt x="233" y="37"/>
                </a:cubicBezTo>
                <a:cubicBezTo>
                  <a:pt x="232" y="36"/>
                  <a:pt x="233" y="32"/>
                  <a:pt x="233" y="29"/>
                </a:cubicBezTo>
                <a:cubicBezTo>
                  <a:pt x="231" y="31"/>
                  <a:pt x="232" y="26"/>
                  <a:pt x="230" y="26"/>
                </a:cubicBezTo>
                <a:cubicBezTo>
                  <a:pt x="230" y="23"/>
                  <a:pt x="232" y="24"/>
                  <a:pt x="232" y="23"/>
                </a:cubicBezTo>
                <a:cubicBezTo>
                  <a:pt x="231" y="20"/>
                  <a:pt x="231" y="17"/>
                  <a:pt x="231" y="14"/>
                </a:cubicBezTo>
                <a:cubicBezTo>
                  <a:pt x="232" y="15"/>
                  <a:pt x="233" y="15"/>
                  <a:pt x="231" y="14"/>
                </a:cubicBezTo>
                <a:cubicBezTo>
                  <a:pt x="231" y="14"/>
                  <a:pt x="231" y="14"/>
                  <a:pt x="231" y="14"/>
                </a:cubicBezTo>
                <a:cubicBezTo>
                  <a:pt x="232" y="14"/>
                  <a:pt x="232" y="14"/>
                  <a:pt x="232" y="14"/>
                </a:cubicBezTo>
                <a:cubicBezTo>
                  <a:pt x="231" y="12"/>
                  <a:pt x="231" y="7"/>
                  <a:pt x="230" y="5"/>
                </a:cubicBezTo>
                <a:cubicBezTo>
                  <a:pt x="230" y="5"/>
                  <a:pt x="230" y="5"/>
                  <a:pt x="231" y="5"/>
                </a:cubicBezTo>
                <a:cubicBezTo>
                  <a:pt x="228" y="0"/>
                  <a:pt x="230" y="6"/>
                  <a:pt x="227" y="5"/>
                </a:cubicBezTo>
                <a:cubicBezTo>
                  <a:pt x="228" y="4"/>
                  <a:pt x="228" y="4"/>
                  <a:pt x="228" y="4"/>
                </a:cubicBezTo>
                <a:cubicBezTo>
                  <a:pt x="226" y="5"/>
                  <a:pt x="224" y="3"/>
                  <a:pt x="222" y="5"/>
                </a:cubicBezTo>
                <a:cubicBezTo>
                  <a:pt x="222" y="5"/>
                  <a:pt x="222" y="4"/>
                  <a:pt x="222" y="4"/>
                </a:cubicBezTo>
                <a:cubicBezTo>
                  <a:pt x="222" y="4"/>
                  <a:pt x="221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18" y="5"/>
                  <a:pt x="217" y="5"/>
                  <a:pt x="216" y="6"/>
                </a:cubicBezTo>
                <a:cubicBezTo>
                  <a:pt x="216" y="6"/>
                  <a:pt x="216" y="5"/>
                  <a:pt x="217" y="5"/>
                </a:cubicBezTo>
                <a:cubicBezTo>
                  <a:pt x="215" y="4"/>
                  <a:pt x="215" y="6"/>
                  <a:pt x="213" y="6"/>
                </a:cubicBezTo>
                <a:cubicBezTo>
                  <a:pt x="212" y="6"/>
                  <a:pt x="211" y="5"/>
                  <a:pt x="212" y="5"/>
                </a:cubicBezTo>
                <a:cubicBezTo>
                  <a:pt x="211" y="6"/>
                  <a:pt x="208" y="6"/>
                  <a:pt x="207" y="7"/>
                </a:cubicBezTo>
                <a:cubicBezTo>
                  <a:pt x="207" y="6"/>
                  <a:pt x="206" y="6"/>
                  <a:pt x="205" y="6"/>
                </a:cubicBezTo>
                <a:cubicBezTo>
                  <a:pt x="194" y="7"/>
                  <a:pt x="184" y="7"/>
                  <a:pt x="173" y="10"/>
                </a:cubicBezTo>
                <a:cubicBezTo>
                  <a:pt x="172" y="8"/>
                  <a:pt x="176" y="8"/>
                  <a:pt x="175" y="7"/>
                </a:cubicBezTo>
                <a:cubicBezTo>
                  <a:pt x="175" y="9"/>
                  <a:pt x="173" y="8"/>
                  <a:pt x="170" y="8"/>
                </a:cubicBezTo>
                <a:cubicBezTo>
                  <a:pt x="170" y="8"/>
                  <a:pt x="170" y="8"/>
                  <a:pt x="170" y="8"/>
                </a:cubicBezTo>
                <a:cubicBezTo>
                  <a:pt x="168" y="9"/>
                  <a:pt x="168" y="8"/>
                  <a:pt x="166" y="8"/>
                </a:cubicBezTo>
                <a:cubicBezTo>
                  <a:pt x="166" y="9"/>
                  <a:pt x="166" y="9"/>
                  <a:pt x="166" y="9"/>
                </a:cubicBezTo>
                <a:cubicBezTo>
                  <a:pt x="165" y="10"/>
                  <a:pt x="163" y="7"/>
                  <a:pt x="162" y="9"/>
                </a:cubicBezTo>
                <a:cubicBezTo>
                  <a:pt x="161" y="8"/>
                  <a:pt x="161" y="8"/>
                  <a:pt x="161" y="8"/>
                </a:cubicBezTo>
                <a:cubicBezTo>
                  <a:pt x="159" y="10"/>
                  <a:pt x="158" y="7"/>
                  <a:pt x="157" y="9"/>
                </a:cubicBezTo>
                <a:cubicBezTo>
                  <a:pt x="157" y="9"/>
                  <a:pt x="157" y="9"/>
                  <a:pt x="157" y="9"/>
                </a:cubicBezTo>
                <a:cubicBezTo>
                  <a:pt x="154" y="8"/>
                  <a:pt x="152" y="11"/>
                  <a:pt x="151" y="10"/>
                </a:cubicBezTo>
                <a:cubicBezTo>
                  <a:pt x="148" y="10"/>
                  <a:pt x="146" y="10"/>
                  <a:pt x="146" y="12"/>
                </a:cubicBezTo>
                <a:cubicBezTo>
                  <a:pt x="145" y="11"/>
                  <a:pt x="145" y="10"/>
                  <a:pt x="146" y="10"/>
                </a:cubicBezTo>
                <a:cubicBezTo>
                  <a:pt x="138" y="11"/>
                  <a:pt x="129" y="11"/>
                  <a:pt x="122" y="13"/>
                </a:cubicBezTo>
                <a:cubicBezTo>
                  <a:pt x="121" y="13"/>
                  <a:pt x="122" y="13"/>
                  <a:pt x="122" y="12"/>
                </a:cubicBezTo>
                <a:cubicBezTo>
                  <a:pt x="118" y="14"/>
                  <a:pt x="113" y="11"/>
                  <a:pt x="110" y="14"/>
                </a:cubicBezTo>
                <a:cubicBezTo>
                  <a:pt x="109" y="15"/>
                  <a:pt x="109" y="15"/>
                  <a:pt x="109" y="15"/>
                </a:cubicBezTo>
                <a:cubicBezTo>
                  <a:pt x="108" y="15"/>
                  <a:pt x="108" y="14"/>
                  <a:pt x="107" y="13"/>
                </a:cubicBezTo>
                <a:cubicBezTo>
                  <a:pt x="106" y="14"/>
                  <a:pt x="103" y="14"/>
                  <a:pt x="102" y="15"/>
                </a:cubicBezTo>
                <a:cubicBezTo>
                  <a:pt x="102" y="14"/>
                  <a:pt x="102" y="14"/>
                  <a:pt x="102" y="14"/>
                </a:cubicBezTo>
                <a:cubicBezTo>
                  <a:pt x="100" y="14"/>
                  <a:pt x="98" y="15"/>
                  <a:pt x="96" y="15"/>
                </a:cubicBezTo>
                <a:cubicBezTo>
                  <a:pt x="97" y="14"/>
                  <a:pt x="97" y="14"/>
                  <a:pt x="97" y="14"/>
                </a:cubicBezTo>
                <a:cubicBezTo>
                  <a:pt x="86" y="12"/>
                  <a:pt x="73" y="11"/>
                  <a:pt x="65" y="13"/>
                </a:cubicBezTo>
                <a:cubicBezTo>
                  <a:pt x="63" y="14"/>
                  <a:pt x="64" y="11"/>
                  <a:pt x="63" y="12"/>
                </a:cubicBezTo>
                <a:cubicBezTo>
                  <a:pt x="54" y="14"/>
                  <a:pt x="44" y="10"/>
                  <a:pt x="36" y="13"/>
                </a:cubicBezTo>
                <a:cubicBezTo>
                  <a:pt x="30" y="13"/>
                  <a:pt x="28" y="17"/>
                  <a:pt x="28" y="17"/>
                </a:cubicBezTo>
                <a:cubicBezTo>
                  <a:pt x="43" y="17"/>
                  <a:pt x="56" y="19"/>
                  <a:pt x="71" y="21"/>
                </a:cubicBezTo>
                <a:cubicBezTo>
                  <a:pt x="76" y="21"/>
                  <a:pt x="82" y="21"/>
                  <a:pt x="87" y="21"/>
                </a:cubicBezTo>
                <a:cubicBezTo>
                  <a:pt x="106" y="21"/>
                  <a:pt x="126" y="24"/>
                  <a:pt x="145" y="21"/>
                </a:cubicBezTo>
                <a:cubicBezTo>
                  <a:pt x="144" y="21"/>
                  <a:pt x="145" y="20"/>
                  <a:pt x="146" y="20"/>
                </a:cubicBezTo>
                <a:cubicBezTo>
                  <a:pt x="147" y="20"/>
                  <a:pt x="147" y="20"/>
                  <a:pt x="147" y="20"/>
                </a:cubicBezTo>
                <a:cubicBezTo>
                  <a:pt x="148" y="19"/>
                  <a:pt x="148" y="19"/>
                  <a:pt x="148" y="19"/>
                </a:cubicBezTo>
                <a:cubicBezTo>
                  <a:pt x="150" y="19"/>
                  <a:pt x="149" y="20"/>
                  <a:pt x="148" y="21"/>
                </a:cubicBezTo>
                <a:cubicBezTo>
                  <a:pt x="156" y="20"/>
                  <a:pt x="163" y="19"/>
                  <a:pt x="170" y="19"/>
                </a:cubicBezTo>
                <a:cubicBezTo>
                  <a:pt x="171" y="18"/>
                  <a:pt x="174" y="19"/>
                  <a:pt x="174" y="17"/>
                </a:cubicBezTo>
                <a:cubicBezTo>
                  <a:pt x="175" y="17"/>
                  <a:pt x="174" y="18"/>
                  <a:pt x="174" y="18"/>
                </a:cubicBezTo>
                <a:cubicBezTo>
                  <a:pt x="180" y="17"/>
                  <a:pt x="180" y="17"/>
                  <a:pt x="185" y="18"/>
                </a:cubicBezTo>
                <a:cubicBezTo>
                  <a:pt x="195" y="18"/>
                  <a:pt x="205" y="17"/>
                  <a:pt x="215" y="16"/>
                </a:cubicBezTo>
                <a:cubicBezTo>
                  <a:pt x="220" y="15"/>
                  <a:pt x="220" y="15"/>
                  <a:pt x="220" y="15"/>
                </a:cubicBezTo>
                <a:cubicBezTo>
                  <a:pt x="220" y="19"/>
                  <a:pt x="220" y="19"/>
                  <a:pt x="220" y="19"/>
                </a:cubicBezTo>
                <a:cubicBezTo>
                  <a:pt x="221" y="39"/>
                  <a:pt x="223" y="59"/>
                  <a:pt x="222" y="80"/>
                </a:cubicBezTo>
                <a:cubicBezTo>
                  <a:pt x="225" y="83"/>
                  <a:pt x="223" y="88"/>
                  <a:pt x="225" y="91"/>
                </a:cubicBezTo>
                <a:cubicBezTo>
                  <a:pt x="225" y="91"/>
                  <a:pt x="225" y="91"/>
                  <a:pt x="225" y="91"/>
                </a:cubicBezTo>
                <a:cubicBezTo>
                  <a:pt x="225" y="94"/>
                  <a:pt x="224" y="95"/>
                  <a:pt x="223" y="99"/>
                </a:cubicBezTo>
                <a:cubicBezTo>
                  <a:pt x="224" y="99"/>
                  <a:pt x="223" y="101"/>
                  <a:pt x="224" y="100"/>
                </a:cubicBezTo>
                <a:cubicBezTo>
                  <a:pt x="226" y="102"/>
                  <a:pt x="222" y="103"/>
                  <a:pt x="223" y="105"/>
                </a:cubicBezTo>
                <a:cubicBezTo>
                  <a:pt x="222" y="105"/>
                  <a:pt x="224" y="105"/>
                  <a:pt x="223" y="105"/>
                </a:cubicBezTo>
                <a:cubicBezTo>
                  <a:pt x="224" y="110"/>
                  <a:pt x="223" y="104"/>
                  <a:pt x="220" y="110"/>
                </a:cubicBezTo>
                <a:cubicBezTo>
                  <a:pt x="221" y="117"/>
                  <a:pt x="219" y="129"/>
                  <a:pt x="217" y="130"/>
                </a:cubicBezTo>
                <a:cubicBezTo>
                  <a:pt x="217" y="130"/>
                  <a:pt x="217" y="130"/>
                  <a:pt x="217" y="130"/>
                </a:cubicBezTo>
                <a:cubicBezTo>
                  <a:pt x="215" y="128"/>
                  <a:pt x="214" y="132"/>
                  <a:pt x="213" y="131"/>
                </a:cubicBezTo>
                <a:cubicBezTo>
                  <a:pt x="213" y="131"/>
                  <a:pt x="213" y="131"/>
                  <a:pt x="214" y="130"/>
                </a:cubicBezTo>
                <a:cubicBezTo>
                  <a:pt x="209" y="131"/>
                  <a:pt x="207" y="133"/>
                  <a:pt x="203" y="133"/>
                </a:cubicBezTo>
                <a:cubicBezTo>
                  <a:pt x="200" y="135"/>
                  <a:pt x="195" y="134"/>
                  <a:pt x="193" y="136"/>
                </a:cubicBezTo>
                <a:cubicBezTo>
                  <a:pt x="193" y="135"/>
                  <a:pt x="191" y="135"/>
                  <a:pt x="190" y="135"/>
                </a:cubicBezTo>
                <a:cubicBezTo>
                  <a:pt x="188" y="138"/>
                  <a:pt x="183" y="135"/>
                  <a:pt x="181" y="138"/>
                </a:cubicBezTo>
                <a:cubicBezTo>
                  <a:pt x="181" y="137"/>
                  <a:pt x="181" y="137"/>
                  <a:pt x="181" y="137"/>
                </a:cubicBezTo>
                <a:cubicBezTo>
                  <a:pt x="171" y="140"/>
                  <a:pt x="160" y="140"/>
                  <a:pt x="150" y="142"/>
                </a:cubicBezTo>
                <a:cubicBezTo>
                  <a:pt x="145" y="143"/>
                  <a:pt x="138" y="141"/>
                  <a:pt x="132" y="142"/>
                </a:cubicBezTo>
                <a:cubicBezTo>
                  <a:pt x="131" y="143"/>
                  <a:pt x="132" y="143"/>
                  <a:pt x="131" y="144"/>
                </a:cubicBezTo>
                <a:cubicBezTo>
                  <a:pt x="129" y="144"/>
                  <a:pt x="131" y="143"/>
                  <a:pt x="130" y="142"/>
                </a:cubicBezTo>
                <a:cubicBezTo>
                  <a:pt x="127" y="144"/>
                  <a:pt x="123" y="142"/>
                  <a:pt x="119" y="142"/>
                </a:cubicBezTo>
                <a:cubicBezTo>
                  <a:pt x="118" y="143"/>
                  <a:pt x="117" y="143"/>
                  <a:pt x="118" y="143"/>
                </a:cubicBezTo>
                <a:cubicBezTo>
                  <a:pt x="113" y="142"/>
                  <a:pt x="107" y="144"/>
                  <a:pt x="103" y="142"/>
                </a:cubicBezTo>
                <a:cubicBezTo>
                  <a:pt x="104" y="145"/>
                  <a:pt x="100" y="144"/>
                  <a:pt x="99" y="144"/>
                </a:cubicBezTo>
                <a:cubicBezTo>
                  <a:pt x="98" y="144"/>
                  <a:pt x="98" y="143"/>
                  <a:pt x="98" y="143"/>
                </a:cubicBezTo>
                <a:cubicBezTo>
                  <a:pt x="95" y="143"/>
                  <a:pt x="93" y="143"/>
                  <a:pt x="89" y="142"/>
                </a:cubicBezTo>
                <a:cubicBezTo>
                  <a:pt x="87" y="142"/>
                  <a:pt x="87" y="143"/>
                  <a:pt x="84" y="143"/>
                </a:cubicBezTo>
                <a:cubicBezTo>
                  <a:pt x="83" y="141"/>
                  <a:pt x="80" y="142"/>
                  <a:pt x="78" y="142"/>
                </a:cubicBezTo>
                <a:cubicBezTo>
                  <a:pt x="78" y="143"/>
                  <a:pt x="75" y="144"/>
                  <a:pt x="73" y="143"/>
                </a:cubicBezTo>
                <a:cubicBezTo>
                  <a:pt x="74" y="141"/>
                  <a:pt x="74" y="141"/>
                  <a:pt x="74" y="141"/>
                </a:cubicBezTo>
                <a:cubicBezTo>
                  <a:pt x="67" y="142"/>
                  <a:pt x="57" y="138"/>
                  <a:pt x="49" y="139"/>
                </a:cubicBezTo>
                <a:cubicBezTo>
                  <a:pt x="48" y="138"/>
                  <a:pt x="48" y="138"/>
                  <a:pt x="48" y="138"/>
                </a:cubicBezTo>
                <a:cubicBezTo>
                  <a:pt x="40" y="139"/>
                  <a:pt x="32" y="135"/>
                  <a:pt x="24" y="136"/>
                </a:cubicBezTo>
                <a:cubicBezTo>
                  <a:pt x="22" y="135"/>
                  <a:pt x="18" y="134"/>
                  <a:pt x="16" y="134"/>
                </a:cubicBezTo>
                <a:cubicBezTo>
                  <a:pt x="16" y="134"/>
                  <a:pt x="16" y="134"/>
                  <a:pt x="15" y="134"/>
                </a:cubicBezTo>
                <a:cubicBezTo>
                  <a:pt x="17" y="131"/>
                  <a:pt x="18" y="129"/>
                  <a:pt x="17" y="126"/>
                </a:cubicBezTo>
                <a:cubicBezTo>
                  <a:pt x="18" y="126"/>
                  <a:pt x="18" y="126"/>
                  <a:pt x="18" y="126"/>
                </a:cubicBezTo>
                <a:cubicBezTo>
                  <a:pt x="17" y="123"/>
                  <a:pt x="17" y="119"/>
                  <a:pt x="18" y="115"/>
                </a:cubicBezTo>
                <a:cubicBezTo>
                  <a:pt x="18" y="114"/>
                  <a:pt x="18" y="111"/>
                  <a:pt x="17" y="112"/>
                </a:cubicBezTo>
                <a:cubicBezTo>
                  <a:pt x="16" y="111"/>
                  <a:pt x="18" y="112"/>
                  <a:pt x="17" y="110"/>
                </a:cubicBezTo>
                <a:cubicBezTo>
                  <a:pt x="19" y="112"/>
                  <a:pt x="19" y="112"/>
                  <a:pt x="19" y="112"/>
                </a:cubicBezTo>
                <a:cubicBezTo>
                  <a:pt x="20" y="104"/>
                  <a:pt x="20" y="98"/>
                  <a:pt x="20" y="90"/>
                </a:cubicBezTo>
                <a:cubicBezTo>
                  <a:pt x="22" y="88"/>
                  <a:pt x="20" y="83"/>
                  <a:pt x="21" y="79"/>
                </a:cubicBezTo>
                <a:cubicBezTo>
                  <a:pt x="21" y="77"/>
                  <a:pt x="22" y="73"/>
                  <a:pt x="20" y="71"/>
                </a:cubicBezTo>
                <a:cubicBezTo>
                  <a:pt x="21" y="71"/>
                  <a:pt x="21" y="71"/>
                  <a:pt x="21" y="71"/>
                </a:cubicBezTo>
                <a:cubicBezTo>
                  <a:pt x="21" y="67"/>
                  <a:pt x="21" y="63"/>
                  <a:pt x="22" y="59"/>
                </a:cubicBezTo>
                <a:cubicBezTo>
                  <a:pt x="22" y="56"/>
                  <a:pt x="21" y="56"/>
                  <a:pt x="20" y="54"/>
                </a:cubicBezTo>
                <a:cubicBezTo>
                  <a:pt x="21" y="54"/>
                  <a:pt x="21" y="54"/>
                  <a:pt x="21" y="54"/>
                </a:cubicBezTo>
                <a:cubicBezTo>
                  <a:pt x="20" y="52"/>
                  <a:pt x="19" y="52"/>
                  <a:pt x="18" y="51"/>
                </a:cubicBezTo>
                <a:cubicBezTo>
                  <a:pt x="19" y="49"/>
                  <a:pt x="18" y="49"/>
                  <a:pt x="18" y="47"/>
                </a:cubicBezTo>
                <a:cubicBezTo>
                  <a:pt x="19" y="49"/>
                  <a:pt x="20" y="50"/>
                  <a:pt x="21" y="51"/>
                </a:cubicBezTo>
                <a:cubicBezTo>
                  <a:pt x="22" y="49"/>
                  <a:pt x="19" y="46"/>
                  <a:pt x="21" y="44"/>
                </a:cubicBezTo>
                <a:cubicBezTo>
                  <a:pt x="21" y="42"/>
                  <a:pt x="21" y="40"/>
                  <a:pt x="19" y="40"/>
                </a:cubicBezTo>
                <a:cubicBezTo>
                  <a:pt x="20" y="41"/>
                  <a:pt x="20" y="39"/>
                  <a:pt x="21" y="40"/>
                </a:cubicBezTo>
                <a:cubicBezTo>
                  <a:pt x="20" y="38"/>
                  <a:pt x="20" y="37"/>
                  <a:pt x="20" y="36"/>
                </a:cubicBezTo>
                <a:cubicBezTo>
                  <a:pt x="20" y="37"/>
                  <a:pt x="20" y="37"/>
                  <a:pt x="20" y="37"/>
                </a:cubicBezTo>
                <a:cubicBezTo>
                  <a:pt x="19" y="37"/>
                  <a:pt x="19" y="35"/>
                  <a:pt x="17" y="35"/>
                </a:cubicBezTo>
                <a:cubicBezTo>
                  <a:pt x="18" y="36"/>
                  <a:pt x="18" y="36"/>
                  <a:pt x="18" y="37"/>
                </a:cubicBezTo>
                <a:cubicBezTo>
                  <a:pt x="17" y="37"/>
                  <a:pt x="16" y="34"/>
                  <a:pt x="17" y="34"/>
                </a:cubicBezTo>
                <a:cubicBezTo>
                  <a:pt x="18" y="33"/>
                  <a:pt x="19" y="35"/>
                  <a:pt x="19" y="34"/>
                </a:cubicBezTo>
                <a:cubicBezTo>
                  <a:pt x="17" y="30"/>
                  <a:pt x="17" y="30"/>
                  <a:pt x="17" y="30"/>
                </a:cubicBezTo>
                <a:cubicBezTo>
                  <a:pt x="17" y="30"/>
                  <a:pt x="17" y="32"/>
                  <a:pt x="16" y="32"/>
                </a:cubicBezTo>
                <a:cubicBezTo>
                  <a:pt x="17" y="33"/>
                  <a:pt x="17" y="33"/>
                  <a:pt x="17" y="33"/>
                </a:cubicBezTo>
                <a:cubicBezTo>
                  <a:pt x="16" y="33"/>
                  <a:pt x="16" y="33"/>
                  <a:pt x="16" y="33"/>
                </a:cubicBezTo>
                <a:cubicBezTo>
                  <a:pt x="16" y="36"/>
                  <a:pt x="15" y="39"/>
                  <a:pt x="16" y="42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2"/>
                  <a:pt x="19" y="44"/>
                  <a:pt x="18" y="46"/>
                </a:cubicBezTo>
                <a:cubicBezTo>
                  <a:pt x="17" y="45"/>
                  <a:pt x="17" y="45"/>
                  <a:pt x="16" y="45"/>
                </a:cubicBezTo>
                <a:cubicBezTo>
                  <a:pt x="16" y="46"/>
                  <a:pt x="17" y="46"/>
                  <a:pt x="17" y="47"/>
                </a:cubicBezTo>
                <a:cubicBezTo>
                  <a:pt x="15" y="46"/>
                  <a:pt x="15" y="46"/>
                  <a:pt x="15" y="46"/>
                </a:cubicBezTo>
                <a:cubicBezTo>
                  <a:pt x="17" y="47"/>
                  <a:pt x="16" y="51"/>
                  <a:pt x="16" y="52"/>
                </a:cubicBezTo>
                <a:cubicBezTo>
                  <a:pt x="16" y="51"/>
                  <a:pt x="16" y="51"/>
                  <a:pt x="16" y="51"/>
                </a:cubicBezTo>
                <a:cubicBezTo>
                  <a:pt x="15" y="54"/>
                  <a:pt x="17" y="51"/>
                  <a:pt x="17" y="53"/>
                </a:cubicBezTo>
                <a:cubicBezTo>
                  <a:pt x="17" y="54"/>
                  <a:pt x="15" y="53"/>
                  <a:pt x="14" y="55"/>
                </a:cubicBezTo>
                <a:cubicBezTo>
                  <a:pt x="14" y="58"/>
                  <a:pt x="16" y="62"/>
                  <a:pt x="14" y="65"/>
                </a:cubicBezTo>
                <a:cubicBezTo>
                  <a:pt x="14" y="68"/>
                  <a:pt x="15" y="70"/>
                  <a:pt x="16" y="73"/>
                </a:cubicBezTo>
                <a:cubicBezTo>
                  <a:pt x="16" y="75"/>
                  <a:pt x="14" y="72"/>
                  <a:pt x="15" y="75"/>
                </a:cubicBezTo>
                <a:cubicBezTo>
                  <a:pt x="14" y="74"/>
                  <a:pt x="13" y="75"/>
                  <a:pt x="13" y="75"/>
                </a:cubicBezTo>
                <a:cubicBezTo>
                  <a:pt x="13" y="75"/>
                  <a:pt x="12" y="79"/>
                  <a:pt x="14" y="77"/>
                </a:cubicBezTo>
                <a:cubicBezTo>
                  <a:pt x="14" y="80"/>
                  <a:pt x="13" y="84"/>
                  <a:pt x="13" y="87"/>
                </a:cubicBezTo>
                <a:cubicBezTo>
                  <a:pt x="13" y="86"/>
                  <a:pt x="12" y="86"/>
                  <a:pt x="11" y="87"/>
                </a:cubicBezTo>
                <a:cubicBezTo>
                  <a:pt x="12" y="88"/>
                  <a:pt x="13" y="91"/>
                  <a:pt x="12" y="94"/>
                </a:cubicBezTo>
                <a:cubicBezTo>
                  <a:pt x="14" y="94"/>
                  <a:pt x="14" y="93"/>
                  <a:pt x="15" y="93"/>
                </a:cubicBezTo>
                <a:cubicBezTo>
                  <a:pt x="15" y="94"/>
                  <a:pt x="15" y="94"/>
                  <a:pt x="15" y="95"/>
                </a:cubicBezTo>
                <a:cubicBezTo>
                  <a:pt x="14" y="95"/>
                  <a:pt x="12" y="95"/>
                  <a:pt x="12" y="97"/>
                </a:cubicBezTo>
                <a:cubicBezTo>
                  <a:pt x="10" y="97"/>
                  <a:pt x="12" y="93"/>
                  <a:pt x="10" y="94"/>
                </a:cubicBezTo>
                <a:cubicBezTo>
                  <a:pt x="9" y="93"/>
                  <a:pt x="9" y="89"/>
                  <a:pt x="10" y="88"/>
                </a:cubicBezTo>
                <a:cubicBezTo>
                  <a:pt x="9" y="85"/>
                  <a:pt x="10" y="89"/>
                  <a:pt x="8" y="89"/>
                </a:cubicBezTo>
                <a:cubicBezTo>
                  <a:pt x="8" y="91"/>
                  <a:pt x="9" y="92"/>
                  <a:pt x="9" y="95"/>
                </a:cubicBezTo>
                <a:cubicBezTo>
                  <a:pt x="10" y="95"/>
                  <a:pt x="10" y="94"/>
                  <a:pt x="11" y="95"/>
                </a:cubicBezTo>
                <a:cubicBezTo>
                  <a:pt x="12" y="98"/>
                  <a:pt x="9" y="99"/>
                  <a:pt x="9" y="99"/>
                </a:cubicBezTo>
                <a:cubicBezTo>
                  <a:pt x="9" y="98"/>
                  <a:pt x="9" y="98"/>
                  <a:pt x="9" y="98"/>
                </a:cubicBezTo>
                <a:cubicBezTo>
                  <a:pt x="8" y="100"/>
                  <a:pt x="9" y="100"/>
                  <a:pt x="9" y="102"/>
                </a:cubicBezTo>
                <a:cubicBezTo>
                  <a:pt x="6" y="103"/>
                  <a:pt x="9" y="99"/>
                  <a:pt x="7" y="98"/>
                </a:cubicBezTo>
                <a:cubicBezTo>
                  <a:pt x="6" y="100"/>
                  <a:pt x="6" y="100"/>
                  <a:pt x="6" y="100"/>
                </a:cubicBezTo>
                <a:cubicBezTo>
                  <a:pt x="5" y="103"/>
                  <a:pt x="7" y="101"/>
                  <a:pt x="6" y="104"/>
                </a:cubicBezTo>
                <a:cubicBezTo>
                  <a:pt x="6" y="103"/>
                  <a:pt x="6" y="103"/>
                  <a:pt x="6" y="103"/>
                </a:cubicBezTo>
                <a:cubicBezTo>
                  <a:pt x="6" y="105"/>
                  <a:pt x="6" y="105"/>
                  <a:pt x="6" y="105"/>
                </a:cubicBezTo>
                <a:cubicBezTo>
                  <a:pt x="7" y="105"/>
                  <a:pt x="8" y="105"/>
                  <a:pt x="8" y="103"/>
                </a:cubicBezTo>
                <a:cubicBezTo>
                  <a:pt x="10" y="105"/>
                  <a:pt x="8" y="105"/>
                  <a:pt x="8" y="107"/>
                </a:cubicBezTo>
                <a:cubicBezTo>
                  <a:pt x="9" y="108"/>
                  <a:pt x="8" y="106"/>
                  <a:pt x="10" y="106"/>
                </a:cubicBezTo>
                <a:cubicBezTo>
                  <a:pt x="11" y="106"/>
                  <a:pt x="10" y="108"/>
                  <a:pt x="11" y="109"/>
                </a:cubicBezTo>
                <a:cubicBezTo>
                  <a:pt x="10" y="112"/>
                  <a:pt x="9" y="110"/>
                  <a:pt x="8" y="111"/>
                </a:cubicBezTo>
                <a:cubicBezTo>
                  <a:pt x="8" y="111"/>
                  <a:pt x="8" y="109"/>
                  <a:pt x="9" y="109"/>
                </a:cubicBezTo>
                <a:cubicBezTo>
                  <a:pt x="8" y="107"/>
                  <a:pt x="6" y="110"/>
                  <a:pt x="5" y="108"/>
                </a:cubicBezTo>
                <a:cubicBezTo>
                  <a:pt x="4" y="110"/>
                  <a:pt x="6" y="110"/>
                  <a:pt x="6" y="111"/>
                </a:cubicBezTo>
                <a:cubicBezTo>
                  <a:pt x="6" y="111"/>
                  <a:pt x="7" y="112"/>
                  <a:pt x="8" y="111"/>
                </a:cubicBezTo>
                <a:cubicBezTo>
                  <a:pt x="11" y="115"/>
                  <a:pt x="5" y="113"/>
                  <a:pt x="5" y="117"/>
                </a:cubicBezTo>
                <a:cubicBezTo>
                  <a:pt x="7" y="116"/>
                  <a:pt x="7" y="122"/>
                  <a:pt x="10" y="119"/>
                </a:cubicBezTo>
                <a:cubicBezTo>
                  <a:pt x="10" y="120"/>
                  <a:pt x="11" y="121"/>
                  <a:pt x="10" y="122"/>
                </a:cubicBezTo>
                <a:cubicBezTo>
                  <a:pt x="9" y="121"/>
                  <a:pt x="9" y="124"/>
                  <a:pt x="8" y="122"/>
                </a:cubicBezTo>
                <a:cubicBezTo>
                  <a:pt x="8" y="123"/>
                  <a:pt x="8" y="123"/>
                  <a:pt x="8" y="123"/>
                </a:cubicBezTo>
                <a:cubicBezTo>
                  <a:pt x="6" y="121"/>
                  <a:pt x="6" y="121"/>
                  <a:pt x="6" y="121"/>
                </a:cubicBezTo>
                <a:cubicBezTo>
                  <a:pt x="5" y="122"/>
                  <a:pt x="4" y="124"/>
                  <a:pt x="3" y="125"/>
                </a:cubicBezTo>
                <a:cubicBezTo>
                  <a:pt x="3" y="126"/>
                  <a:pt x="4" y="124"/>
                  <a:pt x="4" y="126"/>
                </a:cubicBezTo>
                <a:cubicBezTo>
                  <a:pt x="4" y="126"/>
                  <a:pt x="3" y="127"/>
                  <a:pt x="3" y="128"/>
                </a:cubicBezTo>
                <a:cubicBezTo>
                  <a:pt x="4" y="126"/>
                  <a:pt x="5" y="128"/>
                  <a:pt x="5" y="129"/>
                </a:cubicBezTo>
                <a:cubicBezTo>
                  <a:pt x="5" y="131"/>
                  <a:pt x="3" y="132"/>
                  <a:pt x="3" y="132"/>
                </a:cubicBezTo>
                <a:cubicBezTo>
                  <a:pt x="2" y="130"/>
                  <a:pt x="2" y="130"/>
                  <a:pt x="2" y="130"/>
                </a:cubicBezTo>
                <a:cubicBezTo>
                  <a:pt x="3" y="131"/>
                  <a:pt x="1" y="130"/>
                  <a:pt x="1" y="132"/>
                </a:cubicBezTo>
                <a:cubicBezTo>
                  <a:pt x="2" y="132"/>
                  <a:pt x="3" y="133"/>
                  <a:pt x="4" y="134"/>
                </a:cubicBezTo>
                <a:cubicBezTo>
                  <a:pt x="4" y="135"/>
                  <a:pt x="3" y="136"/>
                  <a:pt x="3" y="136"/>
                </a:cubicBezTo>
                <a:cubicBezTo>
                  <a:pt x="3" y="134"/>
                  <a:pt x="3" y="134"/>
                  <a:pt x="3" y="134"/>
                </a:cubicBezTo>
                <a:cubicBezTo>
                  <a:pt x="3" y="135"/>
                  <a:pt x="2" y="135"/>
                  <a:pt x="1" y="135"/>
                </a:cubicBezTo>
                <a:cubicBezTo>
                  <a:pt x="1" y="136"/>
                  <a:pt x="1" y="136"/>
                  <a:pt x="1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1" y="138"/>
                  <a:pt x="1" y="138"/>
                  <a:pt x="1" y="137"/>
                </a:cubicBezTo>
                <a:cubicBezTo>
                  <a:pt x="2" y="139"/>
                  <a:pt x="4" y="142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9" y="147"/>
                  <a:pt x="9" y="147"/>
                  <a:pt x="9" y="147"/>
                </a:cubicBezTo>
                <a:cubicBezTo>
                  <a:pt x="10" y="147"/>
                  <a:pt x="10" y="148"/>
                  <a:pt x="9" y="148"/>
                </a:cubicBezTo>
                <a:cubicBezTo>
                  <a:pt x="10" y="147"/>
                  <a:pt x="11" y="148"/>
                  <a:pt x="12" y="148"/>
                </a:cubicBezTo>
                <a:cubicBezTo>
                  <a:pt x="12" y="148"/>
                  <a:pt x="12" y="148"/>
                  <a:pt x="12" y="148"/>
                </a:cubicBezTo>
                <a:cubicBezTo>
                  <a:pt x="13" y="148"/>
                  <a:pt x="15" y="147"/>
                  <a:pt x="15" y="148"/>
                </a:cubicBezTo>
                <a:cubicBezTo>
                  <a:pt x="15" y="146"/>
                  <a:pt x="14" y="148"/>
                  <a:pt x="13" y="147"/>
                </a:cubicBezTo>
                <a:cubicBezTo>
                  <a:pt x="12" y="145"/>
                  <a:pt x="15" y="146"/>
                  <a:pt x="15" y="146"/>
                </a:cubicBezTo>
                <a:cubicBezTo>
                  <a:pt x="15" y="148"/>
                  <a:pt x="18" y="147"/>
                  <a:pt x="19" y="147"/>
                </a:cubicBezTo>
                <a:cubicBezTo>
                  <a:pt x="20" y="148"/>
                  <a:pt x="20" y="148"/>
                  <a:pt x="20" y="149"/>
                </a:cubicBezTo>
                <a:cubicBezTo>
                  <a:pt x="21" y="147"/>
                  <a:pt x="21" y="147"/>
                  <a:pt x="21" y="147"/>
                </a:cubicBezTo>
                <a:cubicBezTo>
                  <a:pt x="21" y="150"/>
                  <a:pt x="24" y="147"/>
                  <a:pt x="25" y="148"/>
                </a:cubicBezTo>
                <a:cubicBezTo>
                  <a:pt x="24" y="149"/>
                  <a:pt x="24" y="150"/>
                  <a:pt x="25" y="150"/>
                </a:cubicBezTo>
                <a:cubicBezTo>
                  <a:pt x="24" y="148"/>
                  <a:pt x="28" y="149"/>
                  <a:pt x="27" y="147"/>
                </a:cubicBezTo>
                <a:cubicBezTo>
                  <a:pt x="30" y="148"/>
                  <a:pt x="26" y="149"/>
                  <a:pt x="27" y="151"/>
                </a:cubicBezTo>
                <a:cubicBezTo>
                  <a:pt x="29" y="150"/>
                  <a:pt x="30" y="152"/>
                  <a:pt x="31" y="151"/>
                </a:cubicBezTo>
                <a:cubicBezTo>
                  <a:pt x="29" y="150"/>
                  <a:pt x="31" y="150"/>
                  <a:pt x="32" y="149"/>
                </a:cubicBezTo>
                <a:cubicBezTo>
                  <a:pt x="34" y="149"/>
                  <a:pt x="31" y="150"/>
                  <a:pt x="33" y="151"/>
                </a:cubicBezTo>
                <a:cubicBezTo>
                  <a:pt x="34" y="150"/>
                  <a:pt x="35" y="149"/>
                  <a:pt x="34" y="148"/>
                </a:cubicBezTo>
                <a:cubicBezTo>
                  <a:pt x="35" y="149"/>
                  <a:pt x="37" y="148"/>
                  <a:pt x="38" y="149"/>
                </a:cubicBezTo>
                <a:cubicBezTo>
                  <a:pt x="39" y="150"/>
                  <a:pt x="35" y="149"/>
                  <a:pt x="36" y="150"/>
                </a:cubicBezTo>
                <a:cubicBezTo>
                  <a:pt x="39" y="151"/>
                  <a:pt x="38" y="148"/>
                  <a:pt x="41" y="148"/>
                </a:cubicBezTo>
                <a:cubicBezTo>
                  <a:pt x="40" y="147"/>
                  <a:pt x="42" y="145"/>
                  <a:pt x="43" y="145"/>
                </a:cubicBezTo>
                <a:cubicBezTo>
                  <a:pt x="46" y="145"/>
                  <a:pt x="42" y="145"/>
                  <a:pt x="43" y="147"/>
                </a:cubicBezTo>
                <a:cubicBezTo>
                  <a:pt x="44" y="147"/>
                  <a:pt x="44" y="147"/>
                  <a:pt x="44" y="147"/>
                </a:cubicBezTo>
                <a:cubicBezTo>
                  <a:pt x="46" y="149"/>
                  <a:pt x="40" y="149"/>
                  <a:pt x="41" y="151"/>
                </a:cubicBezTo>
                <a:cubicBezTo>
                  <a:pt x="43" y="151"/>
                  <a:pt x="43" y="151"/>
                  <a:pt x="43" y="151"/>
                </a:cubicBezTo>
                <a:cubicBezTo>
                  <a:pt x="42" y="151"/>
                  <a:pt x="42" y="152"/>
                  <a:pt x="42" y="153"/>
                </a:cubicBezTo>
                <a:cubicBezTo>
                  <a:pt x="43" y="151"/>
                  <a:pt x="46" y="153"/>
                  <a:pt x="46" y="153"/>
                </a:cubicBezTo>
                <a:cubicBezTo>
                  <a:pt x="46" y="151"/>
                  <a:pt x="45" y="153"/>
                  <a:pt x="45" y="152"/>
                </a:cubicBezTo>
                <a:cubicBezTo>
                  <a:pt x="47" y="152"/>
                  <a:pt x="48" y="150"/>
                  <a:pt x="50" y="151"/>
                </a:cubicBezTo>
                <a:cubicBezTo>
                  <a:pt x="48" y="152"/>
                  <a:pt x="50" y="153"/>
                  <a:pt x="49" y="153"/>
                </a:cubicBezTo>
                <a:cubicBezTo>
                  <a:pt x="51" y="154"/>
                  <a:pt x="50" y="152"/>
                  <a:pt x="52" y="153"/>
                </a:cubicBezTo>
                <a:cubicBezTo>
                  <a:pt x="51" y="153"/>
                  <a:pt x="51" y="153"/>
                  <a:pt x="51" y="153"/>
                </a:cubicBezTo>
                <a:cubicBezTo>
                  <a:pt x="57" y="154"/>
                  <a:pt x="65" y="155"/>
                  <a:pt x="71" y="153"/>
                </a:cubicBezTo>
                <a:cubicBezTo>
                  <a:pt x="72" y="154"/>
                  <a:pt x="73" y="155"/>
                  <a:pt x="76" y="156"/>
                </a:cubicBezTo>
                <a:cubicBezTo>
                  <a:pt x="75" y="155"/>
                  <a:pt x="77" y="155"/>
                  <a:pt x="77" y="154"/>
                </a:cubicBezTo>
                <a:cubicBezTo>
                  <a:pt x="79" y="156"/>
                  <a:pt x="79" y="156"/>
                  <a:pt x="79" y="156"/>
                </a:cubicBezTo>
                <a:cubicBezTo>
                  <a:pt x="80" y="157"/>
                  <a:pt x="83" y="156"/>
                  <a:pt x="85" y="155"/>
                </a:cubicBezTo>
                <a:cubicBezTo>
                  <a:pt x="85" y="156"/>
                  <a:pt x="85" y="156"/>
                  <a:pt x="85" y="156"/>
                </a:cubicBezTo>
                <a:cubicBezTo>
                  <a:pt x="87" y="157"/>
                  <a:pt x="87" y="156"/>
                  <a:pt x="87" y="155"/>
                </a:cubicBezTo>
                <a:cubicBezTo>
                  <a:pt x="88" y="156"/>
                  <a:pt x="88" y="156"/>
                  <a:pt x="88" y="156"/>
                </a:cubicBezTo>
                <a:cubicBezTo>
                  <a:pt x="89" y="155"/>
                  <a:pt x="89" y="155"/>
                  <a:pt x="89" y="155"/>
                </a:cubicBezTo>
                <a:cubicBezTo>
                  <a:pt x="90" y="155"/>
                  <a:pt x="92" y="155"/>
                  <a:pt x="92" y="157"/>
                </a:cubicBezTo>
                <a:cubicBezTo>
                  <a:pt x="93" y="157"/>
                  <a:pt x="93" y="156"/>
                  <a:pt x="93" y="156"/>
                </a:cubicBezTo>
                <a:cubicBezTo>
                  <a:pt x="94" y="157"/>
                  <a:pt x="99" y="157"/>
                  <a:pt x="101" y="157"/>
                </a:cubicBezTo>
                <a:cubicBezTo>
                  <a:pt x="100" y="156"/>
                  <a:pt x="100" y="156"/>
                  <a:pt x="100" y="155"/>
                </a:cubicBezTo>
                <a:cubicBezTo>
                  <a:pt x="101" y="153"/>
                  <a:pt x="101" y="155"/>
                  <a:pt x="102" y="154"/>
                </a:cubicBezTo>
                <a:cubicBezTo>
                  <a:pt x="102" y="155"/>
                  <a:pt x="103" y="156"/>
                  <a:pt x="102" y="156"/>
                </a:cubicBezTo>
                <a:cubicBezTo>
                  <a:pt x="106" y="158"/>
                  <a:pt x="111" y="157"/>
                  <a:pt x="116" y="157"/>
                </a:cubicBezTo>
                <a:cubicBezTo>
                  <a:pt x="117" y="157"/>
                  <a:pt x="117" y="157"/>
                  <a:pt x="117" y="156"/>
                </a:cubicBezTo>
                <a:cubicBezTo>
                  <a:pt x="120" y="158"/>
                  <a:pt x="124" y="156"/>
                  <a:pt x="127" y="157"/>
                </a:cubicBezTo>
                <a:cubicBezTo>
                  <a:pt x="127" y="156"/>
                  <a:pt x="128" y="154"/>
                  <a:pt x="129" y="154"/>
                </a:cubicBezTo>
                <a:cubicBezTo>
                  <a:pt x="131" y="153"/>
                  <a:pt x="130" y="156"/>
                  <a:pt x="132" y="157"/>
                </a:cubicBezTo>
                <a:cubicBezTo>
                  <a:pt x="133" y="156"/>
                  <a:pt x="135" y="156"/>
                  <a:pt x="135" y="156"/>
                </a:cubicBezTo>
                <a:cubicBezTo>
                  <a:pt x="135" y="156"/>
                  <a:pt x="135" y="156"/>
                  <a:pt x="135" y="156"/>
                </a:cubicBezTo>
                <a:cubicBezTo>
                  <a:pt x="136" y="155"/>
                  <a:pt x="138" y="155"/>
                  <a:pt x="139" y="155"/>
                </a:cubicBezTo>
                <a:cubicBezTo>
                  <a:pt x="139" y="156"/>
                  <a:pt x="139" y="156"/>
                  <a:pt x="139" y="156"/>
                </a:cubicBezTo>
                <a:cubicBezTo>
                  <a:pt x="140" y="156"/>
                  <a:pt x="142" y="156"/>
                  <a:pt x="143" y="156"/>
                </a:cubicBezTo>
                <a:cubicBezTo>
                  <a:pt x="143" y="155"/>
                  <a:pt x="146" y="156"/>
                  <a:pt x="147" y="154"/>
                </a:cubicBezTo>
                <a:cubicBezTo>
                  <a:pt x="147" y="155"/>
                  <a:pt x="146" y="155"/>
                  <a:pt x="147" y="155"/>
                </a:cubicBezTo>
                <a:cubicBezTo>
                  <a:pt x="147" y="154"/>
                  <a:pt x="147" y="154"/>
                  <a:pt x="147" y="154"/>
                </a:cubicBezTo>
                <a:cubicBezTo>
                  <a:pt x="149" y="154"/>
                  <a:pt x="149" y="154"/>
                  <a:pt x="149" y="154"/>
                </a:cubicBezTo>
                <a:cubicBezTo>
                  <a:pt x="149" y="155"/>
                  <a:pt x="149" y="155"/>
                  <a:pt x="148" y="156"/>
                </a:cubicBezTo>
                <a:cubicBezTo>
                  <a:pt x="150" y="156"/>
                  <a:pt x="149" y="155"/>
                  <a:pt x="150" y="154"/>
                </a:cubicBezTo>
                <a:cubicBezTo>
                  <a:pt x="151" y="153"/>
                  <a:pt x="151" y="154"/>
                  <a:pt x="152" y="155"/>
                </a:cubicBezTo>
                <a:cubicBezTo>
                  <a:pt x="152" y="155"/>
                  <a:pt x="151" y="154"/>
                  <a:pt x="151" y="155"/>
                </a:cubicBezTo>
                <a:cubicBezTo>
                  <a:pt x="150" y="156"/>
                  <a:pt x="152" y="155"/>
                  <a:pt x="152" y="156"/>
                </a:cubicBezTo>
                <a:cubicBezTo>
                  <a:pt x="152" y="156"/>
                  <a:pt x="152" y="154"/>
                  <a:pt x="153" y="154"/>
                </a:cubicBezTo>
                <a:cubicBezTo>
                  <a:pt x="154" y="154"/>
                  <a:pt x="157" y="154"/>
                  <a:pt x="157" y="155"/>
                </a:cubicBezTo>
                <a:cubicBezTo>
                  <a:pt x="158" y="154"/>
                  <a:pt x="159" y="154"/>
                  <a:pt x="159" y="154"/>
                </a:cubicBezTo>
                <a:cubicBezTo>
                  <a:pt x="158" y="153"/>
                  <a:pt x="157" y="153"/>
                  <a:pt x="157" y="153"/>
                </a:cubicBezTo>
                <a:cubicBezTo>
                  <a:pt x="157" y="152"/>
                  <a:pt x="159" y="152"/>
                  <a:pt x="159" y="152"/>
                </a:cubicBezTo>
                <a:cubicBezTo>
                  <a:pt x="159" y="153"/>
                  <a:pt x="159" y="153"/>
                  <a:pt x="159" y="153"/>
                </a:cubicBezTo>
                <a:cubicBezTo>
                  <a:pt x="159" y="152"/>
                  <a:pt x="161" y="152"/>
                  <a:pt x="160" y="152"/>
                </a:cubicBezTo>
                <a:cubicBezTo>
                  <a:pt x="162" y="153"/>
                  <a:pt x="162" y="153"/>
                  <a:pt x="162" y="153"/>
                </a:cubicBezTo>
                <a:cubicBezTo>
                  <a:pt x="162" y="152"/>
                  <a:pt x="164" y="152"/>
                  <a:pt x="165" y="151"/>
                </a:cubicBezTo>
                <a:cubicBezTo>
                  <a:pt x="166" y="153"/>
                  <a:pt x="165" y="154"/>
                  <a:pt x="167" y="154"/>
                </a:cubicBezTo>
                <a:cubicBezTo>
                  <a:pt x="169" y="152"/>
                  <a:pt x="169" y="152"/>
                  <a:pt x="169" y="152"/>
                </a:cubicBezTo>
                <a:cubicBezTo>
                  <a:pt x="170" y="152"/>
                  <a:pt x="171" y="152"/>
                  <a:pt x="170" y="153"/>
                </a:cubicBezTo>
                <a:cubicBezTo>
                  <a:pt x="174" y="153"/>
                  <a:pt x="174" y="149"/>
                  <a:pt x="177" y="150"/>
                </a:cubicBezTo>
                <a:cubicBezTo>
                  <a:pt x="176" y="152"/>
                  <a:pt x="177" y="152"/>
                  <a:pt x="179" y="152"/>
                </a:cubicBezTo>
                <a:cubicBezTo>
                  <a:pt x="179" y="152"/>
                  <a:pt x="179" y="151"/>
                  <a:pt x="179" y="151"/>
                </a:cubicBezTo>
                <a:cubicBezTo>
                  <a:pt x="179" y="150"/>
                  <a:pt x="179" y="152"/>
                  <a:pt x="177" y="151"/>
                </a:cubicBezTo>
                <a:cubicBezTo>
                  <a:pt x="177" y="150"/>
                  <a:pt x="178" y="151"/>
                  <a:pt x="179" y="150"/>
                </a:cubicBezTo>
                <a:cubicBezTo>
                  <a:pt x="182" y="153"/>
                  <a:pt x="188" y="149"/>
                  <a:pt x="193" y="149"/>
                </a:cubicBezTo>
                <a:cubicBezTo>
                  <a:pt x="192" y="148"/>
                  <a:pt x="194" y="149"/>
                  <a:pt x="195" y="148"/>
                </a:cubicBezTo>
                <a:cubicBezTo>
                  <a:pt x="195" y="150"/>
                  <a:pt x="198" y="147"/>
                  <a:pt x="199" y="148"/>
                </a:cubicBezTo>
                <a:cubicBezTo>
                  <a:pt x="198" y="146"/>
                  <a:pt x="198" y="146"/>
                  <a:pt x="198" y="146"/>
                </a:cubicBezTo>
                <a:cubicBezTo>
                  <a:pt x="201" y="147"/>
                  <a:pt x="202" y="143"/>
                  <a:pt x="204" y="144"/>
                </a:cubicBezTo>
                <a:cubicBezTo>
                  <a:pt x="205" y="144"/>
                  <a:pt x="203" y="146"/>
                  <a:pt x="203" y="146"/>
                </a:cubicBezTo>
                <a:cubicBezTo>
                  <a:pt x="205" y="147"/>
                  <a:pt x="208" y="143"/>
                  <a:pt x="210" y="145"/>
                </a:cubicBezTo>
                <a:cubicBezTo>
                  <a:pt x="210" y="144"/>
                  <a:pt x="209" y="143"/>
                  <a:pt x="211" y="142"/>
                </a:cubicBezTo>
                <a:cubicBezTo>
                  <a:pt x="212" y="142"/>
                  <a:pt x="215" y="142"/>
                  <a:pt x="215" y="142"/>
                </a:cubicBezTo>
                <a:cubicBezTo>
                  <a:pt x="216" y="142"/>
                  <a:pt x="216" y="141"/>
                  <a:pt x="218" y="141"/>
                </a:cubicBezTo>
                <a:cubicBezTo>
                  <a:pt x="218" y="142"/>
                  <a:pt x="217" y="142"/>
                  <a:pt x="217" y="142"/>
                </a:cubicBezTo>
                <a:cubicBezTo>
                  <a:pt x="219" y="142"/>
                  <a:pt x="220" y="141"/>
                  <a:pt x="222" y="140"/>
                </a:cubicBezTo>
                <a:cubicBezTo>
                  <a:pt x="223" y="140"/>
                  <a:pt x="223" y="140"/>
                  <a:pt x="223" y="140"/>
                </a:cubicBezTo>
                <a:cubicBezTo>
                  <a:pt x="228" y="137"/>
                  <a:pt x="226" y="138"/>
                  <a:pt x="227" y="137"/>
                </a:cubicBezTo>
                <a:cubicBezTo>
                  <a:pt x="228" y="135"/>
                  <a:pt x="230" y="133"/>
                  <a:pt x="230" y="132"/>
                </a:cubicBezTo>
                <a:cubicBezTo>
                  <a:pt x="229" y="130"/>
                  <a:pt x="232" y="128"/>
                  <a:pt x="230" y="128"/>
                </a:cubicBezTo>
                <a:cubicBezTo>
                  <a:pt x="230" y="128"/>
                  <a:pt x="231" y="127"/>
                  <a:pt x="231" y="127"/>
                </a:cubicBezTo>
                <a:cubicBezTo>
                  <a:pt x="231" y="126"/>
                  <a:pt x="229" y="125"/>
                  <a:pt x="229" y="124"/>
                </a:cubicBezTo>
                <a:cubicBezTo>
                  <a:pt x="231" y="125"/>
                  <a:pt x="231" y="125"/>
                  <a:pt x="231" y="125"/>
                </a:cubicBezTo>
                <a:cubicBezTo>
                  <a:pt x="232" y="125"/>
                  <a:pt x="232" y="122"/>
                  <a:pt x="233" y="121"/>
                </a:cubicBezTo>
                <a:cubicBezTo>
                  <a:pt x="231" y="122"/>
                  <a:pt x="233" y="120"/>
                  <a:pt x="232" y="120"/>
                </a:cubicBezTo>
                <a:cubicBezTo>
                  <a:pt x="232" y="118"/>
                  <a:pt x="232" y="118"/>
                  <a:pt x="232" y="118"/>
                </a:cubicBezTo>
                <a:cubicBezTo>
                  <a:pt x="232" y="116"/>
                  <a:pt x="231" y="118"/>
                  <a:pt x="231" y="115"/>
                </a:cubicBezTo>
                <a:cubicBezTo>
                  <a:pt x="231" y="114"/>
                  <a:pt x="233" y="115"/>
                  <a:pt x="233" y="116"/>
                </a:cubicBezTo>
                <a:cubicBezTo>
                  <a:pt x="234" y="114"/>
                  <a:pt x="233" y="113"/>
                  <a:pt x="233" y="112"/>
                </a:cubicBezTo>
                <a:cubicBezTo>
                  <a:pt x="233" y="112"/>
                  <a:pt x="233" y="112"/>
                  <a:pt x="233" y="112"/>
                </a:cubicBezTo>
                <a:cubicBezTo>
                  <a:pt x="233" y="112"/>
                  <a:pt x="233" y="112"/>
                  <a:pt x="233" y="112"/>
                </a:cubicBezTo>
                <a:cubicBezTo>
                  <a:pt x="233" y="111"/>
                  <a:pt x="233" y="111"/>
                  <a:pt x="233" y="110"/>
                </a:cubicBezTo>
                <a:cubicBezTo>
                  <a:pt x="233" y="110"/>
                  <a:pt x="233" y="110"/>
                  <a:pt x="233" y="110"/>
                </a:cubicBezTo>
                <a:cubicBezTo>
                  <a:pt x="233" y="111"/>
                  <a:pt x="233" y="111"/>
                  <a:pt x="233" y="111"/>
                </a:cubicBezTo>
                <a:cubicBezTo>
                  <a:pt x="233" y="111"/>
                  <a:pt x="233" y="111"/>
                  <a:pt x="233" y="110"/>
                </a:cubicBezTo>
                <a:cubicBezTo>
                  <a:pt x="234" y="110"/>
                  <a:pt x="234" y="110"/>
                  <a:pt x="234" y="110"/>
                </a:cubicBezTo>
                <a:cubicBezTo>
                  <a:pt x="234" y="109"/>
                  <a:pt x="234" y="109"/>
                  <a:pt x="234" y="109"/>
                </a:cubicBezTo>
                <a:cubicBezTo>
                  <a:pt x="235" y="109"/>
                  <a:pt x="235" y="109"/>
                  <a:pt x="235" y="109"/>
                </a:cubicBezTo>
                <a:cubicBezTo>
                  <a:pt x="235" y="108"/>
                  <a:pt x="234" y="106"/>
                  <a:pt x="234" y="106"/>
                </a:cubicBezTo>
                <a:cubicBezTo>
                  <a:pt x="235" y="102"/>
                  <a:pt x="235" y="96"/>
                  <a:pt x="234" y="94"/>
                </a:cubicBezTo>
                <a:cubicBezTo>
                  <a:pt x="234" y="94"/>
                  <a:pt x="235" y="94"/>
                  <a:pt x="234" y="94"/>
                </a:cubicBezTo>
                <a:cubicBezTo>
                  <a:pt x="234" y="93"/>
                  <a:pt x="233" y="91"/>
                  <a:pt x="234" y="91"/>
                </a:cubicBezTo>
                <a:cubicBezTo>
                  <a:pt x="234" y="90"/>
                  <a:pt x="235" y="90"/>
                  <a:pt x="235" y="88"/>
                </a:cubicBezTo>
                <a:cubicBezTo>
                  <a:pt x="235" y="88"/>
                  <a:pt x="234" y="88"/>
                  <a:pt x="234" y="88"/>
                </a:cubicBezTo>
                <a:cubicBezTo>
                  <a:pt x="236" y="85"/>
                  <a:pt x="233" y="81"/>
                  <a:pt x="234" y="77"/>
                </a:cubicBezTo>
                <a:cubicBezTo>
                  <a:pt x="235" y="78"/>
                  <a:pt x="235" y="78"/>
                  <a:pt x="235" y="79"/>
                </a:cubicBezTo>
                <a:cubicBezTo>
                  <a:pt x="235" y="76"/>
                  <a:pt x="235" y="73"/>
                  <a:pt x="233" y="70"/>
                </a:cubicBezTo>
                <a:cubicBezTo>
                  <a:pt x="234" y="71"/>
                  <a:pt x="234" y="71"/>
                  <a:pt x="235" y="71"/>
                </a:cubicBezTo>
                <a:close/>
                <a:moveTo>
                  <a:pt x="233" y="107"/>
                </a:moveTo>
                <a:cubicBezTo>
                  <a:pt x="233" y="107"/>
                  <a:pt x="233" y="108"/>
                  <a:pt x="233" y="108"/>
                </a:cubicBezTo>
                <a:cubicBezTo>
                  <a:pt x="233" y="108"/>
                  <a:pt x="233" y="107"/>
                  <a:pt x="233" y="107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lIns="36000" tIns="72000" rIns="36000" bIns="36000" anchor="ctr" anchorCtr="1"/>
          <a:lstStyle>
            <a:lvl1pPr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l-PL" sz="1200" dirty="0" err="1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ThROTTLE</a:t>
            </a: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 ANGLE 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Max : 16.72◦</a:t>
            </a:r>
          </a:p>
          <a:p>
            <a:pPr algn="ctr">
              <a:spcBef>
                <a:spcPct val="0"/>
              </a:spcBef>
              <a:buClr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Min : 6◦</a:t>
            </a:r>
          </a:p>
          <a:p>
            <a:pPr algn="ctr">
              <a:spcBef>
                <a:spcPct val="0"/>
              </a:spcBef>
              <a:buClr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Mean : 11.73◦</a:t>
            </a:r>
          </a:p>
        </p:txBody>
      </p:sp>
    </p:spTree>
    <p:extLst>
      <p:ext uri="{BB962C8B-B14F-4D97-AF65-F5344CB8AC3E}">
        <p14:creationId xmlns:p14="http://schemas.microsoft.com/office/powerpoint/2010/main" val="2544159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55EC902-B46E-4296-92D1-762E8E6CEE66}"/>
              </a:ext>
            </a:extLst>
          </p:cNvPr>
          <p:cNvSpPr txBox="1">
            <a:spLocks/>
          </p:cNvSpPr>
          <p:nvPr/>
        </p:nvSpPr>
        <p:spPr>
          <a:xfrm>
            <a:off x="482922" y="51889"/>
            <a:ext cx="5052046" cy="656038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900" b="1" i="0" kern="1200" cap="all" spc="30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Close loop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{</a:t>
            </a:r>
            <a:r>
              <a:rPr lang="en-US" dirty="0" err="1">
                <a:solidFill>
                  <a:schemeClr val="tx1"/>
                </a:solidFill>
              </a:rPr>
              <a:t>kp</a:t>
            </a:r>
            <a:r>
              <a:rPr lang="en-US" dirty="0">
                <a:solidFill>
                  <a:schemeClr val="tx1"/>
                </a:solidFill>
              </a:rPr>
              <a:t>: 0.225, </a:t>
            </a:r>
            <a:r>
              <a:rPr lang="en-US" dirty="0" err="1">
                <a:solidFill>
                  <a:schemeClr val="tx1"/>
                </a:solidFill>
              </a:rPr>
              <a:t>ki</a:t>
            </a:r>
            <a:r>
              <a:rPr lang="en-US" dirty="0">
                <a:solidFill>
                  <a:schemeClr val="tx1"/>
                </a:solidFill>
              </a:rPr>
              <a:t>: 0.01, </a:t>
            </a:r>
            <a:r>
              <a:rPr lang="en-US" dirty="0" err="1">
                <a:solidFill>
                  <a:schemeClr val="tx1"/>
                </a:solidFill>
              </a:rPr>
              <a:t>Kd</a:t>
            </a:r>
            <a:r>
              <a:rPr lang="en-US" dirty="0">
                <a:solidFill>
                  <a:schemeClr val="tx1"/>
                </a:solidFill>
              </a:rPr>
              <a:t>: 4.25}</a:t>
            </a:r>
          </a:p>
        </p:txBody>
      </p:sp>
      <p:pic>
        <p:nvPicPr>
          <p:cNvPr id="6" name="圖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340475" y="717504"/>
            <a:ext cx="6803342" cy="2526830"/>
          </a:xfrm>
          <a:prstGeom prst="rect">
            <a:avLst/>
          </a:prstGeom>
        </p:spPr>
      </p:pic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276846" y="3447207"/>
            <a:ext cx="7020992" cy="335665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431489" y="707927"/>
            <a:ext cx="1712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Throttle angle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31489" y="3454086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Engine speed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0" name="Pięciokąt 1">
            <a:extLst>
              <a:ext uri="{FF2B5EF4-FFF2-40B4-BE49-F238E27FC236}">
                <a16:creationId xmlns:a16="http://schemas.microsoft.com/office/drawing/2014/main" id="{DBACC98B-7110-4190-94C1-A1C017B5CB5F}"/>
              </a:ext>
            </a:extLst>
          </p:cNvPr>
          <p:cNvSpPr/>
          <p:nvPr/>
        </p:nvSpPr>
        <p:spPr>
          <a:xfrm rot="5400000">
            <a:off x="9506935" y="-716562"/>
            <a:ext cx="482493" cy="2554737"/>
          </a:xfrm>
          <a:prstGeom prst="homePlate">
            <a:avLst>
              <a:gd name="adj" fmla="val 31349"/>
            </a:avLst>
          </a:prstGeom>
          <a:solidFill>
            <a:srgbClr val="15979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11" name="Prostokąt zaokrąglony 70">
            <a:extLst>
              <a:ext uri="{FF2B5EF4-FFF2-40B4-BE49-F238E27FC236}">
                <a16:creationId xmlns:a16="http://schemas.microsoft.com/office/drawing/2014/main" id="{7E229A6E-A2AF-48AD-92BA-418892CECD95}"/>
              </a:ext>
            </a:extLst>
          </p:cNvPr>
          <p:cNvSpPr/>
          <p:nvPr/>
        </p:nvSpPr>
        <p:spPr>
          <a:xfrm>
            <a:off x="8470814" y="305701"/>
            <a:ext cx="2554738" cy="1657759"/>
          </a:xfrm>
          <a:prstGeom prst="roundRect">
            <a:avLst>
              <a:gd name="adj" fmla="val 0"/>
            </a:avLst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latin typeface="Calibri"/>
            </a:endParaRPr>
          </a:p>
        </p:txBody>
      </p:sp>
      <p:sp>
        <p:nvSpPr>
          <p:cNvPr id="12" name="Prostokąt 35">
            <a:extLst>
              <a:ext uri="{FF2B5EF4-FFF2-40B4-BE49-F238E27FC236}">
                <a16:creationId xmlns:a16="http://schemas.microsoft.com/office/drawing/2014/main" id="{599F46B1-17DB-4A93-9895-18E625495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8477" y="385367"/>
            <a:ext cx="19526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>
                <a:solidFill>
                  <a:schemeClr val="bg1"/>
                </a:solidFill>
              </a:rPr>
              <a:t>Signal Statistics</a:t>
            </a:r>
            <a:endParaRPr lang="en-US" sz="1400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8C61E593-F342-4C27-8E64-363FF7427A43}"/>
              </a:ext>
            </a:extLst>
          </p:cNvPr>
          <p:cNvSpPr>
            <a:spLocks/>
          </p:cNvSpPr>
          <p:nvPr/>
        </p:nvSpPr>
        <p:spPr bwMode="auto">
          <a:xfrm>
            <a:off x="8758477" y="1640161"/>
            <a:ext cx="1766838" cy="53798"/>
          </a:xfrm>
          <a:custGeom>
            <a:avLst/>
            <a:gdLst/>
            <a:ahLst/>
            <a:cxnLst/>
            <a:rect l="l" t="t" r="r" b="b"/>
            <a:pathLst>
              <a:path w="4230688" h="323122">
                <a:moveTo>
                  <a:pt x="690731" y="306944"/>
                </a:moveTo>
                <a:lnTo>
                  <a:pt x="690926" y="307256"/>
                </a:lnTo>
                <a:lnTo>
                  <a:pt x="686864" y="315369"/>
                </a:lnTo>
                <a:close/>
                <a:moveTo>
                  <a:pt x="616109" y="299788"/>
                </a:moveTo>
                <a:cubicBezTo>
                  <a:pt x="619443" y="298845"/>
                  <a:pt x="622300" y="299788"/>
                  <a:pt x="622300" y="307328"/>
                </a:cubicBezTo>
                <a:cubicBezTo>
                  <a:pt x="618490" y="296017"/>
                  <a:pt x="603250" y="322409"/>
                  <a:pt x="607060" y="303558"/>
                </a:cubicBezTo>
                <a:cubicBezTo>
                  <a:pt x="608965" y="303558"/>
                  <a:pt x="612775" y="300730"/>
                  <a:pt x="616109" y="299788"/>
                </a:cubicBezTo>
                <a:close/>
                <a:moveTo>
                  <a:pt x="454554" y="292247"/>
                </a:moveTo>
                <a:lnTo>
                  <a:pt x="458259" y="304649"/>
                </a:lnTo>
                <a:cubicBezTo>
                  <a:pt x="457333" y="307130"/>
                  <a:pt x="454555" y="308122"/>
                  <a:pt x="450850" y="308122"/>
                </a:cubicBezTo>
                <a:cubicBezTo>
                  <a:pt x="450850" y="300185"/>
                  <a:pt x="454554" y="296216"/>
                  <a:pt x="454554" y="292247"/>
                </a:cubicBezTo>
                <a:close/>
                <a:moveTo>
                  <a:pt x="2509981" y="291195"/>
                </a:moveTo>
                <a:cubicBezTo>
                  <a:pt x="2510643" y="295092"/>
                  <a:pt x="2510774" y="299730"/>
                  <a:pt x="2512484" y="299730"/>
                </a:cubicBezTo>
                <a:cubicBezTo>
                  <a:pt x="2507667" y="302090"/>
                  <a:pt x="2510680" y="295245"/>
                  <a:pt x="2509981" y="291195"/>
                </a:cubicBezTo>
                <a:close/>
                <a:moveTo>
                  <a:pt x="2509608" y="289487"/>
                </a:moveTo>
                <a:cubicBezTo>
                  <a:pt x="2510101" y="289846"/>
                  <a:pt x="2510261" y="290465"/>
                  <a:pt x="2509981" y="291195"/>
                </a:cubicBezTo>
                <a:close/>
                <a:moveTo>
                  <a:pt x="2508837" y="285953"/>
                </a:moveTo>
                <a:lnTo>
                  <a:pt x="2509608" y="289487"/>
                </a:lnTo>
                <a:cubicBezTo>
                  <a:pt x="2509109" y="288352"/>
                  <a:pt x="2507723" y="287980"/>
                  <a:pt x="2505075" y="288845"/>
                </a:cubicBezTo>
                <a:close/>
                <a:moveTo>
                  <a:pt x="679450" y="284309"/>
                </a:moveTo>
                <a:lnTo>
                  <a:pt x="686859" y="284309"/>
                </a:lnTo>
                <a:cubicBezTo>
                  <a:pt x="690563" y="291929"/>
                  <a:pt x="683154" y="299549"/>
                  <a:pt x="683154" y="303359"/>
                </a:cubicBezTo>
                <a:close/>
                <a:moveTo>
                  <a:pt x="2260205" y="270417"/>
                </a:moveTo>
                <a:lnTo>
                  <a:pt x="2260348" y="270933"/>
                </a:lnTo>
                <a:cubicBezTo>
                  <a:pt x="2259948" y="271294"/>
                  <a:pt x="2259525" y="271348"/>
                  <a:pt x="2259116" y="271149"/>
                </a:cubicBezTo>
                <a:close/>
                <a:moveTo>
                  <a:pt x="1943100" y="266847"/>
                </a:moveTo>
                <a:lnTo>
                  <a:pt x="1951038" y="270022"/>
                </a:lnTo>
                <a:lnTo>
                  <a:pt x="1943100" y="277959"/>
                </a:lnTo>
                <a:close/>
                <a:moveTo>
                  <a:pt x="461169" y="262084"/>
                </a:moveTo>
                <a:cubicBezTo>
                  <a:pt x="464326" y="262084"/>
                  <a:pt x="467484" y="266907"/>
                  <a:pt x="470500" y="272792"/>
                </a:cubicBezTo>
                <a:cubicBezTo>
                  <a:pt x="466196" y="271480"/>
                  <a:pt x="458226" y="276212"/>
                  <a:pt x="461169" y="262084"/>
                </a:cubicBezTo>
                <a:close/>
                <a:moveTo>
                  <a:pt x="2291359" y="258271"/>
                </a:moveTo>
                <a:lnTo>
                  <a:pt x="2285073" y="260734"/>
                </a:lnTo>
                <a:lnTo>
                  <a:pt x="2288147" y="262947"/>
                </a:lnTo>
                <a:close/>
                <a:moveTo>
                  <a:pt x="2540015" y="246594"/>
                </a:moveTo>
                <a:lnTo>
                  <a:pt x="2539403" y="247970"/>
                </a:lnTo>
                <a:cubicBezTo>
                  <a:pt x="2539350" y="247837"/>
                  <a:pt x="2539298" y="247705"/>
                  <a:pt x="2539361" y="247530"/>
                </a:cubicBezTo>
                <a:close/>
                <a:moveTo>
                  <a:pt x="322813" y="246039"/>
                </a:moveTo>
                <a:lnTo>
                  <a:pt x="324000" y="247581"/>
                </a:lnTo>
                <a:lnTo>
                  <a:pt x="315606" y="255459"/>
                </a:lnTo>
                <a:cubicBezTo>
                  <a:pt x="318418" y="247970"/>
                  <a:pt x="320762" y="245629"/>
                  <a:pt x="322813" y="246039"/>
                </a:cubicBezTo>
                <a:close/>
                <a:moveTo>
                  <a:pt x="385763" y="236684"/>
                </a:moveTo>
                <a:cubicBezTo>
                  <a:pt x="385763" y="247797"/>
                  <a:pt x="367620" y="258909"/>
                  <a:pt x="360363" y="258909"/>
                </a:cubicBezTo>
                <a:close/>
                <a:moveTo>
                  <a:pt x="2543621" y="235332"/>
                </a:moveTo>
                <a:cubicBezTo>
                  <a:pt x="2544090" y="234630"/>
                  <a:pt x="2545028" y="234864"/>
                  <a:pt x="2546903" y="236736"/>
                </a:cubicBezTo>
                <a:lnTo>
                  <a:pt x="2540015" y="246594"/>
                </a:lnTo>
                <a:cubicBezTo>
                  <a:pt x="2544698" y="246705"/>
                  <a:pt x="2542302" y="237309"/>
                  <a:pt x="2543621" y="235332"/>
                </a:cubicBezTo>
                <a:close/>
                <a:moveTo>
                  <a:pt x="327595" y="234205"/>
                </a:moveTo>
                <a:cubicBezTo>
                  <a:pt x="338579" y="242162"/>
                  <a:pt x="345486" y="267175"/>
                  <a:pt x="341857" y="281670"/>
                </a:cubicBezTo>
                <a:cubicBezTo>
                  <a:pt x="334356" y="277925"/>
                  <a:pt x="341857" y="266692"/>
                  <a:pt x="338106" y="259203"/>
                </a:cubicBezTo>
                <a:lnTo>
                  <a:pt x="333009" y="262304"/>
                </a:lnTo>
                <a:cubicBezTo>
                  <a:pt x="330303" y="259202"/>
                  <a:pt x="327768" y="250108"/>
                  <a:pt x="324000" y="247581"/>
                </a:cubicBezTo>
                <a:cubicBezTo>
                  <a:pt x="327203" y="244428"/>
                  <a:pt x="328089" y="239669"/>
                  <a:pt x="327595" y="234205"/>
                </a:cubicBezTo>
                <a:close/>
                <a:moveTo>
                  <a:pt x="315384" y="224438"/>
                </a:moveTo>
                <a:cubicBezTo>
                  <a:pt x="316310" y="226705"/>
                  <a:pt x="317236" y="230334"/>
                  <a:pt x="319088" y="232148"/>
                </a:cubicBezTo>
                <a:cubicBezTo>
                  <a:pt x="315384" y="232148"/>
                  <a:pt x="311679" y="243034"/>
                  <a:pt x="307975" y="235777"/>
                </a:cubicBezTo>
                <a:cubicBezTo>
                  <a:pt x="311679" y="235777"/>
                  <a:pt x="311679" y="228520"/>
                  <a:pt x="311679" y="224891"/>
                </a:cubicBezTo>
                <a:close/>
                <a:moveTo>
                  <a:pt x="327968" y="219090"/>
                </a:moveTo>
                <a:cubicBezTo>
                  <a:pt x="328116" y="224506"/>
                  <a:pt x="328449" y="229613"/>
                  <a:pt x="327595" y="234205"/>
                </a:cubicBezTo>
                <a:lnTo>
                  <a:pt x="326856" y="232992"/>
                </a:lnTo>
                <a:cubicBezTo>
                  <a:pt x="324907" y="225208"/>
                  <a:pt x="325744" y="221216"/>
                  <a:pt x="327968" y="219090"/>
                </a:cubicBezTo>
                <a:close/>
                <a:moveTo>
                  <a:pt x="2805113" y="203347"/>
                </a:moveTo>
                <a:lnTo>
                  <a:pt x="2809876" y="228747"/>
                </a:lnTo>
                <a:lnTo>
                  <a:pt x="2805113" y="231922"/>
                </a:lnTo>
                <a:close/>
                <a:moveTo>
                  <a:pt x="2480" y="63779"/>
                </a:moveTo>
                <a:lnTo>
                  <a:pt x="7937" y="68409"/>
                </a:lnTo>
                <a:cubicBezTo>
                  <a:pt x="-7938" y="72114"/>
                  <a:pt x="15875" y="90634"/>
                  <a:pt x="0" y="75818"/>
                </a:cubicBezTo>
                <a:close/>
                <a:moveTo>
                  <a:pt x="26988" y="63647"/>
                </a:moveTo>
                <a:cubicBezTo>
                  <a:pt x="30560" y="78656"/>
                  <a:pt x="41276" y="86161"/>
                  <a:pt x="30560" y="104922"/>
                </a:cubicBezTo>
                <a:cubicBezTo>
                  <a:pt x="30560" y="93665"/>
                  <a:pt x="26988" y="74904"/>
                  <a:pt x="26988" y="63647"/>
                </a:cubicBezTo>
                <a:close/>
                <a:moveTo>
                  <a:pt x="1999391" y="27049"/>
                </a:moveTo>
                <a:cubicBezTo>
                  <a:pt x="1997398" y="29323"/>
                  <a:pt x="1995384" y="31165"/>
                  <a:pt x="1992094" y="30903"/>
                </a:cubicBezTo>
                <a:lnTo>
                  <a:pt x="1991891" y="30793"/>
                </a:lnTo>
                <a:cubicBezTo>
                  <a:pt x="1995641" y="27049"/>
                  <a:pt x="1995641" y="27049"/>
                  <a:pt x="1999391" y="27049"/>
                </a:cubicBezTo>
                <a:close/>
                <a:moveTo>
                  <a:pt x="1305627" y="12071"/>
                </a:moveTo>
                <a:cubicBezTo>
                  <a:pt x="1305633" y="12074"/>
                  <a:pt x="1305705" y="12110"/>
                  <a:pt x="1306564" y="12539"/>
                </a:cubicBezTo>
                <a:lnTo>
                  <a:pt x="1313127" y="15815"/>
                </a:lnTo>
                <a:cubicBezTo>
                  <a:pt x="1310304" y="16621"/>
                  <a:pt x="1307654" y="17339"/>
                  <a:pt x="1304900" y="17006"/>
                </a:cubicBezTo>
                <a:close/>
                <a:moveTo>
                  <a:pt x="1554011" y="721"/>
                </a:moveTo>
                <a:cubicBezTo>
                  <a:pt x="1584773" y="5284"/>
                  <a:pt x="1615008" y="29857"/>
                  <a:pt x="1643134" y="27049"/>
                </a:cubicBezTo>
                <a:cubicBezTo>
                  <a:pt x="1710635" y="4582"/>
                  <a:pt x="1781887" y="19560"/>
                  <a:pt x="1845638" y="15815"/>
                </a:cubicBezTo>
                <a:lnTo>
                  <a:pt x="1842357" y="25644"/>
                </a:lnTo>
                <a:cubicBezTo>
                  <a:pt x="1864388" y="-6651"/>
                  <a:pt x="1890639" y="60749"/>
                  <a:pt x="1909389" y="12071"/>
                </a:cubicBezTo>
                <a:cubicBezTo>
                  <a:pt x="1916890" y="19560"/>
                  <a:pt x="1931890" y="15815"/>
                  <a:pt x="1924390" y="34537"/>
                </a:cubicBezTo>
                <a:cubicBezTo>
                  <a:pt x="1941717" y="13777"/>
                  <a:pt x="1968650" y="50570"/>
                  <a:pt x="1992094" y="30903"/>
                </a:cubicBezTo>
                <a:cubicBezTo>
                  <a:pt x="2014497" y="53137"/>
                  <a:pt x="2036954" y="27092"/>
                  <a:pt x="2063143" y="45771"/>
                </a:cubicBezTo>
                <a:cubicBezTo>
                  <a:pt x="2063143" y="49515"/>
                  <a:pt x="2055642" y="49515"/>
                  <a:pt x="2055642" y="60749"/>
                </a:cubicBezTo>
                <a:cubicBezTo>
                  <a:pt x="2066893" y="75726"/>
                  <a:pt x="2081893" y="23304"/>
                  <a:pt x="2085643" y="64493"/>
                </a:cubicBezTo>
                <a:cubicBezTo>
                  <a:pt x="2089393" y="64493"/>
                  <a:pt x="2089393" y="45771"/>
                  <a:pt x="2085643" y="45771"/>
                </a:cubicBezTo>
                <a:cubicBezTo>
                  <a:pt x="2141894" y="64493"/>
                  <a:pt x="2205646" y="38282"/>
                  <a:pt x="2265647" y="30793"/>
                </a:cubicBezTo>
                <a:cubicBezTo>
                  <a:pt x="2306898" y="57004"/>
                  <a:pt x="2265647" y="101937"/>
                  <a:pt x="2299398" y="71982"/>
                </a:cubicBezTo>
                <a:cubicBezTo>
                  <a:pt x="2303148" y="70110"/>
                  <a:pt x="2303148" y="58876"/>
                  <a:pt x="2303148" y="64493"/>
                </a:cubicBezTo>
                <a:cubicBezTo>
                  <a:pt x="2314398" y="53260"/>
                  <a:pt x="2321898" y="113170"/>
                  <a:pt x="2333148" y="90704"/>
                </a:cubicBezTo>
                <a:cubicBezTo>
                  <a:pt x="2329398" y="64493"/>
                  <a:pt x="2336898" y="75726"/>
                  <a:pt x="2336898" y="60749"/>
                </a:cubicBezTo>
                <a:cubicBezTo>
                  <a:pt x="2363149" y="79471"/>
                  <a:pt x="2366899" y="101937"/>
                  <a:pt x="2389399" y="83215"/>
                </a:cubicBezTo>
                <a:lnTo>
                  <a:pt x="2389399" y="93044"/>
                </a:lnTo>
                <a:cubicBezTo>
                  <a:pt x="2411900" y="57004"/>
                  <a:pt x="2441901" y="79471"/>
                  <a:pt x="2460651" y="34537"/>
                </a:cubicBezTo>
                <a:cubicBezTo>
                  <a:pt x="2595654" y="30793"/>
                  <a:pt x="2723156" y="12071"/>
                  <a:pt x="2854409" y="8326"/>
                </a:cubicBezTo>
                <a:cubicBezTo>
                  <a:pt x="2981912" y="23304"/>
                  <a:pt x="3109415" y="4582"/>
                  <a:pt x="3240667" y="34537"/>
                </a:cubicBezTo>
                <a:cubicBezTo>
                  <a:pt x="3266918" y="68237"/>
                  <a:pt x="3270668" y="68237"/>
                  <a:pt x="3304419" y="57004"/>
                </a:cubicBezTo>
                <a:cubicBezTo>
                  <a:pt x="3304419" y="60749"/>
                  <a:pt x="3300669" y="60749"/>
                  <a:pt x="3304419" y="68237"/>
                </a:cubicBezTo>
                <a:cubicBezTo>
                  <a:pt x="3304419" y="38282"/>
                  <a:pt x="3326919" y="64493"/>
                  <a:pt x="3330669" y="38282"/>
                </a:cubicBezTo>
                <a:cubicBezTo>
                  <a:pt x="3379420" y="45771"/>
                  <a:pt x="3424421" y="38282"/>
                  <a:pt x="3473172" y="38282"/>
                </a:cubicBezTo>
                <a:cubicBezTo>
                  <a:pt x="3465672" y="42026"/>
                  <a:pt x="3461922" y="64493"/>
                  <a:pt x="3469422" y="64493"/>
                </a:cubicBezTo>
                <a:lnTo>
                  <a:pt x="3479266" y="48111"/>
                </a:lnTo>
                <a:lnTo>
                  <a:pt x="3480672" y="52323"/>
                </a:lnTo>
                <a:cubicBezTo>
                  <a:pt x="3488172" y="49515"/>
                  <a:pt x="3495673" y="34537"/>
                  <a:pt x="3488172" y="27049"/>
                </a:cubicBezTo>
                <a:cubicBezTo>
                  <a:pt x="3615675" y="4582"/>
                  <a:pt x="3735678" y="68237"/>
                  <a:pt x="3859430" y="64493"/>
                </a:cubicBezTo>
                <a:cubicBezTo>
                  <a:pt x="3885681" y="75726"/>
                  <a:pt x="3926932" y="68237"/>
                  <a:pt x="3960682" y="60749"/>
                </a:cubicBezTo>
                <a:cubicBezTo>
                  <a:pt x="4050684" y="101937"/>
                  <a:pt x="4136936" y="139381"/>
                  <a:pt x="4230688" y="113170"/>
                </a:cubicBezTo>
                <a:cubicBezTo>
                  <a:pt x="4230653" y="113346"/>
                  <a:pt x="4215644" y="188081"/>
                  <a:pt x="4178187" y="206781"/>
                </a:cubicBezTo>
                <a:cubicBezTo>
                  <a:pt x="4125686" y="274181"/>
                  <a:pt x="4061934" y="203037"/>
                  <a:pt x="4005683" y="244225"/>
                </a:cubicBezTo>
                <a:cubicBezTo>
                  <a:pt x="3998183" y="244225"/>
                  <a:pt x="4009433" y="206781"/>
                  <a:pt x="3994433" y="214270"/>
                </a:cubicBezTo>
                <a:cubicBezTo>
                  <a:pt x="3938182" y="266692"/>
                  <a:pt x="3855680" y="232992"/>
                  <a:pt x="3791929" y="188059"/>
                </a:cubicBezTo>
                <a:lnTo>
                  <a:pt x="3795210" y="178230"/>
                </a:lnTo>
                <a:cubicBezTo>
                  <a:pt x="3784429" y="169337"/>
                  <a:pt x="3769428" y="206781"/>
                  <a:pt x="3754428" y="199292"/>
                </a:cubicBezTo>
                <a:cubicBezTo>
                  <a:pt x="3754428" y="191803"/>
                  <a:pt x="3758178" y="188059"/>
                  <a:pt x="3758178" y="180570"/>
                </a:cubicBezTo>
                <a:cubicBezTo>
                  <a:pt x="3754428" y="203037"/>
                  <a:pt x="3731928" y="188059"/>
                  <a:pt x="3728177" y="203037"/>
                </a:cubicBezTo>
                <a:cubicBezTo>
                  <a:pt x="3720677" y="195548"/>
                  <a:pt x="3724427" y="180570"/>
                  <a:pt x="3716927" y="169337"/>
                </a:cubicBezTo>
                <a:cubicBezTo>
                  <a:pt x="3709427" y="195548"/>
                  <a:pt x="3709427" y="195548"/>
                  <a:pt x="3709427" y="195548"/>
                </a:cubicBezTo>
                <a:cubicBezTo>
                  <a:pt x="3686927" y="251714"/>
                  <a:pt x="3656926" y="188059"/>
                  <a:pt x="3630675" y="218014"/>
                </a:cubicBezTo>
                <a:cubicBezTo>
                  <a:pt x="3630675" y="210525"/>
                  <a:pt x="3634426" y="206781"/>
                  <a:pt x="3630675" y="203037"/>
                </a:cubicBezTo>
                <a:cubicBezTo>
                  <a:pt x="3585674" y="236736"/>
                  <a:pt x="3529423" y="225503"/>
                  <a:pt x="3476922" y="240481"/>
                </a:cubicBezTo>
                <a:cubicBezTo>
                  <a:pt x="3480672" y="229248"/>
                  <a:pt x="3480672" y="214270"/>
                  <a:pt x="3480672" y="206781"/>
                </a:cubicBezTo>
                <a:cubicBezTo>
                  <a:pt x="3476922" y="229248"/>
                  <a:pt x="3458172" y="236736"/>
                  <a:pt x="3446922" y="240481"/>
                </a:cubicBezTo>
                <a:cubicBezTo>
                  <a:pt x="3439421" y="214270"/>
                  <a:pt x="3420671" y="262947"/>
                  <a:pt x="3405671" y="247970"/>
                </a:cubicBezTo>
                <a:lnTo>
                  <a:pt x="3409421" y="244225"/>
                </a:lnTo>
                <a:lnTo>
                  <a:pt x="3399987" y="252884"/>
                </a:lnTo>
                <a:cubicBezTo>
                  <a:pt x="3392076" y="252884"/>
                  <a:pt x="3387858" y="233929"/>
                  <a:pt x="3379420" y="259203"/>
                </a:cubicBezTo>
                <a:lnTo>
                  <a:pt x="3372858" y="242821"/>
                </a:lnTo>
                <a:cubicBezTo>
                  <a:pt x="3368170" y="274181"/>
                  <a:pt x="3356920" y="218014"/>
                  <a:pt x="3345669" y="236736"/>
                </a:cubicBezTo>
                <a:lnTo>
                  <a:pt x="3345669" y="243289"/>
                </a:lnTo>
                <a:cubicBezTo>
                  <a:pt x="3338169" y="255459"/>
                  <a:pt x="3334419" y="236736"/>
                  <a:pt x="3323169" y="240481"/>
                </a:cubicBezTo>
                <a:cubicBezTo>
                  <a:pt x="3304419" y="244225"/>
                  <a:pt x="3293168" y="225503"/>
                  <a:pt x="3293168" y="255459"/>
                </a:cubicBezTo>
                <a:cubicBezTo>
                  <a:pt x="3285668" y="229248"/>
                  <a:pt x="3311919" y="244225"/>
                  <a:pt x="3300669" y="210525"/>
                </a:cubicBezTo>
                <a:cubicBezTo>
                  <a:pt x="3236917" y="236736"/>
                  <a:pt x="3165666" y="229248"/>
                  <a:pt x="3101914" y="229248"/>
                </a:cubicBezTo>
                <a:cubicBezTo>
                  <a:pt x="3094414" y="218014"/>
                  <a:pt x="3090664" y="214270"/>
                  <a:pt x="3086914" y="203037"/>
                </a:cubicBezTo>
                <a:cubicBezTo>
                  <a:pt x="3079414" y="206781"/>
                  <a:pt x="3064414" y="206781"/>
                  <a:pt x="3056913" y="221759"/>
                </a:cubicBezTo>
                <a:cubicBezTo>
                  <a:pt x="3060663" y="221759"/>
                  <a:pt x="3053163" y="206781"/>
                  <a:pt x="3049413" y="206781"/>
                </a:cubicBezTo>
                <a:cubicBezTo>
                  <a:pt x="3038163" y="195548"/>
                  <a:pt x="3034413" y="236736"/>
                  <a:pt x="3023163" y="221759"/>
                </a:cubicBezTo>
                <a:cubicBezTo>
                  <a:pt x="3026913" y="214270"/>
                  <a:pt x="3030663" y="206781"/>
                  <a:pt x="3026913" y="195548"/>
                </a:cubicBezTo>
                <a:cubicBezTo>
                  <a:pt x="3015663" y="218014"/>
                  <a:pt x="3000662" y="214270"/>
                  <a:pt x="2989412" y="221759"/>
                </a:cubicBezTo>
                <a:cubicBezTo>
                  <a:pt x="2989412" y="214270"/>
                  <a:pt x="2993162" y="214270"/>
                  <a:pt x="2993162" y="203037"/>
                </a:cubicBezTo>
                <a:cubicBezTo>
                  <a:pt x="2978162" y="229248"/>
                  <a:pt x="2966912" y="199292"/>
                  <a:pt x="2951911" y="214270"/>
                </a:cubicBezTo>
                <a:lnTo>
                  <a:pt x="2958474" y="197888"/>
                </a:lnTo>
                <a:cubicBezTo>
                  <a:pt x="2940661" y="176826"/>
                  <a:pt x="2951911" y="232992"/>
                  <a:pt x="2933161" y="218014"/>
                </a:cubicBezTo>
                <a:cubicBezTo>
                  <a:pt x="2936911" y="214270"/>
                  <a:pt x="2936911" y="206781"/>
                  <a:pt x="2936911" y="199292"/>
                </a:cubicBezTo>
                <a:cubicBezTo>
                  <a:pt x="2921911" y="229248"/>
                  <a:pt x="2895660" y="218014"/>
                  <a:pt x="2876910" y="229248"/>
                </a:cubicBezTo>
                <a:lnTo>
                  <a:pt x="2876910" y="221759"/>
                </a:lnTo>
                <a:cubicBezTo>
                  <a:pt x="2861909" y="225503"/>
                  <a:pt x="2843159" y="214270"/>
                  <a:pt x="2820658" y="229248"/>
                </a:cubicBezTo>
                <a:cubicBezTo>
                  <a:pt x="2813158" y="221759"/>
                  <a:pt x="2824409" y="188059"/>
                  <a:pt x="2805658" y="191803"/>
                </a:cubicBezTo>
                <a:cubicBezTo>
                  <a:pt x="2805658" y="225503"/>
                  <a:pt x="2771907" y="206781"/>
                  <a:pt x="2783158" y="244225"/>
                </a:cubicBezTo>
                <a:cubicBezTo>
                  <a:pt x="2768157" y="236736"/>
                  <a:pt x="2741907" y="225503"/>
                  <a:pt x="2730657" y="236736"/>
                </a:cubicBezTo>
                <a:cubicBezTo>
                  <a:pt x="2738157" y="221759"/>
                  <a:pt x="2723156" y="195548"/>
                  <a:pt x="2738157" y="191803"/>
                </a:cubicBezTo>
                <a:lnTo>
                  <a:pt x="2728313" y="175421"/>
                </a:lnTo>
                <a:lnTo>
                  <a:pt x="2730188" y="167055"/>
                </a:lnTo>
                <a:cubicBezTo>
                  <a:pt x="2735637" y="166880"/>
                  <a:pt x="2735813" y="165124"/>
                  <a:pt x="2734407" y="158104"/>
                </a:cubicBezTo>
                <a:cubicBezTo>
                  <a:pt x="2726906" y="161848"/>
                  <a:pt x="2708156" y="173081"/>
                  <a:pt x="2700656" y="169337"/>
                </a:cubicBezTo>
                <a:cubicBezTo>
                  <a:pt x="2689406" y="188059"/>
                  <a:pt x="2678155" y="225503"/>
                  <a:pt x="2655655" y="229248"/>
                </a:cubicBezTo>
                <a:cubicBezTo>
                  <a:pt x="2666905" y="218014"/>
                  <a:pt x="2651905" y="191803"/>
                  <a:pt x="2659405" y="188059"/>
                </a:cubicBezTo>
                <a:cubicBezTo>
                  <a:pt x="2629404" y="247970"/>
                  <a:pt x="2629404" y="247970"/>
                  <a:pt x="2629404" y="247970"/>
                </a:cubicBezTo>
                <a:cubicBezTo>
                  <a:pt x="2621904" y="251714"/>
                  <a:pt x="2625654" y="221759"/>
                  <a:pt x="2618154" y="232992"/>
                </a:cubicBezTo>
                <a:cubicBezTo>
                  <a:pt x="2618154" y="240481"/>
                  <a:pt x="2614404" y="247970"/>
                  <a:pt x="2610654" y="251714"/>
                </a:cubicBezTo>
                <a:cubicBezTo>
                  <a:pt x="2606904" y="247970"/>
                  <a:pt x="2580653" y="259203"/>
                  <a:pt x="2580653" y="229248"/>
                </a:cubicBezTo>
                <a:cubicBezTo>
                  <a:pt x="2576903" y="214270"/>
                  <a:pt x="2591904" y="221759"/>
                  <a:pt x="2584404" y="210525"/>
                </a:cubicBezTo>
                <a:cubicBezTo>
                  <a:pt x="2569403" y="210525"/>
                  <a:pt x="2569403" y="221759"/>
                  <a:pt x="2558153" y="221759"/>
                </a:cubicBezTo>
                <a:cubicBezTo>
                  <a:pt x="2550706" y="210578"/>
                  <a:pt x="2532167" y="228984"/>
                  <a:pt x="2539361" y="247530"/>
                </a:cubicBezTo>
                <a:cubicBezTo>
                  <a:pt x="2533690" y="258667"/>
                  <a:pt x="2524493" y="262947"/>
                  <a:pt x="2513152" y="262947"/>
                </a:cubicBezTo>
                <a:cubicBezTo>
                  <a:pt x="2516902" y="255459"/>
                  <a:pt x="2516902" y="247970"/>
                  <a:pt x="2520652" y="236736"/>
                </a:cubicBezTo>
                <a:cubicBezTo>
                  <a:pt x="2502633" y="261926"/>
                  <a:pt x="2484613" y="269824"/>
                  <a:pt x="2466587" y="280360"/>
                </a:cubicBezTo>
                <a:cubicBezTo>
                  <a:pt x="2468386" y="274645"/>
                  <a:pt x="2470872" y="264979"/>
                  <a:pt x="2473190" y="262123"/>
                </a:cubicBezTo>
                <a:cubicBezTo>
                  <a:pt x="2451767" y="242997"/>
                  <a:pt x="2426306" y="288367"/>
                  <a:pt x="2404400" y="259203"/>
                </a:cubicBezTo>
                <a:cubicBezTo>
                  <a:pt x="2408150" y="255460"/>
                  <a:pt x="2408150" y="281670"/>
                  <a:pt x="2408150" y="277925"/>
                </a:cubicBezTo>
                <a:cubicBezTo>
                  <a:pt x="2396900" y="274181"/>
                  <a:pt x="2396900" y="251714"/>
                  <a:pt x="2389399" y="259203"/>
                </a:cubicBezTo>
                <a:cubicBezTo>
                  <a:pt x="2389399" y="247970"/>
                  <a:pt x="2378149" y="262947"/>
                  <a:pt x="2370649" y="266692"/>
                </a:cubicBezTo>
                <a:cubicBezTo>
                  <a:pt x="2370329" y="264717"/>
                  <a:pt x="2372364" y="259203"/>
                  <a:pt x="2374399" y="259203"/>
                </a:cubicBezTo>
                <a:cubicBezTo>
                  <a:pt x="2366899" y="270436"/>
                  <a:pt x="2321898" y="289158"/>
                  <a:pt x="2295647" y="270436"/>
                </a:cubicBezTo>
                <a:cubicBezTo>
                  <a:pt x="2295647" y="277926"/>
                  <a:pt x="2280647" y="300392"/>
                  <a:pt x="2273147" y="300392"/>
                </a:cubicBezTo>
                <a:lnTo>
                  <a:pt x="2276428" y="284010"/>
                </a:lnTo>
                <a:cubicBezTo>
                  <a:pt x="2273981" y="270023"/>
                  <a:pt x="2264263" y="276489"/>
                  <a:pt x="2260348" y="270933"/>
                </a:cubicBezTo>
                <a:lnTo>
                  <a:pt x="2269492" y="267600"/>
                </a:lnTo>
                <a:lnTo>
                  <a:pt x="2270218" y="274532"/>
                </a:lnTo>
                <a:cubicBezTo>
                  <a:pt x="2272115" y="273671"/>
                  <a:pt x="2275789" y="267486"/>
                  <a:pt x="2279674" y="263311"/>
                </a:cubicBezTo>
                <a:cubicBezTo>
                  <a:pt x="2276448" y="264848"/>
                  <a:pt x="2272963" y="266564"/>
                  <a:pt x="2269492" y="267600"/>
                </a:cubicBezTo>
                <a:cubicBezTo>
                  <a:pt x="2269313" y="267288"/>
                  <a:pt x="2269354" y="266995"/>
                  <a:pt x="2269397" y="266692"/>
                </a:cubicBezTo>
                <a:cubicBezTo>
                  <a:pt x="2266331" y="266692"/>
                  <a:pt x="2263266" y="268360"/>
                  <a:pt x="2260205" y="270417"/>
                </a:cubicBezTo>
                <a:cubicBezTo>
                  <a:pt x="2258761" y="269143"/>
                  <a:pt x="2258147" y="266735"/>
                  <a:pt x="2258147" y="262947"/>
                </a:cubicBezTo>
                <a:lnTo>
                  <a:pt x="2259116" y="271149"/>
                </a:lnTo>
                <a:cubicBezTo>
                  <a:pt x="2251292" y="276558"/>
                  <a:pt x="2243469" y="283455"/>
                  <a:pt x="2235646" y="270436"/>
                </a:cubicBezTo>
                <a:cubicBezTo>
                  <a:pt x="2239396" y="274181"/>
                  <a:pt x="2243146" y="240481"/>
                  <a:pt x="2235646" y="244225"/>
                </a:cubicBezTo>
                <a:cubicBezTo>
                  <a:pt x="2220646" y="247970"/>
                  <a:pt x="2231896" y="251714"/>
                  <a:pt x="2216896" y="259203"/>
                </a:cubicBezTo>
                <a:lnTo>
                  <a:pt x="2210333" y="265756"/>
                </a:lnTo>
                <a:lnTo>
                  <a:pt x="2205528" y="275936"/>
                </a:lnTo>
                <a:cubicBezTo>
                  <a:pt x="2200958" y="279095"/>
                  <a:pt x="2195333" y="268564"/>
                  <a:pt x="2198145" y="285414"/>
                </a:cubicBezTo>
                <a:cubicBezTo>
                  <a:pt x="2198145" y="270436"/>
                  <a:pt x="2175645" y="296647"/>
                  <a:pt x="2179395" y="262947"/>
                </a:cubicBezTo>
                <a:cubicBezTo>
                  <a:pt x="2179395" y="236736"/>
                  <a:pt x="2179395" y="236736"/>
                  <a:pt x="2179395" y="236736"/>
                </a:cubicBezTo>
                <a:cubicBezTo>
                  <a:pt x="2171895" y="240481"/>
                  <a:pt x="2168145" y="262947"/>
                  <a:pt x="2160645" y="274181"/>
                </a:cubicBezTo>
                <a:cubicBezTo>
                  <a:pt x="2160645" y="274120"/>
                  <a:pt x="2160645" y="266677"/>
                  <a:pt x="2160645" y="262947"/>
                </a:cubicBezTo>
                <a:cubicBezTo>
                  <a:pt x="2156895" y="304136"/>
                  <a:pt x="2141894" y="259203"/>
                  <a:pt x="2134394" y="289158"/>
                </a:cubicBezTo>
                <a:cubicBezTo>
                  <a:pt x="2119394" y="277925"/>
                  <a:pt x="2096893" y="289158"/>
                  <a:pt x="2089393" y="262947"/>
                </a:cubicBezTo>
                <a:cubicBezTo>
                  <a:pt x="2078143" y="274181"/>
                  <a:pt x="2066893" y="289158"/>
                  <a:pt x="2055642" y="281670"/>
                </a:cubicBezTo>
                <a:cubicBezTo>
                  <a:pt x="2055642" y="277925"/>
                  <a:pt x="2059393" y="274181"/>
                  <a:pt x="2063143" y="266692"/>
                </a:cubicBezTo>
                <a:cubicBezTo>
                  <a:pt x="2051892" y="255459"/>
                  <a:pt x="2051892" y="266692"/>
                  <a:pt x="2044392" y="270436"/>
                </a:cubicBezTo>
                <a:cubicBezTo>
                  <a:pt x="2044392" y="266692"/>
                  <a:pt x="2029392" y="247970"/>
                  <a:pt x="2018142" y="232992"/>
                </a:cubicBezTo>
                <a:cubicBezTo>
                  <a:pt x="2006891" y="244225"/>
                  <a:pt x="2010642" y="266692"/>
                  <a:pt x="2010642" y="277925"/>
                </a:cubicBezTo>
                <a:cubicBezTo>
                  <a:pt x="1999391" y="240481"/>
                  <a:pt x="1976891" y="304136"/>
                  <a:pt x="1965641" y="266692"/>
                </a:cubicBezTo>
                <a:cubicBezTo>
                  <a:pt x="1969391" y="262947"/>
                  <a:pt x="1980641" y="247970"/>
                  <a:pt x="1973141" y="240481"/>
                </a:cubicBezTo>
                <a:cubicBezTo>
                  <a:pt x="1961891" y="199292"/>
                  <a:pt x="1950640" y="266692"/>
                  <a:pt x="1935640" y="247970"/>
                </a:cubicBezTo>
                <a:cubicBezTo>
                  <a:pt x="1935640" y="281670"/>
                  <a:pt x="1935640" y="281670"/>
                  <a:pt x="1935640" y="281670"/>
                </a:cubicBezTo>
                <a:cubicBezTo>
                  <a:pt x="1931890" y="259203"/>
                  <a:pt x="1913139" y="300392"/>
                  <a:pt x="1913139" y="266692"/>
                </a:cubicBezTo>
                <a:cubicBezTo>
                  <a:pt x="1909389" y="277925"/>
                  <a:pt x="1894389" y="255459"/>
                  <a:pt x="1898139" y="285414"/>
                </a:cubicBezTo>
                <a:cubicBezTo>
                  <a:pt x="1868139" y="259203"/>
                  <a:pt x="1826888" y="300392"/>
                  <a:pt x="1811887" y="244225"/>
                </a:cubicBezTo>
                <a:cubicBezTo>
                  <a:pt x="1808137" y="247970"/>
                  <a:pt x="1800637" y="240481"/>
                  <a:pt x="1800637" y="259203"/>
                </a:cubicBezTo>
                <a:lnTo>
                  <a:pt x="1805559" y="265522"/>
                </a:lnTo>
                <a:cubicBezTo>
                  <a:pt x="1809778" y="265521"/>
                  <a:pt x="1811887" y="250778"/>
                  <a:pt x="1811887" y="259203"/>
                </a:cubicBezTo>
                <a:cubicBezTo>
                  <a:pt x="1808137" y="259203"/>
                  <a:pt x="1808137" y="266692"/>
                  <a:pt x="1808137" y="270436"/>
                </a:cubicBezTo>
                <a:cubicBezTo>
                  <a:pt x="1800637" y="262947"/>
                  <a:pt x="1793137" y="262947"/>
                  <a:pt x="1800637" y="236736"/>
                </a:cubicBezTo>
                <a:cubicBezTo>
                  <a:pt x="1781887" y="214270"/>
                  <a:pt x="1781887" y="289158"/>
                  <a:pt x="1755636" y="277925"/>
                </a:cubicBezTo>
                <a:cubicBezTo>
                  <a:pt x="1759386" y="262947"/>
                  <a:pt x="1755636" y="259203"/>
                  <a:pt x="1748136" y="259203"/>
                </a:cubicBezTo>
                <a:cubicBezTo>
                  <a:pt x="1733136" y="281670"/>
                  <a:pt x="1733136" y="281670"/>
                  <a:pt x="1733136" y="281670"/>
                </a:cubicBezTo>
                <a:cubicBezTo>
                  <a:pt x="1718135" y="277925"/>
                  <a:pt x="1725636" y="251714"/>
                  <a:pt x="1725636" y="229248"/>
                </a:cubicBezTo>
                <a:cubicBezTo>
                  <a:pt x="1718135" y="232992"/>
                  <a:pt x="1706885" y="232992"/>
                  <a:pt x="1703135" y="247970"/>
                </a:cubicBezTo>
                <a:cubicBezTo>
                  <a:pt x="1695635" y="221759"/>
                  <a:pt x="1695635" y="221759"/>
                  <a:pt x="1695635" y="221759"/>
                </a:cubicBezTo>
                <a:cubicBezTo>
                  <a:pt x="1703135" y="240481"/>
                  <a:pt x="1688135" y="232992"/>
                  <a:pt x="1684385" y="240481"/>
                </a:cubicBezTo>
                <a:lnTo>
                  <a:pt x="1687666" y="233928"/>
                </a:lnTo>
                <a:cubicBezTo>
                  <a:pt x="1684385" y="225503"/>
                  <a:pt x="1676885" y="229248"/>
                  <a:pt x="1673134" y="232992"/>
                </a:cubicBezTo>
                <a:cubicBezTo>
                  <a:pt x="1673134" y="244225"/>
                  <a:pt x="1680635" y="251714"/>
                  <a:pt x="1688135" y="255459"/>
                </a:cubicBezTo>
                <a:cubicBezTo>
                  <a:pt x="1680635" y="266692"/>
                  <a:pt x="1676885" y="262947"/>
                  <a:pt x="1669384" y="274181"/>
                </a:cubicBezTo>
                <a:cubicBezTo>
                  <a:pt x="1673134" y="251714"/>
                  <a:pt x="1658134" y="259203"/>
                  <a:pt x="1650634" y="255459"/>
                </a:cubicBezTo>
                <a:cubicBezTo>
                  <a:pt x="1643134" y="251714"/>
                  <a:pt x="1639384" y="274181"/>
                  <a:pt x="1639384" y="274181"/>
                </a:cubicBezTo>
                <a:cubicBezTo>
                  <a:pt x="1639384" y="262947"/>
                  <a:pt x="1624383" y="274181"/>
                  <a:pt x="1631884" y="255459"/>
                </a:cubicBezTo>
                <a:cubicBezTo>
                  <a:pt x="1635634" y="251714"/>
                  <a:pt x="1639384" y="266692"/>
                  <a:pt x="1643134" y="259203"/>
                </a:cubicBezTo>
                <a:cubicBezTo>
                  <a:pt x="1639384" y="247970"/>
                  <a:pt x="1639384" y="229248"/>
                  <a:pt x="1628134" y="244225"/>
                </a:cubicBezTo>
                <a:cubicBezTo>
                  <a:pt x="1620633" y="255459"/>
                  <a:pt x="1628134" y="285414"/>
                  <a:pt x="1613133" y="274181"/>
                </a:cubicBezTo>
                <a:cubicBezTo>
                  <a:pt x="1616883" y="266692"/>
                  <a:pt x="1620633" y="259203"/>
                  <a:pt x="1624383" y="251714"/>
                </a:cubicBezTo>
                <a:lnTo>
                  <a:pt x="1611258" y="241885"/>
                </a:lnTo>
                <a:lnTo>
                  <a:pt x="1609383" y="256863"/>
                </a:lnTo>
                <a:cubicBezTo>
                  <a:pt x="1605633" y="255459"/>
                  <a:pt x="1609383" y="251714"/>
                  <a:pt x="1605633" y="247970"/>
                </a:cubicBezTo>
                <a:cubicBezTo>
                  <a:pt x="1601883" y="270436"/>
                  <a:pt x="1586883" y="255459"/>
                  <a:pt x="1583133" y="277925"/>
                </a:cubicBezTo>
                <a:cubicBezTo>
                  <a:pt x="1575632" y="281670"/>
                  <a:pt x="1568132" y="262947"/>
                  <a:pt x="1560632" y="262947"/>
                </a:cubicBezTo>
                <a:cubicBezTo>
                  <a:pt x="1553132" y="247970"/>
                  <a:pt x="1541882" y="255459"/>
                  <a:pt x="1534382" y="270436"/>
                </a:cubicBezTo>
                <a:cubicBezTo>
                  <a:pt x="1530631" y="262947"/>
                  <a:pt x="1519381" y="266692"/>
                  <a:pt x="1515631" y="277925"/>
                </a:cubicBezTo>
                <a:cubicBezTo>
                  <a:pt x="1504381" y="262947"/>
                  <a:pt x="1511881" y="203037"/>
                  <a:pt x="1500631" y="225503"/>
                </a:cubicBezTo>
                <a:cubicBezTo>
                  <a:pt x="1489381" y="225503"/>
                  <a:pt x="1481880" y="262947"/>
                  <a:pt x="1485631" y="274181"/>
                </a:cubicBezTo>
                <a:cubicBezTo>
                  <a:pt x="1463130" y="262947"/>
                  <a:pt x="1440630" y="292903"/>
                  <a:pt x="1421879" y="262947"/>
                </a:cubicBezTo>
                <a:cubicBezTo>
                  <a:pt x="1418129" y="270436"/>
                  <a:pt x="1421879" y="274181"/>
                  <a:pt x="1414379" y="277925"/>
                </a:cubicBezTo>
                <a:cubicBezTo>
                  <a:pt x="1384378" y="270436"/>
                  <a:pt x="1346878" y="300392"/>
                  <a:pt x="1324377" y="262947"/>
                </a:cubicBezTo>
                <a:cubicBezTo>
                  <a:pt x="1335627" y="251714"/>
                  <a:pt x="1328127" y="240481"/>
                  <a:pt x="1328127" y="229248"/>
                </a:cubicBezTo>
                <a:lnTo>
                  <a:pt x="1323733" y="234689"/>
                </a:lnTo>
                <a:lnTo>
                  <a:pt x="1320107" y="228699"/>
                </a:lnTo>
                <a:cubicBezTo>
                  <a:pt x="1319162" y="227492"/>
                  <a:pt x="1318283" y="229248"/>
                  <a:pt x="1316877" y="240481"/>
                </a:cubicBezTo>
                <a:cubicBezTo>
                  <a:pt x="1316877" y="259203"/>
                  <a:pt x="1313127" y="270436"/>
                  <a:pt x="1324377" y="277925"/>
                </a:cubicBezTo>
                <a:cubicBezTo>
                  <a:pt x="1305627" y="285414"/>
                  <a:pt x="1275626" y="285414"/>
                  <a:pt x="1268126" y="266692"/>
                </a:cubicBezTo>
                <a:cubicBezTo>
                  <a:pt x="1271876" y="274181"/>
                  <a:pt x="1268126" y="281670"/>
                  <a:pt x="1264376" y="285414"/>
                </a:cubicBezTo>
                <a:lnTo>
                  <a:pt x="1257344" y="260139"/>
                </a:lnTo>
                <a:cubicBezTo>
                  <a:pt x="1253126" y="256395"/>
                  <a:pt x="1247501" y="257331"/>
                  <a:pt x="1241875" y="262947"/>
                </a:cubicBezTo>
                <a:lnTo>
                  <a:pt x="1241875" y="279329"/>
                </a:lnTo>
                <a:lnTo>
                  <a:pt x="1235313" y="265288"/>
                </a:lnTo>
                <a:cubicBezTo>
                  <a:pt x="1230625" y="266693"/>
                  <a:pt x="1226875" y="300392"/>
                  <a:pt x="1219375" y="281670"/>
                </a:cubicBezTo>
                <a:cubicBezTo>
                  <a:pt x="1219375" y="274181"/>
                  <a:pt x="1219375" y="266692"/>
                  <a:pt x="1215625" y="262947"/>
                </a:cubicBezTo>
                <a:cubicBezTo>
                  <a:pt x="1204375" y="277925"/>
                  <a:pt x="1189374" y="300392"/>
                  <a:pt x="1178124" y="285414"/>
                </a:cubicBezTo>
                <a:cubicBezTo>
                  <a:pt x="1170624" y="259203"/>
                  <a:pt x="1170624" y="259203"/>
                  <a:pt x="1170624" y="259203"/>
                </a:cubicBezTo>
                <a:cubicBezTo>
                  <a:pt x="1166874" y="262947"/>
                  <a:pt x="1155624" y="277925"/>
                  <a:pt x="1166874" y="285414"/>
                </a:cubicBezTo>
                <a:cubicBezTo>
                  <a:pt x="1148123" y="270436"/>
                  <a:pt x="1133123" y="266692"/>
                  <a:pt x="1129373" y="244225"/>
                </a:cubicBezTo>
                <a:cubicBezTo>
                  <a:pt x="1091872" y="296647"/>
                  <a:pt x="1043121" y="296647"/>
                  <a:pt x="1005620" y="292903"/>
                </a:cubicBezTo>
                <a:lnTo>
                  <a:pt x="1008902" y="283074"/>
                </a:lnTo>
                <a:lnTo>
                  <a:pt x="1003137" y="279278"/>
                </a:lnTo>
                <a:cubicBezTo>
                  <a:pt x="999292" y="282372"/>
                  <a:pt x="999995" y="301328"/>
                  <a:pt x="994370" y="292903"/>
                </a:cubicBezTo>
                <a:cubicBezTo>
                  <a:pt x="998120" y="281670"/>
                  <a:pt x="986870" y="266692"/>
                  <a:pt x="994370" y="251714"/>
                </a:cubicBezTo>
                <a:cubicBezTo>
                  <a:pt x="983120" y="236736"/>
                  <a:pt x="975620" y="274181"/>
                  <a:pt x="968120" y="277925"/>
                </a:cubicBezTo>
                <a:lnTo>
                  <a:pt x="967651" y="284419"/>
                </a:lnTo>
                <a:lnTo>
                  <a:pt x="971342" y="280668"/>
                </a:lnTo>
                <a:cubicBezTo>
                  <a:pt x="972573" y="279680"/>
                  <a:pt x="973276" y="280733"/>
                  <a:pt x="971870" y="289158"/>
                </a:cubicBezTo>
                <a:cubicBezTo>
                  <a:pt x="971870" y="296647"/>
                  <a:pt x="953119" y="274181"/>
                  <a:pt x="949369" y="300392"/>
                </a:cubicBezTo>
                <a:cubicBezTo>
                  <a:pt x="945619" y="292903"/>
                  <a:pt x="949369" y="274181"/>
                  <a:pt x="949369" y="262947"/>
                </a:cubicBezTo>
                <a:lnTo>
                  <a:pt x="942807" y="272777"/>
                </a:lnTo>
                <a:cubicBezTo>
                  <a:pt x="930619" y="244225"/>
                  <a:pt x="968120" y="221759"/>
                  <a:pt x="956869" y="184315"/>
                </a:cubicBezTo>
                <a:lnTo>
                  <a:pt x="950307" y="187591"/>
                </a:lnTo>
                <a:cubicBezTo>
                  <a:pt x="941869" y="158104"/>
                  <a:pt x="971870" y="154359"/>
                  <a:pt x="953119" y="146870"/>
                </a:cubicBezTo>
                <a:cubicBezTo>
                  <a:pt x="941869" y="158104"/>
                  <a:pt x="934369" y="195548"/>
                  <a:pt x="941869" y="206781"/>
                </a:cubicBezTo>
                <a:cubicBezTo>
                  <a:pt x="923119" y="214270"/>
                  <a:pt x="930619" y="270436"/>
                  <a:pt x="908118" y="266692"/>
                </a:cubicBezTo>
                <a:cubicBezTo>
                  <a:pt x="904368" y="251714"/>
                  <a:pt x="926869" y="262947"/>
                  <a:pt x="923119" y="244225"/>
                </a:cubicBezTo>
                <a:cubicBezTo>
                  <a:pt x="915619" y="221759"/>
                  <a:pt x="904368" y="255459"/>
                  <a:pt x="893118" y="247970"/>
                </a:cubicBezTo>
                <a:cubicBezTo>
                  <a:pt x="904368" y="255459"/>
                  <a:pt x="896868" y="281670"/>
                  <a:pt x="889368" y="285414"/>
                </a:cubicBezTo>
                <a:cubicBezTo>
                  <a:pt x="878118" y="274181"/>
                  <a:pt x="896868" y="262947"/>
                  <a:pt x="881868" y="259203"/>
                </a:cubicBezTo>
                <a:cubicBezTo>
                  <a:pt x="878118" y="274181"/>
                  <a:pt x="863117" y="285414"/>
                  <a:pt x="878118" y="296647"/>
                </a:cubicBezTo>
                <a:lnTo>
                  <a:pt x="872434" y="309519"/>
                </a:lnTo>
                <a:cubicBezTo>
                  <a:pt x="866633" y="312327"/>
                  <a:pt x="860305" y="291967"/>
                  <a:pt x="851867" y="311625"/>
                </a:cubicBezTo>
                <a:cubicBezTo>
                  <a:pt x="848117" y="289158"/>
                  <a:pt x="870618" y="259203"/>
                  <a:pt x="851867" y="244225"/>
                </a:cubicBezTo>
                <a:cubicBezTo>
                  <a:pt x="855617" y="266692"/>
                  <a:pt x="833117" y="274181"/>
                  <a:pt x="840617" y="311625"/>
                </a:cubicBezTo>
                <a:cubicBezTo>
                  <a:pt x="833117" y="304136"/>
                  <a:pt x="833117" y="285414"/>
                  <a:pt x="840617" y="270436"/>
                </a:cubicBezTo>
                <a:cubicBezTo>
                  <a:pt x="829367" y="255459"/>
                  <a:pt x="814366" y="311625"/>
                  <a:pt x="814366" y="266692"/>
                </a:cubicBezTo>
                <a:cubicBezTo>
                  <a:pt x="810616" y="289158"/>
                  <a:pt x="810616" y="289158"/>
                  <a:pt x="810616" y="289158"/>
                </a:cubicBezTo>
                <a:cubicBezTo>
                  <a:pt x="806866" y="281670"/>
                  <a:pt x="803116" y="277925"/>
                  <a:pt x="799366" y="262947"/>
                </a:cubicBezTo>
                <a:cubicBezTo>
                  <a:pt x="791866" y="262947"/>
                  <a:pt x="773116" y="296647"/>
                  <a:pt x="773116" y="259203"/>
                </a:cubicBezTo>
                <a:cubicBezTo>
                  <a:pt x="773116" y="262947"/>
                  <a:pt x="754365" y="259203"/>
                  <a:pt x="758115" y="285414"/>
                </a:cubicBezTo>
                <a:cubicBezTo>
                  <a:pt x="769365" y="300392"/>
                  <a:pt x="773116" y="266692"/>
                  <a:pt x="776866" y="300392"/>
                </a:cubicBezTo>
                <a:lnTo>
                  <a:pt x="772823" y="290094"/>
                </a:lnTo>
                <a:cubicBezTo>
                  <a:pt x="767725" y="287988"/>
                  <a:pt x="759990" y="306944"/>
                  <a:pt x="754365" y="315369"/>
                </a:cubicBezTo>
                <a:lnTo>
                  <a:pt x="754365" y="302264"/>
                </a:lnTo>
                <a:cubicBezTo>
                  <a:pt x="750615" y="304136"/>
                  <a:pt x="743115" y="300392"/>
                  <a:pt x="739365" y="315369"/>
                </a:cubicBezTo>
                <a:cubicBezTo>
                  <a:pt x="743115" y="307880"/>
                  <a:pt x="739365" y="300392"/>
                  <a:pt x="739365" y="296647"/>
                </a:cubicBezTo>
                <a:lnTo>
                  <a:pt x="732802" y="313029"/>
                </a:lnTo>
                <a:cubicBezTo>
                  <a:pt x="716864" y="326603"/>
                  <a:pt x="731865" y="281670"/>
                  <a:pt x="713114" y="285414"/>
                </a:cubicBezTo>
                <a:lnTo>
                  <a:pt x="726240" y="272309"/>
                </a:lnTo>
                <a:cubicBezTo>
                  <a:pt x="724365" y="274181"/>
                  <a:pt x="720614" y="251714"/>
                  <a:pt x="713114" y="259203"/>
                </a:cubicBezTo>
                <a:cubicBezTo>
                  <a:pt x="709364" y="277925"/>
                  <a:pt x="701864" y="300392"/>
                  <a:pt x="698114" y="315369"/>
                </a:cubicBezTo>
                <a:cubicBezTo>
                  <a:pt x="692506" y="320969"/>
                  <a:pt x="693188" y="305634"/>
                  <a:pt x="690926" y="307256"/>
                </a:cubicBezTo>
                <a:lnTo>
                  <a:pt x="697215" y="294697"/>
                </a:lnTo>
                <a:cubicBezTo>
                  <a:pt x="701864" y="285414"/>
                  <a:pt x="690614" y="259203"/>
                  <a:pt x="679364" y="259203"/>
                </a:cubicBezTo>
                <a:cubicBezTo>
                  <a:pt x="671863" y="266692"/>
                  <a:pt x="660613" y="292903"/>
                  <a:pt x="671863" y="304136"/>
                </a:cubicBezTo>
                <a:cubicBezTo>
                  <a:pt x="664363" y="304136"/>
                  <a:pt x="656863" y="292903"/>
                  <a:pt x="664363" y="277925"/>
                </a:cubicBezTo>
                <a:cubicBezTo>
                  <a:pt x="649363" y="285414"/>
                  <a:pt x="664363" y="300392"/>
                  <a:pt x="653113" y="311625"/>
                </a:cubicBezTo>
                <a:cubicBezTo>
                  <a:pt x="649363" y="296647"/>
                  <a:pt x="634363" y="277925"/>
                  <a:pt x="626862" y="259203"/>
                </a:cubicBezTo>
                <a:cubicBezTo>
                  <a:pt x="638113" y="229248"/>
                  <a:pt x="638113" y="229248"/>
                  <a:pt x="638113" y="229248"/>
                </a:cubicBezTo>
                <a:lnTo>
                  <a:pt x="631550" y="229248"/>
                </a:lnTo>
                <a:cubicBezTo>
                  <a:pt x="641863" y="203037"/>
                  <a:pt x="626862" y="206781"/>
                  <a:pt x="634363" y="180570"/>
                </a:cubicBezTo>
                <a:cubicBezTo>
                  <a:pt x="626862" y="176826"/>
                  <a:pt x="619362" y="184315"/>
                  <a:pt x="615612" y="191803"/>
                </a:cubicBezTo>
                <a:cubicBezTo>
                  <a:pt x="630613" y="236736"/>
                  <a:pt x="596862" y="251714"/>
                  <a:pt x="600612" y="292903"/>
                </a:cubicBezTo>
                <a:cubicBezTo>
                  <a:pt x="578111" y="300392"/>
                  <a:pt x="589362" y="195548"/>
                  <a:pt x="563111" y="255459"/>
                </a:cubicBezTo>
                <a:cubicBezTo>
                  <a:pt x="566861" y="266692"/>
                  <a:pt x="555611" y="296647"/>
                  <a:pt x="570611" y="285414"/>
                </a:cubicBezTo>
                <a:cubicBezTo>
                  <a:pt x="555611" y="281670"/>
                  <a:pt x="559361" y="322858"/>
                  <a:pt x="544361" y="307880"/>
                </a:cubicBezTo>
                <a:cubicBezTo>
                  <a:pt x="555611" y="292903"/>
                  <a:pt x="533111" y="266692"/>
                  <a:pt x="551861" y="244225"/>
                </a:cubicBezTo>
                <a:cubicBezTo>
                  <a:pt x="548111" y="255459"/>
                  <a:pt x="559361" y="255459"/>
                  <a:pt x="563111" y="251714"/>
                </a:cubicBezTo>
                <a:cubicBezTo>
                  <a:pt x="555611" y="236736"/>
                  <a:pt x="563111" y="210525"/>
                  <a:pt x="551861" y="210525"/>
                </a:cubicBezTo>
                <a:cubicBezTo>
                  <a:pt x="540611" y="214270"/>
                  <a:pt x="529360" y="214270"/>
                  <a:pt x="533111" y="236736"/>
                </a:cubicBezTo>
                <a:lnTo>
                  <a:pt x="534810" y="245980"/>
                </a:lnTo>
                <a:cubicBezTo>
                  <a:pt x="537798" y="249140"/>
                  <a:pt x="543423" y="238609"/>
                  <a:pt x="540611" y="255459"/>
                </a:cubicBezTo>
                <a:cubicBezTo>
                  <a:pt x="521860" y="262947"/>
                  <a:pt x="521860" y="229248"/>
                  <a:pt x="510610" y="270436"/>
                </a:cubicBezTo>
                <a:cubicBezTo>
                  <a:pt x="521860" y="266692"/>
                  <a:pt x="525610" y="289158"/>
                  <a:pt x="525610" y="304136"/>
                </a:cubicBezTo>
                <a:lnTo>
                  <a:pt x="512485" y="313965"/>
                </a:lnTo>
                <a:lnTo>
                  <a:pt x="513891" y="302264"/>
                </a:lnTo>
                <a:cubicBezTo>
                  <a:pt x="495610" y="289158"/>
                  <a:pt x="506860" y="326603"/>
                  <a:pt x="488110" y="322858"/>
                </a:cubicBezTo>
                <a:cubicBezTo>
                  <a:pt x="480609" y="292903"/>
                  <a:pt x="480609" y="292903"/>
                  <a:pt x="480609" y="292903"/>
                </a:cubicBezTo>
                <a:cubicBezTo>
                  <a:pt x="484359" y="266692"/>
                  <a:pt x="506860" y="304136"/>
                  <a:pt x="506860" y="262947"/>
                </a:cubicBezTo>
                <a:cubicBezTo>
                  <a:pt x="491860" y="259203"/>
                  <a:pt x="488110" y="281670"/>
                  <a:pt x="476859" y="270436"/>
                </a:cubicBezTo>
                <a:cubicBezTo>
                  <a:pt x="480609" y="266692"/>
                  <a:pt x="484359" y="266692"/>
                  <a:pt x="484359" y="262947"/>
                </a:cubicBezTo>
                <a:cubicBezTo>
                  <a:pt x="480609" y="259203"/>
                  <a:pt x="480609" y="203037"/>
                  <a:pt x="461859" y="236736"/>
                </a:cubicBezTo>
                <a:cubicBezTo>
                  <a:pt x="450609" y="247970"/>
                  <a:pt x="458109" y="251714"/>
                  <a:pt x="458109" y="266692"/>
                </a:cubicBezTo>
                <a:cubicBezTo>
                  <a:pt x="435608" y="270436"/>
                  <a:pt x="428108" y="285414"/>
                  <a:pt x="416858" y="289158"/>
                </a:cubicBezTo>
                <a:cubicBezTo>
                  <a:pt x="420608" y="259203"/>
                  <a:pt x="394358" y="285414"/>
                  <a:pt x="409358" y="255459"/>
                </a:cubicBezTo>
                <a:cubicBezTo>
                  <a:pt x="416858" y="274181"/>
                  <a:pt x="443109" y="270436"/>
                  <a:pt x="450609" y="244225"/>
                </a:cubicBezTo>
                <a:lnTo>
                  <a:pt x="452015" y="228429"/>
                </a:lnTo>
                <a:cubicBezTo>
                  <a:pt x="456937" y="222461"/>
                  <a:pt x="470297" y="238609"/>
                  <a:pt x="473109" y="210525"/>
                </a:cubicBezTo>
                <a:cubicBezTo>
                  <a:pt x="458109" y="210525"/>
                  <a:pt x="458109" y="173081"/>
                  <a:pt x="458109" y="150615"/>
                </a:cubicBezTo>
                <a:cubicBezTo>
                  <a:pt x="454359" y="150615"/>
                  <a:pt x="446859" y="158104"/>
                  <a:pt x="446859" y="161848"/>
                </a:cubicBezTo>
                <a:cubicBezTo>
                  <a:pt x="443109" y="184315"/>
                  <a:pt x="450609" y="184315"/>
                  <a:pt x="446859" y="206781"/>
                </a:cubicBezTo>
                <a:cubicBezTo>
                  <a:pt x="431858" y="199292"/>
                  <a:pt x="413108" y="214270"/>
                  <a:pt x="401858" y="232992"/>
                </a:cubicBezTo>
                <a:cubicBezTo>
                  <a:pt x="398108" y="221759"/>
                  <a:pt x="398108" y="199292"/>
                  <a:pt x="405608" y="199292"/>
                </a:cubicBezTo>
                <a:cubicBezTo>
                  <a:pt x="386857" y="203037"/>
                  <a:pt x="364357" y="199292"/>
                  <a:pt x="341857" y="195548"/>
                </a:cubicBezTo>
                <a:lnTo>
                  <a:pt x="343204" y="211403"/>
                </a:lnTo>
                <a:cubicBezTo>
                  <a:pt x="340332" y="216794"/>
                  <a:pt x="331829" y="214764"/>
                  <a:pt x="327968" y="219090"/>
                </a:cubicBezTo>
                <a:cubicBezTo>
                  <a:pt x="326768" y="208116"/>
                  <a:pt x="325402" y="195934"/>
                  <a:pt x="326856" y="184315"/>
                </a:cubicBezTo>
                <a:lnTo>
                  <a:pt x="320293" y="187708"/>
                </a:lnTo>
                <a:cubicBezTo>
                  <a:pt x="317481" y="184548"/>
                  <a:pt x="323106" y="165592"/>
                  <a:pt x="311856" y="165592"/>
                </a:cubicBezTo>
                <a:cubicBezTo>
                  <a:pt x="300606" y="180570"/>
                  <a:pt x="281855" y="191803"/>
                  <a:pt x="266855" y="199292"/>
                </a:cubicBezTo>
                <a:cubicBezTo>
                  <a:pt x="248105" y="169337"/>
                  <a:pt x="218104" y="195548"/>
                  <a:pt x="199354" y="195548"/>
                </a:cubicBezTo>
                <a:cubicBezTo>
                  <a:pt x="191853" y="180570"/>
                  <a:pt x="195603" y="150615"/>
                  <a:pt x="188103" y="143126"/>
                </a:cubicBezTo>
                <a:cubicBezTo>
                  <a:pt x="176853" y="143126"/>
                  <a:pt x="195603" y="180570"/>
                  <a:pt x="176853" y="165592"/>
                </a:cubicBezTo>
                <a:lnTo>
                  <a:pt x="180134" y="159040"/>
                </a:lnTo>
                <a:cubicBezTo>
                  <a:pt x="173103" y="165592"/>
                  <a:pt x="150602" y="135637"/>
                  <a:pt x="143102" y="180570"/>
                </a:cubicBezTo>
                <a:cubicBezTo>
                  <a:pt x="150602" y="146870"/>
                  <a:pt x="150602" y="146870"/>
                  <a:pt x="150602" y="146870"/>
                </a:cubicBezTo>
                <a:cubicBezTo>
                  <a:pt x="146852" y="143126"/>
                  <a:pt x="143102" y="150615"/>
                  <a:pt x="139352" y="154359"/>
                </a:cubicBezTo>
                <a:cubicBezTo>
                  <a:pt x="139352" y="143126"/>
                  <a:pt x="135602" y="131893"/>
                  <a:pt x="143102" y="124404"/>
                </a:cubicBezTo>
                <a:cubicBezTo>
                  <a:pt x="131852" y="101937"/>
                  <a:pt x="120602" y="128148"/>
                  <a:pt x="109352" y="128148"/>
                </a:cubicBezTo>
                <a:cubicBezTo>
                  <a:pt x="116852" y="150615"/>
                  <a:pt x="116852" y="150615"/>
                  <a:pt x="116852" y="150615"/>
                </a:cubicBezTo>
                <a:cubicBezTo>
                  <a:pt x="94351" y="165592"/>
                  <a:pt x="83101" y="146870"/>
                  <a:pt x="64351" y="150615"/>
                </a:cubicBezTo>
                <a:lnTo>
                  <a:pt x="64351" y="134233"/>
                </a:lnTo>
                <a:lnTo>
                  <a:pt x="54507" y="141722"/>
                </a:lnTo>
                <a:lnTo>
                  <a:pt x="49819" y="121595"/>
                </a:lnTo>
                <a:cubicBezTo>
                  <a:pt x="46538" y="117851"/>
                  <a:pt x="41850" y="118787"/>
                  <a:pt x="38100" y="128148"/>
                </a:cubicBezTo>
                <a:cubicBezTo>
                  <a:pt x="71851" y="79471"/>
                  <a:pt x="71851" y="79471"/>
                  <a:pt x="71851" y="79471"/>
                </a:cubicBezTo>
                <a:cubicBezTo>
                  <a:pt x="79351" y="90704"/>
                  <a:pt x="60601" y="101937"/>
                  <a:pt x="64351" y="124404"/>
                </a:cubicBezTo>
                <a:cubicBezTo>
                  <a:pt x="68101" y="139381"/>
                  <a:pt x="86851" y="135637"/>
                  <a:pt x="90601" y="116915"/>
                </a:cubicBezTo>
                <a:cubicBezTo>
                  <a:pt x="83101" y="113170"/>
                  <a:pt x="83101" y="116915"/>
                  <a:pt x="79351" y="124404"/>
                </a:cubicBezTo>
                <a:cubicBezTo>
                  <a:pt x="75601" y="98193"/>
                  <a:pt x="86851" y="98193"/>
                  <a:pt x="90601" y="79471"/>
                </a:cubicBezTo>
                <a:lnTo>
                  <a:pt x="86912" y="78801"/>
                </a:lnTo>
                <a:cubicBezTo>
                  <a:pt x="92572" y="68177"/>
                  <a:pt x="99534" y="67761"/>
                  <a:pt x="109352" y="64493"/>
                </a:cubicBezTo>
                <a:cubicBezTo>
                  <a:pt x="101851" y="75726"/>
                  <a:pt x="113102" y="83215"/>
                  <a:pt x="109352" y="90704"/>
                </a:cubicBezTo>
                <a:cubicBezTo>
                  <a:pt x="109352" y="68237"/>
                  <a:pt x="120602" y="60749"/>
                  <a:pt x="135602" y="68237"/>
                </a:cubicBezTo>
                <a:cubicBezTo>
                  <a:pt x="146852" y="94448"/>
                  <a:pt x="165603" y="49515"/>
                  <a:pt x="180603" y="57004"/>
                </a:cubicBezTo>
                <a:cubicBezTo>
                  <a:pt x="173103" y="83215"/>
                  <a:pt x="161853" y="101937"/>
                  <a:pt x="154353" y="113170"/>
                </a:cubicBezTo>
                <a:cubicBezTo>
                  <a:pt x="161853" y="124404"/>
                  <a:pt x="165603" y="113170"/>
                  <a:pt x="173103" y="124404"/>
                </a:cubicBezTo>
                <a:cubicBezTo>
                  <a:pt x="180603" y="105682"/>
                  <a:pt x="184353" y="79471"/>
                  <a:pt x="199354" y="68237"/>
                </a:cubicBezTo>
                <a:lnTo>
                  <a:pt x="199354" y="84619"/>
                </a:lnTo>
                <a:cubicBezTo>
                  <a:pt x="210604" y="75726"/>
                  <a:pt x="210604" y="49515"/>
                  <a:pt x="229354" y="53260"/>
                </a:cubicBezTo>
                <a:cubicBezTo>
                  <a:pt x="255605" y="64493"/>
                  <a:pt x="281855" y="64493"/>
                  <a:pt x="304356" y="68237"/>
                </a:cubicBezTo>
                <a:lnTo>
                  <a:pt x="304356" y="84619"/>
                </a:lnTo>
                <a:cubicBezTo>
                  <a:pt x="315606" y="49515"/>
                  <a:pt x="341857" y="71982"/>
                  <a:pt x="356857" y="57004"/>
                </a:cubicBezTo>
                <a:cubicBezTo>
                  <a:pt x="383107" y="75726"/>
                  <a:pt x="413108" y="42026"/>
                  <a:pt x="428108" y="71982"/>
                </a:cubicBezTo>
                <a:cubicBezTo>
                  <a:pt x="473109" y="60749"/>
                  <a:pt x="514360" y="45771"/>
                  <a:pt x="563111" y="57004"/>
                </a:cubicBezTo>
                <a:cubicBezTo>
                  <a:pt x="551861" y="83215"/>
                  <a:pt x="551861" y="83215"/>
                  <a:pt x="551861" y="83215"/>
                </a:cubicBezTo>
                <a:lnTo>
                  <a:pt x="557896" y="76019"/>
                </a:lnTo>
                <a:cubicBezTo>
                  <a:pt x="561939" y="76896"/>
                  <a:pt x="561236" y="97257"/>
                  <a:pt x="566861" y="94448"/>
                </a:cubicBezTo>
                <a:cubicBezTo>
                  <a:pt x="559361" y="71982"/>
                  <a:pt x="578111" y="64493"/>
                  <a:pt x="585612" y="49515"/>
                </a:cubicBezTo>
                <a:cubicBezTo>
                  <a:pt x="608112" y="71982"/>
                  <a:pt x="634363" y="49515"/>
                  <a:pt x="653113" y="30793"/>
                </a:cubicBezTo>
                <a:lnTo>
                  <a:pt x="653113" y="47175"/>
                </a:lnTo>
                <a:cubicBezTo>
                  <a:pt x="675614" y="15815"/>
                  <a:pt x="694364" y="45771"/>
                  <a:pt x="720614" y="53260"/>
                </a:cubicBezTo>
                <a:cubicBezTo>
                  <a:pt x="720614" y="60749"/>
                  <a:pt x="724365" y="79471"/>
                  <a:pt x="731865" y="75726"/>
                </a:cubicBezTo>
                <a:cubicBezTo>
                  <a:pt x="746865" y="45771"/>
                  <a:pt x="754365" y="49515"/>
                  <a:pt x="773116" y="30793"/>
                </a:cubicBezTo>
                <a:cubicBezTo>
                  <a:pt x="788116" y="30793"/>
                  <a:pt x="810616" y="38282"/>
                  <a:pt x="821867" y="53260"/>
                </a:cubicBezTo>
                <a:cubicBezTo>
                  <a:pt x="874368" y="12071"/>
                  <a:pt x="926869" y="42026"/>
                  <a:pt x="983120" y="15815"/>
                </a:cubicBezTo>
                <a:cubicBezTo>
                  <a:pt x="986870" y="38282"/>
                  <a:pt x="986870" y="38282"/>
                  <a:pt x="986870" y="38282"/>
                </a:cubicBezTo>
                <a:cubicBezTo>
                  <a:pt x="1039371" y="-6651"/>
                  <a:pt x="1103123" y="38282"/>
                  <a:pt x="1148123" y="15815"/>
                </a:cubicBezTo>
                <a:cubicBezTo>
                  <a:pt x="1144373" y="53260"/>
                  <a:pt x="1144373" y="53260"/>
                  <a:pt x="1144373" y="53260"/>
                </a:cubicBezTo>
                <a:cubicBezTo>
                  <a:pt x="1155624" y="64493"/>
                  <a:pt x="1174374" y="42026"/>
                  <a:pt x="1170624" y="15815"/>
                </a:cubicBezTo>
                <a:cubicBezTo>
                  <a:pt x="1185624" y="30793"/>
                  <a:pt x="1208125" y="838"/>
                  <a:pt x="1215625" y="30793"/>
                </a:cubicBezTo>
                <a:cubicBezTo>
                  <a:pt x="1230625" y="38282"/>
                  <a:pt x="1234375" y="15815"/>
                  <a:pt x="1245626" y="8326"/>
                </a:cubicBezTo>
                <a:cubicBezTo>
                  <a:pt x="1272400" y="21693"/>
                  <a:pt x="1284240" y="23131"/>
                  <a:pt x="1304900" y="17006"/>
                </a:cubicBezTo>
                <a:cubicBezTo>
                  <a:pt x="1302101" y="25479"/>
                  <a:pt x="1303175" y="38282"/>
                  <a:pt x="1309377" y="38282"/>
                </a:cubicBezTo>
                <a:cubicBezTo>
                  <a:pt x="1320627" y="30793"/>
                  <a:pt x="1346878" y="49515"/>
                  <a:pt x="1335627" y="4582"/>
                </a:cubicBezTo>
                <a:cubicBezTo>
                  <a:pt x="1365628" y="30793"/>
                  <a:pt x="1403129" y="-10396"/>
                  <a:pt x="1433129" y="23304"/>
                </a:cubicBezTo>
                <a:cubicBezTo>
                  <a:pt x="1429379" y="12071"/>
                  <a:pt x="1436880" y="8326"/>
                  <a:pt x="1440630" y="838"/>
                </a:cubicBezTo>
                <a:cubicBezTo>
                  <a:pt x="1466880" y="838"/>
                  <a:pt x="1493131" y="27049"/>
                  <a:pt x="1511881" y="4582"/>
                </a:cubicBezTo>
                <a:cubicBezTo>
                  <a:pt x="1515631" y="12071"/>
                  <a:pt x="1504381" y="27049"/>
                  <a:pt x="1515631" y="27049"/>
                </a:cubicBezTo>
                <a:cubicBezTo>
                  <a:pt x="1523131" y="23304"/>
                  <a:pt x="1515631" y="12071"/>
                  <a:pt x="1523131" y="4582"/>
                </a:cubicBezTo>
                <a:cubicBezTo>
                  <a:pt x="1533444" y="-98"/>
                  <a:pt x="1543757" y="-801"/>
                  <a:pt x="1554011" y="72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19">
            <a:extLst>
              <a:ext uri="{FF2B5EF4-FFF2-40B4-BE49-F238E27FC236}">
                <a16:creationId xmlns:a16="http://schemas.microsoft.com/office/drawing/2014/main" id="{E7E914C5-C2D0-4DAC-BDD8-EFEC16F512B9}"/>
              </a:ext>
            </a:extLst>
          </p:cNvPr>
          <p:cNvSpPr>
            <a:spLocks noEditPoints="1"/>
          </p:cNvSpPr>
          <p:nvPr/>
        </p:nvSpPr>
        <p:spPr bwMode="auto">
          <a:xfrm>
            <a:off x="8705297" y="752396"/>
            <a:ext cx="2016107" cy="971968"/>
          </a:xfrm>
          <a:custGeom>
            <a:avLst/>
            <a:gdLst>
              <a:gd name="T0" fmla="*/ 2147483646 w 236"/>
              <a:gd name="T1" fmla="*/ 2147483646 h 158"/>
              <a:gd name="T2" fmla="*/ 2147483646 w 236"/>
              <a:gd name="T3" fmla="*/ 2147483646 h 158"/>
              <a:gd name="T4" fmla="*/ 2147483646 w 236"/>
              <a:gd name="T5" fmla="*/ 2147483646 h 158"/>
              <a:gd name="T6" fmla="*/ 2147483646 w 236"/>
              <a:gd name="T7" fmla="*/ 2147483646 h 158"/>
              <a:gd name="T8" fmla="*/ 2147483646 w 236"/>
              <a:gd name="T9" fmla="*/ 2147483646 h 158"/>
              <a:gd name="T10" fmla="*/ 2147483646 w 236"/>
              <a:gd name="T11" fmla="*/ 2147483646 h 158"/>
              <a:gd name="T12" fmla="*/ 2147483646 w 236"/>
              <a:gd name="T13" fmla="*/ 2147483646 h 158"/>
              <a:gd name="T14" fmla="*/ 2147483646 w 236"/>
              <a:gd name="T15" fmla="*/ 2147483646 h 158"/>
              <a:gd name="T16" fmla="*/ 2147483646 w 236"/>
              <a:gd name="T17" fmla="*/ 2147483646 h 158"/>
              <a:gd name="T18" fmla="*/ 2147483646 w 236"/>
              <a:gd name="T19" fmla="*/ 2147483646 h 158"/>
              <a:gd name="T20" fmla="*/ 2147483646 w 236"/>
              <a:gd name="T21" fmla="*/ 2147483646 h 158"/>
              <a:gd name="T22" fmla="*/ 2147483646 w 236"/>
              <a:gd name="T23" fmla="*/ 2147483646 h 158"/>
              <a:gd name="T24" fmla="*/ 2147483646 w 236"/>
              <a:gd name="T25" fmla="*/ 2147483646 h 158"/>
              <a:gd name="T26" fmla="*/ 2147483646 w 236"/>
              <a:gd name="T27" fmla="*/ 2147483646 h 158"/>
              <a:gd name="T28" fmla="*/ 2147483646 w 236"/>
              <a:gd name="T29" fmla="*/ 2147483646 h 158"/>
              <a:gd name="T30" fmla="*/ 2147483646 w 236"/>
              <a:gd name="T31" fmla="*/ 2147483646 h 158"/>
              <a:gd name="T32" fmla="*/ 2147483646 w 236"/>
              <a:gd name="T33" fmla="*/ 2147483646 h 158"/>
              <a:gd name="T34" fmla="*/ 2147483646 w 236"/>
              <a:gd name="T35" fmla="*/ 2147483646 h 158"/>
              <a:gd name="T36" fmla="*/ 2147483646 w 236"/>
              <a:gd name="T37" fmla="*/ 2147483646 h 158"/>
              <a:gd name="T38" fmla="*/ 2147483646 w 236"/>
              <a:gd name="T39" fmla="*/ 2147483646 h 158"/>
              <a:gd name="T40" fmla="*/ 2147483646 w 236"/>
              <a:gd name="T41" fmla="*/ 2147483646 h 158"/>
              <a:gd name="T42" fmla="*/ 2147483646 w 236"/>
              <a:gd name="T43" fmla="*/ 2147483646 h 158"/>
              <a:gd name="T44" fmla="*/ 2147483646 w 236"/>
              <a:gd name="T45" fmla="*/ 2147483646 h 158"/>
              <a:gd name="T46" fmla="*/ 2147483646 w 236"/>
              <a:gd name="T47" fmla="*/ 2147483646 h 158"/>
              <a:gd name="T48" fmla="*/ 2147483646 w 236"/>
              <a:gd name="T49" fmla="*/ 2147483646 h 158"/>
              <a:gd name="T50" fmla="*/ 2147483646 w 236"/>
              <a:gd name="T51" fmla="*/ 2147483646 h 158"/>
              <a:gd name="T52" fmla="*/ 2147483646 w 236"/>
              <a:gd name="T53" fmla="*/ 2147483646 h 158"/>
              <a:gd name="T54" fmla="*/ 2147483646 w 236"/>
              <a:gd name="T55" fmla="*/ 2147483646 h 158"/>
              <a:gd name="T56" fmla="*/ 2147483646 w 236"/>
              <a:gd name="T57" fmla="*/ 2147483646 h 158"/>
              <a:gd name="T58" fmla="*/ 2147483646 w 236"/>
              <a:gd name="T59" fmla="*/ 2147483646 h 158"/>
              <a:gd name="T60" fmla="*/ 2147483646 w 236"/>
              <a:gd name="T61" fmla="*/ 2147483646 h 158"/>
              <a:gd name="T62" fmla="*/ 2147483646 w 236"/>
              <a:gd name="T63" fmla="*/ 2147483646 h 158"/>
              <a:gd name="T64" fmla="*/ 2147483646 w 236"/>
              <a:gd name="T65" fmla="*/ 2147483646 h 158"/>
              <a:gd name="T66" fmla="*/ 2147483646 w 236"/>
              <a:gd name="T67" fmla="*/ 2147483646 h 158"/>
              <a:gd name="T68" fmla="*/ 0 w 236"/>
              <a:gd name="T69" fmla="*/ 2147483646 h 158"/>
              <a:gd name="T70" fmla="*/ 2147483646 w 236"/>
              <a:gd name="T71" fmla="*/ 2147483646 h 158"/>
              <a:gd name="T72" fmla="*/ 2147483646 w 236"/>
              <a:gd name="T73" fmla="*/ 2147483646 h 158"/>
              <a:gd name="T74" fmla="*/ 2147483646 w 236"/>
              <a:gd name="T75" fmla="*/ 2147483646 h 158"/>
              <a:gd name="T76" fmla="*/ 2147483646 w 236"/>
              <a:gd name="T77" fmla="*/ 2147483646 h 158"/>
              <a:gd name="T78" fmla="*/ 2147483646 w 236"/>
              <a:gd name="T79" fmla="*/ 2147483646 h 158"/>
              <a:gd name="T80" fmla="*/ 2147483646 w 236"/>
              <a:gd name="T81" fmla="*/ 2147483646 h 158"/>
              <a:gd name="T82" fmla="*/ 2147483646 w 236"/>
              <a:gd name="T83" fmla="*/ 2147483646 h 158"/>
              <a:gd name="T84" fmla="*/ 2147483646 w 236"/>
              <a:gd name="T85" fmla="*/ 2147483646 h 158"/>
              <a:gd name="T86" fmla="*/ 2147483646 w 236"/>
              <a:gd name="T87" fmla="*/ 2147483646 h 158"/>
              <a:gd name="T88" fmla="*/ 2147483646 w 236"/>
              <a:gd name="T89" fmla="*/ 2147483646 h 158"/>
              <a:gd name="T90" fmla="*/ 2147483646 w 236"/>
              <a:gd name="T91" fmla="*/ 2147483646 h 158"/>
              <a:gd name="T92" fmla="*/ 2147483646 w 236"/>
              <a:gd name="T93" fmla="*/ 2147483646 h 158"/>
              <a:gd name="T94" fmla="*/ 2147483646 w 236"/>
              <a:gd name="T95" fmla="*/ 2147483646 h 158"/>
              <a:gd name="T96" fmla="*/ 2147483646 w 236"/>
              <a:gd name="T97" fmla="*/ 2147483646 h 158"/>
              <a:gd name="T98" fmla="*/ 2147483646 w 236"/>
              <a:gd name="T99" fmla="*/ 2147483646 h 158"/>
              <a:gd name="T100" fmla="*/ 2147483646 w 236"/>
              <a:gd name="T101" fmla="*/ 2147483646 h 158"/>
              <a:gd name="T102" fmla="*/ 2147483646 w 236"/>
              <a:gd name="T103" fmla="*/ 2147483646 h 158"/>
              <a:gd name="T104" fmla="*/ 2147483646 w 236"/>
              <a:gd name="T105" fmla="*/ 2147483646 h 158"/>
              <a:gd name="T106" fmla="*/ 2147483646 w 236"/>
              <a:gd name="T107" fmla="*/ 2147483646 h 158"/>
              <a:gd name="T108" fmla="*/ 2147483646 w 236"/>
              <a:gd name="T109" fmla="*/ 2147483646 h 158"/>
              <a:gd name="T110" fmla="*/ 2147483646 w 236"/>
              <a:gd name="T111" fmla="*/ 2147483646 h 158"/>
              <a:gd name="T112" fmla="*/ 2147483646 w 236"/>
              <a:gd name="T113" fmla="*/ 2147483646 h 158"/>
              <a:gd name="T114" fmla="*/ 2147483646 w 236"/>
              <a:gd name="T115" fmla="*/ 2147483646 h 158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236"/>
              <a:gd name="T175" fmla="*/ 0 h 158"/>
              <a:gd name="T176" fmla="*/ 236 w 236"/>
              <a:gd name="T177" fmla="*/ 158 h 158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236" h="158">
                <a:moveTo>
                  <a:pt x="235" y="71"/>
                </a:moveTo>
                <a:cubicBezTo>
                  <a:pt x="235" y="69"/>
                  <a:pt x="234" y="67"/>
                  <a:pt x="233" y="66"/>
                </a:cubicBezTo>
                <a:cubicBezTo>
                  <a:pt x="233" y="67"/>
                  <a:pt x="234" y="66"/>
                  <a:pt x="234" y="67"/>
                </a:cubicBezTo>
                <a:cubicBezTo>
                  <a:pt x="233" y="68"/>
                  <a:pt x="232" y="66"/>
                  <a:pt x="232" y="65"/>
                </a:cubicBezTo>
                <a:cubicBezTo>
                  <a:pt x="232" y="65"/>
                  <a:pt x="232" y="65"/>
                  <a:pt x="232" y="65"/>
                </a:cubicBezTo>
                <a:cubicBezTo>
                  <a:pt x="232" y="63"/>
                  <a:pt x="232" y="62"/>
                  <a:pt x="232" y="61"/>
                </a:cubicBezTo>
                <a:cubicBezTo>
                  <a:pt x="232" y="59"/>
                  <a:pt x="232" y="62"/>
                  <a:pt x="233" y="61"/>
                </a:cubicBezTo>
                <a:cubicBezTo>
                  <a:pt x="234" y="61"/>
                  <a:pt x="234" y="57"/>
                  <a:pt x="234" y="56"/>
                </a:cubicBezTo>
                <a:cubicBezTo>
                  <a:pt x="234" y="56"/>
                  <a:pt x="233" y="55"/>
                  <a:pt x="233" y="55"/>
                </a:cubicBezTo>
                <a:cubicBezTo>
                  <a:pt x="232" y="54"/>
                  <a:pt x="234" y="54"/>
                  <a:pt x="234" y="53"/>
                </a:cubicBezTo>
                <a:cubicBezTo>
                  <a:pt x="231" y="49"/>
                  <a:pt x="231" y="49"/>
                  <a:pt x="231" y="49"/>
                </a:cubicBezTo>
                <a:cubicBezTo>
                  <a:pt x="231" y="49"/>
                  <a:pt x="232" y="48"/>
                  <a:pt x="233" y="49"/>
                </a:cubicBezTo>
                <a:cubicBezTo>
                  <a:pt x="232" y="46"/>
                  <a:pt x="230" y="44"/>
                  <a:pt x="229" y="42"/>
                </a:cubicBezTo>
                <a:cubicBezTo>
                  <a:pt x="230" y="41"/>
                  <a:pt x="229" y="38"/>
                  <a:pt x="229" y="37"/>
                </a:cubicBezTo>
                <a:cubicBezTo>
                  <a:pt x="230" y="36"/>
                  <a:pt x="229" y="38"/>
                  <a:pt x="229" y="38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1" y="39"/>
                  <a:pt x="232" y="36"/>
                  <a:pt x="233" y="37"/>
                </a:cubicBezTo>
                <a:cubicBezTo>
                  <a:pt x="232" y="36"/>
                  <a:pt x="233" y="32"/>
                  <a:pt x="233" y="29"/>
                </a:cubicBezTo>
                <a:cubicBezTo>
                  <a:pt x="231" y="31"/>
                  <a:pt x="232" y="26"/>
                  <a:pt x="230" y="26"/>
                </a:cubicBezTo>
                <a:cubicBezTo>
                  <a:pt x="230" y="23"/>
                  <a:pt x="232" y="24"/>
                  <a:pt x="232" y="23"/>
                </a:cubicBezTo>
                <a:cubicBezTo>
                  <a:pt x="231" y="20"/>
                  <a:pt x="231" y="17"/>
                  <a:pt x="231" y="14"/>
                </a:cubicBezTo>
                <a:cubicBezTo>
                  <a:pt x="232" y="15"/>
                  <a:pt x="233" y="15"/>
                  <a:pt x="231" y="14"/>
                </a:cubicBezTo>
                <a:cubicBezTo>
                  <a:pt x="231" y="14"/>
                  <a:pt x="231" y="14"/>
                  <a:pt x="231" y="14"/>
                </a:cubicBezTo>
                <a:cubicBezTo>
                  <a:pt x="232" y="14"/>
                  <a:pt x="232" y="14"/>
                  <a:pt x="232" y="14"/>
                </a:cubicBezTo>
                <a:cubicBezTo>
                  <a:pt x="231" y="12"/>
                  <a:pt x="231" y="7"/>
                  <a:pt x="230" y="5"/>
                </a:cubicBezTo>
                <a:cubicBezTo>
                  <a:pt x="230" y="5"/>
                  <a:pt x="230" y="5"/>
                  <a:pt x="231" y="5"/>
                </a:cubicBezTo>
                <a:cubicBezTo>
                  <a:pt x="228" y="0"/>
                  <a:pt x="230" y="6"/>
                  <a:pt x="227" y="5"/>
                </a:cubicBezTo>
                <a:cubicBezTo>
                  <a:pt x="228" y="4"/>
                  <a:pt x="228" y="4"/>
                  <a:pt x="228" y="4"/>
                </a:cubicBezTo>
                <a:cubicBezTo>
                  <a:pt x="226" y="5"/>
                  <a:pt x="224" y="3"/>
                  <a:pt x="222" y="5"/>
                </a:cubicBezTo>
                <a:cubicBezTo>
                  <a:pt x="222" y="5"/>
                  <a:pt x="222" y="4"/>
                  <a:pt x="222" y="4"/>
                </a:cubicBezTo>
                <a:cubicBezTo>
                  <a:pt x="222" y="4"/>
                  <a:pt x="221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18" y="5"/>
                  <a:pt x="217" y="5"/>
                  <a:pt x="216" y="6"/>
                </a:cubicBezTo>
                <a:cubicBezTo>
                  <a:pt x="216" y="6"/>
                  <a:pt x="216" y="5"/>
                  <a:pt x="217" y="5"/>
                </a:cubicBezTo>
                <a:cubicBezTo>
                  <a:pt x="215" y="4"/>
                  <a:pt x="215" y="6"/>
                  <a:pt x="213" y="6"/>
                </a:cubicBezTo>
                <a:cubicBezTo>
                  <a:pt x="212" y="6"/>
                  <a:pt x="211" y="5"/>
                  <a:pt x="212" y="5"/>
                </a:cubicBezTo>
                <a:cubicBezTo>
                  <a:pt x="211" y="6"/>
                  <a:pt x="208" y="6"/>
                  <a:pt x="207" y="7"/>
                </a:cubicBezTo>
                <a:cubicBezTo>
                  <a:pt x="207" y="6"/>
                  <a:pt x="206" y="6"/>
                  <a:pt x="205" y="6"/>
                </a:cubicBezTo>
                <a:cubicBezTo>
                  <a:pt x="194" y="7"/>
                  <a:pt x="184" y="7"/>
                  <a:pt x="173" y="10"/>
                </a:cubicBezTo>
                <a:cubicBezTo>
                  <a:pt x="172" y="8"/>
                  <a:pt x="176" y="8"/>
                  <a:pt x="175" y="7"/>
                </a:cubicBezTo>
                <a:cubicBezTo>
                  <a:pt x="175" y="9"/>
                  <a:pt x="173" y="8"/>
                  <a:pt x="170" y="8"/>
                </a:cubicBezTo>
                <a:cubicBezTo>
                  <a:pt x="170" y="8"/>
                  <a:pt x="170" y="8"/>
                  <a:pt x="170" y="8"/>
                </a:cubicBezTo>
                <a:cubicBezTo>
                  <a:pt x="168" y="9"/>
                  <a:pt x="168" y="8"/>
                  <a:pt x="166" y="8"/>
                </a:cubicBezTo>
                <a:cubicBezTo>
                  <a:pt x="166" y="9"/>
                  <a:pt x="166" y="9"/>
                  <a:pt x="166" y="9"/>
                </a:cubicBezTo>
                <a:cubicBezTo>
                  <a:pt x="165" y="10"/>
                  <a:pt x="163" y="7"/>
                  <a:pt x="162" y="9"/>
                </a:cubicBezTo>
                <a:cubicBezTo>
                  <a:pt x="161" y="8"/>
                  <a:pt x="161" y="8"/>
                  <a:pt x="161" y="8"/>
                </a:cubicBezTo>
                <a:cubicBezTo>
                  <a:pt x="159" y="10"/>
                  <a:pt x="158" y="7"/>
                  <a:pt x="157" y="9"/>
                </a:cubicBezTo>
                <a:cubicBezTo>
                  <a:pt x="157" y="9"/>
                  <a:pt x="157" y="9"/>
                  <a:pt x="157" y="9"/>
                </a:cubicBezTo>
                <a:cubicBezTo>
                  <a:pt x="154" y="8"/>
                  <a:pt x="152" y="11"/>
                  <a:pt x="151" y="10"/>
                </a:cubicBezTo>
                <a:cubicBezTo>
                  <a:pt x="148" y="10"/>
                  <a:pt x="146" y="10"/>
                  <a:pt x="146" y="12"/>
                </a:cubicBezTo>
                <a:cubicBezTo>
                  <a:pt x="145" y="11"/>
                  <a:pt x="145" y="10"/>
                  <a:pt x="146" y="10"/>
                </a:cubicBezTo>
                <a:cubicBezTo>
                  <a:pt x="138" y="11"/>
                  <a:pt x="129" y="11"/>
                  <a:pt x="122" y="13"/>
                </a:cubicBezTo>
                <a:cubicBezTo>
                  <a:pt x="121" y="13"/>
                  <a:pt x="122" y="13"/>
                  <a:pt x="122" y="12"/>
                </a:cubicBezTo>
                <a:cubicBezTo>
                  <a:pt x="118" y="14"/>
                  <a:pt x="113" y="11"/>
                  <a:pt x="110" y="14"/>
                </a:cubicBezTo>
                <a:cubicBezTo>
                  <a:pt x="109" y="15"/>
                  <a:pt x="109" y="15"/>
                  <a:pt x="109" y="15"/>
                </a:cubicBezTo>
                <a:cubicBezTo>
                  <a:pt x="108" y="15"/>
                  <a:pt x="108" y="14"/>
                  <a:pt x="107" y="13"/>
                </a:cubicBezTo>
                <a:cubicBezTo>
                  <a:pt x="106" y="14"/>
                  <a:pt x="103" y="14"/>
                  <a:pt x="102" y="15"/>
                </a:cubicBezTo>
                <a:cubicBezTo>
                  <a:pt x="102" y="14"/>
                  <a:pt x="102" y="14"/>
                  <a:pt x="102" y="14"/>
                </a:cubicBezTo>
                <a:cubicBezTo>
                  <a:pt x="100" y="14"/>
                  <a:pt x="98" y="15"/>
                  <a:pt x="96" y="15"/>
                </a:cubicBezTo>
                <a:cubicBezTo>
                  <a:pt x="97" y="14"/>
                  <a:pt x="97" y="14"/>
                  <a:pt x="97" y="14"/>
                </a:cubicBezTo>
                <a:cubicBezTo>
                  <a:pt x="86" y="12"/>
                  <a:pt x="73" y="11"/>
                  <a:pt x="65" y="13"/>
                </a:cubicBezTo>
                <a:cubicBezTo>
                  <a:pt x="63" y="14"/>
                  <a:pt x="64" y="11"/>
                  <a:pt x="63" y="12"/>
                </a:cubicBezTo>
                <a:cubicBezTo>
                  <a:pt x="54" y="14"/>
                  <a:pt x="44" y="10"/>
                  <a:pt x="36" y="13"/>
                </a:cubicBezTo>
                <a:cubicBezTo>
                  <a:pt x="30" y="13"/>
                  <a:pt x="28" y="17"/>
                  <a:pt x="28" y="17"/>
                </a:cubicBezTo>
                <a:cubicBezTo>
                  <a:pt x="43" y="17"/>
                  <a:pt x="56" y="19"/>
                  <a:pt x="71" y="21"/>
                </a:cubicBezTo>
                <a:cubicBezTo>
                  <a:pt x="76" y="21"/>
                  <a:pt x="82" y="21"/>
                  <a:pt x="87" y="21"/>
                </a:cubicBezTo>
                <a:cubicBezTo>
                  <a:pt x="106" y="21"/>
                  <a:pt x="126" y="24"/>
                  <a:pt x="145" y="21"/>
                </a:cubicBezTo>
                <a:cubicBezTo>
                  <a:pt x="144" y="21"/>
                  <a:pt x="145" y="20"/>
                  <a:pt x="146" y="20"/>
                </a:cubicBezTo>
                <a:cubicBezTo>
                  <a:pt x="147" y="20"/>
                  <a:pt x="147" y="20"/>
                  <a:pt x="147" y="20"/>
                </a:cubicBezTo>
                <a:cubicBezTo>
                  <a:pt x="148" y="19"/>
                  <a:pt x="148" y="19"/>
                  <a:pt x="148" y="19"/>
                </a:cubicBezTo>
                <a:cubicBezTo>
                  <a:pt x="150" y="19"/>
                  <a:pt x="149" y="20"/>
                  <a:pt x="148" y="21"/>
                </a:cubicBezTo>
                <a:cubicBezTo>
                  <a:pt x="156" y="20"/>
                  <a:pt x="163" y="19"/>
                  <a:pt x="170" y="19"/>
                </a:cubicBezTo>
                <a:cubicBezTo>
                  <a:pt x="171" y="18"/>
                  <a:pt x="174" y="19"/>
                  <a:pt x="174" y="17"/>
                </a:cubicBezTo>
                <a:cubicBezTo>
                  <a:pt x="175" y="17"/>
                  <a:pt x="174" y="18"/>
                  <a:pt x="174" y="18"/>
                </a:cubicBezTo>
                <a:cubicBezTo>
                  <a:pt x="180" y="17"/>
                  <a:pt x="180" y="17"/>
                  <a:pt x="185" y="18"/>
                </a:cubicBezTo>
                <a:cubicBezTo>
                  <a:pt x="195" y="18"/>
                  <a:pt x="205" y="17"/>
                  <a:pt x="215" y="16"/>
                </a:cubicBezTo>
                <a:cubicBezTo>
                  <a:pt x="220" y="15"/>
                  <a:pt x="220" y="15"/>
                  <a:pt x="220" y="15"/>
                </a:cubicBezTo>
                <a:cubicBezTo>
                  <a:pt x="220" y="19"/>
                  <a:pt x="220" y="19"/>
                  <a:pt x="220" y="19"/>
                </a:cubicBezTo>
                <a:cubicBezTo>
                  <a:pt x="221" y="39"/>
                  <a:pt x="223" y="59"/>
                  <a:pt x="222" y="80"/>
                </a:cubicBezTo>
                <a:cubicBezTo>
                  <a:pt x="225" y="83"/>
                  <a:pt x="223" y="88"/>
                  <a:pt x="225" y="91"/>
                </a:cubicBezTo>
                <a:cubicBezTo>
                  <a:pt x="225" y="91"/>
                  <a:pt x="225" y="91"/>
                  <a:pt x="225" y="91"/>
                </a:cubicBezTo>
                <a:cubicBezTo>
                  <a:pt x="225" y="94"/>
                  <a:pt x="224" y="95"/>
                  <a:pt x="223" y="99"/>
                </a:cubicBezTo>
                <a:cubicBezTo>
                  <a:pt x="224" y="99"/>
                  <a:pt x="223" y="101"/>
                  <a:pt x="224" y="100"/>
                </a:cubicBezTo>
                <a:cubicBezTo>
                  <a:pt x="226" y="102"/>
                  <a:pt x="222" y="103"/>
                  <a:pt x="223" y="105"/>
                </a:cubicBezTo>
                <a:cubicBezTo>
                  <a:pt x="222" y="105"/>
                  <a:pt x="224" y="105"/>
                  <a:pt x="223" y="105"/>
                </a:cubicBezTo>
                <a:cubicBezTo>
                  <a:pt x="224" y="110"/>
                  <a:pt x="223" y="104"/>
                  <a:pt x="220" y="110"/>
                </a:cubicBezTo>
                <a:cubicBezTo>
                  <a:pt x="221" y="117"/>
                  <a:pt x="219" y="129"/>
                  <a:pt x="217" y="130"/>
                </a:cubicBezTo>
                <a:cubicBezTo>
                  <a:pt x="217" y="130"/>
                  <a:pt x="217" y="130"/>
                  <a:pt x="217" y="130"/>
                </a:cubicBezTo>
                <a:cubicBezTo>
                  <a:pt x="215" y="128"/>
                  <a:pt x="214" y="132"/>
                  <a:pt x="213" y="131"/>
                </a:cubicBezTo>
                <a:cubicBezTo>
                  <a:pt x="213" y="131"/>
                  <a:pt x="213" y="131"/>
                  <a:pt x="214" y="130"/>
                </a:cubicBezTo>
                <a:cubicBezTo>
                  <a:pt x="209" y="131"/>
                  <a:pt x="207" y="133"/>
                  <a:pt x="203" y="133"/>
                </a:cubicBezTo>
                <a:cubicBezTo>
                  <a:pt x="200" y="135"/>
                  <a:pt x="195" y="134"/>
                  <a:pt x="193" y="136"/>
                </a:cubicBezTo>
                <a:cubicBezTo>
                  <a:pt x="193" y="135"/>
                  <a:pt x="191" y="135"/>
                  <a:pt x="190" y="135"/>
                </a:cubicBezTo>
                <a:cubicBezTo>
                  <a:pt x="188" y="138"/>
                  <a:pt x="183" y="135"/>
                  <a:pt x="181" y="138"/>
                </a:cubicBezTo>
                <a:cubicBezTo>
                  <a:pt x="181" y="137"/>
                  <a:pt x="181" y="137"/>
                  <a:pt x="181" y="137"/>
                </a:cubicBezTo>
                <a:cubicBezTo>
                  <a:pt x="171" y="140"/>
                  <a:pt x="160" y="140"/>
                  <a:pt x="150" y="142"/>
                </a:cubicBezTo>
                <a:cubicBezTo>
                  <a:pt x="145" y="143"/>
                  <a:pt x="138" y="141"/>
                  <a:pt x="132" y="142"/>
                </a:cubicBezTo>
                <a:cubicBezTo>
                  <a:pt x="131" y="143"/>
                  <a:pt x="132" y="143"/>
                  <a:pt x="131" y="144"/>
                </a:cubicBezTo>
                <a:cubicBezTo>
                  <a:pt x="129" y="144"/>
                  <a:pt x="131" y="143"/>
                  <a:pt x="130" y="142"/>
                </a:cubicBezTo>
                <a:cubicBezTo>
                  <a:pt x="127" y="144"/>
                  <a:pt x="123" y="142"/>
                  <a:pt x="119" y="142"/>
                </a:cubicBezTo>
                <a:cubicBezTo>
                  <a:pt x="118" y="143"/>
                  <a:pt x="117" y="143"/>
                  <a:pt x="118" y="143"/>
                </a:cubicBezTo>
                <a:cubicBezTo>
                  <a:pt x="113" y="142"/>
                  <a:pt x="107" y="144"/>
                  <a:pt x="103" y="142"/>
                </a:cubicBezTo>
                <a:cubicBezTo>
                  <a:pt x="104" y="145"/>
                  <a:pt x="100" y="144"/>
                  <a:pt x="99" y="144"/>
                </a:cubicBezTo>
                <a:cubicBezTo>
                  <a:pt x="98" y="144"/>
                  <a:pt x="98" y="143"/>
                  <a:pt x="98" y="143"/>
                </a:cubicBezTo>
                <a:cubicBezTo>
                  <a:pt x="95" y="143"/>
                  <a:pt x="93" y="143"/>
                  <a:pt x="89" y="142"/>
                </a:cubicBezTo>
                <a:cubicBezTo>
                  <a:pt x="87" y="142"/>
                  <a:pt x="87" y="143"/>
                  <a:pt x="84" y="143"/>
                </a:cubicBezTo>
                <a:cubicBezTo>
                  <a:pt x="83" y="141"/>
                  <a:pt x="80" y="142"/>
                  <a:pt x="78" y="142"/>
                </a:cubicBezTo>
                <a:cubicBezTo>
                  <a:pt x="78" y="143"/>
                  <a:pt x="75" y="144"/>
                  <a:pt x="73" y="143"/>
                </a:cubicBezTo>
                <a:cubicBezTo>
                  <a:pt x="74" y="141"/>
                  <a:pt x="74" y="141"/>
                  <a:pt x="74" y="141"/>
                </a:cubicBezTo>
                <a:cubicBezTo>
                  <a:pt x="67" y="142"/>
                  <a:pt x="57" y="138"/>
                  <a:pt x="49" y="139"/>
                </a:cubicBezTo>
                <a:cubicBezTo>
                  <a:pt x="48" y="138"/>
                  <a:pt x="48" y="138"/>
                  <a:pt x="48" y="138"/>
                </a:cubicBezTo>
                <a:cubicBezTo>
                  <a:pt x="40" y="139"/>
                  <a:pt x="32" y="135"/>
                  <a:pt x="24" y="136"/>
                </a:cubicBezTo>
                <a:cubicBezTo>
                  <a:pt x="22" y="135"/>
                  <a:pt x="18" y="134"/>
                  <a:pt x="16" y="134"/>
                </a:cubicBezTo>
                <a:cubicBezTo>
                  <a:pt x="16" y="134"/>
                  <a:pt x="16" y="134"/>
                  <a:pt x="15" y="134"/>
                </a:cubicBezTo>
                <a:cubicBezTo>
                  <a:pt x="17" y="131"/>
                  <a:pt x="18" y="129"/>
                  <a:pt x="17" y="126"/>
                </a:cubicBezTo>
                <a:cubicBezTo>
                  <a:pt x="18" y="126"/>
                  <a:pt x="18" y="126"/>
                  <a:pt x="18" y="126"/>
                </a:cubicBezTo>
                <a:cubicBezTo>
                  <a:pt x="17" y="123"/>
                  <a:pt x="17" y="119"/>
                  <a:pt x="18" y="115"/>
                </a:cubicBezTo>
                <a:cubicBezTo>
                  <a:pt x="18" y="114"/>
                  <a:pt x="18" y="111"/>
                  <a:pt x="17" y="112"/>
                </a:cubicBezTo>
                <a:cubicBezTo>
                  <a:pt x="16" y="111"/>
                  <a:pt x="18" y="112"/>
                  <a:pt x="17" y="110"/>
                </a:cubicBezTo>
                <a:cubicBezTo>
                  <a:pt x="19" y="112"/>
                  <a:pt x="19" y="112"/>
                  <a:pt x="19" y="112"/>
                </a:cubicBezTo>
                <a:cubicBezTo>
                  <a:pt x="20" y="104"/>
                  <a:pt x="20" y="98"/>
                  <a:pt x="20" y="90"/>
                </a:cubicBezTo>
                <a:cubicBezTo>
                  <a:pt x="22" y="88"/>
                  <a:pt x="20" y="83"/>
                  <a:pt x="21" y="79"/>
                </a:cubicBezTo>
                <a:cubicBezTo>
                  <a:pt x="21" y="77"/>
                  <a:pt x="22" y="73"/>
                  <a:pt x="20" y="71"/>
                </a:cubicBezTo>
                <a:cubicBezTo>
                  <a:pt x="21" y="71"/>
                  <a:pt x="21" y="71"/>
                  <a:pt x="21" y="71"/>
                </a:cubicBezTo>
                <a:cubicBezTo>
                  <a:pt x="21" y="67"/>
                  <a:pt x="21" y="63"/>
                  <a:pt x="22" y="59"/>
                </a:cubicBezTo>
                <a:cubicBezTo>
                  <a:pt x="22" y="56"/>
                  <a:pt x="21" y="56"/>
                  <a:pt x="20" y="54"/>
                </a:cubicBezTo>
                <a:cubicBezTo>
                  <a:pt x="21" y="54"/>
                  <a:pt x="21" y="54"/>
                  <a:pt x="21" y="54"/>
                </a:cubicBezTo>
                <a:cubicBezTo>
                  <a:pt x="20" y="52"/>
                  <a:pt x="19" y="52"/>
                  <a:pt x="18" y="51"/>
                </a:cubicBezTo>
                <a:cubicBezTo>
                  <a:pt x="19" y="49"/>
                  <a:pt x="18" y="49"/>
                  <a:pt x="18" y="47"/>
                </a:cubicBezTo>
                <a:cubicBezTo>
                  <a:pt x="19" y="49"/>
                  <a:pt x="20" y="50"/>
                  <a:pt x="21" y="51"/>
                </a:cubicBezTo>
                <a:cubicBezTo>
                  <a:pt x="22" y="49"/>
                  <a:pt x="19" y="46"/>
                  <a:pt x="21" y="44"/>
                </a:cubicBezTo>
                <a:cubicBezTo>
                  <a:pt x="21" y="42"/>
                  <a:pt x="21" y="40"/>
                  <a:pt x="19" y="40"/>
                </a:cubicBezTo>
                <a:cubicBezTo>
                  <a:pt x="20" y="41"/>
                  <a:pt x="20" y="39"/>
                  <a:pt x="21" y="40"/>
                </a:cubicBezTo>
                <a:cubicBezTo>
                  <a:pt x="20" y="38"/>
                  <a:pt x="20" y="37"/>
                  <a:pt x="20" y="36"/>
                </a:cubicBezTo>
                <a:cubicBezTo>
                  <a:pt x="20" y="37"/>
                  <a:pt x="20" y="37"/>
                  <a:pt x="20" y="37"/>
                </a:cubicBezTo>
                <a:cubicBezTo>
                  <a:pt x="19" y="37"/>
                  <a:pt x="19" y="35"/>
                  <a:pt x="17" y="35"/>
                </a:cubicBezTo>
                <a:cubicBezTo>
                  <a:pt x="18" y="36"/>
                  <a:pt x="18" y="36"/>
                  <a:pt x="18" y="37"/>
                </a:cubicBezTo>
                <a:cubicBezTo>
                  <a:pt x="17" y="37"/>
                  <a:pt x="16" y="34"/>
                  <a:pt x="17" y="34"/>
                </a:cubicBezTo>
                <a:cubicBezTo>
                  <a:pt x="18" y="33"/>
                  <a:pt x="19" y="35"/>
                  <a:pt x="19" y="34"/>
                </a:cubicBezTo>
                <a:cubicBezTo>
                  <a:pt x="17" y="30"/>
                  <a:pt x="17" y="30"/>
                  <a:pt x="17" y="30"/>
                </a:cubicBezTo>
                <a:cubicBezTo>
                  <a:pt x="17" y="30"/>
                  <a:pt x="17" y="32"/>
                  <a:pt x="16" y="32"/>
                </a:cubicBezTo>
                <a:cubicBezTo>
                  <a:pt x="17" y="33"/>
                  <a:pt x="17" y="33"/>
                  <a:pt x="17" y="33"/>
                </a:cubicBezTo>
                <a:cubicBezTo>
                  <a:pt x="16" y="33"/>
                  <a:pt x="16" y="33"/>
                  <a:pt x="16" y="33"/>
                </a:cubicBezTo>
                <a:cubicBezTo>
                  <a:pt x="16" y="36"/>
                  <a:pt x="15" y="39"/>
                  <a:pt x="16" y="42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2"/>
                  <a:pt x="19" y="44"/>
                  <a:pt x="18" y="46"/>
                </a:cubicBezTo>
                <a:cubicBezTo>
                  <a:pt x="17" y="45"/>
                  <a:pt x="17" y="45"/>
                  <a:pt x="16" y="45"/>
                </a:cubicBezTo>
                <a:cubicBezTo>
                  <a:pt x="16" y="46"/>
                  <a:pt x="17" y="46"/>
                  <a:pt x="17" y="47"/>
                </a:cubicBezTo>
                <a:cubicBezTo>
                  <a:pt x="15" y="46"/>
                  <a:pt x="15" y="46"/>
                  <a:pt x="15" y="46"/>
                </a:cubicBezTo>
                <a:cubicBezTo>
                  <a:pt x="17" y="47"/>
                  <a:pt x="16" y="51"/>
                  <a:pt x="16" y="52"/>
                </a:cubicBezTo>
                <a:cubicBezTo>
                  <a:pt x="16" y="51"/>
                  <a:pt x="16" y="51"/>
                  <a:pt x="16" y="51"/>
                </a:cubicBezTo>
                <a:cubicBezTo>
                  <a:pt x="15" y="54"/>
                  <a:pt x="17" y="51"/>
                  <a:pt x="17" y="53"/>
                </a:cubicBezTo>
                <a:cubicBezTo>
                  <a:pt x="17" y="54"/>
                  <a:pt x="15" y="53"/>
                  <a:pt x="14" y="55"/>
                </a:cubicBezTo>
                <a:cubicBezTo>
                  <a:pt x="14" y="58"/>
                  <a:pt x="16" y="62"/>
                  <a:pt x="14" y="65"/>
                </a:cubicBezTo>
                <a:cubicBezTo>
                  <a:pt x="14" y="68"/>
                  <a:pt x="15" y="70"/>
                  <a:pt x="16" y="73"/>
                </a:cubicBezTo>
                <a:cubicBezTo>
                  <a:pt x="16" y="75"/>
                  <a:pt x="14" y="72"/>
                  <a:pt x="15" y="75"/>
                </a:cubicBezTo>
                <a:cubicBezTo>
                  <a:pt x="14" y="74"/>
                  <a:pt x="13" y="75"/>
                  <a:pt x="13" y="75"/>
                </a:cubicBezTo>
                <a:cubicBezTo>
                  <a:pt x="13" y="75"/>
                  <a:pt x="12" y="79"/>
                  <a:pt x="14" y="77"/>
                </a:cubicBezTo>
                <a:cubicBezTo>
                  <a:pt x="14" y="80"/>
                  <a:pt x="13" y="84"/>
                  <a:pt x="13" y="87"/>
                </a:cubicBezTo>
                <a:cubicBezTo>
                  <a:pt x="13" y="86"/>
                  <a:pt x="12" y="86"/>
                  <a:pt x="11" y="87"/>
                </a:cubicBezTo>
                <a:cubicBezTo>
                  <a:pt x="12" y="88"/>
                  <a:pt x="13" y="91"/>
                  <a:pt x="12" y="94"/>
                </a:cubicBezTo>
                <a:cubicBezTo>
                  <a:pt x="14" y="94"/>
                  <a:pt x="14" y="93"/>
                  <a:pt x="15" y="93"/>
                </a:cubicBezTo>
                <a:cubicBezTo>
                  <a:pt x="15" y="94"/>
                  <a:pt x="15" y="94"/>
                  <a:pt x="15" y="95"/>
                </a:cubicBezTo>
                <a:cubicBezTo>
                  <a:pt x="14" y="95"/>
                  <a:pt x="12" y="95"/>
                  <a:pt x="12" y="97"/>
                </a:cubicBezTo>
                <a:cubicBezTo>
                  <a:pt x="10" y="97"/>
                  <a:pt x="12" y="93"/>
                  <a:pt x="10" y="94"/>
                </a:cubicBezTo>
                <a:cubicBezTo>
                  <a:pt x="9" y="93"/>
                  <a:pt x="9" y="89"/>
                  <a:pt x="10" y="88"/>
                </a:cubicBezTo>
                <a:cubicBezTo>
                  <a:pt x="9" y="85"/>
                  <a:pt x="10" y="89"/>
                  <a:pt x="8" y="89"/>
                </a:cubicBezTo>
                <a:cubicBezTo>
                  <a:pt x="8" y="91"/>
                  <a:pt x="9" y="92"/>
                  <a:pt x="9" y="95"/>
                </a:cubicBezTo>
                <a:cubicBezTo>
                  <a:pt x="10" y="95"/>
                  <a:pt x="10" y="94"/>
                  <a:pt x="11" y="95"/>
                </a:cubicBezTo>
                <a:cubicBezTo>
                  <a:pt x="12" y="98"/>
                  <a:pt x="9" y="99"/>
                  <a:pt x="9" y="99"/>
                </a:cubicBezTo>
                <a:cubicBezTo>
                  <a:pt x="9" y="98"/>
                  <a:pt x="9" y="98"/>
                  <a:pt x="9" y="98"/>
                </a:cubicBezTo>
                <a:cubicBezTo>
                  <a:pt x="8" y="100"/>
                  <a:pt x="9" y="100"/>
                  <a:pt x="9" y="102"/>
                </a:cubicBezTo>
                <a:cubicBezTo>
                  <a:pt x="6" y="103"/>
                  <a:pt x="9" y="99"/>
                  <a:pt x="7" y="98"/>
                </a:cubicBezTo>
                <a:cubicBezTo>
                  <a:pt x="6" y="100"/>
                  <a:pt x="6" y="100"/>
                  <a:pt x="6" y="100"/>
                </a:cubicBezTo>
                <a:cubicBezTo>
                  <a:pt x="5" y="103"/>
                  <a:pt x="7" y="101"/>
                  <a:pt x="6" y="104"/>
                </a:cubicBezTo>
                <a:cubicBezTo>
                  <a:pt x="6" y="103"/>
                  <a:pt x="6" y="103"/>
                  <a:pt x="6" y="103"/>
                </a:cubicBezTo>
                <a:cubicBezTo>
                  <a:pt x="6" y="105"/>
                  <a:pt x="6" y="105"/>
                  <a:pt x="6" y="105"/>
                </a:cubicBezTo>
                <a:cubicBezTo>
                  <a:pt x="7" y="105"/>
                  <a:pt x="8" y="105"/>
                  <a:pt x="8" y="103"/>
                </a:cubicBezTo>
                <a:cubicBezTo>
                  <a:pt x="10" y="105"/>
                  <a:pt x="8" y="105"/>
                  <a:pt x="8" y="107"/>
                </a:cubicBezTo>
                <a:cubicBezTo>
                  <a:pt x="9" y="108"/>
                  <a:pt x="8" y="106"/>
                  <a:pt x="10" y="106"/>
                </a:cubicBezTo>
                <a:cubicBezTo>
                  <a:pt x="11" y="106"/>
                  <a:pt x="10" y="108"/>
                  <a:pt x="11" y="109"/>
                </a:cubicBezTo>
                <a:cubicBezTo>
                  <a:pt x="10" y="112"/>
                  <a:pt x="9" y="110"/>
                  <a:pt x="8" y="111"/>
                </a:cubicBezTo>
                <a:cubicBezTo>
                  <a:pt x="8" y="111"/>
                  <a:pt x="8" y="109"/>
                  <a:pt x="9" y="109"/>
                </a:cubicBezTo>
                <a:cubicBezTo>
                  <a:pt x="8" y="107"/>
                  <a:pt x="6" y="110"/>
                  <a:pt x="5" y="108"/>
                </a:cubicBezTo>
                <a:cubicBezTo>
                  <a:pt x="4" y="110"/>
                  <a:pt x="6" y="110"/>
                  <a:pt x="6" y="111"/>
                </a:cubicBezTo>
                <a:cubicBezTo>
                  <a:pt x="6" y="111"/>
                  <a:pt x="7" y="112"/>
                  <a:pt x="8" y="111"/>
                </a:cubicBezTo>
                <a:cubicBezTo>
                  <a:pt x="11" y="115"/>
                  <a:pt x="5" y="113"/>
                  <a:pt x="5" y="117"/>
                </a:cubicBezTo>
                <a:cubicBezTo>
                  <a:pt x="7" y="116"/>
                  <a:pt x="7" y="122"/>
                  <a:pt x="10" y="119"/>
                </a:cubicBezTo>
                <a:cubicBezTo>
                  <a:pt x="10" y="120"/>
                  <a:pt x="11" y="121"/>
                  <a:pt x="10" y="122"/>
                </a:cubicBezTo>
                <a:cubicBezTo>
                  <a:pt x="9" y="121"/>
                  <a:pt x="9" y="124"/>
                  <a:pt x="8" y="122"/>
                </a:cubicBezTo>
                <a:cubicBezTo>
                  <a:pt x="8" y="123"/>
                  <a:pt x="8" y="123"/>
                  <a:pt x="8" y="123"/>
                </a:cubicBezTo>
                <a:cubicBezTo>
                  <a:pt x="6" y="121"/>
                  <a:pt x="6" y="121"/>
                  <a:pt x="6" y="121"/>
                </a:cubicBezTo>
                <a:cubicBezTo>
                  <a:pt x="5" y="122"/>
                  <a:pt x="4" y="124"/>
                  <a:pt x="3" y="125"/>
                </a:cubicBezTo>
                <a:cubicBezTo>
                  <a:pt x="3" y="126"/>
                  <a:pt x="4" y="124"/>
                  <a:pt x="4" y="126"/>
                </a:cubicBezTo>
                <a:cubicBezTo>
                  <a:pt x="4" y="126"/>
                  <a:pt x="3" y="127"/>
                  <a:pt x="3" y="128"/>
                </a:cubicBezTo>
                <a:cubicBezTo>
                  <a:pt x="4" y="126"/>
                  <a:pt x="5" y="128"/>
                  <a:pt x="5" y="129"/>
                </a:cubicBezTo>
                <a:cubicBezTo>
                  <a:pt x="5" y="131"/>
                  <a:pt x="3" y="132"/>
                  <a:pt x="3" y="132"/>
                </a:cubicBezTo>
                <a:cubicBezTo>
                  <a:pt x="2" y="130"/>
                  <a:pt x="2" y="130"/>
                  <a:pt x="2" y="130"/>
                </a:cubicBezTo>
                <a:cubicBezTo>
                  <a:pt x="3" y="131"/>
                  <a:pt x="1" y="130"/>
                  <a:pt x="1" y="132"/>
                </a:cubicBezTo>
                <a:cubicBezTo>
                  <a:pt x="2" y="132"/>
                  <a:pt x="3" y="133"/>
                  <a:pt x="4" y="134"/>
                </a:cubicBezTo>
                <a:cubicBezTo>
                  <a:pt x="4" y="135"/>
                  <a:pt x="3" y="136"/>
                  <a:pt x="3" y="136"/>
                </a:cubicBezTo>
                <a:cubicBezTo>
                  <a:pt x="3" y="134"/>
                  <a:pt x="3" y="134"/>
                  <a:pt x="3" y="134"/>
                </a:cubicBezTo>
                <a:cubicBezTo>
                  <a:pt x="3" y="135"/>
                  <a:pt x="2" y="135"/>
                  <a:pt x="1" y="135"/>
                </a:cubicBezTo>
                <a:cubicBezTo>
                  <a:pt x="1" y="136"/>
                  <a:pt x="1" y="136"/>
                  <a:pt x="1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1" y="138"/>
                  <a:pt x="1" y="138"/>
                  <a:pt x="1" y="137"/>
                </a:cubicBezTo>
                <a:cubicBezTo>
                  <a:pt x="2" y="139"/>
                  <a:pt x="4" y="142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9" y="147"/>
                  <a:pt x="9" y="147"/>
                  <a:pt x="9" y="147"/>
                </a:cubicBezTo>
                <a:cubicBezTo>
                  <a:pt x="10" y="147"/>
                  <a:pt x="10" y="148"/>
                  <a:pt x="9" y="148"/>
                </a:cubicBezTo>
                <a:cubicBezTo>
                  <a:pt x="10" y="147"/>
                  <a:pt x="11" y="148"/>
                  <a:pt x="12" y="148"/>
                </a:cubicBezTo>
                <a:cubicBezTo>
                  <a:pt x="12" y="148"/>
                  <a:pt x="12" y="148"/>
                  <a:pt x="12" y="148"/>
                </a:cubicBezTo>
                <a:cubicBezTo>
                  <a:pt x="13" y="148"/>
                  <a:pt x="15" y="147"/>
                  <a:pt x="15" y="148"/>
                </a:cubicBezTo>
                <a:cubicBezTo>
                  <a:pt x="15" y="146"/>
                  <a:pt x="14" y="148"/>
                  <a:pt x="13" y="147"/>
                </a:cubicBezTo>
                <a:cubicBezTo>
                  <a:pt x="12" y="145"/>
                  <a:pt x="15" y="146"/>
                  <a:pt x="15" y="146"/>
                </a:cubicBezTo>
                <a:cubicBezTo>
                  <a:pt x="15" y="148"/>
                  <a:pt x="18" y="147"/>
                  <a:pt x="19" y="147"/>
                </a:cubicBezTo>
                <a:cubicBezTo>
                  <a:pt x="20" y="148"/>
                  <a:pt x="20" y="148"/>
                  <a:pt x="20" y="149"/>
                </a:cubicBezTo>
                <a:cubicBezTo>
                  <a:pt x="21" y="147"/>
                  <a:pt x="21" y="147"/>
                  <a:pt x="21" y="147"/>
                </a:cubicBezTo>
                <a:cubicBezTo>
                  <a:pt x="21" y="150"/>
                  <a:pt x="24" y="147"/>
                  <a:pt x="25" y="148"/>
                </a:cubicBezTo>
                <a:cubicBezTo>
                  <a:pt x="24" y="149"/>
                  <a:pt x="24" y="150"/>
                  <a:pt x="25" y="150"/>
                </a:cubicBezTo>
                <a:cubicBezTo>
                  <a:pt x="24" y="148"/>
                  <a:pt x="28" y="149"/>
                  <a:pt x="27" y="147"/>
                </a:cubicBezTo>
                <a:cubicBezTo>
                  <a:pt x="30" y="148"/>
                  <a:pt x="26" y="149"/>
                  <a:pt x="27" y="151"/>
                </a:cubicBezTo>
                <a:cubicBezTo>
                  <a:pt x="29" y="150"/>
                  <a:pt x="30" y="152"/>
                  <a:pt x="31" y="151"/>
                </a:cubicBezTo>
                <a:cubicBezTo>
                  <a:pt x="29" y="150"/>
                  <a:pt x="31" y="150"/>
                  <a:pt x="32" y="149"/>
                </a:cubicBezTo>
                <a:cubicBezTo>
                  <a:pt x="34" y="149"/>
                  <a:pt x="31" y="150"/>
                  <a:pt x="33" y="151"/>
                </a:cubicBezTo>
                <a:cubicBezTo>
                  <a:pt x="34" y="150"/>
                  <a:pt x="35" y="149"/>
                  <a:pt x="34" y="148"/>
                </a:cubicBezTo>
                <a:cubicBezTo>
                  <a:pt x="35" y="149"/>
                  <a:pt x="37" y="148"/>
                  <a:pt x="38" y="149"/>
                </a:cubicBezTo>
                <a:cubicBezTo>
                  <a:pt x="39" y="150"/>
                  <a:pt x="35" y="149"/>
                  <a:pt x="36" y="150"/>
                </a:cubicBezTo>
                <a:cubicBezTo>
                  <a:pt x="39" y="151"/>
                  <a:pt x="38" y="148"/>
                  <a:pt x="41" y="148"/>
                </a:cubicBezTo>
                <a:cubicBezTo>
                  <a:pt x="40" y="147"/>
                  <a:pt x="42" y="145"/>
                  <a:pt x="43" y="145"/>
                </a:cubicBezTo>
                <a:cubicBezTo>
                  <a:pt x="46" y="145"/>
                  <a:pt x="42" y="145"/>
                  <a:pt x="43" y="147"/>
                </a:cubicBezTo>
                <a:cubicBezTo>
                  <a:pt x="44" y="147"/>
                  <a:pt x="44" y="147"/>
                  <a:pt x="44" y="147"/>
                </a:cubicBezTo>
                <a:cubicBezTo>
                  <a:pt x="46" y="149"/>
                  <a:pt x="40" y="149"/>
                  <a:pt x="41" y="151"/>
                </a:cubicBezTo>
                <a:cubicBezTo>
                  <a:pt x="43" y="151"/>
                  <a:pt x="43" y="151"/>
                  <a:pt x="43" y="151"/>
                </a:cubicBezTo>
                <a:cubicBezTo>
                  <a:pt x="42" y="151"/>
                  <a:pt x="42" y="152"/>
                  <a:pt x="42" y="153"/>
                </a:cubicBezTo>
                <a:cubicBezTo>
                  <a:pt x="43" y="151"/>
                  <a:pt x="46" y="153"/>
                  <a:pt x="46" y="153"/>
                </a:cubicBezTo>
                <a:cubicBezTo>
                  <a:pt x="46" y="151"/>
                  <a:pt x="45" y="153"/>
                  <a:pt x="45" y="152"/>
                </a:cubicBezTo>
                <a:cubicBezTo>
                  <a:pt x="47" y="152"/>
                  <a:pt x="48" y="150"/>
                  <a:pt x="50" y="151"/>
                </a:cubicBezTo>
                <a:cubicBezTo>
                  <a:pt x="48" y="152"/>
                  <a:pt x="50" y="153"/>
                  <a:pt x="49" y="153"/>
                </a:cubicBezTo>
                <a:cubicBezTo>
                  <a:pt x="51" y="154"/>
                  <a:pt x="50" y="152"/>
                  <a:pt x="52" y="153"/>
                </a:cubicBezTo>
                <a:cubicBezTo>
                  <a:pt x="51" y="153"/>
                  <a:pt x="51" y="153"/>
                  <a:pt x="51" y="153"/>
                </a:cubicBezTo>
                <a:cubicBezTo>
                  <a:pt x="57" y="154"/>
                  <a:pt x="65" y="155"/>
                  <a:pt x="71" y="153"/>
                </a:cubicBezTo>
                <a:cubicBezTo>
                  <a:pt x="72" y="154"/>
                  <a:pt x="73" y="155"/>
                  <a:pt x="76" y="156"/>
                </a:cubicBezTo>
                <a:cubicBezTo>
                  <a:pt x="75" y="155"/>
                  <a:pt x="77" y="155"/>
                  <a:pt x="77" y="154"/>
                </a:cubicBezTo>
                <a:cubicBezTo>
                  <a:pt x="79" y="156"/>
                  <a:pt x="79" y="156"/>
                  <a:pt x="79" y="156"/>
                </a:cubicBezTo>
                <a:cubicBezTo>
                  <a:pt x="80" y="157"/>
                  <a:pt x="83" y="156"/>
                  <a:pt x="85" y="155"/>
                </a:cubicBezTo>
                <a:cubicBezTo>
                  <a:pt x="85" y="156"/>
                  <a:pt x="85" y="156"/>
                  <a:pt x="85" y="156"/>
                </a:cubicBezTo>
                <a:cubicBezTo>
                  <a:pt x="87" y="157"/>
                  <a:pt x="87" y="156"/>
                  <a:pt x="87" y="155"/>
                </a:cubicBezTo>
                <a:cubicBezTo>
                  <a:pt x="88" y="156"/>
                  <a:pt x="88" y="156"/>
                  <a:pt x="88" y="156"/>
                </a:cubicBezTo>
                <a:cubicBezTo>
                  <a:pt x="89" y="155"/>
                  <a:pt x="89" y="155"/>
                  <a:pt x="89" y="155"/>
                </a:cubicBezTo>
                <a:cubicBezTo>
                  <a:pt x="90" y="155"/>
                  <a:pt x="92" y="155"/>
                  <a:pt x="92" y="157"/>
                </a:cubicBezTo>
                <a:cubicBezTo>
                  <a:pt x="93" y="157"/>
                  <a:pt x="93" y="156"/>
                  <a:pt x="93" y="156"/>
                </a:cubicBezTo>
                <a:cubicBezTo>
                  <a:pt x="94" y="157"/>
                  <a:pt x="99" y="157"/>
                  <a:pt x="101" y="157"/>
                </a:cubicBezTo>
                <a:cubicBezTo>
                  <a:pt x="100" y="156"/>
                  <a:pt x="100" y="156"/>
                  <a:pt x="100" y="155"/>
                </a:cubicBezTo>
                <a:cubicBezTo>
                  <a:pt x="101" y="153"/>
                  <a:pt x="101" y="155"/>
                  <a:pt x="102" y="154"/>
                </a:cubicBezTo>
                <a:cubicBezTo>
                  <a:pt x="102" y="155"/>
                  <a:pt x="103" y="156"/>
                  <a:pt x="102" y="156"/>
                </a:cubicBezTo>
                <a:cubicBezTo>
                  <a:pt x="106" y="158"/>
                  <a:pt x="111" y="157"/>
                  <a:pt x="116" y="157"/>
                </a:cubicBezTo>
                <a:cubicBezTo>
                  <a:pt x="117" y="157"/>
                  <a:pt x="117" y="157"/>
                  <a:pt x="117" y="156"/>
                </a:cubicBezTo>
                <a:cubicBezTo>
                  <a:pt x="120" y="158"/>
                  <a:pt x="124" y="156"/>
                  <a:pt x="127" y="157"/>
                </a:cubicBezTo>
                <a:cubicBezTo>
                  <a:pt x="127" y="156"/>
                  <a:pt x="128" y="154"/>
                  <a:pt x="129" y="154"/>
                </a:cubicBezTo>
                <a:cubicBezTo>
                  <a:pt x="131" y="153"/>
                  <a:pt x="130" y="156"/>
                  <a:pt x="132" y="157"/>
                </a:cubicBezTo>
                <a:cubicBezTo>
                  <a:pt x="133" y="156"/>
                  <a:pt x="135" y="156"/>
                  <a:pt x="135" y="156"/>
                </a:cubicBezTo>
                <a:cubicBezTo>
                  <a:pt x="135" y="156"/>
                  <a:pt x="135" y="156"/>
                  <a:pt x="135" y="156"/>
                </a:cubicBezTo>
                <a:cubicBezTo>
                  <a:pt x="136" y="155"/>
                  <a:pt x="138" y="155"/>
                  <a:pt x="139" y="155"/>
                </a:cubicBezTo>
                <a:cubicBezTo>
                  <a:pt x="139" y="156"/>
                  <a:pt x="139" y="156"/>
                  <a:pt x="139" y="156"/>
                </a:cubicBezTo>
                <a:cubicBezTo>
                  <a:pt x="140" y="156"/>
                  <a:pt x="142" y="156"/>
                  <a:pt x="143" y="156"/>
                </a:cubicBezTo>
                <a:cubicBezTo>
                  <a:pt x="143" y="155"/>
                  <a:pt x="146" y="156"/>
                  <a:pt x="147" y="154"/>
                </a:cubicBezTo>
                <a:cubicBezTo>
                  <a:pt x="147" y="155"/>
                  <a:pt x="146" y="155"/>
                  <a:pt x="147" y="155"/>
                </a:cubicBezTo>
                <a:cubicBezTo>
                  <a:pt x="147" y="154"/>
                  <a:pt x="147" y="154"/>
                  <a:pt x="147" y="154"/>
                </a:cubicBezTo>
                <a:cubicBezTo>
                  <a:pt x="149" y="154"/>
                  <a:pt x="149" y="154"/>
                  <a:pt x="149" y="154"/>
                </a:cubicBezTo>
                <a:cubicBezTo>
                  <a:pt x="149" y="155"/>
                  <a:pt x="149" y="155"/>
                  <a:pt x="148" y="156"/>
                </a:cubicBezTo>
                <a:cubicBezTo>
                  <a:pt x="150" y="156"/>
                  <a:pt x="149" y="155"/>
                  <a:pt x="150" y="154"/>
                </a:cubicBezTo>
                <a:cubicBezTo>
                  <a:pt x="151" y="153"/>
                  <a:pt x="151" y="154"/>
                  <a:pt x="152" y="155"/>
                </a:cubicBezTo>
                <a:cubicBezTo>
                  <a:pt x="152" y="155"/>
                  <a:pt x="151" y="154"/>
                  <a:pt x="151" y="155"/>
                </a:cubicBezTo>
                <a:cubicBezTo>
                  <a:pt x="150" y="156"/>
                  <a:pt x="152" y="155"/>
                  <a:pt x="152" y="156"/>
                </a:cubicBezTo>
                <a:cubicBezTo>
                  <a:pt x="152" y="156"/>
                  <a:pt x="152" y="154"/>
                  <a:pt x="153" y="154"/>
                </a:cubicBezTo>
                <a:cubicBezTo>
                  <a:pt x="154" y="154"/>
                  <a:pt x="157" y="154"/>
                  <a:pt x="157" y="155"/>
                </a:cubicBezTo>
                <a:cubicBezTo>
                  <a:pt x="158" y="154"/>
                  <a:pt x="159" y="154"/>
                  <a:pt x="159" y="154"/>
                </a:cubicBezTo>
                <a:cubicBezTo>
                  <a:pt x="158" y="153"/>
                  <a:pt x="157" y="153"/>
                  <a:pt x="157" y="153"/>
                </a:cubicBezTo>
                <a:cubicBezTo>
                  <a:pt x="157" y="152"/>
                  <a:pt x="159" y="152"/>
                  <a:pt x="159" y="152"/>
                </a:cubicBezTo>
                <a:cubicBezTo>
                  <a:pt x="159" y="153"/>
                  <a:pt x="159" y="153"/>
                  <a:pt x="159" y="153"/>
                </a:cubicBezTo>
                <a:cubicBezTo>
                  <a:pt x="159" y="152"/>
                  <a:pt x="161" y="152"/>
                  <a:pt x="160" y="152"/>
                </a:cubicBezTo>
                <a:cubicBezTo>
                  <a:pt x="162" y="153"/>
                  <a:pt x="162" y="153"/>
                  <a:pt x="162" y="153"/>
                </a:cubicBezTo>
                <a:cubicBezTo>
                  <a:pt x="162" y="152"/>
                  <a:pt x="164" y="152"/>
                  <a:pt x="165" y="151"/>
                </a:cubicBezTo>
                <a:cubicBezTo>
                  <a:pt x="166" y="153"/>
                  <a:pt x="165" y="154"/>
                  <a:pt x="167" y="154"/>
                </a:cubicBezTo>
                <a:cubicBezTo>
                  <a:pt x="169" y="152"/>
                  <a:pt x="169" y="152"/>
                  <a:pt x="169" y="152"/>
                </a:cubicBezTo>
                <a:cubicBezTo>
                  <a:pt x="170" y="152"/>
                  <a:pt x="171" y="152"/>
                  <a:pt x="170" y="153"/>
                </a:cubicBezTo>
                <a:cubicBezTo>
                  <a:pt x="174" y="153"/>
                  <a:pt x="174" y="149"/>
                  <a:pt x="177" y="150"/>
                </a:cubicBezTo>
                <a:cubicBezTo>
                  <a:pt x="176" y="152"/>
                  <a:pt x="177" y="152"/>
                  <a:pt x="179" y="152"/>
                </a:cubicBezTo>
                <a:cubicBezTo>
                  <a:pt x="179" y="152"/>
                  <a:pt x="179" y="151"/>
                  <a:pt x="179" y="151"/>
                </a:cubicBezTo>
                <a:cubicBezTo>
                  <a:pt x="179" y="150"/>
                  <a:pt x="179" y="152"/>
                  <a:pt x="177" y="151"/>
                </a:cubicBezTo>
                <a:cubicBezTo>
                  <a:pt x="177" y="150"/>
                  <a:pt x="178" y="151"/>
                  <a:pt x="179" y="150"/>
                </a:cubicBezTo>
                <a:cubicBezTo>
                  <a:pt x="182" y="153"/>
                  <a:pt x="188" y="149"/>
                  <a:pt x="193" y="149"/>
                </a:cubicBezTo>
                <a:cubicBezTo>
                  <a:pt x="192" y="148"/>
                  <a:pt x="194" y="149"/>
                  <a:pt x="195" y="148"/>
                </a:cubicBezTo>
                <a:cubicBezTo>
                  <a:pt x="195" y="150"/>
                  <a:pt x="198" y="147"/>
                  <a:pt x="199" y="148"/>
                </a:cubicBezTo>
                <a:cubicBezTo>
                  <a:pt x="198" y="146"/>
                  <a:pt x="198" y="146"/>
                  <a:pt x="198" y="146"/>
                </a:cubicBezTo>
                <a:cubicBezTo>
                  <a:pt x="201" y="147"/>
                  <a:pt x="202" y="143"/>
                  <a:pt x="204" y="144"/>
                </a:cubicBezTo>
                <a:cubicBezTo>
                  <a:pt x="205" y="144"/>
                  <a:pt x="203" y="146"/>
                  <a:pt x="203" y="146"/>
                </a:cubicBezTo>
                <a:cubicBezTo>
                  <a:pt x="205" y="147"/>
                  <a:pt x="208" y="143"/>
                  <a:pt x="210" y="145"/>
                </a:cubicBezTo>
                <a:cubicBezTo>
                  <a:pt x="210" y="144"/>
                  <a:pt x="209" y="143"/>
                  <a:pt x="211" y="142"/>
                </a:cubicBezTo>
                <a:cubicBezTo>
                  <a:pt x="212" y="142"/>
                  <a:pt x="215" y="142"/>
                  <a:pt x="215" y="142"/>
                </a:cubicBezTo>
                <a:cubicBezTo>
                  <a:pt x="216" y="142"/>
                  <a:pt x="216" y="141"/>
                  <a:pt x="218" y="141"/>
                </a:cubicBezTo>
                <a:cubicBezTo>
                  <a:pt x="218" y="142"/>
                  <a:pt x="217" y="142"/>
                  <a:pt x="217" y="142"/>
                </a:cubicBezTo>
                <a:cubicBezTo>
                  <a:pt x="219" y="142"/>
                  <a:pt x="220" y="141"/>
                  <a:pt x="222" y="140"/>
                </a:cubicBezTo>
                <a:cubicBezTo>
                  <a:pt x="223" y="140"/>
                  <a:pt x="223" y="140"/>
                  <a:pt x="223" y="140"/>
                </a:cubicBezTo>
                <a:cubicBezTo>
                  <a:pt x="228" y="137"/>
                  <a:pt x="226" y="138"/>
                  <a:pt x="227" y="137"/>
                </a:cubicBezTo>
                <a:cubicBezTo>
                  <a:pt x="228" y="135"/>
                  <a:pt x="230" y="133"/>
                  <a:pt x="230" y="132"/>
                </a:cubicBezTo>
                <a:cubicBezTo>
                  <a:pt x="229" y="130"/>
                  <a:pt x="232" y="128"/>
                  <a:pt x="230" y="128"/>
                </a:cubicBezTo>
                <a:cubicBezTo>
                  <a:pt x="230" y="128"/>
                  <a:pt x="231" y="127"/>
                  <a:pt x="231" y="127"/>
                </a:cubicBezTo>
                <a:cubicBezTo>
                  <a:pt x="231" y="126"/>
                  <a:pt x="229" y="125"/>
                  <a:pt x="229" y="124"/>
                </a:cubicBezTo>
                <a:cubicBezTo>
                  <a:pt x="231" y="125"/>
                  <a:pt x="231" y="125"/>
                  <a:pt x="231" y="125"/>
                </a:cubicBezTo>
                <a:cubicBezTo>
                  <a:pt x="232" y="125"/>
                  <a:pt x="232" y="122"/>
                  <a:pt x="233" y="121"/>
                </a:cubicBezTo>
                <a:cubicBezTo>
                  <a:pt x="231" y="122"/>
                  <a:pt x="233" y="120"/>
                  <a:pt x="232" y="120"/>
                </a:cubicBezTo>
                <a:cubicBezTo>
                  <a:pt x="232" y="118"/>
                  <a:pt x="232" y="118"/>
                  <a:pt x="232" y="118"/>
                </a:cubicBezTo>
                <a:cubicBezTo>
                  <a:pt x="232" y="116"/>
                  <a:pt x="231" y="118"/>
                  <a:pt x="231" y="115"/>
                </a:cubicBezTo>
                <a:cubicBezTo>
                  <a:pt x="231" y="114"/>
                  <a:pt x="233" y="115"/>
                  <a:pt x="233" y="116"/>
                </a:cubicBezTo>
                <a:cubicBezTo>
                  <a:pt x="234" y="114"/>
                  <a:pt x="233" y="113"/>
                  <a:pt x="233" y="112"/>
                </a:cubicBezTo>
                <a:cubicBezTo>
                  <a:pt x="233" y="112"/>
                  <a:pt x="233" y="112"/>
                  <a:pt x="233" y="112"/>
                </a:cubicBezTo>
                <a:cubicBezTo>
                  <a:pt x="233" y="112"/>
                  <a:pt x="233" y="112"/>
                  <a:pt x="233" y="112"/>
                </a:cubicBezTo>
                <a:cubicBezTo>
                  <a:pt x="233" y="111"/>
                  <a:pt x="233" y="111"/>
                  <a:pt x="233" y="110"/>
                </a:cubicBezTo>
                <a:cubicBezTo>
                  <a:pt x="233" y="110"/>
                  <a:pt x="233" y="110"/>
                  <a:pt x="233" y="110"/>
                </a:cubicBezTo>
                <a:cubicBezTo>
                  <a:pt x="233" y="111"/>
                  <a:pt x="233" y="111"/>
                  <a:pt x="233" y="111"/>
                </a:cubicBezTo>
                <a:cubicBezTo>
                  <a:pt x="233" y="111"/>
                  <a:pt x="233" y="111"/>
                  <a:pt x="233" y="110"/>
                </a:cubicBezTo>
                <a:cubicBezTo>
                  <a:pt x="234" y="110"/>
                  <a:pt x="234" y="110"/>
                  <a:pt x="234" y="110"/>
                </a:cubicBezTo>
                <a:cubicBezTo>
                  <a:pt x="234" y="109"/>
                  <a:pt x="234" y="109"/>
                  <a:pt x="234" y="109"/>
                </a:cubicBezTo>
                <a:cubicBezTo>
                  <a:pt x="235" y="109"/>
                  <a:pt x="235" y="109"/>
                  <a:pt x="235" y="109"/>
                </a:cubicBezTo>
                <a:cubicBezTo>
                  <a:pt x="235" y="108"/>
                  <a:pt x="234" y="106"/>
                  <a:pt x="234" y="106"/>
                </a:cubicBezTo>
                <a:cubicBezTo>
                  <a:pt x="235" y="102"/>
                  <a:pt x="235" y="96"/>
                  <a:pt x="234" y="94"/>
                </a:cubicBezTo>
                <a:cubicBezTo>
                  <a:pt x="234" y="94"/>
                  <a:pt x="235" y="94"/>
                  <a:pt x="234" y="94"/>
                </a:cubicBezTo>
                <a:cubicBezTo>
                  <a:pt x="234" y="93"/>
                  <a:pt x="233" y="91"/>
                  <a:pt x="234" y="91"/>
                </a:cubicBezTo>
                <a:cubicBezTo>
                  <a:pt x="234" y="90"/>
                  <a:pt x="235" y="90"/>
                  <a:pt x="235" y="88"/>
                </a:cubicBezTo>
                <a:cubicBezTo>
                  <a:pt x="235" y="88"/>
                  <a:pt x="234" y="88"/>
                  <a:pt x="234" y="88"/>
                </a:cubicBezTo>
                <a:cubicBezTo>
                  <a:pt x="236" y="85"/>
                  <a:pt x="233" y="81"/>
                  <a:pt x="234" y="77"/>
                </a:cubicBezTo>
                <a:cubicBezTo>
                  <a:pt x="235" y="78"/>
                  <a:pt x="235" y="78"/>
                  <a:pt x="235" y="79"/>
                </a:cubicBezTo>
                <a:cubicBezTo>
                  <a:pt x="235" y="76"/>
                  <a:pt x="235" y="73"/>
                  <a:pt x="233" y="70"/>
                </a:cubicBezTo>
                <a:cubicBezTo>
                  <a:pt x="234" y="71"/>
                  <a:pt x="234" y="71"/>
                  <a:pt x="235" y="71"/>
                </a:cubicBezTo>
                <a:close/>
                <a:moveTo>
                  <a:pt x="233" y="107"/>
                </a:moveTo>
                <a:cubicBezTo>
                  <a:pt x="233" y="107"/>
                  <a:pt x="233" y="108"/>
                  <a:pt x="233" y="108"/>
                </a:cubicBezTo>
                <a:cubicBezTo>
                  <a:pt x="233" y="108"/>
                  <a:pt x="233" y="107"/>
                  <a:pt x="233" y="107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lIns="36000" tIns="72000" rIns="36000" bIns="36000" anchor="ctr" anchorCtr="1"/>
          <a:lstStyle>
            <a:lvl1pPr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ENGINE SPEED 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Max : 922.2 RPM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Min : 707.4 RPM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Mean : 800.6 RPM</a:t>
            </a:r>
          </a:p>
        </p:txBody>
      </p:sp>
      <p:sp>
        <p:nvSpPr>
          <p:cNvPr id="15" name="Pięciokąt 1">
            <a:extLst>
              <a:ext uri="{FF2B5EF4-FFF2-40B4-BE49-F238E27FC236}">
                <a16:creationId xmlns:a16="http://schemas.microsoft.com/office/drawing/2014/main" id="{D8E66DA4-7424-4DC3-9929-990759C8E3A3}"/>
              </a:ext>
            </a:extLst>
          </p:cNvPr>
          <p:cNvSpPr/>
          <p:nvPr/>
        </p:nvSpPr>
        <p:spPr>
          <a:xfrm rot="5400000">
            <a:off x="9534736" y="1187017"/>
            <a:ext cx="473789" cy="2507843"/>
          </a:xfrm>
          <a:prstGeom prst="homePlate">
            <a:avLst>
              <a:gd name="adj" fmla="val 31349"/>
            </a:avLst>
          </a:prstGeom>
          <a:solidFill>
            <a:srgbClr val="15979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16" name="Prostokąt zaokrąglony 70">
            <a:extLst>
              <a:ext uri="{FF2B5EF4-FFF2-40B4-BE49-F238E27FC236}">
                <a16:creationId xmlns:a16="http://schemas.microsoft.com/office/drawing/2014/main" id="{33CBDBDD-B0C8-4711-85B7-33FAB00ADEFB}"/>
              </a:ext>
            </a:extLst>
          </p:cNvPr>
          <p:cNvSpPr/>
          <p:nvPr/>
        </p:nvSpPr>
        <p:spPr>
          <a:xfrm>
            <a:off x="8517710" y="2190185"/>
            <a:ext cx="2507844" cy="1627853"/>
          </a:xfrm>
          <a:prstGeom prst="roundRect">
            <a:avLst>
              <a:gd name="adj" fmla="val 0"/>
            </a:avLst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latin typeface="Calibri"/>
            </a:endParaRPr>
          </a:p>
        </p:txBody>
      </p:sp>
      <p:sp>
        <p:nvSpPr>
          <p:cNvPr id="17" name="Prostokąt 35">
            <a:extLst>
              <a:ext uri="{FF2B5EF4-FFF2-40B4-BE49-F238E27FC236}">
                <a16:creationId xmlns:a16="http://schemas.microsoft.com/office/drawing/2014/main" id="{04A54101-AF46-448D-8676-CD492663F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5373" y="2269851"/>
            <a:ext cx="19168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>
                <a:solidFill>
                  <a:schemeClr val="bg1"/>
                </a:solidFill>
              </a:rPr>
              <a:t>Signal Statistics</a:t>
            </a:r>
            <a:endParaRPr lang="en-US" sz="1400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71D24F43-84EA-442F-AA8E-6E3439038930}"/>
              </a:ext>
            </a:extLst>
          </p:cNvPr>
          <p:cNvSpPr>
            <a:spLocks/>
          </p:cNvSpPr>
          <p:nvPr/>
        </p:nvSpPr>
        <p:spPr bwMode="auto">
          <a:xfrm>
            <a:off x="8805373" y="3524645"/>
            <a:ext cx="1734406" cy="52828"/>
          </a:xfrm>
          <a:custGeom>
            <a:avLst/>
            <a:gdLst/>
            <a:ahLst/>
            <a:cxnLst/>
            <a:rect l="l" t="t" r="r" b="b"/>
            <a:pathLst>
              <a:path w="4230688" h="323122">
                <a:moveTo>
                  <a:pt x="690731" y="306944"/>
                </a:moveTo>
                <a:lnTo>
                  <a:pt x="690926" y="307256"/>
                </a:lnTo>
                <a:lnTo>
                  <a:pt x="686864" y="315369"/>
                </a:lnTo>
                <a:close/>
                <a:moveTo>
                  <a:pt x="616109" y="299788"/>
                </a:moveTo>
                <a:cubicBezTo>
                  <a:pt x="619443" y="298845"/>
                  <a:pt x="622300" y="299788"/>
                  <a:pt x="622300" y="307328"/>
                </a:cubicBezTo>
                <a:cubicBezTo>
                  <a:pt x="618490" y="296017"/>
                  <a:pt x="603250" y="322409"/>
                  <a:pt x="607060" y="303558"/>
                </a:cubicBezTo>
                <a:cubicBezTo>
                  <a:pt x="608965" y="303558"/>
                  <a:pt x="612775" y="300730"/>
                  <a:pt x="616109" y="299788"/>
                </a:cubicBezTo>
                <a:close/>
                <a:moveTo>
                  <a:pt x="454554" y="292247"/>
                </a:moveTo>
                <a:lnTo>
                  <a:pt x="458259" y="304649"/>
                </a:lnTo>
                <a:cubicBezTo>
                  <a:pt x="457333" y="307130"/>
                  <a:pt x="454555" y="308122"/>
                  <a:pt x="450850" y="308122"/>
                </a:cubicBezTo>
                <a:cubicBezTo>
                  <a:pt x="450850" y="300185"/>
                  <a:pt x="454554" y="296216"/>
                  <a:pt x="454554" y="292247"/>
                </a:cubicBezTo>
                <a:close/>
                <a:moveTo>
                  <a:pt x="2509981" y="291195"/>
                </a:moveTo>
                <a:cubicBezTo>
                  <a:pt x="2510643" y="295092"/>
                  <a:pt x="2510774" y="299730"/>
                  <a:pt x="2512484" y="299730"/>
                </a:cubicBezTo>
                <a:cubicBezTo>
                  <a:pt x="2507667" y="302090"/>
                  <a:pt x="2510680" y="295245"/>
                  <a:pt x="2509981" y="291195"/>
                </a:cubicBezTo>
                <a:close/>
                <a:moveTo>
                  <a:pt x="2509608" y="289487"/>
                </a:moveTo>
                <a:cubicBezTo>
                  <a:pt x="2510101" y="289846"/>
                  <a:pt x="2510261" y="290465"/>
                  <a:pt x="2509981" y="291195"/>
                </a:cubicBezTo>
                <a:close/>
                <a:moveTo>
                  <a:pt x="2508837" y="285953"/>
                </a:moveTo>
                <a:lnTo>
                  <a:pt x="2509608" y="289487"/>
                </a:lnTo>
                <a:cubicBezTo>
                  <a:pt x="2509109" y="288352"/>
                  <a:pt x="2507723" y="287980"/>
                  <a:pt x="2505075" y="288845"/>
                </a:cubicBezTo>
                <a:close/>
                <a:moveTo>
                  <a:pt x="679450" y="284309"/>
                </a:moveTo>
                <a:lnTo>
                  <a:pt x="686859" y="284309"/>
                </a:lnTo>
                <a:cubicBezTo>
                  <a:pt x="690563" y="291929"/>
                  <a:pt x="683154" y="299549"/>
                  <a:pt x="683154" y="303359"/>
                </a:cubicBezTo>
                <a:close/>
                <a:moveTo>
                  <a:pt x="2260205" y="270417"/>
                </a:moveTo>
                <a:lnTo>
                  <a:pt x="2260348" y="270933"/>
                </a:lnTo>
                <a:cubicBezTo>
                  <a:pt x="2259948" y="271294"/>
                  <a:pt x="2259525" y="271348"/>
                  <a:pt x="2259116" y="271149"/>
                </a:cubicBezTo>
                <a:close/>
                <a:moveTo>
                  <a:pt x="1943100" y="266847"/>
                </a:moveTo>
                <a:lnTo>
                  <a:pt x="1951038" y="270022"/>
                </a:lnTo>
                <a:lnTo>
                  <a:pt x="1943100" y="277959"/>
                </a:lnTo>
                <a:close/>
                <a:moveTo>
                  <a:pt x="461169" y="262084"/>
                </a:moveTo>
                <a:cubicBezTo>
                  <a:pt x="464326" y="262084"/>
                  <a:pt x="467484" y="266907"/>
                  <a:pt x="470500" y="272792"/>
                </a:cubicBezTo>
                <a:cubicBezTo>
                  <a:pt x="466196" y="271480"/>
                  <a:pt x="458226" y="276212"/>
                  <a:pt x="461169" y="262084"/>
                </a:cubicBezTo>
                <a:close/>
                <a:moveTo>
                  <a:pt x="2291359" y="258271"/>
                </a:moveTo>
                <a:lnTo>
                  <a:pt x="2285073" y="260734"/>
                </a:lnTo>
                <a:lnTo>
                  <a:pt x="2288147" y="262947"/>
                </a:lnTo>
                <a:close/>
                <a:moveTo>
                  <a:pt x="2540015" y="246594"/>
                </a:moveTo>
                <a:lnTo>
                  <a:pt x="2539403" y="247970"/>
                </a:lnTo>
                <a:cubicBezTo>
                  <a:pt x="2539350" y="247837"/>
                  <a:pt x="2539298" y="247705"/>
                  <a:pt x="2539361" y="247530"/>
                </a:cubicBezTo>
                <a:close/>
                <a:moveTo>
                  <a:pt x="322813" y="246039"/>
                </a:moveTo>
                <a:lnTo>
                  <a:pt x="324000" y="247581"/>
                </a:lnTo>
                <a:lnTo>
                  <a:pt x="315606" y="255459"/>
                </a:lnTo>
                <a:cubicBezTo>
                  <a:pt x="318418" y="247970"/>
                  <a:pt x="320762" y="245629"/>
                  <a:pt x="322813" y="246039"/>
                </a:cubicBezTo>
                <a:close/>
                <a:moveTo>
                  <a:pt x="385763" y="236684"/>
                </a:moveTo>
                <a:cubicBezTo>
                  <a:pt x="385763" y="247797"/>
                  <a:pt x="367620" y="258909"/>
                  <a:pt x="360363" y="258909"/>
                </a:cubicBezTo>
                <a:close/>
                <a:moveTo>
                  <a:pt x="2543621" y="235332"/>
                </a:moveTo>
                <a:cubicBezTo>
                  <a:pt x="2544090" y="234630"/>
                  <a:pt x="2545028" y="234864"/>
                  <a:pt x="2546903" y="236736"/>
                </a:cubicBezTo>
                <a:lnTo>
                  <a:pt x="2540015" y="246594"/>
                </a:lnTo>
                <a:cubicBezTo>
                  <a:pt x="2544698" y="246705"/>
                  <a:pt x="2542302" y="237309"/>
                  <a:pt x="2543621" y="235332"/>
                </a:cubicBezTo>
                <a:close/>
                <a:moveTo>
                  <a:pt x="327595" y="234205"/>
                </a:moveTo>
                <a:cubicBezTo>
                  <a:pt x="338579" y="242162"/>
                  <a:pt x="345486" y="267175"/>
                  <a:pt x="341857" y="281670"/>
                </a:cubicBezTo>
                <a:cubicBezTo>
                  <a:pt x="334356" y="277925"/>
                  <a:pt x="341857" y="266692"/>
                  <a:pt x="338106" y="259203"/>
                </a:cubicBezTo>
                <a:lnTo>
                  <a:pt x="333009" y="262304"/>
                </a:lnTo>
                <a:cubicBezTo>
                  <a:pt x="330303" y="259202"/>
                  <a:pt x="327768" y="250108"/>
                  <a:pt x="324000" y="247581"/>
                </a:cubicBezTo>
                <a:cubicBezTo>
                  <a:pt x="327203" y="244428"/>
                  <a:pt x="328089" y="239669"/>
                  <a:pt x="327595" y="234205"/>
                </a:cubicBezTo>
                <a:close/>
                <a:moveTo>
                  <a:pt x="315384" y="224438"/>
                </a:moveTo>
                <a:cubicBezTo>
                  <a:pt x="316310" y="226705"/>
                  <a:pt x="317236" y="230334"/>
                  <a:pt x="319088" y="232148"/>
                </a:cubicBezTo>
                <a:cubicBezTo>
                  <a:pt x="315384" y="232148"/>
                  <a:pt x="311679" y="243034"/>
                  <a:pt x="307975" y="235777"/>
                </a:cubicBezTo>
                <a:cubicBezTo>
                  <a:pt x="311679" y="235777"/>
                  <a:pt x="311679" y="228520"/>
                  <a:pt x="311679" y="224891"/>
                </a:cubicBezTo>
                <a:close/>
                <a:moveTo>
                  <a:pt x="327968" y="219090"/>
                </a:moveTo>
                <a:cubicBezTo>
                  <a:pt x="328116" y="224506"/>
                  <a:pt x="328449" y="229613"/>
                  <a:pt x="327595" y="234205"/>
                </a:cubicBezTo>
                <a:lnTo>
                  <a:pt x="326856" y="232992"/>
                </a:lnTo>
                <a:cubicBezTo>
                  <a:pt x="324907" y="225208"/>
                  <a:pt x="325744" y="221216"/>
                  <a:pt x="327968" y="219090"/>
                </a:cubicBezTo>
                <a:close/>
                <a:moveTo>
                  <a:pt x="2805113" y="203347"/>
                </a:moveTo>
                <a:lnTo>
                  <a:pt x="2809876" y="228747"/>
                </a:lnTo>
                <a:lnTo>
                  <a:pt x="2805113" y="231922"/>
                </a:lnTo>
                <a:close/>
                <a:moveTo>
                  <a:pt x="2480" y="63779"/>
                </a:moveTo>
                <a:lnTo>
                  <a:pt x="7937" y="68409"/>
                </a:lnTo>
                <a:cubicBezTo>
                  <a:pt x="-7938" y="72114"/>
                  <a:pt x="15875" y="90634"/>
                  <a:pt x="0" y="75818"/>
                </a:cubicBezTo>
                <a:close/>
                <a:moveTo>
                  <a:pt x="26988" y="63647"/>
                </a:moveTo>
                <a:cubicBezTo>
                  <a:pt x="30560" y="78656"/>
                  <a:pt x="41276" y="86161"/>
                  <a:pt x="30560" y="104922"/>
                </a:cubicBezTo>
                <a:cubicBezTo>
                  <a:pt x="30560" y="93665"/>
                  <a:pt x="26988" y="74904"/>
                  <a:pt x="26988" y="63647"/>
                </a:cubicBezTo>
                <a:close/>
                <a:moveTo>
                  <a:pt x="1999391" y="27049"/>
                </a:moveTo>
                <a:cubicBezTo>
                  <a:pt x="1997398" y="29323"/>
                  <a:pt x="1995384" y="31165"/>
                  <a:pt x="1992094" y="30903"/>
                </a:cubicBezTo>
                <a:lnTo>
                  <a:pt x="1991891" y="30793"/>
                </a:lnTo>
                <a:cubicBezTo>
                  <a:pt x="1995641" y="27049"/>
                  <a:pt x="1995641" y="27049"/>
                  <a:pt x="1999391" y="27049"/>
                </a:cubicBezTo>
                <a:close/>
                <a:moveTo>
                  <a:pt x="1305627" y="12071"/>
                </a:moveTo>
                <a:cubicBezTo>
                  <a:pt x="1305633" y="12074"/>
                  <a:pt x="1305705" y="12110"/>
                  <a:pt x="1306564" y="12539"/>
                </a:cubicBezTo>
                <a:lnTo>
                  <a:pt x="1313127" y="15815"/>
                </a:lnTo>
                <a:cubicBezTo>
                  <a:pt x="1310304" y="16621"/>
                  <a:pt x="1307654" y="17339"/>
                  <a:pt x="1304900" y="17006"/>
                </a:cubicBezTo>
                <a:close/>
                <a:moveTo>
                  <a:pt x="1554011" y="721"/>
                </a:moveTo>
                <a:cubicBezTo>
                  <a:pt x="1584773" y="5284"/>
                  <a:pt x="1615008" y="29857"/>
                  <a:pt x="1643134" y="27049"/>
                </a:cubicBezTo>
                <a:cubicBezTo>
                  <a:pt x="1710635" y="4582"/>
                  <a:pt x="1781887" y="19560"/>
                  <a:pt x="1845638" y="15815"/>
                </a:cubicBezTo>
                <a:lnTo>
                  <a:pt x="1842357" y="25644"/>
                </a:lnTo>
                <a:cubicBezTo>
                  <a:pt x="1864388" y="-6651"/>
                  <a:pt x="1890639" y="60749"/>
                  <a:pt x="1909389" y="12071"/>
                </a:cubicBezTo>
                <a:cubicBezTo>
                  <a:pt x="1916890" y="19560"/>
                  <a:pt x="1931890" y="15815"/>
                  <a:pt x="1924390" y="34537"/>
                </a:cubicBezTo>
                <a:cubicBezTo>
                  <a:pt x="1941717" y="13777"/>
                  <a:pt x="1968650" y="50570"/>
                  <a:pt x="1992094" y="30903"/>
                </a:cubicBezTo>
                <a:cubicBezTo>
                  <a:pt x="2014497" y="53137"/>
                  <a:pt x="2036954" y="27092"/>
                  <a:pt x="2063143" y="45771"/>
                </a:cubicBezTo>
                <a:cubicBezTo>
                  <a:pt x="2063143" y="49515"/>
                  <a:pt x="2055642" y="49515"/>
                  <a:pt x="2055642" y="60749"/>
                </a:cubicBezTo>
                <a:cubicBezTo>
                  <a:pt x="2066893" y="75726"/>
                  <a:pt x="2081893" y="23304"/>
                  <a:pt x="2085643" y="64493"/>
                </a:cubicBezTo>
                <a:cubicBezTo>
                  <a:pt x="2089393" y="64493"/>
                  <a:pt x="2089393" y="45771"/>
                  <a:pt x="2085643" y="45771"/>
                </a:cubicBezTo>
                <a:cubicBezTo>
                  <a:pt x="2141894" y="64493"/>
                  <a:pt x="2205646" y="38282"/>
                  <a:pt x="2265647" y="30793"/>
                </a:cubicBezTo>
                <a:cubicBezTo>
                  <a:pt x="2306898" y="57004"/>
                  <a:pt x="2265647" y="101937"/>
                  <a:pt x="2299398" y="71982"/>
                </a:cubicBezTo>
                <a:cubicBezTo>
                  <a:pt x="2303148" y="70110"/>
                  <a:pt x="2303148" y="58876"/>
                  <a:pt x="2303148" y="64493"/>
                </a:cubicBezTo>
                <a:cubicBezTo>
                  <a:pt x="2314398" y="53260"/>
                  <a:pt x="2321898" y="113170"/>
                  <a:pt x="2333148" y="90704"/>
                </a:cubicBezTo>
                <a:cubicBezTo>
                  <a:pt x="2329398" y="64493"/>
                  <a:pt x="2336898" y="75726"/>
                  <a:pt x="2336898" y="60749"/>
                </a:cubicBezTo>
                <a:cubicBezTo>
                  <a:pt x="2363149" y="79471"/>
                  <a:pt x="2366899" y="101937"/>
                  <a:pt x="2389399" y="83215"/>
                </a:cubicBezTo>
                <a:lnTo>
                  <a:pt x="2389399" y="93044"/>
                </a:lnTo>
                <a:cubicBezTo>
                  <a:pt x="2411900" y="57004"/>
                  <a:pt x="2441901" y="79471"/>
                  <a:pt x="2460651" y="34537"/>
                </a:cubicBezTo>
                <a:cubicBezTo>
                  <a:pt x="2595654" y="30793"/>
                  <a:pt x="2723156" y="12071"/>
                  <a:pt x="2854409" y="8326"/>
                </a:cubicBezTo>
                <a:cubicBezTo>
                  <a:pt x="2981912" y="23304"/>
                  <a:pt x="3109415" y="4582"/>
                  <a:pt x="3240667" y="34537"/>
                </a:cubicBezTo>
                <a:cubicBezTo>
                  <a:pt x="3266918" y="68237"/>
                  <a:pt x="3270668" y="68237"/>
                  <a:pt x="3304419" y="57004"/>
                </a:cubicBezTo>
                <a:cubicBezTo>
                  <a:pt x="3304419" y="60749"/>
                  <a:pt x="3300669" y="60749"/>
                  <a:pt x="3304419" y="68237"/>
                </a:cubicBezTo>
                <a:cubicBezTo>
                  <a:pt x="3304419" y="38282"/>
                  <a:pt x="3326919" y="64493"/>
                  <a:pt x="3330669" y="38282"/>
                </a:cubicBezTo>
                <a:cubicBezTo>
                  <a:pt x="3379420" y="45771"/>
                  <a:pt x="3424421" y="38282"/>
                  <a:pt x="3473172" y="38282"/>
                </a:cubicBezTo>
                <a:cubicBezTo>
                  <a:pt x="3465672" y="42026"/>
                  <a:pt x="3461922" y="64493"/>
                  <a:pt x="3469422" y="64493"/>
                </a:cubicBezTo>
                <a:lnTo>
                  <a:pt x="3479266" y="48111"/>
                </a:lnTo>
                <a:lnTo>
                  <a:pt x="3480672" y="52323"/>
                </a:lnTo>
                <a:cubicBezTo>
                  <a:pt x="3488172" y="49515"/>
                  <a:pt x="3495673" y="34537"/>
                  <a:pt x="3488172" y="27049"/>
                </a:cubicBezTo>
                <a:cubicBezTo>
                  <a:pt x="3615675" y="4582"/>
                  <a:pt x="3735678" y="68237"/>
                  <a:pt x="3859430" y="64493"/>
                </a:cubicBezTo>
                <a:cubicBezTo>
                  <a:pt x="3885681" y="75726"/>
                  <a:pt x="3926932" y="68237"/>
                  <a:pt x="3960682" y="60749"/>
                </a:cubicBezTo>
                <a:cubicBezTo>
                  <a:pt x="4050684" y="101937"/>
                  <a:pt x="4136936" y="139381"/>
                  <a:pt x="4230688" y="113170"/>
                </a:cubicBezTo>
                <a:cubicBezTo>
                  <a:pt x="4230653" y="113346"/>
                  <a:pt x="4215644" y="188081"/>
                  <a:pt x="4178187" y="206781"/>
                </a:cubicBezTo>
                <a:cubicBezTo>
                  <a:pt x="4125686" y="274181"/>
                  <a:pt x="4061934" y="203037"/>
                  <a:pt x="4005683" y="244225"/>
                </a:cubicBezTo>
                <a:cubicBezTo>
                  <a:pt x="3998183" y="244225"/>
                  <a:pt x="4009433" y="206781"/>
                  <a:pt x="3994433" y="214270"/>
                </a:cubicBezTo>
                <a:cubicBezTo>
                  <a:pt x="3938182" y="266692"/>
                  <a:pt x="3855680" y="232992"/>
                  <a:pt x="3791929" y="188059"/>
                </a:cubicBezTo>
                <a:lnTo>
                  <a:pt x="3795210" y="178230"/>
                </a:lnTo>
                <a:cubicBezTo>
                  <a:pt x="3784429" y="169337"/>
                  <a:pt x="3769428" y="206781"/>
                  <a:pt x="3754428" y="199292"/>
                </a:cubicBezTo>
                <a:cubicBezTo>
                  <a:pt x="3754428" y="191803"/>
                  <a:pt x="3758178" y="188059"/>
                  <a:pt x="3758178" y="180570"/>
                </a:cubicBezTo>
                <a:cubicBezTo>
                  <a:pt x="3754428" y="203037"/>
                  <a:pt x="3731928" y="188059"/>
                  <a:pt x="3728177" y="203037"/>
                </a:cubicBezTo>
                <a:cubicBezTo>
                  <a:pt x="3720677" y="195548"/>
                  <a:pt x="3724427" y="180570"/>
                  <a:pt x="3716927" y="169337"/>
                </a:cubicBezTo>
                <a:cubicBezTo>
                  <a:pt x="3709427" y="195548"/>
                  <a:pt x="3709427" y="195548"/>
                  <a:pt x="3709427" y="195548"/>
                </a:cubicBezTo>
                <a:cubicBezTo>
                  <a:pt x="3686927" y="251714"/>
                  <a:pt x="3656926" y="188059"/>
                  <a:pt x="3630675" y="218014"/>
                </a:cubicBezTo>
                <a:cubicBezTo>
                  <a:pt x="3630675" y="210525"/>
                  <a:pt x="3634426" y="206781"/>
                  <a:pt x="3630675" y="203037"/>
                </a:cubicBezTo>
                <a:cubicBezTo>
                  <a:pt x="3585674" y="236736"/>
                  <a:pt x="3529423" y="225503"/>
                  <a:pt x="3476922" y="240481"/>
                </a:cubicBezTo>
                <a:cubicBezTo>
                  <a:pt x="3480672" y="229248"/>
                  <a:pt x="3480672" y="214270"/>
                  <a:pt x="3480672" y="206781"/>
                </a:cubicBezTo>
                <a:cubicBezTo>
                  <a:pt x="3476922" y="229248"/>
                  <a:pt x="3458172" y="236736"/>
                  <a:pt x="3446922" y="240481"/>
                </a:cubicBezTo>
                <a:cubicBezTo>
                  <a:pt x="3439421" y="214270"/>
                  <a:pt x="3420671" y="262947"/>
                  <a:pt x="3405671" y="247970"/>
                </a:cubicBezTo>
                <a:lnTo>
                  <a:pt x="3409421" y="244225"/>
                </a:lnTo>
                <a:lnTo>
                  <a:pt x="3399987" y="252884"/>
                </a:lnTo>
                <a:cubicBezTo>
                  <a:pt x="3392076" y="252884"/>
                  <a:pt x="3387858" y="233929"/>
                  <a:pt x="3379420" y="259203"/>
                </a:cubicBezTo>
                <a:lnTo>
                  <a:pt x="3372858" y="242821"/>
                </a:lnTo>
                <a:cubicBezTo>
                  <a:pt x="3368170" y="274181"/>
                  <a:pt x="3356920" y="218014"/>
                  <a:pt x="3345669" y="236736"/>
                </a:cubicBezTo>
                <a:lnTo>
                  <a:pt x="3345669" y="243289"/>
                </a:lnTo>
                <a:cubicBezTo>
                  <a:pt x="3338169" y="255459"/>
                  <a:pt x="3334419" y="236736"/>
                  <a:pt x="3323169" y="240481"/>
                </a:cubicBezTo>
                <a:cubicBezTo>
                  <a:pt x="3304419" y="244225"/>
                  <a:pt x="3293168" y="225503"/>
                  <a:pt x="3293168" y="255459"/>
                </a:cubicBezTo>
                <a:cubicBezTo>
                  <a:pt x="3285668" y="229248"/>
                  <a:pt x="3311919" y="244225"/>
                  <a:pt x="3300669" y="210525"/>
                </a:cubicBezTo>
                <a:cubicBezTo>
                  <a:pt x="3236917" y="236736"/>
                  <a:pt x="3165666" y="229248"/>
                  <a:pt x="3101914" y="229248"/>
                </a:cubicBezTo>
                <a:cubicBezTo>
                  <a:pt x="3094414" y="218014"/>
                  <a:pt x="3090664" y="214270"/>
                  <a:pt x="3086914" y="203037"/>
                </a:cubicBezTo>
                <a:cubicBezTo>
                  <a:pt x="3079414" y="206781"/>
                  <a:pt x="3064414" y="206781"/>
                  <a:pt x="3056913" y="221759"/>
                </a:cubicBezTo>
                <a:cubicBezTo>
                  <a:pt x="3060663" y="221759"/>
                  <a:pt x="3053163" y="206781"/>
                  <a:pt x="3049413" y="206781"/>
                </a:cubicBezTo>
                <a:cubicBezTo>
                  <a:pt x="3038163" y="195548"/>
                  <a:pt x="3034413" y="236736"/>
                  <a:pt x="3023163" y="221759"/>
                </a:cubicBezTo>
                <a:cubicBezTo>
                  <a:pt x="3026913" y="214270"/>
                  <a:pt x="3030663" y="206781"/>
                  <a:pt x="3026913" y="195548"/>
                </a:cubicBezTo>
                <a:cubicBezTo>
                  <a:pt x="3015663" y="218014"/>
                  <a:pt x="3000662" y="214270"/>
                  <a:pt x="2989412" y="221759"/>
                </a:cubicBezTo>
                <a:cubicBezTo>
                  <a:pt x="2989412" y="214270"/>
                  <a:pt x="2993162" y="214270"/>
                  <a:pt x="2993162" y="203037"/>
                </a:cubicBezTo>
                <a:cubicBezTo>
                  <a:pt x="2978162" y="229248"/>
                  <a:pt x="2966912" y="199292"/>
                  <a:pt x="2951911" y="214270"/>
                </a:cubicBezTo>
                <a:lnTo>
                  <a:pt x="2958474" y="197888"/>
                </a:lnTo>
                <a:cubicBezTo>
                  <a:pt x="2940661" y="176826"/>
                  <a:pt x="2951911" y="232992"/>
                  <a:pt x="2933161" y="218014"/>
                </a:cubicBezTo>
                <a:cubicBezTo>
                  <a:pt x="2936911" y="214270"/>
                  <a:pt x="2936911" y="206781"/>
                  <a:pt x="2936911" y="199292"/>
                </a:cubicBezTo>
                <a:cubicBezTo>
                  <a:pt x="2921911" y="229248"/>
                  <a:pt x="2895660" y="218014"/>
                  <a:pt x="2876910" y="229248"/>
                </a:cubicBezTo>
                <a:lnTo>
                  <a:pt x="2876910" y="221759"/>
                </a:lnTo>
                <a:cubicBezTo>
                  <a:pt x="2861909" y="225503"/>
                  <a:pt x="2843159" y="214270"/>
                  <a:pt x="2820658" y="229248"/>
                </a:cubicBezTo>
                <a:cubicBezTo>
                  <a:pt x="2813158" y="221759"/>
                  <a:pt x="2824409" y="188059"/>
                  <a:pt x="2805658" y="191803"/>
                </a:cubicBezTo>
                <a:cubicBezTo>
                  <a:pt x="2805658" y="225503"/>
                  <a:pt x="2771907" y="206781"/>
                  <a:pt x="2783158" y="244225"/>
                </a:cubicBezTo>
                <a:cubicBezTo>
                  <a:pt x="2768157" y="236736"/>
                  <a:pt x="2741907" y="225503"/>
                  <a:pt x="2730657" y="236736"/>
                </a:cubicBezTo>
                <a:cubicBezTo>
                  <a:pt x="2738157" y="221759"/>
                  <a:pt x="2723156" y="195548"/>
                  <a:pt x="2738157" y="191803"/>
                </a:cubicBezTo>
                <a:lnTo>
                  <a:pt x="2728313" y="175421"/>
                </a:lnTo>
                <a:lnTo>
                  <a:pt x="2730188" y="167055"/>
                </a:lnTo>
                <a:cubicBezTo>
                  <a:pt x="2735637" y="166880"/>
                  <a:pt x="2735813" y="165124"/>
                  <a:pt x="2734407" y="158104"/>
                </a:cubicBezTo>
                <a:cubicBezTo>
                  <a:pt x="2726906" y="161848"/>
                  <a:pt x="2708156" y="173081"/>
                  <a:pt x="2700656" y="169337"/>
                </a:cubicBezTo>
                <a:cubicBezTo>
                  <a:pt x="2689406" y="188059"/>
                  <a:pt x="2678155" y="225503"/>
                  <a:pt x="2655655" y="229248"/>
                </a:cubicBezTo>
                <a:cubicBezTo>
                  <a:pt x="2666905" y="218014"/>
                  <a:pt x="2651905" y="191803"/>
                  <a:pt x="2659405" y="188059"/>
                </a:cubicBezTo>
                <a:cubicBezTo>
                  <a:pt x="2629404" y="247970"/>
                  <a:pt x="2629404" y="247970"/>
                  <a:pt x="2629404" y="247970"/>
                </a:cubicBezTo>
                <a:cubicBezTo>
                  <a:pt x="2621904" y="251714"/>
                  <a:pt x="2625654" y="221759"/>
                  <a:pt x="2618154" y="232992"/>
                </a:cubicBezTo>
                <a:cubicBezTo>
                  <a:pt x="2618154" y="240481"/>
                  <a:pt x="2614404" y="247970"/>
                  <a:pt x="2610654" y="251714"/>
                </a:cubicBezTo>
                <a:cubicBezTo>
                  <a:pt x="2606904" y="247970"/>
                  <a:pt x="2580653" y="259203"/>
                  <a:pt x="2580653" y="229248"/>
                </a:cubicBezTo>
                <a:cubicBezTo>
                  <a:pt x="2576903" y="214270"/>
                  <a:pt x="2591904" y="221759"/>
                  <a:pt x="2584404" y="210525"/>
                </a:cubicBezTo>
                <a:cubicBezTo>
                  <a:pt x="2569403" y="210525"/>
                  <a:pt x="2569403" y="221759"/>
                  <a:pt x="2558153" y="221759"/>
                </a:cubicBezTo>
                <a:cubicBezTo>
                  <a:pt x="2550706" y="210578"/>
                  <a:pt x="2532167" y="228984"/>
                  <a:pt x="2539361" y="247530"/>
                </a:cubicBezTo>
                <a:cubicBezTo>
                  <a:pt x="2533690" y="258667"/>
                  <a:pt x="2524493" y="262947"/>
                  <a:pt x="2513152" y="262947"/>
                </a:cubicBezTo>
                <a:cubicBezTo>
                  <a:pt x="2516902" y="255459"/>
                  <a:pt x="2516902" y="247970"/>
                  <a:pt x="2520652" y="236736"/>
                </a:cubicBezTo>
                <a:cubicBezTo>
                  <a:pt x="2502633" y="261926"/>
                  <a:pt x="2484613" y="269824"/>
                  <a:pt x="2466587" y="280360"/>
                </a:cubicBezTo>
                <a:cubicBezTo>
                  <a:pt x="2468386" y="274645"/>
                  <a:pt x="2470872" y="264979"/>
                  <a:pt x="2473190" y="262123"/>
                </a:cubicBezTo>
                <a:cubicBezTo>
                  <a:pt x="2451767" y="242997"/>
                  <a:pt x="2426306" y="288367"/>
                  <a:pt x="2404400" y="259203"/>
                </a:cubicBezTo>
                <a:cubicBezTo>
                  <a:pt x="2408150" y="255460"/>
                  <a:pt x="2408150" y="281670"/>
                  <a:pt x="2408150" y="277925"/>
                </a:cubicBezTo>
                <a:cubicBezTo>
                  <a:pt x="2396900" y="274181"/>
                  <a:pt x="2396900" y="251714"/>
                  <a:pt x="2389399" y="259203"/>
                </a:cubicBezTo>
                <a:cubicBezTo>
                  <a:pt x="2389399" y="247970"/>
                  <a:pt x="2378149" y="262947"/>
                  <a:pt x="2370649" y="266692"/>
                </a:cubicBezTo>
                <a:cubicBezTo>
                  <a:pt x="2370329" y="264717"/>
                  <a:pt x="2372364" y="259203"/>
                  <a:pt x="2374399" y="259203"/>
                </a:cubicBezTo>
                <a:cubicBezTo>
                  <a:pt x="2366899" y="270436"/>
                  <a:pt x="2321898" y="289158"/>
                  <a:pt x="2295647" y="270436"/>
                </a:cubicBezTo>
                <a:cubicBezTo>
                  <a:pt x="2295647" y="277926"/>
                  <a:pt x="2280647" y="300392"/>
                  <a:pt x="2273147" y="300392"/>
                </a:cubicBezTo>
                <a:lnTo>
                  <a:pt x="2276428" y="284010"/>
                </a:lnTo>
                <a:cubicBezTo>
                  <a:pt x="2273981" y="270023"/>
                  <a:pt x="2264263" y="276489"/>
                  <a:pt x="2260348" y="270933"/>
                </a:cubicBezTo>
                <a:lnTo>
                  <a:pt x="2269492" y="267600"/>
                </a:lnTo>
                <a:lnTo>
                  <a:pt x="2270218" y="274532"/>
                </a:lnTo>
                <a:cubicBezTo>
                  <a:pt x="2272115" y="273671"/>
                  <a:pt x="2275789" y="267486"/>
                  <a:pt x="2279674" y="263311"/>
                </a:cubicBezTo>
                <a:cubicBezTo>
                  <a:pt x="2276448" y="264848"/>
                  <a:pt x="2272963" y="266564"/>
                  <a:pt x="2269492" y="267600"/>
                </a:cubicBezTo>
                <a:cubicBezTo>
                  <a:pt x="2269313" y="267288"/>
                  <a:pt x="2269354" y="266995"/>
                  <a:pt x="2269397" y="266692"/>
                </a:cubicBezTo>
                <a:cubicBezTo>
                  <a:pt x="2266331" y="266692"/>
                  <a:pt x="2263266" y="268360"/>
                  <a:pt x="2260205" y="270417"/>
                </a:cubicBezTo>
                <a:cubicBezTo>
                  <a:pt x="2258761" y="269143"/>
                  <a:pt x="2258147" y="266735"/>
                  <a:pt x="2258147" y="262947"/>
                </a:cubicBezTo>
                <a:lnTo>
                  <a:pt x="2259116" y="271149"/>
                </a:lnTo>
                <a:cubicBezTo>
                  <a:pt x="2251292" y="276558"/>
                  <a:pt x="2243469" y="283455"/>
                  <a:pt x="2235646" y="270436"/>
                </a:cubicBezTo>
                <a:cubicBezTo>
                  <a:pt x="2239396" y="274181"/>
                  <a:pt x="2243146" y="240481"/>
                  <a:pt x="2235646" y="244225"/>
                </a:cubicBezTo>
                <a:cubicBezTo>
                  <a:pt x="2220646" y="247970"/>
                  <a:pt x="2231896" y="251714"/>
                  <a:pt x="2216896" y="259203"/>
                </a:cubicBezTo>
                <a:lnTo>
                  <a:pt x="2210333" y="265756"/>
                </a:lnTo>
                <a:lnTo>
                  <a:pt x="2205528" y="275936"/>
                </a:lnTo>
                <a:cubicBezTo>
                  <a:pt x="2200958" y="279095"/>
                  <a:pt x="2195333" y="268564"/>
                  <a:pt x="2198145" y="285414"/>
                </a:cubicBezTo>
                <a:cubicBezTo>
                  <a:pt x="2198145" y="270436"/>
                  <a:pt x="2175645" y="296647"/>
                  <a:pt x="2179395" y="262947"/>
                </a:cubicBezTo>
                <a:cubicBezTo>
                  <a:pt x="2179395" y="236736"/>
                  <a:pt x="2179395" y="236736"/>
                  <a:pt x="2179395" y="236736"/>
                </a:cubicBezTo>
                <a:cubicBezTo>
                  <a:pt x="2171895" y="240481"/>
                  <a:pt x="2168145" y="262947"/>
                  <a:pt x="2160645" y="274181"/>
                </a:cubicBezTo>
                <a:cubicBezTo>
                  <a:pt x="2160645" y="274120"/>
                  <a:pt x="2160645" y="266677"/>
                  <a:pt x="2160645" y="262947"/>
                </a:cubicBezTo>
                <a:cubicBezTo>
                  <a:pt x="2156895" y="304136"/>
                  <a:pt x="2141894" y="259203"/>
                  <a:pt x="2134394" y="289158"/>
                </a:cubicBezTo>
                <a:cubicBezTo>
                  <a:pt x="2119394" y="277925"/>
                  <a:pt x="2096893" y="289158"/>
                  <a:pt x="2089393" y="262947"/>
                </a:cubicBezTo>
                <a:cubicBezTo>
                  <a:pt x="2078143" y="274181"/>
                  <a:pt x="2066893" y="289158"/>
                  <a:pt x="2055642" y="281670"/>
                </a:cubicBezTo>
                <a:cubicBezTo>
                  <a:pt x="2055642" y="277925"/>
                  <a:pt x="2059393" y="274181"/>
                  <a:pt x="2063143" y="266692"/>
                </a:cubicBezTo>
                <a:cubicBezTo>
                  <a:pt x="2051892" y="255459"/>
                  <a:pt x="2051892" y="266692"/>
                  <a:pt x="2044392" y="270436"/>
                </a:cubicBezTo>
                <a:cubicBezTo>
                  <a:pt x="2044392" y="266692"/>
                  <a:pt x="2029392" y="247970"/>
                  <a:pt x="2018142" y="232992"/>
                </a:cubicBezTo>
                <a:cubicBezTo>
                  <a:pt x="2006891" y="244225"/>
                  <a:pt x="2010642" y="266692"/>
                  <a:pt x="2010642" y="277925"/>
                </a:cubicBezTo>
                <a:cubicBezTo>
                  <a:pt x="1999391" y="240481"/>
                  <a:pt x="1976891" y="304136"/>
                  <a:pt x="1965641" y="266692"/>
                </a:cubicBezTo>
                <a:cubicBezTo>
                  <a:pt x="1969391" y="262947"/>
                  <a:pt x="1980641" y="247970"/>
                  <a:pt x="1973141" y="240481"/>
                </a:cubicBezTo>
                <a:cubicBezTo>
                  <a:pt x="1961891" y="199292"/>
                  <a:pt x="1950640" y="266692"/>
                  <a:pt x="1935640" y="247970"/>
                </a:cubicBezTo>
                <a:cubicBezTo>
                  <a:pt x="1935640" y="281670"/>
                  <a:pt x="1935640" y="281670"/>
                  <a:pt x="1935640" y="281670"/>
                </a:cubicBezTo>
                <a:cubicBezTo>
                  <a:pt x="1931890" y="259203"/>
                  <a:pt x="1913139" y="300392"/>
                  <a:pt x="1913139" y="266692"/>
                </a:cubicBezTo>
                <a:cubicBezTo>
                  <a:pt x="1909389" y="277925"/>
                  <a:pt x="1894389" y="255459"/>
                  <a:pt x="1898139" y="285414"/>
                </a:cubicBezTo>
                <a:cubicBezTo>
                  <a:pt x="1868139" y="259203"/>
                  <a:pt x="1826888" y="300392"/>
                  <a:pt x="1811887" y="244225"/>
                </a:cubicBezTo>
                <a:cubicBezTo>
                  <a:pt x="1808137" y="247970"/>
                  <a:pt x="1800637" y="240481"/>
                  <a:pt x="1800637" y="259203"/>
                </a:cubicBezTo>
                <a:lnTo>
                  <a:pt x="1805559" y="265522"/>
                </a:lnTo>
                <a:cubicBezTo>
                  <a:pt x="1809778" y="265521"/>
                  <a:pt x="1811887" y="250778"/>
                  <a:pt x="1811887" y="259203"/>
                </a:cubicBezTo>
                <a:cubicBezTo>
                  <a:pt x="1808137" y="259203"/>
                  <a:pt x="1808137" y="266692"/>
                  <a:pt x="1808137" y="270436"/>
                </a:cubicBezTo>
                <a:cubicBezTo>
                  <a:pt x="1800637" y="262947"/>
                  <a:pt x="1793137" y="262947"/>
                  <a:pt x="1800637" y="236736"/>
                </a:cubicBezTo>
                <a:cubicBezTo>
                  <a:pt x="1781887" y="214270"/>
                  <a:pt x="1781887" y="289158"/>
                  <a:pt x="1755636" y="277925"/>
                </a:cubicBezTo>
                <a:cubicBezTo>
                  <a:pt x="1759386" y="262947"/>
                  <a:pt x="1755636" y="259203"/>
                  <a:pt x="1748136" y="259203"/>
                </a:cubicBezTo>
                <a:cubicBezTo>
                  <a:pt x="1733136" y="281670"/>
                  <a:pt x="1733136" y="281670"/>
                  <a:pt x="1733136" y="281670"/>
                </a:cubicBezTo>
                <a:cubicBezTo>
                  <a:pt x="1718135" y="277925"/>
                  <a:pt x="1725636" y="251714"/>
                  <a:pt x="1725636" y="229248"/>
                </a:cubicBezTo>
                <a:cubicBezTo>
                  <a:pt x="1718135" y="232992"/>
                  <a:pt x="1706885" y="232992"/>
                  <a:pt x="1703135" y="247970"/>
                </a:cubicBezTo>
                <a:cubicBezTo>
                  <a:pt x="1695635" y="221759"/>
                  <a:pt x="1695635" y="221759"/>
                  <a:pt x="1695635" y="221759"/>
                </a:cubicBezTo>
                <a:cubicBezTo>
                  <a:pt x="1703135" y="240481"/>
                  <a:pt x="1688135" y="232992"/>
                  <a:pt x="1684385" y="240481"/>
                </a:cubicBezTo>
                <a:lnTo>
                  <a:pt x="1687666" y="233928"/>
                </a:lnTo>
                <a:cubicBezTo>
                  <a:pt x="1684385" y="225503"/>
                  <a:pt x="1676885" y="229248"/>
                  <a:pt x="1673134" y="232992"/>
                </a:cubicBezTo>
                <a:cubicBezTo>
                  <a:pt x="1673134" y="244225"/>
                  <a:pt x="1680635" y="251714"/>
                  <a:pt x="1688135" y="255459"/>
                </a:cubicBezTo>
                <a:cubicBezTo>
                  <a:pt x="1680635" y="266692"/>
                  <a:pt x="1676885" y="262947"/>
                  <a:pt x="1669384" y="274181"/>
                </a:cubicBezTo>
                <a:cubicBezTo>
                  <a:pt x="1673134" y="251714"/>
                  <a:pt x="1658134" y="259203"/>
                  <a:pt x="1650634" y="255459"/>
                </a:cubicBezTo>
                <a:cubicBezTo>
                  <a:pt x="1643134" y="251714"/>
                  <a:pt x="1639384" y="274181"/>
                  <a:pt x="1639384" y="274181"/>
                </a:cubicBezTo>
                <a:cubicBezTo>
                  <a:pt x="1639384" y="262947"/>
                  <a:pt x="1624383" y="274181"/>
                  <a:pt x="1631884" y="255459"/>
                </a:cubicBezTo>
                <a:cubicBezTo>
                  <a:pt x="1635634" y="251714"/>
                  <a:pt x="1639384" y="266692"/>
                  <a:pt x="1643134" y="259203"/>
                </a:cubicBezTo>
                <a:cubicBezTo>
                  <a:pt x="1639384" y="247970"/>
                  <a:pt x="1639384" y="229248"/>
                  <a:pt x="1628134" y="244225"/>
                </a:cubicBezTo>
                <a:cubicBezTo>
                  <a:pt x="1620633" y="255459"/>
                  <a:pt x="1628134" y="285414"/>
                  <a:pt x="1613133" y="274181"/>
                </a:cubicBezTo>
                <a:cubicBezTo>
                  <a:pt x="1616883" y="266692"/>
                  <a:pt x="1620633" y="259203"/>
                  <a:pt x="1624383" y="251714"/>
                </a:cubicBezTo>
                <a:lnTo>
                  <a:pt x="1611258" y="241885"/>
                </a:lnTo>
                <a:lnTo>
                  <a:pt x="1609383" y="256863"/>
                </a:lnTo>
                <a:cubicBezTo>
                  <a:pt x="1605633" y="255459"/>
                  <a:pt x="1609383" y="251714"/>
                  <a:pt x="1605633" y="247970"/>
                </a:cubicBezTo>
                <a:cubicBezTo>
                  <a:pt x="1601883" y="270436"/>
                  <a:pt x="1586883" y="255459"/>
                  <a:pt x="1583133" y="277925"/>
                </a:cubicBezTo>
                <a:cubicBezTo>
                  <a:pt x="1575632" y="281670"/>
                  <a:pt x="1568132" y="262947"/>
                  <a:pt x="1560632" y="262947"/>
                </a:cubicBezTo>
                <a:cubicBezTo>
                  <a:pt x="1553132" y="247970"/>
                  <a:pt x="1541882" y="255459"/>
                  <a:pt x="1534382" y="270436"/>
                </a:cubicBezTo>
                <a:cubicBezTo>
                  <a:pt x="1530631" y="262947"/>
                  <a:pt x="1519381" y="266692"/>
                  <a:pt x="1515631" y="277925"/>
                </a:cubicBezTo>
                <a:cubicBezTo>
                  <a:pt x="1504381" y="262947"/>
                  <a:pt x="1511881" y="203037"/>
                  <a:pt x="1500631" y="225503"/>
                </a:cubicBezTo>
                <a:cubicBezTo>
                  <a:pt x="1489381" y="225503"/>
                  <a:pt x="1481880" y="262947"/>
                  <a:pt x="1485631" y="274181"/>
                </a:cubicBezTo>
                <a:cubicBezTo>
                  <a:pt x="1463130" y="262947"/>
                  <a:pt x="1440630" y="292903"/>
                  <a:pt x="1421879" y="262947"/>
                </a:cubicBezTo>
                <a:cubicBezTo>
                  <a:pt x="1418129" y="270436"/>
                  <a:pt x="1421879" y="274181"/>
                  <a:pt x="1414379" y="277925"/>
                </a:cubicBezTo>
                <a:cubicBezTo>
                  <a:pt x="1384378" y="270436"/>
                  <a:pt x="1346878" y="300392"/>
                  <a:pt x="1324377" y="262947"/>
                </a:cubicBezTo>
                <a:cubicBezTo>
                  <a:pt x="1335627" y="251714"/>
                  <a:pt x="1328127" y="240481"/>
                  <a:pt x="1328127" y="229248"/>
                </a:cubicBezTo>
                <a:lnTo>
                  <a:pt x="1323733" y="234689"/>
                </a:lnTo>
                <a:lnTo>
                  <a:pt x="1320107" y="228699"/>
                </a:lnTo>
                <a:cubicBezTo>
                  <a:pt x="1319162" y="227492"/>
                  <a:pt x="1318283" y="229248"/>
                  <a:pt x="1316877" y="240481"/>
                </a:cubicBezTo>
                <a:cubicBezTo>
                  <a:pt x="1316877" y="259203"/>
                  <a:pt x="1313127" y="270436"/>
                  <a:pt x="1324377" y="277925"/>
                </a:cubicBezTo>
                <a:cubicBezTo>
                  <a:pt x="1305627" y="285414"/>
                  <a:pt x="1275626" y="285414"/>
                  <a:pt x="1268126" y="266692"/>
                </a:cubicBezTo>
                <a:cubicBezTo>
                  <a:pt x="1271876" y="274181"/>
                  <a:pt x="1268126" y="281670"/>
                  <a:pt x="1264376" y="285414"/>
                </a:cubicBezTo>
                <a:lnTo>
                  <a:pt x="1257344" y="260139"/>
                </a:lnTo>
                <a:cubicBezTo>
                  <a:pt x="1253126" y="256395"/>
                  <a:pt x="1247501" y="257331"/>
                  <a:pt x="1241875" y="262947"/>
                </a:cubicBezTo>
                <a:lnTo>
                  <a:pt x="1241875" y="279329"/>
                </a:lnTo>
                <a:lnTo>
                  <a:pt x="1235313" y="265288"/>
                </a:lnTo>
                <a:cubicBezTo>
                  <a:pt x="1230625" y="266693"/>
                  <a:pt x="1226875" y="300392"/>
                  <a:pt x="1219375" y="281670"/>
                </a:cubicBezTo>
                <a:cubicBezTo>
                  <a:pt x="1219375" y="274181"/>
                  <a:pt x="1219375" y="266692"/>
                  <a:pt x="1215625" y="262947"/>
                </a:cubicBezTo>
                <a:cubicBezTo>
                  <a:pt x="1204375" y="277925"/>
                  <a:pt x="1189374" y="300392"/>
                  <a:pt x="1178124" y="285414"/>
                </a:cubicBezTo>
                <a:cubicBezTo>
                  <a:pt x="1170624" y="259203"/>
                  <a:pt x="1170624" y="259203"/>
                  <a:pt x="1170624" y="259203"/>
                </a:cubicBezTo>
                <a:cubicBezTo>
                  <a:pt x="1166874" y="262947"/>
                  <a:pt x="1155624" y="277925"/>
                  <a:pt x="1166874" y="285414"/>
                </a:cubicBezTo>
                <a:cubicBezTo>
                  <a:pt x="1148123" y="270436"/>
                  <a:pt x="1133123" y="266692"/>
                  <a:pt x="1129373" y="244225"/>
                </a:cubicBezTo>
                <a:cubicBezTo>
                  <a:pt x="1091872" y="296647"/>
                  <a:pt x="1043121" y="296647"/>
                  <a:pt x="1005620" y="292903"/>
                </a:cubicBezTo>
                <a:lnTo>
                  <a:pt x="1008902" y="283074"/>
                </a:lnTo>
                <a:lnTo>
                  <a:pt x="1003137" y="279278"/>
                </a:lnTo>
                <a:cubicBezTo>
                  <a:pt x="999292" y="282372"/>
                  <a:pt x="999995" y="301328"/>
                  <a:pt x="994370" y="292903"/>
                </a:cubicBezTo>
                <a:cubicBezTo>
                  <a:pt x="998120" y="281670"/>
                  <a:pt x="986870" y="266692"/>
                  <a:pt x="994370" y="251714"/>
                </a:cubicBezTo>
                <a:cubicBezTo>
                  <a:pt x="983120" y="236736"/>
                  <a:pt x="975620" y="274181"/>
                  <a:pt x="968120" y="277925"/>
                </a:cubicBezTo>
                <a:lnTo>
                  <a:pt x="967651" y="284419"/>
                </a:lnTo>
                <a:lnTo>
                  <a:pt x="971342" y="280668"/>
                </a:lnTo>
                <a:cubicBezTo>
                  <a:pt x="972573" y="279680"/>
                  <a:pt x="973276" y="280733"/>
                  <a:pt x="971870" y="289158"/>
                </a:cubicBezTo>
                <a:cubicBezTo>
                  <a:pt x="971870" y="296647"/>
                  <a:pt x="953119" y="274181"/>
                  <a:pt x="949369" y="300392"/>
                </a:cubicBezTo>
                <a:cubicBezTo>
                  <a:pt x="945619" y="292903"/>
                  <a:pt x="949369" y="274181"/>
                  <a:pt x="949369" y="262947"/>
                </a:cubicBezTo>
                <a:lnTo>
                  <a:pt x="942807" y="272777"/>
                </a:lnTo>
                <a:cubicBezTo>
                  <a:pt x="930619" y="244225"/>
                  <a:pt x="968120" y="221759"/>
                  <a:pt x="956869" y="184315"/>
                </a:cubicBezTo>
                <a:lnTo>
                  <a:pt x="950307" y="187591"/>
                </a:lnTo>
                <a:cubicBezTo>
                  <a:pt x="941869" y="158104"/>
                  <a:pt x="971870" y="154359"/>
                  <a:pt x="953119" y="146870"/>
                </a:cubicBezTo>
                <a:cubicBezTo>
                  <a:pt x="941869" y="158104"/>
                  <a:pt x="934369" y="195548"/>
                  <a:pt x="941869" y="206781"/>
                </a:cubicBezTo>
                <a:cubicBezTo>
                  <a:pt x="923119" y="214270"/>
                  <a:pt x="930619" y="270436"/>
                  <a:pt x="908118" y="266692"/>
                </a:cubicBezTo>
                <a:cubicBezTo>
                  <a:pt x="904368" y="251714"/>
                  <a:pt x="926869" y="262947"/>
                  <a:pt x="923119" y="244225"/>
                </a:cubicBezTo>
                <a:cubicBezTo>
                  <a:pt x="915619" y="221759"/>
                  <a:pt x="904368" y="255459"/>
                  <a:pt x="893118" y="247970"/>
                </a:cubicBezTo>
                <a:cubicBezTo>
                  <a:pt x="904368" y="255459"/>
                  <a:pt x="896868" y="281670"/>
                  <a:pt x="889368" y="285414"/>
                </a:cubicBezTo>
                <a:cubicBezTo>
                  <a:pt x="878118" y="274181"/>
                  <a:pt x="896868" y="262947"/>
                  <a:pt x="881868" y="259203"/>
                </a:cubicBezTo>
                <a:cubicBezTo>
                  <a:pt x="878118" y="274181"/>
                  <a:pt x="863117" y="285414"/>
                  <a:pt x="878118" y="296647"/>
                </a:cubicBezTo>
                <a:lnTo>
                  <a:pt x="872434" y="309519"/>
                </a:lnTo>
                <a:cubicBezTo>
                  <a:pt x="866633" y="312327"/>
                  <a:pt x="860305" y="291967"/>
                  <a:pt x="851867" y="311625"/>
                </a:cubicBezTo>
                <a:cubicBezTo>
                  <a:pt x="848117" y="289158"/>
                  <a:pt x="870618" y="259203"/>
                  <a:pt x="851867" y="244225"/>
                </a:cubicBezTo>
                <a:cubicBezTo>
                  <a:pt x="855617" y="266692"/>
                  <a:pt x="833117" y="274181"/>
                  <a:pt x="840617" y="311625"/>
                </a:cubicBezTo>
                <a:cubicBezTo>
                  <a:pt x="833117" y="304136"/>
                  <a:pt x="833117" y="285414"/>
                  <a:pt x="840617" y="270436"/>
                </a:cubicBezTo>
                <a:cubicBezTo>
                  <a:pt x="829367" y="255459"/>
                  <a:pt x="814366" y="311625"/>
                  <a:pt x="814366" y="266692"/>
                </a:cubicBezTo>
                <a:cubicBezTo>
                  <a:pt x="810616" y="289158"/>
                  <a:pt x="810616" y="289158"/>
                  <a:pt x="810616" y="289158"/>
                </a:cubicBezTo>
                <a:cubicBezTo>
                  <a:pt x="806866" y="281670"/>
                  <a:pt x="803116" y="277925"/>
                  <a:pt x="799366" y="262947"/>
                </a:cubicBezTo>
                <a:cubicBezTo>
                  <a:pt x="791866" y="262947"/>
                  <a:pt x="773116" y="296647"/>
                  <a:pt x="773116" y="259203"/>
                </a:cubicBezTo>
                <a:cubicBezTo>
                  <a:pt x="773116" y="262947"/>
                  <a:pt x="754365" y="259203"/>
                  <a:pt x="758115" y="285414"/>
                </a:cubicBezTo>
                <a:cubicBezTo>
                  <a:pt x="769365" y="300392"/>
                  <a:pt x="773116" y="266692"/>
                  <a:pt x="776866" y="300392"/>
                </a:cubicBezTo>
                <a:lnTo>
                  <a:pt x="772823" y="290094"/>
                </a:lnTo>
                <a:cubicBezTo>
                  <a:pt x="767725" y="287988"/>
                  <a:pt x="759990" y="306944"/>
                  <a:pt x="754365" y="315369"/>
                </a:cubicBezTo>
                <a:lnTo>
                  <a:pt x="754365" y="302264"/>
                </a:lnTo>
                <a:cubicBezTo>
                  <a:pt x="750615" y="304136"/>
                  <a:pt x="743115" y="300392"/>
                  <a:pt x="739365" y="315369"/>
                </a:cubicBezTo>
                <a:cubicBezTo>
                  <a:pt x="743115" y="307880"/>
                  <a:pt x="739365" y="300392"/>
                  <a:pt x="739365" y="296647"/>
                </a:cubicBezTo>
                <a:lnTo>
                  <a:pt x="732802" y="313029"/>
                </a:lnTo>
                <a:cubicBezTo>
                  <a:pt x="716864" y="326603"/>
                  <a:pt x="731865" y="281670"/>
                  <a:pt x="713114" y="285414"/>
                </a:cubicBezTo>
                <a:lnTo>
                  <a:pt x="726240" y="272309"/>
                </a:lnTo>
                <a:cubicBezTo>
                  <a:pt x="724365" y="274181"/>
                  <a:pt x="720614" y="251714"/>
                  <a:pt x="713114" y="259203"/>
                </a:cubicBezTo>
                <a:cubicBezTo>
                  <a:pt x="709364" y="277925"/>
                  <a:pt x="701864" y="300392"/>
                  <a:pt x="698114" y="315369"/>
                </a:cubicBezTo>
                <a:cubicBezTo>
                  <a:pt x="692506" y="320969"/>
                  <a:pt x="693188" y="305634"/>
                  <a:pt x="690926" y="307256"/>
                </a:cubicBezTo>
                <a:lnTo>
                  <a:pt x="697215" y="294697"/>
                </a:lnTo>
                <a:cubicBezTo>
                  <a:pt x="701864" y="285414"/>
                  <a:pt x="690614" y="259203"/>
                  <a:pt x="679364" y="259203"/>
                </a:cubicBezTo>
                <a:cubicBezTo>
                  <a:pt x="671863" y="266692"/>
                  <a:pt x="660613" y="292903"/>
                  <a:pt x="671863" y="304136"/>
                </a:cubicBezTo>
                <a:cubicBezTo>
                  <a:pt x="664363" y="304136"/>
                  <a:pt x="656863" y="292903"/>
                  <a:pt x="664363" y="277925"/>
                </a:cubicBezTo>
                <a:cubicBezTo>
                  <a:pt x="649363" y="285414"/>
                  <a:pt x="664363" y="300392"/>
                  <a:pt x="653113" y="311625"/>
                </a:cubicBezTo>
                <a:cubicBezTo>
                  <a:pt x="649363" y="296647"/>
                  <a:pt x="634363" y="277925"/>
                  <a:pt x="626862" y="259203"/>
                </a:cubicBezTo>
                <a:cubicBezTo>
                  <a:pt x="638113" y="229248"/>
                  <a:pt x="638113" y="229248"/>
                  <a:pt x="638113" y="229248"/>
                </a:cubicBezTo>
                <a:lnTo>
                  <a:pt x="631550" y="229248"/>
                </a:lnTo>
                <a:cubicBezTo>
                  <a:pt x="641863" y="203037"/>
                  <a:pt x="626862" y="206781"/>
                  <a:pt x="634363" y="180570"/>
                </a:cubicBezTo>
                <a:cubicBezTo>
                  <a:pt x="626862" y="176826"/>
                  <a:pt x="619362" y="184315"/>
                  <a:pt x="615612" y="191803"/>
                </a:cubicBezTo>
                <a:cubicBezTo>
                  <a:pt x="630613" y="236736"/>
                  <a:pt x="596862" y="251714"/>
                  <a:pt x="600612" y="292903"/>
                </a:cubicBezTo>
                <a:cubicBezTo>
                  <a:pt x="578111" y="300392"/>
                  <a:pt x="589362" y="195548"/>
                  <a:pt x="563111" y="255459"/>
                </a:cubicBezTo>
                <a:cubicBezTo>
                  <a:pt x="566861" y="266692"/>
                  <a:pt x="555611" y="296647"/>
                  <a:pt x="570611" y="285414"/>
                </a:cubicBezTo>
                <a:cubicBezTo>
                  <a:pt x="555611" y="281670"/>
                  <a:pt x="559361" y="322858"/>
                  <a:pt x="544361" y="307880"/>
                </a:cubicBezTo>
                <a:cubicBezTo>
                  <a:pt x="555611" y="292903"/>
                  <a:pt x="533111" y="266692"/>
                  <a:pt x="551861" y="244225"/>
                </a:cubicBezTo>
                <a:cubicBezTo>
                  <a:pt x="548111" y="255459"/>
                  <a:pt x="559361" y="255459"/>
                  <a:pt x="563111" y="251714"/>
                </a:cubicBezTo>
                <a:cubicBezTo>
                  <a:pt x="555611" y="236736"/>
                  <a:pt x="563111" y="210525"/>
                  <a:pt x="551861" y="210525"/>
                </a:cubicBezTo>
                <a:cubicBezTo>
                  <a:pt x="540611" y="214270"/>
                  <a:pt x="529360" y="214270"/>
                  <a:pt x="533111" y="236736"/>
                </a:cubicBezTo>
                <a:lnTo>
                  <a:pt x="534810" y="245980"/>
                </a:lnTo>
                <a:cubicBezTo>
                  <a:pt x="537798" y="249140"/>
                  <a:pt x="543423" y="238609"/>
                  <a:pt x="540611" y="255459"/>
                </a:cubicBezTo>
                <a:cubicBezTo>
                  <a:pt x="521860" y="262947"/>
                  <a:pt x="521860" y="229248"/>
                  <a:pt x="510610" y="270436"/>
                </a:cubicBezTo>
                <a:cubicBezTo>
                  <a:pt x="521860" y="266692"/>
                  <a:pt x="525610" y="289158"/>
                  <a:pt x="525610" y="304136"/>
                </a:cubicBezTo>
                <a:lnTo>
                  <a:pt x="512485" y="313965"/>
                </a:lnTo>
                <a:lnTo>
                  <a:pt x="513891" y="302264"/>
                </a:lnTo>
                <a:cubicBezTo>
                  <a:pt x="495610" y="289158"/>
                  <a:pt x="506860" y="326603"/>
                  <a:pt x="488110" y="322858"/>
                </a:cubicBezTo>
                <a:cubicBezTo>
                  <a:pt x="480609" y="292903"/>
                  <a:pt x="480609" y="292903"/>
                  <a:pt x="480609" y="292903"/>
                </a:cubicBezTo>
                <a:cubicBezTo>
                  <a:pt x="484359" y="266692"/>
                  <a:pt x="506860" y="304136"/>
                  <a:pt x="506860" y="262947"/>
                </a:cubicBezTo>
                <a:cubicBezTo>
                  <a:pt x="491860" y="259203"/>
                  <a:pt x="488110" y="281670"/>
                  <a:pt x="476859" y="270436"/>
                </a:cubicBezTo>
                <a:cubicBezTo>
                  <a:pt x="480609" y="266692"/>
                  <a:pt x="484359" y="266692"/>
                  <a:pt x="484359" y="262947"/>
                </a:cubicBezTo>
                <a:cubicBezTo>
                  <a:pt x="480609" y="259203"/>
                  <a:pt x="480609" y="203037"/>
                  <a:pt x="461859" y="236736"/>
                </a:cubicBezTo>
                <a:cubicBezTo>
                  <a:pt x="450609" y="247970"/>
                  <a:pt x="458109" y="251714"/>
                  <a:pt x="458109" y="266692"/>
                </a:cubicBezTo>
                <a:cubicBezTo>
                  <a:pt x="435608" y="270436"/>
                  <a:pt x="428108" y="285414"/>
                  <a:pt x="416858" y="289158"/>
                </a:cubicBezTo>
                <a:cubicBezTo>
                  <a:pt x="420608" y="259203"/>
                  <a:pt x="394358" y="285414"/>
                  <a:pt x="409358" y="255459"/>
                </a:cubicBezTo>
                <a:cubicBezTo>
                  <a:pt x="416858" y="274181"/>
                  <a:pt x="443109" y="270436"/>
                  <a:pt x="450609" y="244225"/>
                </a:cubicBezTo>
                <a:lnTo>
                  <a:pt x="452015" y="228429"/>
                </a:lnTo>
                <a:cubicBezTo>
                  <a:pt x="456937" y="222461"/>
                  <a:pt x="470297" y="238609"/>
                  <a:pt x="473109" y="210525"/>
                </a:cubicBezTo>
                <a:cubicBezTo>
                  <a:pt x="458109" y="210525"/>
                  <a:pt x="458109" y="173081"/>
                  <a:pt x="458109" y="150615"/>
                </a:cubicBezTo>
                <a:cubicBezTo>
                  <a:pt x="454359" y="150615"/>
                  <a:pt x="446859" y="158104"/>
                  <a:pt x="446859" y="161848"/>
                </a:cubicBezTo>
                <a:cubicBezTo>
                  <a:pt x="443109" y="184315"/>
                  <a:pt x="450609" y="184315"/>
                  <a:pt x="446859" y="206781"/>
                </a:cubicBezTo>
                <a:cubicBezTo>
                  <a:pt x="431858" y="199292"/>
                  <a:pt x="413108" y="214270"/>
                  <a:pt x="401858" y="232992"/>
                </a:cubicBezTo>
                <a:cubicBezTo>
                  <a:pt x="398108" y="221759"/>
                  <a:pt x="398108" y="199292"/>
                  <a:pt x="405608" y="199292"/>
                </a:cubicBezTo>
                <a:cubicBezTo>
                  <a:pt x="386857" y="203037"/>
                  <a:pt x="364357" y="199292"/>
                  <a:pt x="341857" y="195548"/>
                </a:cubicBezTo>
                <a:lnTo>
                  <a:pt x="343204" y="211403"/>
                </a:lnTo>
                <a:cubicBezTo>
                  <a:pt x="340332" y="216794"/>
                  <a:pt x="331829" y="214764"/>
                  <a:pt x="327968" y="219090"/>
                </a:cubicBezTo>
                <a:cubicBezTo>
                  <a:pt x="326768" y="208116"/>
                  <a:pt x="325402" y="195934"/>
                  <a:pt x="326856" y="184315"/>
                </a:cubicBezTo>
                <a:lnTo>
                  <a:pt x="320293" y="187708"/>
                </a:lnTo>
                <a:cubicBezTo>
                  <a:pt x="317481" y="184548"/>
                  <a:pt x="323106" y="165592"/>
                  <a:pt x="311856" y="165592"/>
                </a:cubicBezTo>
                <a:cubicBezTo>
                  <a:pt x="300606" y="180570"/>
                  <a:pt x="281855" y="191803"/>
                  <a:pt x="266855" y="199292"/>
                </a:cubicBezTo>
                <a:cubicBezTo>
                  <a:pt x="248105" y="169337"/>
                  <a:pt x="218104" y="195548"/>
                  <a:pt x="199354" y="195548"/>
                </a:cubicBezTo>
                <a:cubicBezTo>
                  <a:pt x="191853" y="180570"/>
                  <a:pt x="195603" y="150615"/>
                  <a:pt x="188103" y="143126"/>
                </a:cubicBezTo>
                <a:cubicBezTo>
                  <a:pt x="176853" y="143126"/>
                  <a:pt x="195603" y="180570"/>
                  <a:pt x="176853" y="165592"/>
                </a:cubicBezTo>
                <a:lnTo>
                  <a:pt x="180134" y="159040"/>
                </a:lnTo>
                <a:cubicBezTo>
                  <a:pt x="173103" y="165592"/>
                  <a:pt x="150602" y="135637"/>
                  <a:pt x="143102" y="180570"/>
                </a:cubicBezTo>
                <a:cubicBezTo>
                  <a:pt x="150602" y="146870"/>
                  <a:pt x="150602" y="146870"/>
                  <a:pt x="150602" y="146870"/>
                </a:cubicBezTo>
                <a:cubicBezTo>
                  <a:pt x="146852" y="143126"/>
                  <a:pt x="143102" y="150615"/>
                  <a:pt x="139352" y="154359"/>
                </a:cubicBezTo>
                <a:cubicBezTo>
                  <a:pt x="139352" y="143126"/>
                  <a:pt x="135602" y="131893"/>
                  <a:pt x="143102" y="124404"/>
                </a:cubicBezTo>
                <a:cubicBezTo>
                  <a:pt x="131852" y="101937"/>
                  <a:pt x="120602" y="128148"/>
                  <a:pt x="109352" y="128148"/>
                </a:cubicBezTo>
                <a:cubicBezTo>
                  <a:pt x="116852" y="150615"/>
                  <a:pt x="116852" y="150615"/>
                  <a:pt x="116852" y="150615"/>
                </a:cubicBezTo>
                <a:cubicBezTo>
                  <a:pt x="94351" y="165592"/>
                  <a:pt x="83101" y="146870"/>
                  <a:pt x="64351" y="150615"/>
                </a:cubicBezTo>
                <a:lnTo>
                  <a:pt x="64351" y="134233"/>
                </a:lnTo>
                <a:lnTo>
                  <a:pt x="54507" y="141722"/>
                </a:lnTo>
                <a:lnTo>
                  <a:pt x="49819" y="121595"/>
                </a:lnTo>
                <a:cubicBezTo>
                  <a:pt x="46538" y="117851"/>
                  <a:pt x="41850" y="118787"/>
                  <a:pt x="38100" y="128148"/>
                </a:cubicBezTo>
                <a:cubicBezTo>
                  <a:pt x="71851" y="79471"/>
                  <a:pt x="71851" y="79471"/>
                  <a:pt x="71851" y="79471"/>
                </a:cubicBezTo>
                <a:cubicBezTo>
                  <a:pt x="79351" y="90704"/>
                  <a:pt x="60601" y="101937"/>
                  <a:pt x="64351" y="124404"/>
                </a:cubicBezTo>
                <a:cubicBezTo>
                  <a:pt x="68101" y="139381"/>
                  <a:pt x="86851" y="135637"/>
                  <a:pt x="90601" y="116915"/>
                </a:cubicBezTo>
                <a:cubicBezTo>
                  <a:pt x="83101" y="113170"/>
                  <a:pt x="83101" y="116915"/>
                  <a:pt x="79351" y="124404"/>
                </a:cubicBezTo>
                <a:cubicBezTo>
                  <a:pt x="75601" y="98193"/>
                  <a:pt x="86851" y="98193"/>
                  <a:pt x="90601" y="79471"/>
                </a:cubicBezTo>
                <a:lnTo>
                  <a:pt x="86912" y="78801"/>
                </a:lnTo>
                <a:cubicBezTo>
                  <a:pt x="92572" y="68177"/>
                  <a:pt x="99534" y="67761"/>
                  <a:pt x="109352" y="64493"/>
                </a:cubicBezTo>
                <a:cubicBezTo>
                  <a:pt x="101851" y="75726"/>
                  <a:pt x="113102" y="83215"/>
                  <a:pt x="109352" y="90704"/>
                </a:cubicBezTo>
                <a:cubicBezTo>
                  <a:pt x="109352" y="68237"/>
                  <a:pt x="120602" y="60749"/>
                  <a:pt x="135602" y="68237"/>
                </a:cubicBezTo>
                <a:cubicBezTo>
                  <a:pt x="146852" y="94448"/>
                  <a:pt x="165603" y="49515"/>
                  <a:pt x="180603" y="57004"/>
                </a:cubicBezTo>
                <a:cubicBezTo>
                  <a:pt x="173103" y="83215"/>
                  <a:pt x="161853" y="101937"/>
                  <a:pt x="154353" y="113170"/>
                </a:cubicBezTo>
                <a:cubicBezTo>
                  <a:pt x="161853" y="124404"/>
                  <a:pt x="165603" y="113170"/>
                  <a:pt x="173103" y="124404"/>
                </a:cubicBezTo>
                <a:cubicBezTo>
                  <a:pt x="180603" y="105682"/>
                  <a:pt x="184353" y="79471"/>
                  <a:pt x="199354" y="68237"/>
                </a:cubicBezTo>
                <a:lnTo>
                  <a:pt x="199354" y="84619"/>
                </a:lnTo>
                <a:cubicBezTo>
                  <a:pt x="210604" y="75726"/>
                  <a:pt x="210604" y="49515"/>
                  <a:pt x="229354" y="53260"/>
                </a:cubicBezTo>
                <a:cubicBezTo>
                  <a:pt x="255605" y="64493"/>
                  <a:pt x="281855" y="64493"/>
                  <a:pt x="304356" y="68237"/>
                </a:cubicBezTo>
                <a:lnTo>
                  <a:pt x="304356" y="84619"/>
                </a:lnTo>
                <a:cubicBezTo>
                  <a:pt x="315606" y="49515"/>
                  <a:pt x="341857" y="71982"/>
                  <a:pt x="356857" y="57004"/>
                </a:cubicBezTo>
                <a:cubicBezTo>
                  <a:pt x="383107" y="75726"/>
                  <a:pt x="413108" y="42026"/>
                  <a:pt x="428108" y="71982"/>
                </a:cubicBezTo>
                <a:cubicBezTo>
                  <a:pt x="473109" y="60749"/>
                  <a:pt x="514360" y="45771"/>
                  <a:pt x="563111" y="57004"/>
                </a:cubicBezTo>
                <a:cubicBezTo>
                  <a:pt x="551861" y="83215"/>
                  <a:pt x="551861" y="83215"/>
                  <a:pt x="551861" y="83215"/>
                </a:cubicBezTo>
                <a:lnTo>
                  <a:pt x="557896" y="76019"/>
                </a:lnTo>
                <a:cubicBezTo>
                  <a:pt x="561939" y="76896"/>
                  <a:pt x="561236" y="97257"/>
                  <a:pt x="566861" y="94448"/>
                </a:cubicBezTo>
                <a:cubicBezTo>
                  <a:pt x="559361" y="71982"/>
                  <a:pt x="578111" y="64493"/>
                  <a:pt x="585612" y="49515"/>
                </a:cubicBezTo>
                <a:cubicBezTo>
                  <a:pt x="608112" y="71982"/>
                  <a:pt x="634363" y="49515"/>
                  <a:pt x="653113" y="30793"/>
                </a:cubicBezTo>
                <a:lnTo>
                  <a:pt x="653113" y="47175"/>
                </a:lnTo>
                <a:cubicBezTo>
                  <a:pt x="675614" y="15815"/>
                  <a:pt x="694364" y="45771"/>
                  <a:pt x="720614" y="53260"/>
                </a:cubicBezTo>
                <a:cubicBezTo>
                  <a:pt x="720614" y="60749"/>
                  <a:pt x="724365" y="79471"/>
                  <a:pt x="731865" y="75726"/>
                </a:cubicBezTo>
                <a:cubicBezTo>
                  <a:pt x="746865" y="45771"/>
                  <a:pt x="754365" y="49515"/>
                  <a:pt x="773116" y="30793"/>
                </a:cubicBezTo>
                <a:cubicBezTo>
                  <a:pt x="788116" y="30793"/>
                  <a:pt x="810616" y="38282"/>
                  <a:pt x="821867" y="53260"/>
                </a:cubicBezTo>
                <a:cubicBezTo>
                  <a:pt x="874368" y="12071"/>
                  <a:pt x="926869" y="42026"/>
                  <a:pt x="983120" y="15815"/>
                </a:cubicBezTo>
                <a:cubicBezTo>
                  <a:pt x="986870" y="38282"/>
                  <a:pt x="986870" y="38282"/>
                  <a:pt x="986870" y="38282"/>
                </a:cubicBezTo>
                <a:cubicBezTo>
                  <a:pt x="1039371" y="-6651"/>
                  <a:pt x="1103123" y="38282"/>
                  <a:pt x="1148123" y="15815"/>
                </a:cubicBezTo>
                <a:cubicBezTo>
                  <a:pt x="1144373" y="53260"/>
                  <a:pt x="1144373" y="53260"/>
                  <a:pt x="1144373" y="53260"/>
                </a:cubicBezTo>
                <a:cubicBezTo>
                  <a:pt x="1155624" y="64493"/>
                  <a:pt x="1174374" y="42026"/>
                  <a:pt x="1170624" y="15815"/>
                </a:cubicBezTo>
                <a:cubicBezTo>
                  <a:pt x="1185624" y="30793"/>
                  <a:pt x="1208125" y="838"/>
                  <a:pt x="1215625" y="30793"/>
                </a:cubicBezTo>
                <a:cubicBezTo>
                  <a:pt x="1230625" y="38282"/>
                  <a:pt x="1234375" y="15815"/>
                  <a:pt x="1245626" y="8326"/>
                </a:cubicBezTo>
                <a:cubicBezTo>
                  <a:pt x="1272400" y="21693"/>
                  <a:pt x="1284240" y="23131"/>
                  <a:pt x="1304900" y="17006"/>
                </a:cubicBezTo>
                <a:cubicBezTo>
                  <a:pt x="1302101" y="25479"/>
                  <a:pt x="1303175" y="38282"/>
                  <a:pt x="1309377" y="38282"/>
                </a:cubicBezTo>
                <a:cubicBezTo>
                  <a:pt x="1320627" y="30793"/>
                  <a:pt x="1346878" y="49515"/>
                  <a:pt x="1335627" y="4582"/>
                </a:cubicBezTo>
                <a:cubicBezTo>
                  <a:pt x="1365628" y="30793"/>
                  <a:pt x="1403129" y="-10396"/>
                  <a:pt x="1433129" y="23304"/>
                </a:cubicBezTo>
                <a:cubicBezTo>
                  <a:pt x="1429379" y="12071"/>
                  <a:pt x="1436880" y="8326"/>
                  <a:pt x="1440630" y="838"/>
                </a:cubicBezTo>
                <a:cubicBezTo>
                  <a:pt x="1466880" y="838"/>
                  <a:pt x="1493131" y="27049"/>
                  <a:pt x="1511881" y="4582"/>
                </a:cubicBezTo>
                <a:cubicBezTo>
                  <a:pt x="1515631" y="12071"/>
                  <a:pt x="1504381" y="27049"/>
                  <a:pt x="1515631" y="27049"/>
                </a:cubicBezTo>
                <a:cubicBezTo>
                  <a:pt x="1523131" y="23304"/>
                  <a:pt x="1515631" y="12071"/>
                  <a:pt x="1523131" y="4582"/>
                </a:cubicBezTo>
                <a:cubicBezTo>
                  <a:pt x="1533444" y="-98"/>
                  <a:pt x="1543757" y="-801"/>
                  <a:pt x="1554011" y="72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Freeform 19">
            <a:extLst>
              <a:ext uri="{FF2B5EF4-FFF2-40B4-BE49-F238E27FC236}">
                <a16:creationId xmlns:a16="http://schemas.microsoft.com/office/drawing/2014/main" id="{8C1BB5F3-A2F1-4E8D-A127-82462A8A54FF}"/>
              </a:ext>
            </a:extLst>
          </p:cNvPr>
          <p:cNvSpPr>
            <a:spLocks noEditPoints="1"/>
          </p:cNvSpPr>
          <p:nvPr/>
        </p:nvSpPr>
        <p:spPr bwMode="auto">
          <a:xfrm>
            <a:off x="8752194" y="2636880"/>
            <a:ext cx="1979100" cy="954433"/>
          </a:xfrm>
          <a:custGeom>
            <a:avLst/>
            <a:gdLst>
              <a:gd name="T0" fmla="*/ 2147483646 w 236"/>
              <a:gd name="T1" fmla="*/ 2147483646 h 158"/>
              <a:gd name="T2" fmla="*/ 2147483646 w 236"/>
              <a:gd name="T3" fmla="*/ 2147483646 h 158"/>
              <a:gd name="T4" fmla="*/ 2147483646 w 236"/>
              <a:gd name="T5" fmla="*/ 2147483646 h 158"/>
              <a:gd name="T6" fmla="*/ 2147483646 w 236"/>
              <a:gd name="T7" fmla="*/ 2147483646 h 158"/>
              <a:gd name="T8" fmla="*/ 2147483646 w 236"/>
              <a:gd name="T9" fmla="*/ 2147483646 h 158"/>
              <a:gd name="T10" fmla="*/ 2147483646 w 236"/>
              <a:gd name="T11" fmla="*/ 2147483646 h 158"/>
              <a:gd name="T12" fmla="*/ 2147483646 w 236"/>
              <a:gd name="T13" fmla="*/ 2147483646 h 158"/>
              <a:gd name="T14" fmla="*/ 2147483646 w 236"/>
              <a:gd name="T15" fmla="*/ 2147483646 h 158"/>
              <a:gd name="T16" fmla="*/ 2147483646 w 236"/>
              <a:gd name="T17" fmla="*/ 2147483646 h 158"/>
              <a:gd name="T18" fmla="*/ 2147483646 w 236"/>
              <a:gd name="T19" fmla="*/ 2147483646 h 158"/>
              <a:gd name="T20" fmla="*/ 2147483646 w 236"/>
              <a:gd name="T21" fmla="*/ 2147483646 h 158"/>
              <a:gd name="T22" fmla="*/ 2147483646 w 236"/>
              <a:gd name="T23" fmla="*/ 2147483646 h 158"/>
              <a:gd name="T24" fmla="*/ 2147483646 w 236"/>
              <a:gd name="T25" fmla="*/ 2147483646 h 158"/>
              <a:gd name="T26" fmla="*/ 2147483646 w 236"/>
              <a:gd name="T27" fmla="*/ 2147483646 h 158"/>
              <a:gd name="T28" fmla="*/ 2147483646 w 236"/>
              <a:gd name="T29" fmla="*/ 2147483646 h 158"/>
              <a:gd name="T30" fmla="*/ 2147483646 w 236"/>
              <a:gd name="T31" fmla="*/ 2147483646 h 158"/>
              <a:gd name="T32" fmla="*/ 2147483646 w 236"/>
              <a:gd name="T33" fmla="*/ 2147483646 h 158"/>
              <a:gd name="T34" fmla="*/ 2147483646 w 236"/>
              <a:gd name="T35" fmla="*/ 2147483646 h 158"/>
              <a:gd name="T36" fmla="*/ 2147483646 w 236"/>
              <a:gd name="T37" fmla="*/ 2147483646 h 158"/>
              <a:gd name="T38" fmla="*/ 2147483646 w 236"/>
              <a:gd name="T39" fmla="*/ 2147483646 h 158"/>
              <a:gd name="T40" fmla="*/ 2147483646 w 236"/>
              <a:gd name="T41" fmla="*/ 2147483646 h 158"/>
              <a:gd name="T42" fmla="*/ 2147483646 w 236"/>
              <a:gd name="T43" fmla="*/ 2147483646 h 158"/>
              <a:gd name="T44" fmla="*/ 2147483646 w 236"/>
              <a:gd name="T45" fmla="*/ 2147483646 h 158"/>
              <a:gd name="T46" fmla="*/ 2147483646 w 236"/>
              <a:gd name="T47" fmla="*/ 2147483646 h 158"/>
              <a:gd name="T48" fmla="*/ 2147483646 w 236"/>
              <a:gd name="T49" fmla="*/ 2147483646 h 158"/>
              <a:gd name="T50" fmla="*/ 2147483646 w 236"/>
              <a:gd name="T51" fmla="*/ 2147483646 h 158"/>
              <a:gd name="T52" fmla="*/ 2147483646 w 236"/>
              <a:gd name="T53" fmla="*/ 2147483646 h 158"/>
              <a:gd name="T54" fmla="*/ 2147483646 w 236"/>
              <a:gd name="T55" fmla="*/ 2147483646 h 158"/>
              <a:gd name="T56" fmla="*/ 2147483646 w 236"/>
              <a:gd name="T57" fmla="*/ 2147483646 h 158"/>
              <a:gd name="T58" fmla="*/ 2147483646 w 236"/>
              <a:gd name="T59" fmla="*/ 2147483646 h 158"/>
              <a:gd name="T60" fmla="*/ 2147483646 w 236"/>
              <a:gd name="T61" fmla="*/ 2147483646 h 158"/>
              <a:gd name="T62" fmla="*/ 2147483646 w 236"/>
              <a:gd name="T63" fmla="*/ 2147483646 h 158"/>
              <a:gd name="T64" fmla="*/ 2147483646 w 236"/>
              <a:gd name="T65" fmla="*/ 2147483646 h 158"/>
              <a:gd name="T66" fmla="*/ 2147483646 w 236"/>
              <a:gd name="T67" fmla="*/ 2147483646 h 158"/>
              <a:gd name="T68" fmla="*/ 0 w 236"/>
              <a:gd name="T69" fmla="*/ 2147483646 h 158"/>
              <a:gd name="T70" fmla="*/ 2147483646 w 236"/>
              <a:gd name="T71" fmla="*/ 2147483646 h 158"/>
              <a:gd name="T72" fmla="*/ 2147483646 w 236"/>
              <a:gd name="T73" fmla="*/ 2147483646 h 158"/>
              <a:gd name="T74" fmla="*/ 2147483646 w 236"/>
              <a:gd name="T75" fmla="*/ 2147483646 h 158"/>
              <a:gd name="T76" fmla="*/ 2147483646 w 236"/>
              <a:gd name="T77" fmla="*/ 2147483646 h 158"/>
              <a:gd name="T78" fmla="*/ 2147483646 w 236"/>
              <a:gd name="T79" fmla="*/ 2147483646 h 158"/>
              <a:gd name="T80" fmla="*/ 2147483646 w 236"/>
              <a:gd name="T81" fmla="*/ 2147483646 h 158"/>
              <a:gd name="T82" fmla="*/ 2147483646 w 236"/>
              <a:gd name="T83" fmla="*/ 2147483646 h 158"/>
              <a:gd name="T84" fmla="*/ 2147483646 w 236"/>
              <a:gd name="T85" fmla="*/ 2147483646 h 158"/>
              <a:gd name="T86" fmla="*/ 2147483646 w 236"/>
              <a:gd name="T87" fmla="*/ 2147483646 h 158"/>
              <a:gd name="T88" fmla="*/ 2147483646 w 236"/>
              <a:gd name="T89" fmla="*/ 2147483646 h 158"/>
              <a:gd name="T90" fmla="*/ 2147483646 w 236"/>
              <a:gd name="T91" fmla="*/ 2147483646 h 158"/>
              <a:gd name="T92" fmla="*/ 2147483646 w 236"/>
              <a:gd name="T93" fmla="*/ 2147483646 h 158"/>
              <a:gd name="T94" fmla="*/ 2147483646 w 236"/>
              <a:gd name="T95" fmla="*/ 2147483646 h 158"/>
              <a:gd name="T96" fmla="*/ 2147483646 w 236"/>
              <a:gd name="T97" fmla="*/ 2147483646 h 158"/>
              <a:gd name="T98" fmla="*/ 2147483646 w 236"/>
              <a:gd name="T99" fmla="*/ 2147483646 h 158"/>
              <a:gd name="T100" fmla="*/ 2147483646 w 236"/>
              <a:gd name="T101" fmla="*/ 2147483646 h 158"/>
              <a:gd name="T102" fmla="*/ 2147483646 w 236"/>
              <a:gd name="T103" fmla="*/ 2147483646 h 158"/>
              <a:gd name="T104" fmla="*/ 2147483646 w 236"/>
              <a:gd name="T105" fmla="*/ 2147483646 h 158"/>
              <a:gd name="T106" fmla="*/ 2147483646 w 236"/>
              <a:gd name="T107" fmla="*/ 2147483646 h 158"/>
              <a:gd name="T108" fmla="*/ 2147483646 w 236"/>
              <a:gd name="T109" fmla="*/ 2147483646 h 158"/>
              <a:gd name="T110" fmla="*/ 2147483646 w 236"/>
              <a:gd name="T111" fmla="*/ 2147483646 h 158"/>
              <a:gd name="T112" fmla="*/ 2147483646 w 236"/>
              <a:gd name="T113" fmla="*/ 2147483646 h 158"/>
              <a:gd name="T114" fmla="*/ 2147483646 w 236"/>
              <a:gd name="T115" fmla="*/ 2147483646 h 158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236"/>
              <a:gd name="T175" fmla="*/ 0 h 158"/>
              <a:gd name="T176" fmla="*/ 236 w 236"/>
              <a:gd name="T177" fmla="*/ 158 h 158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236" h="158">
                <a:moveTo>
                  <a:pt x="235" y="71"/>
                </a:moveTo>
                <a:cubicBezTo>
                  <a:pt x="235" y="69"/>
                  <a:pt x="234" y="67"/>
                  <a:pt x="233" y="66"/>
                </a:cubicBezTo>
                <a:cubicBezTo>
                  <a:pt x="233" y="67"/>
                  <a:pt x="234" y="66"/>
                  <a:pt x="234" y="67"/>
                </a:cubicBezTo>
                <a:cubicBezTo>
                  <a:pt x="233" y="68"/>
                  <a:pt x="232" y="66"/>
                  <a:pt x="232" y="65"/>
                </a:cubicBezTo>
                <a:cubicBezTo>
                  <a:pt x="232" y="65"/>
                  <a:pt x="232" y="65"/>
                  <a:pt x="232" y="65"/>
                </a:cubicBezTo>
                <a:cubicBezTo>
                  <a:pt x="232" y="63"/>
                  <a:pt x="232" y="62"/>
                  <a:pt x="232" y="61"/>
                </a:cubicBezTo>
                <a:cubicBezTo>
                  <a:pt x="232" y="59"/>
                  <a:pt x="232" y="62"/>
                  <a:pt x="233" y="61"/>
                </a:cubicBezTo>
                <a:cubicBezTo>
                  <a:pt x="234" y="61"/>
                  <a:pt x="234" y="57"/>
                  <a:pt x="234" y="56"/>
                </a:cubicBezTo>
                <a:cubicBezTo>
                  <a:pt x="234" y="56"/>
                  <a:pt x="233" y="55"/>
                  <a:pt x="233" y="55"/>
                </a:cubicBezTo>
                <a:cubicBezTo>
                  <a:pt x="232" y="54"/>
                  <a:pt x="234" y="54"/>
                  <a:pt x="234" y="53"/>
                </a:cubicBezTo>
                <a:cubicBezTo>
                  <a:pt x="231" y="49"/>
                  <a:pt x="231" y="49"/>
                  <a:pt x="231" y="49"/>
                </a:cubicBezTo>
                <a:cubicBezTo>
                  <a:pt x="231" y="49"/>
                  <a:pt x="232" y="48"/>
                  <a:pt x="233" y="49"/>
                </a:cubicBezTo>
                <a:cubicBezTo>
                  <a:pt x="232" y="46"/>
                  <a:pt x="230" y="44"/>
                  <a:pt x="229" y="42"/>
                </a:cubicBezTo>
                <a:cubicBezTo>
                  <a:pt x="230" y="41"/>
                  <a:pt x="229" y="38"/>
                  <a:pt x="229" y="37"/>
                </a:cubicBezTo>
                <a:cubicBezTo>
                  <a:pt x="230" y="36"/>
                  <a:pt x="229" y="38"/>
                  <a:pt x="229" y="38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1" y="39"/>
                  <a:pt x="232" y="36"/>
                  <a:pt x="233" y="37"/>
                </a:cubicBezTo>
                <a:cubicBezTo>
                  <a:pt x="232" y="36"/>
                  <a:pt x="233" y="32"/>
                  <a:pt x="233" y="29"/>
                </a:cubicBezTo>
                <a:cubicBezTo>
                  <a:pt x="231" y="31"/>
                  <a:pt x="232" y="26"/>
                  <a:pt x="230" y="26"/>
                </a:cubicBezTo>
                <a:cubicBezTo>
                  <a:pt x="230" y="23"/>
                  <a:pt x="232" y="24"/>
                  <a:pt x="232" y="23"/>
                </a:cubicBezTo>
                <a:cubicBezTo>
                  <a:pt x="231" y="20"/>
                  <a:pt x="231" y="17"/>
                  <a:pt x="231" y="14"/>
                </a:cubicBezTo>
                <a:cubicBezTo>
                  <a:pt x="232" y="15"/>
                  <a:pt x="233" y="15"/>
                  <a:pt x="231" y="14"/>
                </a:cubicBezTo>
                <a:cubicBezTo>
                  <a:pt x="231" y="14"/>
                  <a:pt x="231" y="14"/>
                  <a:pt x="231" y="14"/>
                </a:cubicBezTo>
                <a:cubicBezTo>
                  <a:pt x="232" y="14"/>
                  <a:pt x="232" y="14"/>
                  <a:pt x="232" y="14"/>
                </a:cubicBezTo>
                <a:cubicBezTo>
                  <a:pt x="231" y="12"/>
                  <a:pt x="231" y="7"/>
                  <a:pt x="230" y="5"/>
                </a:cubicBezTo>
                <a:cubicBezTo>
                  <a:pt x="230" y="5"/>
                  <a:pt x="230" y="5"/>
                  <a:pt x="231" y="5"/>
                </a:cubicBezTo>
                <a:cubicBezTo>
                  <a:pt x="228" y="0"/>
                  <a:pt x="230" y="6"/>
                  <a:pt x="227" y="5"/>
                </a:cubicBezTo>
                <a:cubicBezTo>
                  <a:pt x="228" y="4"/>
                  <a:pt x="228" y="4"/>
                  <a:pt x="228" y="4"/>
                </a:cubicBezTo>
                <a:cubicBezTo>
                  <a:pt x="226" y="5"/>
                  <a:pt x="224" y="3"/>
                  <a:pt x="222" y="5"/>
                </a:cubicBezTo>
                <a:cubicBezTo>
                  <a:pt x="222" y="5"/>
                  <a:pt x="222" y="4"/>
                  <a:pt x="222" y="4"/>
                </a:cubicBezTo>
                <a:cubicBezTo>
                  <a:pt x="222" y="4"/>
                  <a:pt x="221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18" y="5"/>
                  <a:pt x="217" y="5"/>
                  <a:pt x="216" y="6"/>
                </a:cubicBezTo>
                <a:cubicBezTo>
                  <a:pt x="216" y="6"/>
                  <a:pt x="216" y="5"/>
                  <a:pt x="217" y="5"/>
                </a:cubicBezTo>
                <a:cubicBezTo>
                  <a:pt x="215" y="4"/>
                  <a:pt x="215" y="6"/>
                  <a:pt x="213" y="6"/>
                </a:cubicBezTo>
                <a:cubicBezTo>
                  <a:pt x="212" y="6"/>
                  <a:pt x="211" y="5"/>
                  <a:pt x="212" y="5"/>
                </a:cubicBezTo>
                <a:cubicBezTo>
                  <a:pt x="211" y="6"/>
                  <a:pt x="208" y="6"/>
                  <a:pt x="207" y="7"/>
                </a:cubicBezTo>
                <a:cubicBezTo>
                  <a:pt x="207" y="6"/>
                  <a:pt x="206" y="6"/>
                  <a:pt x="205" y="6"/>
                </a:cubicBezTo>
                <a:cubicBezTo>
                  <a:pt x="194" y="7"/>
                  <a:pt x="184" y="7"/>
                  <a:pt x="173" y="10"/>
                </a:cubicBezTo>
                <a:cubicBezTo>
                  <a:pt x="172" y="8"/>
                  <a:pt x="176" y="8"/>
                  <a:pt x="175" y="7"/>
                </a:cubicBezTo>
                <a:cubicBezTo>
                  <a:pt x="175" y="9"/>
                  <a:pt x="173" y="8"/>
                  <a:pt x="170" y="8"/>
                </a:cubicBezTo>
                <a:cubicBezTo>
                  <a:pt x="170" y="8"/>
                  <a:pt x="170" y="8"/>
                  <a:pt x="170" y="8"/>
                </a:cubicBezTo>
                <a:cubicBezTo>
                  <a:pt x="168" y="9"/>
                  <a:pt x="168" y="8"/>
                  <a:pt x="166" y="8"/>
                </a:cubicBezTo>
                <a:cubicBezTo>
                  <a:pt x="166" y="9"/>
                  <a:pt x="166" y="9"/>
                  <a:pt x="166" y="9"/>
                </a:cubicBezTo>
                <a:cubicBezTo>
                  <a:pt x="165" y="10"/>
                  <a:pt x="163" y="7"/>
                  <a:pt x="162" y="9"/>
                </a:cubicBezTo>
                <a:cubicBezTo>
                  <a:pt x="161" y="8"/>
                  <a:pt x="161" y="8"/>
                  <a:pt x="161" y="8"/>
                </a:cubicBezTo>
                <a:cubicBezTo>
                  <a:pt x="159" y="10"/>
                  <a:pt x="158" y="7"/>
                  <a:pt x="157" y="9"/>
                </a:cubicBezTo>
                <a:cubicBezTo>
                  <a:pt x="157" y="9"/>
                  <a:pt x="157" y="9"/>
                  <a:pt x="157" y="9"/>
                </a:cubicBezTo>
                <a:cubicBezTo>
                  <a:pt x="154" y="8"/>
                  <a:pt x="152" y="11"/>
                  <a:pt x="151" y="10"/>
                </a:cubicBezTo>
                <a:cubicBezTo>
                  <a:pt x="148" y="10"/>
                  <a:pt x="146" y="10"/>
                  <a:pt x="146" y="12"/>
                </a:cubicBezTo>
                <a:cubicBezTo>
                  <a:pt x="145" y="11"/>
                  <a:pt x="145" y="10"/>
                  <a:pt x="146" y="10"/>
                </a:cubicBezTo>
                <a:cubicBezTo>
                  <a:pt x="138" y="11"/>
                  <a:pt x="129" y="11"/>
                  <a:pt x="122" y="13"/>
                </a:cubicBezTo>
                <a:cubicBezTo>
                  <a:pt x="121" y="13"/>
                  <a:pt x="122" y="13"/>
                  <a:pt x="122" y="12"/>
                </a:cubicBezTo>
                <a:cubicBezTo>
                  <a:pt x="118" y="14"/>
                  <a:pt x="113" y="11"/>
                  <a:pt x="110" y="14"/>
                </a:cubicBezTo>
                <a:cubicBezTo>
                  <a:pt x="109" y="15"/>
                  <a:pt x="109" y="15"/>
                  <a:pt x="109" y="15"/>
                </a:cubicBezTo>
                <a:cubicBezTo>
                  <a:pt x="108" y="15"/>
                  <a:pt x="108" y="14"/>
                  <a:pt x="107" y="13"/>
                </a:cubicBezTo>
                <a:cubicBezTo>
                  <a:pt x="106" y="14"/>
                  <a:pt x="103" y="14"/>
                  <a:pt x="102" y="15"/>
                </a:cubicBezTo>
                <a:cubicBezTo>
                  <a:pt x="102" y="14"/>
                  <a:pt x="102" y="14"/>
                  <a:pt x="102" y="14"/>
                </a:cubicBezTo>
                <a:cubicBezTo>
                  <a:pt x="100" y="14"/>
                  <a:pt x="98" y="15"/>
                  <a:pt x="96" y="15"/>
                </a:cubicBezTo>
                <a:cubicBezTo>
                  <a:pt x="97" y="14"/>
                  <a:pt x="97" y="14"/>
                  <a:pt x="97" y="14"/>
                </a:cubicBezTo>
                <a:cubicBezTo>
                  <a:pt x="86" y="12"/>
                  <a:pt x="73" y="11"/>
                  <a:pt x="65" y="13"/>
                </a:cubicBezTo>
                <a:cubicBezTo>
                  <a:pt x="63" y="14"/>
                  <a:pt x="64" y="11"/>
                  <a:pt x="63" y="12"/>
                </a:cubicBezTo>
                <a:cubicBezTo>
                  <a:pt x="54" y="14"/>
                  <a:pt x="44" y="10"/>
                  <a:pt x="36" y="13"/>
                </a:cubicBezTo>
                <a:cubicBezTo>
                  <a:pt x="30" y="13"/>
                  <a:pt x="28" y="17"/>
                  <a:pt x="28" y="17"/>
                </a:cubicBezTo>
                <a:cubicBezTo>
                  <a:pt x="43" y="17"/>
                  <a:pt x="56" y="19"/>
                  <a:pt x="71" y="21"/>
                </a:cubicBezTo>
                <a:cubicBezTo>
                  <a:pt x="76" y="21"/>
                  <a:pt x="82" y="21"/>
                  <a:pt x="87" y="21"/>
                </a:cubicBezTo>
                <a:cubicBezTo>
                  <a:pt x="106" y="21"/>
                  <a:pt x="126" y="24"/>
                  <a:pt x="145" y="21"/>
                </a:cubicBezTo>
                <a:cubicBezTo>
                  <a:pt x="144" y="21"/>
                  <a:pt x="145" y="20"/>
                  <a:pt x="146" y="20"/>
                </a:cubicBezTo>
                <a:cubicBezTo>
                  <a:pt x="147" y="20"/>
                  <a:pt x="147" y="20"/>
                  <a:pt x="147" y="20"/>
                </a:cubicBezTo>
                <a:cubicBezTo>
                  <a:pt x="148" y="19"/>
                  <a:pt x="148" y="19"/>
                  <a:pt x="148" y="19"/>
                </a:cubicBezTo>
                <a:cubicBezTo>
                  <a:pt x="150" y="19"/>
                  <a:pt x="149" y="20"/>
                  <a:pt x="148" y="21"/>
                </a:cubicBezTo>
                <a:cubicBezTo>
                  <a:pt x="156" y="20"/>
                  <a:pt x="163" y="19"/>
                  <a:pt x="170" y="19"/>
                </a:cubicBezTo>
                <a:cubicBezTo>
                  <a:pt x="171" y="18"/>
                  <a:pt x="174" y="19"/>
                  <a:pt x="174" y="17"/>
                </a:cubicBezTo>
                <a:cubicBezTo>
                  <a:pt x="175" y="17"/>
                  <a:pt x="174" y="18"/>
                  <a:pt x="174" y="18"/>
                </a:cubicBezTo>
                <a:cubicBezTo>
                  <a:pt x="180" y="17"/>
                  <a:pt x="180" y="17"/>
                  <a:pt x="185" y="18"/>
                </a:cubicBezTo>
                <a:cubicBezTo>
                  <a:pt x="195" y="18"/>
                  <a:pt x="205" y="17"/>
                  <a:pt x="215" y="16"/>
                </a:cubicBezTo>
                <a:cubicBezTo>
                  <a:pt x="220" y="15"/>
                  <a:pt x="220" y="15"/>
                  <a:pt x="220" y="15"/>
                </a:cubicBezTo>
                <a:cubicBezTo>
                  <a:pt x="220" y="19"/>
                  <a:pt x="220" y="19"/>
                  <a:pt x="220" y="19"/>
                </a:cubicBezTo>
                <a:cubicBezTo>
                  <a:pt x="221" y="39"/>
                  <a:pt x="223" y="59"/>
                  <a:pt x="222" y="80"/>
                </a:cubicBezTo>
                <a:cubicBezTo>
                  <a:pt x="225" y="83"/>
                  <a:pt x="223" y="88"/>
                  <a:pt x="225" y="91"/>
                </a:cubicBezTo>
                <a:cubicBezTo>
                  <a:pt x="225" y="91"/>
                  <a:pt x="225" y="91"/>
                  <a:pt x="225" y="91"/>
                </a:cubicBezTo>
                <a:cubicBezTo>
                  <a:pt x="225" y="94"/>
                  <a:pt x="224" y="95"/>
                  <a:pt x="223" y="99"/>
                </a:cubicBezTo>
                <a:cubicBezTo>
                  <a:pt x="224" y="99"/>
                  <a:pt x="223" y="101"/>
                  <a:pt x="224" y="100"/>
                </a:cubicBezTo>
                <a:cubicBezTo>
                  <a:pt x="226" y="102"/>
                  <a:pt x="222" y="103"/>
                  <a:pt x="223" y="105"/>
                </a:cubicBezTo>
                <a:cubicBezTo>
                  <a:pt x="222" y="105"/>
                  <a:pt x="224" y="105"/>
                  <a:pt x="223" y="105"/>
                </a:cubicBezTo>
                <a:cubicBezTo>
                  <a:pt x="224" y="110"/>
                  <a:pt x="223" y="104"/>
                  <a:pt x="220" y="110"/>
                </a:cubicBezTo>
                <a:cubicBezTo>
                  <a:pt x="221" y="117"/>
                  <a:pt x="219" y="129"/>
                  <a:pt x="217" y="130"/>
                </a:cubicBezTo>
                <a:cubicBezTo>
                  <a:pt x="217" y="130"/>
                  <a:pt x="217" y="130"/>
                  <a:pt x="217" y="130"/>
                </a:cubicBezTo>
                <a:cubicBezTo>
                  <a:pt x="215" y="128"/>
                  <a:pt x="214" y="132"/>
                  <a:pt x="213" y="131"/>
                </a:cubicBezTo>
                <a:cubicBezTo>
                  <a:pt x="213" y="131"/>
                  <a:pt x="213" y="131"/>
                  <a:pt x="214" y="130"/>
                </a:cubicBezTo>
                <a:cubicBezTo>
                  <a:pt x="209" y="131"/>
                  <a:pt x="207" y="133"/>
                  <a:pt x="203" y="133"/>
                </a:cubicBezTo>
                <a:cubicBezTo>
                  <a:pt x="200" y="135"/>
                  <a:pt x="195" y="134"/>
                  <a:pt x="193" y="136"/>
                </a:cubicBezTo>
                <a:cubicBezTo>
                  <a:pt x="193" y="135"/>
                  <a:pt x="191" y="135"/>
                  <a:pt x="190" y="135"/>
                </a:cubicBezTo>
                <a:cubicBezTo>
                  <a:pt x="188" y="138"/>
                  <a:pt x="183" y="135"/>
                  <a:pt x="181" y="138"/>
                </a:cubicBezTo>
                <a:cubicBezTo>
                  <a:pt x="181" y="137"/>
                  <a:pt x="181" y="137"/>
                  <a:pt x="181" y="137"/>
                </a:cubicBezTo>
                <a:cubicBezTo>
                  <a:pt x="171" y="140"/>
                  <a:pt x="160" y="140"/>
                  <a:pt x="150" y="142"/>
                </a:cubicBezTo>
                <a:cubicBezTo>
                  <a:pt x="145" y="143"/>
                  <a:pt x="138" y="141"/>
                  <a:pt x="132" y="142"/>
                </a:cubicBezTo>
                <a:cubicBezTo>
                  <a:pt x="131" y="143"/>
                  <a:pt x="132" y="143"/>
                  <a:pt x="131" y="144"/>
                </a:cubicBezTo>
                <a:cubicBezTo>
                  <a:pt x="129" y="144"/>
                  <a:pt x="131" y="143"/>
                  <a:pt x="130" y="142"/>
                </a:cubicBezTo>
                <a:cubicBezTo>
                  <a:pt x="127" y="144"/>
                  <a:pt x="123" y="142"/>
                  <a:pt x="119" y="142"/>
                </a:cubicBezTo>
                <a:cubicBezTo>
                  <a:pt x="118" y="143"/>
                  <a:pt x="117" y="143"/>
                  <a:pt x="118" y="143"/>
                </a:cubicBezTo>
                <a:cubicBezTo>
                  <a:pt x="113" y="142"/>
                  <a:pt x="107" y="144"/>
                  <a:pt x="103" y="142"/>
                </a:cubicBezTo>
                <a:cubicBezTo>
                  <a:pt x="104" y="145"/>
                  <a:pt x="100" y="144"/>
                  <a:pt x="99" y="144"/>
                </a:cubicBezTo>
                <a:cubicBezTo>
                  <a:pt x="98" y="144"/>
                  <a:pt x="98" y="143"/>
                  <a:pt x="98" y="143"/>
                </a:cubicBezTo>
                <a:cubicBezTo>
                  <a:pt x="95" y="143"/>
                  <a:pt x="93" y="143"/>
                  <a:pt x="89" y="142"/>
                </a:cubicBezTo>
                <a:cubicBezTo>
                  <a:pt x="87" y="142"/>
                  <a:pt x="87" y="143"/>
                  <a:pt x="84" y="143"/>
                </a:cubicBezTo>
                <a:cubicBezTo>
                  <a:pt x="83" y="141"/>
                  <a:pt x="80" y="142"/>
                  <a:pt x="78" y="142"/>
                </a:cubicBezTo>
                <a:cubicBezTo>
                  <a:pt x="78" y="143"/>
                  <a:pt x="75" y="144"/>
                  <a:pt x="73" y="143"/>
                </a:cubicBezTo>
                <a:cubicBezTo>
                  <a:pt x="74" y="141"/>
                  <a:pt x="74" y="141"/>
                  <a:pt x="74" y="141"/>
                </a:cubicBezTo>
                <a:cubicBezTo>
                  <a:pt x="67" y="142"/>
                  <a:pt x="57" y="138"/>
                  <a:pt x="49" y="139"/>
                </a:cubicBezTo>
                <a:cubicBezTo>
                  <a:pt x="48" y="138"/>
                  <a:pt x="48" y="138"/>
                  <a:pt x="48" y="138"/>
                </a:cubicBezTo>
                <a:cubicBezTo>
                  <a:pt x="40" y="139"/>
                  <a:pt x="32" y="135"/>
                  <a:pt x="24" y="136"/>
                </a:cubicBezTo>
                <a:cubicBezTo>
                  <a:pt x="22" y="135"/>
                  <a:pt x="18" y="134"/>
                  <a:pt x="16" y="134"/>
                </a:cubicBezTo>
                <a:cubicBezTo>
                  <a:pt x="16" y="134"/>
                  <a:pt x="16" y="134"/>
                  <a:pt x="15" y="134"/>
                </a:cubicBezTo>
                <a:cubicBezTo>
                  <a:pt x="17" y="131"/>
                  <a:pt x="18" y="129"/>
                  <a:pt x="17" y="126"/>
                </a:cubicBezTo>
                <a:cubicBezTo>
                  <a:pt x="18" y="126"/>
                  <a:pt x="18" y="126"/>
                  <a:pt x="18" y="126"/>
                </a:cubicBezTo>
                <a:cubicBezTo>
                  <a:pt x="17" y="123"/>
                  <a:pt x="17" y="119"/>
                  <a:pt x="18" y="115"/>
                </a:cubicBezTo>
                <a:cubicBezTo>
                  <a:pt x="18" y="114"/>
                  <a:pt x="18" y="111"/>
                  <a:pt x="17" y="112"/>
                </a:cubicBezTo>
                <a:cubicBezTo>
                  <a:pt x="16" y="111"/>
                  <a:pt x="18" y="112"/>
                  <a:pt x="17" y="110"/>
                </a:cubicBezTo>
                <a:cubicBezTo>
                  <a:pt x="19" y="112"/>
                  <a:pt x="19" y="112"/>
                  <a:pt x="19" y="112"/>
                </a:cubicBezTo>
                <a:cubicBezTo>
                  <a:pt x="20" y="104"/>
                  <a:pt x="20" y="98"/>
                  <a:pt x="20" y="90"/>
                </a:cubicBezTo>
                <a:cubicBezTo>
                  <a:pt x="22" y="88"/>
                  <a:pt x="20" y="83"/>
                  <a:pt x="21" y="79"/>
                </a:cubicBezTo>
                <a:cubicBezTo>
                  <a:pt x="21" y="77"/>
                  <a:pt x="22" y="73"/>
                  <a:pt x="20" y="71"/>
                </a:cubicBezTo>
                <a:cubicBezTo>
                  <a:pt x="21" y="71"/>
                  <a:pt x="21" y="71"/>
                  <a:pt x="21" y="71"/>
                </a:cubicBezTo>
                <a:cubicBezTo>
                  <a:pt x="21" y="67"/>
                  <a:pt x="21" y="63"/>
                  <a:pt x="22" y="59"/>
                </a:cubicBezTo>
                <a:cubicBezTo>
                  <a:pt x="22" y="56"/>
                  <a:pt x="21" y="56"/>
                  <a:pt x="20" y="54"/>
                </a:cubicBezTo>
                <a:cubicBezTo>
                  <a:pt x="21" y="54"/>
                  <a:pt x="21" y="54"/>
                  <a:pt x="21" y="54"/>
                </a:cubicBezTo>
                <a:cubicBezTo>
                  <a:pt x="20" y="52"/>
                  <a:pt x="19" y="52"/>
                  <a:pt x="18" y="51"/>
                </a:cubicBezTo>
                <a:cubicBezTo>
                  <a:pt x="19" y="49"/>
                  <a:pt x="18" y="49"/>
                  <a:pt x="18" y="47"/>
                </a:cubicBezTo>
                <a:cubicBezTo>
                  <a:pt x="19" y="49"/>
                  <a:pt x="20" y="50"/>
                  <a:pt x="21" y="51"/>
                </a:cubicBezTo>
                <a:cubicBezTo>
                  <a:pt x="22" y="49"/>
                  <a:pt x="19" y="46"/>
                  <a:pt x="21" y="44"/>
                </a:cubicBezTo>
                <a:cubicBezTo>
                  <a:pt x="21" y="42"/>
                  <a:pt x="21" y="40"/>
                  <a:pt x="19" y="40"/>
                </a:cubicBezTo>
                <a:cubicBezTo>
                  <a:pt x="20" y="41"/>
                  <a:pt x="20" y="39"/>
                  <a:pt x="21" y="40"/>
                </a:cubicBezTo>
                <a:cubicBezTo>
                  <a:pt x="20" y="38"/>
                  <a:pt x="20" y="37"/>
                  <a:pt x="20" y="36"/>
                </a:cubicBezTo>
                <a:cubicBezTo>
                  <a:pt x="20" y="37"/>
                  <a:pt x="20" y="37"/>
                  <a:pt x="20" y="37"/>
                </a:cubicBezTo>
                <a:cubicBezTo>
                  <a:pt x="19" y="37"/>
                  <a:pt x="19" y="35"/>
                  <a:pt x="17" y="35"/>
                </a:cubicBezTo>
                <a:cubicBezTo>
                  <a:pt x="18" y="36"/>
                  <a:pt x="18" y="36"/>
                  <a:pt x="18" y="37"/>
                </a:cubicBezTo>
                <a:cubicBezTo>
                  <a:pt x="17" y="37"/>
                  <a:pt x="16" y="34"/>
                  <a:pt x="17" y="34"/>
                </a:cubicBezTo>
                <a:cubicBezTo>
                  <a:pt x="18" y="33"/>
                  <a:pt x="19" y="35"/>
                  <a:pt x="19" y="34"/>
                </a:cubicBezTo>
                <a:cubicBezTo>
                  <a:pt x="17" y="30"/>
                  <a:pt x="17" y="30"/>
                  <a:pt x="17" y="30"/>
                </a:cubicBezTo>
                <a:cubicBezTo>
                  <a:pt x="17" y="30"/>
                  <a:pt x="17" y="32"/>
                  <a:pt x="16" y="32"/>
                </a:cubicBezTo>
                <a:cubicBezTo>
                  <a:pt x="17" y="33"/>
                  <a:pt x="17" y="33"/>
                  <a:pt x="17" y="33"/>
                </a:cubicBezTo>
                <a:cubicBezTo>
                  <a:pt x="16" y="33"/>
                  <a:pt x="16" y="33"/>
                  <a:pt x="16" y="33"/>
                </a:cubicBezTo>
                <a:cubicBezTo>
                  <a:pt x="16" y="36"/>
                  <a:pt x="15" y="39"/>
                  <a:pt x="16" y="42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2"/>
                  <a:pt x="19" y="44"/>
                  <a:pt x="18" y="46"/>
                </a:cubicBezTo>
                <a:cubicBezTo>
                  <a:pt x="17" y="45"/>
                  <a:pt x="17" y="45"/>
                  <a:pt x="16" y="45"/>
                </a:cubicBezTo>
                <a:cubicBezTo>
                  <a:pt x="16" y="46"/>
                  <a:pt x="17" y="46"/>
                  <a:pt x="17" y="47"/>
                </a:cubicBezTo>
                <a:cubicBezTo>
                  <a:pt x="15" y="46"/>
                  <a:pt x="15" y="46"/>
                  <a:pt x="15" y="46"/>
                </a:cubicBezTo>
                <a:cubicBezTo>
                  <a:pt x="17" y="47"/>
                  <a:pt x="16" y="51"/>
                  <a:pt x="16" y="52"/>
                </a:cubicBezTo>
                <a:cubicBezTo>
                  <a:pt x="16" y="51"/>
                  <a:pt x="16" y="51"/>
                  <a:pt x="16" y="51"/>
                </a:cubicBezTo>
                <a:cubicBezTo>
                  <a:pt x="15" y="54"/>
                  <a:pt x="17" y="51"/>
                  <a:pt x="17" y="53"/>
                </a:cubicBezTo>
                <a:cubicBezTo>
                  <a:pt x="17" y="54"/>
                  <a:pt x="15" y="53"/>
                  <a:pt x="14" y="55"/>
                </a:cubicBezTo>
                <a:cubicBezTo>
                  <a:pt x="14" y="58"/>
                  <a:pt x="16" y="62"/>
                  <a:pt x="14" y="65"/>
                </a:cubicBezTo>
                <a:cubicBezTo>
                  <a:pt x="14" y="68"/>
                  <a:pt x="15" y="70"/>
                  <a:pt x="16" y="73"/>
                </a:cubicBezTo>
                <a:cubicBezTo>
                  <a:pt x="16" y="75"/>
                  <a:pt x="14" y="72"/>
                  <a:pt x="15" y="75"/>
                </a:cubicBezTo>
                <a:cubicBezTo>
                  <a:pt x="14" y="74"/>
                  <a:pt x="13" y="75"/>
                  <a:pt x="13" y="75"/>
                </a:cubicBezTo>
                <a:cubicBezTo>
                  <a:pt x="13" y="75"/>
                  <a:pt x="12" y="79"/>
                  <a:pt x="14" y="77"/>
                </a:cubicBezTo>
                <a:cubicBezTo>
                  <a:pt x="14" y="80"/>
                  <a:pt x="13" y="84"/>
                  <a:pt x="13" y="87"/>
                </a:cubicBezTo>
                <a:cubicBezTo>
                  <a:pt x="13" y="86"/>
                  <a:pt x="12" y="86"/>
                  <a:pt x="11" y="87"/>
                </a:cubicBezTo>
                <a:cubicBezTo>
                  <a:pt x="12" y="88"/>
                  <a:pt x="13" y="91"/>
                  <a:pt x="12" y="94"/>
                </a:cubicBezTo>
                <a:cubicBezTo>
                  <a:pt x="14" y="94"/>
                  <a:pt x="14" y="93"/>
                  <a:pt x="15" y="93"/>
                </a:cubicBezTo>
                <a:cubicBezTo>
                  <a:pt x="15" y="94"/>
                  <a:pt x="15" y="94"/>
                  <a:pt x="15" y="95"/>
                </a:cubicBezTo>
                <a:cubicBezTo>
                  <a:pt x="14" y="95"/>
                  <a:pt x="12" y="95"/>
                  <a:pt x="12" y="97"/>
                </a:cubicBezTo>
                <a:cubicBezTo>
                  <a:pt x="10" y="97"/>
                  <a:pt x="12" y="93"/>
                  <a:pt x="10" y="94"/>
                </a:cubicBezTo>
                <a:cubicBezTo>
                  <a:pt x="9" y="93"/>
                  <a:pt x="9" y="89"/>
                  <a:pt x="10" y="88"/>
                </a:cubicBezTo>
                <a:cubicBezTo>
                  <a:pt x="9" y="85"/>
                  <a:pt x="10" y="89"/>
                  <a:pt x="8" y="89"/>
                </a:cubicBezTo>
                <a:cubicBezTo>
                  <a:pt x="8" y="91"/>
                  <a:pt x="9" y="92"/>
                  <a:pt x="9" y="95"/>
                </a:cubicBezTo>
                <a:cubicBezTo>
                  <a:pt x="10" y="95"/>
                  <a:pt x="10" y="94"/>
                  <a:pt x="11" y="95"/>
                </a:cubicBezTo>
                <a:cubicBezTo>
                  <a:pt x="12" y="98"/>
                  <a:pt x="9" y="99"/>
                  <a:pt x="9" y="99"/>
                </a:cubicBezTo>
                <a:cubicBezTo>
                  <a:pt x="9" y="98"/>
                  <a:pt x="9" y="98"/>
                  <a:pt x="9" y="98"/>
                </a:cubicBezTo>
                <a:cubicBezTo>
                  <a:pt x="8" y="100"/>
                  <a:pt x="9" y="100"/>
                  <a:pt x="9" y="102"/>
                </a:cubicBezTo>
                <a:cubicBezTo>
                  <a:pt x="6" y="103"/>
                  <a:pt x="9" y="99"/>
                  <a:pt x="7" y="98"/>
                </a:cubicBezTo>
                <a:cubicBezTo>
                  <a:pt x="6" y="100"/>
                  <a:pt x="6" y="100"/>
                  <a:pt x="6" y="100"/>
                </a:cubicBezTo>
                <a:cubicBezTo>
                  <a:pt x="5" y="103"/>
                  <a:pt x="7" y="101"/>
                  <a:pt x="6" y="104"/>
                </a:cubicBezTo>
                <a:cubicBezTo>
                  <a:pt x="6" y="103"/>
                  <a:pt x="6" y="103"/>
                  <a:pt x="6" y="103"/>
                </a:cubicBezTo>
                <a:cubicBezTo>
                  <a:pt x="6" y="105"/>
                  <a:pt x="6" y="105"/>
                  <a:pt x="6" y="105"/>
                </a:cubicBezTo>
                <a:cubicBezTo>
                  <a:pt x="7" y="105"/>
                  <a:pt x="8" y="105"/>
                  <a:pt x="8" y="103"/>
                </a:cubicBezTo>
                <a:cubicBezTo>
                  <a:pt x="10" y="105"/>
                  <a:pt x="8" y="105"/>
                  <a:pt x="8" y="107"/>
                </a:cubicBezTo>
                <a:cubicBezTo>
                  <a:pt x="9" y="108"/>
                  <a:pt x="8" y="106"/>
                  <a:pt x="10" y="106"/>
                </a:cubicBezTo>
                <a:cubicBezTo>
                  <a:pt x="11" y="106"/>
                  <a:pt x="10" y="108"/>
                  <a:pt x="11" y="109"/>
                </a:cubicBezTo>
                <a:cubicBezTo>
                  <a:pt x="10" y="112"/>
                  <a:pt x="9" y="110"/>
                  <a:pt x="8" y="111"/>
                </a:cubicBezTo>
                <a:cubicBezTo>
                  <a:pt x="8" y="111"/>
                  <a:pt x="8" y="109"/>
                  <a:pt x="9" y="109"/>
                </a:cubicBezTo>
                <a:cubicBezTo>
                  <a:pt x="8" y="107"/>
                  <a:pt x="6" y="110"/>
                  <a:pt x="5" y="108"/>
                </a:cubicBezTo>
                <a:cubicBezTo>
                  <a:pt x="4" y="110"/>
                  <a:pt x="6" y="110"/>
                  <a:pt x="6" y="111"/>
                </a:cubicBezTo>
                <a:cubicBezTo>
                  <a:pt x="6" y="111"/>
                  <a:pt x="7" y="112"/>
                  <a:pt x="8" y="111"/>
                </a:cubicBezTo>
                <a:cubicBezTo>
                  <a:pt x="11" y="115"/>
                  <a:pt x="5" y="113"/>
                  <a:pt x="5" y="117"/>
                </a:cubicBezTo>
                <a:cubicBezTo>
                  <a:pt x="7" y="116"/>
                  <a:pt x="7" y="122"/>
                  <a:pt x="10" y="119"/>
                </a:cubicBezTo>
                <a:cubicBezTo>
                  <a:pt x="10" y="120"/>
                  <a:pt x="11" y="121"/>
                  <a:pt x="10" y="122"/>
                </a:cubicBezTo>
                <a:cubicBezTo>
                  <a:pt x="9" y="121"/>
                  <a:pt x="9" y="124"/>
                  <a:pt x="8" y="122"/>
                </a:cubicBezTo>
                <a:cubicBezTo>
                  <a:pt x="8" y="123"/>
                  <a:pt x="8" y="123"/>
                  <a:pt x="8" y="123"/>
                </a:cubicBezTo>
                <a:cubicBezTo>
                  <a:pt x="6" y="121"/>
                  <a:pt x="6" y="121"/>
                  <a:pt x="6" y="121"/>
                </a:cubicBezTo>
                <a:cubicBezTo>
                  <a:pt x="5" y="122"/>
                  <a:pt x="4" y="124"/>
                  <a:pt x="3" y="125"/>
                </a:cubicBezTo>
                <a:cubicBezTo>
                  <a:pt x="3" y="126"/>
                  <a:pt x="4" y="124"/>
                  <a:pt x="4" y="126"/>
                </a:cubicBezTo>
                <a:cubicBezTo>
                  <a:pt x="4" y="126"/>
                  <a:pt x="3" y="127"/>
                  <a:pt x="3" y="128"/>
                </a:cubicBezTo>
                <a:cubicBezTo>
                  <a:pt x="4" y="126"/>
                  <a:pt x="5" y="128"/>
                  <a:pt x="5" y="129"/>
                </a:cubicBezTo>
                <a:cubicBezTo>
                  <a:pt x="5" y="131"/>
                  <a:pt x="3" y="132"/>
                  <a:pt x="3" y="132"/>
                </a:cubicBezTo>
                <a:cubicBezTo>
                  <a:pt x="2" y="130"/>
                  <a:pt x="2" y="130"/>
                  <a:pt x="2" y="130"/>
                </a:cubicBezTo>
                <a:cubicBezTo>
                  <a:pt x="3" y="131"/>
                  <a:pt x="1" y="130"/>
                  <a:pt x="1" y="132"/>
                </a:cubicBezTo>
                <a:cubicBezTo>
                  <a:pt x="2" y="132"/>
                  <a:pt x="3" y="133"/>
                  <a:pt x="4" y="134"/>
                </a:cubicBezTo>
                <a:cubicBezTo>
                  <a:pt x="4" y="135"/>
                  <a:pt x="3" y="136"/>
                  <a:pt x="3" y="136"/>
                </a:cubicBezTo>
                <a:cubicBezTo>
                  <a:pt x="3" y="134"/>
                  <a:pt x="3" y="134"/>
                  <a:pt x="3" y="134"/>
                </a:cubicBezTo>
                <a:cubicBezTo>
                  <a:pt x="3" y="135"/>
                  <a:pt x="2" y="135"/>
                  <a:pt x="1" y="135"/>
                </a:cubicBezTo>
                <a:cubicBezTo>
                  <a:pt x="1" y="136"/>
                  <a:pt x="1" y="136"/>
                  <a:pt x="1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1" y="138"/>
                  <a:pt x="1" y="138"/>
                  <a:pt x="1" y="137"/>
                </a:cubicBezTo>
                <a:cubicBezTo>
                  <a:pt x="2" y="139"/>
                  <a:pt x="4" y="142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9" y="147"/>
                  <a:pt x="9" y="147"/>
                  <a:pt x="9" y="147"/>
                </a:cubicBezTo>
                <a:cubicBezTo>
                  <a:pt x="10" y="147"/>
                  <a:pt x="10" y="148"/>
                  <a:pt x="9" y="148"/>
                </a:cubicBezTo>
                <a:cubicBezTo>
                  <a:pt x="10" y="147"/>
                  <a:pt x="11" y="148"/>
                  <a:pt x="12" y="148"/>
                </a:cubicBezTo>
                <a:cubicBezTo>
                  <a:pt x="12" y="148"/>
                  <a:pt x="12" y="148"/>
                  <a:pt x="12" y="148"/>
                </a:cubicBezTo>
                <a:cubicBezTo>
                  <a:pt x="13" y="148"/>
                  <a:pt x="15" y="147"/>
                  <a:pt x="15" y="148"/>
                </a:cubicBezTo>
                <a:cubicBezTo>
                  <a:pt x="15" y="146"/>
                  <a:pt x="14" y="148"/>
                  <a:pt x="13" y="147"/>
                </a:cubicBezTo>
                <a:cubicBezTo>
                  <a:pt x="12" y="145"/>
                  <a:pt x="15" y="146"/>
                  <a:pt x="15" y="146"/>
                </a:cubicBezTo>
                <a:cubicBezTo>
                  <a:pt x="15" y="148"/>
                  <a:pt x="18" y="147"/>
                  <a:pt x="19" y="147"/>
                </a:cubicBezTo>
                <a:cubicBezTo>
                  <a:pt x="20" y="148"/>
                  <a:pt x="20" y="148"/>
                  <a:pt x="20" y="149"/>
                </a:cubicBezTo>
                <a:cubicBezTo>
                  <a:pt x="21" y="147"/>
                  <a:pt x="21" y="147"/>
                  <a:pt x="21" y="147"/>
                </a:cubicBezTo>
                <a:cubicBezTo>
                  <a:pt x="21" y="150"/>
                  <a:pt x="24" y="147"/>
                  <a:pt x="25" y="148"/>
                </a:cubicBezTo>
                <a:cubicBezTo>
                  <a:pt x="24" y="149"/>
                  <a:pt x="24" y="150"/>
                  <a:pt x="25" y="150"/>
                </a:cubicBezTo>
                <a:cubicBezTo>
                  <a:pt x="24" y="148"/>
                  <a:pt x="28" y="149"/>
                  <a:pt x="27" y="147"/>
                </a:cubicBezTo>
                <a:cubicBezTo>
                  <a:pt x="30" y="148"/>
                  <a:pt x="26" y="149"/>
                  <a:pt x="27" y="151"/>
                </a:cubicBezTo>
                <a:cubicBezTo>
                  <a:pt x="29" y="150"/>
                  <a:pt x="30" y="152"/>
                  <a:pt x="31" y="151"/>
                </a:cubicBezTo>
                <a:cubicBezTo>
                  <a:pt x="29" y="150"/>
                  <a:pt x="31" y="150"/>
                  <a:pt x="32" y="149"/>
                </a:cubicBezTo>
                <a:cubicBezTo>
                  <a:pt x="34" y="149"/>
                  <a:pt x="31" y="150"/>
                  <a:pt x="33" y="151"/>
                </a:cubicBezTo>
                <a:cubicBezTo>
                  <a:pt x="34" y="150"/>
                  <a:pt x="35" y="149"/>
                  <a:pt x="34" y="148"/>
                </a:cubicBezTo>
                <a:cubicBezTo>
                  <a:pt x="35" y="149"/>
                  <a:pt x="37" y="148"/>
                  <a:pt x="38" y="149"/>
                </a:cubicBezTo>
                <a:cubicBezTo>
                  <a:pt x="39" y="150"/>
                  <a:pt x="35" y="149"/>
                  <a:pt x="36" y="150"/>
                </a:cubicBezTo>
                <a:cubicBezTo>
                  <a:pt x="39" y="151"/>
                  <a:pt x="38" y="148"/>
                  <a:pt x="41" y="148"/>
                </a:cubicBezTo>
                <a:cubicBezTo>
                  <a:pt x="40" y="147"/>
                  <a:pt x="42" y="145"/>
                  <a:pt x="43" y="145"/>
                </a:cubicBezTo>
                <a:cubicBezTo>
                  <a:pt x="46" y="145"/>
                  <a:pt x="42" y="145"/>
                  <a:pt x="43" y="147"/>
                </a:cubicBezTo>
                <a:cubicBezTo>
                  <a:pt x="44" y="147"/>
                  <a:pt x="44" y="147"/>
                  <a:pt x="44" y="147"/>
                </a:cubicBezTo>
                <a:cubicBezTo>
                  <a:pt x="46" y="149"/>
                  <a:pt x="40" y="149"/>
                  <a:pt x="41" y="151"/>
                </a:cubicBezTo>
                <a:cubicBezTo>
                  <a:pt x="43" y="151"/>
                  <a:pt x="43" y="151"/>
                  <a:pt x="43" y="151"/>
                </a:cubicBezTo>
                <a:cubicBezTo>
                  <a:pt x="42" y="151"/>
                  <a:pt x="42" y="152"/>
                  <a:pt x="42" y="153"/>
                </a:cubicBezTo>
                <a:cubicBezTo>
                  <a:pt x="43" y="151"/>
                  <a:pt x="46" y="153"/>
                  <a:pt x="46" y="153"/>
                </a:cubicBezTo>
                <a:cubicBezTo>
                  <a:pt x="46" y="151"/>
                  <a:pt x="45" y="153"/>
                  <a:pt x="45" y="152"/>
                </a:cubicBezTo>
                <a:cubicBezTo>
                  <a:pt x="47" y="152"/>
                  <a:pt x="48" y="150"/>
                  <a:pt x="50" y="151"/>
                </a:cubicBezTo>
                <a:cubicBezTo>
                  <a:pt x="48" y="152"/>
                  <a:pt x="50" y="153"/>
                  <a:pt x="49" y="153"/>
                </a:cubicBezTo>
                <a:cubicBezTo>
                  <a:pt x="51" y="154"/>
                  <a:pt x="50" y="152"/>
                  <a:pt x="52" y="153"/>
                </a:cubicBezTo>
                <a:cubicBezTo>
                  <a:pt x="51" y="153"/>
                  <a:pt x="51" y="153"/>
                  <a:pt x="51" y="153"/>
                </a:cubicBezTo>
                <a:cubicBezTo>
                  <a:pt x="57" y="154"/>
                  <a:pt x="65" y="155"/>
                  <a:pt x="71" y="153"/>
                </a:cubicBezTo>
                <a:cubicBezTo>
                  <a:pt x="72" y="154"/>
                  <a:pt x="73" y="155"/>
                  <a:pt x="76" y="156"/>
                </a:cubicBezTo>
                <a:cubicBezTo>
                  <a:pt x="75" y="155"/>
                  <a:pt x="77" y="155"/>
                  <a:pt x="77" y="154"/>
                </a:cubicBezTo>
                <a:cubicBezTo>
                  <a:pt x="79" y="156"/>
                  <a:pt x="79" y="156"/>
                  <a:pt x="79" y="156"/>
                </a:cubicBezTo>
                <a:cubicBezTo>
                  <a:pt x="80" y="157"/>
                  <a:pt x="83" y="156"/>
                  <a:pt x="85" y="155"/>
                </a:cubicBezTo>
                <a:cubicBezTo>
                  <a:pt x="85" y="156"/>
                  <a:pt x="85" y="156"/>
                  <a:pt x="85" y="156"/>
                </a:cubicBezTo>
                <a:cubicBezTo>
                  <a:pt x="87" y="157"/>
                  <a:pt x="87" y="156"/>
                  <a:pt x="87" y="155"/>
                </a:cubicBezTo>
                <a:cubicBezTo>
                  <a:pt x="88" y="156"/>
                  <a:pt x="88" y="156"/>
                  <a:pt x="88" y="156"/>
                </a:cubicBezTo>
                <a:cubicBezTo>
                  <a:pt x="89" y="155"/>
                  <a:pt x="89" y="155"/>
                  <a:pt x="89" y="155"/>
                </a:cubicBezTo>
                <a:cubicBezTo>
                  <a:pt x="90" y="155"/>
                  <a:pt x="92" y="155"/>
                  <a:pt x="92" y="157"/>
                </a:cubicBezTo>
                <a:cubicBezTo>
                  <a:pt x="93" y="157"/>
                  <a:pt x="93" y="156"/>
                  <a:pt x="93" y="156"/>
                </a:cubicBezTo>
                <a:cubicBezTo>
                  <a:pt x="94" y="157"/>
                  <a:pt x="99" y="157"/>
                  <a:pt x="101" y="157"/>
                </a:cubicBezTo>
                <a:cubicBezTo>
                  <a:pt x="100" y="156"/>
                  <a:pt x="100" y="156"/>
                  <a:pt x="100" y="155"/>
                </a:cubicBezTo>
                <a:cubicBezTo>
                  <a:pt x="101" y="153"/>
                  <a:pt x="101" y="155"/>
                  <a:pt x="102" y="154"/>
                </a:cubicBezTo>
                <a:cubicBezTo>
                  <a:pt x="102" y="155"/>
                  <a:pt x="103" y="156"/>
                  <a:pt x="102" y="156"/>
                </a:cubicBezTo>
                <a:cubicBezTo>
                  <a:pt x="106" y="158"/>
                  <a:pt x="111" y="157"/>
                  <a:pt x="116" y="157"/>
                </a:cubicBezTo>
                <a:cubicBezTo>
                  <a:pt x="117" y="157"/>
                  <a:pt x="117" y="157"/>
                  <a:pt x="117" y="156"/>
                </a:cubicBezTo>
                <a:cubicBezTo>
                  <a:pt x="120" y="158"/>
                  <a:pt x="124" y="156"/>
                  <a:pt x="127" y="157"/>
                </a:cubicBezTo>
                <a:cubicBezTo>
                  <a:pt x="127" y="156"/>
                  <a:pt x="128" y="154"/>
                  <a:pt x="129" y="154"/>
                </a:cubicBezTo>
                <a:cubicBezTo>
                  <a:pt x="131" y="153"/>
                  <a:pt x="130" y="156"/>
                  <a:pt x="132" y="157"/>
                </a:cubicBezTo>
                <a:cubicBezTo>
                  <a:pt x="133" y="156"/>
                  <a:pt x="135" y="156"/>
                  <a:pt x="135" y="156"/>
                </a:cubicBezTo>
                <a:cubicBezTo>
                  <a:pt x="135" y="156"/>
                  <a:pt x="135" y="156"/>
                  <a:pt x="135" y="156"/>
                </a:cubicBezTo>
                <a:cubicBezTo>
                  <a:pt x="136" y="155"/>
                  <a:pt x="138" y="155"/>
                  <a:pt x="139" y="155"/>
                </a:cubicBezTo>
                <a:cubicBezTo>
                  <a:pt x="139" y="156"/>
                  <a:pt x="139" y="156"/>
                  <a:pt x="139" y="156"/>
                </a:cubicBezTo>
                <a:cubicBezTo>
                  <a:pt x="140" y="156"/>
                  <a:pt x="142" y="156"/>
                  <a:pt x="143" y="156"/>
                </a:cubicBezTo>
                <a:cubicBezTo>
                  <a:pt x="143" y="155"/>
                  <a:pt x="146" y="156"/>
                  <a:pt x="147" y="154"/>
                </a:cubicBezTo>
                <a:cubicBezTo>
                  <a:pt x="147" y="155"/>
                  <a:pt x="146" y="155"/>
                  <a:pt x="147" y="155"/>
                </a:cubicBezTo>
                <a:cubicBezTo>
                  <a:pt x="147" y="154"/>
                  <a:pt x="147" y="154"/>
                  <a:pt x="147" y="154"/>
                </a:cubicBezTo>
                <a:cubicBezTo>
                  <a:pt x="149" y="154"/>
                  <a:pt x="149" y="154"/>
                  <a:pt x="149" y="154"/>
                </a:cubicBezTo>
                <a:cubicBezTo>
                  <a:pt x="149" y="155"/>
                  <a:pt x="149" y="155"/>
                  <a:pt x="148" y="156"/>
                </a:cubicBezTo>
                <a:cubicBezTo>
                  <a:pt x="150" y="156"/>
                  <a:pt x="149" y="155"/>
                  <a:pt x="150" y="154"/>
                </a:cubicBezTo>
                <a:cubicBezTo>
                  <a:pt x="151" y="153"/>
                  <a:pt x="151" y="154"/>
                  <a:pt x="152" y="155"/>
                </a:cubicBezTo>
                <a:cubicBezTo>
                  <a:pt x="152" y="155"/>
                  <a:pt x="151" y="154"/>
                  <a:pt x="151" y="155"/>
                </a:cubicBezTo>
                <a:cubicBezTo>
                  <a:pt x="150" y="156"/>
                  <a:pt x="152" y="155"/>
                  <a:pt x="152" y="156"/>
                </a:cubicBezTo>
                <a:cubicBezTo>
                  <a:pt x="152" y="156"/>
                  <a:pt x="152" y="154"/>
                  <a:pt x="153" y="154"/>
                </a:cubicBezTo>
                <a:cubicBezTo>
                  <a:pt x="154" y="154"/>
                  <a:pt x="157" y="154"/>
                  <a:pt x="157" y="155"/>
                </a:cubicBezTo>
                <a:cubicBezTo>
                  <a:pt x="158" y="154"/>
                  <a:pt x="159" y="154"/>
                  <a:pt x="159" y="154"/>
                </a:cubicBezTo>
                <a:cubicBezTo>
                  <a:pt x="158" y="153"/>
                  <a:pt x="157" y="153"/>
                  <a:pt x="157" y="153"/>
                </a:cubicBezTo>
                <a:cubicBezTo>
                  <a:pt x="157" y="152"/>
                  <a:pt x="159" y="152"/>
                  <a:pt x="159" y="152"/>
                </a:cubicBezTo>
                <a:cubicBezTo>
                  <a:pt x="159" y="153"/>
                  <a:pt x="159" y="153"/>
                  <a:pt x="159" y="153"/>
                </a:cubicBezTo>
                <a:cubicBezTo>
                  <a:pt x="159" y="152"/>
                  <a:pt x="161" y="152"/>
                  <a:pt x="160" y="152"/>
                </a:cubicBezTo>
                <a:cubicBezTo>
                  <a:pt x="162" y="153"/>
                  <a:pt x="162" y="153"/>
                  <a:pt x="162" y="153"/>
                </a:cubicBezTo>
                <a:cubicBezTo>
                  <a:pt x="162" y="152"/>
                  <a:pt x="164" y="152"/>
                  <a:pt x="165" y="151"/>
                </a:cubicBezTo>
                <a:cubicBezTo>
                  <a:pt x="166" y="153"/>
                  <a:pt x="165" y="154"/>
                  <a:pt x="167" y="154"/>
                </a:cubicBezTo>
                <a:cubicBezTo>
                  <a:pt x="169" y="152"/>
                  <a:pt x="169" y="152"/>
                  <a:pt x="169" y="152"/>
                </a:cubicBezTo>
                <a:cubicBezTo>
                  <a:pt x="170" y="152"/>
                  <a:pt x="171" y="152"/>
                  <a:pt x="170" y="153"/>
                </a:cubicBezTo>
                <a:cubicBezTo>
                  <a:pt x="174" y="153"/>
                  <a:pt x="174" y="149"/>
                  <a:pt x="177" y="150"/>
                </a:cubicBezTo>
                <a:cubicBezTo>
                  <a:pt x="176" y="152"/>
                  <a:pt x="177" y="152"/>
                  <a:pt x="179" y="152"/>
                </a:cubicBezTo>
                <a:cubicBezTo>
                  <a:pt x="179" y="152"/>
                  <a:pt x="179" y="151"/>
                  <a:pt x="179" y="151"/>
                </a:cubicBezTo>
                <a:cubicBezTo>
                  <a:pt x="179" y="150"/>
                  <a:pt x="179" y="152"/>
                  <a:pt x="177" y="151"/>
                </a:cubicBezTo>
                <a:cubicBezTo>
                  <a:pt x="177" y="150"/>
                  <a:pt x="178" y="151"/>
                  <a:pt x="179" y="150"/>
                </a:cubicBezTo>
                <a:cubicBezTo>
                  <a:pt x="182" y="153"/>
                  <a:pt x="188" y="149"/>
                  <a:pt x="193" y="149"/>
                </a:cubicBezTo>
                <a:cubicBezTo>
                  <a:pt x="192" y="148"/>
                  <a:pt x="194" y="149"/>
                  <a:pt x="195" y="148"/>
                </a:cubicBezTo>
                <a:cubicBezTo>
                  <a:pt x="195" y="150"/>
                  <a:pt x="198" y="147"/>
                  <a:pt x="199" y="148"/>
                </a:cubicBezTo>
                <a:cubicBezTo>
                  <a:pt x="198" y="146"/>
                  <a:pt x="198" y="146"/>
                  <a:pt x="198" y="146"/>
                </a:cubicBezTo>
                <a:cubicBezTo>
                  <a:pt x="201" y="147"/>
                  <a:pt x="202" y="143"/>
                  <a:pt x="204" y="144"/>
                </a:cubicBezTo>
                <a:cubicBezTo>
                  <a:pt x="205" y="144"/>
                  <a:pt x="203" y="146"/>
                  <a:pt x="203" y="146"/>
                </a:cubicBezTo>
                <a:cubicBezTo>
                  <a:pt x="205" y="147"/>
                  <a:pt x="208" y="143"/>
                  <a:pt x="210" y="145"/>
                </a:cubicBezTo>
                <a:cubicBezTo>
                  <a:pt x="210" y="144"/>
                  <a:pt x="209" y="143"/>
                  <a:pt x="211" y="142"/>
                </a:cubicBezTo>
                <a:cubicBezTo>
                  <a:pt x="212" y="142"/>
                  <a:pt x="215" y="142"/>
                  <a:pt x="215" y="142"/>
                </a:cubicBezTo>
                <a:cubicBezTo>
                  <a:pt x="216" y="142"/>
                  <a:pt x="216" y="141"/>
                  <a:pt x="218" y="141"/>
                </a:cubicBezTo>
                <a:cubicBezTo>
                  <a:pt x="218" y="142"/>
                  <a:pt x="217" y="142"/>
                  <a:pt x="217" y="142"/>
                </a:cubicBezTo>
                <a:cubicBezTo>
                  <a:pt x="219" y="142"/>
                  <a:pt x="220" y="141"/>
                  <a:pt x="222" y="140"/>
                </a:cubicBezTo>
                <a:cubicBezTo>
                  <a:pt x="223" y="140"/>
                  <a:pt x="223" y="140"/>
                  <a:pt x="223" y="140"/>
                </a:cubicBezTo>
                <a:cubicBezTo>
                  <a:pt x="228" y="137"/>
                  <a:pt x="226" y="138"/>
                  <a:pt x="227" y="137"/>
                </a:cubicBezTo>
                <a:cubicBezTo>
                  <a:pt x="228" y="135"/>
                  <a:pt x="230" y="133"/>
                  <a:pt x="230" y="132"/>
                </a:cubicBezTo>
                <a:cubicBezTo>
                  <a:pt x="229" y="130"/>
                  <a:pt x="232" y="128"/>
                  <a:pt x="230" y="128"/>
                </a:cubicBezTo>
                <a:cubicBezTo>
                  <a:pt x="230" y="128"/>
                  <a:pt x="231" y="127"/>
                  <a:pt x="231" y="127"/>
                </a:cubicBezTo>
                <a:cubicBezTo>
                  <a:pt x="231" y="126"/>
                  <a:pt x="229" y="125"/>
                  <a:pt x="229" y="124"/>
                </a:cubicBezTo>
                <a:cubicBezTo>
                  <a:pt x="231" y="125"/>
                  <a:pt x="231" y="125"/>
                  <a:pt x="231" y="125"/>
                </a:cubicBezTo>
                <a:cubicBezTo>
                  <a:pt x="232" y="125"/>
                  <a:pt x="232" y="122"/>
                  <a:pt x="233" y="121"/>
                </a:cubicBezTo>
                <a:cubicBezTo>
                  <a:pt x="231" y="122"/>
                  <a:pt x="233" y="120"/>
                  <a:pt x="232" y="120"/>
                </a:cubicBezTo>
                <a:cubicBezTo>
                  <a:pt x="232" y="118"/>
                  <a:pt x="232" y="118"/>
                  <a:pt x="232" y="118"/>
                </a:cubicBezTo>
                <a:cubicBezTo>
                  <a:pt x="232" y="116"/>
                  <a:pt x="231" y="118"/>
                  <a:pt x="231" y="115"/>
                </a:cubicBezTo>
                <a:cubicBezTo>
                  <a:pt x="231" y="114"/>
                  <a:pt x="233" y="115"/>
                  <a:pt x="233" y="116"/>
                </a:cubicBezTo>
                <a:cubicBezTo>
                  <a:pt x="234" y="114"/>
                  <a:pt x="233" y="113"/>
                  <a:pt x="233" y="112"/>
                </a:cubicBezTo>
                <a:cubicBezTo>
                  <a:pt x="233" y="112"/>
                  <a:pt x="233" y="112"/>
                  <a:pt x="233" y="112"/>
                </a:cubicBezTo>
                <a:cubicBezTo>
                  <a:pt x="233" y="112"/>
                  <a:pt x="233" y="112"/>
                  <a:pt x="233" y="112"/>
                </a:cubicBezTo>
                <a:cubicBezTo>
                  <a:pt x="233" y="111"/>
                  <a:pt x="233" y="111"/>
                  <a:pt x="233" y="110"/>
                </a:cubicBezTo>
                <a:cubicBezTo>
                  <a:pt x="233" y="110"/>
                  <a:pt x="233" y="110"/>
                  <a:pt x="233" y="110"/>
                </a:cubicBezTo>
                <a:cubicBezTo>
                  <a:pt x="233" y="111"/>
                  <a:pt x="233" y="111"/>
                  <a:pt x="233" y="111"/>
                </a:cubicBezTo>
                <a:cubicBezTo>
                  <a:pt x="233" y="111"/>
                  <a:pt x="233" y="111"/>
                  <a:pt x="233" y="110"/>
                </a:cubicBezTo>
                <a:cubicBezTo>
                  <a:pt x="234" y="110"/>
                  <a:pt x="234" y="110"/>
                  <a:pt x="234" y="110"/>
                </a:cubicBezTo>
                <a:cubicBezTo>
                  <a:pt x="234" y="109"/>
                  <a:pt x="234" y="109"/>
                  <a:pt x="234" y="109"/>
                </a:cubicBezTo>
                <a:cubicBezTo>
                  <a:pt x="235" y="109"/>
                  <a:pt x="235" y="109"/>
                  <a:pt x="235" y="109"/>
                </a:cubicBezTo>
                <a:cubicBezTo>
                  <a:pt x="235" y="108"/>
                  <a:pt x="234" y="106"/>
                  <a:pt x="234" y="106"/>
                </a:cubicBezTo>
                <a:cubicBezTo>
                  <a:pt x="235" y="102"/>
                  <a:pt x="235" y="96"/>
                  <a:pt x="234" y="94"/>
                </a:cubicBezTo>
                <a:cubicBezTo>
                  <a:pt x="234" y="94"/>
                  <a:pt x="235" y="94"/>
                  <a:pt x="234" y="94"/>
                </a:cubicBezTo>
                <a:cubicBezTo>
                  <a:pt x="234" y="93"/>
                  <a:pt x="233" y="91"/>
                  <a:pt x="234" y="91"/>
                </a:cubicBezTo>
                <a:cubicBezTo>
                  <a:pt x="234" y="90"/>
                  <a:pt x="235" y="90"/>
                  <a:pt x="235" y="88"/>
                </a:cubicBezTo>
                <a:cubicBezTo>
                  <a:pt x="235" y="88"/>
                  <a:pt x="234" y="88"/>
                  <a:pt x="234" y="88"/>
                </a:cubicBezTo>
                <a:cubicBezTo>
                  <a:pt x="236" y="85"/>
                  <a:pt x="233" y="81"/>
                  <a:pt x="234" y="77"/>
                </a:cubicBezTo>
                <a:cubicBezTo>
                  <a:pt x="235" y="78"/>
                  <a:pt x="235" y="78"/>
                  <a:pt x="235" y="79"/>
                </a:cubicBezTo>
                <a:cubicBezTo>
                  <a:pt x="235" y="76"/>
                  <a:pt x="235" y="73"/>
                  <a:pt x="233" y="70"/>
                </a:cubicBezTo>
                <a:cubicBezTo>
                  <a:pt x="234" y="71"/>
                  <a:pt x="234" y="71"/>
                  <a:pt x="235" y="71"/>
                </a:cubicBezTo>
                <a:close/>
                <a:moveTo>
                  <a:pt x="233" y="107"/>
                </a:moveTo>
                <a:cubicBezTo>
                  <a:pt x="233" y="107"/>
                  <a:pt x="233" y="108"/>
                  <a:pt x="233" y="108"/>
                </a:cubicBezTo>
                <a:cubicBezTo>
                  <a:pt x="233" y="108"/>
                  <a:pt x="233" y="107"/>
                  <a:pt x="233" y="107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lIns="36000" tIns="72000" rIns="36000" bIns="36000" anchor="ctr" anchorCtr="1"/>
          <a:lstStyle>
            <a:lvl1pPr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l-PL" sz="1200" dirty="0" err="1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ThROTTLE</a:t>
            </a: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 ANGLE 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Max : 20◦</a:t>
            </a:r>
          </a:p>
          <a:p>
            <a:pPr algn="ctr">
              <a:spcBef>
                <a:spcPct val="0"/>
              </a:spcBef>
              <a:buClr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Min : 6◦</a:t>
            </a:r>
          </a:p>
          <a:p>
            <a:pPr algn="ctr">
              <a:spcBef>
                <a:spcPct val="0"/>
              </a:spcBef>
              <a:buClr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Mean : 11.71◦</a:t>
            </a:r>
          </a:p>
        </p:txBody>
      </p:sp>
    </p:spTree>
    <p:extLst>
      <p:ext uri="{BB962C8B-B14F-4D97-AF65-F5344CB8AC3E}">
        <p14:creationId xmlns:p14="http://schemas.microsoft.com/office/powerpoint/2010/main" val="1400844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a 16"/>
          <p:cNvGrpSpPr/>
          <p:nvPr/>
        </p:nvGrpSpPr>
        <p:grpSpPr>
          <a:xfrm>
            <a:off x="3359696" y="6021288"/>
            <a:ext cx="4610398" cy="487456"/>
            <a:chOff x="3575720" y="5445224"/>
            <a:chExt cx="4382826" cy="487456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3575720" y="5445224"/>
              <a:ext cx="4230688" cy="323122"/>
            </a:xfrm>
            <a:custGeom>
              <a:avLst/>
              <a:gdLst/>
              <a:ahLst/>
              <a:cxnLst/>
              <a:rect l="l" t="t" r="r" b="b"/>
              <a:pathLst>
                <a:path w="4230688" h="323122">
                  <a:moveTo>
                    <a:pt x="690731" y="306944"/>
                  </a:moveTo>
                  <a:lnTo>
                    <a:pt x="690926" y="307256"/>
                  </a:lnTo>
                  <a:lnTo>
                    <a:pt x="686864" y="315369"/>
                  </a:lnTo>
                  <a:close/>
                  <a:moveTo>
                    <a:pt x="616109" y="299788"/>
                  </a:moveTo>
                  <a:cubicBezTo>
                    <a:pt x="619443" y="298845"/>
                    <a:pt x="622300" y="299788"/>
                    <a:pt x="622300" y="307328"/>
                  </a:cubicBezTo>
                  <a:cubicBezTo>
                    <a:pt x="618490" y="296017"/>
                    <a:pt x="603250" y="322409"/>
                    <a:pt x="607060" y="303558"/>
                  </a:cubicBezTo>
                  <a:cubicBezTo>
                    <a:pt x="608965" y="303558"/>
                    <a:pt x="612775" y="300730"/>
                    <a:pt x="616109" y="299788"/>
                  </a:cubicBezTo>
                  <a:close/>
                  <a:moveTo>
                    <a:pt x="454554" y="292247"/>
                  </a:moveTo>
                  <a:lnTo>
                    <a:pt x="458259" y="304649"/>
                  </a:lnTo>
                  <a:cubicBezTo>
                    <a:pt x="457333" y="307130"/>
                    <a:pt x="454555" y="308122"/>
                    <a:pt x="450850" y="308122"/>
                  </a:cubicBezTo>
                  <a:cubicBezTo>
                    <a:pt x="450850" y="300185"/>
                    <a:pt x="454554" y="296216"/>
                    <a:pt x="454554" y="292247"/>
                  </a:cubicBezTo>
                  <a:close/>
                  <a:moveTo>
                    <a:pt x="2509981" y="291195"/>
                  </a:moveTo>
                  <a:cubicBezTo>
                    <a:pt x="2510643" y="295092"/>
                    <a:pt x="2510774" y="299730"/>
                    <a:pt x="2512484" y="299730"/>
                  </a:cubicBezTo>
                  <a:cubicBezTo>
                    <a:pt x="2507667" y="302090"/>
                    <a:pt x="2510680" y="295245"/>
                    <a:pt x="2509981" y="291195"/>
                  </a:cubicBezTo>
                  <a:close/>
                  <a:moveTo>
                    <a:pt x="2509608" y="289487"/>
                  </a:moveTo>
                  <a:cubicBezTo>
                    <a:pt x="2510101" y="289846"/>
                    <a:pt x="2510261" y="290465"/>
                    <a:pt x="2509981" y="291195"/>
                  </a:cubicBezTo>
                  <a:close/>
                  <a:moveTo>
                    <a:pt x="2508837" y="285953"/>
                  </a:moveTo>
                  <a:lnTo>
                    <a:pt x="2509608" y="289487"/>
                  </a:lnTo>
                  <a:cubicBezTo>
                    <a:pt x="2509109" y="288352"/>
                    <a:pt x="2507723" y="287980"/>
                    <a:pt x="2505075" y="288845"/>
                  </a:cubicBezTo>
                  <a:close/>
                  <a:moveTo>
                    <a:pt x="679450" y="284309"/>
                  </a:moveTo>
                  <a:lnTo>
                    <a:pt x="686859" y="284309"/>
                  </a:lnTo>
                  <a:cubicBezTo>
                    <a:pt x="690563" y="291929"/>
                    <a:pt x="683154" y="299549"/>
                    <a:pt x="683154" y="303359"/>
                  </a:cubicBezTo>
                  <a:close/>
                  <a:moveTo>
                    <a:pt x="2260205" y="270417"/>
                  </a:moveTo>
                  <a:lnTo>
                    <a:pt x="2260348" y="270933"/>
                  </a:lnTo>
                  <a:cubicBezTo>
                    <a:pt x="2259948" y="271294"/>
                    <a:pt x="2259525" y="271348"/>
                    <a:pt x="2259116" y="271149"/>
                  </a:cubicBezTo>
                  <a:close/>
                  <a:moveTo>
                    <a:pt x="1943100" y="266847"/>
                  </a:moveTo>
                  <a:lnTo>
                    <a:pt x="1951038" y="270022"/>
                  </a:lnTo>
                  <a:lnTo>
                    <a:pt x="1943100" y="277959"/>
                  </a:lnTo>
                  <a:close/>
                  <a:moveTo>
                    <a:pt x="461169" y="262084"/>
                  </a:moveTo>
                  <a:cubicBezTo>
                    <a:pt x="464326" y="262084"/>
                    <a:pt x="467484" y="266907"/>
                    <a:pt x="470500" y="272792"/>
                  </a:cubicBezTo>
                  <a:cubicBezTo>
                    <a:pt x="466196" y="271480"/>
                    <a:pt x="458226" y="276212"/>
                    <a:pt x="461169" y="262084"/>
                  </a:cubicBezTo>
                  <a:close/>
                  <a:moveTo>
                    <a:pt x="2291359" y="258271"/>
                  </a:moveTo>
                  <a:lnTo>
                    <a:pt x="2285073" y="260734"/>
                  </a:lnTo>
                  <a:lnTo>
                    <a:pt x="2288147" y="262947"/>
                  </a:lnTo>
                  <a:close/>
                  <a:moveTo>
                    <a:pt x="2540015" y="246594"/>
                  </a:moveTo>
                  <a:lnTo>
                    <a:pt x="2539403" y="247970"/>
                  </a:lnTo>
                  <a:cubicBezTo>
                    <a:pt x="2539350" y="247837"/>
                    <a:pt x="2539298" y="247705"/>
                    <a:pt x="2539361" y="247530"/>
                  </a:cubicBezTo>
                  <a:close/>
                  <a:moveTo>
                    <a:pt x="322813" y="246039"/>
                  </a:moveTo>
                  <a:lnTo>
                    <a:pt x="324000" y="247581"/>
                  </a:lnTo>
                  <a:lnTo>
                    <a:pt x="315606" y="255459"/>
                  </a:lnTo>
                  <a:cubicBezTo>
                    <a:pt x="318418" y="247970"/>
                    <a:pt x="320762" y="245629"/>
                    <a:pt x="322813" y="246039"/>
                  </a:cubicBezTo>
                  <a:close/>
                  <a:moveTo>
                    <a:pt x="385763" y="236684"/>
                  </a:moveTo>
                  <a:cubicBezTo>
                    <a:pt x="385763" y="247797"/>
                    <a:pt x="367620" y="258909"/>
                    <a:pt x="360363" y="258909"/>
                  </a:cubicBezTo>
                  <a:close/>
                  <a:moveTo>
                    <a:pt x="2543621" y="235332"/>
                  </a:moveTo>
                  <a:cubicBezTo>
                    <a:pt x="2544090" y="234630"/>
                    <a:pt x="2545028" y="234864"/>
                    <a:pt x="2546903" y="236736"/>
                  </a:cubicBezTo>
                  <a:lnTo>
                    <a:pt x="2540015" y="246594"/>
                  </a:lnTo>
                  <a:cubicBezTo>
                    <a:pt x="2544698" y="246705"/>
                    <a:pt x="2542302" y="237309"/>
                    <a:pt x="2543621" y="235332"/>
                  </a:cubicBezTo>
                  <a:close/>
                  <a:moveTo>
                    <a:pt x="327595" y="234205"/>
                  </a:moveTo>
                  <a:cubicBezTo>
                    <a:pt x="338579" y="242162"/>
                    <a:pt x="345486" y="267175"/>
                    <a:pt x="341857" y="281670"/>
                  </a:cubicBezTo>
                  <a:cubicBezTo>
                    <a:pt x="334356" y="277925"/>
                    <a:pt x="341857" y="266692"/>
                    <a:pt x="338106" y="259203"/>
                  </a:cubicBezTo>
                  <a:lnTo>
                    <a:pt x="333009" y="262304"/>
                  </a:lnTo>
                  <a:cubicBezTo>
                    <a:pt x="330303" y="259202"/>
                    <a:pt x="327768" y="250108"/>
                    <a:pt x="324000" y="247581"/>
                  </a:cubicBezTo>
                  <a:cubicBezTo>
                    <a:pt x="327203" y="244428"/>
                    <a:pt x="328089" y="239669"/>
                    <a:pt x="327595" y="234205"/>
                  </a:cubicBezTo>
                  <a:close/>
                  <a:moveTo>
                    <a:pt x="315384" y="224438"/>
                  </a:moveTo>
                  <a:cubicBezTo>
                    <a:pt x="316310" y="226705"/>
                    <a:pt x="317236" y="230334"/>
                    <a:pt x="319088" y="232148"/>
                  </a:cubicBezTo>
                  <a:cubicBezTo>
                    <a:pt x="315384" y="232148"/>
                    <a:pt x="311679" y="243034"/>
                    <a:pt x="307975" y="235777"/>
                  </a:cubicBezTo>
                  <a:cubicBezTo>
                    <a:pt x="311679" y="235777"/>
                    <a:pt x="311679" y="228520"/>
                    <a:pt x="311679" y="224891"/>
                  </a:cubicBezTo>
                  <a:close/>
                  <a:moveTo>
                    <a:pt x="327968" y="219090"/>
                  </a:moveTo>
                  <a:cubicBezTo>
                    <a:pt x="328116" y="224506"/>
                    <a:pt x="328449" y="229613"/>
                    <a:pt x="327595" y="234205"/>
                  </a:cubicBezTo>
                  <a:lnTo>
                    <a:pt x="326856" y="232992"/>
                  </a:lnTo>
                  <a:cubicBezTo>
                    <a:pt x="324907" y="225208"/>
                    <a:pt x="325744" y="221216"/>
                    <a:pt x="327968" y="219090"/>
                  </a:cubicBezTo>
                  <a:close/>
                  <a:moveTo>
                    <a:pt x="2805113" y="203347"/>
                  </a:moveTo>
                  <a:lnTo>
                    <a:pt x="2809876" y="228747"/>
                  </a:lnTo>
                  <a:lnTo>
                    <a:pt x="2805113" y="231922"/>
                  </a:lnTo>
                  <a:close/>
                  <a:moveTo>
                    <a:pt x="2480" y="63779"/>
                  </a:moveTo>
                  <a:lnTo>
                    <a:pt x="7937" y="68409"/>
                  </a:lnTo>
                  <a:cubicBezTo>
                    <a:pt x="-7938" y="72114"/>
                    <a:pt x="15875" y="90634"/>
                    <a:pt x="0" y="75818"/>
                  </a:cubicBezTo>
                  <a:close/>
                  <a:moveTo>
                    <a:pt x="26988" y="63647"/>
                  </a:moveTo>
                  <a:cubicBezTo>
                    <a:pt x="30560" y="78656"/>
                    <a:pt x="41276" y="86161"/>
                    <a:pt x="30560" y="104922"/>
                  </a:cubicBezTo>
                  <a:cubicBezTo>
                    <a:pt x="30560" y="93665"/>
                    <a:pt x="26988" y="74904"/>
                    <a:pt x="26988" y="63647"/>
                  </a:cubicBezTo>
                  <a:close/>
                  <a:moveTo>
                    <a:pt x="1999391" y="27049"/>
                  </a:moveTo>
                  <a:cubicBezTo>
                    <a:pt x="1997398" y="29323"/>
                    <a:pt x="1995384" y="31165"/>
                    <a:pt x="1992094" y="30903"/>
                  </a:cubicBezTo>
                  <a:lnTo>
                    <a:pt x="1991891" y="30793"/>
                  </a:lnTo>
                  <a:cubicBezTo>
                    <a:pt x="1995641" y="27049"/>
                    <a:pt x="1995641" y="27049"/>
                    <a:pt x="1999391" y="27049"/>
                  </a:cubicBezTo>
                  <a:close/>
                  <a:moveTo>
                    <a:pt x="1305627" y="12071"/>
                  </a:moveTo>
                  <a:cubicBezTo>
                    <a:pt x="1305633" y="12074"/>
                    <a:pt x="1305705" y="12110"/>
                    <a:pt x="1306564" y="12539"/>
                  </a:cubicBezTo>
                  <a:lnTo>
                    <a:pt x="1313127" y="15815"/>
                  </a:lnTo>
                  <a:cubicBezTo>
                    <a:pt x="1310304" y="16621"/>
                    <a:pt x="1307654" y="17339"/>
                    <a:pt x="1304900" y="17006"/>
                  </a:cubicBezTo>
                  <a:close/>
                  <a:moveTo>
                    <a:pt x="1554011" y="721"/>
                  </a:moveTo>
                  <a:cubicBezTo>
                    <a:pt x="1584773" y="5284"/>
                    <a:pt x="1615008" y="29857"/>
                    <a:pt x="1643134" y="27049"/>
                  </a:cubicBezTo>
                  <a:cubicBezTo>
                    <a:pt x="1710635" y="4582"/>
                    <a:pt x="1781887" y="19560"/>
                    <a:pt x="1845638" y="15815"/>
                  </a:cubicBezTo>
                  <a:lnTo>
                    <a:pt x="1842357" y="25644"/>
                  </a:lnTo>
                  <a:cubicBezTo>
                    <a:pt x="1864388" y="-6651"/>
                    <a:pt x="1890639" y="60749"/>
                    <a:pt x="1909389" y="12071"/>
                  </a:cubicBezTo>
                  <a:cubicBezTo>
                    <a:pt x="1916890" y="19560"/>
                    <a:pt x="1931890" y="15815"/>
                    <a:pt x="1924390" y="34537"/>
                  </a:cubicBezTo>
                  <a:cubicBezTo>
                    <a:pt x="1941717" y="13777"/>
                    <a:pt x="1968650" y="50570"/>
                    <a:pt x="1992094" y="30903"/>
                  </a:cubicBezTo>
                  <a:cubicBezTo>
                    <a:pt x="2014497" y="53137"/>
                    <a:pt x="2036954" y="27092"/>
                    <a:pt x="2063143" y="45771"/>
                  </a:cubicBezTo>
                  <a:cubicBezTo>
                    <a:pt x="2063143" y="49515"/>
                    <a:pt x="2055642" y="49515"/>
                    <a:pt x="2055642" y="60749"/>
                  </a:cubicBezTo>
                  <a:cubicBezTo>
                    <a:pt x="2066893" y="75726"/>
                    <a:pt x="2081893" y="23304"/>
                    <a:pt x="2085643" y="64493"/>
                  </a:cubicBezTo>
                  <a:cubicBezTo>
                    <a:pt x="2089393" y="64493"/>
                    <a:pt x="2089393" y="45771"/>
                    <a:pt x="2085643" y="45771"/>
                  </a:cubicBezTo>
                  <a:cubicBezTo>
                    <a:pt x="2141894" y="64493"/>
                    <a:pt x="2205646" y="38282"/>
                    <a:pt x="2265647" y="30793"/>
                  </a:cubicBezTo>
                  <a:cubicBezTo>
                    <a:pt x="2306898" y="57004"/>
                    <a:pt x="2265647" y="101937"/>
                    <a:pt x="2299398" y="71982"/>
                  </a:cubicBezTo>
                  <a:cubicBezTo>
                    <a:pt x="2303148" y="70110"/>
                    <a:pt x="2303148" y="58876"/>
                    <a:pt x="2303148" y="64493"/>
                  </a:cubicBezTo>
                  <a:cubicBezTo>
                    <a:pt x="2314398" y="53260"/>
                    <a:pt x="2321898" y="113170"/>
                    <a:pt x="2333148" y="90704"/>
                  </a:cubicBezTo>
                  <a:cubicBezTo>
                    <a:pt x="2329398" y="64493"/>
                    <a:pt x="2336898" y="75726"/>
                    <a:pt x="2336898" y="60749"/>
                  </a:cubicBezTo>
                  <a:cubicBezTo>
                    <a:pt x="2363149" y="79471"/>
                    <a:pt x="2366899" y="101937"/>
                    <a:pt x="2389399" y="83215"/>
                  </a:cubicBezTo>
                  <a:lnTo>
                    <a:pt x="2389399" y="93044"/>
                  </a:lnTo>
                  <a:cubicBezTo>
                    <a:pt x="2411900" y="57004"/>
                    <a:pt x="2441901" y="79471"/>
                    <a:pt x="2460651" y="34537"/>
                  </a:cubicBezTo>
                  <a:cubicBezTo>
                    <a:pt x="2595654" y="30793"/>
                    <a:pt x="2723156" y="12071"/>
                    <a:pt x="2854409" y="8326"/>
                  </a:cubicBezTo>
                  <a:cubicBezTo>
                    <a:pt x="2981912" y="23304"/>
                    <a:pt x="3109415" y="4582"/>
                    <a:pt x="3240667" y="34537"/>
                  </a:cubicBezTo>
                  <a:cubicBezTo>
                    <a:pt x="3266918" y="68237"/>
                    <a:pt x="3270668" y="68237"/>
                    <a:pt x="3304419" y="57004"/>
                  </a:cubicBezTo>
                  <a:cubicBezTo>
                    <a:pt x="3304419" y="60749"/>
                    <a:pt x="3300669" y="60749"/>
                    <a:pt x="3304419" y="68237"/>
                  </a:cubicBezTo>
                  <a:cubicBezTo>
                    <a:pt x="3304419" y="38282"/>
                    <a:pt x="3326919" y="64493"/>
                    <a:pt x="3330669" y="38282"/>
                  </a:cubicBezTo>
                  <a:cubicBezTo>
                    <a:pt x="3379420" y="45771"/>
                    <a:pt x="3424421" y="38282"/>
                    <a:pt x="3473172" y="38282"/>
                  </a:cubicBezTo>
                  <a:cubicBezTo>
                    <a:pt x="3465672" y="42026"/>
                    <a:pt x="3461922" y="64493"/>
                    <a:pt x="3469422" y="64493"/>
                  </a:cubicBezTo>
                  <a:lnTo>
                    <a:pt x="3479266" y="48111"/>
                  </a:lnTo>
                  <a:lnTo>
                    <a:pt x="3480672" y="52323"/>
                  </a:lnTo>
                  <a:cubicBezTo>
                    <a:pt x="3488172" y="49515"/>
                    <a:pt x="3495673" y="34537"/>
                    <a:pt x="3488172" y="27049"/>
                  </a:cubicBezTo>
                  <a:cubicBezTo>
                    <a:pt x="3615675" y="4582"/>
                    <a:pt x="3735678" y="68237"/>
                    <a:pt x="3859430" y="64493"/>
                  </a:cubicBezTo>
                  <a:cubicBezTo>
                    <a:pt x="3885681" y="75726"/>
                    <a:pt x="3926932" y="68237"/>
                    <a:pt x="3960682" y="60749"/>
                  </a:cubicBezTo>
                  <a:cubicBezTo>
                    <a:pt x="4050684" y="101937"/>
                    <a:pt x="4136936" y="139381"/>
                    <a:pt x="4230688" y="113170"/>
                  </a:cubicBezTo>
                  <a:cubicBezTo>
                    <a:pt x="4230653" y="113346"/>
                    <a:pt x="4215644" y="188081"/>
                    <a:pt x="4178187" y="206781"/>
                  </a:cubicBezTo>
                  <a:cubicBezTo>
                    <a:pt x="4125686" y="274181"/>
                    <a:pt x="4061934" y="203037"/>
                    <a:pt x="4005683" y="244225"/>
                  </a:cubicBezTo>
                  <a:cubicBezTo>
                    <a:pt x="3998183" y="244225"/>
                    <a:pt x="4009433" y="206781"/>
                    <a:pt x="3994433" y="214270"/>
                  </a:cubicBezTo>
                  <a:cubicBezTo>
                    <a:pt x="3938182" y="266692"/>
                    <a:pt x="3855680" y="232992"/>
                    <a:pt x="3791929" y="188059"/>
                  </a:cubicBezTo>
                  <a:lnTo>
                    <a:pt x="3795210" y="178230"/>
                  </a:lnTo>
                  <a:cubicBezTo>
                    <a:pt x="3784429" y="169337"/>
                    <a:pt x="3769428" y="206781"/>
                    <a:pt x="3754428" y="199292"/>
                  </a:cubicBezTo>
                  <a:cubicBezTo>
                    <a:pt x="3754428" y="191803"/>
                    <a:pt x="3758178" y="188059"/>
                    <a:pt x="3758178" y="180570"/>
                  </a:cubicBezTo>
                  <a:cubicBezTo>
                    <a:pt x="3754428" y="203037"/>
                    <a:pt x="3731928" y="188059"/>
                    <a:pt x="3728177" y="203037"/>
                  </a:cubicBezTo>
                  <a:cubicBezTo>
                    <a:pt x="3720677" y="195548"/>
                    <a:pt x="3724427" y="180570"/>
                    <a:pt x="3716927" y="169337"/>
                  </a:cubicBezTo>
                  <a:cubicBezTo>
                    <a:pt x="3709427" y="195548"/>
                    <a:pt x="3709427" y="195548"/>
                    <a:pt x="3709427" y="195548"/>
                  </a:cubicBezTo>
                  <a:cubicBezTo>
                    <a:pt x="3686927" y="251714"/>
                    <a:pt x="3656926" y="188059"/>
                    <a:pt x="3630675" y="218014"/>
                  </a:cubicBezTo>
                  <a:cubicBezTo>
                    <a:pt x="3630675" y="210525"/>
                    <a:pt x="3634426" y="206781"/>
                    <a:pt x="3630675" y="203037"/>
                  </a:cubicBezTo>
                  <a:cubicBezTo>
                    <a:pt x="3585674" y="236736"/>
                    <a:pt x="3529423" y="225503"/>
                    <a:pt x="3476922" y="240481"/>
                  </a:cubicBezTo>
                  <a:cubicBezTo>
                    <a:pt x="3480672" y="229248"/>
                    <a:pt x="3480672" y="214270"/>
                    <a:pt x="3480672" y="206781"/>
                  </a:cubicBezTo>
                  <a:cubicBezTo>
                    <a:pt x="3476922" y="229248"/>
                    <a:pt x="3458172" y="236736"/>
                    <a:pt x="3446922" y="240481"/>
                  </a:cubicBezTo>
                  <a:cubicBezTo>
                    <a:pt x="3439421" y="214270"/>
                    <a:pt x="3420671" y="262947"/>
                    <a:pt x="3405671" y="247970"/>
                  </a:cubicBezTo>
                  <a:lnTo>
                    <a:pt x="3409421" y="244225"/>
                  </a:lnTo>
                  <a:lnTo>
                    <a:pt x="3399987" y="252884"/>
                  </a:lnTo>
                  <a:cubicBezTo>
                    <a:pt x="3392076" y="252884"/>
                    <a:pt x="3387858" y="233929"/>
                    <a:pt x="3379420" y="259203"/>
                  </a:cubicBezTo>
                  <a:lnTo>
                    <a:pt x="3372858" y="242821"/>
                  </a:lnTo>
                  <a:cubicBezTo>
                    <a:pt x="3368170" y="274181"/>
                    <a:pt x="3356920" y="218014"/>
                    <a:pt x="3345669" y="236736"/>
                  </a:cubicBezTo>
                  <a:lnTo>
                    <a:pt x="3345669" y="243289"/>
                  </a:lnTo>
                  <a:cubicBezTo>
                    <a:pt x="3338169" y="255459"/>
                    <a:pt x="3334419" y="236736"/>
                    <a:pt x="3323169" y="240481"/>
                  </a:cubicBezTo>
                  <a:cubicBezTo>
                    <a:pt x="3304419" y="244225"/>
                    <a:pt x="3293168" y="225503"/>
                    <a:pt x="3293168" y="255459"/>
                  </a:cubicBezTo>
                  <a:cubicBezTo>
                    <a:pt x="3285668" y="229248"/>
                    <a:pt x="3311919" y="244225"/>
                    <a:pt x="3300669" y="210525"/>
                  </a:cubicBezTo>
                  <a:cubicBezTo>
                    <a:pt x="3236917" y="236736"/>
                    <a:pt x="3165666" y="229248"/>
                    <a:pt x="3101914" y="229248"/>
                  </a:cubicBezTo>
                  <a:cubicBezTo>
                    <a:pt x="3094414" y="218014"/>
                    <a:pt x="3090664" y="214270"/>
                    <a:pt x="3086914" y="203037"/>
                  </a:cubicBezTo>
                  <a:cubicBezTo>
                    <a:pt x="3079414" y="206781"/>
                    <a:pt x="3064414" y="206781"/>
                    <a:pt x="3056913" y="221759"/>
                  </a:cubicBezTo>
                  <a:cubicBezTo>
                    <a:pt x="3060663" y="221759"/>
                    <a:pt x="3053163" y="206781"/>
                    <a:pt x="3049413" y="206781"/>
                  </a:cubicBezTo>
                  <a:cubicBezTo>
                    <a:pt x="3038163" y="195548"/>
                    <a:pt x="3034413" y="236736"/>
                    <a:pt x="3023163" y="221759"/>
                  </a:cubicBezTo>
                  <a:cubicBezTo>
                    <a:pt x="3026913" y="214270"/>
                    <a:pt x="3030663" y="206781"/>
                    <a:pt x="3026913" y="195548"/>
                  </a:cubicBezTo>
                  <a:cubicBezTo>
                    <a:pt x="3015663" y="218014"/>
                    <a:pt x="3000662" y="214270"/>
                    <a:pt x="2989412" y="221759"/>
                  </a:cubicBezTo>
                  <a:cubicBezTo>
                    <a:pt x="2989412" y="214270"/>
                    <a:pt x="2993162" y="214270"/>
                    <a:pt x="2993162" y="203037"/>
                  </a:cubicBezTo>
                  <a:cubicBezTo>
                    <a:pt x="2978162" y="229248"/>
                    <a:pt x="2966912" y="199292"/>
                    <a:pt x="2951911" y="214270"/>
                  </a:cubicBezTo>
                  <a:lnTo>
                    <a:pt x="2958474" y="197888"/>
                  </a:lnTo>
                  <a:cubicBezTo>
                    <a:pt x="2940661" y="176826"/>
                    <a:pt x="2951911" y="232992"/>
                    <a:pt x="2933161" y="218014"/>
                  </a:cubicBezTo>
                  <a:cubicBezTo>
                    <a:pt x="2936911" y="214270"/>
                    <a:pt x="2936911" y="206781"/>
                    <a:pt x="2936911" y="199292"/>
                  </a:cubicBezTo>
                  <a:cubicBezTo>
                    <a:pt x="2921911" y="229248"/>
                    <a:pt x="2895660" y="218014"/>
                    <a:pt x="2876910" y="229248"/>
                  </a:cubicBezTo>
                  <a:lnTo>
                    <a:pt x="2876910" y="221759"/>
                  </a:lnTo>
                  <a:cubicBezTo>
                    <a:pt x="2861909" y="225503"/>
                    <a:pt x="2843159" y="214270"/>
                    <a:pt x="2820658" y="229248"/>
                  </a:cubicBezTo>
                  <a:cubicBezTo>
                    <a:pt x="2813158" y="221759"/>
                    <a:pt x="2824409" y="188059"/>
                    <a:pt x="2805658" y="191803"/>
                  </a:cubicBezTo>
                  <a:cubicBezTo>
                    <a:pt x="2805658" y="225503"/>
                    <a:pt x="2771907" y="206781"/>
                    <a:pt x="2783158" y="244225"/>
                  </a:cubicBezTo>
                  <a:cubicBezTo>
                    <a:pt x="2768157" y="236736"/>
                    <a:pt x="2741907" y="225503"/>
                    <a:pt x="2730657" y="236736"/>
                  </a:cubicBezTo>
                  <a:cubicBezTo>
                    <a:pt x="2738157" y="221759"/>
                    <a:pt x="2723156" y="195548"/>
                    <a:pt x="2738157" y="191803"/>
                  </a:cubicBezTo>
                  <a:lnTo>
                    <a:pt x="2728313" y="175421"/>
                  </a:lnTo>
                  <a:lnTo>
                    <a:pt x="2730188" y="167055"/>
                  </a:lnTo>
                  <a:cubicBezTo>
                    <a:pt x="2735637" y="166880"/>
                    <a:pt x="2735813" y="165124"/>
                    <a:pt x="2734407" y="158104"/>
                  </a:cubicBezTo>
                  <a:cubicBezTo>
                    <a:pt x="2726906" y="161848"/>
                    <a:pt x="2708156" y="173081"/>
                    <a:pt x="2700656" y="169337"/>
                  </a:cubicBezTo>
                  <a:cubicBezTo>
                    <a:pt x="2689406" y="188059"/>
                    <a:pt x="2678155" y="225503"/>
                    <a:pt x="2655655" y="229248"/>
                  </a:cubicBezTo>
                  <a:cubicBezTo>
                    <a:pt x="2666905" y="218014"/>
                    <a:pt x="2651905" y="191803"/>
                    <a:pt x="2659405" y="188059"/>
                  </a:cubicBezTo>
                  <a:cubicBezTo>
                    <a:pt x="2629404" y="247970"/>
                    <a:pt x="2629404" y="247970"/>
                    <a:pt x="2629404" y="247970"/>
                  </a:cubicBezTo>
                  <a:cubicBezTo>
                    <a:pt x="2621904" y="251714"/>
                    <a:pt x="2625654" y="221759"/>
                    <a:pt x="2618154" y="232992"/>
                  </a:cubicBezTo>
                  <a:cubicBezTo>
                    <a:pt x="2618154" y="240481"/>
                    <a:pt x="2614404" y="247970"/>
                    <a:pt x="2610654" y="251714"/>
                  </a:cubicBezTo>
                  <a:cubicBezTo>
                    <a:pt x="2606904" y="247970"/>
                    <a:pt x="2580653" y="259203"/>
                    <a:pt x="2580653" y="229248"/>
                  </a:cubicBezTo>
                  <a:cubicBezTo>
                    <a:pt x="2576903" y="214270"/>
                    <a:pt x="2591904" y="221759"/>
                    <a:pt x="2584404" y="210525"/>
                  </a:cubicBezTo>
                  <a:cubicBezTo>
                    <a:pt x="2569403" y="210525"/>
                    <a:pt x="2569403" y="221759"/>
                    <a:pt x="2558153" y="221759"/>
                  </a:cubicBezTo>
                  <a:cubicBezTo>
                    <a:pt x="2550706" y="210578"/>
                    <a:pt x="2532167" y="228984"/>
                    <a:pt x="2539361" y="247530"/>
                  </a:cubicBezTo>
                  <a:cubicBezTo>
                    <a:pt x="2533690" y="258667"/>
                    <a:pt x="2524493" y="262947"/>
                    <a:pt x="2513152" y="262947"/>
                  </a:cubicBezTo>
                  <a:cubicBezTo>
                    <a:pt x="2516902" y="255459"/>
                    <a:pt x="2516902" y="247970"/>
                    <a:pt x="2520652" y="236736"/>
                  </a:cubicBezTo>
                  <a:cubicBezTo>
                    <a:pt x="2502633" y="261926"/>
                    <a:pt x="2484613" y="269824"/>
                    <a:pt x="2466587" y="280360"/>
                  </a:cubicBezTo>
                  <a:cubicBezTo>
                    <a:pt x="2468386" y="274645"/>
                    <a:pt x="2470872" y="264979"/>
                    <a:pt x="2473190" y="262123"/>
                  </a:cubicBezTo>
                  <a:cubicBezTo>
                    <a:pt x="2451767" y="242997"/>
                    <a:pt x="2426306" y="288367"/>
                    <a:pt x="2404400" y="259203"/>
                  </a:cubicBezTo>
                  <a:cubicBezTo>
                    <a:pt x="2408150" y="255460"/>
                    <a:pt x="2408150" y="281670"/>
                    <a:pt x="2408150" y="277925"/>
                  </a:cubicBezTo>
                  <a:cubicBezTo>
                    <a:pt x="2396900" y="274181"/>
                    <a:pt x="2396900" y="251714"/>
                    <a:pt x="2389399" y="259203"/>
                  </a:cubicBezTo>
                  <a:cubicBezTo>
                    <a:pt x="2389399" y="247970"/>
                    <a:pt x="2378149" y="262947"/>
                    <a:pt x="2370649" y="266692"/>
                  </a:cubicBezTo>
                  <a:cubicBezTo>
                    <a:pt x="2370329" y="264717"/>
                    <a:pt x="2372364" y="259203"/>
                    <a:pt x="2374399" y="259203"/>
                  </a:cubicBezTo>
                  <a:cubicBezTo>
                    <a:pt x="2366899" y="270436"/>
                    <a:pt x="2321898" y="289158"/>
                    <a:pt x="2295647" y="270436"/>
                  </a:cubicBezTo>
                  <a:cubicBezTo>
                    <a:pt x="2295647" y="277926"/>
                    <a:pt x="2280647" y="300392"/>
                    <a:pt x="2273147" y="300392"/>
                  </a:cubicBezTo>
                  <a:lnTo>
                    <a:pt x="2276428" y="284010"/>
                  </a:lnTo>
                  <a:cubicBezTo>
                    <a:pt x="2273981" y="270023"/>
                    <a:pt x="2264263" y="276489"/>
                    <a:pt x="2260348" y="270933"/>
                  </a:cubicBezTo>
                  <a:lnTo>
                    <a:pt x="2269492" y="267600"/>
                  </a:lnTo>
                  <a:lnTo>
                    <a:pt x="2270218" y="274532"/>
                  </a:lnTo>
                  <a:cubicBezTo>
                    <a:pt x="2272115" y="273671"/>
                    <a:pt x="2275789" y="267486"/>
                    <a:pt x="2279674" y="263311"/>
                  </a:cubicBezTo>
                  <a:cubicBezTo>
                    <a:pt x="2276448" y="264848"/>
                    <a:pt x="2272963" y="266564"/>
                    <a:pt x="2269492" y="267600"/>
                  </a:cubicBezTo>
                  <a:cubicBezTo>
                    <a:pt x="2269313" y="267288"/>
                    <a:pt x="2269354" y="266995"/>
                    <a:pt x="2269397" y="266692"/>
                  </a:cubicBezTo>
                  <a:cubicBezTo>
                    <a:pt x="2266331" y="266692"/>
                    <a:pt x="2263266" y="268360"/>
                    <a:pt x="2260205" y="270417"/>
                  </a:cubicBezTo>
                  <a:cubicBezTo>
                    <a:pt x="2258761" y="269143"/>
                    <a:pt x="2258147" y="266735"/>
                    <a:pt x="2258147" y="262947"/>
                  </a:cubicBezTo>
                  <a:lnTo>
                    <a:pt x="2259116" y="271149"/>
                  </a:lnTo>
                  <a:cubicBezTo>
                    <a:pt x="2251292" y="276558"/>
                    <a:pt x="2243469" y="283455"/>
                    <a:pt x="2235646" y="270436"/>
                  </a:cubicBezTo>
                  <a:cubicBezTo>
                    <a:pt x="2239396" y="274181"/>
                    <a:pt x="2243146" y="240481"/>
                    <a:pt x="2235646" y="244225"/>
                  </a:cubicBezTo>
                  <a:cubicBezTo>
                    <a:pt x="2220646" y="247970"/>
                    <a:pt x="2231896" y="251714"/>
                    <a:pt x="2216896" y="259203"/>
                  </a:cubicBezTo>
                  <a:lnTo>
                    <a:pt x="2210333" y="265756"/>
                  </a:lnTo>
                  <a:lnTo>
                    <a:pt x="2205528" y="275936"/>
                  </a:lnTo>
                  <a:cubicBezTo>
                    <a:pt x="2200958" y="279095"/>
                    <a:pt x="2195333" y="268564"/>
                    <a:pt x="2198145" y="285414"/>
                  </a:cubicBezTo>
                  <a:cubicBezTo>
                    <a:pt x="2198145" y="270436"/>
                    <a:pt x="2175645" y="296647"/>
                    <a:pt x="2179395" y="262947"/>
                  </a:cubicBezTo>
                  <a:cubicBezTo>
                    <a:pt x="2179395" y="236736"/>
                    <a:pt x="2179395" y="236736"/>
                    <a:pt x="2179395" y="236736"/>
                  </a:cubicBezTo>
                  <a:cubicBezTo>
                    <a:pt x="2171895" y="240481"/>
                    <a:pt x="2168145" y="262947"/>
                    <a:pt x="2160645" y="274181"/>
                  </a:cubicBezTo>
                  <a:cubicBezTo>
                    <a:pt x="2160645" y="274120"/>
                    <a:pt x="2160645" y="266677"/>
                    <a:pt x="2160645" y="262947"/>
                  </a:cubicBezTo>
                  <a:cubicBezTo>
                    <a:pt x="2156895" y="304136"/>
                    <a:pt x="2141894" y="259203"/>
                    <a:pt x="2134394" y="289158"/>
                  </a:cubicBezTo>
                  <a:cubicBezTo>
                    <a:pt x="2119394" y="277925"/>
                    <a:pt x="2096893" y="289158"/>
                    <a:pt x="2089393" y="262947"/>
                  </a:cubicBezTo>
                  <a:cubicBezTo>
                    <a:pt x="2078143" y="274181"/>
                    <a:pt x="2066893" y="289158"/>
                    <a:pt x="2055642" y="281670"/>
                  </a:cubicBezTo>
                  <a:cubicBezTo>
                    <a:pt x="2055642" y="277925"/>
                    <a:pt x="2059393" y="274181"/>
                    <a:pt x="2063143" y="266692"/>
                  </a:cubicBezTo>
                  <a:cubicBezTo>
                    <a:pt x="2051892" y="255459"/>
                    <a:pt x="2051892" y="266692"/>
                    <a:pt x="2044392" y="270436"/>
                  </a:cubicBezTo>
                  <a:cubicBezTo>
                    <a:pt x="2044392" y="266692"/>
                    <a:pt x="2029392" y="247970"/>
                    <a:pt x="2018142" y="232992"/>
                  </a:cubicBezTo>
                  <a:cubicBezTo>
                    <a:pt x="2006891" y="244225"/>
                    <a:pt x="2010642" y="266692"/>
                    <a:pt x="2010642" y="277925"/>
                  </a:cubicBezTo>
                  <a:cubicBezTo>
                    <a:pt x="1999391" y="240481"/>
                    <a:pt x="1976891" y="304136"/>
                    <a:pt x="1965641" y="266692"/>
                  </a:cubicBezTo>
                  <a:cubicBezTo>
                    <a:pt x="1969391" y="262947"/>
                    <a:pt x="1980641" y="247970"/>
                    <a:pt x="1973141" y="240481"/>
                  </a:cubicBezTo>
                  <a:cubicBezTo>
                    <a:pt x="1961891" y="199292"/>
                    <a:pt x="1950640" y="266692"/>
                    <a:pt x="1935640" y="247970"/>
                  </a:cubicBezTo>
                  <a:cubicBezTo>
                    <a:pt x="1935640" y="281670"/>
                    <a:pt x="1935640" y="281670"/>
                    <a:pt x="1935640" y="281670"/>
                  </a:cubicBezTo>
                  <a:cubicBezTo>
                    <a:pt x="1931890" y="259203"/>
                    <a:pt x="1913139" y="300392"/>
                    <a:pt x="1913139" y="266692"/>
                  </a:cubicBezTo>
                  <a:cubicBezTo>
                    <a:pt x="1909389" y="277925"/>
                    <a:pt x="1894389" y="255459"/>
                    <a:pt x="1898139" y="285414"/>
                  </a:cubicBezTo>
                  <a:cubicBezTo>
                    <a:pt x="1868139" y="259203"/>
                    <a:pt x="1826888" y="300392"/>
                    <a:pt x="1811887" y="244225"/>
                  </a:cubicBezTo>
                  <a:cubicBezTo>
                    <a:pt x="1808137" y="247970"/>
                    <a:pt x="1800637" y="240481"/>
                    <a:pt x="1800637" y="259203"/>
                  </a:cubicBezTo>
                  <a:lnTo>
                    <a:pt x="1805559" y="265522"/>
                  </a:lnTo>
                  <a:cubicBezTo>
                    <a:pt x="1809778" y="265521"/>
                    <a:pt x="1811887" y="250778"/>
                    <a:pt x="1811887" y="259203"/>
                  </a:cubicBezTo>
                  <a:cubicBezTo>
                    <a:pt x="1808137" y="259203"/>
                    <a:pt x="1808137" y="266692"/>
                    <a:pt x="1808137" y="270436"/>
                  </a:cubicBezTo>
                  <a:cubicBezTo>
                    <a:pt x="1800637" y="262947"/>
                    <a:pt x="1793137" y="262947"/>
                    <a:pt x="1800637" y="236736"/>
                  </a:cubicBezTo>
                  <a:cubicBezTo>
                    <a:pt x="1781887" y="214270"/>
                    <a:pt x="1781887" y="289158"/>
                    <a:pt x="1755636" y="277925"/>
                  </a:cubicBezTo>
                  <a:cubicBezTo>
                    <a:pt x="1759386" y="262947"/>
                    <a:pt x="1755636" y="259203"/>
                    <a:pt x="1748136" y="259203"/>
                  </a:cubicBezTo>
                  <a:cubicBezTo>
                    <a:pt x="1733136" y="281670"/>
                    <a:pt x="1733136" y="281670"/>
                    <a:pt x="1733136" y="281670"/>
                  </a:cubicBezTo>
                  <a:cubicBezTo>
                    <a:pt x="1718135" y="277925"/>
                    <a:pt x="1725636" y="251714"/>
                    <a:pt x="1725636" y="229248"/>
                  </a:cubicBezTo>
                  <a:cubicBezTo>
                    <a:pt x="1718135" y="232992"/>
                    <a:pt x="1706885" y="232992"/>
                    <a:pt x="1703135" y="247970"/>
                  </a:cubicBezTo>
                  <a:cubicBezTo>
                    <a:pt x="1695635" y="221759"/>
                    <a:pt x="1695635" y="221759"/>
                    <a:pt x="1695635" y="221759"/>
                  </a:cubicBezTo>
                  <a:cubicBezTo>
                    <a:pt x="1703135" y="240481"/>
                    <a:pt x="1688135" y="232992"/>
                    <a:pt x="1684385" y="240481"/>
                  </a:cubicBezTo>
                  <a:lnTo>
                    <a:pt x="1687666" y="233928"/>
                  </a:lnTo>
                  <a:cubicBezTo>
                    <a:pt x="1684385" y="225503"/>
                    <a:pt x="1676885" y="229248"/>
                    <a:pt x="1673134" y="232992"/>
                  </a:cubicBezTo>
                  <a:cubicBezTo>
                    <a:pt x="1673134" y="244225"/>
                    <a:pt x="1680635" y="251714"/>
                    <a:pt x="1688135" y="255459"/>
                  </a:cubicBezTo>
                  <a:cubicBezTo>
                    <a:pt x="1680635" y="266692"/>
                    <a:pt x="1676885" y="262947"/>
                    <a:pt x="1669384" y="274181"/>
                  </a:cubicBezTo>
                  <a:cubicBezTo>
                    <a:pt x="1673134" y="251714"/>
                    <a:pt x="1658134" y="259203"/>
                    <a:pt x="1650634" y="255459"/>
                  </a:cubicBezTo>
                  <a:cubicBezTo>
                    <a:pt x="1643134" y="251714"/>
                    <a:pt x="1639384" y="274181"/>
                    <a:pt x="1639384" y="274181"/>
                  </a:cubicBezTo>
                  <a:cubicBezTo>
                    <a:pt x="1639384" y="262947"/>
                    <a:pt x="1624383" y="274181"/>
                    <a:pt x="1631884" y="255459"/>
                  </a:cubicBezTo>
                  <a:cubicBezTo>
                    <a:pt x="1635634" y="251714"/>
                    <a:pt x="1639384" y="266692"/>
                    <a:pt x="1643134" y="259203"/>
                  </a:cubicBezTo>
                  <a:cubicBezTo>
                    <a:pt x="1639384" y="247970"/>
                    <a:pt x="1639384" y="229248"/>
                    <a:pt x="1628134" y="244225"/>
                  </a:cubicBezTo>
                  <a:cubicBezTo>
                    <a:pt x="1620633" y="255459"/>
                    <a:pt x="1628134" y="285414"/>
                    <a:pt x="1613133" y="274181"/>
                  </a:cubicBezTo>
                  <a:cubicBezTo>
                    <a:pt x="1616883" y="266692"/>
                    <a:pt x="1620633" y="259203"/>
                    <a:pt x="1624383" y="251714"/>
                  </a:cubicBezTo>
                  <a:lnTo>
                    <a:pt x="1611258" y="241885"/>
                  </a:lnTo>
                  <a:lnTo>
                    <a:pt x="1609383" y="256863"/>
                  </a:lnTo>
                  <a:cubicBezTo>
                    <a:pt x="1605633" y="255459"/>
                    <a:pt x="1609383" y="251714"/>
                    <a:pt x="1605633" y="247970"/>
                  </a:cubicBezTo>
                  <a:cubicBezTo>
                    <a:pt x="1601883" y="270436"/>
                    <a:pt x="1586883" y="255459"/>
                    <a:pt x="1583133" y="277925"/>
                  </a:cubicBezTo>
                  <a:cubicBezTo>
                    <a:pt x="1575632" y="281670"/>
                    <a:pt x="1568132" y="262947"/>
                    <a:pt x="1560632" y="262947"/>
                  </a:cubicBezTo>
                  <a:cubicBezTo>
                    <a:pt x="1553132" y="247970"/>
                    <a:pt x="1541882" y="255459"/>
                    <a:pt x="1534382" y="270436"/>
                  </a:cubicBezTo>
                  <a:cubicBezTo>
                    <a:pt x="1530631" y="262947"/>
                    <a:pt x="1519381" y="266692"/>
                    <a:pt x="1515631" y="277925"/>
                  </a:cubicBezTo>
                  <a:cubicBezTo>
                    <a:pt x="1504381" y="262947"/>
                    <a:pt x="1511881" y="203037"/>
                    <a:pt x="1500631" y="225503"/>
                  </a:cubicBezTo>
                  <a:cubicBezTo>
                    <a:pt x="1489381" y="225503"/>
                    <a:pt x="1481880" y="262947"/>
                    <a:pt x="1485631" y="274181"/>
                  </a:cubicBezTo>
                  <a:cubicBezTo>
                    <a:pt x="1463130" y="262947"/>
                    <a:pt x="1440630" y="292903"/>
                    <a:pt x="1421879" y="262947"/>
                  </a:cubicBezTo>
                  <a:cubicBezTo>
                    <a:pt x="1418129" y="270436"/>
                    <a:pt x="1421879" y="274181"/>
                    <a:pt x="1414379" y="277925"/>
                  </a:cubicBezTo>
                  <a:cubicBezTo>
                    <a:pt x="1384378" y="270436"/>
                    <a:pt x="1346878" y="300392"/>
                    <a:pt x="1324377" y="262947"/>
                  </a:cubicBezTo>
                  <a:cubicBezTo>
                    <a:pt x="1335627" y="251714"/>
                    <a:pt x="1328127" y="240481"/>
                    <a:pt x="1328127" y="229248"/>
                  </a:cubicBezTo>
                  <a:lnTo>
                    <a:pt x="1323733" y="234689"/>
                  </a:lnTo>
                  <a:lnTo>
                    <a:pt x="1320107" y="228699"/>
                  </a:lnTo>
                  <a:cubicBezTo>
                    <a:pt x="1319162" y="227492"/>
                    <a:pt x="1318283" y="229248"/>
                    <a:pt x="1316877" y="240481"/>
                  </a:cubicBezTo>
                  <a:cubicBezTo>
                    <a:pt x="1316877" y="259203"/>
                    <a:pt x="1313127" y="270436"/>
                    <a:pt x="1324377" y="277925"/>
                  </a:cubicBezTo>
                  <a:cubicBezTo>
                    <a:pt x="1305627" y="285414"/>
                    <a:pt x="1275626" y="285414"/>
                    <a:pt x="1268126" y="266692"/>
                  </a:cubicBezTo>
                  <a:cubicBezTo>
                    <a:pt x="1271876" y="274181"/>
                    <a:pt x="1268126" y="281670"/>
                    <a:pt x="1264376" y="285414"/>
                  </a:cubicBezTo>
                  <a:lnTo>
                    <a:pt x="1257344" y="260139"/>
                  </a:lnTo>
                  <a:cubicBezTo>
                    <a:pt x="1253126" y="256395"/>
                    <a:pt x="1247501" y="257331"/>
                    <a:pt x="1241875" y="262947"/>
                  </a:cubicBezTo>
                  <a:lnTo>
                    <a:pt x="1241875" y="279329"/>
                  </a:lnTo>
                  <a:lnTo>
                    <a:pt x="1235313" y="265288"/>
                  </a:lnTo>
                  <a:cubicBezTo>
                    <a:pt x="1230625" y="266693"/>
                    <a:pt x="1226875" y="300392"/>
                    <a:pt x="1219375" y="281670"/>
                  </a:cubicBezTo>
                  <a:cubicBezTo>
                    <a:pt x="1219375" y="274181"/>
                    <a:pt x="1219375" y="266692"/>
                    <a:pt x="1215625" y="262947"/>
                  </a:cubicBezTo>
                  <a:cubicBezTo>
                    <a:pt x="1204375" y="277925"/>
                    <a:pt x="1189374" y="300392"/>
                    <a:pt x="1178124" y="285414"/>
                  </a:cubicBezTo>
                  <a:cubicBezTo>
                    <a:pt x="1170624" y="259203"/>
                    <a:pt x="1170624" y="259203"/>
                    <a:pt x="1170624" y="259203"/>
                  </a:cubicBezTo>
                  <a:cubicBezTo>
                    <a:pt x="1166874" y="262947"/>
                    <a:pt x="1155624" y="277925"/>
                    <a:pt x="1166874" y="285414"/>
                  </a:cubicBezTo>
                  <a:cubicBezTo>
                    <a:pt x="1148123" y="270436"/>
                    <a:pt x="1133123" y="266692"/>
                    <a:pt x="1129373" y="244225"/>
                  </a:cubicBezTo>
                  <a:cubicBezTo>
                    <a:pt x="1091872" y="296647"/>
                    <a:pt x="1043121" y="296647"/>
                    <a:pt x="1005620" y="292903"/>
                  </a:cubicBezTo>
                  <a:lnTo>
                    <a:pt x="1008902" y="283074"/>
                  </a:lnTo>
                  <a:lnTo>
                    <a:pt x="1003137" y="279278"/>
                  </a:lnTo>
                  <a:cubicBezTo>
                    <a:pt x="999292" y="282372"/>
                    <a:pt x="999995" y="301328"/>
                    <a:pt x="994370" y="292903"/>
                  </a:cubicBezTo>
                  <a:cubicBezTo>
                    <a:pt x="998120" y="281670"/>
                    <a:pt x="986870" y="266692"/>
                    <a:pt x="994370" y="251714"/>
                  </a:cubicBezTo>
                  <a:cubicBezTo>
                    <a:pt x="983120" y="236736"/>
                    <a:pt x="975620" y="274181"/>
                    <a:pt x="968120" y="277925"/>
                  </a:cubicBezTo>
                  <a:lnTo>
                    <a:pt x="967651" y="284419"/>
                  </a:lnTo>
                  <a:lnTo>
                    <a:pt x="971342" y="280668"/>
                  </a:lnTo>
                  <a:cubicBezTo>
                    <a:pt x="972573" y="279680"/>
                    <a:pt x="973276" y="280733"/>
                    <a:pt x="971870" y="289158"/>
                  </a:cubicBezTo>
                  <a:cubicBezTo>
                    <a:pt x="971870" y="296647"/>
                    <a:pt x="953119" y="274181"/>
                    <a:pt x="949369" y="300392"/>
                  </a:cubicBezTo>
                  <a:cubicBezTo>
                    <a:pt x="945619" y="292903"/>
                    <a:pt x="949369" y="274181"/>
                    <a:pt x="949369" y="262947"/>
                  </a:cubicBezTo>
                  <a:lnTo>
                    <a:pt x="942807" y="272777"/>
                  </a:lnTo>
                  <a:cubicBezTo>
                    <a:pt x="930619" y="244225"/>
                    <a:pt x="968120" y="221759"/>
                    <a:pt x="956869" y="184315"/>
                  </a:cubicBezTo>
                  <a:lnTo>
                    <a:pt x="950307" y="187591"/>
                  </a:lnTo>
                  <a:cubicBezTo>
                    <a:pt x="941869" y="158104"/>
                    <a:pt x="971870" y="154359"/>
                    <a:pt x="953119" y="146870"/>
                  </a:cubicBezTo>
                  <a:cubicBezTo>
                    <a:pt x="941869" y="158104"/>
                    <a:pt x="934369" y="195548"/>
                    <a:pt x="941869" y="206781"/>
                  </a:cubicBezTo>
                  <a:cubicBezTo>
                    <a:pt x="923119" y="214270"/>
                    <a:pt x="930619" y="270436"/>
                    <a:pt x="908118" y="266692"/>
                  </a:cubicBezTo>
                  <a:cubicBezTo>
                    <a:pt x="904368" y="251714"/>
                    <a:pt x="926869" y="262947"/>
                    <a:pt x="923119" y="244225"/>
                  </a:cubicBezTo>
                  <a:cubicBezTo>
                    <a:pt x="915619" y="221759"/>
                    <a:pt x="904368" y="255459"/>
                    <a:pt x="893118" y="247970"/>
                  </a:cubicBezTo>
                  <a:cubicBezTo>
                    <a:pt x="904368" y="255459"/>
                    <a:pt x="896868" y="281670"/>
                    <a:pt x="889368" y="285414"/>
                  </a:cubicBezTo>
                  <a:cubicBezTo>
                    <a:pt x="878118" y="274181"/>
                    <a:pt x="896868" y="262947"/>
                    <a:pt x="881868" y="259203"/>
                  </a:cubicBezTo>
                  <a:cubicBezTo>
                    <a:pt x="878118" y="274181"/>
                    <a:pt x="863117" y="285414"/>
                    <a:pt x="878118" y="296647"/>
                  </a:cubicBezTo>
                  <a:lnTo>
                    <a:pt x="872434" y="309519"/>
                  </a:lnTo>
                  <a:cubicBezTo>
                    <a:pt x="866633" y="312327"/>
                    <a:pt x="860305" y="291967"/>
                    <a:pt x="851867" y="311625"/>
                  </a:cubicBezTo>
                  <a:cubicBezTo>
                    <a:pt x="848117" y="289158"/>
                    <a:pt x="870618" y="259203"/>
                    <a:pt x="851867" y="244225"/>
                  </a:cubicBezTo>
                  <a:cubicBezTo>
                    <a:pt x="855617" y="266692"/>
                    <a:pt x="833117" y="274181"/>
                    <a:pt x="840617" y="311625"/>
                  </a:cubicBezTo>
                  <a:cubicBezTo>
                    <a:pt x="833117" y="304136"/>
                    <a:pt x="833117" y="285414"/>
                    <a:pt x="840617" y="270436"/>
                  </a:cubicBezTo>
                  <a:cubicBezTo>
                    <a:pt x="829367" y="255459"/>
                    <a:pt x="814366" y="311625"/>
                    <a:pt x="814366" y="266692"/>
                  </a:cubicBezTo>
                  <a:cubicBezTo>
                    <a:pt x="810616" y="289158"/>
                    <a:pt x="810616" y="289158"/>
                    <a:pt x="810616" y="289158"/>
                  </a:cubicBezTo>
                  <a:cubicBezTo>
                    <a:pt x="806866" y="281670"/>
                    <a:pt x="803116" y="277925"/>
                    <a:pt x="799366" y="262947"/>
                  </a:cubicBezTo>
                  <a:cubicBezTo>
                    <a:pt x="791866" y="262947"/>
                    <a:pt x="773116" y="296647"/>
                    <a:pt x="773116" y="259203"/>
                  </a:cubicBezTo>
                  <a:cubicBezTo>
                    <a:pt x="773116" y="262947"/>
                    <a:pt x="754365" y="259203"/>
                    <a:pt x="758115" y="285414"/>
                  </a:cubicBezTo>
                  <a:cubicBezTo>
                    <a:pt x="769365" y="300392"/>
                    <a:pt x="773116" y="266692"/>
                    <a:pt x="776866" y="300392"/>
                  </a:cubicBezTo>
                  <a:lnTo>
                    <a:pt x="772823" y="290094"/>
                  </a:lnTo>
                  <a:cubicBezTo>
                    <a:pt x="767725" y="287988"/>
                    <a:pt x="759990" y="306944"/>
                    <a:pt x="754365" y="315369"/>
                  </a:cubicBezTo>
                  <a:lnTo>
                    <a:pt x="754365" y="302264"/>
                  </a:lnTo>
                  <a:cubicBezTo>
                    <a:pt x="750615" y="304136"/>
                    <a:pt x="743115" y="300392"/>
                    <a:pt x="739365" y="315369"/>
                  </a:cubicBezTo>
                  <a:cubicBezTo>
                    <a:pt x="743115" y="307880"/>
                    <a:pt x="739365" y="300392"/>
                    <a:pt x="739365" y="296647"/>
                  </a:cubicBezTo>
                  <a:lnTo>
                    <a:pt x="732802" y="313029"/>
                  </a:lnTo>
                  <a:cubicBezTo>
                    <a:pt x="716864" y="326603"/>
                    <a:pt x="731865" y="281670"/>
                    <a:pt x="713114" y="285414"/>
                  </a:cubicBezTo>
                  <a:lnTo>
                    <a:pt x="726240" y="272309"/>
                  </a:lnTo>
                  <a:cubicBezTo>
                    <a:pt x="724365" y="274181"/>
                    <a:pt x="720614" y="251714"/>
                    <a:pt x="713114" y="259203"/>
                  </a:cubicBezTo>
                  <a:cubicBezTo>
                    <a:pt x="709364" y="277925"/>
                    <a:pt x="701864" y="300392"/>
                    <a:pt x="698114" y="315369"/>
                  </a:cubicBezTo>
                  <a:cubicBezTo>
                    <a:pt x="692506" y="320969"/>
                    <a:pt x="693188" y="305634"/>
                    <a:pt x="690926" y="307256"/>
                  </a:cubicBezTo>
                  <a:lnTo>
                    <a:pt x="697215" y="294697"/>
                  </a:lnTo>
                  <a:cubicBezTo>
                    <a:pt x="701864" y="285414"/>
                    <a:pt x="690614" y="259203"/>
                    <a:pt x="679364" y="259203"/>
                  </a:cubicBezTo>
                  <a:cubicBezTo>
                    <a:pt x="671863" y="266692"/>
                    <a:pt x="660613" y="292903"/>
                    <a:pt x="671863" y="304136"/>
                  </a:cubicBezTo>
                  <a:cubicBezTo>
                    <a:pt x="664363" y="304136"/>
                    <a:pt x="656863" y="292903"/>
                    <a:pt x="664363" y="277925"/>
                  </a:cubicBezTo>
                  <a:cubicBezTo>
                    <a:pt x="649363" y="285414"/>
                    <a:pt x="664363" y="300392"/>
                    <a:pt x="653113" y="311625"/>
                  </a:cubicBezTo>
                  <a:cubicBezTo>
                    <a:pt x="649363" y="296647"/>
                    <a:pt x="634363" y="277925"/>
                    <a:pt x="626862" y="259203"/>
                  </a:cubicBezTo>
                  <a:cubicBezTo>
                    <a:pt x="638113" y="229248"/>
                    <a:pt x="638113" y="229248"/>
                    <a:pt x="638113" y="229248"/>
                  </a:cubicBezTo>
                  <a:lnTo>
                    <a:pt x="631550" y="229248"/>
                  </a:lnTo>
                  <a:cubicBezTo>
                    <a:pt x="641863" y="203037"/>
                    <a:pt x="626862" y="206781"/>
                    <a:pt x="634363" y="180570"/>
                  </a:cubicBezTo>
                  <a:cubicBezTo>
                    <a:pt x="626862" y="176826"/>
                    <a:pt x="619362" y="184315"/>
                    <a:pt x="615612" y="191803"/>
                  </a:cubicBezTo>
                  <a:cubicBezTo>
                    <a:pt x="630613" y="236736"/>
                    <a:pt x="596862" y="251714"/>
                    <a:pt x="600612" y="292903"/>
                  </a:cubicBezTo>
                  <a:cubicBezTo>
                    <a:pt x="578111" y="300392"/>
                    <a:pt x="589362" y="195548"/>
                    <a:pt x="563111" y="255459"/>
                  </a:cubicBezTo>
                  <a:cubicBezTo>
                    <a:pt x="566861" y="266692"/>
                    <a:pt x="555611" y="296647"/>
                    <a:pt x="570611" y="285414"/>
                  </a:cubicBezTo>
                  <a:cubicBezTo>
                    <a:pt x="555611" y="281670"/>
                    <a:pt x="559361" y="322858"/>
                    <a:pt x="544361" y="307880"/>
                  </a:cubicBezTo>
                  <a:cubicBezTo>
                    <a:pt x="555611" y="292903"/>
                    <a:pt x="533111" y="266692"/>
                    <a:pt x="551861" y="244225"/>
                  </a:cubicBezTo>
                  <a:cubicBezTo>
                    <a:pt x="548111" y="255459"/>
                    <a:pt x="559361" y="255459"/>
                    <a:pt x="563111" y="251714"/>
                  </a:cubicBezTo>
                  <a:cubicBezTo>
                    <a:pt x="555611" y="236736"/>
                    <a:pt x="563111" y="210525"/>
                    <a:pt x="551861" y="210525"/>
                  </a:cubicBezTo>
                  <a:cubicBezTo>
                    <a:pt x="540611" y="214270"/>
                    <a:pt x="529360" y="214270"/>
                    <a:pt x="533111" y="236736"/>
                  </a:cubicBezTo>
                  <a:lnTo>
                    <a:pt x="534810" y="245980"/>
                  </a:lnTo>
                  <a:cubicBezTo>
                    <a:pt x="537798" y="249140"/>
                    <a:pt x="543423" y="238609"/>
                    <a:pt x="540611" y="255459"/>
                  </a:cubicBezTo>
                  <a:cubicBezTo>
                    <a:pt x="521860" y="262947"/>
                    <a:pt x="521860" y="229248"/>
                    <a:pt x="510610" y="270436"/>
                  </a:cubicBezTo>
                  <a:cubicBezTo>
                    <a:pt x="521860" y="266692"/>
                    <a:pt x="525610" y="289158"/>
                    <a:pt x="525610" y="304136"/>
                  </a:cubicBezTo>
                  <a:lnTo>
                    <a:pt x="512485" y="313965"/>
                  </a:lnTo>
                  <a:lnTo>
                    <a:pt x="513891" y="302264"/>
                  </a:lnTo>
                  <a:cubicBezTo>
                    <a:pt x="495610" y="289158"/>
                    <a:pt x="506860" y="326603"/>
                    <a:pt x="488110" y="322858"/>
                  </a:cubicBezTo>
                  <a:cubicBezTo>
                    <a:pt x="480609" y="292903"/>
                    <a:pt x="480609" y="292903"/>
                    <a:pt x="480609" y="292903"/>
                  </a:cubicBezTo>
                  <a:cubicBezTo>
                    <a:pt x="484359" y="266692"/>
                    <a:pt x="506860" y="304136"/>
                    <a:pt x="506860" y="262947"/>
                  </a:cubicBezTo>
                  <a:cubicBezTo>
                    <a:pt x="491860" y="259203"/>
                    <a:pt x="488110" y="281670"/>
                    <a:pt x="476859" y="270436"/>
                  </a:cubicBezTo>
                  <a:cubicBezTo>
                    <a:pt x="480609" y="266692"/>
                    <a:pt x="484359" y="266692"/>
                    <a:pt x="484359" y="262947"/>
                  </a:cubicBezTo>
                  <a:cubicBezTo>
                    <a:pt x="480609" y="259203"/>
                    <a:pt x="480609" y="203037"/>
                    <a:pt x="461859" y="236736"/>
                  </a:cubicBezTo>
                  <a:cubicBezTo>
                    <a:pt x="450609" y="247970"/>
                    <a:pt x="458109" y="251714"/>
                    <a:pt x="458109" y="266692"/>
                  </a:cubicBezTo>
                  <a:cubicBezTo>
                    <a:pt x="435608" y="270436"/>
                    <a:pt x="428108" y="285414"/>
                    <a:pt x="416858" y="289158"/>
                  </a:cubicBezTo>
                  <a:cubicBezTo>
                    <a:pt x="420608" y="259203"/>
                    <a:pt x="394358" y="285414"/>
                    <a:pt x="409358" y="255459"/>
                  </a:cubicBezTo>
                  <a:cubicBezTo>
                    <a:pt x="416858" y="274181"/>
                    <a:pt x="443109" y="270436"/>
                    <a:pt x="450609" y="244225"/>
                  </a:cubicBezTo>
                  <a:lnTo>
                    <a:pt x="452015" y="228429"/>
                  </a:lnTo>
                  <a:cubicBezTo>
                    <a:pt x="456937" y="222461"/>
                    <a:pt x="470297" y="238609"/>
                    <a:pt x="473109" y="210525"/>
                  </a:cubicBezTo>
                  <a:cubicBezTo>
                    <a:pt x="458109" y="210525"/>
                    <a:pt x="458109" y="173081"/>
                    <a:pt x="458109" y="150615"/>
                  </a:cubicBezTo>
                  <a:cubicBezTo>
                    <a:pt x="454359" y="150615"/>
                    <a:pt x="446859" y="158104"/>
                    <a:pt x="446859" y="161848"/>
                  </a:cubicBezTo>
                  <a:cubicBezTo>
                    <a:pt x="443109" y="184315"/>
                    <a:pt x="450609" y="184315"/>
                    <a:pt x="446859" y="206781"/>
                  </a:cubicBezTo>
                  <a:cubicBezTo>
                    <a:pt x="431858" y="199292"/>
                    <a:pt x="413108" y="214270"/>
                    <a:pt x="401858" y="232992"/>
                  </a:cubicBezTo>
                  <a:cubicBezTo>
                    <a:pt x="398108" y="221759"/>
                    <a:pt x="398108" y="199292"/>
                    <a:pt x="405608" y="199292"/>
                  </a:cubicBezTo>
                  <a:cubicBezTo>
                    <a:pt x="386857" y="203037"/>
                    <a:pt x="364357" y="199292"/>
                    <a:pt x="341857" y="195548"/>
                  </a:cubicBezTo>
                  <a:lnTo>
                    <a:pt x="343204" y="211403"/>
                  </a:lnTo>
                  <a:cubicBezTo>
                    <a:pt x="340332" y="216794"/>
                    <a:pt x="331829" y="214764"/>
                    <a:pt x="327968" y="219090"/>
                  </a:cubicBezTo>
                  <a:cubicBezTo>
                    <a:pt x="326768" y="208116"/>
                    <a:pt x="325402" y="195934"/>
                    <a:pt x="326856" y="184315"/>
                  </a:cubicBezTo>
                  <a:lnTo>
                    <a:pt x="320293" y="187708"/>
                  </a:lnTo>
                  <a:cubicBezTo>
                    <a:pt x="317481" y="184548"/>
                    <a:pt x="323106" y="165592"/>
                    <a:pt x="311856" y="165592"/>
                  </a:cubicBezTo>
                  <a:cubicBezTo>
                    <a:pt x="300606" y="180570"/>
                    <a:pt x="281855" y="191803"/>
                    <a:pt x="266855" y="199292"/>
                  </a:cubicBezTo>
                  <a:cubicBezTo>
                    <a:pt x="248105" y="169337"/>
                    <a:pt x="218104" y="195548"/>
                    <a:pt x="199354" y="195548"/>
                  </a:cubicBezTo>
                  <a:cubicBezTo>
                    <a:pt x="191853" y="180570"/>
                    <a:pt x="195603" y="150615"/>
                    <a:pt x="188103" y="143126"/>
                  </a:cubicBezTo>
                  <a:cubicBezTo>
                    <a:pt x="176853" y="143126"/>
                    <a:pt x="195603" y="180570"/>
                    <a:pt x="176853" y="165592"/>
                  </a:cubicBezTo>
                  <a:lnTo>
                    <a:pt x="180134" y="159040"/>
                  </a:lnTo>
                  <a:cubicBezTo>
                    <a:pt x="173103" y="165592"/>
                    <a:pt x="150602" y="135637"/>
                    <a:pt x="143102" y="180570"/>
                  </a:cubicBezTo>
                  <a:cubicBezTo>
                    <a:pt x="150602" y="146870"/>
                    <a:pt x="150602" y="146870"/>
                    <a:pt x="150602" y="146870"/>
                  </a:cubicBezTo>
                  <a:cubicBezTo>
                    <a:pt x="146852" y="143126"/>
                    <a:pt x="143102" y="150615"/>
                    <a:pt x="139352" y="154359"/>
                  </a:cubicBezTo>
                  <a:cubicBezTo>
                    <a:pt x="139352" y="143126"/>
                    <a:pt x="135602" y="131893"/>
                    <a:pt x="143102" y="124404"/>
                  </a:cubicBezTo>
                  <a:cubicBezTo>
                    <a:pt x="131852" y="101937"/>
                    <a:pt x="120602" y="128148"/>
                    <a:pt x="109352" y="128148"/>
                  </a:cubicBezTo>
                  <a:cubicBezTo>
                    <a:pt x="116852" y="150615"/>
                    <a:pt x="116852" y="150615"/>
                    <a:pt x="116852" y="150615"/>
                  </a:cubicBezTo>
                  <a:cubicBezTo>
                    <a:pt x="94351" y="165592"/>
                    <a:pt x="83101" y="146870"/>
                    <a:pt x="64351" y="150615"/>
                  </a:cubicBezTo>
                  <a:lnTo>
                    <a:pt x="64351" y="134233"/>
                  </a:lnTo>
                  <a:lnTo>
                    <a:pt x="54507" y="141722"/>
                  </a:lnTo>
                  <a:lnTo>
                    <a:pt x="49819" y="121595"/>
                  </a:lnTo>
                  <a:cubicBezTo>
                    <a:pt x="46538" y="117851"/>
                    <a:pt x="41850" y="118787"/>
                    <a:pt x="38100" y="128148"/>
                  </a:cubicBezTo>
                  <a:cubicBezTo>
                    <a:pt x="71851" y="79471"/>
                    <a:pt x="71851" y="79471"/>
                    <a:pt x="71851" y="79471"/>
                  </a:cubicBezTo>
                  <a:cubicBezTo>
                    <a:pt x="79351" y="90704"/>
                    <a:pt x="60601" y="101937"/>
                    <a:pt x="64351" y="124404"/>
                  </a:cubicBezTo>
                  <a:cubicBezTo>
                    <a:pt x="68101" y="139381"/>
                    <a:pt x="86851" y="135637"/>
                    <a:pt x="90601" y="116915"/>
                  </a:cubicBezTo>
                  <a:cubicBezTo>
                    <a:pt x="83101" y="113170"/>
                    <a:pt x="83101" y="116915"/>
                    <a:pt x="79351" y="124404"/>
                  </a:cubicBezTo>
                  <a:cubicBezTo>
                    <a:pt x="75601" y="98193"/>
                    <a:pt x="86851" y="98193"/>
                    <a:pt x="90601" y="79471"/>
                  </a:cubicBezTo>
                  <a:lnTo>
                    <a:pt x="86912" y="78801"/>
                  </a:lnTo>
                  <a:cubicBezTo>
                    <a:pt x="92572" y="68177"/>
                    <a:pt x="99534" y="67761"/>
                    <a:pt x="109352" y="64493"/>
                  </a:cubicBezTo>
                  <a:cubicBezTo>
                    <a:pt x="101851" y="75726"/>
                    <a:pt x="113102" y="83215"/>
                    <a:pt x="109352" y="90704"/>
                  </a:cubicBezTo>
                  <a:cubicBezTo>
                    <a:pt x="109352" y="68237"/>
                    <a:pt x="120602" y="60749"/>
                    <a:pt x="135602" y="68237"/>
                  </a:cubicBezTo>
                  <a:cubicBezTo>
                    <a:pt x="146852" y="94448"/>
                    <a:pt x="165603" y="49515"/>
                    <a:pt x="180603" y="57004"/>
                  </a:cubicBezTo>
                  <a:cubicBezTo>
                    <a:pt x="173103" y="83215"/>
                    <a:pt x="161853" y="101937"/>
                    <a:pt x="154353" y="113170"/>
                  </a:cubicBezTo>
                  <a:cubicBezTo>
                    <a:pt x="161853" y="124404"/>
                    <a:pt x="165603" y="113170"/>
                    <a:pt x="173103" y="124404"/>
                  </a:cubicBezTo>
                  <a:cubicBezTo>
                    <a:pt x="180603" y="105682"/>
                    <a:pt x="184353" y="79471"/>
                    <a:pt x="199354" y="68237"/>
                  </a:cubicBezTo>
                  <a:lnTo>
                    <a:pt x="199354" y="84619"/>
                  </a:lnTo>
                  <a:cubicBezTo>
                    <a:pt x="210604" y="75726"/>
                    <a:pt x="210604" y="49515"/>
                    <a:pt x="229354" y="53260"/>
                  </a:cubicBezTo>
                  <a:cubicBezTo>
                    <a:pt x="255605" y="64493"/>
                    <a:pt x="281855" y="64493"/>
                    <a:pt x="304356" y="68237"/>
                  </a:cubicBezTo>
                  <a:lnTo>
                    <a:pt x="304356" y="84619"/>
                  </a:lnTo>
                  <a:cubicBezTo>
                    <a:pt x="315606" y="49515"/>
                    <a:pt x="341857" y="71982"/>
                    <a:pt x="356857" y="57004"/>
                  </a:cubicBezTo>
                  <a:cubicBezTo>
                    <a:pt x="383107" y="75726"/>
                    <a:pt x="413108" y="42026"/>
                    <a:pt x="428108" y="71982"/>
                  </a:cubicBezTo>
                  <a:cubicBezTo>
                    <a:pt x="473109" y="60749"/>
                    <a:pt x="514360" y="45771"/>
                    <a:pt x="563111" y="57004"/>
                  </a:cubicBezTo>
                  <a:cubicBezTo>
                    <a:pt x="551861" y="83215"/>
                    <a:pt x="551861" y="83215"/>
                    <a:pt x="551861" y="83215"/>
                  </a:cubicBezTo>
                  <a:lnTo>
                    <a:pt x="557896" y="76019"/>
                  </a:lnTo>
                  <a:cubicBezTo>
                    <a:pt x="561939" y="76896"/>
                    <a:pt x="561236" y="97257"/>
                    <a:pt x="566861" y="94448"/>
                  </a:cubicBezTo>
                  <a:cubicBezTo>
                    <a:pt x="559361" y="71982"/>
                    <a:pt x="578111" y="64493"/>
                    <a:pt x="585612" y="49515"/>
                  </a:cubicBezTo>
                  <a:cubicBezTo>
                    <a:pt x="608112" y="71982"/>
                    <a:pt x="634363" y="49515"/>
                    <a:pt x="653113" y="30793"/>
                  </a:cubicBezTo>
                  <a:lnTo>
                    <a:pt x="653113" y="47175"/>
                  </a:lnTo>
                  <a:cubicBezTo>
                    <a:pt x="675614" y="15815"/>
                    <a:pt x="694364" y="45771"/>
                    <a:pt x="720614" y="53260"/>
                  </a:cubicBezTo>
                  <a:cubicBezTo>
                    <a:pt x="720614" y="60749"/>
                    <a:pt x="724365" y="79471"/>
                    <a:pt x="731865" y="75726"/>
                  </a:cubicBezTo>
                  <a:cubicBezTo>
                    <a:pt x="746865" y="45771"/>
                    <a:pt x="754365" y="49515"/>
                    <a:pt x="773116" y="30793"/>
                  </a:cubicBezTo>
                  <a:cubicBezTo>
                    <a:pt x="788116" y="30793"/>
                    <a:pt x="810616" y="38282"/>
                    <a:pt x="821867" y="53260"/>
                  </a:cubicBezTo>
                  <a:cubicBezTo>
                    <a:pt x="874368" y="12071"/>
                    <a:pt x="926869" y="42026"/>
                    <a:pt x="983120" y="15815"/>
                  </a:cubicBezTo>
                  <a:cubicBezTo>
                    <a:pt x="986870" y="38282"/>
                    <a:pt x="986870" y="38282"/>
                    <a:pt x="986870" y="38282"/>
                  </a:cubicBezTo>
                  <a:cubicBezTo>
                    <a:pt x="1039371" y="-6651"/>
                    <a:pt x="1103123" y="38282"/>
                    <a:pt x="1148123" y="15815"/>
                  </a:cubicBezTo>
                  <a:cubicBezTo>
                    <a:pt x="1144373" y="53260"/>
                    <a:pt x="1144373" y="53260"/>
                    <a:pt x="1144373" y="53260"/>
                  </a:cubicBezTo>
                  <a:cubicBezTo>
                    <a:pt x="1155624" y="64493"/>
                    <a:pt x="1174374" y="42026"/>
                    <a:pt x="1170624" y="15815"/>
                  </a:cubicBezTo>
                  <a:cubicBezTo>
                    <a:pt x="1185624" y="30793"/>
                    <a:pt x="1208125" y="838"/>
                    <a:pt x="1215625" y="30793"/>
                  </a:cubicBezTo>
                  <a:cubicBezTo>
                    <a:pt x="1230625" y="38282"/>
                    <a:pt x="1234375" y="15815"/>
                    <a:pt x="1245626" y="8326"/>
                  </a:cubicBezTo>
                  <a:cubicBezTo>
                    <a:pt x="1272400" y="21693"/>
                    <a:pt x="1284240" y="23131"/>
                    <a:pt x="1304900" y="17006"/>
                  </a:cubicBezTo>
                  <a:cubicBezTo>
                    <a:pt x="1302101" y="25479"/>
                    <a:pt x="1303175" y="38282"/>
                    <a:pt x="1309377" y="38282"/>
                  </a:cubicBezTo>
                  <a:cubicBezTo>
                    <a:pt x="1320627" y="30793"/>
                    <a:pt x="1346878" y="49515"/>
                    <a:pt x="1335627" y="4582"/>
                  </a:cubicBezTo>
                  <a:cubicBezTo>
                    <a:pt x="1365628" y="30793"/>
                    <a:pt x="1403129" y="-10396"/>
                    <a:pt x="1433129" y="23304"/>
                  </a:cubicBezTo>
                  <a:cubicBezTo>
                    <a:pt x="1429379" y="12071"/>
                    <a:pt x="1436880" y="8326"/>
                    <a:pt x="1440630" y="838"/>
                  </a:cubicBezTo>
                  <a:cubicBezTo>
                    <a:pt x="1466880" y="838"/>
                    <a:pt x="1493131" y="27049"/>
                    <a:pt x="1511881" y="4582"/>
                  </a:cubicBezTo>
                  <a:cubicBezTo>
                    <a:pt x="1515631" y="12071"/>
                    <a:pt x="1504381" y="27049"/>
                    <a:pt x="1515631" y="27049"/>
                  </a:cubicBezTo>
                  <a:cubicBezTo>
                    <a:pt x="1523131" y="23304"/>
                    <a:pt x="1515631" y="12071"/>
                    <a:pt x="1523131" y="4582"/>
                  </a:cubicBezTo>
                  <a:cubicBezTo>
                    <a:pt x="1533444" y="-98"/>
                    <a:pt x="1543757" y="-801"/>
                    <a:pt x="1554011" y="7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3727858" y="5609558"/>
              <a:ext cx="4230688" cy="323122"/>
            </a:xfrm>
            <a:custGeom>
              <a:avLst/>
              <a:gdLst/>
              <a:ahLst/>
              <a:cxnLst/>
              <a:rect l="l" t="t" r="r" b="b"/>
              <a:pathLst>
                <a:path w="4230688" h="323122">
                  <a:moveTo>
                    <a:pt x="690731" y="306944"/>
                  </a:moveTo>
                  <a:lnTo>
                    <a:pt x="690926" y="307256"/>
                  </a:lnTo>
                  <a:lnTo>
                    <a:pt x="686864" y="315369"/>
                  </a:lnTo>
                  <a:close/>
                  <a:moveTo>
                    <a:pt x="616109" y="299788"/>
                  </a:moveTo>
                  <a:cubicBezTo>
                    <a:pt x="619443" y="298845"/>
                    <a:pt x="622300" y="299788"/>
                    <a:pt x="622300" y="307328"/>
                  </a:cubicBezTo>
                  <a:cubicBezTo>
                    <a:pt x="618490" y="296017"/>
                    <a:pt x="603250" y="322409"/>
                    <a:pt x="607060" y="303558"/>
                  </a:cubicBezTo>
                  <a:cubicBezTo>
                    <a:pt x="608965" y="303558"/>
                    <a:pt x="612775" y="300730"/>
                    <a:pt x="616109" y="299788"/>
                  </a:cubicBezTo>
                  <a:close/>
                  <a:moveTo>
                    <a:pt x="454554" y="292247"/>
                  </a:moveTo>
                  <a:lnTo>
                    <a:pt x="458259" y="304649"/>
                  </a:lnTo>
                  <a:cubicBezTo>
                    <a:pt x="457333" y="307130"/>
                    <a:pt x="454555" y="308122"/>
                    <a:pt x="450850" y="308122"/>
                  </a:cubicBezTo>
                  <a:cubicBezTo>
                    <a:pt x="450850" y="300185"/>
                    <a:pt x="454554" y="296216"/>
                    <a:pt x="454554" y="292247"/>
                  </a:cubicBezTo>
                  <a:close/>
                  <a:moveTo>
                    <a:pt x="2509981" y="291195"/>
                  </a:moveTo>
                  <a:cubicBezTo>
                    <a:pt x="2510643" y="295092"/>
                    <a:pt x="2510774" y="299730"/>
                    <a:pt x="2512484" y="299730"/>
                  </a:cubicBezTo>
                  <a:cubicBezTo>
                    <a:pt x="2507667" y="302090"/>
                    <a:pt x="2510680" y="295245"/>
                    <a:pt x="2509981" y="291195"/>
                  </a:cubicBezTo>
                  <a:close/>
                  <a:moveTo>
                    <a:pt x="2509608" y="289487"/>
                  </a:moveTo>
                  <a:cubicBezTo>
                    <a:pt x="2510101" y="289846"/>
                    <a:pt x="2510261" y="290465"/>
                    <a:pt x="2509981" y="291195"/>
                  </a:cubicBezTo>
                  <a:close/>
                  <a:moveTo>
                    <a:pt x="2508837" y="285953"/>
                  </a:moveTo>
                  <a:lnTo>
                    <a:pt x="2509608" y="289487"/>
                  </a:lnTo>
                  <a:cubicBezTo>
                    <a:pt x="2509109" y="288352"/>
                    <a:pt x="2507723" y="287980"/>
                    <a:pt x="2505075" y="288845"/>
                  </a:cubicBezTo>
                  <a:close/>
                  <a:moveTo>
                    <a:pt x="679450" y="284309"/>
                  </a:moveTo>
                  <a:lnTo>
                    <a:pt x="686859" y="284309"/>
                  </a:lnTo>
                  <a:cubicBezTo>
                    <a:pt x="690563" y="291929"/>
                    <a:pt x="683154" y="299549"/>
                    <a:pt x="683154" y="303359"/>
                  </a:cubicBezTo>
                  <a:close/>
                  <a:moveTo>
                    <a:pt x="2260205" y="270417"/>
                  </a:moveTo>
                  <a:lnTo>
                    <a:pt x="2260348" y="270933"/>
                  </a:lnTo>
                  <a:cubicBezTo>
                    <a:pt x="2259948" y="271294"/>
                    <a:pt x="2259525" y="271348"/>
                    <a:pt x="2259116" y="271149"/>
                  </a:cubicBezTo>
                  <a:close/>
                  <a:moveTo>
                    <a:pt x="1943100" y="266847"/>
                  </a:moveTo>
                  <a:lnTo>
                    <a:pt x="1951038" y="270022"/>
                  </a:lnTo>
                  <a:lnTo>
                    <a:pt x="1943100" y="277959"/>
                  </a:lnTo>
                  <a:close/>
                  <a:moveTo>
                    <a:pt x="461169" y="262084"/>
                  </a:moveTo>
                  <a:cubicBezTo>
                    <a:pt x="464326" y="262084"/>
                    <a:pt x="467484" y="266907"/>
                    <a:pt x="470500" y="272792"/>
                  </a:cubicBezTo>
                  <a:cubicBezTo>
                    <a:pt x="466196" y="271480"/>
                    <a:pt x="458226" y="276212"/>
                    <a:pt x="461169" y="262084"/>
                  </a:cubicBezTo>
                  <a:close/>
                  <a:moveTo>
                    <a:pt x="2291359" y="258271"/>
                  </a:moveTo>
                  <a:lnTo>
                    <a:pt x="2285073" y="260734"/>
                  </a:lnTo>
                  <a:lnTo>
                    <a:pt x="2288147" y="262947"/>
                  </a:lnTo>
                  <a:close/>
                  <a:moveTo>
                    <a:pt x="2540015" y="246594"/>
                  </a:moveTo>
                  <a:lnTo>
                    <a:pt x="2539403" y="247970"/>
                  </a:lnTo>
                  <a:cubicBezTo>
                    <a:pt x="2539350" y="247837"/>
                    <a:pt x="2539298" y="247705"/>
                    <a:pt x="2539361" y="247530"/>
                  </a:cubicBezTo>
                  <a:close/>
                  <a:moveTo>
                    <a:pt x="322813" y="246039"/>
                  </a:moveTo>
                  <a:lnTo>
                    <a:pt x="324000" y="247581"/>
                  </a:lnTo>
                  <a:lnTo>
                    <a:pt x="315606" y="255459"/>
                  </a:lnTo>
                  <a:cubicBezTo>
                    <a:pt x="318418" y="247970"/>
                    <a:pt x="320762" y="245629"/>
                    <a:pt x="322813" y="246039"/>
                  </a:cubicBezTo>
                  <a:close/>
                  <a:moveTo>
                    <a:pt x="385763" y="236684"/>
                  </a:moveTo>
                  <a:cubicBezTo>
                    <a:pt x="385763" y="247797"/>
                    <a:pt x="367620" y="258909"/>
                    <a:pt x="360363" y="258909"/>
                  </a:cubicBezTo>
                  <a:close/>
                  <a:moveTo>
                    <a:pt x="2543621" y="235332"/>
                  </a:moveTo>
                  <a:cubicBezTo>
                    <a:pt x="2544090" y="234630"/>
                    <a:pt x="2545028" y="234864"/>
                    <a:pt x="2546903" y="236736"/>
                  </a:cubicBezTo>
                  <a:lnTo>
                    <a:pt x="2540015" y="246594"/>
                  </a:lnTo>
                  <a:cubicBezTo>
                    <a:pt x="2544698" y="246705"/>
                    <a:pt x="2542302" y="237309"/>
                    <a:pt x="2543621" y="235332"/>
                  </a:cubicBezTo>
                  <a:close/>
                  <a:moveTo>
                    <a:pt x="327595" y="234205"/>
                  </a:moveTo>
                  <a:cubicBezTo>
                    <a:pt x="338579" y="242162"/>
                    <a:pt x="345486" y="267175"/>
                    <a:pt x="341857" y="281670"/>
                  </a:cubicBezTo>
                  <a:cubicBezTo>
                    <a:pt x="334356" y="277925"/>
                    <a:pt x="341857" y="266692"/>
                    <a:pt x="338106" y="259203"/>
                  </a:cubicBezTo>
                  <a:lnTo>
                    <a:pt x="333009" y="262304"/>
                  </a:lnTo>
                  <a:cubicBezTo>
                    <a:pt x="330303" y="259202"/>
                    <a:pt x="327768" y="250108"/>
                    <a:pt x="324000" y="247581"/>
                  </a:cubicBezTo>
                  <a:cubicBezTo>
                    <a:pt x="327203" y="244428"/>
                    <a:pt x="328089" y="239669"/>
                    <a:pt x="327595" y="234205"/>
                  </a:cubicBezTo>
                  <a:close/>
                  <a:moveTo>
                    <a:pt x="315384" y="224438"/>
                  </a:moveTo>
                  <a:cubicBezTo>
                    <a:pt x="316310" y="226705"/>
                    <a:pt x="317236" y="230334"/>
                    <a:pt x="319088" y="232148"/>
                  </a:cubicBezTo>
                  <a:cubicBezTo>
                    <a:pt x="315384" y="232148"/>
                    <a:pt x="311679" y="243034"/>
                    <a:pt x="307975" y="235777"/>
                  </a:cubicBezTo>
                  <a:cubicBezTo>
                    <a:pt x="311679" y="235777"/>
                    <a:pt x="311679" y="228520"/>
                    <a:pt x="311679" y="224891"/>
                  </a:cubicBezTo>
                  <a:close/>
                  <a:moveTo>
                    <a:pt x="327968" y="219090"/>
                  </a:moveTo>
                  <a:cubicBezTo>
                    <a:pt x="328116" y="224506"/>
                    <a:pt x="328449" y="229613"/>
                    <a:pt x="327595" y="234205"/>
                  </a:cubicBezTo>
                  <a:lnTo>
                    <a:pt x="326856" y="232992"/>
                  </a:lnTo>
                  <a:cubicBezTo>
                    <a:pt x="324907" y="225208"/>
                    <a:pt x="325744" y="221216"/>
                    <a:pt x="327968" y="219090"/>
                  </a:cubicBezTo>
                  <a:close/>
                  <a:moveTo>
                    <a:pt x="2805113" y="203347"/>
                  </a:moveTo>
                  <a:lnTo>
                    <a:pt x="2809876" y="228747"/>
                  </a:lnTo>
                  <a:lnTo>
                    <a:pt x="2805113" y="231922"/>
                  </a:lnTo>
                  <a:close/>
                  <a:moveTo>
                    <a:pt x="2480" y="63779"/>
                  </a:moveTo>
                  <a:lnTo>
                    <a:pt x="7937" y="68409"/>
                  </a:lnTo>
                  <a:cubicBezTo>
                    <a:pt x="-7938" y="72114"/>
                    <a:pt x="15875" y="90634"/>
                    <a:pt x="0" y="75818"/>
                  </a:cubicBezTo>
                  <a:close/>
                  <a:moveTo>
                    <a:pt x="26988" y="63647"/>
                  </a:moveTo>
                  <a:cubicBezTo>
                    <a:pt x="30560" y="78656"/>
                    <a:pt x="41276" y="86161"/>
                    <a:pt x="30560" y="104922"/>
                  </a:cubicBezTo>
                  <a:cubicBezTo>
                    <a:pt x="30560" y="93665"/>
                    <a:pt x="26988" y="74904"/>
                    <a:pt x="26988" y="63647"/>
                  </a:cubicBezTo>
                  <a:close/>
                  <a:moveTo>
                    <a:pt x="1999391" y="27049"/>
                  </a:moveTo>
                  <a:cubicBezTo>
                    <a:pt x="1997398" y="29323"/>
                    <a:pt x="1995384" y="31165"/>
                    <a:pt x="1992094" y="30903"/>
                  </a:cubicBezTo>
                  <a:lnTo>
                    <a:pt x="1991891" y="30793"/>
                  </a:lnTo>
                  <a:cubicBezTo>
                    <a:pt x="1995641" y="27049"/>
                    <a:pt x="1995641" y="27049"/>
                    <a:pt x="1999391" y="27049"/>
                  </a:cubicBezTo>
                  <a:close/>
                  <a:moveTo>
                    <a:pt x="1305627" y="12071"/>
                  </a:moveTo>
                  <a:cubicBezTo>
                    <a:pt x="1305633" y="12074"/>
                    <a:pt x="1305705" y="12110"/>
                    <a:pt x="1306564" y="12539"/>
                  </a:cubicBezTo>
                  <a:lnTo>
                    <a:pt x="1313127" y="15815"/>
                  </a:lnTo>
                  <a:cubicBezTo>
                    <a:pt x="1310304" y="16621"/>
                    <a:pt x="1307654" y="17339"/>
                    <a:pt x="1304900" y="17006"/>
                  </a:cubicBezTo>
                  <a:close/>
                  <a:moveTo>
                    <a:pt x="1554011" y="721"/>
                  </a:moveTo>
                  <a:cubicBezTo>
                    <a:pt x="1584773" y="5284"/>
                    <a:pt x="1615008" y="29857"/>
                    <a:pt x="1643134" y="27049"/>
                  </a:cubicBezTo>
                  <a:cubicBezTo>
                    <a:pt x="1710635" y="4582"/>
                    <a:pt x="1781887" y="19560"/>
                    <a:pt x="1845638" y="15815"/>
                  </a:cubicBezTo>
                  <a:lnTo>
                    <a:pt x="1842357" y="25644"/>
                  </a:lnTo>
                  <a:cubicBezTo>
                    <a:pt x="1864388" y="-6651"/>
                    <a:pt x="1890639" y="60749"/>
                    <a:pt x="1909389" y="12071"/>
                  </a:cubicBezTo>
                  <a:cubicBezTo>
                    <a:pt x="1916890" y="19560"/>
                    <a:pt x="1931890" y="15815"/>
                    <a:pt x="1924390" y="34537"/>
                  </a:cubicBezTo>
                  <a:cubicBezTo>
                    <a:pt x="1941717" y="13777"/>
                    <a:pt x="1968650" y="50570"/>
                    <a:pt x="1992094" y="30903"/>
                  </a:cubicBezTo>
                  <a:cubicBezTo>
                    <a:pt x="2014497" y="53137"/>
                    <a:pt x="2036954" y="27092"/>
                    <a:pt x="2063143" y="45771"/>
                  </a:cubicBezTo>
                  <a:cubicBezTo>
                    <a:pt x="2063143" y="49515"/>
                    <a:pt x="2055642" y="49515"/>
                    <a:pt x="2055642" y="60749"/>
                  </a:cubicBezTo>
                  <a:cubicBezTo>
                    <a:pt x="2066893" y="75726"/>
                    <a:pt x="2081893" y="23304"/>
                    <a:pt x="2085643" y="64493"/>
                  </a:cubicBezTo>
                  <a:cubicBezTo>
                    <a:pt x="2089393" y="64493"/>
                    <a:pt x="2089393" y="45771"/>
                    <a:pt x="2085643" y="45771"/>
                  </a:cubicBezTo>
                  <a:cubicBezTo>
                    <a:pt x="2141894" y="64493"/>
                    <a:pt x="2205646" y="38282"/>
                    <a:pt x="2265647" y="30793"/>
                  </a:cubicBezTo>
                  <a:cubicBezTo>
                    <a:pt x="2306898" y="57004"/>
                    <a:pt x="2265647" y="101937"/>
                    <a:pt x="2299398" y="71982"/>
                  </a:cubicBezTo>
                  <a:cubicBezTo>
                    <a:pt x="2303148" y="70110"/>
                    <a:pt x="2303148" y="58876"/>
                    <a:pt x="2303148" y="64493"/>
                  </a:cubicBezTo>
                  <a:cubicBezTo>
                    <a:pt x="2314398" y="53260"/>
                    <a:pt x="2321898" y="113170"/>
                    <a:pt x="2333148" y="90704"/>
                  </a:cubicBezTo>
                  <a:cubicBezTo>
                    <a:pt x="2329398" y="64493"/>
                    <a:pt x="2336898" y="75726"/>
                    <a:pt x="2336898" y="60749"/>
                  </a:cubicBezTo>
                  <a:cubicBezTo>
                    <a:pt x="2363149" y="79471"/>
                    <a:pt x="2366899" y="101937"/>
                    <a:pt x="2389399" y="83215"/>
                  </a:cubicBezTo>
                  <a:lnTo>
                    <a:pt x="2389399" y="93044"/>
                  </a:lnTo>
                  <a:cubicBezTo>
                    <a:pt x="2411900" y="57004"/>
                    <a:pt x="2441901" y="79471"/>
                    <a:pt x="2460651" y="34537"/>
                  </a:cubicBezTo>
                  <a:cubicBezTo>
                    <a:pt x="2595654" y="30793"/>
                    <a:pt x="2723156" y="12071"/>
                    <a:pt x="2854409" y="8326"/>
                  </a:cubicBezTo>
                  <a:cubicBezTo>
                    <a:pt x="2981912" y="23304"/>
                    <a:pt x="3109415" y="4582"/>
                    <a:pt x="3240667" y="34537"/>
                  </a:cubicBezTo>
                  <a:cubicBezTo>
                    <a:pt x="3266918" y="68237"/>
                    <a:pt x="3270668" y="68237"/>
                    <a:pt x="3304419" y="57004"/>
                  </a:cubicBezTo>
                  <a:cubicBezTo>
                    <a:pt x="3304419" y="60749"/>
                    <a:pt x="3300669" y="60749"/>
                    <a:pt x="3304419" y="68237"/>
                  </a:cubicBezTo>
                  <a:cubicBezTo>
                    <a:pt x="3304419" y="38282"/>
                    <a:pt x="3326919" y="64493"/>
                    <a:pt x="3330669" y="38282"/>
                  </a:cubicBezTo>
                  <a:cubicBezTo>
                    <a:pt x="3379420" y="45771"/>
                    <a:pt x="3424421" y="38282"/>
                    <a:pt x="3473172" y="38282"/>
                  </a:cubicBezTo>
                  <a:cubicBezTo>
                    <a:pt x="3465672" y="42026"/>
                    <a:pt x="3461922" y="64493"/>
                    <a:pt x="3469422" y="64493"/>
                  </a:cubicBezTo>
                  <a:lnTo>
                    <a:pt x="3479266" y="48111"/>
                  </a:lnTo>
                  <a:lnTo>
                    <a:pt x="3480672" y="52323"/>
                  </a:lnTo>
                  <a:cubicBezTo>
                    <a:pt x="3488172" y="49515"/>
                    <a:pt x="3495673" y="34537"/>
                    <a:pt x="3488172" y="27049"/>
                  </a:cubicBezTo>
                  <a:cubicBezTo>
                    <a:pt x="3615675" y="4582"/>
                    <a:pt x="3735678" y="68237"/>
                    <a:pt x="3859430" y="64493"/>
                  </a:cubicBezTo>
                  <a:cubicBezTo>
                    <a:pt x="3885681" y="75726"/>
                    <a:pt x="3926932" y="68237"/>
                    <a:pt x="3960682" y="60749"/>
                  </a:cubicBezTo>
                  <a:cubicBezTo>
                    <a:pt x="4050684" y="101937"/>
                    <a:pt x="4136936" y="139381"/>
                    <a:pt x="4230688" y="113170"/>
                  </a:cubicBezTo>
                  <a:cubicBezTo>
                    <a:pt x="4230653" y="113346"/>
                    <a:pt x="4215644" y="188081"/>
                    <a:pt x="4178187" y="206781"/>
                  </a:cubicBezTo>
                  <a:cubicBezTo>
                    <a:pt x="4125686" y="274181"/>
                    <a:pt x="4061934" y="203037"/>
                    <a:pt x="4005683" y="244225"/>
                  </a:cubicBezTo>
                  <a:cubicBezTo>
                    <a:pt x="3998183" y="244225"/>
                    <a:pt x="4009433" y="206781"/>
                    <a:pt x="3994433" y="214270"/>
                  </a:cubicBezTo>
                  <a:cubicBezTo>
                    <a:pt x="3938182" y="266692"/>
                    <a:pt x="3855680" y="232992"/>
                    <a:pt x="3791929" y="188059"/>
                  </a:cubicBezTo>
                  <a:lnTo>
                    <a:pt x="3795210" y="178230"/>
                  </a:lnTo>
                  <a:cubicBezTo>
                    <a:pt x="3784429" y="169337"/>
                    <a:pt x="3769428" y="206781"/>
                    <a:pt x="3754428" y="199292"/>
                  </a:cubicBezTo>
                  <a:cubicBezTo>
                    <a:pt x="3754428" y="191803"/>
                    <a:pt x="3758178" y="188059"/>
                    <a:pt x="3758178" y="180570"/>
                  </a:cubicBezTo>
                  <a:cubicBezTo>
                    <a:pt x="3754428" y="203037"/>
                    <a:pt x="3731928" y="188059"/>
                    <a:pt x="3728177" y="203037"/>
                  </a:cubicBezTo>
                  <a:cubicBezTo>
                    <a:pt x="3720677" y="195548"/>
                    <a:pt x="3724427" y="180570"/>
                    <a:pt x="3716927" y="169337"/>
                  </a:cubicBezTo>
                  <a:cubicBezTo>
                    <a:pt x="3709427" y="195548"/>
                    <a:pt x="3709427" y="195548"/>
                    <a:pt x="3709427" y="195548"/>
                  </a:cubicBezTo>
                  <a:cubicBezTo>
                    <a:pt x="3686927" y="251714"/>
                    <a:pt x="3656926" y="188059"/>
                    <a:pt x="3630675" y="218014"/>
                  </a:cubicBezTo>
                  <a:cubicBezTo>
                    <a:pt x="3630675" y="210525"/>
                    <a:pt x="3634426" y="206781"/>
                    <a:pt x="3630675" y="203037"/>
                  </a:cubicBezTo>
                  <a:cubicBezTo>
                    <a:pt x="3585674" y="236736"/>
                    <a:pt x="3529423" y="225503"/>
                    <a:pt x="3476922" y="240481"/>
                  </a:cubicBezTo>
                  <a:cubicBezTo>
                    <a:pt x="3480672" y="229248"/>
                    <a:pt x="3480672" y="214270"/>
                    <a:pt x="3480672" y="206781"/>
                  </a:cubicBezTo>
                  <a:cubicBezTo>
                    <a:pt x="3476922" y="229248"/>
                    <a:pt x="3458172" y="236736"/>
                    <a:pt x="3446922" y="240481"/>
                  </a:cubicBezTo>
                  <a:cubicBezTo>
                    <a:pt x="3439421" y="214270"/>
                    <a:pt x="3420671" y="262947"/>
                    <a:pt x="3405671" y="247970"/>
                  </a:cubicBezTo>
                  <a:lnTo>
                    <a:pt x="3409421" y="244225"/>
                  </a:lnTo>
                  <a:lnTo>
                    <a:pt x="3399987" y="252884"/>
                  </a:lnTo>
                  <a:cubicBezTo>
                    <a:pt x="3392076" y="252884"/>
                    <a:pt x="3387858" y="233929"/>
                    <a:pt x="3379420" y="259203"/>
                  </a:cubicBezTo>
                  <a:lnTo>
                    <a:pt x="3372858" y="242821"/>
                  </a:lnTo>
                  <a:cubicBezTo>
                    <a:pt x="3368170" y="274181"/>
                    <a:pt x="3356920" y="218014"/>
                    <a:pt x="3345669" y="236736"/>
                  </a:cubicBezTo>
                  <a:lnTo>
                    <a:pt x="3345669" y="243289"/>
                  </a:lnTo>
                  <a:cubicBezTo>
                    <a:pt x="3338169" y="255459"/>
                    <a:pt x="3334419" y="236736"/>
                    <a:pt x="3323169" y="240481"/>
                  </a:cubicBezTo>
                  <a:cubicBezTo>
                    <a:pt x="3304419" y="244225"/>
                    <a:pt x="3293168" y="225503"/>
                    <a:pt x="3293168" y="255459"/>
                  </a:cubicBezTo>
                  <a:cubicBezTo>
                    <a:pt x="3285668" y="229248"/>
                    <a:pt x="3311919" y="244225"/>
                    <a:pt x="3300669" y="210525"/>
                  </a:cubicBezTo>
                  <a:cubicBezTo>
                    <a:pt x="3236917" y="236736"/>
                    <a:pt x="3165666" y="229248"/>
                    <a:pt x="3101914" y="229248"/>
                  </a:cubicBezTo>
                  <a:cubicBezTo>
                    <a:pt x="3094414" y="218014"/>
                    <a:pt x="3090664" y="214270"/>
                    <a:pt x="3086914" y="203037"/>
                  </a:cubicBezTo>
                  <a:cubicBezTo>
                    <a:pt x="3079414" y="206781"/>
                    <a:pt x="3064414" y="206781"/>
                    <a:pt x="3056913" y="221759"/>
                  </a:cubicBezTo>
                  <a:cubicBezTo>
                    <a:pt x="3060663" y="221759"/>
                    <a:pt x="3053163" y="206781"/>
                    <a:pt x="3049413" y="206781"/>
                  </a:cubicBezTo>
                  <a:cubicBezTo>
                    <a:pt x="3038163" y="195548"/>
                    <a:pt x="3034413" y="236736"/>
                    <a:pt x="3023163" y="221759"/>
                  </a:cubicBezTo>
                  <a:cubicBezTo>
                    <a:pt x="3026913" y="214270"/>
                    <a:pt x="3030663" y="206781"/>
                    <a:pt x="3026913" y="195548"/>
                  </a:cubicBezTo>
                  <a:cubicBezTo>
                    <a:pt x="3015663" y="218014"/>
                    <a:pt x="3000662" y="214270"/>
                    <a:pt x="2989412" y="221759"/>
                  </a:cubicBezTo>
                  <a:cubicBezTo>
                    <a:pt x="2989412" y="214270"/>
                    <a:pt x="2993162" y="214270"/>
                    <a:pt x="2993162" y="203037"/>
                  </a:cubicBezTo>
                  <a:cubicBezTo>
                    <a:pt x="2978162" y="229248"/>
                    <a:pt x="2966912" y="199292"/>
                    <a:pt x="2951911" y="214270"/>
                  </a:cubicBezTo>
                  <a:lnTo>
                    <a:pt x="2958474" y="197888"/>
                  </a:lnTo>
                  <a:cubicBezTo>
                    <a:pt x="2940661" y="176826"/>
                    <a:pt x="2951911" y="232992"/>
                    <a:pt x="2933161" y="218014"/>
                  </a:cubicBezTo>
                  <a:cubicBezTo>
                    <a:pt x="2936911" y="214270"/>
                    <a:pt x="2936911" y="206781"/>
                    <a:pt x="2936911" y="199292"/>
                  </a:cubicBezTo>
                  <a:cubicBezTo>
                    <a:pt x="2921911" y="229248"/>
                    <a:pt x="2895660" y="218014"/>
                    <a:pt x="2876910" y="229248"/>
                  </a:cubicBezTo>
                  <a:lnTo>
                    <a:pt x="2876910" y="221759"/>
                  </a:lnTo>
                  <a:cubicBezTo>
                    <a:pt x="2861909" y="225503"/>
                    <a:pt x="2843159" y="214270"/>
                    <a:pt x="2820658" y="229248"/>
                  </a:cubicBezTo>
                  <a:cubicBezTo>
                    <a:pt x="2813158" y="221759"/>
                    <a:pt x="2824409" y="188059"/>
                    <a:pt x="2805658" y="191803"/>
                  </a:cubicBezTo>
                  <a:cubicBezTo>
                    <a:pt x="2805658" y="225503"/>
                    <a:pt x="2771907" y="206781"/>
                    <a:pt x="2783158" y="244225"/>
                  </a:cubicBezTo>
                  <a:cubicBezTo>
                    <a:pt x="2768157" y="236736"/>
                    <a:pt x="2741907" y="225503"/>
                    <a:pt x="2730657" y="236736"/>
                  </a:cubicBezTo>
                  <a:cubicBezTo>
                    <a:pt x="2738157" y="221759"/>
                    <a:pt x="2723156" y="195548"/>
                    <a:pt x="2738157" y="191803"/>
                  </a:cubicBezTo>
                  <a:lnTo>
                    <a:pt x="2728313" y="175421"/>
                  </a:lnTo>
                  <a:lnTo>
                    <a:pt x="2730188" y="167055"/>
                  </a:lnTo>
                  <a:cubicBezTo>
                    <a:pt x="2735637" y="166880"/>
                    <a:pt x="2735813" y="165124"/>
                    <a:pt x="2734407" y="158104"/>
                  </a:cubicBezTo>
                  <a:cubicBezTo>
                    <a:pt x="2726906" y="161848"/>
                    <a:pt x="2708156" y="173081"/>
                    <a:pt x="2700656" y="169337"/>
                  </a:cubicBezTo>
                  <a:cubicBezTo>
                    <a:pt x="2689406" y="188059"/>
                    <a:pt x="2678155" y="225503"/>
                    <a:pt x="2655655" y="229248"/>
                  </a:cubicBezTo>
                  <a:cubicBezTo>
                    <a:pt x="2666905" y="218014"/>
                    <a:pt x="2651905" y="191803"/>
                    <a:pt x="2659405" y="188059"/>
                  </a:cubicBezTo>
                  <a:cubicBezTo>
                    <a:pt x="2629404" y="247970"/>
                    <a:pt x="2629404" y="247970"/>
                    <a:pt x="2629404" y="247970"/>
                  </a:cubicBezTo>
                  <a:cubicBezTo>
                    <a:pt x="2621904" y="251714"/>
                    <a:pt x="2625654" y="221759"/>
                    <a:pt x="2618154" y="232992"/>
                  </a:cubicBezTo>
                  <a:cubicBezTo>
                    <a:pt x="2618154" y="240481"/>
                    <a:pt x="2614404" y="247970"/>
                    <a:pt x="2610654" y="251714"/>
                  </a:cubicBezTo>
                  <a:cubicBezTo>
                    <a:pt x="2606904" y="247970"/>
                    <a:pt x="2580653" y="259203"/>
                    <a:pt x="2580653" y="229248"/>
                  </a:cubicBezTo>
                  <a:cubicBezTo>
                    <a:pt x="2576903" y="214270"/>
                    <a:pt x="2591904" y="221759"/>
                    <a:pt x="2584404" y="210525"/>
                  </a:cubicBezTo>
                  <a:cubicBezTo>
                    <a:pt x="2569403" y="210525"/>
                    <a:pt x="2569403" y="221759"/>
                    <a:pt x="2558153" y="221759"/>
                  </a:cubicBezTo>
                  <a:cubicBezTo>
                    <a:pt x="2550706" y="210578"/>
                    <a:pt x="2532167" y="228984"/>
                    <a:pt x="2539361" y="247530"/>
                  </a:cubicBezTo>
                  <a:cubicBezTo>
                    <a:pt x="2533690" y="258667"/>
                    <a:pt x="2524493" y="262947"/>
                    <a:pt x="2513152" y="262947"/>
                  </a:cubicBezTo>
                  <a:cubicBezTo>
                    <a:pt x="2516902" y="255459"/>
                    <a:pt x="2516902" y="247970"/>
                    <a:pt x="2520652" y="236736"/>
                  </a:cubicBezTo>
                  <a:cubicBezTo>
                    <a:pt x="2502633" y="261926"/>
                    <a:pt x="2484613" y="269824"/>
                    <a:pt x="2466587" y="280360"/>
                  </a:cubicBezTo>
                  <a:cubicBezTo>
                    <a:pt x="2468386" y="274645"/>
                    <a:pt x="2470872" y="264979"/>
                    <a:pt x="2473190" y="262123"/>
                  </a:cubicBezTo>
                  <a:cubicBezTo>
                    <a:pt x="2451767" y="242997"/>
                    <a:pt x="2426306" y="288367"/>
                    <a:pt x="2404400" y="259203"/>
                  </a:cubicBezTo>
                  <a:cubicBezTo>
                    <a:pt x="2408150" y="255460"/>
                    <a:pt x="2408150" y="281670"/>
                    <a:pt x="2408150" y="277925"/>
                  </a:cubicBezTo>
                  <a:cubicBezTo>
                    <a:pt x="2396900" y="274181"/>
                    <a:pt x="2396900" y="251714"/>
                    <a:pt x="2389399" y="259203"/>
                  </a:cubicBezTo>
                  <a:cubicBezTo>
                    <a:pt x="2389399" y="247970"/>
                    <a:pt x="2378149" y="262947"/>
                    <a:pt x="2370649" y="266692"/>
                  </a:cubicBezTo>
                  <a:cubicBezTo>
                    <a:pt x="2370329" y="264717"/>
                    <a:pt x="2372364" y="259203"/>
                    <a:pt x="2374399" y="259203"/>
                  </a:cubicBezTo>
                  <a:cubicBezTo>
                    <a:pt x="2366899" y="270436"/>
                    <a:pt x="2321898" y="289158"/>
                    <a:pt x="2295647" y="270436"/>
                  </a:cubicBezTo>
                  <a:cubicBezTo>
                    <a:pt x="2295647" y="277926"/>
                    <a:pt x="2280647" y="300392"/>
                    <a:pt x="2273147" y="300392"/>
                  </a:cubicBezTo>
                  <a:lnTo>
                    <a:pt x="2276428" y="284010"/>
                  </a:lnTo>
                  <a:cubicBezTo>
                    <a:pt x="2273981" y="270023"/>
                    <a:pt x="2264263" y="276489"/>
                    <a:pt x="2260348" y="270933"/>
                  </a:cubicBezTo>
                  <a:lnTo>
                    <a:pt x="2269492" y="267600"/>
                  </a:lnTo>
                  <a:lnTo>
                    <a:pt x="2270218" y="274532"/>
                  </a:lnTo>
                  <a:cubicBezTo>
                    <a:pt x="2272115" y="273671"/>
                    <a:pt x="2275789" y="267486"/>
                    <a:pt x="2279674" y="263311"/>
                  </a:cubicBezTo>
                  <a:cubicBezTo>
                    <a:pt x="2276448" y="264848"/>
                    <a:pt x="2272963" y="266564"/>
                    <a:pt x="2269492" y="267600"/>
                  </a:cubicBezTo>
                  <a:cubicBezTo>
                    <a:pt x="2269313" y="267288"/>
                    <a:pt x="2269354" y="266995"/>
                    <a:pt x="2269397" y="266692"/>
                  </a:cubicBezTo>
                  <a:cubicBezTo>
                    <a:pt x="2266331" y="266692"/>
                    <a:pt x="2263266" y="268360"/>
                    <a:pt x="2260205" y="270417"/>
                  </a:cubicBezTo>
                  <a:cubicBezTo>
                    <a:pt x="2258761" y="269143"/>
                    <a:pt x="2258147" y="266735"/>
                    <a:pt x="2258147" y="262947"/>
                  </a:cubicBezTo>
                  <a:lnTo>
                    <a:pt x="2259116" y="271149"/>
                  </a:lnTo>
                  <a:cubicBezTo>
                    <a:pt x="2251292" y="276558"/>
                    <a:pt x="2243469" y="283455"/>
                    <a:pt x="2235646" y="270436"/>
                  </a:cubicBezTo>
                  <a:cubicBezTo>
                    <a:pt x="2239396" y="274181"/>
                    <a:pt x="2243146" y="240481"/>
                    <a:pt x="2235646" y="244225"/>
                  </a:cubicBezTo>
                  <a:cubicBezTo>
                    <a:pt x="2220646" y="247970"/>
                    <a:pt x="2231896" y="251714"/>
                    <a:pt x="2216896" y="259203"/>
                  </a:cubicBezTo>
                  <a:lnTo>
                    <a:pt x="2210333" y="265756"/>
                  </a:lnTo>
                  <a:lnTo>
                    <a:pt x="2205528" y="275936"/>
                  </a:lnTo>
                  <a:cubicBezTo>
                    <a:pt x="2200958" y="279095"/>
                    <a:pt x="2195333" y="268564"/>
                    <a:pt x="2198145" y="285414"/>
                  </a:cubicBezTo>
                  <a:cubicBezTo>
                    <a:pt x="2198145" y="270436"/>
                    <a:pt x="2175645" y="296647"/>
                    <a:pt x="2179395" y="262947"/>
                  </a:cubicBezTo>
                  <a:cubicBezTo>
                    <a:pt x="2179395" y="236736"/>
                    <a:pt x="2179395" y="236736"/>
                    <a:pt x="2179395" y="236736"/>
                  </a:cubicBezTo>
                  <a:cubicBezTo>
                    <a:pt x="2171895" y="240481"/>
                    <a:pt x="2168145" y="262947"/>
                    <a:pt x="2160645" y="274181"/>
                  </a:cubicBezTo>
                  <a:cubicBezTo>
                    <a:pt x="2160645" y="274120"/>
                    <a:pt x="2160645" y="266677"/>
                    <a:pt x="2160645" y="262947"/>
                  </a:cubicBezTo>
                  <a:cubicBezTo>
                    <a:pt x="2156895" y="304136"/>
                    <a:pt x="2141894" y="259203"/>
                    <a:pt x="2134394" y="289158"/>
                  </a:cubicBezTo>
                  <a:cubicBezTo>
                    <a:pt x="2119394" y="277925"/>
                    <a:pt x="2096893" y="289158"/>
                    <a:pt x="2089393" y="262947"/>
                  </a:cubicBezTo>
                  <a:cubicBezTo>
                    <a:pt x="2078143" y="274181"/>
                    <a:pt x="2066893" y="289158"/>
                    <a:pt x="2055642" y="281670"/>
                  </a:cubicBezTo>
                  <a:cubicBezTo>
                    <a:pt x="2055642" y="277925"/>
                    <a:pt x="2059393" y="274181"/>
                    <a:pt x="2063143" y="266692"/>
                  </a:cubicBezTo>
                  <a:cubicBezTo>
                    <a:pt x="2051892" y="255459"/>
                    <a:pt x="2051892" y="266692"/>
                    <a:pt x="2044392" y="270436"/>
                  </a:cubicBezTo>
                  <a:cubicBezTo>
                    <a:pt x="2044392" y="266692"/>
                    <a:pt x="2029392" y="247970"/>
                    <a:pt x="2018142" y="232992"/>
                  </a:cubicBezTo>
                  <a:cubicBezTo>
                    <a:pt x="2006891" y="244225"/>
                    <a:pt x="2010642" y="266692"/>
                    <a:pt x="2010642" y="277925"/>
                  </a:cubicBezTo>
                  <a:cubicBezTo>
                    <a:pt x="1999391" y="240481"/>
                    <a:pt x="1976891" y="304136"/>
                    <a:pt x="1965641" y="266692"/>
                  </a:cubicBezTo>
                  <a:cubicBezTo>
                    <a:pt x="1969391" y="262947"/>
                    <a:pt x="1980641" y="247970"/>
                    <a:pt x="1973141" y="240481"/>
                  </a:cubicBezTo>
                  <a:cubicBezTo>
                    <a:pt x="1961891" y="199292"/>
                    <a:pt x="1950640" y="266692"/>
                    <a:pt x="1935640" y="247970"/>
                  </a:cubicBezTo>
                  <a:cubicBezTo>
                    <a:pt x="1935640" y="281670"/>
                    <a:pt x="1935640" y="281670"/>
                    <a:pt x="1935640" y="281670"/>
                  </a:cubicBezTo>
                  <a:cubicBezTo>
                    <a:pt x="1931890" y="259203"/>
                    <a:pt x="1913139" y="300392"/>
                    <a:pt x="1913139" y="266692"/>
                  </a:cubicBezTo>
                  <a:cubicBezTo>
                    <a:pt x="1909389" y="277925"/>
                    <a:pt x="1894389" y="255459"/>
                    <a:pt x="1898139" y="285414"/>
                  </a:cubicBezTo>
                  <a:cubicBezTo>
                    <a:pt x="1868139" y="259203"/>
                    <a:pt x="1826888" y="300392"/>
                    <a:pt x="1811887" y="244225"/>
                  </a:cubicBezTo>
                  <a:cubicBezTo>
                    <a:pt x="1808137" y="247970"/>
                    <a:pt x="1800637" y="240481"/>
                    <a:pt x="1800637" y="259203"/>
                  </a:cubicBezTo>
                  <a:lnTo>
                    <a:pt x="1805559" y="265522"/>
                  </a:lnTo>
                  <a:cubicBezTo>
                    <a:pt x="1809778" y="265521"/>
                    <a:pt x="1811887" y="250778"/>
                    <a:pt x="1811887" y="259203"/>
                  </a:cubicBezTo>
                  <a:cubicBezTo>
                    <a:pt x="1808137" y="259203"/>
                    <a:pt x="1808137" y="266692"/>
                    <a:pt x="1808137" y="270436"/>
                  </a:cubicBezTo>
                  <a:cubicBezTo>
                    <a:pt x="1800637" y="262947"/>
                    <a:pt x="1793137" y="262947"/>
                    <a:pt x="1800637" y="236736"/>
                  </a:cubicBezTo>
                  <a:cubicBezTo>
                    <a:pt x="1781887" y="214270"/>
                    <a:pt x="1781887" y="289158"/>
                    <a:pt x="1755636" y="277925"/>
                  </a:cubicBezTo>
                  <a:cubicBezTo>
                    <a:pt x="1759386" y="262947"/>
                    <a:pt x="1755636" y="259203"/>
                    <a:pt x="1748136" y="259203"/>
                  </a:cubicBezTo>
                  <a:cubicBezTo>
                    <a:pt x="1733136" y="281670"/>
                    <a:pt x="1733136" y="281670"/>
                    <a:pt x="1733136" y="281670"/>
                  </a:cubicBezTo>
                  <a:cubicBezTo>
                    <a:pt x="1718135" y="277925"/>
                    <a:pt x="1725636" y="251714"/>
                    <a:pt x="1725636" y="229248"/>
                  </a:cubicBezTo>
                  <a:cubicBezTo>
                    <a:pt x="1718135" y="232992"/>
                    <a:pt x="1706885" y="232992"/>
                    <a:pt x="1703135" y="247970"/>
                  </a:cubicBezTo>
                  <a:cubicBezTo>
                    <a:pt x="1695635" y="221759"/>
                    <a:pt x="1695635" y="221759"/>
                    <a:pt x="1695635" y="221759"/>
                  </a:cubicBezTo>
                  <a:cubicBezTo>
                    <a:pt x="1703135" y="240481"/>
                    <a:pt x="1688135" y="232992"/>
                    <a:pt x="1684385" y="240481"/>
                  </a:cubicBezTo>
                  <a:lnTo>
                    <a:pt x="1687666" y="233928"/>
                  </a:lnTo>
                  <a:cubicBezTo>
                    <a:pt x="1684385" y="225503"/>
                    <a:pt x="1676885" y="229248"/>
                    <a:pt x="1673134" y="232992"/>
                  </a:cubicBezTo>
                  <a:cubicBezTo>
                    <a:pt x="1673134" y="244225"/>
                    <a:pt x="1680635" y="251714"/>
                    <a:pt x="1688135" y="255459"/>
                  </a:cubicBezTo>
                  <a:cubicBezTo>
                    <a:pt x="1680635" y="266692"/>
                    <a:pt x="1676885" y="262947"/>
                    <a:pt x="1669384" y="274181"/>
                  </a:cubicBezTo>
                  <a:cubicBezTo>
                    <a:pt x="1673134" y="251714"/>
                    <a:pt x="1658134" y="259203"/>
                    <a:pt x="1650634" y="255459"/>
                  </a:cubicBezTo>
                  <a:cubicBezTo>
                    <a:pt x="1643134" y="251714"/>
                    <a:pt x="1639384" y="274181"/>
                    <a:pt x="1639384" y="274181"/>
                  </a:cubicBezTo>
                  <a:cubicBezTo>
                    <a:pt x="1639384" y="262947"/>
                    <a:pt x="1624383" y="274181"/>
                    <a:pt x="1631884" y="255459"/>
                  </a:cubicBezTo>
                  <a:cubicBezTo>
                    <a:pt x="1635634" y="251714"/>
                    <a:pt x="1639384" y="266692"/>
                    <a:pt x="1643134" y="259203"/>
                  </a:cubicBezTo>
                  <a:cubicBezTo>
                    <a:pt x="1639384" y="247970"/>
                    <a:pt x="1639384" y="229248"/>
                    <a:pt x="1628134" y="244225"/>
                  </a:cubicBezTo>
                  <a:cubicBezTo>
                    <a:pt x="1620633" y="255459"/>
                    <a:pt x="1628134" y="285414"/>
                    <a:pt x="1613133" y="274181"/>
                  </a:cubicBezTo>
                  <a:cubicBezTo>
                    <a:pt x="1616883" y="266692"/>
                    <a:pt x="1620633" y="259203"/>
                    <a:pt x="1624383" y="251714"/>
                  </a:cubicBezTo>
                  <a:lnTo>
                    <a:pt x="1611258" y="241885"/>
                  </a:lnTo>
                  <a:lnTo>
                    <a:pt x="1609383" y="256863"/>
                  </a:lnTo>
                  <a:cubicBezTo>
                    <a:pt x="1605633" y="255459"/>
                    <a:pt x="1609383" y="251714"/>
                    <a:pt x="1605633" y="247970"/>
                  </a:cubicBezTo>
                  <a:cubicBezTo>
                    <a:pt x="1601883" y="270436"/>
                    <a:pt x="1586883" y="255459"/>
                    <a:pt x="1583133" y="277925"/>
                  </a:cubicBezTo>
                  <a:cubicBezTo>
                    <a:pt x="1575632" y="281670"/>
                    <a:pt x="1568132" y="262947"/>
                    <a:pt x="1560632" y="262947"/>
                  </a:cubicBezTo>
                  <a:cubicBezTo>
                    <a:pt x="1553132" y="247970"/>
                    <a:pt x="1541882" y="255459"/>
                    <a:pt x="1534382" y="270436"/>
                  </a:cubicBezTo>
                  <a:cubicBezTo>
                    <a:pt x="1530631" y="262947"/>
                    <a:pt x="1519381" y="266692"/>
                    <a:pt x="1515631" y="277925"/>
                  </a:cubicBezTo>
                  <a:cubicBezTo>
                    <a:pt x="1504381" y="262947"/>
                    <a:pt x="1511881" y="203037"/>
                    <a:pt x="1500631" y="225503"/>
                  </a:cubicBezTo>
                  <a:cubicBezTo>
                    <a:pt x="1489381" y="225503"/>
                    <a:pt x="1481880" y="262947"/>
                    <a:pt x="1485631" y="274181"/>
                  </a:cubicBezTo>
                  <a:cubicBezTo>
                    <a:pt x="1463130" y="262947"/>
                    <a:pt x="1440630" y="292903"/>
                    <a:pt x="1421879" y="262947"/>
                  </a:cubicBezTo>
                  <a:cubicBezTo>
                    <a:pt x="1418129" y="270436"/>
                    <a:pt x="1421879" y="274181"/>
                    <a:pt x="1414379" y="277925"/>
                  </a:cubicBezTo>
                  <a:cubicBezTo>
                    <a:pt x="1384378" y="270436"/>
                    <a:pt x="1346878" y="300392"/>
                    <a:pt x="1324377" y="262947"/>
                  </a:cubicBezTo>
                  <a:cubicBezTo>
                    <a:pt x="1335627" y="251714"/>
                    <a:pt x="1328127" y="240481"/>
                    <a:pt x="1328127" y="229248"/>
                  </a:cubicBezTo>
                  <a:lnTo>
                    <a:pt x="1323733" y="234689"/>
                  </a:lnTo>
                  <a:lnTo>
                    <a:pt x="1320107" y="228699"/>
                  </a:lnTo>
                  <a:cubicBezTo>
                    <a:pt x="1319162" y="227492"/>
                    <a:pt x="1318283" y="229248"/>
                    <a:pt x="1316877" y="240481"/>
                  </a:cubicBezTo>
                  <a:cubicBezTo>
                    <a:pt x="1316877" y="259203"/>
                    <a:pt x="1313127" y="270436"/>
                    <a:pt x="1324377" y="277925"/>
                  </a:cubicBezTo>
                  <a:cubicBezTo>
                    <a:pt x="1305627" y="285414"/>
                    <a:pt x="1275626" y="285414"/>
                    <a:pt x="1268126" y="266692"/>
                  </a:cubicBezTo>
                  <a:cubicBezTo>
                    <a:pt x="1271876" y="274181"/>
                    <a:pt x="1268126" y="281670"/>
                    <a:pt x="1264376" y="285414"/>
                  </a:cubicBezTo>
                  <a:lnTo>
                    <a:pt x="1257344" y="260139"/>
                  </a:lnTo>
                  <a:cubicBezTo>
                    <a:pt x="1253126" y="256395"/>
                    <a:pt x="1247501" y="257331"/>
                    <a:pt x="1241875" y="262947"/>
                  </a:cubicBezTo>
                  <a:lnTo>
                    <a:pt x="1241875" y="279329"/>
                  </a:lnTo>
                  <a:lnTo>
                    <a:pt x="1235313" y="265288"/>
                  </a:lnTo>
                  <a:cubicBezTo>
                    <a:pt x="1230625" y="266693"/>
                    <a:pt x="1226875" y="300392"/>
                    <a:pt x="1219375" y="281670"/>
                  </a:cubicBezTo>
                  <a:cubicBezTo>
                    <a:pt x="1219375" y="274181"/>
                    <a:pt x="1219375" y="266692"/>
                    <a:pt x="1215625" y="262947"/>
                  </a:cubicBezTo>
                  <a:cubicBezTo>
                    <a:pt x="1204375" y="277925"/>
                    <a:pt x="1189374" y="300392"/>
                    <a:pt x="1178124" y="285414"/>
                  </a:cubicBezTo>
                  <a:cubicBezTo>
                    <a:pt x="1170624" y="259203"/>
                    <a:pt x="1170624" y="259203"/>
                    <a:pt x="1170624" y="259203"/>
                  </a:cubicBezTo>
                  <a:cubicBezTo>
                    <a:pt x="1166874" y="262947"/>
                    <a:pt x="1155624" y="277925"/>
                    <a:pt x="1166874" y="285414"/>
                  </a:cubicBezTo>
                  <a:cubicBezTo>
                    <a:pt x="1148123" y="270436"/>
                    <a:pt x="1133123" y="266692"/>
                    <a:pt x="1129373" y="244225"/>
                  </a:cubicBezTo>
                  <a:cubicBezTo>
                    <a:pt x="1091872" y="296647"/>
                    <a:pt x="1043121" y="296647"/>
                    <a:pt x="1005620" y="292903"/>
                  </a:cubicBezTo>
                  <a:lnTo>
                    <a:pt x="1008902" y="283074"/>
                  </a:lnTo>
                  <a:lnTo>
                    <a:pt x="1003137" y="279278"/>
                  </a:lnTo>
                  <a:cubicBezTo>
                    <a:pt x="999292" y="282372"/>
                    <a:pt x="999995" y="301328"/>
                    <a:pt x="994370" y="292903"/>
                  </a:cubicBezTo>
                  <a:cubicBezTo>
                    <a:pt x="998120" y="281670"/>
                    <a:pt x="986870" y="266692"/>
                    <a:pt x="994370" y="251714"/>
                  </a:cubicBezTo>
                  <a:cubicBezTo>
                    <a:pt x="983120" y="236736"/>
                    <a:pt x="975620" y="274181"/>
                    <a:pt x="968120" y="277925"/>
                  </a:cubicBezTo>
                  <a:lnTo>
                    <a:pt x="967651" y="284419"/>
                  </a:lnTo>
                  <a:lnTo>
                    <a:pt x="971342" y="280668"/>
                  </a:lnTo>
                  <a:cubicBezTo>
                    <a:pt x="972573" y="279680"/>
                    <a:pt x="973276" y="280733"/>
                    <a:pt x="971870" y="289158"/>
                  </a:cubicBezTo>
                  <a:cubicBezTo>
                    <a:pt x="971870" y="296647"/>
                    <a:pt x="953119" y="274181"/>
                    <a:pt x="949369" y="300392"/>
                  </a:cubicBezTo>
                  <a:cubicBezTo>
                    <a:pt x="945619" y="292903"/>
                    <a:pt x="949369" y="274181"/>
                    <a:pt x="949369" y="262947"/>
                  </a:cubicBezTo>
                  <a:lnTo>
                    <a:pt x="942807" y="272777"/>
                  </a:lnTo>
                  <a:cubicBezTo>
                    <a:pt x="930619" y="244225"/>
                    <a:pt x="968120" y="221759"/>
                    <a:pt x="956869" y="184315"/>
                  </a:cubicBezTo>
                  <a:lnTo>
                    <a:pt x="950307" y="187591"/>
                  </a:lnTo>
                  <a:cubicBezTo>
                    <a:pt x="941869" y="158104"/>
                    <a:pt x="971870" y="154359"/>
                    <a:pt x="953119" y="146870"/>
                  </a:cubicBezTo>
                  <a:cubicBezTo>
                    <a:pt x="941869" y="158104"/>
                    <a:pt x="934369" y="195548"/>
                    <a:pt x="941869" y="206781"/>
                  </a:cubicBezTo>
                  <a:cubicBezTo>
                    <a:pt x="923119" y="214270"/>
                    <a:pt x="930619" y="270436"/>
                    <a:pt x="908118" y="266692"/>
                  </a:cubicBezTo>
                  <a:cubicBezTo>
                    <a:pt x="904368" y="251714"/>
                    <a:pt x="926869" y="262947"/>
                    <a:pt x="923119" y="244225"/>
                  </a:cubicBezTo>
                  <a:cubicBezTo>
                    <a:pt x="915619" y="221759"/>
                    <a:pt x="904368" y="255459"/>
                    <a:pt x="893118" y="247970"/>
                  </a:cubicBezTo>
                  <a:cubicBezTo>
                    <a:pt x="904368" y="255459"/>
                    <a:pt x="896868" y="281670"/>
                    <a:pt x="889368" y="285414"/>
                  </a:cubicBezTo>
                  <a:cubicBezTo>
                    <a:pt x="878118" y="274181"/>
                    <a:pt x="896868" y="262947"/>
                    <a:pt x="881868" y="259203"/>
                  </a:cubicBezTo>
                  <a:cubicBezTo>
                    <a:pt x="878118" y="274181"/>
                    <a:pt x="863117" y="285414"/>
                    <a:pt x="878118" y="296647"/>
                  </a:cubicBezTo>
                  <a:lnTo>
                    <a:pt x="872434" y="309519"/>
                  </a:lnTo>
                  <a:cubicBezTo>
                    <a:pt x="866633" y="312327"/>
                    <a:pt x="860305" y="291967"/>
                    <a:pt x="851867" y="311625"/>
                  </a:cubicBezTo>
                  <a:cubicBezTo>
                    <a:pt x="848117" y="289158"/>
                    <a:pt x="870618" y="259203"/>
                    <a:pt x="851867" y="244225"/>
                  </a:cubicBezTo>
                  <a:cubicBezTo>
                    <a:pt x="855617" y="266692"/>
                    <a:pt x="833117" y="274181"/>
                    <a:pt x="840617" y="311625"/>
                  </a:cubicBezTo>
                  <a:cubicBezTo>
                    <a:pt x="833117" y="304136"/>
                    <a:pt x="833117" y="285414"/>
                    <a:pt x="840617" y="270436"/>
                  </a:cubicBezTo>
                  <a:cubicBezTo>
                    <a:pt x="829367" y="255459"/>
                    <a:pt x="814366" y="311625"/>
                    <a:pt x="814366" y="266692"/>
                  </a:cubicBezTo>
                  <a:cubicBezTo>
                    <a:pt x="810616" y="289158"/>
                    <a:pt x="810616" y="289158"/>
                    <a:pt x="810616" y="289158"/>
                  </a:cubicBezTo>
                  <a:cubicBezTo>
                    <a:pt x="806866" y="281670"/>
                    <a:pt x="803116" y="277925"/>
                    <a:pt x="799366" y="262947"/>
                  </a:cubicBezTo>
                  <a:cubicBezTo>
                    <a:pt x="791866" y="262947"/>
                    <a:pt x="773116" y="296647"/>
                    <a:pt x="773116" y="259203"/>
                  </a:cubicBezTo>
                  <a:cubicBezTo>
                    <a:pt x="773116" y="262947"/>
                    <a:pt x="754365" y="259203"/>
                    <a:pt x="758115" y="285414"/>
                  </a:cubicBezTo>
                  <a:cubicBezTo>
                    <a:pt x="769365" y="300392"/>
                    <a:pt x="773116" y="266692"/>
                    <a:pt x="776866" y="300392"/>
                  </a:cubicBezTo>
                  <a:lnTo>
                    <a:pt x="772823" y="290094"/>
                  </a:lnTo>
                  <a:cubicBezTo>
                    <a:pt x="767725" y="287988"/>
                    <a:pt x="759990" y="306944"/>
                    <a:pt x="754365" y="315369"/>
                  </a:cubicBezTo>
                  <a:lnTo>
                    <a:pt x="754365" y="302264"/>
                  </a:lnTo>
                  <a:cubicBezTo>
                    <a:pt x="750615" y="304136"/>
                    <a:pt x="743115" y="300392"/>
                    <a:pt x="739365" y="315369"/>
                  </a:cubicBezTo>
                  <a:cubicBezTo>
                    <a:pt x="743115" y="307880"/>
                    <a:pt x="739365" y="300392"/>
                    <a:pt x="739365" y="296647"/>
                  </a:cubicBezTo>
                  <a:lnTo>
                    <a:pt x="732802" y="313029"/>
                  </a:lnTo>
                  <a:cubicBezTo>
                    <a:pt x="716864" y="326603"/>
                    <a:pt x="731865" y="281670"/>
                    <a:pt x="713114" y="285414"/>
                  </a:cubicBezTo>
                  <a:lnTo>
                    <a:pt x="726240" y="272309"/>
                  </a:lnTo>
                  <a:cubicBezTo>
                    <a:pt x="724365" y="274181"/>
                    <a:pt x="720614" y="251714"/>
                    <a:pt x="713114" y="259203"/>
                  </a:cubicBezTo>
                  <a:cubicBezTo>
                    <a:pt x="709364" y="277925"/>
                    <a:pt x="701864" y="300392"/>
                    <a:pt x="698114" y="315369"/>
                  </a:cubicBezTo>
                  <a:cubicBezTo>
                    <a:pt x="692506" y="320969"/>
                    <a:pt x="693188" y="305634"/>
                    <a:pt x="690926" y="307256"/>
                  </a:cubicBezTo>
                  <a:lnTo>
                    <a:pt x="697215" y="294697"/>
                  </a:lnTo>
                  <a:cubicBezTo>
                    <a:pt x="701864" y="285414"/>
                    <a:pt x="690614" y="259203"/>
                    <a:pt x="679364" y="259203"/>
                  </a:cubicBezTo>
                  <a:cubicBezTo>
                    <a:pt x="671863" y="266692"/>
                    <a:pt x="660613" y="292903"/>
                    <a:pt x="671863" y="304136"/>
                  </a:cubicBezTo>
                  <a:cubicBezTo>
                    <a:pt x="664363" y="304136"/>
                    <a:pt x="656863" y="292903"/>
                    <a:pt x="664363" y="277925"/>
                  </a:cubicBezTo>
                  <a:cubicBezTo>
                    <a:pt x="649363" y="285414"/>
                    <a:pt x="664363" y="300392"/>
                    <a:pt x="653113" y="311625"/>
                  </a:cubicBezTo>
                  <a:cubicBezTo>
                    <a:pt x="649363" y="296647"/>
                    <a:pt x="634363" y="277925"/>
                    <a:pt x="626862" y="259203"/>
                  </a:cubicBezTo>
                  <a:cubicBezTo>
                    <a:pt x="638113" y="229248"/>
                    <a:pt x="638113" y="229248"/>
                    <a:pt x="638113" y="229248"/>
                  </a:cubicBezTo>
                  <a:lnTo>
                    <a:pt x="631550" y="229248"/>
                  </a:lnTo>
                  <a:cubicBezTo>
                    <a:pt x="641863" y="203037"/>
                    <a:pt x="626862" y="206781"/>
                    <a:pt x="634363" y="180570"/>
                  </a:cubicBezTo>
                  <a:cubicBezTo>
                    <a:pt x="626862" y="176826"/>
                    <a:pt x="619362" y="184315"/>
                    <a:pt x="615612" y="191803"/>
                  </a:cubicBezTo>
                  <a:cubicBezTo>
                    <a:pt x="630613" y="236736"/>
                    <a:pt x="596862" y="251714"/>
                    <a:pt x="600612" y="292903"/>
                  </a:cubicBezTo>
                  <a:cubicBezTo>
                    <a:pt x="578111" y="300392"/>
                    <a:pt x="589362" y="195548"/>
                    <a:pt x="563111" y="255459"/>
                  </a:cubicBezTo>
                  <a:cubicBezTo>
                    <a:pt x="566861" y="266692"/>
                    <a:pt x="555611" y="296647"/>
                    <a:pt x="570611" y="285414"/>
                  </a:cubicBezTo>
                  <a:cubicBezTo>
                    <a:pt x="555611" y="281670"/>
                    <a:pt x="559361" y="322858"/>
                    <a:pt x="544361" y="307880"/>
                  </a:cubicBezTo>
                  <a:cubicBezTo>
                    <a:pt x="555611" y="292903"/>
                    <a:pt x="533111" y="266692"/>
                    <a:pt x="551861" y="244225"/>
                  </a:cubicBezTo>
                  <a:cubicBezTo>
                    <a:pt x="548111" y="255459"/>
                    <a:pt x="559361" y="255459"/>
                    <a:pt x="563111" y="251714"/>
                  </a:cubicBezTo>
                  <a:cubicBezTo>
                    <a:pt x="555611" y="236736"/>
                    <a:pt x="563111" y="210525"/>
                    <a:pt x="551861" y="210525"/>
                  </a:cubicBezTo>
                  <a:cubicBezTo>
                    <a:pt x="540611" y="214270"/>
                    <a:pt x="529360" y="214270"/>
                    <a:pt x="533111" y="236736"/>
                  </a:cubicBezTo>
                  <a:lnTo>
                    <a:pt x="534810" y="245980"/>
                  </a:lnTo>
                  <a:cubicBezTo>
                    <a:pt x="537798" y="249140"/>
                    <a:pt x="543423" y="238609"/>
                    <a:pt x="540611" y="255459"/>
                  </a:cubicBezTo>
                  <a:cubicBezTo>
                    <a:pt x="521860" y="262947"/>
                    <a:pt x="521860" y="229248"/>
                    <a:pt x="510610" y="270436"/>
                  </a:cubicBezTo>
                  <a:cubicBezTo>
                    <a:pt x="521860" y="266692"/>
                    <a:pt x="525610" y="289158"/>
                    <a:pt x="525610" y="304136"/>
                  </a:cubicBezTo>
                  <a:lnTo>
                    <a:pt x="512485" y="313965"/>
                  </a:lnTo>
                  <a:lnTo>
                    <a:pt x="513891" y="302264"/>
                  </a:lnTo>
                  <a:cubicBezTo>
                    <a:pt x="495610" y="289158"/>
                    <a:pt x="506860" y="326603"/>
                    <a:pt x="488110" y="322858"/>
                  </a:cubicBezTo>
                  <a:cubicBezTo>
                    <a:pt x="480609" y="292903"/>
                    <a:pt x="480609" y="292903"/>
                    <a:pt x="480609" y="292903"/>
                  </a:cubicBezTo>
                  <a:cubicBezTo>
                    <a:pt x="484359" y="266692"/>
                    <a:pt x="506860" y="304136"/>
                    <a:pt x="506860" y="262947"/>
                  </a:cubicBezTo>
                  <a:cubicBezTo>
                    <a:pt x="491860" y="259203"/>
                    <a:pt x="488110" y="281670"/>
                    <a:pt x="476859" y="270436"/>
                  </a:cubicBezTo>
                  <a:cubicBezTo>
                    <a:pt x="480609" y="266692"/>
                    <a:pt x="484359" y="266692"/>
                    <a:pt x="484359" y="262947"/>
                  </a:cubicBezTo>
                  <a:cubicBezTo>
                    <a:pt x="480609" y="259203"/>
                    <a:pt x="480609" y="203037"/>
                    <a:pt x="461859" y="236736"/>
                  </a:cubicBezTo>
                  <a:cubicBezTo>
                    <a:pt x="450609" y="247970"/>
                    <a:pt x="458109" y="251714"/>
                    <a:pt x="458109" y="266692"/>
                  </a:cubicBezTo>
                  <a:cubicBezTo>
                    <a:pt x="435608" y="270436"/>
                    <a:pt x="428108" y="285414"/>
                    <a:pt x="416858" y="289158"/>
                  </a:cubicBezTo>
                  <a:cubicBezTo>
                    <a:pt x="420608" y="259203"/>
                    <a:pt x="394358" y="285414"/>
                    <a:pt x="409358" y="255459"/>
                  </a:cubicBezTo>
                  <a:cubicBezTo>
                    <a:pt x="416858" y="274181"/>
                    <a:pt x="443109" y="270436"/>
                    <a:pt x="450609" y="244225"/>
                  </a:cubicBezTo>
                  <a:lnTo>
                    <a:pt x="452015" y="228429"/>
                  </a:lnTo>
                  <a:cubicBezTo>
                    <a:pt x="456937" y="222461"/>
                    <a:pt x="470297" y="238609"/>
                    <a:pt x="473109" y="210525"/>
                  </a:cubicBezTo>
                  <a:cubicBezTo>
                    <a:pt x="458109" y="210525"/>
                    <a:pt x="458109" y="173081"/>
                    <a:pt x="458109" y="150615"/>
                  </a:cubicBezTo>
                  <a:cubicBezTo>
                    <a:pt x="454359" y="150615"/>
                    <a:pt x="446859" y="158104"/>
                    <a:pt x="446859" y="161848"/>
                  </a:cubicBezTo>
                  <a:cubicBezTo>
                    <a:pt x="443109" y="184315"/>
                    <a:pt x="450609" y="184315"/>
                    <a:pt x="446859" y="206781"/>
                  </a:cubicBezTo>
                  <a:cubicBezTo>
                    <a:pt x="431858" y="199292"/>
                    <a:pt x="413108" y="214270"/>
                    <a:pt x="401858" y="232992"/>
                  </a:cubicBezTo>
                  <a:cubicBezTo>
                    <a:pt x="398108" y="221759"/>
                    <a:pt x="398108" y="199292"/>
                    <a:pt x="405608" y="199292"/>
                  </a:cubicBezTo>
                  <a:cubicBezTo>
                    <a:pt x="386857" y="203037"/>
                    <a:pt x="364357" y="199292"/>
                    <a:pt x="341857" y="195548"/>
                  </a:cubicBezTo>
                  <a:lnTo>
                    <a:pt x="343204" y="211403"/>
                  </a:lnTo>
                  <a:cubicBezTo>
                    <a:pt x="340332" y="216794"/>
                    <a:pt x="331829" y="214764"/>
                    <a:pt x="327968" y="219090"/>
                  </a:cubicBezTo>
                  <a:cubicBezTo>
                    <a:pt x="326768" y="208116"/>
                    <a:pt x="325402" y="195934"/>
                    <a:pt x="326856" y="184315"/>
                  </a:cubicBezTo>
                  <a:lnTo>
                    <a:pt x="320293" y="187708"/>
                  </a:lnTo>
                  <a:cubicBezTo>
                    <a:pt x="317481" y="184548"/>
                    <a:pt x="323106" y="165592"/>
                    <a:pt x="311856" y="165592"/>
                  </a:cubicBezTo>
                  <a:cubicBezTo>
                    <a:pt x="300606" y="180570"/>
                    <a:pt x="281855" y="191803"/>
                    <a:pt x="266855" y="199292"/>
                  </a:cubicBezTo>
                  <a:cubicBezTo>
                    <a:pt x="248105" y="169337"/>
                    <a:pt x="218104" y="195548"/>
                    <a:pt x="199354" y="195548"/>
                  </a:cubicBezTo>
                  <a:cubicBezTo>
                    <a:pt x="191853" y="180570"/>
                    <a:pt x="195603" y="150615"/>
                    <a:pt x="188103" y="143126"/>
                  </a:cubicBezTo>
                  <a:cubicBezTo>
                    <a:pt x="176853" y="143126"/>
                    <a:pt x="195603" y="180570"/>
                    <a:pt x="176853" y="165592"/>
                  </a:cubicBezTo>
                  <a:lnTo>
                    <a:pt x="180134" y="159040"/>
                  </a:lnTo>
                  <a:cubicBezTo>
                    <a:pt x="173103" y="165592"/>
                    <a:pt x="150602" y="135637"/>
                    <a:pt x="143102" y="180570"/>
                  </a:cubicBezTo>
                  <a:cubicBezTo>
                    <a:pt x="150602" y="146870"/>
                    <a:pt x="150602" y="146870"/>
                    <a:pt x="150602" y="146870"/>
                  </a:cubicBezTo>
                  <a:cubicBezTo>
                    <a:pt x="146852" y="143126"/>
                    <a:pt x="143102" y="150615"/>
                    <a:pt x="139352" y="154359"/>
                  </a:cubicBezTo>
                  <a:cubicBezTo>
                    <a:pt x="139352" y="143126"/>
                    <a:pt x="135602" y="131893"/>
                    <a:pt x="143102" y="124404"/>
                  </a:cubicBezTo>
                  <a:cubicBezTo>
                    <a:pt x="131852" y="101937"/>
                    <a:pt x="120602" y="128148"/>
                    <a:pt x="109352" y="128148"/>
                  </a:cubicBezTo>
                  <a:cubicBezTo>
                    <a:pt x="116852" y="150615"/>
                    <a:pt x="116852" y="150615"/>
                    <a:pt x="116852" y="150615"/>
                  </a:cubicBezTo>
                  <a:cubicBezTo>
                    <a:pt x="94351" y="165592"/>
                    <a:pt x="83101" y="146870"/>
                    <a:pt x="64351" y="150615"/>
                  </a:cubicBezTo>
                  <a:lnTo>
                    <a:pt x="64351" y="134233"/>
                  </a:lnTo>
                  <a:lnTo>
                    <a:pt x="54507" y="141722"/>
                  </a:lnTo>
                  <a:lnTo>
                    <a:pt x="49819" y="121595"/>
                  </a:lnTo>
                  <a:cubicBezTo>
                    <a:pt x="46538" y="117851"/>
                    <a:pt x="41850" y="118787"/>
                    <a:pt x="38100" y="128148"/>
                  </a:cubicBezTo>
                  <a:cubicBezTo>
                    <a:pt x="71851" y="79471"/>
                    <a:pt x="71851" y="79471"/>
                    <a:pt x="71851" y="79471"/>
                  </a:cubicBezTo>
                  <a:cubicBezTo>
                    <a:pt x="79351" y="90704"/>
                    <a:pt x="60601" y="101937"/>
                    <a:pt x="64351" y="124404"/>
                  </a:cubicBezTo>
                  <a:cubicBezTo>
                    <a:pt x="68101" y="139381"/>
                    <a:pt x="86851" y="135637"/>
                    <a:pt x="90601" y="116915"/>
                  </a:cubicBezTo>
                  <a:cubicBezTo>
                    <a:pt x="83101" y="113170"/>
                    <a:pt x="83101" y="116915"/>
                    <a:pt x="79351" y="124404"/>
                  </a:cubicBezTo>
                  <a:cubicBezTo>
                    <a:pt x="75601" y="98193"/>
                    <a:pt x="86851" y="98193"/>
                    <a:pt x="90601" y="79471"/>
                  </a:cubicBezTo>
                  <a:lnTo>
                    <a:pt x="86912" y="78801"/>
                  </a:lnTo>
                  <a:cubicBezTo>
                    <a:pt x="92572" y="68177"/>
                    <a:pt x="99534" y="67761"/>
                    <a:pt x="109352" y="64493"/>
                  </a:cubicBezTo>
                  <a:cubicBezTo>
                    <a:pt x="101851" y="75726"/>
                    <a:pt x="113102" y="83215"/>
                    <a:pt x="109352" y="90704"/>
                  </a:cubicBezTo>
                  <a:cubicBezTo>
                    <a:pt x="109352" y="68237"/>
                    <a:pt x="120602" y="60749"/>
                    <a:pt x="135602" y="68237"/>
                  </a:cubicBezTo>
                  <a:cubicBezTo>
                    <a:pt x="146852" y="94448"/>
                    <a:pt x="165603" y="49515"/>
                    <a:pt x="180603" y="57004"/>
                  </a:cubicBezTo>
                  <a:cubicBezTo>
                    <a:pt x="173103" y="83215"/>
                    <a:pt x="161853" y="101937"/>
                    <a:pt x="154353" y="113170"/>
                  </a:cubicBezTo>
                  <a:cubicBezTo>
                    <a:pt x="161853" y="124404"/>
                    <a:pt x="165603" y="113170"/>
                    <a:pt x="173103" y="124404"/>
                  </a:cubicBezTo>
                  <a:cubicBezTo>
                    <a:pt x="180603" y="105682"/>
                    <a:pt x="184353" y="79471"/>
                    <a:pt x="199354" y="68237"/>
                  </a:cubicBezTo>
                  <a:lnTo>
                    <a:pt x="199354" y="84619"/>
                  </a:lnTo>
                  <a:cubicBezTo>
                    <a:pt x="210604" y="75726"/>
                    <a:pt x="210604" y="49515"/>
                    <a:pt x="229354" y="53260"/>
                  </a:cubicBezTo>
                  <a:cubicBezTo>
                    <a:pt x="255605" y="64493"/>
                    <a:pt x="281855" y="64493"/>
                    <a:pt x="304356" y="68237"/>
                  </a:cubicBezTo>
                  <a:lnTo>
                    <a:pt x="304356" y="84619"/>
                  </a:lnTo>
                  <a:cubicBezTo>
                    <a:pt x="315606" y="49515"/>
                    <a:pt x="341857" y="71982"/>
                    <a:pt x="356857" y="57004"/>
                  </a:cubicBezTo>
                  <a:cubicBezTo>
                    <a:pt x="383107" y="75726"/>
                    <a:pt x="413108" y="42026"/>
                    <a:pt x="428108" y="71982"/>
                  </a:cubicBezTo>
                  <a:cubicBezTo>
                    <a:pt x="473109" y="60749"/>
                    <a:pt x="514360" y="45771"/>
                    <a:pt x="563111" y="57004"/>
                  </a:cubicBezTo>
                  <a:cubicBezTo>
                    <a:pt x="551861" y="83215"/>
                    <a:pt x="551861" y="83215"/>
                    <a:pt x="551861" y="83215"/>
                  </a:cubicBezTo>
                  <a:lnTo>
                    <a:pt x="557896" y="76019"/>
                  </a:lnTo>
                  <a:cubicBezTo>
                    <a:pt x="561939" y="76896"/>
                    <a:pt x="561236" y="97257"/>
                    <a:pt x="566861" y="94448"/>
                  </a:cubicBezTo>
                  <a:cubicBezTo>
                    <a:pt x="559361" y="71982"/>
                    <a:pt x="578111" y="64493"/>
                    <a:pt x="585612" y="49515"/>
                  </a:cubicBezTo>
                  <a:cubicBezTo>
                    <a:pt x="608112" y="71982"/>
                    <a:pt x="634363" y="49515"/>
                    <a:pt x="653113" y="30793"/>
                  </a:cubicBezTo>
                  <a:lnTo>
                    <a:pt x="653113" y="47175"/>
                  </a:lnTo>
                  <a:cubicBezTo>
                    <a:pt x="675614" y="15815"/>
                    <a:pt x="694364" y="45771"/>
                    <a:pt x="720614" y="53260"/>
                  </a:cubicBezTo>
                  <a:cubicBezTo>
                    <a:pt x="720614" y="60749"/>
                    <a:pt x="724365" y="79471"/>
                    <a:pt x="731865" y="75726"/>
                  </a:cubicBezTo>
                  <a:cubicBezTo>
                    <a:pt x="746865" y="45771"/>
                    <a:pt x="754365" y="49515"/>
                    <a:pt x="773116" y="30793"/>
                  </a:cubicBezTo>
                  <a:cubicBezTo>
                    <a:pt x="788116" y="30793"/>
                    <a:pt x="810616" y="38282"/>
                    <a:pt x="821867" y="53260"/>
                  </a:cubicBezTo>
                  <a:cubicBezTo>
                    <a:pt x="874368" y="12071"/>
                    <a:pt x="926869" y="42026"/>
                    <a:pt x="983120" y="15815"/>
                  </a:cubicBezTo>
                  <a:cubicBezTo>
                    <a:pt x="986870" y="38282"/>
                    <a:pt x="986870" y="38282"/>
                    <a:pt x="986870" y="38282"/>
                  </a:cubicBezTo>
                  <a:cubicBezTo>
                    <a:pt x="1039371" y="-6651"/>
                    <a:pt x="1103123" y="38282"/>
                    <a:pt x="1148123" y="15815"/>
                  </a:cubicBezTo>
                  <a:cubicBezTo>
                    <a:pt x="1144373" y="53260"/>
                    <a:pt x="1144373" y="53260"/>
                    <a:pt x="1144373" y="53260"/>
                  </a:cubicBezTo>
                  <a:cubicBezTo>
                    <a:pt x="1155624" y="64493"/>
                    <a:pt x="1174374" y="42026"/>
                    <a:pt x="1170624" y="15815"/>
                  </a:cubicBezTo>
                  <a:cubicBezTo>
                    <a:pt x="1185624" y="30793"/>
                    <a:pt x="1208125" y="838"/>
                    <a:pt x="1215625" y="30793"/>
                  </a:cubicBezTo>
                  <a:cubicBezTo>
                    <a:pt x="1230625" y="38282"/>
                    <a:pt x="1234375" y="15815"/>
                    <a:pt x="1245626" y="8326"/>
                  </a:cubicBezTo>
                  <a:cubicBezTo>
                    <a:pt x="1272400" y="21693"/>
                    <a:pt x="1284240" y="23131"/>
                    <a:pt x="1304900" y="17006"/>
                  </a:cubicBezTo>
                  <a:cubicBezTo>
                    <a:pt x="1302101" y="25479"/>
                    <a:pt x="1303175" y="38282"/>
                    <a:pt x="1309377" y="38282"/>
                  </a:cubicBezTo>
                  <a:cubicBezTo>
                    <a:pt x="1320627" y="30793"/>
                    <a:pt x="1346878" y="49515"/>
                    <a:pt x="1335627" y="4582"/>
                  </a:cubicBezTo>
                  <a:cubicBezTo>
                    <a:pt x="1365628" y="30793"/>
                    <a:pt x="1403129" y="-10396"/>
                    <a:pt x="1433129" y="23304"/>
                  </a:cubicBezTo>
                  <a:cubicBezTo>
                    <a:pt x="1429379" y="12071"/>
                    <a:pt x="1436880" y="8326"/>
                    <a:pt x="1440630" y="838"/>
                  </a:cubicBezTo>
                  <a:cubicBezTo>
                    <a:pt x="1466880" y="838"/>
                    <a:pt x="1493131" y="27049"/>
                    <a:pt x="1511881" y="4582"/>
                  </a:cubicBezTo>
                  <a:cubicBezTo>
                    <a:pt x="1515631" y="12071"/>
                    <a:pt x="1504381" y="27049"/>
                    <a:pt x="1515631" y="27049"/>
                  </a:cubicBezTo>
                  <a:cubicBezTo>
                    <a:pt x="1523131" y="23304"/>
                    <a:pt x="1515631" y="12071"/>
                    <a:pt x="1523131" y="4582"/>
                  </a:cubicBezTo>
                  <a:cubicBezTo>
                    <a:pt x="1533444" y="-98"/>
                    <a:pt x="1543757" y="-801"/>
                    <a:pt x="1554011" y="7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Freeform 19"/>
          <p:cNvSpPr>
            <a:spLocks noEditPoints="1"/>
          </p:cNvSpPr>
          <p:nvPr/>
        </p:nvSpPr>
        <p:spPr bwMode="auto">
          <a:xfrm>
            <a:off x="4141828" y="2230862"/>
            <a:ext cx="3908344" cy="2578414"/>
          </a:xfrm>
          <a:custGeom>
            <a:avLst/>
            <a:gdLst>
              <a:gd name="T0" fmla="*/ 2147483646 w 236"/>
              <a:gd name="T1" fmla="*/ 2147483646 h 158"/>
              <a:gd name="T2" fmla="*/ 2147483646 w 236"/>
              <a:gd name="T3" fmla="*/ 2147483646 h 158"/>
              <a:gd name="T4" fmla="*/ 2147483646 w 236"/>
              <a:gd name="T5" fmla="*/ 2147483646 h 158"/>
              <a:gd name="T6" fmla="*/ 2147483646 w 236"/>
              <a:gd name="T7" fmla="*/ 2147483646 h 158"/>
              <a:gd name="T8" fmla="*/ 2147483646 w 236"/>
              <a:gd name="T9" fmla="*/ 2147483646 h 158"/>
              <a:gd name="T10" fmla="*/ 2147483646 w 236"/>
              <a:gd name="T11" fmla="*/ 2147483646 h 158"/>
              <a:gd name="T12" fmla="*/ 2147483646 w 236"/>
              <a:gd name="T13" fmla="*/ 2147483646 h 158"/>
              <a:gd name="T14" fmla="*/ 2147483646 w 236"/>
              <a:gd name="T15" fmla="*/ 2147483646 h 158"/>
              <a:gd name="T16" fmla="*/ 2147483646 w 236"/>
              <a:gd name="T17" fmla="*/ 2147483646 h 158"/>
              <a:gd name="T18" fmla="*/ 2147483646 w 236"/>
              <a:gd name="T19" fmla="*/ 2147483646 h 158"/>
              <a:gd name="T20" fmla="*/ 2147483646 w 236"/>
              <a:gd name="T21" fmla="*/ 2147483646 h 158"/>
              <a:gd name="T22" fmla="*/ 2147483646 w 236"/>
              <a:gd name="T23" fmla="*/ 2147483646 h 158"/>
              <a:gd name="T24" fmla="*/ 2147483646 w 236"/>
              <a:gd name="T25" fmla="*/ 2147483646 h 158"/>
              <a:gd name="T26" fmla="*/ 2147483646 w 236"/>
              <a:gd name="T27" fmla="*/ 2147483646 h 158"/>
              <a:gd name="T28" fmla="*/ 2147483646 w 236"/>
              <a:gd name="T29" fmla="*/ 2147483646 h 158"/>
              <a:gd name="T30" fmla="*/ 2147483646 w 236"/>
              <a:gd name="T31" fmla="*/ 2147483646 h 158"/>
              <a:gd name="T32" fmla="*/ 2147483646 w 236"/>
              <a:gd name="T33" fmla="*/ 2147483646 h 158"/>
              <a:gd name="T34" fmla="*/ 2147483646 w 236"/>
              <a:gd name="T35" fmla="*/ 2147483646 h 158"/>
              <a:gd name="T36" fmla="*/ 2147483646 w 236"/>
              <a:gd name="T37" fmla="*/ 2147483646 h 158"/>
              <a:gd name="T38" fmla="*/ 2147483646 w 236"/>
              <a:gd name="T39" fmla="*/ 2147483646 h 158"/>
              <a:gd name="T40" fmla="*/ 2147483646 w 236"/>
              <a:gd name="T41" fmla="*/ 2147483646 h 158"/>
              <a:gd name="T42" fmla="*/ 2147483646 w 236"/>
              <a:gd name="T43" fmla="*/ 2147483646 h 158"/>
              <a:gd name="T44" fmla="*/ 2147483646 w 236"/>
              <a:gd name="T45" fmla="*/ 2147483646 h 158"/>
              <a:gd name="T46" fmla="*/ 2147483646 w 236"/>
              <a:gd name="T47" fmla="*/ 2147483646 h 158"/>
              <a:gd name="T48" fmla="*/ 2147483646 w 236"/>
              <a:gd name="T49" fmla="*/ 2147483646 h 158"/>
              <a:gd name="T50" fmla="*/ 2147483646 w 236"/>
              <a:gd name="T51" fmla="*/ 2147483646 h 158"/>
              <a:gd name="T52" fmla="*/ 2147483646 w 236"/>
              <a:gd name="T53" fmla="*/ 2147483646 h 158"/>
              <a:gd name="T54" fmla="*/ 2147483646 w 236"/>
              <a:gd name="T55" fmla="*/ 2147483646 h 158"/>
              <a:gd name="T56" fmla="*/ 2147483646 w 236"/>
              <a:gd name="T57" fmla="*/ 2147483646 h 158"/>
              <a:gd name="T58" fmla="*/ 2147483646 w 236"/>
              <a:gd name="T59" fmla="*/ 2147483646 h 158"/>
              <a:gd name="T60" fmla="*/ 2147483646 w 236"/>
              <a:gd name="T61" fmla="*/ 2147483646 h 158"/>
              <a:gd name="T62" fmla="*/ 2147483646 w 236"/>
              <a:gd name="T63" fmla="*/ 2147483646 h 158"/>
              <a:gd name="T64" fmla="*/ 2147483646 w 236"/>
              <a:gd name="T65" fmla="*/ 2147483646 h 158"/>
              <a:gd name="T66" fmla="*/ 2147483646 w 236"/>
              <a:gd name="T67" fmla="*/ 2147483646 h 158"/>
              <a:gd name="T68" fmla="*/ 0 w 236"/>
              <a:gd name="T69" fmla="*/ 2147483646 h 158"/>
              <a:gd name="T70" fmla="*/ 2147483646 w 236"/>
              <a:gd name="T71" fmla="*/ 2147483646 h 158"/>
              <a:gd name="T72" fmla="*/ 2147483646 w 236"/>
              <a:gd name="T73" fmla="*/ 2147483646 h 158"/>
              <a:gd name="T74" fmla="*/ 2147483646 w 236"/>
              <a:gd name="T75" fmla="*/ 2147483646 h 158"/>
              <a:gd name="T76" fmla="*/ 2147483646 w 236"/>
              <a:gd name="T77" fmla="*/ 2147483646 h 158"/>
              <a:gd name="T78" fmla="*/ 2147483646 w 236"/>
              <a:gd name="T79" fmla="*/ 2147483646 h 158"/>
              <a:gd name="T80" fmla="*/ 2147483646 w 236"/>
              <a:gd name="T81" fmla="*/ 2147483646 h 158"/>
              <a:gd name="T82" fmla="*/ 2147483646 w 236"/>
              <a:gd name="T83" fmla="*/ 2147483646 h 158"/>
              <a:gd name="T84" fmla="*/ 2147483646 w 236"/>
              <a:gd name="T85" fmla="*/ 2147483646 h 158"/>
              <a:gd name="T86" fmla="*/ 2147483646 w 236"/>
              <a:gd name="T87" fmla="*/ 2147483646 h 158"/>
              <a:gd name="T88" fmla="*/ 2147483646 w 236"/>
              <a:gd name="T89" fmla="*/ 2147483646 h 158"/>
              <a:gd name="T90" fmla="*/ 2147483646 w 236"/>
              <a:gd name="T91" fmla="*/ 2147483646 h 158"/>
              <a:gd name="T92" fmla="*/ 2147483646 w 236"/>
              <a:gd name="T93" fmla="*/ 2147483646 h 158"/>
              <a:gd name="T94" fmla="*/ 2147483646 w 236"/>
              <a:gd name="T95" fmla="*/ 2147483646 h 158"/>
              <a:gd name="T96" fmla="*/ 2147483646 w 236"/>
              <a:gd name="T97" fmla="*/ 2147483646 h 158"/>
              <a:gd name="T98" fmla="*/ 2147483646 w 236"/>
              <a:gd name="T99" fmla="*/ 2147483646 h 158"/>
              <a:gd name="T100" fmla="*/ 2147483646 w 236"/>
              <a:gd name="T101" fmla="*/ 2147483646 h 158"/>
              <a:gd name="T102" fmla="*/ 2147483646 w 236"/>
              <a:gd name="T103" fmla="*/ 2147483646 h 158"/>
              <a:gd name="T104" fmla="*/ 2147483646 w 236"/>
              <a:gd name="T105" fmla="*/ 2147483646 h 158"/>
              <a:gd name="T106" fmla="*/ 2147483646 w 236"/>
              <a:gd name="T107" fmla="*/ 2147483646 h 158"/>
              <a:gd name="T108" fmla="*/ 2147483646 w 236"/>
              <a:gd name="T109" fmla="*/ 2147483646 h 158"/>
              <a:gd name="T110" fmla="*/ 2147483646 w 236"/>
              <a:gd name="T111" fmla="*/ 2147483646 h 158"/>
              <a:gd name="T112" fmla="*/ 2147483646 w 236"/>
              <a:gd name="T113" fmla="*/ 2147483646 h 158"/>
              <a:gd name="T114" fmla="*/ 2147483646 w 236"/>
              <a:gd name="T115" fmla="*/ 2147483646 h 158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236"/>
              <a:gd name="T175" fmla="*/ 0 h 158"/>
              <a:gd name="T176" fmla="*/ 236 w 236"/>
              <a:gd name="T177" fmla="*/ 158 h 158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236" h="158">
                <a:moveTo>
                  <a:pt x="235" y="71"/>
                </a:moveTo>
                <a:cubicBezTo>
                  <a:pt x="235" y="69"/>
                  <a:pt x="234" y="67"/>
                  <a:pt x="233" y="66"/>
                </a:cubicBezTo>
                <a:cubicBezTo>
                  <a:pt x="233" y="67"/>
                  <a:pt x="234" y="66"/>
                  <a:pt x="234" y="67"/>
                </a:cubicBezTo>
                <a:cubicBezTo>
                  <a:pt x="233" y="68"/>
                  <a:pt x="232" y="66"/>
                  <a:pt x="232" y="65"/>
                </a:cubicBezTo>
                <a:cubicBezTo>
                  <a:pt x="232" y="65"/>
                  <a:pt x="232" y="65"/>
                  <a:pt x="232" y="65"/>
                </a:cubicBezTo>
                <a:cubicBezTo>
                  <a:pt x="232" y="63"/>
                  <a:pt x="232" y="62"/>
                  <a:pt x="232" y="61"/>
                </a:cubicBezTo>
                <a:cubicBezTo>
                  <a:pt x="232" y="59"/>
                  <a:pt x="232" y="62"/>
                  <a:pt x="233" y="61"/>
                </a:cubicBezTo>
                <a:cubicBezTo>
                  <a:pt x="234" y="61"/>
                  <a:pt x="234" y="57"/>
                  <a:pt x="234" y="56"/>
                </a:cubicBezTo>
                <a:cubicBezTo>
                  <a:pt x="234" y="56"/>
                  <a:pt x="233" y="55"/>
                  <a:pt x="233" y="55"/>
                </a:cubicBezTo>
                <a:cubicBezTo>
                  <a:pt x="232" y="54"/>
                  <a:pt x="234" y="54"/>
                  <a:pt x="234" y="53"/>
                </a:cubicBezTo>
                <a:cubicBezTo>
                  <a:pt x="231" y="49"/>
                  <a:pt x="231" y="49"/>
                  <a:pt x="231" y="49"/>
                </a:cubicBezTo>
                <a:cubicBezTo>
                  <a:pt x="231" y="49"/>
                  <a:pt x="232" y="48"/>
                  <a:pt x="233" y="49"/>
                </a:cubicBezTo>
                <a:cubicBezTo>
                  <a:pt x="232" y="46"/>
                  <a:pt x="230" y="44"/>
                  <a:pt x="229" y="42"/>
                </a:cubicBezTo>
                <a:cubicBezTo>
                  <a:pt x="230" y="41"/>
                  <a:pt x="229" y="38"/>
                  <a:pt x="229" y="37"/>
                </a:cubicBezTo>
                <a:cubicBezTo>
                  <a:pt x="230" y="36"/>
                  <a:pt x="229" y="38"/>
                  <a:pt x="229" y="38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1" y="39"/>
                  <a:pt x="232" y="36"/>
                  <a:pt x="233" y="37"/>
                </a:cubicBezTo>
                <a:cubicBezTo>
                  <a:pt x="232" y="36"/>
                  <a:pt x="233" y="32"/>
                  <a:pt x="233" y="29"/>
                </a:cubicBezTo>
                <a:cubicBezTo>
                  <a:pt x="231" y="31"/>
                  <a:pt x="232" y="26"/>
                  <a:pt x="230" y="26"/>
                </a:cubicBezTo>
                <a:cubicBezTo>
                  <a:pt x="230" y="23"/>
                  <a:pt x="232" y="24"/>
                  <a:pt x="232" y="23"/>
                </a:cubicBezTo>
                <a:cubicBezTo>
                  <a:pt x="231" y="20"/>
                  <a:pt x="231" y="17"/>
                  <a:pt x="231" y="14"/>
                </a:cubicBezTo>
                <a:cubicBezTo>
                  <a:pt x="232" y="15"/>
                  <a:pt x="233" y="15"/>
                  <a:pt x="231" y="14"/>
                </a:cubicBezTo>
                <a:cubicBezTo>
                  <a:pt x="231" y="14"/>
                  <a:pt x="231" y="14"/>
                  <a:pt x="231" y="14"/>
                </a:cubicBezTo>
                <a:cubicBezTo>
                  <a:pt x="232" y="14"/>
                  <a:pt x="232" y="14"/>
                  <a:pt x="232" y="14"/>
                </a:cubicBezTo>
                <a:cubicBezTo>
                  <a:pt x="231" y="12"/>
                  <a:pt x="231" y="7"/>
                  <a:pt x="230" y="5"/>
                </a:cubicBezTo>
                <a:cubicBezTo>
                  <a:pt x="230" y="5"/>
                  <a:pt x="230" y="5"/>
                  <a:pt x="231" y="5"/>
                </a:cubicBezTo>
                <a:cubicBezTo>
                  <a:pt x="228" y="0"/>
                  <a:pt x="230" y="6"/>
                  <a:pt x="227" y="5"/>
                </a:cubicBezTo>
                <a:cubicBezTo>
                  <a:pt x="228" y="4"/>
                  <a:pt x="228" y="4"/>
                  <a:pt x="228" y="4"/>
                </a:cubicBezTo>
                <a:cubicBezTo>
                  <a:pt x="226" y="5"/>
                  <a:pt x="224" y="3"/>
                  <a:pt x="222" y="5"/>
                </a:cubicBezTo>
                <a:cubicBezTo>
                  <a:pt x="222" y="5"/>
                  <a:pt x="222" y="4"/>
                  <a:pt x="222" y="4"/>
                </a:cubicBezTo>
                <a:cubicBezTo>
                  <a:pt x="222" y="4"/>
                  <a:pt x="221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18" y="5"/>
                  <a:pt x="217" y="5"/>
                  <a:pt x="216" y="6"/>
                </a:cubicBezTo>
                <a:cubicBezTo>
                  <a:pt x="216" y="6"/>
                  <a:pt x="216" y="5"/>
                  <a:pt x="217" y="5"/>
                </a:cubicBezTo>
                <a:cubicBezTo>
                  <a:pt x="215" y="4"/>
                  <a:pt x="215" y="6"/>
                  <a:pt x="213" y="6"/>
                </a:cubicBezTo>
                <a:cubicBezTo>
                  <a:pt x="212" y="6"/>
                  <a:pt x="211" y="5"/>
                  <a:pt x="212" y="5"/>
                </a:cubicBezTo>
                <a:cubicBezTo>
                  <a:pt x="211" y="6"/>
                  <a:pt x="208" y="6"/>
                  <a:pt x="207" y="7"/>
                </a:cubicBezTo>
                <a:cubicBezTo>
                  <a:pt x="207" y="6"/>
                  <a:pt x="206" y="6"/>
                  <a:pt x="205" y="6"/>
                </a:cubicBezTo>
                <a:cubicBezTo>
                  <a:pt x="194" y="7"/>
                  <a:pt x="184" y="7"/>
                  <a:pt x="173" y="10"/>
                </a:cubicBezTo>
                <a:cubicBezTo>
                  <a:pt x="172" y="8"/>
                  <a:pt x="176" y="8"/>
                  <a:pt x="175" y="7"/>
                </a:cubicBezTo>
                <a:cubicBezTo>
                  <a:pt x="175" y="9"/>
                  <a:pt x="173" y="8"/>
                  <a:pt x="170" y="8"/>
                </a:cubicBezTo>
                <a:cubicBezTo>
                  <a:pt x="170" y="8"/>
                  <a:pt x="170" y="8"/>
                  <a:pt x="170" y="8"/>
                </a:cubicBezTo>
                <a:cubicBezTo>
                  <a:pt x="168" y="9"/>
                  <a:pt x="168" y="8"/>
                  <a:pt x="166" y="8"/>
                </a:cubicBezTo>
                <a:cubicBezTo>
                  <a:pt x="166" y="9"/>
                  <a:pt x="166" y="9"/>
                  <a:pt x="166" y="9"/>
                </a:cubicBezTo>
                <a:cubicBezTo>
                  <a:pt x="165" y="10"/>
                  <a:pt x="163" y="7"/>
                  <a:pt x="162" y="9"/>
                </a:cubicBezTo>
                <a:cubicBezTo>
                  <a:pt x="161" y="8"/>
                  <a:pt x="161" y="8"/>
                  <a:pt x="161" y="8"/>
                </a:cubicBezTo>
                <a:cubicBezTo>
                  <a:pt x="159" y="10"/>
                  <a:pt x="158" y="7"/>
                  <a:pt x="157" y="9"/>
                </a:cubicBezTo>
                <a:cubicBezTo>
                  <a:pt x="157" y="9"/>
                  <a:pt x="157" y="9"/>
                  <a:pt x="157" y="9"/>
                </a:cubicBezTo>
                <a:cubicBezTo>
                  <a:pt x="154" y="8"/>
                  <a:pt x="152" y="11"/>
                  <a:pt x="151" y="10"/>
                </a:cubicBezTo>
                <a:cubicBezTo>
                  <a:pt x="148" y="10"/>
                  <a:pt x="146" y="10"/>
                  <a:pt x="146" y="12"/>
                </a:cubicBezTo>
                <a:cubicBezTo>
                  <a:pt x="145" y="11"/>
                  <a:pt x="145" y="10"/>
                  <a:pt x="146" y="10"/>
                </a:cubicBezTo>
                <a:cubicBezTo>
                  <a:pt x="138" y="11"/>
                  <a:pt x="129" y="11"/>
                  <a:pt x="122" y="13"/>
                </a:cubicBezTo>
                <a:cubicBezTo>
                  <a:pt x="121" y="13"/>
                  <a:pt x="122" y="13"/>
                  <a:pt x="122" y="12"/>
                </a:cubicBezTo>
                <a:cubicBezTo>
                  <a:pt x="118" y="14"/>
                  <a:pt x="113" y="11"/>
                  <a:pt x="110" y="14"/>
                </a:cubicBezTo>
                <a:cubicBezTo>
                  <a:pt x="109" y="15"/>
                  <a:pt x="109" y="15"/>
                  <a:pt x="109" y="15"/>
                </a:cubicBezTo>
                <a:cubicBezTo>
                  <a:pt x="108" y="15"/>
                  <a:pt x="108" y="14"/>
                  <a:pt x="107" y="13"/>
                </a:cubicBezTo>
                <a:cubicBezTo>
                  <a:pt x="106" y="14"/>
                  <a:pt x="103" y="14"/>
                  <a:pt x="102" y="15"/>
                </a:cubicBezTo>
                <a:cubicBezTo>
                  <a:pt x="102" y="14"/>
                  <a:pt x="102" y="14"/>
                  <a:pt x="102" y="14"/>
                </a:cubicBezTo>
                <a:cubicBezTo>
                  <a:pt x="100" y="14"/>
                  <a:pt x="98" y="15"/>
                  <a:pt x="96" y="15"/>
                </a:cubicBezTo>
                <a:cubicBezTo>
                  <a:pt x="97" y="14"/>
                  <a:pt x="97" y="14"/>
                  <a:pt x="97" y="14"/>
                </a:cubicBezTo>
                <a:cubicBezTo>
                  <a:pt x="86" y="12"/>
                  <a:pt x="73" y="11"/>
                  <a:pt x="65" y="13"/>
                </a:cubicBezTo>
                <a:cubicBezTo>
                  <a:pt x="63" y="14"/>
                  <a:pt x="64" y="11"/>
                  <a:pt x="63" y="12"/>
                </a:cubicBezTo>
                <a:cubicBezTo>
                  <a:pt x="54" y="14"/>
                  <a:pt x="44" y="10"/>
                  <a:pt x="36" y="13"/>
                </a:cubicBezTo>
                <a:cubicBezTo>
                  <a:pt x="30" y="13"/>
                  <a:pt x="28" y="17"/>
                  <a:pt x="28" y="17"/>
                </a:cubicBezTo>
                <a:cubicBezTo>
                  <a:pt x="43" y="17"/>
                  <a:pt x="56" y="19"/>
                  <a:pt x="71" y="21"/>
                </a:cubicBezTo>
                <a:cubicBezTo>
                  <a:pt x="76" y="21"/>
                  <a:pt x="82" y="21"/>
                  <a:pt x="87" y="21"/>
                </a:cubicBezTo>
                <a:cubicBezTo>
                  <a:pt x="106" y="21"/>
                  <a:pt x="126" y="24"/>
                  <a:pt x="145" y="21"/>
                </a:cubicBezTo>
                <a:cubicBezTo>
                  <a:pt x="144" y="21"/>
                  <a:pt x="145" y="20"/>
                  <a:pt x="146" y="20"/>
                </a:cubicBezTo>
                <a:cubicBezTo>
                  <a:pt x="147" y="20"/>
                  <a:pt x="147" y="20"/>
                  <a:pt x="147" y="20"/>
                </a:cubicBezTo>
                <a:cubicBezTo>
                  <a:pt x="148" y="19"/>
                  <a:pt x="148" y="19"/>
                  <a:pt x="148" y="19"/>
                </a:cubicBezTo>
                <a:cubicBezTo>
                  <a:pt x="150" y="19"/>
                  <a:pt x="149" y="20"/>
                  <a:pt x="148" y="21"/>
                </a:cubicBezTo>
                <a:cubicBezTo>
                  <a:pt x="156" y="20"/>
                  <a:pt x="163" y="19"/>
                  <a:pt x="170" y="19"/>
                </a:cubicBezTo>
                <a:cubicBezTo>
                  <a:pt x="171" y="18"/>
                  <a:pt x="174" y="19"/>
                  <a:pt x="174" y="17"/>
                </a:cubicBezTo>
                <a:cubicBezTo>
                  <a:pt x="175" y="17"/>
                  <a:pt x="174" y="18"/>
                  <a:pt x="174" y="18"/>
                </a:cubicBezTo>
                <a:cubicBezTo>
                  <a:pt x="180" y="17"/>
                  <a:pt x="180" y="17"/>
                  <a:pt x="185" y="18"/>
                </a:cubicBezTo>
                <a:cubicBezTo>
                  <a:pt x="195" y="18"/>
                  <a:pt x="205" y="17"/>
                  <a:pt x="215" y="16"/>
                </a:cubicBezTo>
                <a:cubicBezTo>
                  <a:pt x="220" y="15"/>
                  <a:pt x="220" y="15"/>
                  <a:pt x="220" y="15"/>
                </a:cubicBezTo>
                <a:cubicBezTo>
                  <a:pt x="220" y="19"/>
                  <a:pt x="220" y="19"/>
                  <a:pt x="220" y="19"/>
                </a:cubicBezTo>
                <a:cubicBezTo>
                  <a:pt x="221" y="39"/>
                  <a:pt x="223" y="59"/>
                  <a:pt x="222" y="80"/>
                </a:cubicBezTo>
                <a:cubicBezTo>
                  <a:pt x="225" y="83"/>
                  <a:pt x="223" y="88"/>
                  <a:pt x="225" y="91"/>
                </a:cubicBezTo>
                <a:cubicBezTo>
                  <a:pt x="225" y="91"/>
                  <a:pt x="225" y="91"/>
                  <a:pt x="225" y="91"/>
                </a:cubicBezTo>
                <a:cubicBezTo>
                  <a:pt x="225" y="94"/>
                  <a:pt x="224" y="95"/>
                  <a:pt x="223" y="99"/>
                </a:cubicBezTo>
                <a:cubicBezTo>
                  <a:pt x="224" y="99"/>
                  <a:pt x="223" y="101"/>
                  <a:pt x="224" y="100"/>
                </a:cubicBezTo>
                <a:cubicBezTo>
                  <a:pt x="226" y="102"/>
                  <a:pt x="222" y="103"/>
                  <a:pt x="223" y="105"/>
                </a:cubicBezTo>
                <a:cubicBezTo>
                  <a:pt x="222" y="105"/>
                  <a:pt x="224" y="105"/>
                  <a:pt x="223" y="105"/>
                </a:cubicBezTo>
                <a:cubicBezTo>
                  <a:pt x="224" y="110"/>
                  <a:pt x="223" y="104"/>
                  <a:pt x="220" y="110"/>
                </a:cubicBezTo>
                <a:cubicBezTo>
                  <a:pt x="221" y="117"/>
                  <a:pt x="219" y="129"/>
                  <a:pt x="217" y="130"/>
                </a:cubicBezTo>
                <a:cubicBezTo>
                  <a:pt x="217" y="130"/>
                  <a:pt x="217" y="130"/>
                  <a:pt x="217" y="130"/>
                </a:cubicBezTo>
                <a:cubicBezTo>
                  <a:pt x="215" y="128"/>
                  <a:pt x="214" y="132"/>
                  <a:pt x="213" y="131"/>
                </a:cubicBezTo>
                <a:cubicBezTo>
                  <a:pt x="213" y="131"/>
                  <a:pt x="213" y="131"/>
                  <a:pt x="214" y="130"/>
                </a:cubicBezTo>
                <a:cubicBezTo>
                  <a:pt x="209" y="131"/>
                  <a:pt x="207" y="133"/>
                  <a:pt x="203" y="133"/>
                </a:cubicBezTo>
                <a:cubicBezTo>
                  <a:pt x="200" y="135"/>
                  <a:pt x="195" y="134"/>
                  <a:pt x="193" y="136"/>
                </a:cubicBezTo>
                <a:cubicBezTo>
                  <a:pt x="193" y="135"/>
                  <a:pt x="191" y="135"/>
                  <a:pt x="190" y="135"/>
                </a:cubicBezTo>
                <a:cubicBezTo>
                  <a:pt x="188" y="138"/>
                  <a:pt x="183" y="135"/>
                  <a:pt x="181" y="138"/>
                </a:cubicBezTo>
                <a:cubicBezTo>
                  <a:pt x="181" y="137"/>
                  <a:pt x="181" y="137"/>
                  <a:pt x="181" y="137"/>
                </a:cubicBezTo>
                <a:cubicBezTo>
                  <a:pt x="171" y="140"/>
                  <a:pt x="160" y="140"/>
                  <a:pt x="150" y="142"/>
                </a:cubicBezTo>
                <a:cubicBezTo>
                  <a:pt x="145" y="143"/>
                  <a:pt x="138" y="141"/>
                  <a:pt x="132" y="142"/>
                </a:cubicBezTo>
                <a:cubicBezTo>
                  <a:pt x="131" y="143"/>
                  <a:pt x="132" y="143"/>
                  <a:pt x="131" y="144"/>
                </a:cubicBezTo>
                <a:cubicBezTo>
                  <a:pt x="129" y="144"/>
                  <a:pt x="131" y="143"/>
                  <a:pt x="130" y="142"/>
                </a:cubicBezTo>
                <a:cubicBezTo>
                  <a:pt x="127" y="144"/>
                  <a:pt x="123" y="142"/>
                  <a:pt x="119" y="142"/>
                </a:cubicBezTo>
                <a:cubicBezTo>
                  <a:pt x="118" y="143"/>
                  <a:pt x="117" y="143"/>
                  <a:pt x="118" y="143"/>
                </a:cubicBezTo>
                <a:cubicBezTo>
                  <a:pt x="113" y="142"/>
                  <a:pt x="107" y="144"/>
                  <a:pt x="103" y="142"/>
                </a:cubicBezTo>
                <a:cubicBezTo>
                  <a:pt x="104" y="145"/>
                  <a:pt x="100" y="144"/>
                  <a:pt x="99" y="144"/>
                </a:cubicBezTo>
                <a:cubicBezTo>
                  <a:pt x="98" y="144"/>
                  <a:pt x="98" y="143"/>
                  <a:pt x="98" y="143"/>
                </a:cubicBezTo>
                <a:cubicBezTo>
                  <a:pt x="95" y="143"/>
                  <a:pt x="93" y="143"/>
                  <a:pt x="89" y="142"/>
                </a:cubicBezTo>
                <a:cubicBezTo>
                  <a:pt x="87" y="142"/>
                  <a:pt x="87" y="143"/>
                  <a:pt x="84" y="143"/>
                </a:cubicBezTo>
                <a:cubicBezTo>
                  <a:pt x="83" y="141"/>
                  <a:pt x="80" y="142"/>
                  <a:pt x="78" y="142"/>
                </a:cubicBezTo>
                <a:cubicBezTo>
                  <a:pt x="78" y="143"/>
                  <a:pt x="75" y="144"/>
                  <a:pt x="73" y="143"/>
                </a:cubicBezTo>
                <a:cubicBezTo>
                  <a:pt x="74" y="141"/>
                  <a:pt x="74" y="141"/>
                  <a:pt x="74" y="141"/>
                </a:cubicBezTo>
                <a:cubicBezTo>
                  <a:pt x="67" y="142"/>
                  <a:pt x="57" y="138"/>
                  <a:pt x="49" y="139"/>
                </a:cubicBezTo>
                <a:cubicBezTo>
                  <a:pt x="48" y="138"/>
                  <a:pt x="48" y="138"/>
                  <a:pt x="48" y="138"/>
                </a:cubicBezTo>
                <a:cubicBezTo>
                  <a:pt x="40" y="139"/>
                  <a:pt x="32" y="135"/>
                  <a:pt x="24" y="136"/>
                </a:cubicBezTo>
                <a:cubicBezTo>
                  <a:pt x="22" y="135"/>
                  <a:pt x="18" y="134"/>
                  <a:pt x="16" y="134"/>
                </a:cubicBezTo>
                <a:cubicBezTo>
                  <a:pt x="16" y="134"/>
                  <a:pt x="16" y="134"/>
                  <a:pt x="15" y="134"/>
                </a:cubicBezTo>
                <a:cubicBezTo>
                  <a:pt x="17" y="131"/>
                  <a:pt x="18" y="129"/>
                  <a:pt x="17" y="126"/>
                </a:cubicBezTo>
                <a:cubicBezTo>
                  <a:pt x="18" y="126"/>
                  <a:pt x="18" y="126"/>
                  <a:pt x="18" y="126"/>
                </a:cubicBezTo>
                <a:cubicBezTo>
                  <a:pt x="17" y="123"/>
                  <a:pt x="17" y="119"/>
                  <a:pt x="18" y="115"/>
                </a:cubicBezTo>
                <a:cubicBezTo>
                  <a:pt x="18" y="114"/>
                  <a:pt x="18" y="111"/>
                  <a:pt x="17" y="112"/>
                </a:cubicBezTo>
                <a:cubicBezTo>
                  <a:pt x="16" y="111"/>
                  <a:pt x="18" y="112"/>
                  <a:pt x="17" y="110"/>
                </a:cubicBezTo>
                <a:cubicBezTo>
                  <a:pt x="19" y="112"/>
                  <a:pt x="19" y="112"/>
                  <a:pt x="19" y="112"/>
                </a:cubicBezTo>
                <a:cubicBezTo>
                  <a:pt x="20" y="104"/>
                  <a:pt x="20" y="98"/>
                  <a:pt x="20" y="90"/>
                </a:cubicBezTo>
                <a:cubicBezTo>
                  <a:pt x="22" y="88"/>
                  <a:pt x="20" y="83"/>
                  <a:pt x="21" y="79"/>
                </a:cubicBezTo>
                <a:cubicBezTo>
                  <a:pt x="21" y="77"/>
                  <a:pt x="22" y="73"/>
                  <a:pt x="20" y="71"/>
                </a:cubicBezTo>
                <a:cubicBezTo>
                  <a:pt x="21" y="71"/>
                  <a:pt x="21" y="71"/>
                  <a:pt x="21" y="71"/>
                </a:cubicBezTo>
                <a:cubicBezTo>
                  <a:pt x="21" y="67"/>
                  <a:pt x="21" y="63"/>
                  <a:pt x="22" y="59"/>
                </a:cubicBezTo>
                <a:cubicBezTo>
                  <a:pt x="22" y="56"/>
                  <a:pt x="21" y="56"/>
                  <a:pt x="20" y="54"/>
                </a:cubicBezTo>
                <a:cubicBezTo>
                  <a:pt x="21" y="54"/>
                  <a:pt x="21" y="54"/>
                  <a:pt x="21" y="54"/>
                </a:cubicBezTo>
                <a:cubicBezTo>
                  <a:pt x="20" y="52"/>
                  <a:pt x="19" y="52"/>
                  <a:pt x="18" y="51"/>
                </a:cubicBezTo>
                <a:cubicBezTo>
                  <a:pt x="19" y="49"/>
                  <a:pt x="18" y="49"/>
                  <a:pt x="18" y="47"/>
                </a:cubicBezTo>
                <a:cubicBezTo>
                  <a:pt x="19" y="49"/>
                  <a:pt x="20" y="50"/>
                  <a:pt x="21" y="51"/>
                </a:cubicBezTo>
                <a:cubicBezTo>
                  <a:pt x="22" y="49"/>
                  <a:pt x="19" y="46"/>
                  <a:pt x="21" y="44"/>
                </a:cubicBezTo>
                <a:cubicBezTo>
                  <a:pt x="21" y="42"/>
                  <a:pt x="21" y="40"/>
                  <a:pt x="19" y="40"/>
                </a:cubicBezTo>
                <a:cubicBezTo>
                  <a:pt x="20" y="41"/>
                  <a:pt x="20" y="39"/>
                  <a:pt x="21" y="40"/>
                </a:cubicBezTo>
                <a:cubicBezTo>
                  <a:pt x="20" y="38"/>
                  <a:pt x="20" y="37"/>
                  <a:pt x="20" y="36"/>
                </a:cubicBezTo>
                <a:cubicBezTo>
                  <a:pt x="20" y="37"/>
                  <a:pt x="20" y="37"/>
                  <a:pt x="20" y="37"/>
                </a:cubicBezTo>
                <a:cubicBezTo>
                  <a:pt x="19" y="37"/>
                  <a:pt x="19" y="35"/>
                  <a:pt x="17" y="35"/>
                </a:cubicBezTo>
                <a:cubicBezTo>
                  <a:pt x="18" y="36"/>
                  <a:pt x="18" y="36"/>
                  <a:pt x="18" y="37"/>
                </a:cubicBezTo>
                <a:cubicBezTo>
                  <a:pt x="17" y="37"/>
                  <a:pt x="16" y="34"/>
                  <a:pt x="17" y="34"/>
                </a:cubicBezTo>
                <a:cubicBezTo>
                  <a:pt x="18" y="33"/>
                  <a:pt x="19" y="35"/>
                  <a:pt x="19" y="34"/>
                </a:cubicBezTo>
                <a:cubicBezTo>
                  <a:pt x="17" y="30"/>
                  <a:pt x="17" y="30"/>
                  <a:pt x="17" y="30"/>
                </a:cubicBezTo>
                <a:cubicBezTo>
                  <a:pt x="17" y="30"/>
                  <a:pt x="17" y="32"/>
                  <a:pt x="16" y="32"/>
                </a:cubicBezTo>
                <a:cubicBezTo>
                  <a:pt x="17" y="33"/>
                  <a:pt x="17" y="33"/>
                  <a:pt x="17" y="33"/>
                </a:cubicBezTo>
                <a:cubicBezTo>
                  <a:pt x="16" y="33"/>
                  <a:pt x="16" y="33"/>
                  <a:pt x="16" y="33"/>
                </a:cubicBezTo>
                <a:cubicBezTo>
                  <a:pt x="16" y="36"/>
                  <a:pt x="15" y="39"/>
                  <a:pt x="16" y="42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2"/>
                  <a:pt x="19" y="44"/>
                  <a:pt x="18" y="46"/>
                </a:cubicBezTo>
                <a:cubicBezTo>
                  <a:pt x="17" y="45"/>
                  <a:pt x="17" y="45"/>
                  <a:pt x="16" y="45"/>
                </a:cubicBezTo>
                <a:cubicBezTo>
                  <a:pt x="16" y="46"/>
                  <a:pt x="17" y="46"/>
                  <a:pt x="17" y="47"/>
                </a:cubicBezTo>
                <a:cubicBezTo>
                  <a:pt x="15" y="46"/>
                  <a:pt x="15" y="46"/>
                  <a:pt x="15" y="46"/>
                </a:cubicBezTo>
                <a:cubicBezTo>
                  <a:pt x="17" y="47"/>
                  <a:pt x="16" y="51"/>
                  <a:pt x="16" y="52"/>
                </a:cubicBezTo>
                <a:cubicBezTo>
                  <a:pt x="16" y="51"/>
                  <a:pt x="16" y="51"/>
                  <a:pt x="16" y="51"/>
                </a:cubicBezTo>
                <a:cubicBezTo>
                  <a:pt x="15" y="54"/>
                  <a:pt x="17" y="51"/>
                  <a:pt x="17" y="53"/>
                </a:cubicBezTo>
                <a:cubicBezTo>
                  <a:pt x="17" y="54"/>
                  <a:pt x="15" y="53"/>
                  <a:pt x="14" y="55"/>
                </a:cubicBezTo>
                <a:cubicBezTo>
                  <a:pt x="14" y="58"/>
                  <a:pt x="16" y="62"/>
                  <a:pt x="14" y="65"/>
                </a:cubicBezTo>
                <a:cubicBezTo>
                  <a:pt x="14" y="68"/>
                  <a:pt x="15" y="70"/>
                  <a:pt x="16" y="73"/>
                </a:cubicBezTo>
                <a:cubicBezTo>
                  <a:pt x="16" y="75"/>
                  <a:pt x="14" y="72"/>
                  <a:pt x="15" y="75"/>
                </a:cubicBezTo>
                <a:cubicBezTo>
                  <a:pt x="14" y="74"/>
                  <a:pt x="13" y="75"/>
                  <a:pt x="13" y="75"/>
                </a:cubicBezTo>
                <a:cubicBezTo>
                  <a:pt x="13" y="75"/>
                  <a:pt x="12" y="79"/>
                  <a:pt x="14" y="77"/>
                </a:cubicBezTo>
                <a:cubicBezTo>
                  <a:pt x="14" y="80"/>
                  <a:pt x="13" y="84"/>
                  <a:pt x="13" y="87"/>
                </a:cubicBezTo>
                <a:cubicBezTo>
                  <a:pt x="13" y="86"/>
                  <a:pt x="12" y="86"/>
                  <a:pt x="11" y="87"/>
                </a:cubicBezTo>
                <a:cubicBezTo>
                  <a:pt x="12" y="88"/>
                  <a:pt x="13" y="91"/>
                  <a:pt x="12" y="94"/>
                </a:cubicBezTo>
                <a:cubicBezTo>
                  <a:pt x="14" y="94"/>
                  <a:pt x="14" y="93"/>
                  <a:pt x="15" y="93"/>
                </a:cubicBezTo>
                <a:cubicBezTo>
                  <a:pt x="15" y="94"/>
                  <a:pt x="15" y="94"/>
                  <a:pt x="15" y="95"/>
                </a:cubicBezTo>
                <a:cubicBezTo>
                  <a:pt x="14" y="95"/>
                  <a:pt x="12" y="95"/>
                  <a:pt x="12" y="97"/>
                </a:cubicBezTo>
                <a:cubicBezTo>
                  <a:pt x="10" y="97"/>
                  <a:pt x="12" y="93"/>
                  <a:pt x="10" y="94"/>
                </a:cubicBezTo>
                <a:cubicBezTo>
                  <a:pt x="9" y="93"/>
                  <a:pt x="9" y="89"/>
                  <a:pt x="10" y="88"/>
                </a:cubicBezTo>
                <a:cubicBezTo>
                  <a:pt x="9" y="85"/>
                  <a:pt x="10" y="89"/>
                  <a:pt x="8" y="89"/>
                </a:cubicBezTo>
                <a:cubicBezTo>
                  <a:pt x="8" y="91"/>
                  <a:pt x="9" y="92"/>
                  <a:pt x="9" y="95"/>
                </a:cubicBezTo>
                <a:cubicBezTo>
                  <a:pt x="10" y="95"/>
                  <a:pt x="10" y="94"/>
                  <a:pt x="11" y="95"/>
                </a:cubicBezTo>
                <a:cubicBezTo>
                  <a:pt x="12" y="98"/>
                  <a:pt x="9" y="99"/>
                  <a:pt x="9" y="99"/>
                </a:cubicBezTo>
                <a:cubicBezTo>
                  <a:pt x="9" y="98"/>
                  <a:pt x="9" y="98"/>
                  <a:pt x="9" y="98"/>
                </a:cubicBezTo>
                <a:cubicBezTo>
                  <a:pt x="8" y="100"/>
                  <a:pt x="9" y="100"/>
                  <a:pt x="9" y="102"/>
                </a:cubicBezTo>
                <a:cubicBezTo>
                  <a:pt x="6" y="103"/>
                  <a:pt x="9" y="99"/>
                  <a:pt x="7" y="98"/>
                </a:cubicBezTo>
                <a:cubicBezTo>
                  <a:pt x="6" y="100"/>
                  <a:pt x="6" y="100"/>
                  <a:pt x="6" y="100"/>
                </a:cubicBezTo>
                <a:cubicBezTo>
                  <a:pt x="5" y="103"/>
                  <a:pt x="7" y="101"/>
                  <a:pt x="6" y="104"/>
                </a:cubicBezTo>
                <a:cubicBezTo>
                  <a:pt x="6" y="103"/>
                  <a:pt x="6" y="103"/>
                  <a:pt x="6" y="103"/>
                </a:cubicBezTo>
                <a:cubicBezTo>
                  <a:pt x="6" y="105"/>
                  <a:pt x="6" y="105"/>
                  <a:pt x="6" y="105"/>
                </a:cubicBezTo>
                <a:cubicBezTo>
                  <a:pt x="7" y="105"/>
                  <a:pt x="8" y="105"/>
                  <a:pt x="8" y="103"/>
                </a:cubicBezTo>
                <a:cubicBezTo>
                  <a:pt x="10" y="105"/>
                  <a:pt x="8" y="105"/>
                  <a:pt x="8" y="107"/>
                </a:cubicBezTo>
                <a:cubicBezTo>
                  <a:pt x="9" y="108"/>
                  <a:pt x="8" y="106"/>
                  <a:pt x="10" y="106"/>
                </a:cubicBezTo>
                <a:cubicBezTo>
                  <a:pt x="11" y="106"/>
                  <a:pt x="10" y="108"/>
                  <a:pt x="11" y="109"/>
                </a:cubicBezTo>
                <a:cubicBezTo>
                  <a:pt x="10" y="112"/>
                  <a:pt x="9" y="110"/>
                  <a:pt x="8" y="111"/>
                </a:cubicBezTo>
                <a:cubicBezTo>
                  <a:pt x="8" y="111"/>
                  <a:pt x="8" y="109"/>
                  <a:pt x="9" y="109"/>
                </a:cubicBezTo>
                <a:cubicBezTo>
                  <a:pt x="8" y="107"/>
                  <a:pt x="6" y="110"/>
                  <a:pt x="5" y="108"/>
                </a:cubicBezTo>
                <a:cubicBezTo>
                  <a:pt x="4" y="110"/>
                  <a:pt x="6" y="110"/>
                  <a:pt x="6" y="111"/>
                </a:cubicBezTo>
                <a:cubicBezTo>
                  <a:pt x="6" y="111"/>
                  <a:pt x="7" y="112"/>
                  <a:pt x="8" y="111"/>
                </a:cubicBezTo>
                <a:cubicBezTo>
                  <a:pt x="11" y="115"/>
                  <a:pt x="5" y="113"/>
                  <a:pt x="5" y="117"/>
                </a:cubicBezTo>
                <a:cubicBezTo>
                  <a:pt x="7" y="116"/>
                  <a:pt x="7" y="122"/>
                  <a:pt x="10" y="119"/>
                </a:cubicBezTo>
                <a:cubicBezTo>
                  <a:pt x="10" y="120"/>
                  <a:pt x="11" y="121"/>
                  <a:pt x="10" y="122"/>
                </a:cubicBezTo>
                <a:cubicBezTo>
                  <a:pt x="9" y="121"/>
                  <a:pt x="9" y="124"/>
                  <a:pt x="8" y="122"/>
                </a:cubicBezTo>
                <a:cubicBezTo>
                  <a:pt x="8" y="123"/>
                  <a:pt x="8" y="123"/>
                  <a:pt x="8" y="123"/>
                </a:cubicBezTo>
                <a:cubicBezTo>
                  <a:pt x="6" y="121"/>
                  <a:pt x="6" y="121"/>
                  <a:pt x="6" y="121"/>
                </a:cubicBezTo>
                <a:cubicBezTo>
                  <a:pt x="5" y="122"/>
                  <a:pt x="4" y="124"/>
                  <a:pt x="3" y="125"/>
                </a:cubicBezTo>
                <a:cubicBezTo>
                  <a:pt x="3" y="126"/>
                  <a:pt x="4" y="124"/>
                  <a:pt x="4" y="126"/>
                </a:cubicBezTo>
                <a:cubicBezTo>
                  <a:pt x="4" y="126"/>
                  <a:pt x="3" y="127"/>
                  <a:pt x="3" y="128"/>
                </a:cubicBezTo>
                <a:cubicBezTo>
                  <a:pt x="4" y="126"/>
                  <a:pt x="5" y="128"/>
                  <a:pt x="5" y="129"/>
                </a:cubicBezTo>
                <a:cubicBezTo>
                  <a:pt x="5" y="131"/>
                  <a:pt x="3" y="132"/>
                  <a:pt x="3" y="132"/>
                </a:cubicBezTo>
                <a:cubicBezTo>
                  <a:pt x="2" y="130"/>
                  <a:pt x="2" y="130"/>
                  <a:pt x="2" y="130"/>
                </a:cubicBezTo>
                <a:cubicBezTo>
                  <a:pt x="3" y="131"/>
                  <a:pt x="1" y="130"/>
                  <a:pt x="1" y="132"/>
                </a:cubicBezTo>
                <a:cubicBezTo>
                  <a:pt x="2" y="132"/>
                  <a:pt x="3" y="133"/>
                  <a:pt x="4" y="134"/>
                </a:cubicBezTo>
                <a:cubicBezTo>
                  <a:pt x="4" y="135"/>
                  <a:pt x="3" y="136"/>
                  <a:pt x="3" y="136"/>
                </a:cubicBezTo>
                <a:cubicBezTo>
                  <a:pt x="3" y="134"/>
                  <a:pt x="3" y="134"/>
                  <a:pt x="3" y="134"/>
                </a:cubicBezTo>
                <a:cubicBezTo>
                  <a:pt x="3" y="135"/>
                  <a:pt x="2" y="135"/>
                  <a:pt x="1" y="135"/>
                </a:cubicBezTo>
                <a:cubicBezTo>
                  <a:pt x="1" y="136"/>
                  <a:pt x="1" y="136"/>
                  <a:pt x="1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1" y="138"/>
                  <a:pt x="1" y="138"/>
                  <a:pt x="1" y="137"/>
                </a:cubicBezTo>
                <a:cubicBezTo>
                  <a:pt x="2" y="139"/>
                  <a:pt x="4" y="142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9" y="147"/>
                  <a:pt x="9" y="147"/>
                  <a:pt x="9" y="147"/>
                </a:cubicBezTo>
                <a:cubicBezTo>
                  <a:pt x="10" y="147"/>
                  <a:pt x="10" y="148"/>
                  <a:pt x="9" y="148"/>
                </a:cubicBezTo>
                <a:cubicBezTo>
                  <a:pt x="10" y="147"/>
                  <a:pt x="11" y="148"/>
                  <a:pt x="12" y="148"/>
                </a:cubicBezTo>
                <a:cubicBezTo>
                  <a:pt x="12" y="148"/>
                  <a:pt x="12" y="148"/>
                  <a:pt x="12" y="148"/>
                </a:cubicBezTo>
                <a:cubicBezTo>
                  <a:pt x="13" y="148"/>
                  <a:pt x="15" y="147"/>
                  <a:pt x="15" y="148"/>
                </a:cubicBezTo>
                <a:cubicBezTo>
                  <a:pt x="15" y="146"/>
                  <a:pt x="14" y="148"/>
                  <a:pt x="13" y="147"/>
                </a:cubicBezTo>
                <a:cubicBezTo>
                  <a:pt x="12" y="145"/>
                  <a:pt x="15" y="146"/>
                  <a:pt x="15" y="146"/>
                </a:cubicBezTo>
                <a:cubicBezTo>
                  <a:pt x="15" y="148"/>
                  <a:pt x="18" y="147"/>
                  <a:pt x="19" y="147"/>
                </a:cubicBezTo>
                <a:cubicBezTo>
                  <a:pt x="20" y="148"/>
                  <a:pt x="20" y="148"/>
                  <a:pt x="20" y="149"/>
                </a:cubicBezTo>
                <a:cubicBezTo>
                  <a:pt x="21" y="147"/>
                  <a:pt x="21" y="147"/>
                  <a:pt x="21" y="147"/>
                </a:cubicBezTo>
                <a:cubicBezTo>
                  <a:pt x="21" y="150"/>
                  <a:pt x="24" y="147"/>
                  <a:pt x="25" y="148"/>
                </a:cubicBezTo>
                <a:cubicBezTo>
                  <a:pt x="24" y="149"/>
                  <a:pt x="24" y="150"/>
                  <a:pt x="25" y="150"/>
                </a:cubicBezTo>
                <a:cubicBezTo>
                  <a:pt x="24" y="148"/>
                  <a:pt x="28" y="149"/>
                  <a:pt x="27" y="147"/>
                </a:cubicBezTo>
                <a:cubicBezTo>
                  <a:pt x="30" y="148"/>
                  <a:pt x="26" y="149"/>
                  <a:pt x="27" y="151"/>
                </a:cubicBezTo>
                <a:cubicBezTo>
                  <a:pt x="29" y="150"/>
                  <a:pt x="30" y="152"/>
                  <a:pt x="31" y="151"/>
                </a:cubicBezTo>
                <a:cubicBezTo>
                  <a:pt x="29" y="150"/>
                  <a:pt x="31" y="150"/>
                  <a:pt x="32" y="149"/>
                </a:cubicBezTo>
                <a:cubicBezTo>
                  <a:pt x="34" y="149"/>
                  <a:pt x="31" y="150"/>
                  <a:pt x="33" y="151"/>
                </a:cubicBezTo>
                <a:cubicBezTo>
                  <a:pt x="34" y="150"/>
                  <a:pt x="35" y="149"/>
                  <a:pt x="34" y="148"/>
                </a:cubicBezTo>
                <a:cubicBezTo>
                  <a:pt x="35" y="149"/>
                  <a:pt x="37" y="148"/>
                  <a:pt x="38" y="149"/>
                </a:cubicBezTo>
                <a:cubicBezTo>
                  <a:pt x="39" y="150"/>
                  <a:pt x="35" y="149"/>
                  <a:pt x="36" y="150"/>
                </a:cubicBezTo>
                <a:cubicBezTo>
                  <a:pt x="39" y="151"/>
                  <a:pt x="38" y="148"/>
                  <a:pt x="41" y="148"/>
                </a:cubicBezTo>
                <a:cubicBezTo>
                  <a:pt x="40" y="147"/>
                  <a:pt x="42" y="145"/>
                  <a:pt x="43" y="145"/>
                </a:cubicBezTo>
                <a:cubicBezTo>
                  <a:pt x="46" y="145"/>
                  <a:pt x="42" y="145"/>
                  <a:pt x="43" y="147"/>
                </a:cubicBezTo>
                <a:cubicBezTo>
                  <a:pt x="44" y="147"/>
                  <a:pt x="44" y="147"/>
                  <a:pt x="44" y="147"/>
                </a:cubicBezTo>
                <a:cubicBezTo>
                  <a:pt x="46" y="149"/>
                  <a:pt x="40" y="149"/>
                  <a:pt x="41" y="151"/>
                </a:cubicBezTo>
                <a:cubicBezTo>
                  <a:pt x="43" y="151"/>
                  <a:pt x="43" y="151"/>
                  <a:pt x="43" y="151"/>
                </a:cubicBezTo>
                <a:cubicBezTo>
                  <a:pt x="42" y="151"/>
                  <a:pt x="42" y="152"/>
                  <a:pt x="42" y="153"/>
                </a:cubicBezTo>
                <a:cubicBezTo>
                  <a:pt x="43" y="151"/>
                  <a:pt x="46" y="153"/>
                  <a:pt x="46" y="153"/>
                </a:cubicBezTo>
                <a:cubicBezTo>
                  <a:pt x="46" y="151"/>
                  <a:pt x="45" y="153"/>
                  <a:pt x="45" y="152"/>
                </a:cubicBezTo>
                <a:cubicBezTo>
                  <a:pt x="47" y="152"/>
                  <a:pt x="48" y="150"/>
                  <a:pt x="50" y="151"/>
                </a:cubicBezTo>
                <a:cubicBezTo>
                  <a:pt x="48" y="152"/>
                  <a:pt x="50" y="153"/>
                  <a:pt x="49" y="153"/>
                </a:cubicBezTo>
                <a:cubicBezTo>
                  <a:pt x="51" y="154"/>
                  <a:pt x="50" y="152"/>
                  <a:pt x="52" y="153"/>
                </a:cubicBezTo>
                <a:cubicBezTo>
                  <a:pt x="51" y="153"/>
                  <a:pt x="51" y="153"/>
                  <a:pt x="51" y="153"/>
                </a:cubicBezTo>
                <a:cubicBezTo>
                  <a:pt x="57" y="154"/>
                  <a:pt x="65" y="155"/>
                  <a:pt x="71" y="153"/>
                </a:cubicBezTo>
                <a:cubicBezTo>
                  <a:pt x="72" y="154"/>
                  <a:pt x="73" y="155"/>
                  <a:pt x="76" y="156"/>
                </a:cubicBezTo>
                <a:cubicBezTo>
                  <a:pt x="75" y="155"/>
                  <a:pt x="77" y="155"/>
                  <a:pt x="77" y="154"/>
                </a:cubicBezTo>
                <a:cubicBezTo>
                  <a:pt x="79" y="156"/>
                  <a:pt x="79" y="156"/>
                  <a:pt x="79" y="156"/>
                </a:cubicBezTo>
                <a:cubicBezTo>
                  <a:pt x="80" y="157"/>
                  <a:pt x="83" y="156"/>
                  <a:pt x="85" y="155"/>
                </a:cubicBezTo>
                <a:cubicBezTo>
                  <a:pt x="85" y="156"/>
                  <a:pt x="85" y="156"/>
                  <a:pt x="85" y="156"/>
                </a:cubicBezTo>
                <a:cubicBezTo>
                  <a:pt x="87" y="157"/>
                  <a:pt x="87" y="156"/>
                  <a:pt x="87" y="155"/>
                </a:cubicBezTo>
                <a:cubicBezTo>
                  <a:pt x="88" y="156"/>
                  <a:pt x="88" y="156"/>
                  <a:pt x="88" y="156"/>
                </a:cubicBezTo>
                <a:cubicBezTo>
                  <a:pt x="89" y="155"/>
                  <a:pt x="89" y="155"/>
                  <a:pt x="89" y="155"/>
                </a:cubicBezTo>
                <a:cubicBezTo>
                  <a:pt x="90" y="155"/>
                  <a:pt x="92" y="155"/>
                  <a:pt x="92" y="157"/>
                </a:cubicBezTo>
                <a:cubicBezTo>
                  <a:pt x="93" y="157"/>
                  <a:pt x="93" y="156"/>
                  <a:pt x="93" y="156"/>
                </a:cubicBezTo>
                <a:cubicBezTo>
                  <a:pt x="94" y="157"/>
                  <a:pt x="99" y="157"/>
                  <a:pt x="101" y="157"/>
                </a:cubicBezTo>
                <a:cubicBezTo>
                  <a:pt x="100" y="156"/>
                  <a:pt x="100" y="156"/>
                  <a:pt x="100" y="155"/>
                </a:cubicBezTo>
                <a:cubicBezTo>
                  <a:pt x="101" y="153"/>
                  <a:pt x="101" y="155"/>
                  <a:pt x="102" y="154"/>
                </a:cubicBezTo>
                <a:cubicBezTo>
                  <a:pt x="102" y="155"/>
                  <a:pt x="103" y="156"/>
                  <a:pt x="102" y="156"/>
                </a:cubicBezTo>
                <a:cubicBezTo>
                  <a:pt x="106" y="158"/>
                  <a:pt x="111" y="157"/>
                  <a:pt x="116" y="157"/>
                </a:cubicBezTo>
                <a:cubicBezTo>
                  <a:pt x="117" y="157"/>
                  <a:pt x="117" y="157"/>
                  <a:pt x="117" y="156"/>
                </a:cubicBezTo>
                <a:cubicBezTo>
                  <a:pt x="120" y="158"/>
                  <a:pt x="124" y="156"/>
                  <a:pt x="127" y="157"/>
                </a:cubicBezTo>
                <a:cubicBezTo>
                  <a:pt x="127" y="156"/>
                  <a:pt x="128" y="154"/>
                  <a:pt x="129" y="154"/>
                </a:cubicBezTo>
                <a:cubicBezTo>
                  <a:pt x="131" y="153"/>
                  <a:pt x="130" y="156"/>
                  <a:pt x="132" y="157"/>
                </a:cubicBezTo>
                <a:cubicBezTo>
                  <a:pt x="133" y="156"/>
                  <a:pt x="135" y="156"/>
                  <a:pt x="135" y="156"/>
                </a:cubicBezTo>
                <a:cubicBezTo>
                  <a:pt x="135" y="156"/>
                  <a:pt x="135" y="156"/>
                  <a:pt x="135" y="156"/>
                </a:cubicBezTo>
                <a:cubicBezTo>
                  <a:pt x="136" y="155"/>
                  <a:pt x="138" y="155"/>
                  <a:pt x="139" y="155"/>
                </a:cubicBezTo>
                <a:cubicBezTo>
                  <a:pt x="139" y="156"/>
                  <a:pt x="139" y="156"/>
                  <a:pt x="139" y="156"/>
                </a:cubicBezTo>
                <a:cubicBezTo>
                  <a:pt x="140" y="156"/>
                  <a:pt x="142" y="156"/>
                  <a:pt x="143" y="156"/>
                </a:cubicBezTo>
                <a:cubicBezTo>
                  <a:pt x="143" y="155"/>
                  <a:pt x="146" y="156"/>
                  <a:pt x="147" y="154"/>
                </a:cubicBezTo>
                <a:cubicBezTo>
                  <a:pt x="147" y="155"/>
                  <a:pt x="146" y="155"/>
                  <a:pt x="147" y="155"/>
                </a:cubicBezTo>
                <a:cubicBezTo>
                  <a:pt x="147" y="154"/>
                  <a:pt x="147" y="154"/>
                  <a:pt x="147" y="154"/>
                </a:cubicBezTo>
                <a:cubicBezTo>
                  <a:pt x="149" y="154"/>
                  <a:pt x="149" y="154"/>
                  <a:pt x="149" y="154"/>
                </a:cubicBezTo>
                <a:cubicBezTo>
                  <a:pt x="149" y="155"/>
                  <a:pt x="149" y="155"/>
                  <a:pt x="148" y="156"/>
                </a:cubicBezTo>
                <a:cubicBezTo>
                  <a:pt x="150" y="156"/>
                  <a:pt x="149" y="155"/>
                  <a:pt x="150" y="154"/>
                </a:cubicBezTo>
                <a:cubicBezTo>
                  <a:pt x="151" y="153"/>
                  <a:pt x="151" y="154"/>
                  <a:pt x="152" y="155"/>
                </a:cubicBezTo>
                <a:cubicBezTo>
                  <a:pt x="152" y="155"/>
                  <a:pt x="151" y="154"/>
                  <a:pt x="151" y="155"/>
                </a:cubicBezTo>
                <a:cubicBezTo>
                  <a:pt x="150" y="156"/>
                  <a:pt x="152" y="155"/>
                  <a:pt x="152" y="156"/>
                </a:cubicBezTo>
                <a:cubicBezTo>
                  <a:pt x="152" y="156"/>
                  <a:pt x="152" y="154"/>
                  <a:pt x="153" y="154"/>
                </a:cubicBezTo>
                <a:cubicBezTo>
                  <a:pt x="154" y="154"/>
                  <a:pt x="157" y="154"/>
                  <a:pt x="157" y="155"/>
                </a:cubicBezTo>
                <a:cubicBezTo>
                  <a:pt x="158" y="154"/>
                  <a:pt x="159" y="154"/>
                  <a:pt x="159" y="154"/>
                </a:cubicBezTo>
                <a:cubicBezTo>
                  <a:pt x="158" y="153"/>
                  <a:pt x="157" y="153"/>
                  <a:pt x="157" y="153"/>
                </a:cubicBezTo>
                <a:cubicBezTo>
                  <a:pt x="157" y="152"/>
                  <a:pt x="159" y="152"/>
                  <a:pt x="159" y="152"/>
                </a:cubicBezTo>
                <a:cubicBezTo>
                  <a:pt x="159" y="153"/>
                  <a:pt x="159" y="153"/>
                  <a:pt x="159" y="153"/>
                </a:cubicBezTo>
                <a:cubicBezTo>
                  <a:pt x="159" y="152"/>
                  <a:pt x="161" y="152"/>
                  <a:pt x="160" y="152"/>
                </a:cubicBezTo>
                <a:cubicBezTo>
                  <a:pt x="162" y="153"/>
                  <a:pt x="162" y="153"/>
                  <a:pt x="162" y="153"/>
                </a:cubicBezTo>
                <a:cubicBezTo>
                  <a:pt x="162" y="152"/>
                  <a:pt x="164" y="152"/>
                  <a:pt x="165" y="151"/>
                </a:cubicBezTo>
                <a:cubicBezTo>
                  <a:pt x="166" y="153"/>
                  <a:pt x="165" y="154"/>
                  <a:pt x="167" y="154"/>
                </a:cubicBezTo>
                <a:cubicBezTo>
                  <a:pt x="169" y="152"/>
                  <a:pt x="169" y="152"/>
                  <a:pt x="169" y="152"/>
                </a:cubicBezTo>
                <a:cubicBezTo>
                  <a:pt x="170" y="152"/>
                  <a:pt x="171" y="152"/>
                  <a:pt x="170" y="153"/>
                </a:cubicBezTo>
                <a:cubicBezTo>
                  <a:pt x="174" y="153"/>
                  <a:pt x="174" y="149"/>
                  <a:pt x="177" y="150"/>
                </a:cubicBezTo>
                <a:cubicBezTo>
                  <a:pt x="176" y="152"/>
                  <a:pt x="177" y="152"/>
                  <a:pt x="179" y="152"/>
                </a:cubicBezTo>
                <a:cubicBezTo>
                  <a:pt x="179" y="152"/>
                  <a:pt x="179" y="151"/>
                  <a:pt x="179" y="151"/>
                </a:cubicBezTo>
                <a:cubicBezTo>
                  <a:pt x="179" y="150"/>
                  <a:pt x="179" y="152"/>
                  <a:pt x="177" y="151"/>
                </a:cubicBezTo>
                <a:cubicBezTo>
                  <a:pt x="177" y="150"/>
                  <a:pt x="178" y="151"/>
                  <a:pt x="179" y="150"/>
                </a:cubicBezTo>
                <a:cubicBezTo>
                  <a:pt x="182" y="153"/>
                  <a:pt x="188" y="149"/>
                  <a:pt x="193" y="149"/>
                </a:cubicBezTo>
                <a:cubicBezTo>
                  <a:pt x="192" y="148"/>
                  <a:pt x="194" y="149"/>
                  <a:pt x="195" y="148"/>
                </a:cubicBezTo>
                <a:cubicBezTo>
                  <a:pt x="195" y="150"/>
                  <a:pt x="198" y="147"/>
                  <a:pt x="199" y="148"/>
                </a:cubicBezTo>
                <a:cubicBezTo>
                  <a:pt x="198" y="146"/>
                  <a:pt x="198" y="146"/>
                  <a:pt x="198" y="146"/>
                </a:cubicBezTo>
                <a:cubicBezTo>
                  <a:pt x="201" y="147"/>
                  <a:pt x="202" y="143"/>
                  <a:pt x="204" y="144"/>
                </a:cubicBezTo>
                <a:cubicBezTo>
                  <a:pt x="205" y="144"/>
                  <a:pt x="203" y="146"/>
                  <a:pt x="203" y="146"/>
                </a:cubicBezTo>
                <a:cubicBezTo>
                  <a:pt x="205" y="147"/>
                  <a:pt x="208" y="143"/>
                  <a:pt x="210" y="145"/>
                </a:cubicBezTo>
                <a:cubicBezTo>
                  <a:pt x="210" y="144"/>
                  <a:pt x="209" y="143"/>
                  <a:pt x="211" y="142"/>
                </a:cubicBezTo>
                <a:cubicBezTo>
                  <a:pt x="212" y="142"/>
                  <a:pt x="215" y="142"/>
                  <a:pt x="215" y="142"/>
                </a:cubicBezTo>
                <a:cubicBezTo>
                  <a:pt x="216" y="142"/>
                  <a:pt x="216" y="141"/>
                  <a:pt x="218" y="141"/>
                </a:cubicBezTo>
                <a:cubicBezTo>
                  <a:pt x="218" y="142"/>
                  <a:pt x="217" y="142"/>
                  <a:pt x="217" y="142"/>
                </a:cubicBezTo>
                <a:cubicBezTo>
                  <a:pt x="219" y="142"/>
                  <a:pt x="220" y="141"/>
                  <a:pt x="222" y="140"/>
                </a:cubicBezTo>
                <a:cubicBezTo>
                  <a:pt x="223" y="140"/>
                  <a:pt x="223" y="140"/>
                  <a:pt x="223" y="140"/>
                </a:cubicBezTo>
                <a:cubicBezTo>
                  <a:pt x="228" y="137"/>
                  <a:pt x="226" y="138"/>
                  <a:pt x="227" y="137"/>
                </a:cubicBezTo>
                <a:cubicBezTo>
                  <a:pt x="228" y="135"/>
                  <a:pt x="230" y="133"/>
                  <a:pt x="230" y="132"/>
                </a:cubicBezTo>
                <a:cubicBezTo>
                  <a:pt x="229" y="130"/>
                  <a:pt x="232" y="128"/>
                  <a:pt x="230" y="128"/>
                </a:cubicBezTo>
                <a:cubicBezTo>
                  <a:pt x="230" y="128"/>
                  <a:pt x="231" y="127"/>
                  <a:pt x="231" y="127"/>
                </a:cubicBezTo>
                <a:cubicBezTo>
                  <a:pt x="231" y="126"/>
                  <a:pt x="229" y="125"/>
                  <a:pt x="229" y="124"/>
                </a:cubicBezTo>
                <a:cubicBezTo>
                  <a:pt x="231" y="125"/>
                  <a:pt x="231" y="125"/>
                  <a:pt x="231" y="125"/>
                </a:cubicBezTo>
                <a:cubicBezTo>
                  <a:pt x="232" y="125"/>
                  <a:pt x="232" y="122"/>
                  <a:pt x="233" y="121"/>
                </a:cubicBezTo>
                <a:cubicBezTo>
                  <a:pt x="231" y="122"/>
                  <a:pt x="233" y="120"/>
                  <a:pt x="232" y="120"/>
                </a:cubicBezTo>
                <a:cubicBezTo>
                  <a:pt x="232" y="118"/>
                  <a:pt x="232" y="118"/>
                  <a:pt x="232" y="118"/>
                </a:cubicBezTo>
                <a:cubicBezTo>
                  <a:pt x="232" y="116"/>
                  <a:pt x="231" y="118"/>
                  <a:pt x="231" y="115"/>
                </a:cubicBezTo>
                <a:cubicBezTo>
                  <a:pt x="231" y="114"/>
                  <a:pt x="233" y="115"/>
                  <a:pt x="233" y="116"/>
                </a:cubicBezTo>
                <a:cubicBezTo>
                  <a:pt x="234" y="114"/>
                  <a:pt x="233" y="113"/>
                  <a:pt x="233" y="112"/>
                </a:cubicBezTo>
                <a:cubicBezTo>
                  <a:pt x="233" y="112"/>
                  <a:pt x="233" y="112"/>
                  <a:pt x="233" y="112"/>
                </a:cubicBezTo>
                <a:cubicBezTo>
                  <a:pt x="233" y="112"/>
                  <a:pt x="233" y="112"/>
                  <a:pt x="233" y="112"/>
                </a:cubicBezTo>
                <a:cubicBezTo>
                  <a:pt x="233" y="111"/>
                  <a:pt x="233" y="111"/>
                  <a:pt x="233" y="110"/>
                </a:cubicBezTo>
                <a:cubicBezTo>
                  <a:pt x="233" y="110"/>
                  <a:pt x="233" y="110"/>
                  <a:pt x="233" y="110"/>
                </a:cubicBezTo>
                <a:cubicBezTo>
                  <a:pt x="233" y="111"/>
                  <a:pt x="233" y="111"/>
                  <a:pt x="233" y="111"/>
                </a:cubicBezTo>
                <a:cubicBezTo>
                  <a:pt x="233" y="111"/>
                  <a:pt x="233" y="111"/>
                  <a:pt x="233" y="110"/>
                </a:cubicBezTo>
                <a:cubicBezTo>
                  <a:pt x="234" y="110"/>
                  <a:pt x="234" y="110"/>
                  <a:pt x="234" y="110"/>
                </a:cubicBezTo>
                <a:cubicBezTo>
                  <a:pt x="234" y="109"/>
                  <a:pt x="234" y="109"/>
                  <a:pt x="234" y="109"/>
                </a:cubicBezTo>
                <a:cubicBezTo>
                  <a:pt x="235" y="109"/>
                  <a:pt x="235" y="109"/>
                  <a:pt x="235" y="109"/>
                </a:cubicBezTo>
                <a:cubicBezTo>
                  <a:pt x="235" y="108"/>
                  <a:pt x="234" y="106"/>
                  <a:pt x="234" y="106"/>
                </a:cubicBezTo>
                <a:cubicBezTo>
                  <a:pt x="235" y="102"/>
                  <a:pt x="235" y="96"/>
                  <a:pt x="234" y="94"/>
                </a:cubicBezTo>
                <a:cubicBezTo>
                  <a:pt x="234" y="94"/>
                  <a:pt x="235" y="94"/>
                  <a:pt x="234" y="94"/>
                </a:cubicBezTo>
                <a:cubicBezTo>
                  <a:pt x="234" y="93"/>
                  <a:pt x="233" y="91"/>
                  <a:pt x="234" y="91"/>
                </a:cubicBezTo>
                <a:cubicBezTo>
                  <a:pt x="234" y="90"/>
                  <a:pt x="235" y="90"/>
                  <a:pt x="235" y="88"/>
                </a:cubicBezTo>
                <a:cubicBezTo>
                  <a:pt x="235" y="88"/>
                  <a:pt x="234" y="88"/>
                  <a:pt x="234" y="88"/>
                </a:cubicBezTo>
                <a:cubicBezTo>
                  <a:pt x="236" y="85"/>
                  <a:pt x="233" y="81"/>
                  <a:pt x="234" y="77"/>
                </a:cubicBezTo>
                <a:cubicBezTo>
                  <a:pt x="235" y="78"/>
                  <a:pt x="235" y="78"/>
                  <a:pt x="235" y="79"/>
                </a:cubicBezTo>
                <a:cubicBezTo>
                  <a:pt x="235" y="76"/>
                  <a:pt x="235" y="73"/>
                  <a:pt x="233" y="70"/>
                </a:cubicBezTo>
                <a:cubicBezTo>
                  <a:pt x="234" y="71"/>
                  <a:pt x="234" y="71"/>
                  <a:pt x="235" y="71"/>
                </a:cubicBezTo>
                <a:close/>
                <a:moveTo>
                  <a:pt x="233" y="107"/>
                </a:moveTo>
                <a:cubicBezTo>
                  <a:pt x="233" y="107"/>
                  <a:pt x="233" y="108"/>
                  <a:pt x="233" y="108"/>
                </a:cubicBezTo>
                <a:cubicBezTo>
                  <a:pt x="233" y="108"/>
                  <a:pt x="233" y="107"/>
                  <a:pt x="233" y="107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  <a:extLst/>
        </p:spPr>
        <p:txBody>
          <a:bodyPr lIns="288000" tIns="72000" rIns="288000" bIns="36000" anchor="ctr" anchorCtr="1"/>
          <a:lstStyle>
            <a:lvl1pPr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l-PL" sz="2600" dirty="0" err="1">
                <a:latin typeface="Segoe Print" pitchFamily="2" charset="0"/>
                <a:cs typeface="Arial" charset="0"/>
              </a:rPr>
              <a:t>Fmincon</a:t>
            </a:r>
            <a:endParaRPr lang="en-US" altLang="pl-PL" sz="2600" dirty="0">
              <a:latin typeface="Segoe Print" pitchFamily="2" charset="0"/>
              <a:cs typeface="Arial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l-PL" sz="2600" dirty="0">
                <a:latin typeface="Segoe Print" pitchFamily="2" charset="0"/>
                <a:cs typeface="Arial" charset="0"/>
              </a:rPr>
              <a:t>Non-linear optimization</a:t>
            </a:r>
          </a:p>
        </p:txBody>
      </p:sp>
    </p:spTree>
    <p:extLst>
      <p:ext uri="{BB962C8B-B14F-4D97-AF65-F5344CB8AC3E}">
        <p14:creationId xmlns:p14="http://schemas.microsoft.com/office/powerpoint/2010/main" val="3111908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EC902-B46E-4296-92D1-762E8E6CE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162" y="179211"/>
            <a:ext cx="5052046" cy="656038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FMINCON : Initial gain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{</a:t>
            </a:r>
            <a:r>
              <a:rPr lang="en-US" dirty="0" err="1">
                <a:solidFill>
                  <a:schemeClr val="tx1"/>
                </a:solidFill>
              </a:rPr>
              <a:t>kp</a:t>
            </a:r>
            <a:r>
              <a:rPr lang="en-US" dirty="0">
                <a:solidFill>
                  <a:schemeClr val="tx1"/>
                </a:solidFill>
              </a:rPr>
              <a:t>: 0.01, </a:t>
            </a:r>
            <a:r>
              <a:rPr lang="en-US" dirty="0" err="1">
                <a:solidFill>
                  <a:schemeClr val="tx1"/>
                </a:solidFill>
              </a:rPr>
              <a:t>ki</a:t>
            </a:r>
            <a:r>
              <a:rPr lang="en-US" dirty="0">
                <a:solidFill>
                  <a:schemeClr val="tx1"/>
                </a:solidFill>
              </a:rPr>
              <a:t>: 0.001, </a:t>
            </a:r>
            <a:r>
              <a:rPr lang="en-US" dirty="0" err="1">
                <a:solidFill>
                  <a:schemeClr val="tx1"/>
                </a:solidFill>
              </a:rPr>
              <a:t>Kd</a:t>
            </a:r>
            <a:r>
              <a:rPr lang="en-US" dirty="0">
                <a:solidFill>
                  <a:schemeClr val="tx1"/>
                </a:solidFill>
              </a:rPr>
              <a:t>: 1}</a:t>
            </a:r>
          </a:p>
        </p:txBody>
      </p:sp>
      <p:sp>
        <p:nvSpPr>
          <p:cNvPr id="37" name="Pięciokąt 1">
            <a:extLst>
              <a:ext uri="{FF2B5EF4-FFF2-40B4-BE49-F238E27FC236}">
                <a16:creationId xmlns:a16="http://schemas.microsoft.com/office/drawing/2014/main" id="{DBACC98B-7110-4190-94C1-A1C017B5CB5F}"/>
              </a:ext>
            </a:extLst>
          </p:cNvPr>
          <p:cNvSpPr/>
          <p:nvPr/>
        </p:nvSpPr>
        <p:spPr>
          <a:xfrm rot="5400000">
            <a:off x="9506935" y="-716562"/>
            <a:ext cx="482493" cy="2554737"/>
          </a:xfrm>
          <a:prstGeom prst="homePlate">
            <a:avLst>
              <a:gd name="adj" fmla="val 31349"/>
            </a:avLst>
          </a:prstGeom>
          <a:solidFill>
            <a:srgbClr val="15979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38" name="Prostokąt zaokrąglony 70">
            <a:extLst>
              <a:ext uri="{FF2B5EF4-FFF2-40B4-BE49-F238E27FC236}">
                <a16:creationId xmlns:a16="http://schemas.microsoft.com/office/drawing/2014/main" id="{7E229A6E-A2AF-48AD-92BA-418892CECD95}"/>
              </a:ext>
            </a:extLst>
          </p:cNvPr>
          <p:cNvSpPr/>
          <p:nvPr/>
        </p:nvSpPr>
        <p:spPr>
          <a:xfrm>
            <a:off x="8470814" y="305701"/>
            <a:ext cx="2554738" cy="1657759"/>
          </a:xfrm>
          <a:prstGeom prst="roundRect">
            <a:avLst>
              <a:gd name="adj" fmla="val 0"/>
            </a:avLst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latin typeface="Calibri"/>
            </a:endParaRPr>
          </a:p>
        </p:txBody>
      </p:sp>
      <p:sp>
        <p:nvSpPr>
          <p:cNvPr id="39" name="Prostokąt 35">
            <a:extLst>
              <a:ext uri="{FF2B5EF4-FFF2-40B4-BE49-F238E27FC236}">
                <a16:creationId xmlns:a16="http://schemas.microsoft.com/office/drawing/2014/main" id="{599F46B1-17DB-4A93-9895-18E625495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8477" y="385367"/>
            <a:ext cx="19526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>
                <a:solidFill>
                  <a:schemeClr val="bg1"/>
                </a:solidFill>
              </a:rPr>
              <a:t>Signal Statistics</a:t>
            </a:r>
            <a:endParaRPr lang="en-US" sz="1400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3" name="Freeform 6">
            <a:extLst>
              <a:ext uri="{FF2B5EF4-FFF2-40B4-BE49-F238E27FC236}">
                <a16:creationId xmlns:a16="http://schemas.microsoft.com/office/drawing/2014/main" id="{8C61E593-F342-4C27-8E64-363FF7427A43}"/>
              </a:ext>
            </a:extLst>
          </p:cNvPr>
          <p:cNvSpPr>
            <a:spLocks/>
          </p:cNvSpPr>
          <p:nvPr/>
        </p:nvSpPr>
        <p:spPr bwMode="auto">
          <a:xfrm>
            <a:off x="8758477" y="1640161"/>
            <a:ext cx="1766838" cy="53798"/>
          </a:xfrm>
          <a:custGeom>
            <a:avLst/>
            <a:gdLst/>
            <a:ahLst/>
            <a:cxnLst/>
            <a:rect l="l" t="t" r="r" b="b"/>
            <a:pathLst>
              <a:path w="4230688" h="323122">
                <a:moveTo>
                  <a:pt x="690731" y="306944"/>
                </a:moveTo>
                <a:lnTo>
                  <a:pt x="690926" y="307256"/>
                </a:lnTo>
                <a:lnTo>
                  <a:pt x="686864" y="315369"/>
                </a:lnTo>
                <a:close/>
                <a:moveTo>
                  <a:pt x="616109" y="299788"/>
                </a:moveTo>
                <a:cubicBezTo>
                  <a:pt x="619443" y="298845"/>
                  <a:pt x="622300" y="299788"/>
                  <a:pt x="622300" y="307328"/>
                </a:cubicBezTo>
                <a:cubicBezTo>
                  <a:pt x="618490" y="296017"/>
                  <a:pt x="603250" y="322409"/>
                  <a:pt x="607060" y="303558"/>
                </a:cubicBezTo>
                <a:cubicBezTo>
                  <a:pt x="608965" y="303558"/>
                  <a:pt x="612775" y="300730"/>
                  <a:pt x="616109" y="299788"/>
                </a:cubicBezTo>
                <a:close/>
                <a:moveTo>
                  <a:pt x="454554" y="292247"/>
                </a:moveTo>
                <a:lnTo>
                  <a:pt x="458259" y="304649"/>
                </a:lnTo>
                <a:cubicBezTo>
                  <a:pt x="457333" y="307130"/>
                  <a:pt x="454555" y="308122"/>
                  <a:pt x="450850" y="308122"/>
                </a:cubicBezTo>
                <a:cubicBezTo>
                  <a:pt x="450850" y="300185"/>
                  <a:pt x="454554" y="296216"/>
                  <a:pt x="454554" y="292247"/>
                </a:cubicBezTo>
                <a:close/>
                <a:moveTo>
                  <a:pt x="2509981" y="291195"/>
                </a:moveTo>
                <a:cubicBezTo>
                  <a:pt x="2510643" y="295092"/>
                  <a:pt x="2510774" y="299730"/>
                  <a:pt x="2512484" y="299730"/>
                </a:cubicBezTo>
                <a:cubicBezTo>
                  <a:pt x="2507667" y="302090"/>
                  <a:pt x="2510680" y="295245"/>
                  <a:pt x="2509981" y="291195"/>
                </a:cubicBezTo>
                <a:close/>
                <a:moveTo>
                  <a:pt x="2509608" y="289487"/>
                </a:moveTo>
                <a:cubicBezTo>
                  <a:pt x="2510101" y="289846"/>
                  <a:pt x="2510261" y="290465"/>
                  <a:pt x="2509981" y="291195"/>
                </a:cubicBezTo>
                <a:close/>
                <a:moveTo>
                  <a:pt x="2508837" y="285953"/>
                </a:moveTo>
                <a:lnTo>
                  <a:pt x="2509608" y="289487"/>
                </a:lnTo>
                <a:cubicBezTo>
                  <a:pt x="2509109" y="288352"/>
                  <a:pt x="2507723" y="287980"/>
                  <a:pt x="2505075" y="288845"/>
                </a:cubicBezTo>
                <a:close/>
                <a:moveTo>
                  <a:pt x="679450" y="284309"/>
                </a:moveTo>
                <a:lnTo>
                  <a:pt x="686859" y="284309"/>
                </a:lnTo>
                <a:cubicBezTo>
                  <a:pt x="690563" y="291929"/>
                  <a:pt x="683154" y="299549"/>
                  <a:pt x="683154" y="303359"/>
                </a:cubicBezTo>
                <a:close/>
                <a:moveTo>
                  <a:pt x="2260205" y="270417"/>
                </a:moveTo>
                <a:lnTo>
                  <a:pt x="2260348" y="270933"/>
                </a:lnTo>
                <a:cubicBezTo>
                  <a:pt x="2259948" y="271294"/>
                  <a:pt x="2259525" y="271348"/>
                  <a:pt x="2259116" y="271149"/>
                </a:cubicBezTo>
                <a:close/>
                <a:moveTo>
                  <a:pt x="1943100" y="266847"/>
                </a:moveTo>
                <a:lnTo>
                  <a:pt x="1951038" y="270022"/>
                </a:lnTo>
                <a:lnTo>
                  <a:pt x="1943100" y="277959"/>
                </a:lnTo>
                <a:close/>
                <a:moveTo>
                  <a:pt x="461169" y="262084"/>
                </a:moveTo>
                <a:cubicBezTo>
                  <a:pt x="464326" y="262084"/>
                  <a:pt x="467484" y="266907"/>
                  <a:pt x="470500" y="272792"/>
                </a:cubicBezTo>
                <a:cubicBezTo>
                  <a:pt x="466196" y="271480"/>
                  <a:pt x="458226" y="276212"/>
                  <a:pt x="461169" y="262084"/>
                </a:cubicBezTo>
                <a:close/>
                <a:moveTo>
                  <a:pt x="2291359" y="258271"/>
                </a:moveTo>
                <a:lnTo>
                  <a:pt x="2285073" y="260734"/>
                </a:lnTo>
                <a:lnTo>
                  <a:pt x="2288147" y="262947"/>
                </a:lnTo>
                <a:close/>
                <a:moveTo>
                  <a:pt x="2540015" y="246594"/>
                </a:moveTo>
                <a:lnTo>
                  <a:pt x="2539403" y="247970"/>
                </a:lnTo>
                <a:cubicBezTo>
                  <a:pt x="2539350" y="247837"/>
                  <a:pt x="2539298" y="247705"/>
                  <a:pt x="2539361" y="247530"/>
                </a:cubicBezTo>
                <a:close/>
                <a:moveTo>
                  <a:pt x="322813" y="246039"/>
                </a:moveTo>
                <a:lnTo>
                  <a:pt x="324000" y="247581"/>
                </a:lnTo>
                <a:lnTo>
                  <a:pt x="315606" y="255459"/>
                </a:lnTo>
                <a:cubicBezTo>
                  <a:pt x="318418" y="247970"/>
                  <a:pt x="320762" y="245629"/>
                  <a:pt x="322813" y="246039"/>
                </a:cubicBezTo>
                <a:close/>
                <a:moveTo>
                  <a:pt x="385763" y="236684"/>
                </a:moveTo>
                <a:cubicBezTo>
                  <a:pt x="385763" y="247797"/>
                  <a:pt x="367620" y="258909"/>
                  <a:pt x="360363" y="258909"/>
                </a:cubicBezTo>
                <a:close/>
                <a:moveTo>
                  <a:pt x="2543621" y="235332"/>
                </a:moveTo>
                <a:cubicBezTo>
                  <a:pt x="2544090" y="234630"/>
                  <a:pt x="2545028" y="234864"/>
                  <a:pt x="2546903" y="236736"/>
                </a:cubicBezTo>
                <a:lnTo>
                  <a:pt x="2540015" y="246594"/>
                </a:lnTo>
                <a:cubicBezTo>
                  <a:pt x="2544698" y="246705"/>
                  <a:pt x="2542302" y="237309"/>
                  <a:pt x="2543621" y="235332"/>
                </a:cubicBezTo>
                <a:close/>
                <a:moveTo>
                  <a:pt x="327595" y="234205"/>
                </a:moveTo>
                <a:cubicBezTo>
                  <a:pt x="338579" y="242162"/>
                  <a:pt x="345486" y="267175"/>
                  <a:pt x="341857" y="281670"/>
                </a:cubicBezTo>
                <a:cubicBezTo>
                  <a:pt x="334356" y="277925"/>
                  <a:pt x="341857" y="266692"/>
                  <a:pt x="338106" y="259203"/>
                </a:cubicBezTo>
                <a:lnTo>
                  <a:pt x="333009" y="262304"/>
                </a:lnTo>
                <a:cubicBezTo>
                  <a:pt x="330303" y="259202"/>
                  <a:pt x="327768" y="250108"/>
                  <a:pt x="324000" y="247581"/>
                </a:cubicBezTo>
                <a:cubicBezTo>
                  <a:pt x="327203" y="244428"/>
                  <a:pt x="328089" y="239669"/>
                  <a:pt x="327595" y="234205"/>
                </a:cubicBezTo>
                <a:close/>
                <a:moveTo>
                  <a:pt x="315384" y="224438"/>
                </a:moveTo>
                <a:cubicBezTo>
                  <a:pt x="316310" y="226705"/>
                  <a:pt x="317236" y="230334"/>
                  <a:pt x="319088" y="232148"/>
                </a:cubicBezTo>
                <a:cubicBezTo>
                  <a:pt x="315384" y="232148"/>
                  <a:pt x="311679" y="243034"/>
                  <a:pt x="307975" y="235777"/>
                </a:cubicBezTo>
                <a:cubicBezTo>
                  <a:pt x="311679" y="235777"/>
                  <a:pt x="311679" y="228520"/>
                  <a:pt x="311679" y="224891"/>
                </a:cubicBezTo>
                <a:close/>
                <a:moveTo>
                  <a:pt x="327968" y="219090"/>
                </a:moveTo>
                <a:cubicBezTo>
                  <a:pt x="328116" y="224506"/>
                  <a:pt x="328449" y="229613"/>
                  <a:pt x="327595" y="234205"/>
                </a:cubicBezTo>
                <a:lnTo>
                  <a:pt x="326856" y="232992"/>
                </a:lnTo>
                <a:cubicBezTo>
                  <a:pt x="324907" y="225208"/>
                  <a:pt x="325744" y="221216"/>
                  <a:pt x="327968" y="219090"/>
                </a:cubicBezTo>
                <a:close/>
                <a:moveTo>
                  <a:pt x="2805113" y="203347"/>
                </a:moveTo>
                <a:lnTo>
                  <a:pt x="2809876" y="228747"/>
                </a:lnTo>
                <a:lnTo>
                  <a:pt x="2805113" y="231922"/>
                </a:lnTo>
                <a:close/>
                <a:moveTo>
                  <a:pt x="2480" y="63779"/>
                </a:moveTo>
                <a:lnTo>
                  <a:pt x="7937" y="68409"/>
                </a:lnTo>
                <a:cubicBezTo>
                  <a:pt x="-7938" y="72114"/>
                  <a:pt x="15875" y="90634"/>
                  <a:pt x="0" y="75818"/>
                </a:cubicBezTo>
                <a:close/>
                <a:moveTo>
                  <a:pt x="26988" y="63647"/>
                </a:moveTo>
                <a:cubicBezTo>
                  <a:pt x="30560" y="78656"/>
                  <a:pt x="41276" y="86161"/>
                  <a:pt x="30560" y="104922"/>
                </a:cubicBezTo>
                <a:cubicBezTo>
                  <a:pt x="30560" y="93665"/>
                  <a:pt x="26988" y="74904"/>
                  <a:pt x="26988" y="63647"/>
                </a:cubicBezTo>
                <a:close/>
                <a:moveTo>
                  <a:pt x="1999391" y="27049"/>
                </a:moveTo>
                <a:cubicBezTo>
                  <a:pt x="1997398" y="29323"/>
                  <a:pt x="1995384" y="31165"/>
                  <a:pt x="1992094" y="30903"/>
                </a:cubicBezTo>
                <a:lnTo>
                  <a:pt x="1991891" y="30793"/>
                </a:lnTo>
                <a:cubicBezTo>
                  <a:pt x="1995641" y="27049"/>
                  <a:pt x="1995641" y="27049"/>
                  <a:pt x="1999391" y="27049"/>
                </a:cubicBezTo>
                <a:close/>
                <a:moveTo>
                  <a:pt x="1305627" y="12071"/>
                </a:moveTo>
                <a:cubicBezTo>
                  <a:pt x="1305633" y="12074"/>
                  <a:pt x="1305705" y="12110"/>
                  <a:pt x="1306564" y="12539"/>
                </a:cubicBezTo>
                <a:lnTo>
                  <a:pt x="1313127" y="15815"/>
                </a:lnTo>
                <a:cubicBezTo>
                  <a:pt x="1310304" y="16621"/>
                  <a:pt x="1307654" y="17339"/>
                  <a:pt x="1304900" y="17006"/>
                </a:cubicBezTo>
                <a:close/>
                <a:moveTo>
                  <a:pt x="1554011" y="721"/>
                </a:moveTo>
                <a:cubicBezTo>
                  <a:pt x="1584773" y="5284"/>
                  <a:pt x="1615008" y="29857"/>
                  <a:pt x="1643134" y="27049"/>
                </a:cubicBezTo>
                <a:cubicBezTo>
                  <a:pt x="1710635" y="4582"/>
                  <a:pt x="1781887" y="19560"/>
                  <a:pt x="1845638" y="15815"/>
                </a:cubicBezTo>
                <a:lnTo>
                  <a:pt x="1842357" y="25644"/>
                </a:lnTo>
                <a:cubicBezTo>
                  <a:pt x="1864388" y="-6651"/>
                  <a:pt x="1890639" y="60749"/>
                  <a:pt x="1909389" y="12071"/>
                </a:cubicBezTo>
                <a:cubicBezTo>
                  <a:pt x="1916890" y="19560"/>
                  <a:pt x="1931890" y="15815"/>
                  <a:pt x="1924390" y="34537"/>
                </a:cubicBezTo>
                <a:cubicBezTo>
                  <a:pt x="1941717" y="13777"/>
                  <a:pt x="1968650" y="50570"/>
                  <a:pt x="1992094" y="30903"/>
                </a:cubicBezTo>
                <a:cubicBezTo>
                  <a:pt x="2014497" y="53137"/>
                  <a:pt x="2036954" y="27092"/>
                  <a:pt x="2063143" y="45771"/>
                </a:cubicBezTo>
                <a:cubicBezTo>
                  <a:pt x="2063143" y="49515"/>
                  <a:pt x="2055642" y="49515"/>
                  <a:pt x="2055642" y="60749"/>
                </a:cubicBezTo>
                <a:cubicBezTo>
                  <a:pt x="2066893" y="75726"/>
                  <a:pt x="2081893" y="23304"/>
                  <a:pt x="2085643" y="64493"/>
                </a:cubicBezTo>
                <a:cubicBezTo>
                  <a:pt x="2089393" y="64493"/>
                  <a:pt x="2089393" y="45771"/>
                  <a:pt x="2085643" y="45771"/>
                </a:cubicBezTo>
                <a:cubicBezTo>
                  <a:pt x="2141894" y="64493"/>
                  <a:pt x="2205646" y="38282"/>
                  <a:pt x="2265647" y="30793"/>
                </a:cubicBezTo>
                <a:cubicBezTo>
                  <a:pt x="2306898" y="57004"/>
                  <a:pt x="2265647" y="101937"/>
                  <a:pt x="2299398" y="71982"/>
                </a:cubicBezTo>
                <a:cubicBezTo>
                  <a:pt x="2303148" y="70110"/>
                  <a:pt x="2303148" y="58876"/>
                  <a:pt x="2303148" y="64493"/>
                </a:cubicBezTo>
                <a:cubicBezTo>
                  <a:pt x="2314398" y="53260"/>
                  <a:pt x="2321898" y="113170"/>
                  <a:pt x="2333148" y="90704"/>
                </a:cubicBezTo>
                <a:cubicBezTo>
                  <a:pt x="2329398" y="64493"/>
                  <a:pt x="2336898" y="75726"/>
                  <a:pt x="2336898" y="60749"/>
                </a:cubicBezTo>
                <a:cubicBezTo>
                  <a:pt x="2363149" y="79471"/>
                  <a:pt x="2366899" y="101937"/>
                  <a:pt x="2389399" y="83215"/>
                </a:cubicBezTo>
                <a:lnTo>
                  <a:pt x="2389399" y="93044"/>
                </a:lnTo>
                <a:cubicBezTo>
                  <a:pt x="2411900" y="57004"/>
                  <a:pt x="2441901" y="79471"/>
                  <a:pt x="2460651" y="34537"/>
                </a:cubicBezTo>
                <a:cubicBezTo>
                  <a:pt x="2595654" y="30793"/>
                  <a:pt x="2723156" y="12071"/>
                  <a:pt x="2854409" y="8326"/>
                </a:cubicBezTo>
                <a:cubicBezTo>
                  <a:pt x="2981912" y="23304"/>
                  <a:pt x="3109415" y="4582"/>
                  <a:pt x="3240667" y="34537"/>
                </a:cubicBezTo>
                <a:cubicBezTo>
                  <a:pt x="3266918" y="68237"/>
                  <a:pt x="3270668" y="68237"/>
                  <a:pt x="3304419" y="57004"/>
                </a:cubicBezTo>
                <a:cubicBezTo>
                  <a:pt x="3304419" y="60749"/>
                  <a:pt x="3300669" y="60749"/>
                  <a:pt x="3304419" y="68237"/>
                </a:cubicBezTo>
                <a:cubicBezTo>
                  <a:pt x="3304419" y="38282"/>
                  <a:pt x="3326919" y="64493"/>
                  <a:pt x="3330669" y="38282"/>
                </a:cubicBezTo>
                <a:cubicBezTo>
                  <a:pt x="3379420" y="45771"/>
                  <a:pt x="3424421" y="38282"/>
                  <a:pt x="3473172" y="38282"/>
                </a:cubicBezTo>
                <a:cubicBezTo>
                  <a:pt x="3465672" y="42026"/>
                  <a:pt x="3461922" y="64493"/>
                  <a:pt x="3469422" y="64493"/>
                </a:cubicBezTo>
                <a:lnTo>
                  <a:pt x="3479266" y="48111"/>
                </a:lnTo>
                <a:lnTo>
                  <a:pt x="3480672" y="52323"/>
                </a:lnTo>
                <a:cubicBezTo>
                  <a:pt x="3488172" y="49515"/>
                  <a:pt x="3495673" y="34537"/>
                  <a:pt x="3488172" y="27049"/>
                </a:cubicBezTo>
                <a:cubicBezTo>
                  <a:pt x="3615675" y="4582"/>
                  <a:pt x="3735678" y="68237"/>
                  <a:pt x="3859430" y="64493"/>
                </a:cubicBezTo>
                <a:cubicBezTo>
                  <a:pt x="3885681" y="75726"/>
                  <a:pt x="3926932" y="68237"/>
                  <a:pt x="3960682" y="60749"/>
                </a:cubicBezTo>
                <a:cubicBezTo>
                  <a:pt x="4050684" y="101937"/>
                  <a:pt x="4136936" y="139381"/>
                  <a:pt x="4230688" y="113170"/>
                </a:cubicBezTo>
                <a:cubicBezTo>
                  <a:pt x="4230653" y="113346"/>
                  <a:pt x="4215644" y="188081"/>
                  <a:pt x="4178187" y="206781"/>
                </a:cubicBezTo>
                <a:cubicBezTo>
                  <a:pt x="4125686" y="274181"/>
                  <a:pt x="4061934" y="203037"/>
                  <a:pt x="4005683" y="244225"/>
                </a:cubicBezTo>
                <a:cubicBezTo>
                  <a:pt x="3998183" y="244225"/>
                  <a:pt x="4009433" y="206781"/>
                  <a:pt x="3994433" y="214270"/>
                </a:cubicBezTo>
                <a:cubicBezTo>
                  <a:pt x="3938182" y="266692"/>
                  <a:pt x="3855680" y="232992"/>
                  <a:pt x="3791929" y="188059"/>
                </a:cubicBezTo>
                <a:lnTo>
                  <a:pt x="3795210" y="178230"/>
                </a:lnTo>
                <a:cubicBezTo>
                  <a:pt x="3784429" y="169337"/>
                  <a:pt x="3769428" y="206781"/>
                  <a:pt x="3754428" y="199292"/>
                </a:cubicBezTo>
                <a:cubicBezTo>
                  <a:pt x="3754428" y="191803"/>
                  <a:pt x="3758178" y="188059"/>
                  <a:pt x="3758178" y="180570"/>
                </a:cubicBezTo>
                <a:cubicBezTo>
                  <a:pt x="3754428" y="203037"/>
                  <a:pt x="3731928" y="188059"/>
                  <a:pt x="3728177" y="203037"/>
                </a:cubicBezTo>
                <a:cubicBezTo>
                  <a:pt x="3720677" y="195548"/>
                  <a:pt x="3724427" y="180570"/>
                  <a:pt x="3716927" y="169337"/>
                </a:cubicBezTo>
                <a:cubicBezTo>
                  <a:pt x="3709427" y="195548"/>
                  <a:pt x="3709427" y="195548"/>
                  <a:pt x="3709427" y="195548"/>
                </a:cubicBezTo>
                <a:cubicBezTo>
                  <a:pt x="3686927" y="251714"/>
                  <a:pt x="3656926" y="188059"/>
                  <a:pt x="3630675" y="218014"/>
                </a:cubicBezTo>
                <a:cubicBezTo>
                  <a:pt x="3630675" y="210525"/>
                  <a:pt x="3634426" y="206781"/>
                  <a:pt x="3630675" y="203037"/>
                </a:cubicBezTo>
                <a:cubicBezTo>
                  <a:pt x="3585674" y="236736"/>
                  <a:pt x="3529423" y="225503"/>
                  <a:pt x="3476922" y="240481"/>
                </a:cubicBezTo>
                <a:cubicBezTo>
                  <a:pt x="3480672" y="229248"/>
                  <a:pt x="3480672" y="214270"/>
                  <a:pt x="3480672" y="206781"/>
                </a:cubicBezTo>
                <a:cubicBezTo>
                  <a:pt x="3476922" y="229248"/>
                  <a:pt x="3458172" y="236736"/>
                  <a:pt x="3446922" y="240481"/>
                </a:cubicBezTo>
                <a:cubicBezTo>
                  <a:pt x="3439421" y="214270"/>
                  <a:pt x="3420671" y="262947"/>
                  <a:pt x="3405671" y="247970"/>
                </a:cubicBezTo>
                <a:lnTo>
                  <a:pt x="3409421" y="244225"/>
                </a:lnTo>
                <a:lnTo>
                  <a:pt x="3399987" y="252884"/>
                </a:lnTo>
                <a:cubicBezTo>
                  <a:pt x="3392076" y="252884"/>
                  <a:pt x="3387858" y="233929"/>
                  <a:pt x="3379420" y="259203"/>
                </a:cubicBezTo>
                <a:lnTo>
                  <a:pt x="3372858" y="242821"/>
                </a:lnTo>
                <a:cubicBezTo>
                  <a:pt x="3368170" y="274181"/>
                  <a:pt x="3356920" y="218014"/>
                  <a:pt x="3345669" y="236736"/>
                </a:cubicBezTo>
                <a:lnTo>
                  <a:pt x="3345669" y="243289"/>
                </a:lnTo>
                <a:cubicBezTo>
                  <a:pt x="3338169" y="255459"/>
                  <a:pt x="3334419" y="236736"/>
                  <a:pt x="3323169" y="240481"/>
                </a:cubicBezTo>
                <a:cubicBezTo>
                  <a:pt x="3304419" y="244225"/>
                  <a:pt x="3293168" y="225503"/>
                  <a:pt x="3293168" y="255459"/>
                </a:cubicBezTo>
                <a:cubicBezTo>
                  <a:pt x="3285668" y="229248"/>
                  <a:pt x="3311919" y="244225"/>
                  <a:pt x="3300669" y="210525"/>
                </a:cubicBezTo>
                <a:cubicBezTo>
                  <a:pt x="3236917" y="236736"/>
                  <a:pt x="3165666" y="229248"/>
                  <a:pt x="3101914" y="229248"/>
                </a:cubicBezTo>
                <a:cubicBezTo>
                  <a:pt x="3094414" y="218014"/>
                  <a:pt x="3090664" y="214270"/>
                  <a:pt x="3086914" y="203037"/>
                </a:cubicBezTo>
                <a:cubicBezTo>
                  <a:pt x="3079414" y="206781"/>
                  <a:pt x="3064414" y="206781"/>
                  <a:pt x="3056913" y="221759"/>
                </a:cubicBezTo>
                <a:cubicBezTo>
                  <a:pt x="3060663" y="221759"/>
                  <a:pt x="3053163" y="206781"/>
                  <a:pt x="3049413" y="206781"/>
                </a:cubicBezTo>
                <a:cubicBezTo>
                  <a:pt x="3038163" y="195548"/>
                  <a:pt x="3034413" y="236736"/>
                  <a:pt x="3023163" y="221759"/>
                </a:cubicBezTo>
                <a:cubicBezTo>
                  <a:pt x="3026913" y="214270"/>
                  <a:pt x="3030663" y="206781"/>
                  <a:pt x="3026913" y="195548"/>
                </a:cubicBezTo>
                <a:cubicBezTo>
                  <a:pt x="3015663" y="218014"/>
                  <a:pt x="3000662" y="214270"/>
                  <a:pt x="2989412" y="221759"/>
                </a:cubicBezTo>
                <a:cubicBezTo>
                  <a:pt x="2989412" y="214270"/>
                  <a:pt x="2993162" y="214270"/>
                  <a:pt x="2993162" y="203037"/>
                </a:cubicBezTo>
                <a:cubicBezTo>
                  <a:pt x="2978162" y="229248"/>
                  <a:pt x="2966912" y="199292"/>
                  <a:pt x="2951911" y="214270"/>
                </a:cubicBezTo>
                <a:lnTo>
                  <a:pt x="2958474" y="197888"/>
                </a:lnTo>
                <a:cubicBezTo>
                  <a:pt x="2940661" y="176826"/>
                  <a:pt x="2951911" y="232992"/>
                  <a:pt x="2933161" y="218014"/>
                </a:cubicBezTo>
                <a:cubicBezTo>
                  <a:pt x="2936911" y="214270"/>
                  <a:pt x="2936911" y="206781"/>
                  <a:pt x="2936911" y="199292"/>
                </a:cubicBezTo>
                <a:cubicBezTo>
                  <a:pt x="2921911" y="229248"/>
                  <a:pt x="2895660" y="218014"/>
                  <a:pt x="2876910" y="229248"/>
                </a:cubicBezTo>
                <a:lnTo>
                  <a:pt x="2876910" y="221759"/>
                </a:lnTo>
                <a:cubicBezTo>
                  <a:pt x="2861909" y="225503"/>
                  <a:pt x="2843159" y="214270"/>
                  <a:pt x="2820658" y="229248"/>
                </a:cubicBezTo>
                <a:cubicBezTo>
                  <a:pt x="2813158" y="221759"/>
                  <a:pt x="2824409" y="188059"/>
                  <a:pt x="2805658" y="191803"/>
                </a:cubicBezTo>
                <a:cubicBezTo>
                  <a:pt x="2805658" y="225503"/>
                  <a:pt x="2771907" y="206781"/>
                  <a:pt x="2783158" y="244225"/>
                </a:cubicBezTo>
                <a:cubicBezTo>
                  <a:pt x="2768157" y="236736"/>
                  <a:pt x="2741907" y="225503"/>
                  <a:pt x="2730657" y="236736"/>
                </a:cubicBezTo>
                <a:cubicBezTo>
                  <a:pt x="2738157" y="221759"/>
                  <a:pt x="2723156" y="195548"/>
                  <a:pt x="2738157" y="191803"/>
                </a:cubicBezTo>
                <a:lnTo>
                  <a:pt x="2728313" y="175421"/>
                </a:lnTo>
                <a:lnTo>
                  <a:pt x="2730188" y="167055"/>
                </a:lnTo>
                <a:cubicBezTo>
                  <a:pt x="2735637" y="166880"/>
                  <a:pt x="2735813" y="165124"/>
                  <a:pt x="2734407" y="158104"/>
                </a:cubicBezTo>
                <a:cubicBezTo>
                  <a:pt x="2726906" y="161848"/>
                  <a:pt x="2708156" y="173081"/>
                  <a:pt x="2700656" y="169337"/>
                </a:cubicBezTo>
                <a:cubicBezTo>
                  <a:pt x="2689406" y="188059"/>
                  <a:pt x="2678155" y="225503"/>
                  <a:pt x="2655655" y="229248"/>
                </a:cubicBezTo>
                <a:cubicBezTo>
                  <a:pt x="2666905" y="218014"/>
                  <a:pt x="2651905" y="191803"/>
                  <a:pt x="2659405" y="188059"/>
                </a:cubicBezTo>
                <a:cubicBezTo>
                  <a:pt x="2629404" y="247970"/>
                  <a:pt x="2629404" y="247970"/>
                  <a:pt x="2629404" y="247970"/>
                </a:cubicBezTo>
                <a:cubicBezTo>
                  <a:pt x="2621904" y="251714"/>
                  <a:pt x="2625654" y="221759"/>
                  <a:pt x="2618154" y="232992"/>
                </a:cubicBezTo>
                <a:cubicBezTo>
                  <a:pt x="2618154" y="240481"/>
                  <a:pt x="2614404" y="247970"/>
                  <a:pt x="2610654" y="251714"/>
                </a:cubicBezTo>
                <a:cubicBezTo>
                  <a:pt x="2606904" y="247970"/>
                  <a:pt x="2580653" y="259203"/>
                  <a:pt x="2580653" y="229248"/>
                </a:cubicBezTo>
                <a:cubicBezTo>
                  <a:pt x="2576903" y="214270"/>
                  <a:pt x="2591904" y="221759"/>
                  <a:pt x="2584404" y="210525"/>
                </a:cubicBezTo>
                <a:cubicBezTo>
                  <a:pt x="2569403" y="210525"/>
                  <a:pt x="2569403" y="221759"/>
                  <a:pt x="2558153" y="221759"/>
                </a:cubicBezTo>
                <a:cubicBezTo>
                  <a:pt x="2550706" y="210578"/>
                  <a:pt x="2532167" y="228984"/>
                  <a:pt x="2539361" y="247530"/>
                </a:cubicBezTo>
                <a:cubicBezTo>
                  <a:pt x="2533690" y="258667"/>
                  <a:pt x="2524493" y="262947"/>
                  <a:pt x="2513152" y="262947"/>
                </a:cubicBezTo>
                <a:cubicBezTo>
                  <a:pt x="2516902" y="255459"/>
                  <a:pt x="2516902" y="247970"/>
                  <a:pt x="2520652" y="236736"/>
                </a:cubicBezTo>
                <a:cubicBezTo>
                  <a:pt x="2502633" y="261926"/>
                  <a:pt x="2484613" y="269824"/>
                  <a:pt x="2466587" y="280360"/>
                </a:cubicBezTo>
                <a:cubicBezTo>
                  <a:pt x="2468386" y="274645"/>
                  <a:pt x="2470872" y="264979"/>
                  <a:pt x="2473190" y="262123"/>
                </a:cubicBezTo>
                <a:cubicBezTo>
                  <a:pt x="2451767" y="242997"/>
                  <a:pt x="2426306" y="288367"/>
                  <a:pt x="2404400" y="259203"/>
                </a:cubicBezTo>
                <a:cubicBezTo>
                  <a:pt x="2408150" y="255460"/>
                  <a:pt x="2408150" y="281670"/>
                  <a:pt x="2408150" y="277925"/>
                </a:cubicBezTo>
                <a:cubicBezTo>
                  <a:pt x="2396900" y="274181"/>
                  <a:pt x="2396900" y="251714"/>
                  <a:pt x="2389399" y="259203"/>
                </a:cubicBezTo>
                <a:cubicBezTo>
                  <a:pt x="2389399" y="247970"/>
                  <a:pt x="2378149" y="262947"/>
                  <a:pt x="2370649" y="266692"/>
                </a:cubicBezTo>
                <a:cubicBezTo>
                  <a:pt x="2370329" y="264717"/>
                  <a:pt x="2372364" y="259203"/>
                  <a:pt x="2374399" y="259203"/>
                </a:cubicBezTo>
                <a:cubicBezTo>
                  <a:pt x="2366899" y="270436"/>
                  <a:pt x="2321898" y="289158"/>
                  <a:pt x="2295647" y="270436"/>
                </a:cubicBezTo>
                <a:cubicBezTo>
                  <a:pt x="2295647" y="277926"/>
                  <a:pt x="2280647" y="300392"/>
                  <a:pt x="2273147" y="300392"/>
                </a:cubicBezTo>
                <a:lnTo>
                  <a:pt x="2276428" y="284010"/>
                </a:lnTo>
                <a:cubicBezTo>
                  <a:pt x="2273981" y="270023"/>
                  <a:pt x="2264263" y="276489"/>
                  <a:pt x="2260348" y="270933"/>
                </a:cubicBezTo>
                <a:lnTo>
                  <a:pt x="2269492" y="267600"/>
                </a:lnTo>
                <a:lnTo>
                  <a:pt x="2270218" y="274532"/>
                </a:lnTo>
                <a:cubicBezTo>
                  <a:pt x="2272115" y="273671"/>
                  <a:pt x="2275789" y="267486"/>
                  <a:pt x="2279674" y="263311"/>
                </a:cubicBezTo>
                <a:cubicBezTo>
                  <a:pt x="2276448" y="264848"/>
                  <a:pt x="2272963" y="266564"/>
                  <a:pt x="2269492" y="267600"/>
                </a:cubicBezTo>
                <a:cubicBezTo>
                  <a:pt x="2269313" y="267288"/>
                  <a:pt x="2269354" y="266995"/>
                  <a:pt x="2269397" y="266692"/>
                </a:cubicBezTo>
                <a:cubicBezTo>
                  <a:pt x="2266331" y="266692"/>
                  <a:pt x="2263266" y="268360"/>
                  <a:pt x="2260205" y="270417"/>
                </a:cubicBezTo>
                <a:cubicBezTo>
                  <a:pt x="2258761" y="269143"/>
                  <a:pt x="2258147" y="266735"/>
                  <a:pt x="2258147" y="262947"/>
                </a:cubicBezTo>
                <a:lnTo>
                  <a:pt x="2259116" y="271149"/>
                </a:lnTo>
                <a:cubicBezTo>
                  <a:pt x="2251292" y="276558"/>
                  <a:pt x="2243469" y="283455"/>
                  <a:pt x="2235646" y="270436"/>
                </a:cubicBezTo>
                <a:cubicBezTo>
                  <a:pt x="2239396" y="274181"/>
                  <a:pt x="2243146" y="240481"/>
                  <a:pt x="2235646" y="244225"/>
                </a:cubicBezTo>
                <a:cubicBezTo>
                  <a:pt x="2220646" y="247970"/>
                  <a:pt x="2231896" y="251714"/>
                  <a:pt x="2216896" y="259203"/>
                </a:cubicBezTo>
                <a:lnTo>
                  <a:pt x="2210333" y="265756"/>
                </a:lnTo>
                <a:lnTo>
                  <a:pt x="2205528" y="275936"/>
                </a:lnTo>
                <a:cubicBezTo>
                  <a:pt x="2200958" y="279095"/>
                  <a:pt x="2195333" y="268564"/>
                  <a:pt x="2198145" y="285414"/>
                </a:cubicBezTo>
                <a:cubicBezTo>
                  <a:pt x="2198145" y="270436"/>
                  <a:pt x="2175645" y="296647"/>
                  <a:pt x="2179395" y="262947"/>
                </a:cubicBezTo>
                <a:cubicBezTo>
                  <a:pt x="2179395" y="236736"/>
                  <a:pt x="2179395" y="236736"/>
                  <a:pt x="2179395" y="236736"/>
                </a:cubicBezTo>
                <a:cubicBezTo>
                  <a:pt x="2171895" y="240481"/>
                  <a:pt x="2168145" y="262947"/>
                  <a:pt x="2160645" y="274181"/>
                </a:cubicBezTo>
                <a:cubicBezTo>
                  <a:pt x="2160645" y="274120"/>
                  <a:pt x="2160645" y="266677"/>
                  <a:pt x="2160645" y="262947"/>
                </a:cubicBezTo>
                <a:cubicBezTo>
                  <a:pt x="2156895" y="304136"/>
                  <a:pt x="2141894" y="259203"/>
                  <a:pt x="2134394" y="289158"/>
                </a:cubicBezTo>
                <a:cubicBezTo>
                  <a:pt x="2119394" y="277925"/>
                  <a:pt x="2096893" y="289158"/>
                  <a:pt x="2089393" y="262947"/>
                </a:cubicBezTo>
                <a:cubicBezTo>
                  <a:pt x="2078143" y="274181"/>
                  <a:pt x="2066893" y="289158"/>
                  <a:pt x="2055642" y="281670"/>
                </a:cubicBezTo>
                <a:cubicBezTo>
                  <a:pt x="2055642" y="277925"/>
                  <a:pt x="2059393" y="274181"/>
                  <a:pt x="2063143" y="266692"/>
                </a:cubicBezTo>
                <a:cubicBezTo>
                  <a:pt x="2051892" y="255459"/>
                  <a:pt x="2051892" y="266692"/>
                  <a:pt x="2044392" y="270436"/>
                </a:cubicBezTo>
                <a:cubicBezTo>
                  <a:pt x="2044392" y="266692"/>
                  <a:pt x="2029392" y="247970"/>
                  <a:pt x="2018142" y="232992"/>
                </a:cubicBezTo>
                <a:cubicBezTo>
                  <a:pt x="2006891" y="244225"/>
                  <a:pt x="2010642" y="266692"/>
                  <a:pt x="2010642" y="277925"/>
                </a:cubicBezTo>
                <a:cubicBezTo>
                  <a:pt x="1999391" y="240481"/>
                  <a:pt x="1976891" y="304136"/>
                  <a:pt x="1965641" y="266692"/>
                </a:cubicBezTo>
                <a:cubicBezTo>
                  <a:pt x="1969391" y="262947"/>
                  <a:pt x="1980641" y="247970"/>
                  <a:pt x="1973141" y="240481"/>
                </a:cubicBezTo>
                <a:cubicBezTo>
                  <a:pt x="1961891" y="199292"/>
                  <a:pt x="1950640" y="266692"/>
                  <a:pt x="1935640" y="247970"/>
                </a:cubicBezTo>
                <a:cubicBezTo>
                  <a:pt x="1935640" y="281670"/>
                  <a:pt x="1935640" y="281670"/>
                  <a:pt x="1935640" y="281670"/>
                </a:cubicBezTo>
                <a:cubicBezTo>
                  <a:pt x="1931890" y="259203"/>
                  <a:pt x="1913139" y="300392"/>
                  <a:pt x="1913139" y="266692"/>
                </a:cubicBezTo>
                <a:cubicBezTo>
                  <a:pt x="1909389" y="277925"/>
                  <a:pt x="1894389" y="255459"/>
                  <a:pt x="1898139" y="285414"/>
                </a:cubicBezTo>
                <a:cubicBezTo>
                  <a:pt x="1868139" y="259203"/>
                  <a:pt x="1826888" y="300392"/>
                  <a:pt x="1811887" y="244225"/>
                </a:cubicBezTo>
                <a:cubicBezTo>
                  <a:pt x="1808137" y="247970"/>
                  <a:pt x="1800637" y="240481"/>
                  <a:pt x="1800637" y="259203"/>
                </a:cubicBezTo>
                <a:lnTo>
                  <a:pt x="1805559" y="265522"/>
                </a:lnTo>
                <a:cubicBezTo>
                  <a:pt x="1809778" y="265521"/>
                  <a:pt x="1811887" y="250778"/>
                  <a:pt x="1811887" y="259203"/>
                </a:cubicBezTo>
                <a:cubicBezTo>
                  <a:pt x="1808137" y="259203"/>
                  <a:pt x="1808137" y="266692"/>
                  <a:pt x="1808137" y="270436"/>
                </a:cubicBezTo>
                <a:cubicBezTo>
                  <a:pt x="1800637" y="262947"/>
                  <a:pt x="1793137" y="262947"/>
                  <a:pt x="1800637" y="236736"/>
                </a:cubicBezTo>
                <a:cubicBezTo>
                  <a:pt x="1781887" y="214270"/>
                  <a:pt x="1781887" y="289158"/>
                  <a:pt x="1755636" y="277925"/>
                </a:cubicBezTo>
                <a:cubicBezTo>
                  <a:pt x="1759386" y="262947"/>
                  <a:pt x="1755636" y="259203"/>
                  <a:pt x="1748136" y="259203"/>
                </a:cubicBezTo>
                <a:cubicBezTo>
                  <a:pt x="1733136" y="281670"/>
                  <a:pt x="1733136" y="281670"/>
                  <a:pt x="1733136" y="281670"/>
                </a:cubicBezTo>
                <a:cubicBezTo>
                  <a:pt x="1718135" y="277925"/>
                  <a:pt x="1725636" y="251714"/>
                  <a:pt x="1725636" y="229248"/>
                </a:cubicBezTo>
                <a:cubicBezTo>
                  <a:pt x="1718135" y="232992"/>
                  <a:pt x="1706885" y="232992"/>
                  <a:pt x="1703135" y="247970"/>
                </a:cubicBezTo>
                <a:cubicBezTo>
                  <a:pt x="1695635" y="221759"/>
                  <a:pt x="1695635" y="221759"/>
                  <a:pt x="1695635" y="221759"/>
                </a:cubicBezTo>
                <a:cubicBezTo>
                  <a:pt x="1703135" y="240481"/>
                  <a:pt x="1688135" y="232992"/>
                  <a:pt x="1684385" y="240481"/>
                </a:cubicBezTo>
                <a:lnTo>
                  <a:pt x="1687666" y="233928"/>
                </a:lnTo>
                <a:cubicBezTo>
                  <a:pt x="1684385" y="225503"/>
                  <a:pt x="1676885" y="229248"/>
                  <a:pt x="1673134" y="232992"/>
                </a:cubicBezTo>
                <a:cubicBezTo>
                  <a:pt x="1673134" y="244225"/>
                  <a:pt x="1680635" y="251714"/>
                  <a:pt x="1688135" y="255459"/>
                </a:cubicBezTo>
                <a:cubicBezTo>
                  <a:pt x="1680635" y="266692"/>
                  <a:pt x="1676885" y="262947"/>
                  <a:pt x="1669384" y="274181"/>
                </a:cubicBezTo>
                <a:cubicBezTo>
                  <a:pt x="1673134" y="251714"/>
                  <a:pt x="1658134" y="259203"/>
                  <a:pt x="1650634" y="255459"/>
                </a:cubicBezTo>
                <a:cubicBezTo>
                  <a:pt x="1643134" y="251714"/>
                  <a:pt x="1639384" y="274181"/>
                  <a:pt x="1639384" y="274181"/>
                </a:cubicBezTo>
                <a:cubicBezTo>
                  <a:pt x="1639384" y="262947"/>
                  <a:pt x="1624383" y="274181"/>
                  <a:pt x="1631884" y="255459"/>
                </a:cubicBezTo>
                <a:cubicBezTo>
                  <a:pt x="1635634" y="251714"/>
                  <a:pt x="1639384" y="266692"/>
                  <a:pt x="1643134" y="259203"/>
                </a:cubicBezTo>
                <a:cubicBezTo>
                  <a:pt x="1639384" y="247970"/>
                  <a:pt x="1639384" y="229248"/>
                  <a:pt x="1628134" y="244225"/>
                </a:cubicBezTo>
                <a:cubicBezTo>
                  <a:pt x="1620633" y="255459"/>
                  <a:pt x="1628134" y="285414"/>
                  <a:pt x="1613133" y="274181"/>
                </a:cubicBezTo>
                <a:cubicBezTo>
                  <a:pt x="1616883" y="266692"/>
                  <a:pt x="1620633" y="259203"/>
                  <a:pt x="1624383" y="251714"/>
                </a:cubicBezTo>
                <a:lnTo>
                  <a:pt x="1611258" y="241885"/>
                </a:lnTo>
                <a:lnTo>
                  <a:pt x="1609383" y="256863"/>
                </a:lnTo>
                <a:cubicBezTo>
                  <a:pt x="1605633" y="255459"/>
                  <a:pt x="1609383" y="251714"/>
                  <a:pt x="1605633" y="247970"/>
                </a:cubicBezTo>
                <a:cubicBezTo>
                  <a:pt x="1601883" y="270436"/>
                  <a:pt x="1586883" y="255459"/>
                  <a:pt x="1583133" y="277925"/>
                </a:cubicBezTo>
                <a:cubicBezTo>
                  <a:pt x="1575632" y="281670"/>
                  <a:pt x="1568132" y="262947"/>
                  <a:pt x="1560632" y="262947"/>
                </a:cubicBezTo>
                <a:cubicBezTo>
                  <a:pt x="1553132" y="247970"/>
                  <a:pt x="1541882" y="255459"/>
                  <a:pt x="1534382" y="270436"/>
                </a:cubicBezTo>
                <a:cubicBezTo>
                  <a:pt x="1530631" y="262947"/>
                  <a:pt x="1519381" y="266692"/>
                  <a:pt x="1515631" y="277925"/>
                </a:cubicBezTo>
                <a:cubicBezTo>
                  <a:pt x="1504381" y="262947"/>
                  <a:pt x="1511881" y="203037"/>
                  <a:pt x="1500631" y="225503"/>
                </a:cubicBezTo>
                <a:cubicBezTo>
                  <a:pt x="1489381" y="225503"/>
                  <a:pt x="1481880" y="262947"/>
                  <a:pt x="1485631" y="274181"/>
                </a:cubicBezTo>
                <a:cubicBezTo>
                  <a:pt x="1463130" y="262947"/>
                  <a:pt x="1440630" y="292903"/>
                  <a:pt x="1421879" y="262947"/>
                </a:cubicBezTo>
                <a:cubicBezTo>
                  <a:pt x="1418129" y="270436"/>
                  <a:pt x="1421879" y="274181"/>
                  <a:pt x="1414379" y="277925"/>
                </a:cubicBezTo>
                <a:cubicBezTo>
                  <a:pt x="1384378" y="270436"/>
                  <a:pt x="1346878" y="300392"/>
                  <a:pt x="1324377" y="262947"/>
                </a:cubicBezTo>
                <a:cubicBezTo>
                  <a:pt x="1335627" y="251714"/>
                  <a:pt x="1328127" y="240481"/>
                  <a:pt x="1328127" y="229248"/>
                </a:cubicBezTo>
                <a:lnTo>
                  <a:pt x="1323733" y="234689"/>
                </a:lnTo>
                <a:lnTo>
                  <a:pt x="1320107" y="228699"/>
                </a:lnTo>
                <a:cubicBezTo>
                  <a:pt x="1319162" y="227492"/>
                  <a:pt x="1318283" y="229248"/>
                  <a:pt x="1316877" y="240481"/>
                </a:cubicBezTo>
                <a:cubicBezTo>
                  <a:pt x="1316877" y="259203"/>
                  <a:pt x="1313127" y="270436"/>
                  <a:pt x="1324377" y="277925"/>
                </a:cubicBezTo>
                <a:cubicBezTo>
                  <a:pt x="1305627" y="285414"/>
                  <a:pt x="1275626" y="285414"/>
                  <a:pt x="1268126" y="266692"/>
                </a:cubicBezTo>
                <a:cubicBezTo>
                  <a:pt x="1271876" y="274181"/>
                  <a:pt x="1268126" y="281670"/>
                  <a:pt x="1264376" y="285414"/>
                </a:cubicBezTo>
                <a:lnTo>
                  <a:pt x="1257344" y="260139"/>
                </a:lnTo>
                <a:cubicBezTo>
                  <a:pt x="1253126" y="256395"/>
                  <a:pt x="1247501" y="257331"/>
                  <a:pt x="1241875" y="262947"/>
                </a:cubicBezTo>
                <a:lnTo>
                  <a:pt x="1241875" y="279329"/>
                </a:lnTo>
                <a:lnTo>
                  <a:pt x="1235313" y="265288"/>
                </a:lnTo>
                <a:cubicBezTo>
                  <a:pt x="1230625" y="266693"/>
                  <a:pt x="1226875" y="300392"/>
                  <a:pt x="1219375" y="281670"/>
                </a:cubicBezTo>
                <a:cubicBezTo>
                  <a:pt x="1219375" y="274181"/>
                  <a:pt x="1219375" y="266692"/>
                  <a:pt x="1215625" y="262947"/>
                </a:cubicBezTo>
                <a:cubicBezTo>
                  <a:pt x="1204375" y="277925"/>
                  <a:pt x="1189374" y="300392"/>
                  <a:pt x="1178124" y="285414"/>
                </a:cubicBezTo>
                <a:cubicBezTo>
                  <a:pt x="1170624" y="259203"/>
                  <a:pt x="1170624" y="259203"/>
                  <a:pt x="1170624" y="259203"/>
                </a:cubicBezTo>
                <a:cubicBezTo>
                  <a:pt x="1166874" y="262947"/>
                  <a:pt x="1155624" y="277925"/>
                  <a:pt x="1166874" y="285414"/>
                </a:cubicBezTo>
                <a:cubicBezTo>
                  <a:pt x="1148123" y="270436"/>
                  <a:pt x="1133123" y="266692"/>
                  <a:pt x="1129373" y="244225"/>
                </a:cubicBezTo>
                <a:cubicBezTo>
                  <a:pt x="1091872" y="296647"/>
                  <a:pt x="1043121" y="296647"/>
                  <a:pt x="1005620" y="292903"/>
                </a:cubicBezTo>
                <a:lnTo>
                  <a:pt x="1008902" y="283074"/>
                </a:lnTo>
                <a:lnTo>
                  <a:pt x="1003137" y="279278"/>
                </a:lnTo>
                <a:cubicBezTo>
                  <a:pt x="999292" y="282372"/>
                  <a:pt x="999995" y="301328"/>
                  <a:pt x="994370" y="292903"/>
                </a:cubicBezTo>
                <a:cubicBezTo>
                  <a:pt x="998120" y="281670"/>
                  <a:pt x="986870" y="266692"/>
                  <a:pt x="994370" y="251714"/>
                </a:cubicBezTo>
                <a:cubicBezTo>
                  <a:pt x="983120" y="236736"/>
                  <a:pt x="975620" y="274181"/>
                  <a:pt x="968120" y="277925"/>
                </a:cubicBezTo>
                <a:lnTo>
                  <a:pt x="967651" y="284419"/>
                </a:lnTo>
                <a:lnTo>
                  <a:pt x="971342" y="280668"/>
                </a:lnTo>
                <a:cubicBezTo>
                  <a:pt x="972573" y="279680"/>
                  <a:pt x="973276" y="280733"/>
                  <a:pt x="971870" y="289158"/>
                </a:cubicBezTo>
                <a:cubicBezTo>
                  <a:pt x="971870" y="296647"/>
                  <a:pt x="953119" y="274181"/>
                  <a:pt x="949369" y="300392"/>
                </a:cubicBezTo>
                <a:cubicBezTo>
                  <a:pt x="945619" y="292903"/>
                  <a:pt x="949369" y="274181"/>
                  <a:pt x="949369" y="262947"/>
                </a:cubicBezTo>
                <a:lnTo>
                  <a:pt x="942807" y="272777"/>
                </a:lnTo>
                <a:cubicBezTo>
                  <a:pt x="930619" y="244225"/>
                  <a:pt x="968120" y="221759"/>
                  <a:pt x="956869" y="184315"/>
                </a:cubicBezTo>
                <a:lnTo>
                  <a:pt x="950307" y="187591"/>
                </a:lnTo>
                <a:cubicBezTo>
                  <a:pt x="941869" y="158104"/>
                  <a:pt x="971870" y="154359"/>
                  <a:pt x="953119" y="146870"/>
                </a:cubicBezTo>
                <a:cubicBezTo>
                  <a:pt x="941869" y="158104"/>
                  <a:pt x="934369" y="195548"/>
                  <a:pt x="941869" y="206781"/>
                </a:cubicBezTo>
                <a:cubicBezTo>
                  <a:pt x="923119" y="214270"/>
                  <a:pt x="930619" y="270436"/>
                  <a:pt x="908118" y="266692"/>
                </a:cubicBezTo>
                <a:cubicBezTo>
                  <a:pt x="904368" y="251714"/>
                  <a:pt x="926869" y="262947"/>
                  <a:pt x="923119" y="244225"/>
                </a:cubicBezTo>
                <a:cubicBezTo>
                  <a:pt x="915619" y="221759"/>
                  <a:pt x="904368" y="255459"/>
                  <a:pt x="893118" y="247970"/>
                </a:cubicBezTo>
                <a:cubicBezTo>
                  <a:pt x="904368" y="255459"/>
                  <a:pt x="896868" y="281670"/>
                  <a:pt x="889368" y="285414"/>
                </a:cubicBezTo>
                <a:cubicBezTo>
                  <a:pt x="878118" y="274181"/>
                  <a:pt x="896868" y="262947"/>
                  <a:pt x="881868" y="259203"/>
                </a:cubicBezTo>
                <a:cubicBezTo>
                  <a:pt x="878118" y="274181"/>
                  <a:pt x="863117" y="285414"/>
                  <a:pt x="878118" y="296647"/>
                </a:cubicBezTo>
                <a:lnTo>
                  <a:pt x="872434" y="309519"/>
                </a:lnTo>
                <a:cubicBezTo>
                  <a:pt x="866633" y="312327"/>
                  <a:pt x="860305" y="291967"/>
                  <a:pt x="851867" y="311625"/>
                </a:cubicBezTo>
                <a:cubicBezTo>
                  <a:pt x="848117" y="289158"/>
                  <a:pt x="870618" y="259203"/>
                  <a:pt x="851867" y="244225"/>
                </a:cubicBezTo>
                <a:cubicBezTo>
                  <a:pt x="855617" y="266692"/>
                  <a:pt x="833117" y="274181"/>
                  <a:pt x="840617" y="311625"/>
                </a:cubicBezTo>
                <a:cubicBezTo>
                  <a:pt x="833117" y="304136"/>
                  <a:pt x="833117" y="285414"/>
                  <a:pt x="840617" y="270436"/>
                </a:cubicBezTo>
                <a:cubicBezTo>
                  <a:pt x="829367" y="255459"/>
                  <a:pt x="814366" y="311625"/>
                  <a:pt x="814366" y="266692"/>
                </a:cubicBezTo>
                <a:cubicBezTo>
                  <a:pt x="810616" y="289158"/>
                  <a:pt x="810616" y="289158"/>
                  <a:pt x="810616" y="289158"/>
                </a:cubicBezTo>
                <a:cubicBezTo>
                  <a:pt x="806866" y="281670"/>
                  <a:pt x="803116" y="277925"/>
                  <a:pt x="799366" y="262947"/>
                </a:cubicBezTo>
                <a:cubicBezTo>
                  <a:pt x="791866" y="262947"/>
                  <a:pt x="773116" y="296647"/>
                  <a:pt x="773116" y="259203"/>
                </a:cubicBezTo>
                <a:cubicBezTo>
                  <a:pt x="773116" y="262947"/>
                  <a:pt x="754365" y="259203"/>
                  <a:pt x="758115" y="285414"/>
                </a:cubicBezTo>
                <a:cubicBezTo>
                  <a:pt x="769365" y="300392"/>
                  <a:pt x="773116" y="266692"/>
                  <a:pt x="776866" y="300392"/>
                </a:cubicBezTo>
                <a:lnTo>
                  <a:pt x="772823" y="290094"/>
                </a:lnTo>
                <a:cubicBezTo>
                  <a:pt x="767725" y="287988"/>
                  <a:pt x="759990" y="306944"/>
                  <a:pt x="754365" y="315369"/>
                </a:cubicBezTo>
                <a:lnTo>
                  <a:pt x="754365" y="302264"/>
                </a:lnTo>
                <a:cubicBezTo>
                  <a:pt x="750615" y="304136"/>
                  <a:pt x="743115" y="300392"/>
                  <a:pt x="739365" y="315369"/>
                </a:cubicBezTo>
                <a:cubicBezTo>
                  <a:pt x="743115" y="307880"/>
                  <a:pt x="739365" y="300392"/>
                  <a:pt x="739365" y="296647"/>
                </a:cubicBezTo>
                <a:lnTo>
                  <a:pt x="732802" y="313029"/>
                </a:lnTo>
                <a:cubicBezTo>
                  <a:pt x="716864" y="326603"/>
                  <a:pt x="731865" y="281670"/>
                  <a:pt x="713114" y="285414"/>
                </a:cubicBezTo>
                <a:lnTo>
                  <a:pt x="726240" y="272309"/>
                </a:lnTo>
                <a:cubicBezTo>
                  <a:pt x="724365" y="274181"/>
                  <a:pt x="720614" y="251714"/>
                  <a:pt x="713114" y="259203"/>
                </a:cubicBezTo>
                <a:cubicBezTo>
                  <a:pt x="709364" y="277925"/>
                  <a:pt x="701864" y="300392"/>
                  <a:pt x="698114" y="315369"/>
                </a:cubicBezTo>
                <a:cubicBezTo>
                  <a:pt x="692506" y="320969"/>
                  <a:pt x="693188" y="305634"/>
                  <a:pt x="690926" y="307256"/>
                </a:cubicBezTo>
                <a:lnTo>
                  <a:pt x="697215" y="294697"/>
                </a:lnTo>
                <a:cubicBezTo>
                  <a:pt x="701864" y="285414"/>
                  <a:pt x="690614" y="259203"/>
                  <a:pt x="679364" y="259203"/>
                </a:cubicBezTo>
                <a:cubicBezTo>
                  <a:pt x="671863" y="266692"/>
                  <a:pt x="660613" y="292903"/>
                  <a:pt x="671863" y="304136"/>
                </a:cubicBezTo>
                <a:cubicBezTo>
                  <a:pt x="664363" y="304136"/>
                  <a:pt x="656863" y="292903"/>
                  <a:pt x="664363" y="277925"/>
                </a:cubicBezTo>
                <a:cubicBezTo>
                  <a:pt x="649363" y="285414"/>
                  <a:pt x="664363" y="300392"/>
                  <a:pt x="653113" y="311625"/>
                </a:cubicBezTo>
                <a:cubicBezTo>
                  <a:pt x="649363" y="296647"/>
                  <a:pt x="634363" y="277925"/>
                  <a:pt x="626862" y="259203"/>
                </a:cubicBezTo>
                <a:cubicBezTo>
                  <a:pt x="638113" y="229248"/>
                  <a:pt x="638113" y="229248"/>
                  <a:pt x="638113" y="229248"/>
                </a:cubicBezTo>
                <a:lnTo>
                  <a:pt x="631550" y="229248"/>
                </a:lnTo>
                <a:cubicBezTo>
                  <a:pt x="641863" y="203037"/>
                  <a:pt x="626862" y="206781"/>
                  <a:pt x="634363" y="180570"/>
                </a:cubicBezTo>
                <a:cubicBezTo>
                  <a:pt x="626862" y="176826"/>
                  <a:pt x="619362" y="184315"/>
                  <a:pt x="615612" y="191803"/>
                </a:cubicBezTo>
                <a:cubicBezTo>
                  <a:pt x="630613" y="236736"/>
                  <a:pt x="596862" y="251714"/>
                  <a:pt x="600612" y="292903"/>
                </a:cubicBezTo>
                <a:cubicBezTo>
                  <a:pt x="578111" y="300392"/>
                  <a:pt x="589362" y="195548"/>
                  <a:pt x="563111" y="255459"/>
                </a:cubicBezTo>
                <a:cubicBezTo>
                  <a:pt x="566861" y="266692"/>
                  <a:pt x="555611" y="296647"/>
                  <a:pt x="570611" y="285414"/>
                </a:cubicBezTo>
                <a:cubicBezTo>
                  <a:pt x="555611" y="281670"/>
                  <a:pt x="559361" y="322858"/>
                  <a:pt x="544361" y="307880"/>
                </a:cubicBezTo>
                <a:cubicBezTo>
                  <a:pt x="555611" y="292903"/>
                  <a:pt x="533111" y="266692"/>
                  <a:pt x="551861" y="244225"/>
                </a:cubicBezTo>
                <a:cubicBezTo>
                  <a:pt x="548111" y="255459"/>
                  <a:pt x="559361" y="255459"/>
                  <a:pt x="563111" y="251714"/>
                </a:cubicBezTo>
                <a:cubicBezTo>
                  <a:pt x="555611" y="236736"/>
                  <a:pt x="563111" y="210525"/>
                  <a:pt x="551861" y="210525"/>
                </a:cubicBezTo>
                <a:cubicBezTo>
                  <a:pt x="540611" y="214270"/>
                  <a:pt x="529360" y="214270"/>
                  <a:pt x="533111" y="236736"/>
                </a:cubicBezTo>
                <a:lnTo>
                  <a:pt x="534810" y="245980"/>
                </a:lnTo>
                <a:cubicBezTo>
                  <a:pt x="537798" y="249140"/>
                  <a:pt x="543423" y="238609"/>
                  <a:pt x="540611" y="255459"/>
                </a:cubicBezTo>
                <a:cubicBezTo>
                  <a:pt x="521860" y="262947"/>
                  <a:pt x="521860" y="229248"/>
                  <a:pt x="510610" y="270436"/>
                </a:cubicBezTo>
                <a:cubicBezTo>
                  <a:pt x="521860" y="266692"/>
                  <a:pt x="525610" y="289158"/>
                  <a:pt x="525610" y="304136"/>
                </a:cubicBezTo>
                <a:lnTo>
                  <a:pt x="512485" y="313965"/>
                </a:lnTo>
                <a:lnTo>
                  <a:pt x="513891" y="302264"/>
                </a:lnTo>
                <a:cubicBezTo>
                  <a:pt x="495610" y="289158"/>
                  <a:pt x="506860" y="326603"/>
                  <a:pt x="488110" y="322858"/>
                </a:cubicBezTo>
                <a:cubicBezTo>
                  <a:pt x="480609" y="292903"/>
                  <a:pt x="480609" y="292903"/>
                  <a:pt x="480609" y="292903"/>
                </a:cubicBezTo>
                <a:cubicBezTo>
                  <a:pt x="484359" y="266692"/>
                  <a:pt x="506860" y="304136"/>
                  <a:pt x="506860" y="262947"/>
                </a:cubicBezTo>
                <a:cubicBezTo>
                  <a:pt x="491860" y="259203"/>
                  <a:pt x="488110" y="281670"/>
                  <a:pt x="476859" y="270436"/>
                </a:cubicBezTo>
                <a:cubicBezTo>
                  <a:pt x="480609" y="266692"/>
                  <a:pt x="484359" y="266692"/>
                  <a:pt x="484359" y="262947"/>
                </a:cubicBezTo>
                <a:cubicBezTo>
                  <a:pt x="480609" y="259203"/>
                  <a:pt x="480609" y="203037"/>
                  <a:pt x="461859" y="236736"/>
                </a:cubicBezTo>
                <a:cubicBezTo>
                  <a:pt x="450609" y="247970"/>
                  <a:pt x="458109" y="251714"/>
                  <a:pt x="458109" y="266692"/>
                </a:cubicBezTo>
                <a:cubicBezTo>
                  <a:pt x="435608" y="270436"/>
                  <a:pt x="428108" y="285414"/>
                  <a:pt x="416858" y="289158"/>
                </a:cubicBezTo>
                <a:cubicBezTo>
                  <a:pt x="420608" y="259203"/>
                  <a:pt x="394358" y="285414"/>
                  <a:pt x="409358" y="255459"/>
                </a:cubicBezTo>
                <a:cubicBezTo>
                  <a:pt x="416858" y="274181"/>
                  <a:pt x="443109" y="270436"/>
                  <a:pt x="450609" y="244225"/>
                </a:cubicBezTo>
                <a:lnTo>
                  <a:pt x="452015" y="228429"/>
                </a:lnTo>
                <a:cubicBezTo>
                  <a:pt x="456937" y="222461"/>
                  <a:pt x="470297" y="238609"/>
                  <a:pt x="473109" y="210525"/>
                </a:cubicBezTo>
                <a:cubicBezTo>
                  <a:pt x="458109" y="210525"/>
                  <a:pt x="458109" y="173081"/>
                  <a:pt x="458109" y="150615"/>
                </a:cubicBezTo>
                <a:cubicBezTo>
                  <a:pt x="454359" y="150615"/>
                  <a:pt x="446859" y="158104"/>
                  <a:pt x="446859" y="161848"/>
                </a:cubicBezTo>
                <a:cubicBezTo>
                  <a:pt x="443109" y="184315"/>
                  <a:pt x="450609" y="184315"/>
                  <a:pt x="446859" y="206781"/>
                </a:cubicBezTo>
                <a:cubicBezTo>
                  <a:pt x="431858" y="199292"/>
                  <a:pt x="413108" y="214270"/>
                  <a:pt x="401858" y="232992"/>
                </a:cubicBezTo>
                <a:cubicBezTo>
                  <a:pt x="398108" y="221759"/>
                  <a:pt x="398108" y="199292"/>
                  <a:pt x="405608" y="199292"/>
                </a:cubicBezTo>
                <a:cubicBezTo>
                  <a:pt x="386857" y="203037"/>
                  <a:pt x="364357" y="199292"/>
                  <a:pt x="341857" y="195548"/>
                </a:cubicBezTo>
                <a:lnTo>
                  <a:pt x="343204" y="211403"/>
                </a:lnTo>
                <a:cubicBezTo>
                  <a:pt x="340332" y="216794"/>
                  <a:pt x="331829" y="214764"/>
                  <a:pt x="327968" y="219090"/>
                </a:cubicBezTo>
                <a:cubicBezTo>
                  <a:pt x="326768" y="208116"/>
                  <a:pt x="325402" y="195934"/>
                  <a:pt x="326856" y="184315"/>
                </a:cubicBezTo>
                <a:lnTo>
                  <a:pt x="320293" y="187708"/>
                </a:lnTo>
                <a:cubicBezTo>
                  <a:pt x="317481" y="184548"/>
                  <a:pt x="323106" y="165592"/>
                  <a:pt x="311856" y="165592"/>
                </a:cubicBezTo>
                <a:cubicBezTo>
                  <a:pt x="300606" y="180570"/>
                  <a:pt x="281855" y="191803"/>
                  <a:pt x="266855" y="199292"/>
                </a:cubicBezTo>
                <a:cubicBezTo>
                  <a:pt x="248105" y="169337"/>
                  <a:pt x="218104" y="195548"/>
                  <a:pt x="199354" y="195548"/>
                </a:cubicBezTo>
                <a:cubicBezTo>
                  <a:pt x="191853" y="180570"/>
                  <a:pt x="195603" y="150615"/>
                  <a:pt x="188103" y="143126"/>
                </a:cubicBezTo>
                <a:cubicBezTo>
                  <a:pt x="176853" y="143126"/>
                  <a:pt x="195603" y="180570"/>
                  <a:pt x="176853" y="165592"/>
                </a:cubicBezTo>
                <a:lnTo>
                  <a:pt x="180134" y="159040"/>
                </a:lnTo>
                <a:cubicBezTo>
                  <a:pt x="173103" y="165592"/>
                  <a:pt x="150602" y="135637"/>
                  <a:pt x="143102" y="180570"/>
                </a:cubicBezTo>
                <a:cubicBezTo>
                  <a:pt x="150602" y="146870"/>
                  <a:pt x="150602" y="146870"/>
                  <a:pt x="150602" y="146870"/>
                </a:cubicBezTo>
                <a:cubicBezTo>
                  <a:pt x="146852" y="143126"/>
                  <a:pt x="143102" y="150615"/>
                  <a:pt x="139352" y="154359"/>
                </a:cubicBezTo>
                <a:cubicBezTo>
                  <a:pt x="139352" y="143126"/>
                  <a:pt x="135602" y="131893"/>
                  <a:pt x="143102" y="124404"/>
                </a:cubicBezTo>
                <a:cubicBezTo>
                  <a:pt x="131852" y="101937"/>
                  <a:pt x="120602" y="128148"/>
                  <a:pt x="109352" y="128148"/>
                </a:cubicBezTo>
                <a:cubicBezTo>
                  <a:pt x="116852" y="150615"/>
                  <a:pt x="116852" y="150615"/>
                  <a:pt x="116852" y="150615"/>
                </a:cubicBezTo>
                <a:cubicBezTo>
                  <a:pt x="94351" y="165592"/>
                  <a:pt x="83101" y="146870"/>
                  <a:pt x="64351" y="150615"/>
                </a:cubicBezTo>
                <a:lnTo>
                  <a:pt x="64351" y="134233"/>
                </a:lnTo>
                <a:lnTo>
                  <a:pt x="54507" y="141722"/>
                </a:lnTo>
                <a:lnTo>
                  <a:pt x="49819" y="121595"/>
                </a:lnTo>
                <a:cubicBezTo>
                  <a:pt x="46538" y="117851"/>
                  <a:pt x="41850" y="118787"/>
                  <a:pt x="38100" y="128148"/>
                </a:cubicBezTo>
                <a:cubicBezTo>
                  <a:pt x="71851" y="79471"/>
                  <a:pt x="71851" y="79471"/>
                  <a:pt x="71851" y="79471"/>
                </a:cubicBezTo>
                <a:cubicBezTo>
                  <a:pt x="79351" y="90704"/>
                  <a:pt x="60601" y="101937"/>
                  <a:pt x="64351" y="124404"/>
                </a:cubicBezTo>
                <a:cubicBezTo>
                  <a:pt x="68101" y="139381"/>
                  <a:pt x="86851" y="135637"/>
                  <a:pt x="90601" y="116915"/>
                </a:cubicBezTo>
                <a:cubicBezTo>
                  <a:pt x="83101" y="113170"/>
                  <a:pt x="83101" y="116915"/>
                  <a:pt x="79351" y="124404"/>
                </a:cubicBezTo>
                <a:cubicBezTo>
                  <a:pt x="75601" y="98193"/>
                  <a:pt x="86851" y="98193"/>
                  <a:pt x="90601" y="79471"/>
                </a:cubicBezTo>
                <a:lnTo>
                  <a:pt x="86912" y="78801"/>
                </a:lnTo>
                <a:cubicBezTo>
                  <a:pt x="92572" y="68177"/>
                  <a:pt x="99534" y="67761"/>
                  <a:pt x="109352" y="64493"/>
                </a:cubicBezTo>
                <a:cubicBezTo>
                  <a:pt x="101851" y="75726"/>
                  <a:pt x="113102" y="83215"/>
                  <a:pt x="109352" y="90704"/>
                </a:cubicBezTo>
                <a:cubicBezTo>
                  <a:pt x="109352" y="68237"/>
                  <a:pt x="120602" y="60749"/>
                  <a:pt x="135602" y="68237"/>
                </a:cubicBezTo>
                <a:cubicBezTo>
                  <a:pt x="146852" y="94448"/>
                  <a:pt x="165603" y="49515"/>
                  <a:pt x="180603" y="57004"/>
                </a:cubicBezTo>
                <a:cubicBezTo>
                  <a:pt x="173103" y="83215"/>
                  <a:pt x="161853" y="101937"/>
                  <a:pt x="154353" y="113170"/>
                </a:cubicBezTo>
                <a:cubicBezTo>
                  <a:pt x="161853" y="124404"/>
                  <a:pt x="165603" y="113170"/>
                  <a:pt x="173103" y="124404"/>
                </a:cubicBezTo>
                <a:cubicBezTo>
                  <a:pt x="180603" y="105682"/>
                  <a:pt x="184353" y="79471"/>
                  <a:pt x="199354" y="68237"/>
                </a:cubicBezTo>
                <a:lnTo>
                  <a:pt x="199354" y="84619"/>
                </a:lnTo>
                <a:cubicBezTo>
                  <a:pt x="210604" y="75726"/>
                  <a:pt x="210604" y="49515"/>
                  <a:pt x="229354" y="53260"/>
                </a:cubicBezTo>
                <a:cubicBezTo>
                  <a:pt x="255605" y="64493"/>
                  <a:pt x="281855" y="64493"/>
                  <a:pt x="304356" y="68237"/>
                </a:cubicBezTo>
                <a:lnTo>
                  <a:pt x="304356" y="84619"/>
                </a:lnTo>
                <a:cubicBezTo>
                  <a:pt x="315606" y="49515"/>
                  <a:pt x="341857" y="71982"/>
                  <a:pt x="356857" y="57004"/>
                </a:cubicBezTo>
                <a:cubicBezTo>
                  <a:pt x="383107" y="75726"/>
                  <a:pt x="413108" y="42026"/>
                  <a:pt x="428108" y="71982"/>
                </a:cubicBezTo>
                <a:cubicBezTo>
                  <a:pt x="473109" y="60749"/>
                  <a:pt x="514360" y="45771"/>
                  <a:pt x="563111" y="57004"/>
                </a:cubicBezTo>
                <a:cubicBezTo>
                  <a:pt x="551861" y="83215"/>
                  <a:pt x="551861" y="83215"/>
                  <a:pt x="551861" y="83215"/>
                </a:cubicBezTo>
                <a:lnTo>
                  <a:pt x="557896" y="76019"/>
                </a:lnTo>
                <a:cubicBezTo>
                  <a:pt x="561939" y="76896"/>
                  <a:pt x="561236" y="97257"/>
                  <a:pt x="566861" y="94448"/>
                </a:cubicBezTo>
                <a:cubicBezTo>
                  <a:pt x="559361" y="71982"/>
                  <a:pt x="578111" y="64493"/>
                  <a:pt x="585612" y="49515"/>
                </a:cubicBezTo>
                <a:cubicBezTo>
                  <a:pt x="608112" y="71982"/>
                  <a:pt x="634363" y="49515"/>
                  <a:pt x="653113" y="30793"/>
                </a:cubicBezTo>
                <a:lnTo>
                  <a:pt x="653113" y="47175"/>
                </a:lnTo>
                <a:cubicBezTo>
                  <a:pt x="675614" y="15815"/>
                  <a:pt x="694364" y="45771"/>
                  <a:pt x="720614" y="53260"/>
                </a:cubicBezTo>
                <a:cubicBezTo>
                  <a:pt x="720614" y="60749"/>
                  <a:pt x="724365" y="79471"/>
                  <a:pt x="731865" y="75726"/>
                </a:cubicBezTo>
                <a:cubicBezTo>
                  <a:pt x="746865" y="45771"/>
                  <a:pt x="754365" y="49515"/>
                  <a:pt x="773116" y="30793"/>
                </a:cubicBezTo>
                <a:cubicBezTo>
                  <a:pt x="788116" y="30793"/>
                  <a:pt x="810616" y="38282"/>
                  <a:pt x="821867" y="53260"/>
                </a:cubicBezTo>
                <a:cubicBezTo>
                  <a:pt x="874368" y="12071"/>
                  <a:pt x="926869" y="42026"/>
                  <a:pt x="983120" y="15815"/>
                </a:cubicBezTo>
                <a:cubicBezTo>
                  <a:pt x="986870" y="38282"/>
                  <a:pt x="986870" y="38282"/>
                  <a:pt x="986870" y="38282"/>
                </a:cubicBezTo>
                <a:cubicBezTo>
                  <a:pt x="1039371" y="-6651"/>
                  <a:pt x="1103123" y="38282"/>
                  <a:pt x="1148123" y="15815"/>
                </a:cubicBezTo>
                <a:cubicBezTo>
                  <a:pt x="1144373" y="53260"/>
                  <a:pt x="1144373" y="53260"/>
                  <a:pt x="1144373" y="53260"/>
                </a:cubicBezTo>
                <a:cubicBezTo>
                  <a:pt x="1155624" y="64493"/>
                  <a:pt x="1174374" y="42026"/>
                  <a:pt x="1170624" y="15815"/>
                </a:cubicBezTo>
                <a:cubicBezTo>
                  <a:pt x="1185624" y="30793"/>
                  <a:pt x="1208125" y="838"/>
                  <a:pt x="1215625" y="30793"/>
                </a:cubicBezTo>
                <a:cubicBezTo>
                  <a:pt x="1230625" y="38282"/>
                  <a:pt x="1234375" y="15815"/>
                  <a:pt x="1245626" y="8326"/>
                </a:cubicBezTo>
                <a:cubicBezTo>
                  <a:pt x="1272400" y="21693"/>
                  <a:pt x="1284240" y="23131"/>
                  <a:pt x="1304900" y="17006"/>
                </a:cubicBezTo>
                <a:cubicBezTo>
                  <a:pt x="1302101" y="25479"/>
                  <a:pt x="1303175" y="38282"/>
                  <a:pt x="1309377" y="38282"/>
                </a:cubicBezTo>
                <a:cubicBezTo>
                  <a:pt x="1320627" y="30793"/>
                  <a:pt x="1346878" y="49515"/>
                  <a:pt x="1335627" y="4582"/>
                </a:cubicBezTo>
                <a:cubicBezTo>
                  <a:pt x="1365628" y="30793"/>
                  <a:pt x="1403129" y="-10396"/>
                  <a:pt x="1433129" y="23304"/>
                </a:cubicBezTo>
                <a:cubicBezTo>
                  <a:pt x="1429379" y="12071"/>
                  <a:pt x="1436880" y="8326"/>
                  <a:pt x="1440630" y="838"/>
                </a:cubicBezTo>
                <a:cubicBezTo>
                  <a:pt x="1466880" y="838"/>
                  <a:pt x="1493131" y="27049"/>
                  <a:pt x="1511881" y="4582"/>
                </a:cubicBezTo>
                <a:cubicBezTo>
                  <a:pt x="1515631" y="12071"/>
                  <a:pt x="1504381" y="27049"/>
                  <a:pt x="1515631" y="27049"/>
                </a:cubicBezTo>
                <a:cubicBezTo>
                  <a:pt x="1523131" y="23304"/>
                  <a:pt x="1515631" y="12071"/>
                  <a:pt x="1523131" y="4582"/>
                </a:cubicBezTo>
                <a:cubicBezTo>
                  <a:pt x="1533444" y="-98"/>
                  <a:pt x="1543757" y="-801"/>
                  <a:pt x="1554011" y="72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" name="Freeform 19">
            <a:extLst>
              <a:ext uri="{FF2B5EF4-FFF2-40B4-BE49-F238E27FC236}">
                <a16:creationId xmlns:a16="http://schemas.microsoft.com/office/drawing/2014/main" id="{E7E914C5-C2D0-4DAC-BDD8-EFEC16F512B9}"/>
              </a:ext>
            </a:extLst>
          </p:cNvPr>
          <p:cNvSpPr>
            <a:spLocks noEditPoints="1"/>
          </p:cNvSpPr>
          <p:nvPr/>
        </p:nvSpPr>
        <p:spPr bwMode="auto">
          <a:xfrm>
            <a:off x="8705297" y="752396"/>
            <a:ext cx="2016107" cy="971968"/>
          </a:xfrm>
          <a:custGeom>
            <a:avLst/>
            <a:gdLst>
              <a:gd name="T0" fmla="*/ 2147483646 w 236"/>
              <a:gd name="T1" fmla="*/ 2147483646 h 158"/>
              <a:gd name="T2" fmla="*/ 2147483646 w 236"/>
              <a:gd name="T3" fmla="*/ 2147483646 h 158"/>
              <a:gd name="T4" fmla="*/ 2147483646 w 236"/>
              <a:gd name="T5" fmla="*/ 2147483646 h 158"/>
              <a:gd name="T6" fmla="*/ 2147483646 w 236"/>
              <a:gd name="T7" fmla="*/ 2147483646 h 158"/>
              <a:gd name="T8" fmla="*/ 2147483646 w 236"/>
              <a:gd name="T9" fmla="*/ 2147483646 h 158"/>
              <a:gd name="T10" fmla="*/ 2147483646 w 236"/>
              <a:gd name="T11" fmla="*/ 2147483646 h 158"/>
              <a:gd name="T12" fmla="*/ 2147483646 w 236"/>
              <a:gd name="T13" fmla="*/ 2147483646 h 158"/>
              <a:gd name="T14" fmla="*/ 2147483646 w 236"/>
              <a:gd name="T15" fmla="*/ 2147483646 h 158"/>
              <a:gd name="T16" fmla="*/ 2147483646 w 236"/>
              <a:gd name="T17" fmla="*/ 2147483646 h 158"/>
              <a:gd name="T18" fmla="*/ 2147483646 w 236"/>
              <a:gd name="T19" fmla="*/ 2147483646 h 158"/>
              <a:gd name="T20" fmla="*/ 2147483646 w 236"/>
              <a:gd name="T21" fmla="*/ 2147483646 h 158"/>
              <a:gd name="T22" fmla="*/ 2147483646 w 236"/>
              <a:gd name="T23" fmla="*/ 2147483646 h 158"/>
              <a:gd name="T24" fmla="*/ 2147483646 w 236"/>
              <a:gd name="T25" fmla="*/ 2147483646 h 158"/>
              <a:gd name="T26" fmla="*/ 2147483646 w 236"/>
              <a:gd name="T27" fmla="*/ 2147483646 h 158"/>
              <a:gd name="T28" fmla="*/ 2147483646 w 236"/>
              <a:gd name="T29" fmla="*/ 2147483646 h 158"/>
              <a:gd name="T30" fmla="*/ 2147483646 w 236"/>
              <a:gd name="T31" fmla="*/ 2147483646 h 158"/>
              <a:gd name="T32" fmla="*/ 2147483646 w 236"/>
              <a:gd name="T33" fmla="*/ 2147483646 h 158"/>
              <a:gd name="T34" fmla="*/ 2147483646 w 236"/>
              <a:gd name="T35" fmla="*/ 2147483646 h 158"/>
              <a:gd name="T36" fmla="*/ 2147483646 w 236"/>
              <a:gd name="T37" fmla="*/ 2147483646 h 158"/>
              <a:gd name="T38" fmla="*/ 2147483646 w 236"/>
              <a:gd name="T39" fmla="*/ 2147483646 h 158"/>
              <a:gd name="T40" fmla="*/ 2147483646 w 236"/>
              <a:gd name="T41" fmla="*/ 2147483646 h 158"/>
              <a:gd name="T42" fmla="*/ 2147483646 w 236"/>
              <a:gd name="T43" fmla="*/ 2147483646 h 158"/>
              <a:gd name="T44" fmla="*/ 2147483646 w 236"/>
              <a:gd name="T45" fmla="*/ 2147483646 h 158"/>
              <a:gd name="T46" fmla="*/ 2147483646 w 236"/>
              <a:gd name="T47" fmla="*/ 2147483646 h 158"/>
              <a:gd name="T48" fmla="*/ 2147483646 w 236"/>
              <a:gd name="T49" fmla="*/ 2147483646 h 158"/>
              <a:gd name="T50" fmla="*/ 2147483646 w 236"/>
              <a:gd name="T51" fmla="*/ 2147483646 h 158"/>
              <a:gd name="T52" fmla="*/ 2147483646 w 236"/>
              <a:gd name="T53" fmla="*/ 2147483646 h 158"/>
              <a:gd name="T54" fmla="*/ 2147483646 w 236"/>
              <a:gd name="T55" fmla="*/ 2147483646 h 158"/>
              <a:gd name="T56" fmla="*/ 2147483646 w 236"/>
              <a:gd name="T57" fmla="*/ 2147483646 h 158"/>
              <a:gd name="T58" fmla="*/ 2147483646 w 236"/>
              <a:gd name="T59" fmla="*/ 2147483646 h 158"/>
              <a:gd name="T60" fmla="*/ 2147483646 w 236"/>
              <a:gd name="T61" fmla="*/ 2147483646 h 158"/>
              <a:gd name="T62" fmla="*/ 2147483646 w 236"/>
              <a:gd name="T63" fmla="*/ 2147483646 h 158"/>
              <a:gd name="T64" fmla="*/ 2147483646 w 236"/>
              <a:gd name="T65" fmla="*/ 2147483646 h 158"/>
              <a:gd name="T66" fmla="*/ 2147483646 w 236"/>
              <a:gd name="T67" fmla="*/ 2147483646 h 158"/>
              <a:gd name="T68" fmla="*/ 0 w 236"/>
              <a:gd name="T69" fmla="*/ 2147483646 h 158"/>
              <a:gd name="T70" fmla="*/ 2147483646 w 236"/>
              <a:gd name="T71" fmla="*/ 2147483646 h 158"/>
              <a:gd name="T72" fmla="*/ 2147483646 w 236"/>
              <a:gd name="T73" fmla="*/ 2147483646 h 158"/>
              <a:gd name="T74" fmla="*/ 2147483646 w 236"/>
              <a:gd name="T75" fmla="*/ 2147483646 h 158"/>
              <a:gd name="T76" fmla="*/ 2147483646 w 236"/>
              <a:gd name="T77" fmla="*/ 2147483646 h 158"/>
              <a:gd name="T78" fmla="*/ 2147483646 w 236"/>
              <a:gd name="T79" fmla="*/ 2147483646 h 158"/>
              <a:gd name="T80" fmla="*/ 2147483646 w 236"/>
              <a:gd name="T81" fmla="*/ 2147483646 h 158"/>
              <a:gd name="T82" fmla="*/ 2147483646 w 236"/>
              <a:gd name="T83" fmla="*/ 2147483646 h 158"/>
              <a:gd name="T84" fmla="*/ 2147483646 w 236"/>
              <a:gd name="T85" fmla="*/ 2147483646 h 158"/>
              <a:gd name="T86" fmla="*/ 2147483646 w 236"/>
              <a:gd name="T87" fmla="*/ 2147483646 h 158"/>
              <a:gd name="T88" fmla="*/ 2147483646 w 236"/>
              <a:gd name="T89" fmla="*/ 2147483646 h 158"/>
              <a:gd name="T90" fmla="*/ 2147483646 w 236"/>
              <a:gd name="T91" fmla="*/ 2147483646 h 158"/>
              <a:gd name="T92" fmla="*/ 2147483646 w 236"/>
              <a:gd name="T93" fmla="*/ 2147483646 h 158"/>
              <a:gd name="T94" fmla="*/ 2147483646 w 236"/>
              <a:gd name="T95" fmla="*/ 2147483646 h 158"/>
              <a:gd name="T96" fmla="*/ 2147483646 w 236"/>
              <a:gd name="T97" fmla="*/ 2147483646 h 158"/>
              <a:gd name="T98" fmla="*/ 2147483646 w 236"/>
              <a:gd name="T99" fmla="*/ 2147483646 h 158"/>
              <a:gd name="T100" fmla="*/ 2147483646 w 236"/>
              <a:gd name="T101" fmla="*/ 2147483646 h 158"/>
              <a:gd name="T102" fmla="*/ 2147483646 w 236"/>
              <a:gd name="T103" fmla="*/ 2147483646 h 158"/>
              <a:gd name="T104" fmla="*/ 2147483646 w 236"/>
              <a:gd name="T105" fmla="*/ 2147483646 h 158"/>
              <a:gd name="T106" fmla="*/ 2147483646 w 236"/>
              <a:gd name="T107" fmla="*/ 2147483646 h 158"/>
              <a:gd name="T108" fmla="*/ 2147483646 w 236"/>
              <a:gd name="T109" fmla="*/ 2147483646 h 158"/>
              <a:gd name="T110" fmla="*/ 2147483646 w 236"/>
              <a:gd name="T111" fmla="*/ 2147483646 h 158"/>
              <a:gd name="T112" fmla="*/ 2147483646 w 236"/>
              <a:gd name="T113" fmla="*/ 2147483646 h 158"/>
              <a:gd name="T114" fmla="*/ 2147483646 w 236"/>
              <a:gd name="T115" fmla="*/ 2147483646 h 158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236"/>
              <a:gd name="T175" fmla="*/ 0 h 158"/>
              <a:gd name="T176" fmla="*/ 236 w 236"/>
              <a:gd name="T177" fmla="*/ 158 h 158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236" h="158">
                <a:moveTo>
                  <a:pt x="235" y="71"/>
                </a:moveTo>
                <a:cubicBezTo>
                  <a:pt x="235" y="69"/>
                  <a:pt x="234" y="67"/>
                  <a:pt x="233" y="66"/>
                </a:cubicBezTo>
                <a:cubicBezTo>
                  <a:pt x="233" y="67"/>
                  <a:pt x="234" y="66"/>
                  <a:pt x="234" y="67"/>
                </a:cubicBezTo>
                <a:cubicBezTo>
                  <a:pt x="233" y="68"/>
                  <a:pt x="232" y="66"/>
                  <a:pt x="232" y="65"/>
                </a:cubicBezTo>
                <a:cubicBezTo>
                  <a:pt x="232" y="65"/>
                  <a:pt x="232" y="65"/>
                  <a:pt x="232" y="65"/>
                </a:cubicBezTo>
                <a:cubicBezTo>
                  <a:pt x="232" y="63"/>
                  <a:pt x="232" y="62"/>
                  <a:pt x="232" y="61"/>
                </a:cubicBezTo>
                <a:cubicBezTo>
                  <a:pt x="232" y="59"/>
                  <a:pt x="232" y="62"/>
                  <a:pt x="233" y="61"/>
                </a:cubicBezTo>
                <a:cubicBezTo>
                  <a:pt x="234" y="61"/>
                  <a:pt x="234" y="57"/>
                  <a:pt x="234" y="56"/>
                </a:cubicBezTo>
                <a:cubicBezTo>
                  <a:pt x="234" y="56"/>
                  <a:pt x="233" y="55"/>
                  <a:pt x="233" y="55"/>
                </a:cubicBezTo>
                <a:cubicBezTo>
                  <a:pt x="232" y="54"/>
                  <a:pt x="234" y="54"/>
                  <a:pt x="234" y="53"/>
                </a:cubicBezTo>
                <a:cubicBezTo>
                  <a:pt x="231" y="49"/>
                  <a:pt x="231" y="49"/>
                  <a:pt x="231" y="49"/>
                </a:cubicBezTo>
                <a:cubicBezTo>
                  <a:pt x="231" y="49"/>
                  <a:pt x="232" y="48"/>
                  <a:pt x="233" y="49"/>
                </a:cubicBezTo>
                <a:cubicBezTo>
                  <a:pt x="232" y="46"/>
                  <a:pt x="230" y="44"/>
                  <a:pt x="229" y="42"/>
                </a:cubicBezTo>
                <a:cubicBezTo>
                  <a:pt x="230" y="41"/>
                  <a:pt x="229" y="38"/>
                  <a:pt x="229" y="37"/>
                </a:cubicBezTo>
                <a:cubicBezTo>
                  <a:pt x="230" y="36"/>
                  <a:pt x="229" y="38"/>
                  <a:pt x="229" y="38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1" y="39"/>
                  <a:pt x="232" y="36"/>
                  <a:pt x="233" y="37"/>
                </a:cubicBezTo>
                <a:cubicBezTo>
                  <a:pt x="232" y="36"/>
                  <a:pt x="233" y="32"/>
                  <a:pt x="233" y="29"/>
                </a:cubicBezTo>
                <a:cubicBezTo>
                  <a:pt x="231" y="31"/>
                  <a:pt x="232" y="26"/>
                  <a:pt x="230" y="26"/>
                </a:cubicBezTo>
                <a:cubicBezTo>
                  <a:pt x="230" y="23"/>
                  <a:pt x="232" y="24"/>
                  <a:pt x="232" y="23"/>
                </a:cubicBezTo>
                <a:cubicBezTo>
                  <a:pt x="231" y="20"/>
                  <a:pt x="231" y="17"/>
                  <a:pt x="231" y="14"/>
                </a:cubicBezTo>
                <a:cubicBezTo>
                  <a:pt x="232" y="15"/>
                  <a:pt x="233" y="15"/>
                  <a:pt x="231" y="14"/>
                </a:cubicBezTo>
                <a:cubicBezTo>
                  <a:pt x="231" y="14"/>
                  <a:pt x="231" y="14"/>
                  <a:pt x="231" y="14"/>
                </a:cubicBezTo>
                <a:cubicBezTo>
                  <a:pt x="232" y="14"/>
                  <a:pt x="232" y="14"/>
                  <a:pt x="232" y="14"/>
                </a:cubicBezTo>
                <a:cubicBezTo>
                  <a:pt x="231" y="12"/>
                  <a:pt x="231" y="7"/>
                  <a:pt x="230" y="5"/>
                </a:cubicBezTo>
                <a:cubicBezTo>
                  <a:pt x="230" y="5"/>
                  <a:pt x="230" y="5"/>
                  <a:pt x="231" y="5"/>
                </a:cubicBezTo>
                <a:cubicBezTo>
                  <a:pt x="228" y="0"/>
                  <a:pt x="230" y="6"/>
                  <a:pt x="227" y="5"/>
                </a:cubicBezTo>
                <a:cubicBezTo>
                  <a:pt x="228" y="4"/>
                  <a:pt x="228" y="4"/>
                  <a:pt x="228" y="4"/>
                </a:cubicBezTo>
                <a:cubicBezTo>
                  <a:pt x="226" y="5"/>
                  <a:pt x="224" y="3"/>
                  <a:pt x="222" y="5"/>
                </a:cubicBezTo>
                <a:cubicBezTo>
                  <a:pt x="222" y="5"/>
                  <a:pt x="222" y="4"/>
                  <a:pt x="222" y="4"/>
                </a:cubicBezTo>
                <a:cubicBezTo>
                  <a:pt x="222" y="4"/>
                  <a:pt x="221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18" y="5"/>
                  <a:pt x="217" y="5"/>
                  <a:pt x="216" y="6"/>
                </a:cubicBezTo>
                <a:cubicBezTo>
                  <a:pt x="216" y="6"/>
                  <a:pt x="216" y="5"/>
                  <a:pt x="217" y="5"/>
                </a:cubicBezTo>
                <a:cubicBezTo>
                  <a:pt x="215" y="4"/>
                  <a:pt x="215" y="6"/>
                  <a:pt x="213" y="6"/>
                </a:cubicBezTo>
                <a:cubicBezTo>
                  <a:pt x="212" y="6"/>
                  <a:pt x="211" y="5"/>
                  <a:pt x="212" y="5"/>
                </a:cubicBezTo>
                <a:cubicBezTo>
                  <a:pt x="211" y="6"/>
                  <a:pt x="208" y="6"/>
                  <a:pt x="207" y="7"/>
                </a:cubicBezTo>
                <a:cubicBezTo>
                  <a:pt x="207" y="6"/>
                  <a:pt x="206" y="6"/>
                  <a:pt x="205" y="6"/>
                </a:cubicBezTo>
                <a:cubicBezTo>
                  <a:pt x="194" y="7"/>
                  <a:pt x="184" y="7"/>
                  <a:pt x="173" y="10"/>
                </a:cubicBezTo>
                <a:cubicBezTo>
                  <a:pt x="172" y="8"/>
                  <a:pt x="176" y="8"/>
                  <a:pt x="175" y="7"/>
                </a:cubicBezTo>
                <a:cubicBezTo>
                  <a:pt x="175" y="9"/>
                  <a:pt x="173" y="8"/>
                  <a:pt x="170" y="8"/>
                </a:cubicBezTo>
                <a:cubicBezTo>
                  <a:pt x="170" y="8"/>
                  <a:pt x="170" y="8"/>
                  <a:pt x="170" y="8"/>
                </a:cubicBezTo>
                <a:cubicBezTo>
                  <a:pt x="168" y="9"/>
                  <a:pt x="168" y="8"/>
                  <a:pt x="166" y="8"/>
                </a:cubicBezTo>
                <a:cubicBezTo>
                  <a:pt x="166" y="9"/>
                  <a:pt x="166" y="9"/>
                  <a:pt x="166" y="9"/>
                </a:cubicBezTo>
                <a:cubicBezTo>
                  <a:pt x="165" y="10"/>
                  <a:pt x="163" y="7"/>
                  <a:pt x="162" y="9"/>
                </a:cubicBezTo>
                <a:cubicBezTo>
                  <a:pt x="161" y="8"/>
                  <a:pt x="161" y="8"/>
                  <a:pt x="161" y="8"/>
                </a:cubicBezTo>
                <a:cubicBezTo>
                  <a:pt x="159" y="10"/>
                  <a:pt x="158" y="7"/>
                  <a:pt x="157" y="9"/>
                </a:cubicBezTo>
                <a:cubicBezTo>
                  <a:pt x="157" y="9"/>
                  <a:pt x="157" y="9"/>
                  <a:pt x="157" y="9"/>
                </a:cubicBezTo>
                <a:cubicBezTo>
                  <a:pt x="154" y="8"/>
                  <a:pt x="152" y="11"/>
                  <a:pt x="151" y="10"/>
                </a:cubicBezTo>
                <a:cubicBezTo>
                  <a:pt x="148" y="10"/>
                  <a:pt x="146" y="10"/>
                  <a:pt x="146" y="12"/>
                </a:cubicBezTo>
                <a:cubicBezTo>
                  <a:pt x="145" y="11"/>
                  <a:pt x="145" y="10"/>
                  <a:pt x="146" y="10"/>
                </a:cubicBezTo>
                <a:cubicBezTo>
                  <a:pt x="138" y="11"/>
                  <a:pt x="129" y="11"/>
                  <a:pt x="122" y="13"/>
                </a:cubicBezTo>
                <a:cubicBezTo>
                  <a:pt x="121" y="13"/>
                  <a:pt x="122" y="13"/>
                  <a:pt x="122" y="12"/>
                </a:cubicBezTo>
                <a:cubicBezTo>
                  <a:pt x="118" y="14"/>
                  <a:pt x="113" y="11"/>
                  <a:pt x="110" y="14"/>
                </a:cubicBezTo>
                <a:cubicBezTo>
                  <a:pt x="109" y="15"/>
                  <a:pt x="109" y="15"/>
                  <a:pt x="109" y="15"/>
                </a:cubicBezTo>
                <a:cubicBezTo>
                  <a:pt x="108" y="15"/>
                  <a:pt x="108" y="14"/>
                  <a:pt x="107" y="13"/>
                </a:cubicBezTo>
                <a:cubicBezTo>
                  <a:pt x="106" y="14"/>
                  <a:pt x="103" y="14"/>
                  <a:pt x="102" y="15"/>
                </a:cubicBezTo>
                <a:cubicBezTo>
                  <a:pt x="102" y="14"/>
                  <a:pt x="102" y="14"/>
                  <a:pt x="102" y="14"/>
                </a:cubicBezTo>
                <a:cubicBezTo>
                  <a:pt x="100" y="14"/>
                  <a:pt x="98" y="15"/>
                  <a:pt x="96" y="15"/>
                </a:cubicBezTo>
                <a:cubicBezTo>
                  <a:pt x="97" y="14"/>
                  <a:pt x="97" y="14"/>
                  <a:pt x="97" y="14"/>
                </a:cubicBezTo>
                <a:cubicBezTo>
                  <a:pt x="86" y="12"/>
                  <a:pt x="73" y="11"/>
                  <a:pt x="65" y="13"/>
                </a:cubicBezTo>
                <a:cubicBezTo>
                  <a:pt x="63" y="14"/>
                  <a:pt x="64" y="11"/>
                  <a:pt x="63" y="12"/>
                </a:cubicBezTo>
                <a:cubicBezTo>
                  <a:pt x="54" y="14"/>
                  <a:pt x="44" y="10"/>
                  <a:pt x="36" y="13"/>
                </a:cubicBezTo>
                <a:cubicBezTo>
                  <a:pt x="30" y="13"/>
                  <a:pt x="28" y="17"/>
                  <a:pt x="28" y="17"/>
                </a:cubicBezTo>
                <a:cubicBezTo>
                  <a:pt x="43" y="17"/>
                  <a:pt x="56" y="19"/>
                  <a:pt x="71" y="21"/>
                </a:cubicBezTo>
                <a:cubicBezTo>
                  <a:pt x="76" y="21"/>
                  <a:pt x="82" y="21"/>
                  <a:pt x="87" y="21"/>
                </a:cubicBezTo>
                <a:cubicBezTo>
                  <a:pt x="106" y="21"/>
                  <a:pt x="126" y="24"/>
                  <a:pt x="145" y="21"/>
                </a:cubicBezTo>
                <a:cubicBezTo>
                  <a:pt x="144" y="21"/>
                  <a:pt x="145" y="20"/>
                  <a:pt x="146" y="20"/>
                </a:cubicBezTo>
                <a:cubicBezTo>
                  <a:pt x="147" y="20"/>
                  <a:pt x="147" y="20"/>
                  <a:pt x="147" y="20"/>
                </a:cubicBezTo>
                <a:cubicBezTo>
                  <a:pt x="148" y="19"/>
                  <a:pt x="148" y="19"/>
                  <a:pt x="148" y="19"/>
                </a:cubicBezTo>
                <a:cubicBezTo>
                  <a:pt x="150" y="19"/>
                  <a:pt x="149" y="20"/>
                  <a:pt x="148" y="21"/>
                </a:cubicBezTo>
                <a:cubicBezTo>
                  <a:pt x="156" y="20"/>
                  <a:pt x="163" y="19"/>
                  <a:pt x="170" y="19"/>
                </a:cubicBezTo>
                <a:cubicBezTo>
                  <a:pt x="171" y="18"/>
                  <a:pt x="174" y="19"/>
                  <a:pt x="174" y="17"/>
                </a:cubicBezTo>
                <a:cubicBezTo>
                  <a:pt x="175" y="17"/>
                  <a:pt x="174" y="18"/>
                  <a:pt x="174" y="18"/>
                </a:cubicBezTo>
                <a:cubicBezTo>
                  <a:pt x="180" y="17"/>
                  <a:pt x="180" y="17"/>
                  <a:pt x="185" y="18"/>
                </a:cubicBezTo>
                <a:cubicBezTo>
                  <a:pt x="195" y="18"/>
                  <a:pt x="205" y="17"/>
                  <a:pt x="215" y="16"/>
                </a:cubicBezTo>
                <a:cubicBezTo>
                  <a:pt x="220" y="15"/>
                  <a:pt x="220" y="15"/>
                  <a:pt x="220" y="15"/>
                </a:cubicBezTo>
                <a:cubicBezTo>
                  <a:pt x="220" y="19"/>
                  <a:pt x="220" y="19"/>
                  <a:pt x="220" y="19"/>
                </a:cubicBezTo>
                <a:cubicBezTo>
                  <a:pt x="221" y="39"/>
                  <a:pt x="223" y="59"/>
                  <a:pt x="222" y="80"/>
                </a:cubicBezTo>
                <a:cubicBezTo>
                  <a:pt x="225" y="83"/>
                  <a:pt x="223" y="88"/>
                  <a:pt x="225" y="91"/>
                </a:cubicBezTo>
                <a:cubicBezTo>
                  <a:pt x="225" y="91"/>
                  <a:pt x="225" y="91"/>
                  <a:pt x="225" y="91"/>
                </a:cubicBezTo>
                <a:cubicBezTo>
                  <a:pt x="225" y="94"/>
                  <a:pt x="224" y="95"/>
                  <a:pt x="223" y="99"/>
                </a:cubicBezTo>
                <a:cubicBezTo>
                  <a:pt x="224" y="99"/>
                  <a:pt x="223" y="101"/>
                  <a:pt x="224" y="100"/>
                </a:cubicBezTo>
                <a:cubicBezTo>
                  <a:pt x="226" y="102"/>
                  <a:pt x="222" y="103"/>
                  <a:pt x="223" y="105"/>
                </a:cubicBezTo>
                <a:cubicBezTo>
                  <a:pt x="222" y="105"/>
                  <a:pt x="224" y="105"/>
                  <a:pt x="223" y="105"/>
                </a:cubicBezTo>
                <a:cubicBezTo>
                  <a:pt x="224" y="110"/>
                  <a:pt x="223" y="104"/>
                  <a:pt x="220" y="110"/>
                </a:cubicBezTo>
                <a:cubicBezTo>
                  <a:pt x="221" y="117"/>
                  <a:pt x="219" y="129"/>
                  <a:pt x="217" y="130"/>
                </a:cubicBezTo>
                <a:cubicBezTo>
                  <a:pt x="217" y="130"/>
                  <a:pt x="217" y="130"/>
                  <a:pt x="217" y="130"/>
                </a:cubicBezTo>
                <a:cubicBezTo>
                  <a:pt x="215" y="128"/>
                  <a:pt x="214" y="132"/>
                  <a:pt x="213" y="131"/>
                </a:cubicBezTo>
                <a:cubicBezTo>
                  <a:pt x="213" y="131"/>
                  <a:pt x="213" y="131"/>
                  <a:pt x="214" y="130"/>
                </a:cubicBezTo>
                <a:cubicBezTo>
                  <a:pt x="209" y="131"/>
                  <a:pt x="207" y="133"/>
                  <a:pt x="203" y="133"/>
                </a:cubicBezTo>
                <a:cubicBezTo>
                  <a:pt x="200" y="135"/>
                  <a:pt x="195" y="134"/>
                  <a:pt x="193" y="136"/>
                </a:cubicBezTo>
                <a:cubicBezTo>
                  <a:pt x="193" y="135"/>
                  <a:pt x="191" y="135"/>
                  <a:pt x="190" y="135"/>
                </a:cubicBezTo>
                <a:cubicBezTo>
                  <a:pt x="188" y="138"/>
                  <a:pt x="183" y="135"/>
                  <a:pt x="181" y="138"/>
                </a:cubicBezTo>
                <a:cubicBezTo>
                  <a:pt x="181" y="137"/>
                  <a:pt x="181" y="137"/>
                  <a:pt x="181" y="137"/>
                </a:cubicBezTo>
                <a:cubicBezTo>
                  <a:pt x="171" y="140"/>
                  <a:pt x="160" y="140"/>
                  <a:pt x="150" y="142"/>
                </a:cubicBezTo>
                <a:cubicBezTo>
                  <a:pt x="145" y="143"/>
                  <a:pt x="138" y="141"/>
                  <a:pt x="132" y="142"/>
                </a:cubicBezTo>
                <a:cubicBezTo>
                  <a:pt x="131" y="143"/>
                  <a:pt x="132" y="143"/>
                  <a:pt x="131" y="144"/>
                </a:cubicBezTo>
                <a:cubicBezTo>
                  <a:pt x="129" y="144"/>
                  <a:pt x="131" y="143"/>
                  <a:pt x="130" y="142"/>
                </a:cubicBezTo>
                <a:cubicBezTo>
                  <a:pt x="127" y="144"/>
                  <a:pt x="123" y="142"/>
                  <a:pt x="119" y="142"/>
                </a:cubicBezTo>
                <a:cubicBezTo>
                  <a:pt x="118" y="143"/>
                  <a:pt x="117" y="143"/>
                  <a:pt x="118" y="143"/>
                </a:cubicBezTo>
                <a:cubicBezTo>
                  <a:pt x="113" y="142"/>
                  <a:pt x="107" y="144"/>
                  <a:pt x="103" y="142"/>
                </a:cubicBezTo>
                <a:cubicBezTo>
                  <a:pt x="104" y="145"/>
                  <a:pt x="100" y="144"/>
                  <a:pt x="99" y="144"/>
                </a:cubicBezTo>
                <a:cubicBezTo>
                  <a:pt x="98" y="144"/>
                  <a:pt x="98" y="143"/>
                  <a:pt x="98" y="143"/>
                </a:cubicBezTo>
                <a:cubicBezTo>
                  <a:pt x="95" y="143"/>
                  <a:pt x="93" y="143"/>
                  <a:pt x="89" y="142"/>
                </a:cubicBezTo>
                <a:cubicBezTo>
                  <a:pt x="87" y="142"/>
                  <a:pt x="87" y="143"/>
                  <a:pt x="84" y="143"/>
                </a:cubicBezTo>
                <a:cubicBezTo>
                  <a:pt x="83" y="141"/>
                  <a:pt x="80" y="142"/>
                  <a:pt x="78" y="142"/>
                </a:cubicBezTo>
                <a:cubicBezTo>
                  <a:pt x="78" y="143"/>
                  <a:pt x="75" y="144"/>
                  <a:pt x="73" y="143"/>
                </a:cubicBezTo>
                <a:cubicBezTo>
                  <a:pt x="74" y="141"/>
                  <a:pt x="74" y="141"/>
                  <a:pt x="74" y="141"/>
                </a:cubicBezTo>
                <a:cubicBezTo>
                  <a:pt x="67" y="142"/>
                  <a:pt x="57" y="138"/>
                  <a:pt x="49" y="139"/>
                </a:cubicBezTo>
                <a:cubicBezTo>
                  <a:pt x="48" y="138"/>
                  <a:pt x="48" y="138"/>
                  <a:pt x="48" y="138"/>
                </a:cubicBezTo>
                <a:cubicBezTo>
                  <a:pt x="40" y="139"/>
                  <a:pt x="32" y="135"/>
                  <a:pt x="24" y="136"/>
                </a:cubicBezTo>
                <a:cubicBezTo>
                  <a:pt x="22" y="135"/>
                  <a:pt x="18" y="134"/>
                  <a:pt x="16" y="134"/>
                </a:cubicBezTo>
                <a:cubicBezTo>
                  <a:pt x="16" y="134"/>
                  <a:pt x="16" y="134"/>
                  <a:pt x="15" y="134"/>
                </a:cubicBezTo>
                <a:cubicBezTo>
                  <a:pt x="17" y="131"/>
                  <a:pt x="18" y="129"/>
                  <a:pt x="17" y="126"/>
                </a:cubicBezTo>
                <a:cubicBezTo>
                  <a:pt x="18" y="126"/>
                  <a:pt x="18" y="126"/>
                  <a:pt x="18" y="126"/>
                </a:cubicBezTo>
                <a:cubicBezTo>
                  <a:pt x="17" y="123"/>
                  <a:pt x="17" y="119"/>
                  <a:pt x="18" y="115"/>
                </a:cubicBezTo>
                <a:cubicBezTo>
                  <a:pt x="18" y="114"/>
                  <a:pt x="18" y="111"/>
                  <a:pt x="17" y="112"/>
                </a:cubicBezTo>
                <a:cubicBezTo>
                  <a:pt x="16" y="111"/>
                  <a:pt x="18" y="112"/>
                  <a:pt x="17" y="110"/>
                </a:cubicBezTo>
                <a:cubicBezTo>
                  <a:pt x="19" y="112"/>
                  <a:pt x="19" y="112"/>
                  <a:pt x="19" y="112"/>
                </a:cubicBezTo>
                <a:cubicBezTo>
                  <a:pt x="20" y="104"/>
                  <a:pt x="20" y="98"/>
                  <a:pt x="20" y="90"/>
                </a:cubicBezTo>
                <a:cubicBezTo>
                  <a:pt x="22" y="88"/>
                  <a:pt x="20" y="83"/>
                  <a:pt x="21" y="79"/>
                </a:cubicBezTo>
                <a:cubicBezTo>
                  <a:pt x="21" y="77"/>
                  <a:pt x="22" y="73"/>
                  <a:pt x="20" y="71"/>
                </a:cubicBezTo>
                <a:cubicBezTo>
                  <a:pt x="21" y="71"/>
                  <a:pt x="21" y="71"/>
                  <a:pt x="21" y="71"/>
                </a:cubicBezTo>
                <a:cubicBezTo>
                  <a:pt x="21" y="67"/>
                  <a:pt x="21" y="63"/>
                  <a:pt x="22" y="59"/>
                </a:cubicBezTo>
                <a:cubicBezTo>
                  <a:pt x="22" y="56"/>
                  <a:pt x="21" y="56"/>
                  <a:pt x="20" y="54"/>
                </a:cubicBezTo>
                <a:cubicBezTo>
                  <a:pt x="21" y="54"/>
                  <a:pt x="21" y="54"/>
                  <a:pt x="21" y="54"/>
                </a:cubicBezTo>
                <a:cubicBezTo>
                  <a:pt x="20" y="52"/>
                  <a:pt x="19" y="52"/>
                  <a:pt x="18" y="51"/>
                </a:cubicBezTo>
                <a:cubicBezTo>
                  <a:pt x="19" y="49"/>
                  <a:pt x="18" y="49"/>
                  <a:pt x="18" y="47"/>
                </a:cubicBezTo>
                <a:cubicBezTo>
                  <a:pt x="19" y="49"/>
                  <a:pt x="20" y="50"/>
                  <a:pt x="21" y="51"/>
                </a:cubicBezTo>
                <a:cubicBezTo>
                  <a:pt x="22" y="49"/>
                  <a:pt x="19" y="46"/>
                  <a:pt x="21" y="44"/>
                </a:cubicBezTo>
                <a:cubicBezTo>
                  <a:pt x="21" y="42"/>
                  <a:pt x="21" y="40"/>
                  <a:pt x="19" y="40"/>
                </a:cubicBezTo>
                <a:cubicBezTo>
                  <a:pt x="20" y="41"/>
                  <a:pt x="20" y="39"/>
                  <a:pt x="21" y="40"/>
                </a:cubicBezTo>
                <a:cubicBezTo>
                  <a:pt x="20" y="38"/>
                  <a:pt x="20" y="37"/>
                  <a:pt x="20" y="36"/>
                </a:cubicBezTo>
                <a:cubicBezTo>
                  <a:pt x="20" y="37"/>
                  <a:pt x="20" y="37"/>
                  <a:pt x="20" y="37"/>
                </a:cubicBezTo>
                <a:cubicBezTo>
                  <a:pt x="19" y="37"/>
                  <a:pt x="19" y="35"/>
                  <a:pt x="17" y="35"/>
                </a:cubicBezTo>
                <a:cubicBezTo>
                  <a:pt x="18" y="36"/>
                  <a:pt x="18" y="36"/>
                  <a:pt x="18" y="37"/>
                </a:cubicBezTo>
                <a:cubicBezTo>
                  <a:pt x="17" y="37"/>
                  <a:pt x="16" y="34"/>
                  <a:pt x="17" y="34"/>
                </a:cubicBezTo>
                <a:cubicBezTo>
                  <a:pt x="18" y="33"/>
                  <a:pt x="19" y="35"/>
                  <a:pt x="19" y="34"/>
                </a:cubicBezTo>
                <a:cubicBezTo>
                  <a:pt x="17" y="30"/>
                  <a:pt x="17" y="30"/>
                  <a:pt x="17" y="30"/>
                </a:cubicBezTo>
                <a:cubicBezTo>
                  <a:pt x="17" y="30"/>
                  <a:pt x="17" y="32"/>
                  <a:pt x="16" y="32"/>
                </a:cubicBezTo>
                <a:cubicBezTo>
                  <a:pt x="17" y="33"/>
                  <a:pt x="17" y="33"/>
                  <a:pt x="17" y="33"/>
                </a:cubicBezTo>
                <a:cubicBezTo>
                  <a:pt x="16" y="33"/>
                  <a:pt x="16" y="33"/>
                  <a:pt x="16" y="33"/>
                </a:cubicBezTo>
                <a:cubicBezTo>
                  <a:pt x="16" y="36"/>
                  <a:pt x="15" y="39"/>
                  <a:pt x="16" y="42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2"/>
                  <a:pt x="19" y="44"/>
                  <a:pt x="18" y="46"/>
                </a:cubicBezTo>
                <a:cubicBezTo>
                  <a:pt x="17" y="45"/>
                  <a:pt x="17" y="45"/>
                  <a:pt x="16" y="45"/>
                </a:cubicBezTo>
                <a:cubicBezTo>
                  <a:pt x="16" y="46"/>
                  <a:pt x="17" y="46"/>
                  <a:pt x="17" y="47"/>
                </a:cubicBezTo>
                <a:cubicBezTo>
                  <a:pt x="15" y="46"/>
                  <a:pt x="15" y="46"/>
                  <a:pt x="15" y="46"/>
                </a:cubicBezTo>
                <a:cubicBezTo>
                  <a:pt x="17" y="47"/>
                  <a:pt x="16" y="51"/>
                  <a:pt x="16" y="52"/>
                </a:cubicBezTo>
                <a:cubicBezTo>
                  <a:pt x="16" y="51"/>
                  <a:pt x="16" y="51"/>
                  <a:pt x="16" y="51"/>
                </a:cubicBezTo>
                <a:cubicBezTo>
                  <a:pt x="15" y="54"/>
                  <a:pt x="17" y="51"/>
                  <a:pt x="17" y="53"/>
                </a:cubicBezTo>
                <a:cubicBezTo>
                  <a:pt x="17" y="54"/>
                  <a:pt x="15" y="53"/>
                  <a:pt x="14" y="55"/>
                </a:cubicBezTo>
                <a:cubicBezTo>
                  <a:pt x="14" y="58"/>
                  <a:pt x="16" y="62"/>
                  <a:pt x="14" y="65"/>
                </a:cubicBezTo>
                <a:cubicBezTo>
                  <a:pt x="14" y="68"/>
                  <a:pt x="15" y="70"/>
                  <a:pt x="16" y="73"/>
                </a:cubicBezTo>
                <a:cubicBezTo>
                  <a:pt x="16" y="75"/>
                  <a:pt x="14" y="72"/>
                  <a:pt x="15" y="75"/>
                </a:cubicBezTo>
                <a:cubicBezTo>
                  <a:pt x="14" y="74"/>
                  <a:pt x="13" y="75"/>
                  <a:pt x="13" y="75"/>
                </a:cubicBezTo>
                <a:cubicBezTo>
                  <a:pt x="13" y="75"/>
                  <a:pt x="12" y="79"/>
                  <a:pt x="14" y="77"/>
                </a:cubicBezTo>
                <a:cubicBezTo>
                  <a:pt x="14" y="80"/>
                  <a:pt x="13" y="84"/>
                  <a:pt x="13" y="87"/>
                </a:cubicBezTo>
                <a:cubicBezTo>
                  <a:pt x="13" y="86"/>
                  <a:pt x="12" y="86"/>
                  <a:pt x="11" y="87"/>
                </a:cubicBezTo>
                <a:cubicBezTo>
                  <a:pt x="12" y="88"/>
                  <a:pt x="13" y="91"/>
                  <a:pt x="12" y="94"/>
                </a:cubicBezTo>
                <a:cubicBezTo>
                  <a:pt x="14" y="94"/>
                  <a:pt x="14" y="93"/>
                  <a:pt x="15" y="93"/>
                </a:cubicBezTo>
                <a:cubicBezTo>
                  <a:pt x="15" y="94"/>
                  <a:pt x="15" y="94"/>
                  <a:pt x="15" y="95"/>
                </a:cubicBezTo>
                <a:cubicBezTo>
                  <a:pt x="14" y="95"/>
                  <a:pt x="12" y="95"/>
                  <a:pt x="12" y="97"/>
                </a:cubicBezTo>
                <a:cubicBezTo>
                  <a:pt x="10" y="97"/>
                  <a:pt x="12" y="93"/>
                  <a:pt x="10" y="94"/>
                </a:cubicBezTo>
                <a:cubicBezTo>
                  <a:pt x="9" y="93"/>
                  <a:pt x="9" y="89"/>
                  <a:pt x="10" y="88"/>
                </a:cubicBezTo>
                <a:cubicBezTo>
                  <a:pt x="9" y="85"/>
                  <a:pt x="10" y="89"/>
                  <a:pt x="8" y="89"/>
                </a:cubicBezTo>
                <a:cubicBezTo>
                  <a:pt x="8" y="91"/>
                  <a:pt x="9" y="92"/>
                  <a:pt x="9" y="95"/>
                </a:cubicBezTo>
                <a:cubicBezTo>
                  <a:pt x="10" y="95"/>
                  <a:pt x="10" y="94"/>
                  <a:pt x="11" y="95"/>
                </a:cubicBezTo>
                <a:cubicBezTo>
                  <a:pt x="12" y="98"/>
                  <a:pt x="9" y="99"/>
                  <a:pt x="9" y="99"/>
                </a:cubicBezTo>
                <a:cubicBezTo>
                  <a:pt x="9" y="98"/>
                  <a:pt x="9" y="98"/>
                  <a:pt x="9" y="98"/>
                </a:cubicBezTo>
                <a:cubicBezTo>
                  <a:pt x="8" y="100"/>
                  <a:pt x="9" y="100"/>
                  <a:pt x="9" y="102"/>
                </a:cubicBezTo>
                <a:cubicBezTo>
                  <a:pt x="6" y="103"/>
                  <a:pt x="9" y="99"/>
                  <a:pt x="7" y="98"/>
                </a:cubicBezTo>
                <a:cubicBezTo>
                  <a:pt x="6" y="100"/>
                  <a:pt x="6" y="100"/>
                  <a:pt x="6" y="100"/>
                </a:cubicBezTo>
                <a:cubicBezTo>
                  <a:pt x="5" y="103"/>
                  <a:pt x="7" y="101"/>
                  <a:pt x="6" y="104"/>
                </a:cubicBezTo>
                <a:cubicBezTo>
                  <a:pt x="6" y="103"/>
                  <a:pt x="6" y="103"/>
                  <a:pt x="6" y="103"/>
                </a:cubicBezTo>
                <a:cubicBezTo>
                  <a:pt x="6" y="105"/>
                  <a:pt x="6" y="105"/>
                  <a:pt x="6" y="105"/>
                </a:cubicBezTo>
                <a:cubicBezTo>
                  <a:pt x="7" y="105"/>
                  <a:pt x="8" y="105"/>
                  <a:pt x="8" y="103"/>
                </a:cubicBezTo>
                <a:cubicBezTo>
                  <a:pt x="10" y="105"/>
                  <a:pt x="8" y="105"/>
                  <a:pt x="8" y="107"/>
                </a:cubicBezTo>
                <a:cubicBezTo>
                  <a:pt x="9" y="108"/>
                  <a:pt x="8" y="106"/>
                  <a:pt x="10" y="106"/>
                </a:cubicBezTo>
                <a:cubicBezTo>
                  <a:pt x="11" y="106"/>
                  <a:pt x="10" y="108"/>
                  <a:pt x="11" y="109"/>
                </a:cubicBezTo>
                <a:cubicBezTo>
                  <a:pt x="10" y="112"/>
                  <a:pt x="9" y="110"/>
                  <a:pt x="8" y="111"/>
                </a:cubicBezTo>
                <a:cubicBezTo>
                  <a:pt x="8" y="111"/>
                  <a:pt x="8" y="109"/>
                  <a:pt x="9" y="109"/>
                </a:cubicBezTo>
                <a:cubicBezTo>
                  <a:pt x="8" y="107"/>
                  <a:pt x="6" y="110"/>
                  <a:pt x="5" y="108"/>
                </a:cubicBezTo>
                <a:cubicBezTo>
                  <a:pt x="4" y="110"/>
                  <a:pt x="6" y="110"/>
                  <a:pt x="6" y="111"/>
                </a:cubicBezTo>
                <a:cubicBezTo>
                  <a:pt x="6" y="111"/>
                  <a:pt x="7" y="112"/>
                  <a:pt x="8" y="111"/>
                </a:cubicBezTo>
                <a:cubicBezTo>
                  <a:pt x="11" y="115"/>
                  <a:pt x="5" y="113"/>
                  <a:pt x="5" y="117"/>
                </a:cubicBezTo>
                <a:cubicBezTo>
                  <a:pt x="7" y="116"/>
                  <a:pt x="7" y="122"/>
                  <a:pt x="10" y="119"/>
                </a:cubicBezTo>
                <a:cubicBezTo>
                  <a:pt x="10" y="120"/>
                  <a:pt x="11" y="121"/>
                  <a:pt x="10" y="122"/>
                </a:cubicBezTo>
                <a:cubicBezTo>
                  <a:pt x="9" y="121"/>
                  <a:pt x="9" y="124"/>
                  <a:pt x="8" y="122"/>
                </a:cubicBezTo>
                <a:cubicBezTo>
                  <a:pt x="8" y="123"/>
                  <a:pt x="8" y="123"/>
                  <a:pt x="8" y="123"/>
                </a:cubicBezTo>
                <a:cubicBezTo>
                  <a:pt x="6" y="121"/>
                  <a:pt x="6" y="121"/>
                  <a:pt x="6" y="121"/>
                </a:cubicBezTo>
                <a:cubicBezTo>
                  <a:pt x="5" y="122"/>
                  <a:pt x="4" y="124"/>
                  <a:pt x="3" y="125"/>
                </a:cubicBezTo>
                <a:cubicBezTo>
                  <a:pt x="3" y="126"/>
                  <a:pt x="4" y="124"/>
                  <a:pt x="4" y="126"/>
                </a:cubicBezTo>
                <a:cubicBezTo>
                  <a:pt x="4" y="126"/>
                  <a:pt x="3" y="127"/>
                  <a:pt x="3" y="128"/>
                </a:cubicBezTo>
                <a:cubicBezTo>
                  <a:pt x="4" y="126"/>
                  <a:pt x="5" y="128"/>
                  <a:pt x="5" y="129"/>
                </a:cubicBezTo>
                <a:cubicBezTo>
                  <a:pt x="5" y="131"/>
                  <a:pt x="3" y="132"/>
                  <a:pt x="3" y="132"/>
                </a:cubicBezTo>
                <a:cubicBezTo>
                  <a:pt x="2" y="130"/>
                  <a:pt x="2" y="130"/>
                  <a:pt x="2" y="130"/>
                </a:cubicBezTo>
                <a:cubicBezTo>
                  <a:pt x="3" y="131"/>
                  <a:pt x="1" y="130"/>
                  <a:pt x="1" y="132"/>
                </a:cubicBezTo>
                <a:cubicBezTo>
                  <a:pt x="2" y="132"/>
                  <a:pt x="3" y="133"/>
                  <a:pt x="4" y="134"/>
                </a:cubicBezTo>
                <a:cubicBezTo>
                  <a:pt x="4" y="135"/>
                  <a:pt x="3" y="136"/>
                  <a:pt x="3" y="136"/>
                </a:cubicBezTo>
                <a:cubicBezTo>
                  <a:pt x="3" y="134"/>
                  <a:pt x="3" y="134"/>
                  <a:pt x="3" y="134"/>
                </a:cubicBezTo>
                <a:cubicBezTo>
                  <a:pt x="3" y="135"/>
                  <a:pt x="2" y="135"/>
                  <a:pt x="1" y="135"/>
                </a:cubicBezTo>
                <a:cubicBezTo>
                  <a:pt x="1" y="136"/>
                  <a:pt x="1" y="136"/>
                  <a:pt x="1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1" y="138"/>
                  <a:pt x="1" y="138"/>
                  <a:pt x="1" y="137"/>
                </a:cubicBezTo>
                <a:cubicBezTo>
                  <a:pt x="2" y="139"/>
                  <a:pt x="4" y="142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9" y="147"/>
                  <a:pt x="9" y="147"/>
                  <a:pt x="9" y="147"/>
                </a:cubicBezTo>
                <a:cubicBezTo>
                  <a:pt x="10" y="147"/>
                  <a:pt x="10" y="148"/>
                  <a:pt x="9" y="148"/>
                </a:cubicBezTo>
                <a:cubicBezTo>
                  <a:pt x="10" y="147"/>
                  <a:pt x="11" y="148"/>
                  <a:pt x="12" y="148"/>
                </a:cubicBezTo>
                <a:cubicBezTo>
                  <a:pt x="12" y="148"/>
                  <a:pt x="12" y="148"/>
                  <a:pt x="12" y="148"/>
                </a:cubicBezTo>
                <a:cubicBezTo>
                  <a:pt x="13" y="148"/>
                  <a:pt x="15" y="147"/>
                  <a:pt x="15" y="148"/>
                </a:cubicBezTo>
                <a:cubicBezTo>
                  <a:pt x="15" y="146"/>
                  <a:pt x="14" y="148"/>
                  <a:pt x="13" y="147"/>
                </a:cubicBezTo>
                <a:cubicBezTo>
                  <a:pt x="12" y="145"/>
                  <a:pt x="15" y="146"/>
                  <a:pt x="15" y="146"/>
                </a:cubicBezTo>
                <a:cubicBezTo>
                  <a:pt x="15" y="148"/>
                  <a:pt x="18" y="147"/>
                  <a:pt x="19" y="147"/>
                </a:cubicBezTo>
                <a:cubicBezTo>
                  <a:pt x="20" y="148"/>
                  <a:pt x="20" y="148"/>
                  <a:pt x="20" y="149"/>
                </a:cubicBezTo>
                <a:cubicBezTo>
                  <a:pt x="21" y="147"/>
                  <a:pt x="21" y="147"/>
                  <a:pt x="21" y="147"/>
                </a:cubicBezTo>
                <a:cubicBezTo>
                  <a:pt x="21" y="150"/>
                  <a:pt x="24" y="147"/>
                  <a:pt x="25" y="148"/>
                </a:cubicBezTo>
                <a:cubicBezTo>
                  <a:pt x="24" y="149"/>
                  <a:pt x="24" y="150"/>
                  <a:pt x="25" y="150"/>
                </a:cubicBezTo>
                <a:cubicBezTo>
                  <a:pt x="24" y="148"/>
                  <a:pt x="28" y="149"/>
                  <a:pt x="27" y="147"/>
                </a:cubicBezTo>
                <a:cubicBezTo>
                  <a:pt x="30" y="148"/>
                  <a:pt x="26" y="149"/>
                  <a:pt x="27" y="151"/>
                </a:cubicBezTo>
                <a:cubicBezTo>
                  <a:pt x="29" y="150"/>
                  <a:pt x="30" y="152"/>
                  <a:pt x="31" y="151"/>
                </a:cubicBezTo>
                <a:cubicBezTo>
                  <a:pt x="29" y="150"/>
                  <a:pt x="31" y="150"/>
                  <a:pt x="32" y="149"/>
                </a:cubicBezTo>
                <a:cubicBezTo>
                  <a:pt x="34" y="149"/>
                  <a:pt x="31" y="150"/>
                  <a:pt x="33" y="151"/>
                </a:cubicBezTo>
                <a:cubicBezTo>
                  <a:pt x="34" y="150"/>
                  <a:pt x="35" y="149"/>
                  <a:pt x="34" y="148"/>
                </a:cubicBezTo>
                <a:cubicBezTo>
                  <a:pt x="35" y="149"/>
                  <a:pt x="37" y="148"/>
                  <a:pt x="38" y="149"/>
                </a:cubicBezTo>
                <a:cubicBezTo>
                  <a:pt x="39" y="150"/>
                  <a:pt x="35" y="149"/>
                  <a:pt x="36" y="150"/>
                </a:cubicBezTo>
                <a:cubicBezTo>
                  <a:pt x="39" y="151"/>
                  <a:pt x="38" y="148"/>
                  <a:pt x="41" y="148"/>
                </a:cubicBezTo>
                <a:cubicBezTo>
                  <a:pt x="40" y="147"/>
                  <a:pt x="42" y="145"/>
                  <a:pt x="43" y="145"/>
                </a:cubicBezTo>
                <a:cubicBezTo>
                  <a:pt x="46" y="145"/>
                  <a:pt x="42" y="145"/>
                  <a:pt x="43" y="147"/>
                </a:cubicBezTo>
                <a:cubicBezTo>
                  <a:pt x="44" y="147"/>
                  <a:pt x="44" y="147"/>
                  <a:pt x="44" y="147"/>
                </a:cubicBezTo>
                <a:cubicBezTo>
                  <a:pt x="46" y="149"/>
                  <a:pt x="40" y="149"/>
                  <a:pt x="41" y="151"/>
                </a:cubicBezTo>
                <a:cubicBezTo>
                  <a:pt x="43" y="151"/>
                  <a:pt x="43" y="151"/>
                  <a:pt x="43" y="151"/>
                </a:cubicBezTo>
                <a:cubicBezTo>
                  <a:pt x="42" y="151"/>
                  <a:pt x="42" y="152"/>
                  <a:pt x="42" y="153"/>
                </a:cubicBezTo>
                <a:cubicBezTo>
                  <a:pt x="43" y="151"/>
                  <a:pt x="46" y="153"/>
                  <a:pt x="46" y="153"/>
                </a:cubicBezTo>
                <a:cubicBezTo>
                  <a:pt x="46" y="151"/>
                  <a:pt x="45" y="153"/>
                  <a:pt x="45" y="152"/>
                </a:cubicBezTo>
                <a:cubicBezTo>
                  <a:pt x="47" y="152"/>
                  <a:pt x="48" y="150"/>
                  <a:pt x="50" y="151"/>
                </a:cubicBezTo>
                <a:cubicBezTo>
                  <a:pt x="48" y="152"/>
                  <a:pt x="50" y="153"/>
                  <a:pt x="49" y="153"/>
                </a:cubicBezTo>
                <a:cubicBezTo>
                  <a:pt x="51" y="154"/>
                  <a:pt x="50" y="152"/>
                  <a:pt x="52" y="153"/>
                </a:cubicBezTo>
                <a:cubicBezTo>
                  <a:pt x="51" y="153"/>
                  <a:pt x="51" y="153"/>
                  <a:pt x="51" y="153"/>
                </a:cubicBezTo>
                <a:cubicBezTo>
                  <a:pt x="57" y="154"/>
                  <a:pt x="65" y="155"/>
                  <a:pt x="71" y="153"/>
                </a:cubicBezTo>
                <a:cubicBezTo>
                  <a:pt x="72" y="154"/>
                  <a:pt x="73" y="155"/>
                  <a:pt x="76" y="156"/>
                </a:cubicBezTo>
                <a:cubicBezTo>
                  <a:pt x="75" y="155"/>
                  <a:pt x="77" y="155"/>
                  <a:pt x="77" y="154"/>
                </a:cubicBezTo>
                <a:cubicBezTo>
                  <a:pt x="79" y="156"/>
                  <a:pt x="79" y="156"/>
                  <a:pt x="79" y="156"/>
                </a:cubicBezTo>
                <a:cubicBezTo>
                  <a:pt x="80" y="157"/>
                  <a:pt x="83" y="156"/>
                  <a:pt x="85" y="155"/>
                </a:cubicBezTo>
                <a:cubicBezTo>
                  <a:pt x="85" y="156"/>
                  <a:pt x="85" y="156"/>
                  <a:pt x="85" y="156"/>
                </a:cubicBezTo>
                <a:cubicBezTo>
                  <a:pt x="87" y="157"/>
                  <a:pt x="87" y="156"/>
                  <a:pt x="87" y="155"/>
                </a:cubicBezTo>
                <a:cubicBezTo>
                  <a:pt x="88" y="156"/>
                  <a:pt x="88" y="156"/>
                  <a:pt x="88" y="156"/>
                </a:cubicBezTo>
                <a:cubicBezTo>
                  <a:pt x="89" y="155"/>
                  <a:pt x="89" y="155"/>
                  <a:pt x="89" y="155"/>
                </a:cubicBezTo>
                <a:cubicBezTo>
                  <a:pt x="90" y="155"/>
                  <a:pt x="92" y="155"/>
                  <a:pt x="92" y="157"/>
                </a:cubicBezTo>
                <a:cubicBezTo>
                  <a:pt x="93" y="157"/>
                  <a:pt x="93" y="156"/>
                  <a:pt x="93" y="156"/>
                </a:cubicBezTo>
                <a:cubicBezTo>
                  <a:pt x="94" y="157"/>
                  <a:pt x="99" y="157"/>
                  <a:pt x="101" y="157"/>
                </a:cubicBezTo>
                <a:cubicBezTo>
                  <a:pt x="100" y="156"/>
                  <a:pt x="100" y="156"/>
                  <a:pt x="100" y="155"/>
                </a:cubicBezTo>
                <a:cubicBezTo>
                  <a:pt x="101" y="153"/>
                  <a:pt x="101" y="155"/>
                  <a:pt x="102" y="154"/>
                </a:cubicBezTo>
                <a:cubicBezTo>
                  <a:pt x="102" y="155"/>
                  <a:pt x="103" y="156"/>
                  <a:pt x="102" y="156"/>
                </a:cubicBezTo>
                <a:cubicBezTo>
                  <a:pt x="106" y="158"/>
                  <a:pt x="111" y="157"/>
                  <a:pt x="116" y="157"/>
                </a:cubicBezTo>
                <a:cubicBezTo>
                  <a:pt x="117" y="157"/>
                  <a:pt x="117" y="157"/>
                  <a:pt x="117" y="156"/>
                </a:cubicBezTo>
                <a:cubicBezTo>
                  <a:pt x="120" y="158"/>
                  <a:pt x="124" y="156"/>
                  <a:pt x="127" y="157"/>
                </a:cubicBezTo>
                <a:cubicBezTo>
                  <a:pt x="127" y="156"/>
                  <a:pt x="128" y="154"/>
                  <a:pt x="129" y="154"/>
                </a:cubicBezTo>
                <a:cubicBezTo>
                  <a:pt x="131" y="153"/>
                  <a:pt x="130" y="156"/>
                  <a:pt x="132" y="157"/>
                </a:cubicBezTo>
                <a:cubicBezTo>
                  <a:pt x="133" y="156"/>
                  <a:pt x="135" y="156"/>
                  <a:pt x="135" y="156"/>
                </a:cubicBezTo>
                <a:cubicBezTo>
                  <a:pt x="135" y="156"/>
                  <a:pt x="135" y="156"/>
                  <a:pt x="135" y="156"/>
                </a:cubicBezTo>
                <a:cubicBezTo>
                  <a:pt x="136" y="155"/>
                  <a:pt x="138" y="155"/>
                  <a:pt x="139" y="155"/>
                </a:cubicBezTo>
                <a:cubicBezTo>
                  <a:pt x="139" y="156"/>
                  <a:pt x="139" y="156"/>
                  <a:pt x="139" y="156"/>
                </a:cubicBezTo>
                <a:cubicBezTo>
                  <a:pt x="140" y="156"/>
                  <a:pt x="142" y="156"/>
                  <a:pt x="143" y="156"/>
                </a:cubicBezTo>
                <a:cubicBezTo>
                  <a:pt x="143" y="155"/>
                  <a:pt x="146" y="156"/>
                  <a:pt x="147" y="154"/>
                </a:cubicBezTo>
                <a:cubicBezTo>
                  <a:pt x="147" y="155"/>
                  <a:pt x="146" y="155"/>
                  <a:pt x="147" y="155"/>
                </a:cubicBezTo>
                <a:cubicBezTo>
                  <a:pt x="147" y="154"/>
                  <a:pt x="147" y="154"/>
                  <a:pt x="147" y="154"/>
                </a:cubicBezTo>
                <a:cubicBezTo>
                  <a:pt x="149" y="154"/>
                  <a:pt x="149" y="154"/>
                  <a:pt x="149" y="154"/>
                </a:cubicBezTo>
                <a:cubicBezTo>
                  <a:pt x="149" y="155"/>
                  <a:pt x="149" y="155"/>
                  <a:pt x="148" y="156"/>
                </a:cubicBezTo>
                <a:cubicBezTo>
                  <a:pt x="150" y="156"/>
                  <a:pt x="149" y="155"/>
                  <a:pt x="150" y="154"/>
                </a:cubicBezTo>
                <a:cubicBezTo>
                  <a:pt x="151" y="153"/>
                  <a:pt x="151" y="154"/>
                  <a:pt x="152" y="155"/>
                </a:cubicBezTo>
                <a:cubicBezTo>
                  <a:pt x="152" y="155"/>
                  <a:pt x="151" y="154"/>
                  <a:pt x="151" y="155"/>
                </a:cubicBezTo>
                <a:cubicBezTo>
                  <a:pt x="150" y="156"/>
                  <a:pt x="152" y="155"/>
                  <a:pt x="152" y="156"/>
                </a:cubicBezTo>
                <a:cubicBezTo>
                  <a:pt x="152" y="156"/>
                  <a:pt x="152" y="154"/>
                  <a:pt x="153" y="154"/>
                </a:cubicBezTo>
                <a:cubicBezTo>
                  <a:pt x="154" y="154"/>
                  <a:pt x="157" y="154"/>
                  <a:pt x="157" y="155"/>
                </a:cubicBezTo>
                <a:cubicBezTo>
                  <a:pt x="158" y="154"/>
                  <a:pt x="159" y="154"/>
                  <a:pt x="159" y="154"/>
                </a:cubicBezTo>
                <a:cubicBezTo>
                  <a:pt x="158" y="153"/>
                  <a:pt x="157" y="153"/>
                  <a:pt x="157" y="153"/>
                </a:cubicBezTo>
                <a:cubicBezTo>
                  <a:pt x="157" y="152"/>
                  <a:pt x="159" y="152"/>
                  <a:pt x="159" y="152"/>
                </a:cubicBezTo>
                <a:cubicBezTo>
                  <a:pt x="159" y="153"/>
                  <a:pt x="159" y="153"/>
                  <a:pt x="159" y="153"/>
                </a:cubicBezTo>
                <a:cubicBezTo>
                  <a:pt x="159" y="152"/>
                  <a:pt x="161" y="152"/>
                  <a:pt x="160" y="152"/>
                </a:cubicBezTo>
                <a:cubicBezTo>
                  <a:pt x="162" y="153"/>
                  <a:pt x="162" y="153"/>
                  <a:pt x="162" y="153"/>
                </a:cubicBezTo>
                <a:cubicBezTo>
                  <a:pt x="162" y="152"/>
                  <a:pt x="164" y="152"/>
                  <a:pt x="165" y="151"/>
                </a:cubicBezTo>
                <a:cubicBezTo>
                  <a:pt x="166" y="153"/>
                  <a:pt x="165" y="154"/>
                  <a:pt x="167" y="154"/>
                </a:cubicBezTo>
                <a:cubicBezTo>
                  <a:pt x="169" y="152"/>
                  <a:pt x="169" y="152"/>
                  <a:pt x="169" y="152"/>
                </a:cubicBezTo>
                <a:cubicBezTo>
                  <a:pt x="170" y="152"/>
                  <a:pt x="171" y="152"/>
                  <a:pt x="170" y="153"/>
                </a:cubicBezTo>
                <a:cubicBezTo>
                  <a:pt x="174" y="153"/>
                  <a:pt x="174" y="149"/>
                  <a:pt x="177" y="150"/>
                </a:cubicBezTo>
                <a:cubicBezTo>
                  <a:pt x="176" y="152"/>
                  <a:pt x="177" y="152"/>
                  <a:pt x="179" y="152"/>
                </a:cubicBezTo>
                <a:cubicBezTo>
                  <a:pt x="179" y="152"/>
                  <a:pt x="179" y="151"/>
                  <a:pt x="179" y="151"/>
                </a:cubicBezTo>
                <a:cubicBezTo>
                  <a:pt x="179" y="150"/>
                  <a:pt x="179" y="152"/>
                  <a:pt x="177" y="151"/>
                </a:cubicBezTo>
                <a:cubicBezTo>
                  <a:pt x="177" y="150"/>
                  <a:pt x="178" y="151"/>
                  <a:pt x="179" y="150"/>
                </a:cubicBezTo>
                <a:cubicBezTo>
                  <a:pt x="182" y="153"/>
                  <a:pt x="188" y="149"/>
                  <a:pt x="193" y="149"/>
                </a:cubicBezTo>
                <a:cubicBezTo>
                  <a:pt x="192" y="148"/>
                  <a:pt x="194" y="149"/>
                  <a:pt x="195" y="148"/>
                </a:cubicBezTo>
                <a:cubicBezTo>
                  <a:pt x="195" y="150"/>
                  <a:pt x="198" y="147"/>
                  <a:pt x="199" y="148"/>
                </a:cubicBezTo>
                <a:cubicBezTo>
                  <a:pt x="198" y="146"/>
                  <a:pt x="198" y="146"/>
                  <a:pt x="198" y="146"/>
                </a:cubicBezTo>
                <a:cubicBezTo>
                  <a:pt x="201" y="147"/>
                  <a:pt x="202" y="143"/>
                  <a:pt x="204" y="144"/>
                </a:cubicBezTo>
                <a:cubicBezTo>
                  <a:pt x="205" y="144"/>
                  <a:pt x="203" y="146"/>
                  <a:pt x="203" y="146"/>
                </a:cubicBezTo>
                <a:cubicBezTo>
                  <a:pt x="205" y="147"/>
                  <a:pt x="208" y="143"/>
                  <a:pt x="210" y="145"/>
                </a:cubicBezTo>
                <a:cubicBezTo>
                  <a:pt x="210" y="144"/>
                  <a:pt x="209" y="143"/>
                  <a:pt x="211" y="142"/>
                </a:cubicBezTo>
                <a:cubicBezTo>
                  <a:pt x="212" y="142"/>
                  <a:pt x="215" y="142"/>
                  <a:pt x="215" y="142"/>
                </a:cubicBezTo>
                <a:cubicBezTo>
                  <a:pt x="216" y="142"/>
                  <a:pt x="216" y="141"/>
                  <a:pt x="218" y="141"/>
                </a:cubicBezTo>
                <a:cubicBezTo>
                  <a:pt x="218" y="142"/>
                  <a:pt x="217" y="142"/>
                  <a:pt x="217" y="142"/>
                </a:cubicBezTo>
                <a:cubicBezTo>
                  <a:pt x="219" y="142"/>
                  <a:pt x="220" y="141"/>
                  <a:pt x="222" y="140"/>
                </a:cubicBezTo>
                <a:cubicBezTo>
                  <a:pt x="223" y="140"/>
                  <a:pt x="223" y="140"/>
                  <a:pt x="223" y="140"/>
                </a:cubicBezTo>
                <a:cubicBezTo>
                  <a:pt x="228" y="137"/>
                  <a:pt x="226" y="138"/>
                  <a:pt x="227" y="137"/>
                </a:cubicBezTo>
                <a:cubicBezTo>
                  <a:pt x="228" y="135"/>
                  <a:pt x="230" y="133"/>
                  <a:pt x="230" y="132"/>
                </a:cubicBezTo>
                <a:cubicBezTo>
                  <a:pt x="229" y="130"/>
                  <a:pt x="232" y="128"/>
                  <a:pt x="230" y="128"/>
                </a:cubicBezTo>
                <a:cubicBezTo>
                  <a:pt x="230" y="128"/>
                  <a:pt x="231" y="127"/>
                  <a:pt x="231" y="127"/>
                </a:cubicBezTo>
                <a:cubicBezTo>
                  <a:pt x="231" y="126"/>
                  <a:pt x="229" y="125"/>
                  <a:pt x="229" y="124"/>
                </a:cubicBezTo>
                <a:cubicBezTo>
                  <a:pt x="231" y="125"/>
                  <a:pt x="231" y="125"/>
                  <a:pt x="231" y="125"/>
                </a:cubicBezTo>
                <a:cubicBezTo>
                  <a:pt x="232" y="125"/>
                  <a:pt x="232" y="122"/>
                  <a:pt x="233" y="121"/>
                </a:cubicBezTo>
                <a:cubicBezTo>
                  <a:pt x="231" y="122"/>
                  <a:pt x="233" y="120"/>
                  <a:pt x="232" y="120"/>
                </a:cubicBezTo>
                <a:cubicBezTo>
                  <a:pt x="232" y="118"/>
                  <a:pt x="232" y="118"/>
                  <a:pt x="232" y="118"/>
                </a:cubicBezTo>
                <a:cubicBezTo>
                  <a:pt x="232" y="116"/>
                  <a:pt x="231" y="118"/>
                  <a:pt x="231" y="115"/>
                </a:cubicBezTo>
                <a:cubicBezTo>
                  <a:pt x="231" y="114"/>
                  <a:pt x="233" y="115"/>
                  <a:pt x="233" y="116"/>
                </a:cubicBezTo>
                <a:cubicBezTo>
                  <a:pt x="234" y="114"/>
                  <a:pt x="233" y="113"/>
                  <a:pt x="233" y="112"/>
                </a:cubicBezTo>
                <a:cubicBezTo>
                  <a:pt x="233" y="112"/>
                  <a:pt x="233" y="112"/>
                  <a:pt x="233" y="112"/>
                </a:cubicBezTo>
                <a:cubicBezTo>
                  <a:pt x="233" y="112"/>
                  <a:pt x="233" y="112"/>
                  <a:pt x="233" y="112"/>
                </a:cubicBezTo>
                <a:cubicBezTo>
                  <a:pt x="233" y="111"/>
                  <a:pt x="233" y="111"/>
                  <a:pt x="233" y="110"/>
                </a:cubicBezTo>
                <a:cubicBezTo>
                  <a:pt x="233" y="110"/>
                  <a:pt x="233" y="110"/>
                  <a:pt x="233" y="110"/>
                </a:cubicBezTo>
                <a:cubicBezTo>
                  <a:pt x="233" y="111"/>
                  <a:pt x="233" y="111"/>
                  <a:pt x="233" y="111"/>
                </a:cubicBezTo>
                <a:cubicBezTo>
                  <a:pt x="233" y="111"/>
                  <a:pt x="233" y="111"/>
                  <a:pt x="233" y="110"/>
                </a:cubicBezTo>
                <a:cubicBezTo>
                  <a:pt x="234" y="110"/>
                  <a:pt x="234" y="110"/>
                  <a:pt x="234" y="110"/>
                </a:cubicBezTo>
                <a:cubicBezTo>
                  <a:pt x="234" y="109"/>
                  <a:pt x="234" y="109"/>
                  <a:pt x="234" y="109"/>
                </a:cubicBezTo>
                <a:cubicBezTo>
                  <a:pt x="235" y="109"/>
                  <a:pt x="235" y="109"/>
                  <a:pt x="235" y="109"/>
                </a:cubicBezTo>
                <a:cubicBezTo>
                  <a:pt x="235" y="108"/>
                  <a:pt x="234" y="106"/>
                  <a:pt x="234" y="106"/>
                </a:cubicBezTo>
                <a:cubicBezTo>
                  <a:pt x="235" y="102"/>
                  <a:pt x="235" y="96"/>
                  <a:pt x="234" y="94"/>
                </a:cubicBezTo>
                <a:cubicBezTo>
                  <a:pt x="234" y="94"/>
                  <a:pt x="235" y="94"/>
                  <a:pt x="234" y="94"/>
                </a:cubicBezTo>
                <a:cubicBezTo>
                  <a:pt x="234" y="93"/>
                  <a:pt x="233" y="91"/>
                  <a:pt x="234" y="91"/>
                </a:cubicBezTo>
                <a:cubicBezTo>
                  <a:pt x="234" y="90"/>
                  <a:pt x="235" y="90"/>
                  <a:pt x="235" y="88"/>
                </a:cubicBezTo>
                <a:cubicBezTo>
                  <a:pt x="235" y="88"/>
                  <a:pt x="234" y="88"/>
                  <a:pt x="234" y="88"/>
                </a:cubicBezTo>
                <a:cubicBezTo>
                  <a:pt x="236" y="85"/>
                  <a:pt x="233" y="81"/>
                  <a:pt x="234" y="77"/>
                </a:cubicBezTo>
                <a:cubicBezTo>
                  <a:pt x="235" y="78"/>
                  <a:pt x="235" y="78"/>
                  <a:pt x="235" y="79"/>
                </a:cubicBezTo>
                <a:cubicBezTo>
                  <a:pt x="235" y="76"/>
                  <a:pt x="235" y="73"/>
                  <a:pt x="233" y="70"/>
                </a:cubicBezTo>
                <a:cubicBezTo>
                  <a:pt x="234" y="71"/>
                  <a:pt x="234" y="71"/>
                  <a:pt x="235" y="71"/>
                </a:cubicBezTo>
                <a:close/>
                <a:moveTo>
                  <a:pt x="233" y="107"/>
                </a:moveTo>
                <a:cubicBezTo>
                  <a:pt x="233" y="107"/>
                  <a:pt x="233" y="108"/>
                  <a:pt x="233" y="108"/>
                </a:cubicBezTo>
                <a:cubicBezTo>
                  <a:pt x="233" y="108"/>
                  <a:pt x="233" y="107"/>
                  <a:pt x="233" y="107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lIns="36000" tIns="72000" rIns="36000" bIns="36000" anchor="ctr" anchorCtr="1"/>
          <a:lstStyle>
            <a:lvl1pPr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ENGINE SPEED 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Max : 1017 RPM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Min : 556 RPM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Mean : 796 RPM</a:t>
            </a:r>
          </a:p>
        </p:txBody>
      </p:sp>
      <p:sp>
        <p:nvSpPr>
          <p:cNvPr id="57" name="Pięciokąt 38">
            <a:extLst>
              <a:ext uri="{FF2B5EF4-FFF2-40B4-BE49-F238E27FC236}">
                <a16:creationId xmlns:a16="http://schemas.microsoft.com/office/drawing/2014/main" id="{99D5217F-E759-434B-8F90-FE288161D8D1}"/>
              </a:ext>
            </a:extLst>
          </p:cNvPr>
          <p:cNvSpPr/>
          <p:nvPr/>
        </p:nvSpPr>
        <p:spPr>
          <a:xfrm>
            <a:off x="6990363" y="5806051"/>
            <a:ext cx="1818322" cy="1008112"/>
          </a:xfrm>
          <a:prstGeom prst="homePlate">
            <a:avLst>
              <a:gd name="adj" fmla="val 31349"/>
            </a:avLst>
          </a:prstGeom>
          <a:solidFill>
            <a:srgbClr val="15979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58" name="Prostokąt 40">
            <a:extLst>
              <a:ext uri="{FF2B5EF4-FFF2-40B4-BE49-F238E27FC236}">
                <a16:creationId xmlns:a16="http://schemas.microsoft.com/office/drawing/2014/main" id="{66525A2A-409A-46F5-BD7E-F81BB02CC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4354" y="5981662"/>
            <a:ext cx="177692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>
                <a:solidFill>
                  <a:schemeClr val="bg1"/>
                </a:solidFill>
                <a:latin typeface="+mn-lt"/>
              </a:rPr>
              <a:t>OBJECTIVE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>
                <a:solidFill>
                  <a:schemeClr val="bg1"/>
                </a:solidFill>
              </a:rPr>
              <a:t>FUNCTION</a:t>
            </a:r>
            <a:endParaRPr lang="en-US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9" name="Prostokąt zaokrąglony 68">
            <a:extLst>
              <a:ext uri="{FF2B5EF4-FFF2-40B4-BE49-F238E27FC236}">
                <a16:creationId xmlns:a16="http://schemas.microsoft.com/office/drawing/2014/main" id="{7D35BE5E-59E9-4B22-8BE5-B222AC4C25F5}"/>
              </a:ext>
            </a:extLst>
          </p:cNvPr>
          <p:cNvSpPr/>
          <p:nvPr/>
        </p:nvSpPr>
        <p:spPr>
          <a:xfrm>
            <a:off x="6999353" y="5802104"/>
            <a:ext cx="5192647" cy="1016846"/>
          </a:xfrm>
          <a:prstGeom prst="roundRect">
            <a:avLst>
              <a:gd name="adj" fmla="val 0"/>
            </a:avLst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kern="0" dirty="0">
              <a:latin typeface="Calibri"/>
            </a:endParaRP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CB87CAD7-9830-4DE7-AF47-C03C0587C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35" y="1018473"/>
            <a:ext cx="6591300" cy="4695825"/>
          </a:xfrm>
          <a:prstGeom prst="rect">
            <a:avLst/>
          </a:prstGeom>
        </p:spPr>
      </p:pic>
      <p:sp>
        <p:nvSpPr>
          <p:cNvPr id="69" name="Title 1">
            <a:extLst>
              <a:ext uri="{FF2B5EF4-FFF2-40B4-BE49-F238E27FC236}">
                <a16:creationId xmlns:a16="http://schemas.microsoft.com/office/drawing/2014/main" id="{F10CFC76-685E-4E53-895F-D28B41E58020}"/>
              </a:ext>
            </a:extLst>
          </p:cNvPr>
          <p:cNvSpPr txBox="1">
            <a:spLocks/>
          </p:cNvSpPr>
          <p:nvPr/>
        </p:nvSpPr>
        <p:spPr>
          <a:xfrm>
            <a:off x="830162" y="5953000"/>
            <a:ext cx="5052046" cy="656038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900" b="1" i="0" kern="1200" cap="all" spc="30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FMINCON : FINAL gain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{</a:t>
            </a:r>
            <a:r>
              <a:rPr lang="en-US" dirty="0" err="1">
                <a:solidFill>
                  <a:schemeClr val="tx1"/>
                </a:solidFill>
              </a:rPr>
              <a:t>kp</a:t>
            </a:r>
            <a:r>
              <a:rPr lang="en-US" dirty="0">
                <a:solidFill>
                  <a:schemeClr val="tx1"/>
                </a:solidFill>
              </a:rPr>
              <a:t>: 0.01, </a:t>
            </a:r>
            <a:r>
              <a:rPr lang="en-US" dirty="0" err="1">
                <a:solidFill>
                  <a:schemeClr val="tx1"/>
                </a:solidFill>
              </a:rPr>
              <a:t>ki</a:t>
            </a:r>
            <a:r>
              <a:rPr lang="en-US" dirty="0">
                <a:solidFill>
                  <a:schemeClr val="tx1"/>
                </a:solidFill>
              </a:rPr>
              <a:t>: 0.001, </a:t>
            </a:r>
            <a:r>
              <a:rPr lang="en-US" dirty="0" err="1">
                <a:solidFill>
                  <a:schemeClr val="tx1"/>
                </a:solidFill>
              </a:rPr>
              <a:t>Kd</a:t>
            </a:r>
            <a:r>
              <a:rPr lang="en-US" dirty="0">
                <a:solidFill>
                  <a:schemeClr val="tx1"/>
                </a:solidFill>
              </a:rPr>
              <a:t>: 0.89 }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BB701D1-8E91-4A2F-8B4B-404B576CD641}"/>
              </a:ext>
            </a:extLst>
          </p:cNvPr>
          <p:cNvSpPr/>
          <p:nvPr/>
        </p:nvSpPr>
        <p:spPr>
          <a:xfrm>
            <a:off x="9345168" y="6062472"/>
            <a:ext cx="2322576" cy="565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>
                <a:solidFill>
                  <a:schemeClr val="tx1"/>
                </a:solidFill>
              </a:rPr>
              <a:t>Absolute Error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01F8C8C6-7A88-4AE1-8735-616B8ADFC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34" y="1041066"/>
            <a:ext cx="2232419" cy="1576387"/>
          </a:xfrm>
          <a:prstGeom prst="rect">
            <a:avLst/>
          </a:prstGeom>
        </p:spPr>
      </p:pic>
      <p:sp>
        <p:nvSpPr>
          <p:cNvPr id="85" name="Pięciokąt 1">
            <a:extLst>
              <a:ext uri="{FF2B5EF4-FFF2-40B4-BE49-F238E27FC236}">
                <a16:creationId xmlns:a16="http://schemas.microsoft.com/office/drawing/2014/main" id="{D8E66DA4-7424-4DC3-9929-990759C8E3A3}"/>
              </a:ext>
            </a:extLst>
          </p:cNvPr>
          <p:cNvSpPr/>
          <p:nvPr/>
        </p:nvSpPr>
        <p:spPr>
          <a:xfrm rot="5400000">
            <a:off x="9534736" y="1187017"/>
            <a:ext cx="473789" cy="2507843"/>
          </a:xfrm>
          <a:prstGeom prst="homePlate">
            <a:avLst>
              <a:gd name="adj" fmla="val 31349"/>
            </a:avLst>
          </a:prstGeom>
          <a:solidFill>
            <a:srgbClr val="15979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86" name="Prostokąt zaokrąglony 70">
            <a:extLst>
              <a:ext uri="{FF2B5EF4-FFF2-40B4-BE49-F238E27FC236}">
                <a16:creationId xmlns:a16="http://schemas.microsoft.com/office/drawing/2014/main" id="{33CBDBDD-B0C8-4711-85B7-33FAB00ADEFB}"/>
              </a:ext>
            </a:extLst>
          </p:cNvPr>
          <p:cNvSpPr/>
          <p:nvPr/>
        </p:nvSpPr>
        <p:spPr>
          <a:xfrm>
            <a:off x="8517710" y="2190185"/>
            <a:ext cx="2507844" cy="1627853"/>
          </a:xfrm>
          <a:prstGeom prst="roundRect">
            <a:avLst>
              <a:gd name="adj" fmla="val 0"/>
            </a:avLst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latin typeface="Calibri"/>
            </a:endParaRPr>
          </a:p>
        </p:txBody>
      </p:sp>
      <p:sp>
        <p:nvSpPr>
          <p:cNvPr id="87" name="Prostokąt 35">
            <a:extLst>
              <a:ext uri="{FF2B5EF4-FFF2-40B4-BE49-F238E27FC236}">
                <a16:creationId xmlns:a16="http://schemas.microsoft.com/office/drawing/2014/main" id="{04A54101-AF46-448D-8676-CD492663F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5373" y="2269851"/>
            <a:ext cx="19168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>
                <a:solidFill>
                  <a:schemeClr val="bg1"/>
                </a:solidFill>
              </a:rPr>
              <a:t>Signal Statistics</a:t>
            </a:r>
            <a:endParaRPr lang="en-US" sz="1400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8" name="Freeform 6">
            <a:extLst>
              <a:ext uri="{FF2B5EF4-FFF2-40B4-BE49-F238E27FC236}">
                <a16:creationId xmlns:a16="http://schemas.microsoft.com/office/drawing/2014/main" id="{71D24F43-84EA-442F-AA8E-6E3439038930}"/>
              </a:ext>
            </a:extLst>
          </p:cNvPr>
          <p:cNvSpPr>
            <a:spLocks/>
          </p:cNvSpPr>
          <p:nvPr/>
        </p:nvSpPr>
        <p:spPr bwMode="auto">
          <a:xfrm>
            <a:off x="8805373" y="3524645"/>
            <a:ext cx="1734406" cy="52828"/>
          </a:xfrm>
          <a:custGeom>
            <a:avLst/>
            <a:gdLst/>
            <a:ahLst/>
            <a:cxnLst/>
            <a:rect l="l" t="t" r="r" b="b"/>
            <a:pathLst>
              <a:path w="4230688" h="323122">
                <a:moveTo>
                  <a:pt x="690731" y="306944"/>
                </a:moveTo>
                <a:lnTo>
                  <a:pt x="690926" y="307256"/>
                </a:lnTo>
                <a:lnTo>
                  <a:pt x="686864" y="315369"/>
                </a:lnTo>
                <a:close/>
                <a:moveTo>
                  <a:pt x="616109" y="299788"/>
                </a:moveTo>
                <a:cubicBezTo>
                  <a:pt x="619443" y="298845"/>
                  <a:pt x="622300" y="299788"/>
                  <a:pt x="622300" y="307328"/>
                </a:cubicBezTo>
                <a:cubicBezTo>
                  <a:pt x="618490" y="296017"/>
                  <a:pt x="603250" y="322409"/>
                  <a:pt x="607060" y="303558"/>
                </a:cubicBezTo>
                <a:cubicBezTo>
                  <a:pt x="608965" y="303558"/>
                  <a:pt x="612775" y="300730"/>
                  <a:pt x="616109" y="299788"/>
                </a:cubicBezTo>
                <a:close/>
                <a:moveTo>
                  <a:pt x="454554" y="292247"/>
                </a:moveTo>
                <a:lnTo>
                  <a:pt x="458259" y="304649"/>
                </a:lnTo>
                <a:cubicBezTo>
                  <a:pt x="457333" y="307130"/>
                  <a:pt x="454555" y="308122"/>
                  <a:pt x="450850" y="308122"/>
                </a:cubicBezTo>
                <a:cubicBezTo>
                  <a:pt x="450850" y="300185"/>
                  <a:pt x="454554" y="296216"/>
                  <a:pt x="454554" y="292247"/>
                </a:cubicBezTo>
                <a:close/>
                <a:moveTo>
                  <a:pt x="2509981" y="291195"/>
                </a:moveTo>
                <a:cubicBezTo>
                  <a:pt x="2510643" y="295092"/>
                  <a:pt x="2510774" y="299730"/>
                  <a:pt x="2512484" y="299730"/>
                </a:cubicBezTo>
                <a:cubicBezTo>
                  <a:pt x="2507667" y="302090"/>
                  <a:pt x="2510680" y="295245"/>
                  <a:pt x="2509981" y="291195"/>
                </a:cubicBezTo>
                <a:close/>
                <a:moveTo>
                  <a:pt x="2509608" y="289487"/>
                </a:moveTo>
                <a:cubicBezTo>
                  <a:pt x="2510101" y="289846"/>
                  <a:pt x="2510261" y="290465"/>
                  <a:pt x="2509981" y="291195"/>
                </a:cubicBezTo>
                <a:close/>
                <a:moveTo>
                  <a:pt x="2508837" y="285953"/>
                </a:moveTo>
                <a:lnTo>
                  <a:pt x="2509608" y="289487"/>
                </a:lnTo>
                <a:cubicBezTo>
                  <a:pt x="2509109" y="288352"/>
                  <a:pt x="2507723" y="287980"/>
                  <a:pt x="2505075" y="288845"/>
                </a:cubicBezTo>
                <a:close/>
                <a:moveTo>
                  <a:pt x="679450" y="284309"/>
                </a:moveTo>
                <a:lnTo>
                  <a:pt x="686859" y="284309"/>
                </a:lnTo>
                <a:cubicBezTo>
                  <a:pt x="690563" y="291929"/>
                  <a:pt x="683154" y="299549"/>
                  <a:pt x="683154" y="303359"/>
                </a:cubicBezTo>
                <a:close/>
                <a:moveTo>
                  <a:pt x="2260205" y="270417"/>
                </a:moveTo>
                <a:lnTo>
                  <a:pt x="2260348" y="270933"/>
                </a:lnTo>
                <a:cubicBezTo>
                  <a:pt x="2259948" y="271294"/>
                  <a:pt x="2259525" y="271348"/>
                  <a:pt x="2259116" y="271149"/>
                </a:cubicBezTo>
                <a:close/>
                <a:moveTo>
                  <a:pt x="1943100" y="266847"/>
                </a:moveTo>
                <a:lnTo>
                  <a:pt x="1951038" y="270022"/>
                </a:lnTo>
                <a:lnTo>
                  <a:pt x="1943100" y="277959"/>
                </a:lnTo>
                <a:close/>
                <a:moveTo>
                  <a:pt x="461169" y="262084"/>
                </a:moveTo>
                <a:cubicBezTo>
                  <a:pt x="464326" y="262084"/>
                  <a:pt x="467484" y="266907"/>
                  <a:pt x="470500" y="272792"/>
                </a:cubicBezTo>
                <a:cubicBezTo>
                  <a:pt x="466196" y="271480"/>
                  <a:pt x="458226" y="276212"/>
                  <a:pt x="461169" y="262084"/>
                </a:cubicBezTo>
                <a:close/>
                <a:moveTo>
                  <a:pt x="2291359" y="258271"/>
                </a:moveTo>
                <a:lnTo>
                  <a:pt x="2285073" y="260734"/>
                </a:lnTo>
                <a:lnTo>
                  <a:pt x="2288147" y="262947"/>
                </a:lnTo>
                <a:close/>
                <a:moveTo>
                  <a:pt x="2540015" y="246594"/>
                </a:moveTo>
                <a:lnTo>
                  <a:pt x="2539403" y="247970"/>
                </a:lnTo>
                <a:cubicBezTo>
                  <a:pt x="2539350" y="247837"/>
                  <a:pt x="2539298" y="247705"/>
                  <a:pt x="2539361" y="247530"/>
                </a:cubicBezTo>
                <a:close/>
                <a:moveTo>
                  <a:pt x="322813" y="246039"/>
                </a:moveTo>
                <a:lnTo>
                  <a:pt x="324000" y="247581"/>
                </a:lnTo>
                <a:lnTo>
                  <a:pt x="315606" y="255459"/>
                </a:lnTo>
                <a:cubicBezTo>
                  <a:pt x="318418" y="247970"/>
                  <a:pt x="320762" y="245629"/>
                  <a:pt x="322813" y="246039"/>
                </a:cubicBezTo>
                <a:close/>
                <a:moveTo>
                  <a:pt x="385763" y="236684"/>
                </a:moveTo>
                <a:cubicBezTo>
                  <a:pt x="385763" y="247797"/>
                  <a:pt x="367620" y="258909"/>
                  <a:pt x="360363" y="258909"/>
                </a:cubicBezTo>
                <a:close/>
                <a:moveTo>
                  <a:pt x="2543621" y="235332"/>
                </a:moveTo>
                <a:cubicBezTo>
                  <a:pt x="2544090" y="234630"/>
                  <a:pt x="2545028" y="234864"/>
                  <a:pt x="2546903" y="236736"/>
                </a:cubicBezTo>
                <a:lnTo>
                  <a:pt x="2540015" y="246594"/>
                </a:lnTo>
                <a:cubicBezTo>
                  <a:pt x="2544698" y="246705"/>
                  <a:pt x="2542302" y="237309"/>
                  <a:pt x="2543621" y="235332"/>
                </a:cubicBezTo>
                <a:close/>
                <a:moveTo>
                  <a:pt x="327595" y="234205"/>
                </a:moveTo>
                <a:cubicBezTo>
                  <a:pt x="338579" y="242162"/>
                  <a:pt x="345486" y="267175"/>
                  <a:pt x="341857" y="281670"/>
                </a:cubicBezTo>
                <a:cubicBezTo>
                  <a:pt x="334356" y="277925"/>
                  <a:pt x="341857" y="266692"/>
                  <a:pt x="338106" y="259203"/>
                </a:cubicBezTo>
                <a:lnTo>
                  <a:pt x="333009" y="262304"/>
                </a:lnTo>
                <a:cubicBezTo>
                  <a:pt x="330303" y="259202"/>
                  <a:pt x="327768" y="250108"/>
                  <a:pt x="324000" y="247581"/>
                </a:cubicBezTo>
                <a:cubicBezTo>
                  <a:pt x="327203" y="244428"/>
                  <a:pt x="328089" y="239669"/>
                  <a:pt x="327595" y="234205"/>
                </a:cubicBezTo>
                <a:close/>
                <a:moveTo>
                  <a:pt x="315384" y="224438"/>
                </a:moveTo>
                <a:cubicBezTo>
                  <a:pt x="316310" y="226705"/>
                  <a:pt x="317236" y="230334"/>
                  <a:pt x="319088" y="232148"/>
                </a:cubicBezTo>
                <a:cubicBezTo>
                  <a:pt x="315384" y="232148"/>
                  <a:pt x="311679" y="243034"/>
                  <a:pt x="307975" y="235777"/>
                </a:cubicBezTo>
                <a:cubicBezTo>
                  <a:pt x="311679" y="235777"/>
                  <a:pt x="311679" y="228520"/>
                  <a:pt x="311679" y="224891"/>
                </a:cubicBezTo>
                <a:close/>
                <a:moveTo>
                  <a:pt x="327968" y="219090"/>
                </a:moveTo>
                <a:cubicBezTo>
                  <a:pt x="328116" y="224506"/>
                  <a:pt x="328449" y="229613"/>
                  <a:pt x="327595" y="234205"/>
                </a:cubicBezTo>
                <a:lnTo>
                  <a:pt x="326856" y="232992"/>
                </a:lnTo>
                <a:cubicBezTo>
                  <a:pt x="324907" y="225208"/>
                  <a:pt x="325744" y="221216"/>
                  <a:pt x="327968" y="219090"/>
                </a:cubicBezTo>
                <a:close/>
                <a:moveTo>
                  <a:pt x="2805113" y="203347"/>
                </a:moveTo>
                <a:lnTo>
                  <a:pt x="2809876" y="228747"/>
                </a:lnTo>
                <a:lnTo>
                  <a:pt x="2805113" y="231922"/>
                </a:lnTo>
                <a:close/>
                <a:moveTo>
                  <a:pt x="2480" y="63779"/>
                </a:moveTo>
                <a:lnTo>
                  <a:pt x="7937" y="68409"/>
                </a:lnTo>
                <a:cubicBezTo>
                  <a:pt x="-7938" y="72114"/>
                  <a:pt x="15875" y="90634"/>
                  <a:pt x="0" y="75818"/>
                </a:cubicBezTo>
                <a:close/>
                <a:moveTo>
                  <a:pt x="26988" y="63647"/>
                </a:moveTo>
                <a:cubicBezTo>
                  <a:pt x="30560" y="78656"/>
                  <a:pt x="41276" y="86161"/>
                  <a:pt x="30560" y="104922"/>
                </a:cubicBezTo>
                <a:cubicBezTo>
                  <a:pt x="30560" y="93665"/>
                  <a:pt x="26988" y="74904"/>
                  <a:pt x="26988" y="63647"/>
                </a:cubicBezTo>
                <a:close/>
                <a:moveTo>
                  <a:pt x="1999391" y="27049"/>
                </a:moveTo>
                <a:cubicBezTo>
                  <a:pt x="1997398" y="29323"/>
                  <a:pt x="1995384" y="31165"/>
                  <a:pt x="1992094" y="30903"/>
                </a:cubicBezTo>
                <a:lnTo>
                  <a:pt x="1991891" y="30793"/>
                </a:lnTo>
                <a:cubicBezTo>
                  <a:pt x="1995641" y="27049"/>
                  <a:pt x="1995641" y="27049"/>
                  <a:pt x="1999391" y="27049"/>
                </a:cubicBezTo>
                <a:close/>
                <a:moveTo>
                  <a:pt x="1305627" y="12071"/>
                </a:moveTo>
                <a:cubicBezTo>
                  <a:pt x="1305633" y="12074"/>
                  <a:pt x="1305705" y="12110"/>
                  <a:pt x="1306564" y="12539"/>
                </a:cubicBezTo>
                <a:lnTo>
                  <a:pt x="1313127" y="15815"/>
                </a:lnTo>
                <a:cubicBezTo>
                  <a:pt x="1310304" y="16621"/>
                  <a:pt x="1307654" y="17339"/>
                  <a:pt x="1304900" y="17006"/>
                </a:cubicBezTo>
                <a:close/>
                <a:moveTo>
                  <a:pt x="1554011" y="721"/>
                </a:moveTo>
                <a:cubicBezTo>
                  <a:pt x="1584773" y="5284"/>
                  <a:pt x="1615008" y="29857"/>
                  <a:pt x="1643134" y="27049"/>
                </a:cubicBezTo>
                <a:cubicBezTo>
                  <a:pt x="1710635" y="4582"/>
                  <a:pt x="1781887" y="19560"/>
                  <a:pt x="1845638" y="15815"/>
                </a:cubicBezTo>
                <a:lnTo>
                  <a:pt x="1842357" y="25644"/>
                </a:lnTo>
                <a:cubicBezTo>
                  <a:pt x="1864388" y="-6651"/>
                  <a:pt x="1890639" y="60749"/>
                  <a:pt x="1909389" y="12071"/>
                </a:cubicBezTo>
                <a:cubicBezTo>
                  <a:pt x="1916890" y="19560"/>
                  <a:pt x="1931890" y="15815"/>
                  <a:pt x="1924390" y="34537"/>
                </a:cubicBezTo>
                <a:cubicBezTo>
                  <a:pt x="1941717" y="13777"/>
                  <a:pt x="1968650" y="50570"/>
                  <a:pt x="1992094" y="30903"/>
                </a:cubicBezTo>
                <a:cubicBezTo>
                  <a:pt x="2014497" y="53137"/>
                  <a:pt x="2036954" y="27092"/>
                  <a:pt x="2063143" y="45771"/>
                </a:cubicBezTo>
                <a:cubicBezTo>
                  <a:pt x="2063143" y="49515"/>
                  <a:pt x="2055642" y="49515"/>
                  <a:pt x="2055642" y="60749"/>
                </a:cubicBezTo>
                <a:cubicBezTo>
                  <a:pt x="2066893" y="75726"/>
                  <a:pt x="2081893" y="23304"/>
                  <a:pt x="2085643" y="64493"/>
                </a:cubicBezTo>
                <a:cubicBezTo>
                  <a:pt x="2089393" y="64493"/>
                  <a:pt x="2089393" y="45771"/>
                  <a:pt x="2085643" y="45771"/>
                </a:cubicBezTo>
                <a:cubicBezTo>
                  <a:pt x="2141894" y="64493"/>
                  <a:pt x="2205646" y="38282"/>
                  <a:pt x="2265647" y="30793"/>
                </a:cubicBezTo>
                <a:cubicBezTo>
                  <a:pt x="2306898" y="57004"/>
                  <a:pt x="2265647" y="101937"/>
                  <a:pt x="2299398" y="71982"/>
                </a:cubicBezTo>
                <a:cubicBezTo>
                  <a:pt x="2303148" y="70110"/>
                  <a:pt x="2303148" y="58876"/>
                  <a:pt x="2303148" y="64493"/>
                </a:cubicBezTo>
                <a:cubicBezTo>
                  <a:pt x="2314398" y="53260"/>
                  <a:pt x="2321898" y="113170"/>
                  <a:pt x="2333148" y="90704"/>
                </a:cubicBezTo>
                <a:cubicBezTo>
                  <a:pt x="2329398" y="64493"/>
                  <a:pt x="2336898" y="75726"/>
                  <a:pt x="2336898" y="60749"/>
                </a:cubicBezTo>
                <a:cubicBezTo>
                  <a:pt x="2363149" y="79471"/>
                  <a:pt x="2366899" y="101937"/>
                  <a:pt x="2389399" y="83215"/>
                </a:cubicBezTo>
                <a:lnTo>
                  <a:pt x="2389399" y="93044"/>
                </a:lnTo>
                <a:cubicBezTo>
                  <a:pt x="2411900" y="57004"/>
                  <a:pt x="2441901" y="79471"/>
                  <a:pt x="2460651" y="34537"/>
                </a:cubicBezTo>
                <a:cubicBezTo>
                  <a:pt x="2595654" y="30793"/>
                  <a:pt x="2723156" y="12071"/>
                  <a:pt x="2854409" y="8326"/>
                </a:cubicBezTo>
                <a:cubicBezTo>
                  <a:pt x="2981912" y="23304"/>
                  <a:pt x="3109415" y="4582"/>
                  <a:pt x="3240667" y="34537"/>
                </a:cubicBezTo>
                <a:cubicBezTo>
                  <a:pt x="3266918" y="68237"/>
                  <a:pt x="3270668" y="68237"/>
                  <a:pt x="3304419" y="57004"/>
                </a:cubicBezTo>
                <a:cubicBezTo>
                  <a:pt x="3304419" y="60749"/>
                  <a:pt x="3300669" y="60749"/>
                  <a:pt x="3304419" y="68237"/>
                </a:cubicBezTo>
                <a:cubicBezTo>
                  <a:pt x="3304419" y="38282"/>
                  <a:pt x="3326919" y="64493"/>
                  <a:pt x="3330669" y="38282"/>
                </a:cubicBezTo>
                <a:cubicBezTo>
                  <a:pt x="3379420" y="45771"/>
                  <a:pt x="3424421" y="38282"/>
                  <a:pt x="3473172" y="38282"/>
                </a:cubicBezTo>
                <a:cubicBezTo>
                  <a:pt x="3465672" y="42026"/>
                  <a:pt x="3461922" y="64493"/>
                  <a:pt x="3469422" y="64493"/>
                </a:cubicBezTo>
                <a:lnTo>
                  <a:pt x="3479266" y="48111"/>
                </a:lnTo>
                <a:lnTo>
                  <a:pt x="3480672" y="52323"/>
                </a:lnTo>
                <a:cubicBezTo>
                  <a:pt x="3488172" y="49515"/>
                  <a:pt x="3495673" y="34537"/>
                  <a:pt x="3488172" y="27049"/>
                </a:cubicBezTo>
                <a:cubicBezTo>
                  <a:pt x="3615675" y="4582"/>
                  <a:pt x="3735678" y="68237"/>
                  <a:pt x="3859430" y="64493"/>
                </a:cubicBezTo>
                <a:cubicBezTo>
                  <a:pt x="3885681" y="75726"/>
                  <a:pt x="3926932" y="68237"/>
                  <a:pt x="3960682" y="60749"/>
                </a:cubicBezTo>
                <a:cubicBezTo>
                  <a:pt x="4050684" y="101937"/>
                  <a:pt x="4136936" y="139381"/>
                  <a:pt x="4230688" y="113170"/>
                </a:cubicBezTo>
                <a:cubicBezTo>
                  <a:pt x="4230653" y="113346"/>
                  <a:pt x="4215644" y="188081"/>
                  <a:pt x="4178187" y="206781"/>
                </a:cubicBezTo>
                <a:cubicBezTo>
                  <a:pt x="4125686" y="274181"/>
                  <a:pt x="4061934" y="203037"/>
                  <a:pt x="4005683" y="244225"/>
                </a:cubicBezTo>
                <a:cubicBezTo>
                  <a:pt x="3998183" y="244225"/>
                  <a:pt x="4009433" y="206781"/>
                  <a:pt x="3994433" y="214270"/>
                </a:cubicBezTo>
                <a:cubicBezTo>
                  <a:pt x="3938182" y="266692"/>
                  <a:pt x="3855680" y="232992"/>
                  <a:pt x="3791929" y="188059"/>
                </a:cubicBezTo>
                <a:lnTo>
                  <a:pt x="3795210" y="178230"/>
                </a:lnTo>
                <a:cubicBezTo>
                  <a:pt x="3784429" y="169337"/>
                  <a:pt x="3769428" y="206781"/>
                  <a:pt x="3754428" y="199292"/>
                </a:cubicBezTo>
                <a:cubicBezTo>
                  <a:pt x="3754428" y="191803"/>
                  <a:pt x="3758178" y="188059"/>
                  <a:pt x="3758178" y="180570"/>
                </a:cubicBezTo>
                <a:cubicBezTo>
                  <a:pt x="3754428" y="203037"/>
                  <a:pt x="3731928" y="188059"/>
                  <a:pt x="3728177" y="203037"/>
                </a:cubicBezTo>
                <a:cubicBezTo>
                  <a:pt x="3720677" y="195548"/>
                  <a:pt x="3724427" y="180570"/>
                  <a:pt x="3716927" y="169337"/>
                </a:cubicBezTo>
                <a:cubicBezTo>
                  <a:pt x="3709427" y="195548"/>
                  <a:pt x="3709427" y="195548"/>
                  <a:pt x="3709427" y="195548"/>
                </a:cubicBezTo>
                <a:cubicBezTo>
                  <a:pt x="3686927" y="251714"/>
                  <a:pt x="3656926" y="188059"/>
                  <a:pt x="3630675" y="218014"/>
                </a:cubicBezTo>
                <a:cubicBezTo>
                  <a:pt x="3630675" y="210525"/>
                  <a:pt x="3634426" y="206781"/>
                  <a:pt x="3630675" y="203037"/>
                </a:cubicBezTo>
                <a:cubicBezTo>
                  <a:pt x="3585674" y="236736"/>
                  <a:pt x="3529423" y="225503"/>
                  <a:pt x="3476922" y="240481"/>
                </a:cubicBezTo>
                <a:cubicBezTo>
                  <a:pt x="3480672" y="229248"/>
                  <a:pt x="3480672" y="214270"/>
                  <a:pt x="3480672" y="206781"/>
                </a:cubicBezTo>
                <a:cubicBezTo>
                  <a:pt x="3476922" y="229248"/>
                  <a:pt x="3458172" y="236736"/>
                  <a:pt x="3446922" y="240481"/>
                </a:cubicBezTo>
                <a:cubicBezTo>
                  <a:pt x="3439421" y="214270"/>
                  <a:pt x="3420671" y="262947"/>
                  <a:pt x="3405671" y="247970"/>
                </a:cubicBezTo>
                <a:lnTo>
                  <a:pt x="3409421" y="244225"/>
                </a:lnTo>
                <a:lnTo>
                  <a:pt x="3399987" y="252884"/>
                </a:lnTo>
                <a:cubicBezTo>
                  <a:pt x="3392076" y="252884"/>
                  <a:pt x="3387858" y="233929"/>
                  <a:pt x="3379420" y="259203"/>
                </a:cubicBezTo>
                <a:lnTo>
                  <a:pt x="3372858" y="242821"/>
                </a:lnTo>
                <a:cubicBezTo>
                  <a:pt x="3368170" y="274181"/>
                  <a:pt x="3356920" y="218014"/>
                  <a:pt x="3345669" y="236736"/>
                </a:cubicBezTo>
                <a:lnTo>
                  <a:pt x="3345669" y="243289"/>
                </a:lnTo>
                <a:cubicBezTo>
                  <a:pt x="3338169" y="255459"/>
                  <a:pt x="3334419" y="236736"/>
                  <a:pt x="3323169" y="240481"/>
                </a:cubicBezTo>
                <a:cubicBezTo>
                  <a:pt x="3304419" y="244225"/>
                  <a:pt x="3293168" y="225503"/>
                  <a:pt x="3293168" y="255459"/>
                </a:cubicBezTo>
                <a:cubicBezTo>
                  <a:pt x="3285668" y="229248"/>
                  <a:pt x="3311919" y="244225"/>
                  <a:pt x="3300669" y="210525"/>
                </a:cubicBezTo>
                <a:cubicBezTo>
                  <a:pt x="3236917" y="236736"/>
                  <a:pt x="3165666" y="229248"/>
                  <a:pt x="3101914" y="229248"/>
                </a:cubicBezTo>
                <a:cubicBezTo>
                  <a:pt x="3094414" y="218014"/>
                  <a:pt x="3090664" y="214270"/>
                  <a:pt x="3086914" y="203037"/>
                </a:cubicBezTo>
                <a:cubicBezTo>
                  <a:pt x="3079414" y="206781"/>
                  <a:pt x="3064414" y="206781"/>
                  <a:pt x="3056913" y="221759"/>
                </a:cubicBezTo>
                <a:cubicBezTo>
                  <a:pt x="3060663" y="221759"/>
                  <a:pt x="3053163" y="206781"/>
                  <a:pt x="3049413" y="206781"/>
                </a:cubicBezTo>
                <a:cubicBezTo>
                  <a:pt x="3038163" y="195548"/>
                  <a:pt x="3034413" y="236736"/>
                  <a:pt x="3023163" y="221759"/>
                </a:cubicBezTo>
                <a:cubicBezTo>
                  <a:pt x="3026913" y="214270"/>
                  <a:pt x="3030663" y="206781"/>
                  <a:pt x="3026913" y="195548"/>
                </a:cubicBezTo>
                <a:cubicBezTo>
                  <a:pt x="3015663" y="218014"/>
                  <a:pt x="3000662" y="214270"/>
                  <a:pt x="2989412" y="221759"/>
                </a:cubicBezTo>
                <a:cubicBezTo>
                  <a:pt x="2989412" y="214270"/>
                  <a:pt x="2993162" y="214270"/>
                  <a:pt x="2993162" y="203037"/>
                </a:cubicBezTo>
                <a:cubicBezTo>
                  <a:pt x="2978162" y="229248"/>
                  <a:pt x="2966912" y="199292"/>
                  <a:pt x="2951911" y="214270"/>
                </a:cubicBezTo>
                <a:lnTo>
                  <a:pt x="2958474" y="197888"/>
                </a:lnTo>
                <a:cubicBezTo>
                  <a:pt x="2940661" y="176826"/>
                  <a:pt x="2951911" y="232992"/>
                  <a:pt x="2933161" y="218014"/>
                </a:cubicBezTo>
                <a:cubicBezTo>
                  <a:pt x="2936911" y="214270"/>
                  <a:pt x="2936911" y="206781"/>
                  <a:pt x="2936911" y="199292"/>
                </a:cubicBezTo>
                <a:cubicBezTo>
                  <a:pt x="2921911" y="229248"/>
                  <a:pt x="2895660" y="218014"/>
                  <a:pt x="2876910" y="229248"/>
                </a:cubicBezTo>
                <a:lnTo>
                  <a:pt x="2876910" y="221759"/>
                </a:lnTo>
                <a:cubicBezTo>
                  <a:pt x="2861909" y="225503"/>
                  <a:pt x="2843159" y="214270"/>
                  <a:pt x="2820658" y="229248"/>
                </a:cubicBezTo>
                <a:cubicBezTo>
                  <a:pt x="2813158" y="221759"/>
                  <a:pt x="2824409" y="188059"/>
                  <a:pt x="2805658" y="191803"/>
                </a:cubicBezTo>
                <a:cubicBezTo>
                  <a:pt x="2805658" y="225503"/>
                  <a:pt x="2771907" y="206781"/>
                  <a:pt x="2783158" y="244225"/>
                </a:cubicBezTo>
                <a:cubicBezTo>
                  <a:pt x="2768157" y="236736"/>
                  <a:pt x="2741907" y="225503"/>
                  <a:pt x="2730657" y="236736"/>
                </a:cubicBezTo>
                <a:cubicBezTo>
                  <a:pt x="2738157" y="221759"/>
                  <a:pt x="2723156" y="195548"/>
                  <a:pt x="2738157" y="191803"/>
                </a:cubicBezTo>
                <a:lnTo>
                  <a:pt x="2728313" y="175421"/>
                </a:lnTo>
                <a:lnTo>
                  <a:pt x="2730188" y="167055"/>
                </a:lnTo>
                <a:cubicBezTo>
                  <a:pt x="2735637" y="166880"/>
                  <a:pt x="2735813" y="165124"/>
                  <a:pt x="2734407" y="158104"/>
                </a:cubicBezTo>
                <a:cubicBezTo>
                  <a:pt x="2726906" y="161848"/>
                  <a:pt x="2708156" y="173081"/>
                  <a:pt x="2700656" y="169337"/>
                </a:cubicBezTo>
                <a:cubicBezTo>
                  <a:pt x="2689406" y="188059"/>
                  <a:pt x="2678155" y="225503"/>
                  <a:pt x="2655655" y="229248"/>
                </a:cubicBezTo>
                <a:cubicBezTo>
                  <a:pt x="2666905" y="218014"/>
                  <a:pt x="2651905" y="191803"/>
                  <a:pt x="2659405" y="188059"/>
                </a:cubicBezTo>
                <a:cubicBezTo>
                  <a:pt x="2629404" y="247970"/>
                  <a:pt x="2629404" y="247970"/>
                  <a:pt x="2629404" y="247970"/>
                </a:cubicBezTo>
                <a:cubicBezTo>
                  <a:pt x="2621904" y="251714"/>
                  <a:pt x="2625654" y="221759"/>
                  <a:pt x="2618154" y="232992"/>
                </a:cubicBezTo>
                <a:cubicBezTo>
                  <a:pt x="2618154" y="240481"/>
                  <a:pt x="2614404" y="247970"/>
                  <a:pt x="2610654" y="251714"/>
                </a:cubicBezTo>
                <a:cubicBezTo>
                  <a:pt x="2606904" y="247970"/>
                  <a:pt x="2580653" y="259203"/>
                  <a:pt x="2580653" y="229248"/>
                </a:cubicBezTo>
                <a:cubicBezTo>
                  <a:pt x="2576903" y="214270"/>
                  <a:pt x="2591904" y="221759"/>
                  <a:pt x="2584404" y="210525"/>
                </a:cubicBezTo>
                <a:cubicBezTo>
                  <a:pt x="2569403" y="210525"/>
                  <a:pt x="2569403" y="221759"/>
                  <a:pt x="2558153" y="221759"/>
                </a:cubicBezTo>
                <a:cubicBezTo>
                  <a:pt x="2550706" y="210578"/>
                  <a:pt x="2532167" y="228984"/>
                  <a:pt x="2539361" y="247530"/>
                </a:cubicBezTo>
                <a:cubicBezTo>
                  <a:pt x="2533690" y="258667"/>
                  <a:pt x="2524493" y="262947"/>
                  <a:pt x="2513152" y="262947"/>
                </a:cubicBezTo>
                <a:cubicBezTo>
                  <a:pt x="2516902" y="255459"/>
                  <a:pt x="2516902" y="247970"/>
                  <a:pt x="2520652" y="236736"/>
                </a:cubicBezTo>
                <a:cubicBezTo>
                  <a:pt x="2502633" y="261926"/>
                  <a:pt x="2484613" y="269824"/>
                  <a:pt x="2466587" y="280360"/>
                </a:cubicBezTo>
                <a:cubicBezTo>
                  <a:pt x="2468386" y="274645"/>
                  <a:pt x="2470872" y="264979"/>
                  <a:pt x="2473190" y="262123"/>
                </a:cubicBezTo>
                <a:cubicBezTo>
                  <a:pt x="2451767" y="242997"/>
                  <a:pt x="2426306" y="288367"/>
                  <a:pt x="2404400" y="259203"/>
                </a:cubicBezTo>
                <a:cubicBezTo>
                  <a:pt x="2408150" y="255460"/>
                  <a:pt x="2408150" y="281670"/>
                  <a:pt x="2408150" y="277925"/>
                </a:cubicBezTo>
                <a:cubicBezTo>
                  <a:pt x="2396900" y="274181"/>
                  <a:pt x="2396900" y="251714"/>
                  <a:pt x="2389399" y="259203"/>
                </a:cubicBezTo>
                <a:cubicBezTo>
                  <a:pt x="2389399" y="247970"/>
                  <a:pt x="2378149" y="262947"/>
                  <a:pt x="2370649" y="266692"/>
                </a:cubicBezTo>
                <a:cubicBezTo>
                  <a:pt x="2370329" y="264717"/>
                  <a:pt x="2372364" y="259203"/>
                  <a:pt x="2374399" y="259203"/>
                </a:cubicBezTo>
                <a:cubicBezTo>
                  <a:pt x="2366899" y="270436"/>
                  <a:pt x="2321898" y="289158"/>
                  <a:pt x="2295647" y="270436"/>
                </a:cubicBezTo>
                <a:cubicBezTo>
                  <a:pt x="2295647" y="277926"/>
                  <a:pt x="2280647" y="300392"/>
                  <a:pt x="2273147" y="300392"/>
                </a:cubicBezTo>
                <a:lnTo>
                  <a:pt x="2276428" y="284010"/>
                </a:lnTo>
                <a:cubicBezTo>
                  <a:pt x="2273981" y="270023"/>
                  <a:pt x="2264263" y="276489"/>
                  <a:pt x="2260348" y="270933"/>
                </a:cubicBezTo>
                <a:lnTo>
                  <a:pt x="2269492" y="267600"/>
                </a:lnTo>
                <a:lnTo>
                  <a:pt x="2270218" y="274532"/>
                </a:lnTo>
                <a:cubicBezTo>
                  <a:pt x="2272115" y="273671"/>
                  <a:pt x="2275789" y="267486"/>
                  <a:pt x="2279674" y="263311"/>
                </a:cubicBezTo>
                <a:cubicBezTo>
                  <a:pt x="2276448" y="264848"/>
                  <a:pt x="2272963" y="266564"/>
                  <a:pt x="2269492" y="267600"/>
                </a:cubicBezTo>
                <a:cubicBezTo>
                  <a:pt x="2269313" y="267288"/>
                  <a:pt x="2269354" y="266995"/>
                  <a:pt x="2269397" y="266692"/>
                </a:cubicBezTo>
                <a:cubicBezTo>
                  <a:pt x="2266331" y="266692"/>
                  <a:pt x="2263266" y="268360"/>
                  <a:pt x="2260205" y="270417"/>
                </a:cubicBezTo>
                <a:cubicBezTo>
                  <a:pt x="2258761" y="269143"/>
                  <a:pt x="2258147" y="266735"/>
                  <a:pt x="2258147" y="262947"/>
                </a:cubicBezTo>
                <a:lnTo>
                  <a:pt x="2259116" y="271149"/>
                </a:lnTo>
                <a:cubicBezTo>
                  <a:pt x="2251292" y="276558"/>
                  <a:pt x="2243469" y="283455"/>
                  <a:pt x="2235646" y="270436"/>
                </a:cubicBezTo>
                <a:cubicBezTo>
                  <a:pt x="2239396" y="274181"/>
                  <a:pt x="2243146" y="240481"/>
                  <a:pt x="2235646" y="244225"/>
                </a:cubicBezTo>
                <a:cubicBezTo>
                  <a:pt x="2220646" y="247970"/>
                  <a:pt x="2231896" y="251714"/>
                  <a:pt x="2216896" y="259203"/>
                </a:cubicBezTo>
                <a:lnTo>
                  <a:pt x="2210333" y="265756"/>
                </a:lnTo>
                <a:lnTo>
                  <a:pt x="2205528" y="275936"/>
                </a:lnTo>
                <a:cubicBezTo>
                  <a:pt x="2200958" y="279095"/>
                  <a:pt x="2195333" y="268564"/>
                  <a:pt x="2198145" y="285414"/>
                </a:cubicBezTo>
                <a:cubicBezTo>
                  <a:pt x="2198145" y="270436"/>
                  <a:pt x="2175645" y="296647"/>
                  <a:pt x="2179395" y="262947"/>
                </a:cubicBezTo>
                <a:cubicBezTo>
                  <a:pt x="2179395" y="236736"/>
                  <a:pt x="2179395" y="236736"/>
                  <a:pt x="2179395" y="236736"/>
                </a:cubicBezTo>
                <a:cubicBezTo>
                  <a:pt x="2171895" y="240481"/>
                  <a:pt x="2168145" y="262947"/>
                  <a:pt x="2160645" y="274181"/>
                </a:cubicBezTo>
                <a:cubicBezTo>
                  <a:pt x="2160645" y="274120"/>
                  <a:pt x="2160645" y="266677"/>
                  <a:pt x="2160645" y="262947"/>
                </a:cubicBezTo>
                <a:cubicBezTo>
                  <a:pt x="2156895" y="304136"/>
                  <a:pt x="2141894" y="259203"/>
                  <a:pt x="2134394" y="289158"/>
                </a:cubicBezTo>
                <a:cubicBezTo>
                  <a:pt x="2119394" y="277925"/>
                  <a:pt x="2096893" y="289158"/>
                  <a:pt x="2089393" y="262947"/>
                </a:cubicBezTo>
                <a:cubicBezTo>
                  <a:pt x="2078143" y="274181"/>
                  <a:pt x="2066893" y="289158"/>
                  <a:pt x="2055642" y="281670"/>
                </a:cubicBezTo>
                <a:cubicBezTo>
                  <a:pt x="2055642" y="277925"/>
                  <a:pt x="2059393" y="274181"/>
                  <a:pt x="2063143" y="266692"/>
                </a:cubicBezTo>
                <a:cubicBezTo>
                  <a:pt x="2051892" y="255459"/>
                  <a:pt x="2051892" y="266692"/>
                  <a:pt x="2044392" y="270436"/>
                </a:cubicBezTo>
                <a:cubicBezTo>
                  <a:pt x="2044392" y="266692"/>
                  <a:pt x="2029392" y="247970"/>
                  <a:pt x="2018142" y="232992"/>
                </a:cubicBezTo>
                <a:cubicBezTo>
                  <a:pt x="2006891" y="244225"/>
                  <a:pt x="2010642" y="266692"/>
                  <a:pt x="2010642" y="277925"/>
                </a:cubicBezTo>
                <a:cubicBezTo>
                  <a:pt x="1999391" y="240481"/>
                  <a:pt x="1976891" y="304136"/>
                  <a:pt x="1965641" y="266692"/>
                </a:cubicBezTo>
                <a:cubicBezTo>
                  <a:pt x="1969391" y="262947"/>
                  <a:pt x="1980641" y="247970"/>
                  <a:pt x="1973141" y="240481"/>
                </a:cubicBezTo>
                <a:cubicBezTo>
                  <a:pt x="1961891" y="199292"/>
                  <a:pt x="1950640" y="266692"/>
                  <a:pt x="1935640" y="247970"/>
                </a:cubicBezTo>
                <a:cubicBezTo>
                  <a:pt x="1935640" y="281670"/>
                  <a:pt x="1935640" y="281670"/>
                  <a:pt x="1935640" y="281670"/>
                </a:cubicBezTo>
                <a:cubicBezTo>
                  <a:pt x="1931890" y="259203"/>
                  <a:pt x="1913139" y="300392"/>
                  <a:pt x="1913139" y="266692"/>
                </a:cubicBezTo>
                <a:cubicBezTo>
                  <a:pt x="1909389" y="277925"/>
                  <a:pt x="1894389" y="255459"/>
                  <a:pt x="1898139" y="285414"/>
                </a:cubicBezTo>
                <a:cubicBezTo>
                  <a:pt x="1868139" y="259203"/>
                  <a:pt x="1826888" y="300392"/>
                  <a:pt x="1811887" y="244225"/>
                </a:cubicBezTo>
                <a:cubicBezTo>
                  <a:pt x="1808137" y="247970"/>
                  <a:pt x="1800637" y="240481"/>
                  <a:pt x="1800637" y="259203"/>
                </a:cubicBezTo>
                <a:lnTo>
                  <a:pt x="1805559" y="265522"/>
                </a:lnTo>
                <a:cubicBezTo>
                  <a:pt x="1809778" y="265521"/>
                  <a:pt x="1811887" y="250778"/>
                  <a:pt x="1811887" y="259203"/>
                </a:cubicBezTo>
                <a:cubicBezTo>
                  <a:pt x="1808137" y="259203"/>
                  <a:pt x="1808137" y="266692"/>
                  <a:pt x="1808137" y="270436"/>
                </a:cubicBezTo>
                <a:cubicBezTo>
                  <a:pt x="1800637" y="262947"/>
                  <a:pt x="1793137" y="262947"/>
                  <a:pt x="1800637" y="236736"/>
                </a:cubicBezTo>
                <a:cubicBezTo>
                  <a:pt x="1781887" y="214270"/>
                  <a:pt x="1781887" y="289158"/>
                  <a:pt x="1755636" y="277925"/>
                </a:cubicBezTo>
                <a:cubicBezTo>
                  <a:pt x="1759386" y="262947"/>
                  <a:pt x="1755636" y="259203"/>
                  <a:pt x="1748136" y="259203"/>
                </a:cubicBezTo>
                <a:cubicBezTo>
                  <a:pt x="1733136" y="281670"/>
                  <a:pt x="1733136" y="281670"/>
                  <a:pt x="1733136" y="281670"/>
                </a:cubicBezTo>
                <a:cubicBezTo>
                  <a:pt x="1718135" y="277925"/>
                  <a:pt x="1725636" y="251714"/>
                  <a:pt x="1725636" y="229248"/>
                </a:cubicBezTo>
                <a:cubicBezTo>
                  <a:pt x="1718135" y="232992"/>
                  <a:pt x="1706885" y="232992"/>
                  <a:pt x="1703135" y="247970"/>
                </a:cubicBezTo>
                <a:cubicBezTo>
                  <a:pt x="1695635" y="221759"/>
                  <a:pt x="1695635" y="221759"/>
                  <a:pt x="1695635" y="221759"/>
                </a:cubicBezTo>
                <a:cubicBezTo>
                  <a:pt x="1703135" y="240481"/>
                  <a:pt x="1688135" y="232992"/>
                  <a:pt x="1684385" y="240481"/>
                </a:cubicBezTo>
                <a:lnTo>
                  <a:pt x="1687666" y="233928"/>
                </a:lnTo>
                <a:cubicBezTo>
                  <a:pt x="1684385" y="225503"/>
                  <a:pt x="1676885" y="229248"/>
                  <a:pt x="1673134" y="232992"/>
                </a:cubicBezTo>
                <a:cubicBezTo>
                  <a:pt x="1673134" y="244225"/>
                  <a:pt x="1680635" y="251714"/>
                  <a:pt x="1688135" y="255459"/>
                </a:cubicBezTo>
                <a:cubicBezTo>
                  <a:pt x="1680635" y="266692"/>
                  <a:pt x="1676885" y="262947"/>
                  <a:pt x="1669384" y="274181"/>
                </a:cubicBezTo>
                <a:cubicBezTo>
                  <a:pt x="1673134" y="251714"/>
                  <a:pt x="1658134" y="259203"/>
                  <a:pt x="1650634" y="255459"/>
                </a:cubicBezTo>
                <a:cubicBezTo>
                  <a:pt x="1643134" y="251714"/>
                  <a:pt x="1639384" y="274181"/>
                  <a:pt x="1639384" y="274181"/>
                </a:cubicBezTo>
                <a:cubicBezTo>
                  <a:pt x="1639384" y="262947"/>
                  <a:pt x="1624383" y="274181"/>
                  <a:pt x="1631884" y="255459"/>
                </a:cubicBezTo>
                <a:cubicBezTo>
                  <a:pt x="1635634" y="251714"/>
                  <a:pt x="1639384" y="266692"/>
                  <a:pt x="1643134" y="259203"/>
                </a:cubicBezTo>
                <a:cubicBezTo>
                  <a:pt x="1639384" y="247970"/>
                  <a:pt x="1639384" y="229248"/>
                  <a:pt x="1628134" y="244225"/>
                </a:cubicBezTo>
                <a:cubicBezTo>
                  <a:pt x="1620633" y="255459"/>
                  <a:pt x="1628134" y="285414"/>
                  <a:pt x="1613133" y="274181"/>
                </a:cubicBezTo>
                <a:cubicBezTo>
                  <a:pt x="1616883" y="266692"/>
                  <a:pt x="1620633" y="259203"/>
                  <a:pt x="1624383" y="251714"/>
                </a:cubicBezTo>
                <a:lnTo>
                  <a:pt x="1611258" y="241885"/>
                </a:lnTo>
                <a:lnTo>
                  <a:pt x="1609383" y="256863"/>
                </a:lnTo>
                <a:cubicBezTo>
                  <a:pt x="1605633" y="255459"/>
                  <a:pt x="1609383" y="251714"/>
                  <a:pt x="1605633" y="247970"/>
                </a:cubicBezTo>
                <a:cubicBezTo>
                  <a:pt x="1601883" y="270436"/>
                  <a:pt x="1586883" y="255459"/>
                  <a:pt x="1583133" y="277925"/>
                </a:cubicBezTo>
                <a:cubicBezTo>
                  <a:pt x="1575632" y="281670"/>
                  <a:pt x="1568132" y="262947"/>
                  <a:pt x="1560632" y="262947"/>
                </a:cubicBezTo>
                <a:cubicBezTo>
                  <a:pt x="1553132" y="247970"/>
                  <a:pt x="1541882" y="255459"/>
                  <a:pt x="1534382" y="270436"/>
                </a:cubicBezTo>
                <a:cubicBezTo>
                  <a:pt x="1530631" y="262947"/>
                  <a:pt x="1519381" y="266692"/>
                  <a:pt x="1515631" y="277925"/>
                </a:cubicBezTo>
                <a:cubicBezTo>
                  <a:pt x="1504381" y="262947"/>
                  <a:pt x="1511881" y="203037"/>
                  <a:pt x="1500631" y="225503"/>
                </a:cubicBezTo>
                <a:cubicBezTo>
                  <a:pt x="1489381" y="225503"/>
                  <a:pt x="1481880" y="262947"/>
                  <a:pt x="1485631" y="274181"/>
                </a:cubicBezTo>
                <a:cubicBezTo>
                  <a:pt x="1463130" y="262947"/>
                  <a:pt x="1440630" y="292903"/>
                  <a:pt x="1421879" y="262947"/>
                </a:cubicBezTo>
                <a:cubicBezTo>
                  <a:pt x="1418129" y="270436"/>
                  <a:pt x="1421879" y="274181"/>
                  <a:pt x="1414379" y="277925"/>
                </a:cubicBezTo>
                <a:cubicBezTo>
                  <a:pt x="1384378" y="270436"/>
                  <a:pt x="1346878" y="300392"/>
                  <a:pt x="1324377" y="262947"/>
                </a:cubicBezTo>
                <a:cubicBezTo>
                  <a:pt x="1335627" y="251714"/>
                  <a:pt x="1328127" y="240481"/>
                  <a:pt x="1328127" y="229248"/>
                </a:cubicBezTo>
                <a:lnTo>
                  <a:pt x="1323733" y="234689"/>
                </a:lnTo>
                <a:lnTo>
                  <a:pt x="1320107" y="228699"/>
                </a:lnTo>
                <a:cubicBezTo>
                  <a:pt x="1319162" y="227492"/>
                  <a:pt x="1318283" y="229248"/>
                  <a:pt x="1316877" y="240481"/>
                </a:cubicBezTo>
                <a:cubicBezTo>
                  <a:pt x="1316877" y="259203"/>
                  <a:pt x="1313127" y="270436"/>
                  <a:pt x="1324377" y="277925"/>
                </a:cubicBezTo>
                <a:cubicBezTo>
                  <a:pt x="1305627" y="285414"/>
                  <a:pt x="1275626" y="285414"/>
                  <a:pt x="1268126" y="266692"/>
                </a:cubicBezTo>
                <a:cubicBezTo>
                  <a:pt x="1271876" y="274181"/>
                  <a:pt x="1268126" y="281670"/>
                  <a:pt x="1264376" y="285414"/>
                </a:cubicBezTo>
                <a:lnTo>
                  <a:pt x="1257344" y="260139"/>
                </a:lnTo>
                <a:cubicBezTo>
                  <a:pt x="1253126" y="256395"/>
                  <a:pt x="1247501" y="257331"/>
                  <a:pt x="1241875" y="262947"/>
                </a:cubicBezTo>
                <a:lnTo>
                  <a:pt x="1241875" y="279329"/>
                </a:lnTo>
                <a:lnTo>
                  <a:pt x="1235313" y="265288"/>
                </a:lnTo>
                <a:cubicBezTo>
                  <a:pt x="1230625" y="266693"/>
                  <a:pt x="1226875" y="300392"/>
                  <a:pt x="1219375" y="281670"/>
                </a:cubicBezTo>
                <a:cubicBezTo>
                  <a:pt x="1219375" y="274181"/>
                  <a:pt x="1219375" y="266692"/>
                  <a:pt x="1215625" y="262947"/>
                </a:cubicBezTo>
                <a:cubicBezTo>
                  <a:pt x="1204375" y="277925"/>
                  <a:pt x="1189374" y="300392"/>
                  <a:pt x="1178124" y="285414"/>
                </a:cubicBezTo>
                <a:cubicBezTo>
                  <a:pt x="1170624" y="259203"/>
                  <a:pt x="1170624" y="259203"/>
                  <a:pt x="1170624" y="259203"/>
                </a:cubicBezTo>
                <a:cubicBezTo>
                  <a:pt x="1166874" y="262947"/>
                  <a:pt x="1155624" y="277925"/>
                  <a:pt x="1166874" y="285414"/>
                </a:cubicBezTo>
                <a:cubicBezTo>
                  <a:pt x="1148123" y="270436"/>
                  <a:pt x="1133123" y="266692"/>
                  <a:pt x="1129373" y="244225"/>
                </a:cubicBezTo>
                <a:cubicBezTo>
                  <a:pt x="1091872" y="296647"/>
                  <a:pt x="1043121" y="296647"/>
                  <a:pt x="1005620" y="292903"/>
                </a:cubicBezTo>
                <a:lnTo>
                  <a:pt x="1008902" y="283074"/>
                </a:lnTo>
                <a:lnTo>
                  <a:pt x="1003137" y="279278"/>
                </a:lnTo>
                <a:cubicBezTo>
                  <a:pt x="999292" y="282372"/>
                  <a:pt x="999995" y="301328"/>
                  <a:pt x="994370" y="292903"/>
                </a:cubicBezTo>
                <a:cubicBezTo>
                  <a:pt x="998120" y="281670"/>
                  <a:pt x="986870" y="266692"/>
                  <a:pt x="994370" y="251714"/>
                </a:cubicBezTo>
                <a:cubicBezTo>
                  <a:pt x="983120" y="236736"/>
                  <a:pt x="975620" y="274181"/>
                  <a:pt x="968120" y="277925"/>
                </a:cubicBezTo>
                <a:lnTo>
                  <a:pt x="967651" y="284419"/>
                </a:lnTo>
                <a:lnTo>
                  <a:pt x="971342" y="280668"/>
                </a:lnTo>
                <a:cubicBezTo>
                  <a:pt x="972573" y="279680"/>
                  <a:pt x="973276" y="280733"/>
                  <a:pt x="971870" y="289158"/>
                </a:cubicBezTo>
                <a:cubicBezTo>
                  <a:pt x="971870" y="296647"/>
                  <a:pt x="953119" y="274181"/>
                  <a:pt x="949369" y="300392"/>
                </a:cubicBezTo>
                <a:cubicBezTo>
                  <a:pt x="945619" y="292903"/>
                  <a:pt x="949369" y="274181"/>
                  <a:pt x="949369" y="262947"/>
                </a:cubicBezTo>
                <a:lnTo>
                  <a:pt x="942807" y="272777"/>
                </a:lnTo>
                <a:cubicBezTo>
                  <a:pt x="930619" y="244225"/>
                  <a:pt x="968120" y="221759"/>
                  <a:pt x="956869" y="184315"/>
                </a:cubicBezTo>
                <a:lnTo>
                  <a:pt x="950307" y="187591"/>
                </a:lnTo>
                <a:cubicBezTo>
                  <a:pt x="941869" y="158104"/>
                  <a:pt x="971870" y="154359"/>
                  <a:pt x="953119" y="146870"/>
                </a:cubicBezTo>
                <a:cubicBezTo>
                  <a:pt x="941869" y="158104"/>
                  <a:pt x="934369" y="195548"/>
                  <a:pt x="941869" y="206781"/>
                </a:cubicBezTo>
                <a:cubicBezTo>
                  <a:pt x="923119" y="214270"/>
                  <a:pt x="930619" y="270436"/>
                  <a:pt x="908118" y="266692"/>
                </a:cubicBezTo>
                <a:cubicBezTo>
                  <a:pt x="904368" y="251714"/>
                  <a:pt x="926869" y="262947"/>
                  <a:pt x="923119" y="244225"/>
                </a:cubicBezTo>
                <a:cubicBezTo>
                  <a:pt x="915619" y="221759"/>
                  <a:pt x="904368" y="255459"/>
                  <a:pt x="893118" y="247970"/>
                </a:cubicBezTo>
                <a:cubicBezTo>
                  <a:pt x="904368" y="255459"/>
                  <a:pt x="896868" y="281670"/>
                  <a:pt x="889368" y="285414"/>
                </a:cubicBezTo>
                <a:cubicBezTo>
                  <a:pt x="878118" y="274181"/>
                  <a:pt x="896868" y="262947"/>
                  <a:pt x="881868" y="259203"/>
                </a:cubicBezTo>
                <a:cubicBezTo>
                  <a:pt x="878118" y="274181"/>
                  <a:pt x="863117" y="285414"/>
                  <a:pt x="878118" y="296647"/>
                </a:cubicBezTo>
                <a:lnTo>
                  <a:pt x="872434" y="309519"/>
                </a:lnTo>
                <a:cubicBezTo>
                  <a:pt x="866633" y="312327"/>
                  <a:pt x="860305" y="291967"/>
                  <a:pt x="851867" y="311625"/>
                </a:cubicBezTo>
                <a:cubicBezTo>
                  <a:pt x="848117" y="289158"/>
                  <a:pt x="870618" y="259203"/>
                  <a:pt x="851867" y="244225"/>
                </a:cubicBezTo>
                <a:cubicBezTo>
                  <a:pt x="855617" y="266692"/>
                  <a:pt x="833117" y="274181"/>
                  <a:pt x="840617" y="311625"/>
                </a:cubicBezTo>
                <a:cubicBezTo>
                  <a:pt x="833117" y="304136"/>
                  <a:pt x="833117" y="285414"/>
                  <a:pt x="840617" y="270436"/>
                </a:cubicBezTo>
                <a:cubicBezTo>
                  <a:pt x="829367" y="255459"/>
                  <a:pt x="814366" y="311625"/>
                  <a:pt x="814366" y="266692"/>
                </a:cubicBezTo>
                <a:cubicBezTo>
                  <a:pt x="810616" y="289158"/>
                  <a:pt x="810616" y="289158"/>
                  <a:pt x="810616" y="289158"/>
                </a:cubicBezTo>
                <a:cubicBezTo>
                  <a:pt x="806866" y="281670"/>
                  <a:pt x="803116" y="277925"/>
                  <a:pt x="799366" y="262947"/>
                </a:cubicBezTo>
                <a:cubicBezTo>
                  <a:pt x="791866" y="262947"/>
                  <a:pt x="773116" y="296647"/>
                  <a:pt x="773116" y="259203"/>
                </a:cubicBezTo>
                <a:cubicBezTo>
                  <a:pt x="773116" y="262947"/>
                  <a:pt x="754365" y="259203"/>
                  <a:pt x="758115" y="285414"/>
                </a:cubicBezTo>
                <a:cubicBezTo>
                  <a:pt x="769365" y="300392"/>
                  <a:pt x="773116" y="266692"/>
                  <a:pt x="776866" y="300392"/>
                </a:cubicBezTo>
                <a:lnTo>
                  <a:pt x="772823" y="290094"/>
                </a:lnTo>
                <a:cubicBezTo>
                  <a:pt x="767725" y="287988"/>
                  <a:pt x="759990" y="306944"/>
                  <a:pt x="754365" y="315369"/>
                </a:cubicBezTo>
                <a:lnTo>
                  <a:pt x="754365" y="302264"/>
                </a:lnTo>
                <a:cubicBezTo>
                  <a:pt x="750615" y="304136"/>
                  <a:pt x="743115" y="300392"/>
                  <a:pt x="739365" y="315369"/>
                </a:cubicBezTo>
                <a:cubicBezTo>
                  <a:pt x="743115" y="307880"/>
                  <a:pt x="739365" y="300392"/>
                  <a:pt x="739365" y="296647"/>
                </a:cubicBezTo>
                <a:lnTo>
                  <a:pt x="732802" y="313029"/>
                </a:lnTo>
                <a:cubicBezTo>
                  <a:pt x="716864" y="326603"/>
                  <a:pt x="731865" y="281670"/>
                  <a:pt x="713114" y="285414"/>
                </a:cubicBezTo>
                <a:lnTo>
                  <a:pt x="726240" y="272309"/>
                </a:lnTo>
                <a:cubicBezTo>
                  <a:pt x="724365" y="274181"/>
                  <a:pt x="720614" y="251714"/>
                  <a:pt x="713114" y="259203"/>
                </a:cubicBezTo>
                <a:cubicBezTo>
                  <a:pt x="709364" y="277925"/>
                  <a:pt x="701864" y="300392"/>
                  <a:pt x="698114" y="315369"/>
                </a:cubicBezTo>
                <a:cubicBezTo>
                  <a:pt x="692506" y="320969"/>
                  <a:pt x="693188" y="305634"/>
                  <a:pt x="690926" y="307256"/>
                </a:cubicBezTo>
                <a:lnTo>
                  <a:pt x="697215" y="294697"/>
                </a:lnTo>
                <a:cubicBezTo>
                  <a:pt x="701864" y="285414"/>
                  <a:pt x="690614" y="259203"/>
                  <a:pt x="679364" y="259203"/>
                </a:cubicBezTo>
                <a:cubicBezTo>
                  <a:pt x="671863" y="266692"/>
                  <a:pt x="660613" y="292903"/>
                  <a:pt x="671863" y="304136"/>
                </a:cubicBezTo>
                <a:cubicBezTo>
                  <a:pt x="664363" y="304136"/>
                  <a:pt x="656863" y="292903"/>
                  <a:pt x="664363" y="277925"/>
                </a:cubicBezTo>
                <a:cubicBezTo>
                  <a:pt x="649363" y="285414"/>
                  <a:pt x="664363" y="300392"/>
                  <a:pt x="653113" y="311625"/>
                </a:cubicBezTo>
                <a:cubicBezTo>
                  <a:pt x="649363" y="296647"/>
                  <a:pt x="634363" y="277925"/>
                  <a:pt x="626862" y="259203"/>
                </a:cubicBezTo>
                <a:cubicBezTo>
                  <a:pt x="638113" y="229248"/>
                  <a:pt x="638113" y="229248"/>
                  <a:pt x="638113" y="229248"/>
                </a:cubicBezTo>
                <a:lnTo>
                  <a:pt x="631550" y="229248"/>
                </a:lnTo>
                <a:cubicBezTo>
                  <a:pt x="641863" y="203037"/>
                  <a:pt x="626862" y="206781"/>
                  <a:pt x="634363" y="180570"/>
                </a:cubicBezTo>
                <a:cubicBezTo>
                  <a:pt x="626862" y="176826"/>
                  <a:pt x="619362" y="184315"/>
                  <a:pt x="615612" y="191803"/>
                </a:cubicBezTo>
                <a:cubicBezTo>
                  <a:pt x="630613" y="236736"/>
                  <a:pt x="596862" y="251714"/>
                  <a:pt x="600612" y="292903"/>
                </a:cubicBezTo>
                <a:cubicBezTo>
                  <a:pt x="578111" y="300392"/>
                  <a:pt x="589362" y="195548"/>
                  <a:pt x="563111" y="255459"/>
                </a:cubicBezTo>
                <a:cubicBezTo>
                  <a:pt x="566861" y="266692"/>
                  <a:pt x="555611" y="296647"/>
                  <a:pt x="570611" y="285414"/>
                </a:cubicBezTo>
                <a:cubicBezTo>
                  <a:pt x="555611" y="281670"/>
                  <a:pt x="559361" y="322858"/>
                  <a:pt x="544361" y="307880"/>
                </a:cubicBezTo>
                <a:cubicBezTo>
                  <a:pt x="555611" y="292903"/>
                  <a:pt x="533111" y="266692"/>
                  <a:pt x="551861" y="244225"/>
                </a:cubicBezTo>
                <a:cubicBezTo>
                  <a:pt x="548111" y="255459"/>
                  <a:pt x="559361" y="255459"/>
                  <a:pt x="563111" y="251714"/>
                </a:cubicBezTo>
                <a:cubicBezTo>
                  <a:pt x="555611" y="236736"/>
                  <a:pt x="563111" y="210525"/>
                  <a:pt x="551861" y="210525"/>
                </a:cubicBezTo>
                <a:cubicBezTo>
                  <a:pt x="540611" y="214270"/>
                  <a:pt x="529360" y="214270"/>
                  <a:pt x="533111" y="236736"/>
                </a:cubicBezTo>
                <a:lnTo>
                  <a:pt x="534810" y="245980"/>
                </a:lnTo>
                <a:cubicBezTo>
                  <a:pt x="537798" y="249140"/>
                  <a:pt x="543423" y="238609"/>
                  <a:pt x="540611" y="255459"/>
                </a:cubicBezTo>
                <a:cubicBezTo>
                  <a:pt x="521860" y="262947"/>
                  <a:pt x="521860" y="229248"/>
                  <a:pt x="510610" y="270436"/>
                </a:cubicBezTo>
                <a:cubicBezTo>
                  <a:pt x="521860" y="266692"/>
                  <a:pt x="525610" y="289158"/>
                  <a:pt x="525610" y="304136"/>
                </a:cubicBezTo>
                <a:lnTo>
                  <a:pt x="512485" y="313965"/>
                </a:lnTo>
                <a:lnTo>
                  <a:pt x="513891" y="302264"/>
                </a:lnTo>
                <a:cubicBezTo>
                  <a:pt x="495610" y="289158"/>
                  <a:pt x="506860" y="326603"/>
                  <a:pt x="488110" y="322858"/>
                </a:cubicBezTo>
                <a:cubicBezTo>
                  <a:pt x="480609" y="292903"/>
                  <a:pt x="480609" y="292903"/>
                  <a:pt x="480609" y="292903"/>
                </a:cubicBezTo>
                <a:cubicBezTo>
                  <a:pt x="484359" y="266692"/>
                  <a:pt x="506860" y="304136"/>
                  <a:pt x="506860" y="262947"/>
                </a:cubicBezTo>
                <a:cubicBezTo>
                  <a:pt x="491860" y="259203"/>
                  <a:pt x="488110" y="281670"/>
                  <a:pt x="476859" y="270436"/>
                </a:cubicBezTo>
                <a:cubicBezTo>
                  <a:pt x="480609" y="266692"/>
                  <a:pt x="484359" y="266692"/>
                  <a:pt x="484359" y="262947"/>
                </a:cubicBezTo>
                <a:cubicBezTo>
                  <a:pt x="480609" y="259203"/>
                  <a:pt x="480609" y="203037"/>
                  <a:pt x="461859" y="236736"/>
                </a:cubicBezTo>
                <a:cubicBezTo>
                  <a:pt x="450609" y="247970"/>
                  <a:pt x="458109" y="251714"/>
                  <a:pt x="458109" y="266692"/>
                </a:cubicBezTo>
                <a:cubicBezTo>
                  <a:pt x="435608" y="270436"/>
                  <a:pt x="428108" y="285414"/>
                  <a:pt x="416858" y="289158"/>
                </a:cubicBezTo>
                <a:cubicBezTo>
                  <a:pt x="420608" y="259203"/>
                  <a:pt x="394358" y="285414"/>
                  <a:pt x="409358" y="255459"/>
                </a:cubicBezTo>
                <a:cubicBezTo>
                  <a:pt x="416858" y="274181"/>
                  <a:pt x="443109" y="270436"/>
                  <a:pt x="450609" y="244225"/>
                </a:cubicBezTo>
                <a:lnTo>
                  <a:pt x="452015" y="228429"/>
                </a:lnTo>
                <a:cubicBezTo>
                  <a:pt x="456937" y="222461"/>
                  <a:pt x="470297" y="238609"/>
                  <a:pt x="473109" y="210525"/>
                </a:cubicBezTo>
                <a:cubicBezTo>
                  <a:pt x="458109" y="210525"/>
                  <a:pt x="458109" y="173081"/>
                  <a:pt x="458109" y="150615"/>
                </a:cubicBezTo>
                <a:cubicBezTo>
                  <a:pt x="454359" y="150615"/>
                  <a:pt x="446859" y="158104"/>
                  <a:pt x="446859" y="161848"/>
                </a:cubicBezTo>
                <a:cubicBezTo>
                  <a:pt x="443109" y="184315"/>
                  <a:pt x="450609" y="184315"/>
                  <a:pt x="446859" y="206781"/>
                </a:cubicBezTo>
                <a:cubicBezTo>
                  <a:pt x="431858" y="199292"/>
                  <a:pt x="413108" y="214270"/>
                  <a:pt x="401858" y="232992"/>
                </a:cubicBezTo>
                <a:cubicBezTo>
                  <a:pt x="398108" y="221759"/>
                  <a:pt x="398108" y="199292"/>
                  <a:pt x="405608" y="199292"/>
                </a:cubicBezTo>
                <a:cubicBezTo>
                  <a:pt x="386857" y="203037"/>
                  <a:pt x="364357" y="199292"/>
                  <a:pt x="341857" y="195548"/>
                </a:cubicBezTo>
                <a:lnTo>
                  <a:pt x="343204" y="211403"/>
                </a:lnTo>
                <a:cubicBezTo>
                  <a:pt x="340332" y="216794"/>
                  <a:pt x="331829" y="214764"/>
                  <a:pt x="327968" y="219090"/>
                </a:cubicBezTo>
                <a:cubicBezTo>
                  <a:pt x="326768" y="208116"/>
                  <a:pt x="325402" y="195934"/>
                  <a:pt x="326856" y="184315"/>
                </a:cubicBezTo>
                <a:lnTo>
                  <a:pt x="320293" y="187708"/>
                </a:lnTo>
                <a:cubicBezTo>
                  <a:pt x="317481" y="184548"/>
                  <a:pt x="323106" y="165592"/>
                  <a:pt x="311856" y="165592"/>
                </a:cubicBezTo>
                <a:cubicBezTo>
                  <a:pt x="300606" y="180570"/>
                  <a:pt x="281855" y="191803"/>
                  <a:pt x="266855" y="199292"/>
                </a:cubicBezTo>
                <a:cubicBezTo>
                  <a:pt x="248105" y="169337"/>
                  <a:pt x="218104" y="195548"/>
                  <a:pt x="199354" y="195548"/>
                </a:cubicBezTo>
                <a:cubicBezTo>
                  <a:pt x="191853" y="180570"/>
                  <a:pt x="195603" y="150615"/>
                  <a:pt x="188103" y="143126"/>
                </a:cubicBezTo>
                <a:cubicBezTo>
                  <a:pt x="176853" y="143126"/>
                  <a:pt x="195603" y="180570"/>
                  <a:pt x="176853" y="165592"/>
                </a:cubicBezTo>
                <a:lnTo>
                  <a:pt x="180134" y="159040"/>
                </a:lnTo>
                <a:cubicBezTo>
                  <a:pt x="173103" y="165592"/>
                  <a:pt x="150602" y="135637"/>
                  <a:pt x="143102" y="180570"/>
                </a:cubicBezTo>
                <a:cubicBezTo>
                  <a:pt x="150602" y="146870"/>
                  <a:pt x="150602" y="146870"/>
                  <a:pt x="150602" y="146870"/>
                </a:cubicBezTo>
                <a:cubicBezTo>
                  <a:pt x="146852" y="143126"/>
                  <a:pt x="143102" y="150615"/>
                  <a:pt x="139352" y="154359"/>
                </a:cubicBezTo>
                <a:cubicBezTo>
                  <a:pt x="139352" y="143126"/>
                  <a:pt x="135602" y="131893"/>
                  <a:pt x="143102" y="124404"/>
                </a:cubicBezTo>
                <a:cubicBezTo>
                  <a:pt x="131852" y="101937"/>
                  <a:pt x="120602" y="128148"/>
                  <a:pt x="109352" y="128148"/>
                </a:cubicBezTo>
                <a:cubicBezTo>
                  <a:pt x="116852" y="150615"/>
                  <a:pt x="116852" y="150615"/>
                  <a:pt x="116852" y="150615"/>
                </a:cubicBezTo>
                <a:cubicBezTo>
                  <a:pt x="94351" y="165592"/>
                  <a:pt x="83101" y="146870"/>
                  <a:pt x="64351" y="150615"/>
                </a:cubicBezTo>
                <a:lnTo>
                  <a:pt x="64351" y="134233"/>
                </a:lnTo>
                <a:lnTo>
                  <a:pt x="54507" y="141722"/>
                </a:lnTo>
                <a:lnTo>
                  <a:pt x="49819" y="121595"/>
                </a:lnTo>
                <a:cubicBezTo>
                  <a:pt x="46538" y="117851"/>
                  <a:pt x="41850" y="118787"/>
                  <a:pt x="38100" y="128148"/>
                </a:cubicBezTo>
                <a:cubicBezTo>
                  <a:pt x="71851" y="79471"/>
                  <a:pt x="71851" y="79471"/>
                  <a:pt x="71851" y="79471"/>
                </a:cubicBezTo>
                <a:cubicBezTo>
                  <a:pt x="79351" y="90704"/>
                  <a:pt x="60601" y="101937"/>
                  <a:pt x="64351" y="124404"/>
                </a:cubicBezTo>
                <a:cubicBezTo>
                  <a:pt x="68101" y="139381"/>
                  <a:pt x="86851" y="135637"/>
                  <a:pt x="90601" y="116915"/>
                </a:cubicBezTo>
                <a:cubicBezTo>
                  <a:pt x="83101" y="113170"/>
                  <a:pt x="83101" y="116915"/>
                  <a:pt x="79351" y="124404"/>
                </a:cubicBezTo>
                <a:cubicBezTo>
                  <a:pt x="75601" y="98193"/>
                  <a:pt x="86851" y="98193"/>
                  <a:pt x="90601" y="79471"/>
                </a:cubicBezTo>
                <a:lnTo>
                  <a:pt x="86912" y="78801"/>
                </a:lnTo>
                <a:cubicBezTo>
                  <a:pt x="92572" y="68177"/>
                  <a:pt x="99534" y="67761"/>
                  <a:pt x="109352" y="64493"/>
                </a:cubicBezTo>
                <a:cubicBezTo>
                  <a:pt x="101851" y="75726"/>
                  <a:pt x="113102" y="83215"/>
                  <a:pt x="109352" y="90704"/>
                </a:cubicBezTo>
                <a:cubicBezTo>
                  <a:pt x="109352" y="68237"/>
                  <a:pt x="120602" y="60749"/>
                  <a:pt x="135602" y="68237"/>
                </a:cubicBezTo>
                <a:cubicBezTo>
                  <a:pt x="146852" y="94448"/>
                  <a:pt x="165603" y="49515"/>
                  <a:pt x="180603" y="57004"/>
                </a:cubicBezTo>
                <a:cubicBezTo>
                  <a:pt x="173103" y="83215"/>
                  <a:pt x="161853" y="101937"/>
                  <a:pt x="154353" y="113170"/>
                </a:cubicBezTo>
                <a:cubicBezTo>
                  <a:pt x="161853" y="124404"/>
                  <a:pt x="165603" y="113170"/>
                  <a:pt x="173103" y="124404"/>
                </a:cubicBezTo>
                <a:cubicBezTo>
                  <a:pt x="180603" y="105682"/>
                  <a:pt x="184353" y="79471"/>
                  <a:pt x="199354" y="68237"/>
                </a:cubicBezTo>
                <a:lnTo>
                  <a:pt x="199354" y="84619"/>
                </a:lnTo>
                <a:cubicBezTo>
                  <a:pt x="210604" y="75726"/>
                  <a:pt x="210604" y="49515"/>
                  <a:pt x="229354" y="53260"/>
                </a:cubicBezTo>
                <a:cubicBezTo>
                  <a:pt x="255605" y="64493"/>
                  <a:pt x="281855" y="64493"/>
                  <a:pt x="304356" y="68237"/>
                </a:cubicBezTo>
                <a:lnTo>
                  <a:pt x="304356" y="84619"/>
                </a:lnTo>
                <a:cubicBezTo>
                  <a:pt x="315606" y="49515"/>
                  <a:pt x="341857" y="71982"/>
                  <a:pt x="356857" y="57004"/>
                </a:cubicBezTo>
                <a:cubicBezTo>
                  <a:pt x="383107" y="75726"/>
                  <a:pt x="413108" y="42026"/>
                  <a:pt x="428108" y="71982"/>
                </a:cubicBezTo>
                <a:cubicBezTo>
                  <a:pt x="473109" y="60749"/>
                  <a:pt x="514360" y="45771"/>
                  <a:pt x="563111" y="57004"/>
                </a:cubicBezTo>
                <a:cubicBezTo>
                  <a:pt x="551861" y="83215"/>
                  <a:pt x="551861" y="83215"/>
                  <a:pt x="551861" y="83215"/>
                </a:cubicBezTo>
                <a:lnTo>
                  <a:pt x="557896" y="76019"/>
                </a:lnTo>
                <a:cubicBezTo>
                  <a:pt x="561939" y="76896"/>
                  <a:pt x="561236" y="97257"/>
                  <a:pt x="566861" y="94448"/>
                </a:cubicBezTo>
                <a:cubicBezTo>
                  <a:pt x="559361" y="71982"/>
                  <a:pt x="578111" y="64493"/>
                  <a:pt x="585612" y="49515"/>
                </a:cubicBezTo>
                <a:cubicBezTo>
                  <a:pt x="608112" y="71982"/>
                  <a:pt x="634363" y="49515"/>
                  <a:pt x="653113" y="30793"/>
                </a:cubicBezTo>
                <a:lnTo>
                  <a:pt x="653113" y="47175"/>
                </a:lnTo>
                <a:cubicBezTo>
                  <a:pt x="675614" y="15815"/>
                  <a:pt x="694364" y="45771"/>
                  <a:pt x="720614" y="53260"/>
                </a:cubicBezTo>
                <a:cubicBezTo>
                  <a:pt x="720614" y="60749"/>
                  <a:pt x="724365" y="79471"/>
                  <a:pt x="731865" y="75726"/>
                </a:cubicBezTo>
                <a:cubicBezTo>
                  <a:pt x="746865" y="45771"/>
                  <a:pt x="754365" y="49515"/>
                  <a:pt x="773116" y="30793"/>
                </a:cubicBezTo>
                <a:cubicBezTo>
                  <a:pt x="788116" y="30793"/>
                  <a:pt x="810616" y="38282"/>
                  <a:pt x="821867" y="53260"/>
                </a:cubicBezTo>
                <a:cubicBezTo>
                  <a:pt x="874368" y="12071"/>
                  <a:pt x="926869" y="42026"/>
                  <a:pt x="983120" y="15815"/>
                </a:cubicBezTo>
                <a:cubicBezTo>
                  <a:pt x="986870" y="38282"/>
                  <a:pt x="986870" y="38282"/>
                  <a:pt x="986870" y="38282"/>
                </a:cubicBezTo>
                <a:cubicBezTo>
                  <a:pt x="1039371" y="-6651"/>
                  <a:pt x="1103123" y="38282"/>
                  <a:pt x="1148123" y="15815"/>
                </a:cubicBezTo>
                <a:cubicBezTo>
                  <a:pt x="1144373" y="53260"/>
                  <a:pt x="1144373" y="53260"/>
                  <a:pt x="1144373" y="53260"/>
                </a:cubicBezTo>
                <a:cubicBezTo>
                  <a:pt x="1155624" y="64493"/>
                  <a:pt x="1174374" y="42026"/>
                  <a:pt x="1170624" y="15815"/>
                </a:cubicBezTo>
                <a:cubicBezTo>
                  <a:pt x="1185624" y="30793"/>
                  <a:pt x="1208125" y="838"/>
                  <a:pt x="1215625" y="30793"/>
                </a:cubicBezTo>
                <a:cubicBezTo>
                  <a:pt x="1230625" y="38282"/>
                  <a:pt x="1234375" y="15815"/>
                  <a:pt x="1245626" y="8326"/>
                </a:cubicBezTo>
                <a:cubicBezTo>
                  <a:pt x="1272400" y="21693"/>
                  <a:pt x="1284240" y="23131"/>
                  <a:pt x="1304900" y="17006"/>
                </a:cubicBezTo>
                <a:cubicBezTo>
                  <a:pt x="1302101" y="25479"/>
                  <a:pt x="1303175" y="38282"/>
                  <a:pt x="1309377" y="38282"/>
                </a:cubicBezTo>
                <a:cubicBezTo>
                  <a:pt x="1320627" y="30793"/>
                  <a:pt x="1346878" y="49515"/>
                  <a:pt x="1335627" y="4582"/>
                </a:cubicBezTo>
                <a:cubicBezTo>
                  <a:pt x="1365628" y="30793"/>
                  <a:pt x="1403129" y="-10396"/>
                  <a:pt x="1433129" y="23304"/>
                </a:cubicBezTo>
                <a:cubicBezTo>
                  <a:pt x="1429379" y="12071"/>
                  <a:pt x="1436880" y="8326"/>
                  <a:pt x="1440630" y="838"/>
                </a:cubicBezTo>
                <a:cubicBezTo>
                  <a:pt x="1466880" y="838"/>
                  <a:pt x="1493131" y="27049"/>
                  <a:pt x="1511881" y="4582"/>
                </a:cubicBezTo>
                <a:cubicBezTo>
                  <a:pt x="1515631" y="12071"/>
                  <a:pt x="1504381" y="27049"/>
                  <a:pt x="1515631" y="27049"/>
                </a:cubicBezTo>
                <a:cubicBezTo>
                  <a:pt x="1523131" y="23304"/>
                  <a:pt x="1515631" y="12071"/>
                  <a:pt x="1523131" y="4582"/>
                </a:cubicBezTo>
                <a:cubicBezTo>
                  <a:pt x="1533444" y="-98"/>
                  <a:pt x="1543757" y="-801"/>
                  <a:pt x="1554011" y="72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9" name="Freeform 19">
            <a:extLst>
              <a:ext uri="{FF2B5EF4-FFF2-40B4-BE49-F238E27FC236}">
                <a16:creationId xmlns:a16="http://schemas.microsoft.com/office/drawing/2014/main" id="{8C1BB5F3-A2F1-4E8D-A127-82462A8A54FF}"/>
              </a:ext>
            </a:extLst>
          </p:cNvPr>
          <p:cNvSpPr>
            <a:spLocks noEditPoints="1"/>
          </p:cNvSpPr>
          <p:nvPr/>
        </p:nvSpPr>
        <p:spPr bwMode="auto">
          <a:xfrm>
            <a:off x="8752194" y="2636880"/>
            <a:ext cx="1979100" cy="954433"/>
          </a:xfrm>
          <a:custGeom>
            <a:avLst/>
            <a:gdLst>
              <a:gd name="T0" fmla="*/ 2147483646 w 236"/>
              <a:gd name="T1" fmla="*/ 2147483646 h 158"/>
              <a:gd name="T2" fmla="*/ 2147483646 w 236"/>
              <a:gd name="T3" fmla="*/ 2147483646 h 158"/>
              <a:gd name="T4" fmla="*/ 2147483646 w 236"/>
              <a:gd name="T5" fmla="*/ 2147483646 h 158"/>
              <a:gd name="T6" fmla="*/ 2147483646 w 236"/>
              <a:gd name="T7" fmla="*/ 2147483646 h 158"/>
              <a:gd name="T8" fmla="*/ 2147483646 w 236"/>
              <a:gd name="T9" fmla="*/ 2147483646 h 158"/>
              <a:gd name="T10" fmla="*/ 2147483646 w 236"/>
              <a:gd name="T11" fmla="*/ 2147483646 h 158"/>
              <a:gd name="T12" fmla="*/ 2147483646 w 236"/>
              <a:gd name="T13" fmla="*/ 2147483646 h 158"/>
              <a:gd name="T14" fmla="*/ 2147483646 w 236"/>
              <a:gd name="T15" fmla="*/ 2147483646 h 158"/>
              <a:gd name="T16" fmla="*/ 2147483646 w 236"/>
              <a:gd name="T17" fmla="*/ 2147483646 h 158"/>
              <a:gd name="T18" fmla="*/ 2147483646 w 236"/>
              <a:gd name="T19" fmla="*/ 2147483646 h 158"/>
              <a:gd name="T20" fmla="*/ 2147483646 w 236"/>
              <a:gd name="T21" fmla="*/ 2147483646 h 158"/>
              <a:gd name="T22" fmla="*/ 2147483646 w 236"/>
              <a:gd name="T23" fmla="*/ 2147483646 h 158"/>
              <a:gd name="T24" fmla="*/ 2147483646 w 236"/>
              <a:gd name="T25" fmla="*/ 2147483646 h 158"/>
              <a:gd name="T26" fmla="*/ 2147483646 w 236"/>
              <a:gd name="T27" fmla="*/ 2147483646 h 158"/>
              <a:gd name="T28" fmla="*/ 2147483646 w 236"/>
              <a:gd name="T29" fmla="*/ 2147483646 h 158"/>
              <a:gd name="T30" fmla="*/ 2147483646 w 236"/>
              <a:gd name="T31" fmla="*/ 2147483646 h 158"/>
              <a:gd name="T32" fmla="*/ 2147483646 w 236"/>
              <a:gd name="T33" fmla="*/ 2147483646 h 158"/>
              <a:gd name="T34" fmla="*/ 2147483646 w 236"/>
              <a:gd name="T35" fmla="*/ 2147483646 h 158"/>
              <a:gd name="T36" fmla="*/ 2147483646 w 236"/>
              <a:gd name="T37" fmla="*/ 2147483646 h 158"/>
              <a:gd name="T38" fmla="*/ 2147483646 w 236"/>
              <a:gd name="T39" fmla="*/ 2147483646 h 158"/>
              <a:gd name="T40" fmla="*/ 2147483646 w 236"/>
              <a:gd name="T41" fmla="*/ 2147483646 h 158"/>
              <a:gd name="T42" fmla="*/ 2147483646 w 236"/>
              <a:gd name="T43" fmla="*/ 2147483646 h 158"/>
              <a:gd name="T44" fmla="*/ 2147483646 w 236"/>
              <a:gd name="T45" fmla="*/ 2147483646 h 158"/>
              <a:gd name="T46" fmla="*/ 2147483646 w 236"/>
              <a:gd name="T47" fmla="*/ 2147483646 h 158"/>
              <a:gd name="T48" fmla="*/ 2147483646 w 236"/>
              <a:gd name="T49" fmla="*/ 2147483646 h 158"/>
              <a:gd name="T50" fmla="*/ 2147483646 w 236"/>
              <a:gd name="T51" fmla="*/ 2147483646 h 158"/>
              <a:gd name="T52" fmla="*/ 2147483646 w 236"/>
              <a:gd name="T53" fmla="*/ 2147483646 h 158"/>
              <a:gd name="T54" fmla="*/ 2147483646 w 236"/>
              <a:gd name="T55" fmla="*/ 2147483646 h 158"/>
              <a:gd name="T56" fmla="*/ 2147483646 w 236"/>
              <a:gd name="T57" fmla="*/ 2147483646 h 158"/>
              <a:gd name="T58" fmla="*/ 2147483646 w 236"/>
              <a:gd name="T59" fmla="*/ 2147483646 h 158"/>
              <a:gd name="T60" fmla="*/ 2147483646 w 236"/>
              <a:gd name="T61" fmla="*/ 2147483646 h 158"/>
              <a:gd name="T62" fmla="*/ 2147483646 w 236"/>
              <a:gd name="T63" fmla="*/ 2147483646 h 158"/>
              <a:gd name="T64" fmla="*/ 2147483646 w 236"/>
              <a:gd name="T65" fmla="*/ 2147483646 h 158"/>
              <a:gd name="T66" fmla="*/ 2147483646 w 236"/>
              <a:gd name="T67" fmla="*/ 2147483646 h 158"/>
              <a:gd name="T68" fmla="*/ 0 w 236"/>
              <a:gd name="T69" fmla="*/ 2147483646 h 158"/>
              <a:gd name="T70" fmla="*/ 2147483646 w 236"/>
              <a:gd name="T71" fmla="*/ 2147483646 h 158"/>
              <a:gd name="T72" fmla="*/ 2147483646 w 236"/>
              <a:gd name="T73" fmla="*/ 2147483646 h 158"/>
              <a:gd name="T74" fmla="*/ 2147483646 w 236"/>
              <a:gd name="T75" fmla="*/ 2147483646 h 158"/>
              <a:gd name="T76" fmla="*/ 2147483646 w 236"/>
              <a:gd name="T77" fmla="*/ 2147483646 h 158"/>
              <a:gd name="T78" fmla="*/ 2147483646 w 236"/>
              <a:gd name="T79" fmla="*/ 2147483646 h 158"/>
              <a:gd name="T80" fmla="*/ 2147483646 w 236"/>
              <a:gd name="T81" fmla="*/ 2147483646 h 158"/>
              <a:gd name="T82" fmla="*/ 2147483646 w 236"/>
              <a:gd name="T83" fmla="*/ 2147483646 h 158"/>
              <a:gd name="T84" fmla="*/ 2147483646 w 236"/>
              <a:gd name="T85" fmla="*/ 2147483646 h 158"/>
              <a:gd name="T86" fmla="*/ 2147483646 w 236"/>
              <a:gd name="T87" fmla="*/ 2147483646 h 158"/>
              <a:gd name="T88" fmla="*/ 2147483646 w 236"/>
              <a:gd name="T89" fmla="*/ 2147483646 h 158"/>
              <a:gd name="T90" fmla="*/ 2147483646 w 236"/>
              <a:gd name="T91" fmla="*/ 2147483646 h 158"/>
              <a:gd name="T92" fmla="*/ 2147483646 w 236"/>
              <a:gd name="T93" fmla="*/ 2147483646 h 158"/>
              <a:gd name="T94" fmla="*/ 2147483646 w 236"/>
              <a:gd name="T95" fmla="*/ 2147483646 h 158"/>
              <a:gd name="T96" fmla="*/ 2147483646 w 236"/>
              <a:gd name="T97" fmla="*/ 2147483646 h 158"/>
              <a:gd name="T98" fmla="*/ 2147483646 w 236"/>
              <a:gd name="T99" fmla="*/ 2147483646 h 158"/>
              <a:gd name="T100" fmla="*/ 2147483646 w 236"/>
              <a:gd name="T101" fmla="*/ 2147483646 h 158"/>
              <a:gd name="T102" fmla="*/ 2147483646 w 236"/>
              <a:gd name="T103" fmla="*/ 2147483646 h 158"/>
              <a:gd name="T104" fmla="*/ 2147483646 w 236"/>
              <a:gd name="T105" fmla="*/ 2147483646 h 158"/>
              <a:gd name="T106" fmla="*/ 2147483646 w 236"/>
              <a:gd name="T107" fmla="*/ 2147483646 h 158"/>
              <a:gd name="T108" fmla="*/ 2147483646 w 236"/>
              <a:gd name="T109" fmla="*/ 2147483646 h 158"/>
              <a:gd name="T110" fmla="*/ 2147483646 w 236"/>
              <a:gd name="T111" fmla="*/ 2147483646 h 158"/>
              <a:gd name="T112" fmla="*/ 2147483646 w 236"/>
              <a:gd name="T113" fmla="*/ 2147483646 h 158"/>
              <a:gd name="T114" fmla="*/ 2147483646 w 236"/>
              <a:gd name="T115" fmla="*/ 2147483646 h 158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236"/>
              <a:gd name="T175" fmla="*/ 0 h 158"/>
              <a:gd name="T176" fmla="*/ 236 w 236"/>
              <a:gd name="T177" fmla="*/ 158 h 158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236" h="158">
                <a:moveTo>
                  <a:pt x="235" y="71"/>
                </a:moveTo>
                <a:cubicBezTo>
                  <a:pt x="235" y="69"/>
                  <a:pt x="234" y="67"/>
                  <a:pt x="233" y="66"/>
                </a:cubicBezTo>
                <a:cubicBezTo>
                  <a:pt x="233" y="67"/>
                  <a:pt x="234" y="66"/>
                  <a:pt x="234" y="67"/>
                </a:cubicBezTo>
                <a:cubicBezTo>
                  <a:pt x="233" y="68"/>
                  <a:pt x="232" y="66"/>
                  <a:pt x="232" y="65"/>
                </a:cubicBezTo>
                <a:cubicBezTo>
                  <a:pt x="232" y="65"/>
                  <a:pt x="232" y="65"/>
                  <a:pt x="232" y="65"/>
                </a:cubicBezTo>
                <a:cubicBezTo>
                  <a:pt x="232" y="63"/>
                  <a:pt x="232" y="62"/>
                  <a:pt x="232" y="61"/>
                </a:cubicBezTo>
                <a:cubicBezTo>
                  <a:pt x="232" y="59"/>
                  <a:pt x="232" y="62"/>
                  <a:pt x="233" y="61"/>
                </a:cubicBezTo>
                <a:cubicBezTo>
                  <a:pt x="234" y="61"/>
                  <a:pt x="234" y="57"/>
                  <a:pt x="234" y="56"/>
                </a:cubicBezTo>
                <a:cubicBezTo>
                  <a:pt x="234" y="56"/>
                  <a:pt x="233" y="55"/>
                  <a:pt x="233" y="55"/>
                </a:cubicBezTo>
                <a:cubicBezTo>
                  <a:pt x="232" y="54"/>
                  <a:pt x="234" y="54"/>
                  <a:pt x="234" y="53"/>
                </a:cubicBezTo>
                <a:cubicBezTo>
                  <a:pt x="231" y="49"/>
                  <a:pt x="231" y="49"/>
                  <a:pt x="231" y="49"/>
                </a:cubicBezTo>
                <a:cubicBezTo>
                  <a:pt x="231" y="49"/>
                  <a:pt x="232" y="48"/>
                  <a:pt x="233" y="49"/>
                </a:cubicBezTo>
                <a:cubicBezTo>
                  <a:pt x="232" y="46"/>
                  <a:pt x="230" y="44"/>
                  <a:pt x="229" y="42"/>
                </a:cubicBezTo>
                <a:cubicBezTo>
                  <a:pt x="230" y="41"/>
                  <a:pt x="229" y="38"/>
                  <a:pt x="229" y="37"/>
                </a:cubicBezTo>
                <a:cubicBezTo>
                  <a:pt x="230" y="36"/>
                  <a:pt x="229" y="38"/>
                  <a:pt x="229" y="38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1" y="39"/>
                  <a:pt x="232" y="36"/>
                  <a:pt x="233" y="37"/>
                </a:cubicBezTo>
                <a:cubicBezTo>
                  <a:pt x="232" y="36"/>
                  <a:pt x="233" y="32"/>
                  <a:pt x="233" y="29"/>
                </a:cubicBezTo>
                <a:cubicBezTo>
                  <a:pt x="231" y="31"/>
                  <a:pt x="232" y="26"/>
                  <a:pt x="230" y="26"/>
                </a:cubicBezTo>
                <a:cubicBezTo>
                  <a:pt x="230" y="23"/>
                  <a:pt x="232" y="24"/>
                  <a:pt x="232" y="23"/>
                </a:cubicBezTo>
                <a:cubicBezTo>
                  <a:pt x="231" y="20"/>
                  <a:pt x="231" y="17"/>
                  <a:pt x="231" y="14"/>
                </a:cubicBezTo>
                <a:cubicBezTo>
                  <a:pt x="232" y="15"/>
                  <a:pt x="233" y="15"/>
                  <a:pt x="231" y="14"/>
                </a:cubicBezTo>
                <a:cubicBezTo>
                  <a:pt x="231" y="14"/>
                  <a:pt x="231" y="14"/>
                  <a:pt x="231" y="14"/>
                </a:cubicBezTo>
                <a:cubicBezTo>
                  <a:pt x="232" y="14"/>
                  <a:pt x="232" y="14"/>
                  <a:pt x="232" y="14"/>
                </a:cubicBezTo>
                <a:cubicBezTo>
                  <a:pt x="231" y="12"/>
                  <a:pt x="231" y="7"/>
                  <a:pt x="230" y="5"/>
                </a:cubicBezTo>
                <a:cubicBezTo>
                  <a:pt x="230" y="5"/>
                  <a:pt x="230" y="5"/>
                  <a:pt x="231" y="5"/>
                </a:cubicBezTo>
                <a:cubicBezTo>
                  <a:pt x="228" y="0"/>
                  <a:pt x="230" y="6"/>
                  <a:pt x="227" y="5"/>
                </a:cubicBezTo>
                <a:cubicBezTo>
                  <a:pt x="228" y="4"/>
                  <a:pt x="228" y="4"/>
                  <a:pt x="228" y="4"/>
                </a:cubicBezTo>
                <a:cubicBezTo>
                  <a:pt x="226" y="5"/>
                  <a:pt x="224" y="3"/>
                  <a:pt x="222" y="5"/>
                </a:cubicBezTo>
                <a:cubicBezTo>
                  <a:pt x="222" y="5"/>
                  <a:pt x="222" y="4"/>
                  <a:pt x="222" y="4"/>
                </a:cubicBezTo>
                <a:cubicBezTo>
                  <a:pt x="222" y="4"/>
                  <a:pt x="221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18" y="5"/>
                  <a:pt x="217" y="5"/>
                  <a:pt x="216" y="6"/>
                </a:cubicBezTo>
                <a:cubicBezTo>
                  <a:pt x="216" y="6"/>
                  <a:pt x="216" y="5"/>
                  <a:pt x="217" y="5"/>
                </a:cubicBezTo>
                <a:cubicBezTo>
                  <a:pt x="215" y="4"/>
                  <a:pt x="215" y="6"/>
                  <a:pt x="213" y="6"/>
                </a:cubicBezTo>
                <a:cubicBezTo>
                  <a:pt x="212" y="6"/>
                  <a:pt x="211" y="5"/>
                  <a:pt x="212" y="5"/>
                </a:cubicBezTo>
                <a:cubicBezTo>
                  <a:pt x="211" y="6"/>
                  <a:pt x="208" y="6"/>
                  <a:pt x="207" y="7"/>
                </a:cubicBezTo>
                <a:cubicBezTo>
                  <a:pt x="207" y="6"/>
                  <a:pt x="206" y="6"/>
                  <a:pt x="205" y="6"/>
                </a:cubicBezTo>
                <a:cubicBezTo>
                  <a:pt x="194" y="7"/>
                  <a:pt x="184" y="7"/>
                  <a:pt x="173" y="10"/>
                </a:cubicBezTo>
                <a:cubicBezTo>
                  <a:pt x="172" y="8"/>
                  <a:pt x="176" y="8"/>
                  <a:pt x="175" y="7"/>
                </a:cubicBezTo>
                <a:cubicBezTo>
                  <a:pt x="175" y="9"/>
                  <a:pt x="173" y="8"/>
                  <a:pt x="170" y="8"/>
                </a:cubicBezTo>
                <a:cubicBezTo>
                  <a:pt x="170" y="8"/>
                  <a:pt x="170" y="8"/>
                  <a:pt x="170" y="8"/>
                </a:cubicBezTo>
                <a:cubicBezTo>
                  <a:pt x="168" y="9"/>
                  <a:pt x="168" y="8"/>
                  <a:pt x="166" y="8"/>
                </a:cubicBezTo>
                <a:cubicBezTo>
                  <a:pt x="166" y="9"/>
                  <a:pt x="166" y="9"/>
                  <a:pt x="166" y="9"/>
                </a:cubicBezTo>
                <a:cubicBezTo>
                  <a:pt x="165" y="10"/>
                  <a:pt x="163" y="7"/>
                  <a:pt x="162" y="9"/>
                </a:cubicBezTo>
                <a:cubicBezTo>
                  <a:pt x="161" y="8"/>
                  <a:pt x="161" y="8"/>
                  <a:pt x="161" y="8"/>
                </a:cubicBezTo>
                <a:cubicBezTo>
                  <a:pt x="159" y="10"/>
                  <a:pt x="158" y="7"/>
                  <a:pt x="157" y="9"/>
                </a:cubicBezTo>
                <a:cubicBezTo>
                  <a:pt x="157" y="9"/>
                  <a:pt x="157" y="9"/>
                  <a:pt x="157" y="9"/>
                </a:cubicBezTo>
                <a:cubicBezTo>
                  <a:pt x="154" y="8"/>
                  <a:pt x="152" y="11"/>
                  <a:pt x="151" y="10"/>
                </a:cubicBezTo>
                <a:cubicBezTo>
                  <a:pt x="148" y="10"/>
                  <a:pt x="146" y="10"/>
                  <a:pt x="146" y="12"/>
                </a:cubicBezTo>
                <a:cubicBezTo>
                  <a:pt x="145" y="11"/>
                  <a:pt x="145" y="10"/>
                  <a:pt x="146" y="10"/>
                </a:cubicBezTo>
                <a:cubicBezTo>
                  <a:pt x="138" y="11"/>
                  <a:pt x="129" y="11"/>
                  <a:pt x="122" y="13"/>
                </a:cubicBezTo>
                <a:cubicBezTo>
                  <a:pt x="121" y="13"/>
                  <a:pt x="122" y="13"/>
                  <a:pt x="122" y="12"/>
                </a:cubicBezTo>
                <a:cubicBezTo>
                  <a:pt x="118" y="14"/>
                  <a:pt x="113" y="11"/>
                  <a:pt x="110" y="14"/>
                </a:cubicBezTo>
                <a:cubicBezTo>
                  <a:pt x="109" y="15"/>
                  <a:pt x="109" y="15"/>
                  <a:pt x="109" y="15"/>
                </a:cubicBezTo>
                <a:cubicBezTo>
                  <a:pt x="108" y="15"/>
                  <a:pt x="108" y="14"/>
                  <a:pt x="107" y="13"/>
                </a:cubicBezTo>
                <a:cubicBezTo>
                  <a:pt x="106" y="14"/>
                  <a:pt x="103" y="14"/>
                  <a:pt x="102" y="15"/>
                </a:cubicBezTo>
                <a:cubicBezTo>
                  <a:pt x="102" y="14"/>
                  <a:pt x="102" y="14"/>
                  <a:pt x="102" y="14"/>
                </a:cubicBezTo>
                <a:cubicBezTo>
                  <a:pt x="100" y="14"/>
                  <a:pt x="98" y="15"/>
                  <a:pt x="96" y="15"/>
                </a:cubicBezTo>
                <a:cubicBezTo>
                  <a:pt x="97" y="14"/>
                  <a:pt x="97" y="14"/>
                  <a:pt x="97" y="14"/>
                </a:cubicBezTo>
                <a:cubicBezTo>
                  <a:pt x="86" y="12"/>
                  <a:pt x="73" y="11"/>
                  <a:pt x="65" y="13"/>
                </a:cubicBezTo>
                <a:cubicBezTo>
                  <a:pt x="63" y="14"/>
                  <a:pt x="64" y="11"/>
                  <a:pt x="63" y="12"/>
                </a:cubicBezTo>
                <a:cubicBezTo>
                  <a:pt x="54" y="14"/>
                  <a:pt x="44" y="10"/>
                  <a:pt x="36" y="13"/>
                </a:cubicBezTo>
                <a:cubicBezTo>
                  <a:pt x="30" y="13"/>
                  <a:pt x="28" y="17"/>
                  <a:pt x="28" y="17"/>
                </a:cubicBezTo>
                <a:cubicBezTo>
                  <a:pt x="43" y="17"/>
                  <a:pt x="56" y="19"/>
                  <a:pt x="71" y="21"/>
                </a:cubicBezTo>
                <a:cubicBezTo>
                  <a:pt x="76" y="21"/>
                  <a:pt x="82" y="21"/>
                  <a:pt x="87" y="21"/>
                </a:cubicBezTo>
                <a:cubicBezTo>
                  <a:pt x="106" y="21"/>
                  <a:pt x="126" y="24"/>
                  <a:pt x="145" y="21"/>
                </a:cubicBezTo>
                <a:cubicBezTo>
                  <a:pt x="144" y="21"/>
                  <a:pt x="145" y="20"/>
                  <a:pt x="146" y="20"/>
                </a:cubicBezTo>
                <a:cubicBezTo>
                  <a:pt x="147" y="20"/>
                  <a:pt x="147" y="20"/>
                  <a:pt x="147" y="20"/>
                </a:cubicBezTo>
                <a:cubicBezTo>
                  <a:pt x="148" y="19"/>
                  <a:pt x="148" y="19"/>
                  <a:pt x="148" y="19"/>
                </a:cubicBezTo>
                <a:cubicBezTo>
                  <a:pt x="150" y="19"/>
                  <a:pt x="149" y="20"/>
                  <a:pt x="148" y="21"/>
                </a:cubicBezTo>
                <a:cubicBezTo>
                  <a:pt x="156" y="20"/>
                  <a:pt x="163" y="19"/>
                  <a:pt x="170" y="19"/>
                </a:cubicBezTo>
                <a:cubicBezTo>
                  <a:pt x="171" y="18"/>
                  <a:pt x="174" y="19"/>
                  <a:pt x="174" y="17"/>
                </a:cubicBezTo>
                <a:cubicBezTo>
                  <a:pt x="175" y="17"/>
                  <a:pt x="174" y="18"/>
                  <a:pt x="174" y="18"/>
                </a:cubicBezTo>
                <a:cubicBezTo>
                  <a:pt x="180" y="17"/>
                  <a:pt x="180" y="17"/>
                  <a:pt x="185" y="18"/>
                </a:cubicBezTo>
                <a:cubicBezTo>
                  <a:pt x="195" y="18"/>
                  <a:pt x="205" y="17"/>
                  <a:pt x="215" y="16"/>
                </a:cubicBezTo>
                <a:cubicBezTo>
                  <a:pt x="220" y="15"/>
                  <a:pt x="220" y="15"/>
                  <a:pt x="220" y="15"/>
                </a:cubicBezTo>
                <a:cubicBezTo>
                  <a:pt x="220" y="19"/>
                  <a:pt x="220" y="19"/>
                  <a:pt x="220" y="19"/>
                </a:cubicBezTo>
                <a:cubicBezTo>
                  <a:pt x="221" y="39"/>
                  <a:pt x="223" y="59"/>
                  <a:pt x="222" y="80"/>
                </a:cubicBezTo>
                <a:cubicBezTo>
                  <a:pt x="225" y="83"/>
                  <a:pt x="223" y="88"/>
                  <a:pt x="225" y="91"/>
                </a:cubicBezTo>
                <a:cubicBezTo>
                  <a:pt x="225" y="91"/>
                  <a:pt x="225" y="91"/>
                  <a:pt x="225" y="91"/>
                </a:cubicBezTo>
                <a:cubicBezTo>
                  <a:pt x="225" y="94"/>
                  <a:pt x="224" y="95"/>
                  <a:pt x="223" y="99"/>
                </a:cubicBezTo>
                <a:cubicBezTo>
                  <a:pt x="224" y="99"/>
                  <a:pt x="223" y="101"/>
                  <a:pt x="224" y="100"/>
                </a:cubicBezTo>
                <a:cubicBezTo>
                  <a:pt x="226" y="102"/>
                  <a:pt x="222" y="103"/>
                  <a:pt x="223" y="105"/>
                </a:cubicBezTo>
                <a:cubicBezTo>
                  <a:pt x="222" y="105"/>
                  <a:pt x="224" y="105"/>
                  <a:pt x="223" y="105"/>
                </a:cubicBezTo>
                <a:cubicBezTo>
                  <a:pt x="224" y="110"/>
                  <a:pt x="223" y="104"/>
                  <a:pt x="220" y="110"/>
                </a:cubicBezTo>
                <a:cubicBezTo>
                  <a:pt x="221" y="117"/>
                  <a:pt x="219" y="129"/>
                  <a:pt x="217" y="130"/>
                </a:cubicBezTo>
                <a:cubicBezTo>
                  <a:pt x="217" y="130"/>
                  <a:pt x="217" y="130"/>
                  <a:pt x="217" y="130"/>
                </a:cubicBezTo>
                <a:cubicBezTo>
                  <a:pt x="215" y="128"/>
                  <a:pt x="214" y="132"/>
                  <a:pt x="213" y="131"/>
                </a:cubicBezTo>
                <a:cubicBezTo>
                  <a:pt x="213" y="131"/>
                  <a:pt x="213" y="131"/>
                  <a:pt x="214" y="130"/>
                </a:cubicBezTo>
                <a:cubicBezTo>
                  <a:pt x="209" y="131"/>
                  <a:pt x="207" y="133"/>
                  <a:pt x="203" y="133"/>
                </a:cubicBezTo>
                <a:cubicBezTo>
                  <a:pt x="200" y="135"/>
                  <a:pt x="195" y="134"/>
                  <a:pt x="193" y="136"/>
                </a:cubicBezTo>
                <a:cubicBezTo>
                  <a:pt x="193" y="135"/>
                  <a:pt x="191" y="135"/>
                  <a:pt x="190" y="135"/>
                </a:cubicBezTo>
                <a:cubicBezTo>
                  <a:pt x="188" y="138"/>
                  <a:pt x="183" y="135"/>
                  <a:pt x="181" y="138"/>
                </a:cubicBezTo>
                <a:cubicBezTo>
                  <a:pt x="181" y="137"/>
                  <a:pt x="181" y="137"/>
                  <a:pt x="181" y="137"/>
                </a:cubicBezTo>
                <a:cubicBezTo>
                  <a:pt x="171" y="140"/>
                  <a:pt x="160" y="140"/>
                  <a:pt x="150" y="142"/>
                </a:cubicBezTo>
                <a:cubicBezTo>
                  <a:pt x="145" y="143"/>
                  <a:pt x="138" y="141"/>
                  <a:pt x="132" y="142"/>
                </a:cubicBezTo>
                <a:cubicBezTo>
                  <a:pt x="131" y="143"/>
                  <a:pt x="132" y="143"/>
                  <a:pt x="131" y="144"/>
                </a:cubicBezTo>
                <a:cubicBezTo>
                  <a:pt x="129" y="144"/>
                  <a:pt x="131" y="143"/>
                  <a:pt x="130" y="142"/>
                </a:cubicBezTo>
                <a:cubicBezTo>
                  <a:pt x="127" y="144"/>
                  <a:pt x="123" y="142"/>
                  <a:pt x="119" y="142"/>
                </a:cubicBezTo>
                <a:cubicBezTo>
                  <a:pt x="118" y="143"/>
                  <a:pt x="117" y="143"/>
                  <a:pt x="118" y="143"/>
                </a:cubicBezTo>
                <a:cubicBezTo>
                  <a:pt x="113" y="142"/>
                  <a:pt x="107" y="144"/>
                  <a:pt x="103" y="142"/>
                </a:cubicBezTo>
                <a:cubicBezTo>
                  <a:pt x="104" y="145"/>
                  <a:pt x="100" y="144"/>
                  <a:pt x="99" y="144"/>
                </a:cubicBezTo>
                <a:cubicBezTo>
                  <a:pt x="98" y="144"/>
                  <a:pt x="98" y="143"/>
                  <a:pt x="98" y="143"/>
                </a:cubicBezTo>
                <a:cubicBezTo>
                  <a:pt x="95" y="143"/>
                  <a:pt x="93" y="143"/>
                  <a:pt x="89" y="142"/>
                </a:cubicBezTo>
                <a:cubicBezTo>
                  <a:pt x="87" y="142"/>
                  <a:pt x="87" y="143"/>
                  <a:pt x="84" y="143"/>
                </a:cubicBezTo>
                <a:cubicBezTo>
                  <a:pt x="83" y="141"/>
                  <a:pt x="80" y="142"/>
                  <a:pt x="78" y="142"/>
                </a:cubicBezTo>
                <a:cubicBezTo>
                  <a:pt x="78" y="143"/>
                  <a:pt x="75" y="144"/>
                  <a:pt x="73" y="143"/>
                </a:cubicBezTo>
                <a:cubicBezTo>
                  <a:pt x="74" y="141"/>
                  <a:pt x="74" y="141"/>
                  <a:pt x="74" y="141"/>
                </a:cubicBezTo>
                <a:cubicBezTo>
                  <a:pt x="67" y="142"/>
                  <a:pt x="57" y="138"/>
                  <a:pt x="49" y="139"/>
                </a:cubicBezTo>
                <a:cubicBezTo>
                  <a:pt x="48" y="138"/>
                  <a:pt x="48" y="138"/>
                  <a:pt x="48" y="138"/>
                </a:cubicBezTo>
                <a:cubicBezTo>
                  <a:pt x="40" y="139"/>
                  <a:pt x="32" y="135"/>
                  <a:pt x="24" y="136"/>
                </a:cubicBezTo>
                <a:cubicBezTo>
                  <a:pt x="22" y="135"/>
                  <a:pt x="18" y="134"/>
                  <a:pt x="16" y="134"/>
                </a:cubicBezTo>
                <a:cubicBezTo>
                  <a:pt x="16" y="134"/>
                  <a:pt x="16" y="134"/>
                  <a:pt x="15" y="134"/>
                </a:cubicBezTo>
                <a:cubicBezTo>
                  <a:pt x="17" y="131"/>
                  <a:pt x="18" y="129"/>
                  <a:pt x="17" y="126"/>
                </a:cubicBezTo>
                <a:cubicBezTo>
                  <a:pt x="18" y="126"/>
                  <a:pt x="18" y="126"/>
                  <a:pt x="18" y="126"/>
                </a:cubicBezTo>
                <a:cubicBezTo>
                  <a:pt x="17" y="123"/>
                  <a:pt x="17" y="119"/>
                  <a:pt x="18" y="115"/>
                </a:cubicBezTo>
                <a:cubicBezTo>
                  <a:pt x="18" y="114"/>
                  <a:pt x="18" y="111"/>
                  <a:pt x="17" y="112"/>
                </a:cubicBezTo>
                <a:cubicBezTo>
                  <a:pt x="16" y="111"/>
                  <a:pt x="18" y="112"/>
                  <a:pt x="17" y="110"/>
                </a:cubicBezTo>
                <a:cubicBezTo>
                  <a:pt x="19" y="112"/>
                  <a:pt x="19" y="112"/>
                  <a:pt x="19" y="112"/>
                </a:cubicBezTo>
                <a:cubicBezTo>
                  <a:pt x="20" y="104"/>
                  <a:pt x="20" y="98"/>
                  <a:pt x="20" y="90"/>
                </a:cubicBezTo>
                <a:cubicBezTo>
                  <a:pt x="22" y="88"/>
                  <a:pt x="20" y="83"/>
                  <a:pt x="21" y="79"/>
                </a:cubicBezTo>
                <a:cubicBezTo>
                  <a:pt x="21" y="77"/>
                  <a:pt x="22" y="73"/>
                  <a:pt x="20" y="71"/>
                </a:cubicBezTo>
                <a:cubicBezTo>
                  <a:pt x="21" y="71"/>
                  <a:pt x="21" y="71"/>
                  <a:pt x="21" y="71"/>
                </a:cubicBezTo>
                <a:cubicBezTo>
                  <a:pt x="21" y="67"/>
                  <a:pt x="21" y="63"/>
                  <a:pt x="22" y="59"/>
                </a:cubicBezTo>
                <a:cubicBezTo>
                  <a:pt x="22" y="56"/>
                  <a:pt x="21" y="56"/>
                  <a:pt x="20" y="54"/>
                </a:cubicBezTo>
                <a:cubicBezTo>
                  <a:pt x="21" y="54"/>
                  <a:pt x="21" y="54"/>
                  <a:pt x="21" y="54"/>
                </a:cubicBezTo>
                <a:cubicBezTo>
                  <a:pt x="20" y="52"/>
                  <a:pt x="19" y="52"/>
                  <a:pt x="18" y="51"/>
                </a:cubicBezTo>
                <a:cubicBezTo>
                  <a:pt x="19" y="49"/>
                  <a:pt x="18" y="49"/>
                  <a:pt x="18" y="47"/>
                </a:cubicBezTo>
                <a:cubicBezTo>
                  <a:pt x="19" y="49"/>
                  <a:pt x="20" y="50"/>
                  <a:pt x="21" y="51"/>
                </a:cubicBezTo>
                <a:cubicBezTo>
                  <a:pt x="22" y="49"/>
                  <a:pt x="19" y="46"/>
                  <a:pt x="21" y="44"/>
                </a:cubicBezTo>
                <a:cubicBezTo>
                  <a:pt x="21" y="42"/>
                  <a:pt x="21" y="40"/>
                  <a:pt x="19" y="40"/>
                </a:cubicBezTo>
                <a:cubicBezTo>
                  <a:pt x="20" y="41"/>
                  <a:pt x="20" y="39"/>
                  <a:pt x="21" y="40"/>
                </a:cubicBezTo>
                <a:cubicBezTo>
                  <a:pt x="20" y="38"/>
                  <a:pt x="20" y="37"/>
                  <a:pt x="20" y="36"/>
                </a:cubicBezTo>
                <a:cubicBezTo>
                  <a:pt x="20" y="37"/>
                  <a:pt x="20" y="37"/>
                  <a:pt x="20" y="37"/>
                </a:cubicBezTo>
                <a:cubicBezTo>
                  <a:pt x="19" y="37"/>
                  <a:pt x="19" y="35"/>
                  <a:pt x="17" y="35"/>
                </a:cubicBezTo>
                <a:cubicBezTo>
                  <a:pt x="18" y="36"/>
                  <a:pt x="18" y="36"/>
                  <a:pt x="18" y="37"/>
                </a:cubicBezTo>
                <a:cubicBezTo>
                  <a:pt x="17" y="37"/>
                  <a:pt x="16" y="34"/>
                  <a:pt x="17" y="34"/>
                </a:cubicBezTo>
                <a:cubicBezTo>
                  <a:pt x="18" y="33"/>
                  <a:pt x="19" y="35"/>
                  <a:pt x="19" y="34"/>
                </a:cubicBezTo>
                <a:cubicBezTo>
                  <a:pt x="17" y="30"/>
                  <a:pt x="17" y="30"/>
                  <a:pt x="17" y="30"/>
                </a:cubicBezTo>
                <a:cubicBezTo>
                  <a:pt x="17" y="30"/>
                  <a:pt x="17" y="32"/>
                  <a:pt x="16" y="32"/>
                </a:cubicBezTo>
                <a:cubicBezTo>
                  <a:pt x="17" y="33"/>
                  <a:pt x="17" y="33"/>
                  <a:pt x="17" y="33"/>
                </a:cubicBezTo>
                <a:cubicBezTo>
                  <a:pt x="16" y="33"/>
                  <a:pt x="16" y="33"/>
                  <a:pt x="16" y="33"/>
                </a:cubicBezTo>
                <a:cubicBezTo>
                  <a:pt x="16" y="36"/>
                  <a:pt x="15" y="39"/>
                  <a:pt x="16" y="42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2"/>
                  <a:pt x="19" y="44"/>
                  <a:pt x="18" y="46"/>
                </a:cubicBezTo>
                <a:cubicBezTo>
                  <a:pt x="17" y="45"/>
                  <a:pt x="17" y="45"/>
                  <a:pt x="16" y="45"/>
                </a:cubicBezTo>
                <a:cubicBezTo>
                  <a:pt x="16" y="46"/>
                  <a:pt x="17" y="46"/>
                  <a:pt x="17" y="47"/>
                </a:cubicBezTo>
                <a:cubicBezTo>
                  <a:pt x="15" y="46"/>
                  <a:pt x="15" y="46"/>
                  <a:pt x="15" y="46"/>
                </a:cubicBezTo>
                <a:cubicBezTo>
                  <a:pt x="17" y="47"/>
                  <a:pt x="16" y="51"/>
                  <a:pt x="16" y="52"/>
                </a:cubicBezTo>
                <a:cubicBezTo>
                  <a:pt x="16" y="51"/>
                  <a:pt x="16" y="51"/>
                  <a:pt x="16" y="51"/>
                </a:cubicBezTo>
                <a:cubicBezTo>
                  <a:pt x="15" y="54"/>
                  <a:pt x="17" y="51"/>
                  <a:pt x="17" y="53"/>
                </a:cubicBezTo>
                <a:cubicBezTo>
                  <a:pt x="17" y="54"/>
                  <a:pt x="15" y="53"/>
                  <a:pt x="14" y="55"/>
                </a:cubicBezTo>
                <a:cubicBezTo>
                  <a:pt x="14" y="58"/>
                  <a:pt x="16" y="62"/>
                  <a:pt x="14" y="65"/>
                </a:cubicBezTo>
                <a:cubicBezTo>
                  <a:pt x="14" y="68"/>
                  <a:pt x="15" y="70"/>
                  <a:pt x="16" y="73"/>
                </a:cubicBezTo>
                <a:cubicBezTo>
                  <a:pt x="16" y="75"/>
                  <a:pt x="14" y="72"/>
                  <a:pt x="15" y="75"/>
                </a:cubicBezTo>
                <a:cubicBezTo>
                  <a:pt x="14" y="74"/>
                  <a:pt x="13" y="75"/>
                  <a:pt x="13" y="75"/>
                </a:cubicBezTo>
                <a:cubicBezTo>
                  <a:pt x="13" y="75"/>
                  <a:pt x="12" y="79"/>
                  <a:pt x="14" y="77"/>
                </a:cubicBezTo>
                <a:cubicBezTo>
                  <a:pt x="14" y="80"/>
                  <a:pt x="13" y="84"/>
                  <a:pt x="13" y="87"/>
                </a:cubicBezTo>
                <a:cubicBezTo>
                  <a:pt x="13" y="86"/>
                  <a:pt x="12" y="86"/>
                  <a:pt x="11" y="87"/>
                </a:cubicBezTo>
                <a:cubicBezTo>
                  <a:pt x="12" y="88"/>
                  <a:pt x="13" y="91"/>
                  <a:pt x="12" y="94"/>
                </a:cubicBezTo>
                <a:cubicBezTo>
                  <a:pt x="14" y="94"/>
                  <a:pt x="14" y="93"/>
                  <a:pt x="15" y="93"/>
                </a:cubicBezTo>
                <a:cubicBezTo>
                  <a:pt x="15" y="94"/>
                  <a:pt x="15" y="94"/>
                  <a:pt x="15" y="95"/>
                </a:cubicBezTo>
                <a:cubicBezTo>
                  <a:pt x="14" y="95"/>
                  <a:pt x="12" y="95"/>
                  <a:pt x="12" y="97"/>
                </a:cubicBezTo>
                <a:cubicBezTo>
                  <a:pt x="10" y="97"/>
                  <a:pt x="12" y="93"/>
                  <a:pt x="10" y="94"/>
                </a:cubicBezTo>
                <a:cubicBezTo>
                  <a:pt x="9" y="93"/>
                  <a:pt x="9" y="89"/>
                  <a:pt x="10" y="88"/>
                </a:cubicBezTo>
                <a:cubicBezTo>
                  <a:pt x="9" y="85"/>
                  <a:pt x="10" y="89"/>
                  <a:pt x="8" y="89"/>
                </a:cubicBezTo>
                <a:cubicBezTo>
                  <a:pt x="8" y="91"/>
                  <a:pt x="9" y="92"/>
                  <a:pt x="9" y="95"/>
                </a:cubicBezTo>
                <a:cubicBezTo>
                  <a:pt x="10" y="95"/>
                  <a:pt x="10" y="94"/>
                  <a:pt x="11" y="95"/>
                </a:cubicBezTo>
                <a:cubicBezTo>
                  <a:pt x="12" y="98"/>
                  <a:pt x="9" y="99"/>
                  <a:pt x="9" y="99"/>
                </a:cubicBezTo>
                <a:cubicBezTo>
                  <a:pt x="9" y="98"/>
                  <a:pt x="9" y="98"/>
                  <a:pt x="9" y="98"/>
                </a:cubicBezTo>
                <a:cubicBezTo>
                  <a:pt x="8" y="100"/>
                  <a:pt x="9" y="100"/>
                  <a:pt x="9" y="102"/>
                </a:cubicBezTo>
                <a:cubicBezTo>
                  <a:pt x="6" y="103"/>
                  <a:pt x="9" y="99"/>
                  <a:pt x="7" y="98"/>
                </a:cubicBezTo>
                <a:cubicBezTo>
                  <a:pt x="6" y="100"/>
                  <a:pt x="6" y="100"/>
                  <a:pt x="6" y="100"/>
                </a:cubicBezTo>
                <a:cubicBezTo>
                  <a:pt x="5" y="103"/>
                  <a:pt x="7" y="101"/>
                  <a:pt x="6" y="104"/>
                </a:cubicBezTo>
                <a:cubicBezTo>
                  <a:pt x="6" y="103"/>
                  <a:pt x="6" y="103"/>
                  <a:pt x="6" y="103"/>
                </a:cubicBezTo>
                <a:cubicBezTo>
                  <a:pt x="6" y="105"/>
                  <a:pt x="6" y="105"/>
                  <a:pt x="6" y="105"/>
                </a:cubicBezTo>
                <a:cubicBezTo>
                  <a:pt x="7" y="105"/>
                  <a:pt x="8" y="105"/>
                  <a:pt x="8" y="103"/>
                </a:cubicBezTo>
                <a:cubicBezTo>
                  <a:pt x="10" y="105"/>
                  <a:pt x="8" y="105"/>
                  <a:pt x="8" y="107"/>
                </a:cubicBezTo>
                <a:cubicBezTo>
                  <a:pt x="9" y="108"/>
                  <a:pt x="8" y="106"/>
                  <a:pt x="10" y="106"/>
                </a:cubicBezTo>
                <a:cubicBezTo>
                  <a:pt x="11" y="106"/>
                  <a:pt x="10" y="108"/>
                  <a:pt x="11" y="109"/>
                </a:cubicBezTo>
                <a:cubicBezTo>
                  <a:pt x="10" y="112"/>
                  <a:pt x="9" y="110"/>
                  <a:pt x="8" y="111"/>
                </a:cubicBezTo>
                <a:cubicBezTo>
                  <a:pt x="8" y="111"/>
                  <a:pt x="8" y="109"/>
                  <a:pt x="9" y="109"/>
                </a:cubicBezTo>
                <a:cubicBezTo>
                  <a:pt x="8" y="107"/>
                  <a:pt x="6" y="110"/>
                  <a:pt x="5" y="108"/>
                </a:cubicBezTo>
                <a:cubicBezTo>
                  <a:pt x="4" y="110"/>
                  <a:pt x="6" y="110"/>
                  <a:pt x="6" y="111"/>
                </a:cubicBezTo>
                <a:cubicBezTo>
                  <a:pt x="6" y="111"/>
                  <a:pt x="7" y="112"/>
                  <a:pt x="8" y="111"/>
                </a:cubicBezTo>
                <a:cubicBezTo>
                  <a:pt x="11" y="115"/>
                  <a:pt x="5" y="113"/>
                  <a:pt x="5" y="117"/>
                </a:cubicBezTo>
                <a:cubicBezTo>
                  <a:pt x="7" y="116"/>
                  <a:pt x="7" y="122"/>
                  <a:pt x="10" y="119"/>
                </a:cubicBezTo>
                <a:cubicBezTo>
                  <a:pt x="10" y="120"/>
                  <a:pt x="11" y="121"/>
                  <a:pt x="10" y="122"/>
                </a:cubicBezTo>
                <a:cubicBezTo>
                  <a:pt x="9" y="121"/>
                  <a:pt x="9" y="124"/>
                  <a:pt x="8" y="122"/>
                </a:cubicBezTo>
                <a:cubicBezTo>
                  <a:pt x="8" y="123"/>
                  <a:pt x="8" y="123"/>
                  <a:pt x="8" y="123"/>
                </a:cubicBezTo>
                <a:cubicBezTo>
                  <a:pt x="6" y="121"/>
                  <a:pt x="6" y="121"/>
                  <a:pt x="6" y="121"/>
                </a:cubicBezTo>
                <a:cubicBezTo>
                  <a:pt x="5" y="122"/>
                  <a:pt x="4" y="124"/>
                  <a:pt x="3" y="125"/>
                </a:cubicBezTo>
                <a:cubicBezTo>
                  <a:pt x="3" y="126"/>
                  <a:pt x="4" y="124"/>
                  <a:pt x="4" y="126"/>
                </a:cubicBezTo>
                <a:cubicBezTo>
                  <a:pt x="4" y="126"/>
                  <a:pt x="3" y="127"/>
                  <a:pt x="3" y="128"/>
                </a:cubicBezTo>
                <a:cubicBezTo>
                  <a:pt x="4" y="126"/>
                  <a:pt x="5" y="128"/>
                  <a:pt x="5" y="129"/>
                </a:cubicBezTo>
                <a:cubicBezTo>
                  <a:pt x="5" y="131"/>
                  <a:pt x="3" y="132"/>
                  <a:pt x="3" y="132"/>
                </a:cubicBezTo>
                <a:cubicBezTo>
                  <a:pt x="2" y="130"/>
                  <a:pt x="2" y="130"/>
                  <a:pt x="2" y="130"/>
                </a:cubicBezTo>
                <a:cubicBezTo>
                  <a:pt x="3" y="131"/>
                  <a:pt x="1" y="130"/>
                  <a:pt x="1" y="132"/>
                </a:cubicBezTo>
                <a:cubicBezTo>
                  <a:pt x="2" y="132"/>
                  <a:pt x="3" y="133"/>
                  <a:pt x="4" y="134"/>
                </a:cubicBezTo>
                <a:cubicBezTo>
                  <a:pt x="4" y="135"/>
                  <a:pt x="3" y="136"/>
                  <a:pt x="3" y="136"/>
                </a:cubicBezTo>
                <a:cubicBezTo>
                  <a:pt x="3" y="134"/>
                  <a:pt x="3" y="134"/>
                  <a:pt x="3" y="134"/>
                </a:cubicBezTo>
                <a:cubicBezTo>
                  <a:pt x="3" y="135"/>
                  <a:pt x="2" y="135"/>
                  <a:pt x="1" y="135"/>
                </a:cubicBezTo>
                <a:cubicBezTo>
                  <a:pt x="1" y="136"/>
                  <a:pt x="1" y="136"/>
                  <a:pt x="1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1" y="138"/>
                  <a:pt x="1" y="138"/>
                  <a:pt x="1" y="137"/>
                </a:cubicBezTo>
                <a:cubicBezTo>
                  <a:pt x="2" y="139"/>
                  <a:pt x="4" y="142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9" y="147"/>
                  <a:pt x="9" y="147"/>
                  <a:pt x="9" y="147"/>
                </a:cubicBezTo>
                <a:cubicBezTo>
                  <a:pt x="10" y="147"/>
                  <a:pt x="10" y="148"/>
                  <a:pt x="9" y="148"/>
                </a:cubicBezTo>
                <a:cubicBezTo>
                  <a:pt x="10" y="147"/>
                  <a:pt x="11" y="148"/>
                  <a:pt x="12" y="148"/>
                </a:cubicBezTo>
                <a:cubicBezTo>
                  <a:pt x="12" y="148"/>
                  <a:pt x="12" y="148"/>
                  <a:pt x="12" y="148"/>
                </a:cubicBezTo>
                <a:cubicBezTo>
                  <a:pt x="13" y="148"/>
                  <a:pt x="15" y="147"/>
                  <a:pt x="15" y="148"/>
                </a:cubicBezTo>
                <a:cubicBezTo>
                  <a:pt x="15" y="146"/>
                  <a:pt x="14" y="148"/>
                  <a:pt x="13" y="147"/>
                </a:cubicBezTo>
                <a:cubicBezTo>
                  <a:pt x="12" y="145"/>
                  <a:pt x="15" y="146"/>
                  <a:pt x="15" y="146"/>
                </a:cubicBezTo>
                <a:cubicBezTo>
                  <a:pt x="15" y="148"/>
                  <a:pt x="18" y="147"/>
                  <a:pt x="19" y="147"/>
                </a:cubicBezTo>
                <a:cubicBezTo>
                  <a:pt x="20" y="148"/>
                  <a:pt x="20" y="148"/>
                  <a:pt x="20" y="149"/>
                </a:cubicBezTo>
                <a:cubicBezTo>
                  <a:pt x="21" y="147"/>
                  <a:pt x="21" y="147"/>
                  <a:pt x="21" y="147"/>
                </a:cubicBezTo>
                <a:cubicBezTo>
                  <a:pt x="21" y="150"/>
                  <a:pt x="24" y="147"/>
                  <a:pt x="25" y="148"/>
                </a:cubicBezTo>
                <a:cubicBezTo>
                  <a:pt x="24" y="149"/>
                  <a:pt x="24" y="150"/>
                  <a:pt x="25" y="150"/>
                </a:cubicBezTo>
                <a:cubicBezTo>
                  <a:pt x="24" y="148"/>
                  <a:pt x="28" y="149"/>
                  <a:pt x="27" y="147"/>
                </a:cubicBezTo>
                <a:cubicBezTo>
                  <a:pt x="30" y="148"/>
                  <a:pt x="26" y="149"/>
                  <a:pt x="27" y="151"/>
                </a:cubicBezTo>
                <a:cubicBezTo>
                  <a:pt x="29" y="150"/>
                  <a:pt x="30" y="152"/>
                  <a:pt x="31" y="151"/>
                </a:cubicBezTo>
                <a:cubicBezTo>
                  <a:pt x="29" y="150"/>
                  <a:pt x="31" y="150"/>
                  <a:pt x="32" y="149"/>
                </a:cubicBezTo>
                <a:cubicBezTo>
                  <a:pt x="34" y="149"/>
                  <a:pt x="31" y="150"/>
                  <a:pt x="33" y="151"/>
                </a:cubicBezTo>
                <a:cubicBezTo>
                  <a:pt x="34" y="150"/>
                  <a:pt x="35" y="149"/>
                  <a:pt x="34" y="148"/>
                </a:cubicBezTo>
                <a:cubicBezTo>
                  <a:pt x="35" y="149"/>
                  <a:pt x="37" y="148"/>
                  <a:pt x="38" y="149"/>
                </a:cubicBezTo>
                <a:cubicBezTo>
                  <a:pt x="39" y="150"/>
                  <a:pt x="35" y="149"/>
                  <a:pt x="36" y="150"/>
                </a:cubicBezTo>
                <a:cubicBezTo>
                  <a:pt x="39" y="151"/>
                  <a:pt x="38" y="148"/>
                  <a:pt x="41" y="148"/>
                </a:cubicBezTo>
                <a:cubicBezTo>
                  <a:pt x="40" y="147"/>
                  <a:pt x="42" y="145"/>
                  <a:pt x="43" y="145"/>
                </a:cubicBezTo>
                <a:cubicBezTo>
                  <a:pt x="46" y="145"/>
                  <a:pt x="42" y="145"/>
                  <a:pt x="43" y="147"/>
                </a:cubicBezTo>
                <a:cubicBezTo>
                  <a:pt x="44" y="147"/>
                  <a:pt x="44" y="147"/>
                  <a:pt x="44" y="147"/>
                </a:cubicBezTo>
                <a:cubicBezTo>
                  <a:pt x="46" y="149"/>
                  <a:pt x="40" y="149"/>
                  <a:pt x="41" y="151"/>
                </a:cubicBezTo>
                <a:cubicBezTo>
                  <a:pt x="43" y="151"/>
                  <a:pt x="43" y="151"/>
                  <a:pt x="43" y="151"/>
                </a:cubicBezTo>
                <a:cubicBezTo>
                  <a:pt x="42" y="151"/>
                  <a:pt x="42" y="152"/>
                  <a:pt x="42" y="153"/>
                </a:cubicBezTo>
                <a:cubicBezTo>
                  <a:pt x="43" y="151"/>
                  <a:pt x="46" y="153"/>
                  <a:pt x="46" y="153"/>
                </a:cubicBezTo>
                <a:cubicBezTo>
                  <a:pt x="46" y="151"/>
                  <a:pt x="45" y="153"/>
                  <a:pt x="45" y="152"/>
                </a:cubicBezTo>
                <a:cubicBezTo>
                  <a:pt x="47" y="152"/>
                  <a:pt x="48" y="150"/>
                  <a:pt x="50" y="151"/>
                </a:cubicBezTo>
                <a:cubicBezTo>
                  <a:pt x="48" y="152"/>
                  <a:pt x="50" y="153"/>
                  <a:pt x="49" y="153"/>
                </a:cubicBezTo>
                <a:cubicBezTo>
                  <a:pt x="51" y="154"/>
                  <a:pt x="50" y="152"/>
                  <a:pt x="52" y="153"/>
                </a:cubicBezTo>
                <a:cubicBezTo>
                  <a:pt x="51" y="153"/>
                  <a:pt x="51" y="153"/>
                  <a:pt x="51" y="153"/>
                </a:cubicBezTo>
                <a:cubicBezTo>
                  <a:pt x="57" y="154"/>
                  <a:pt x="65" y="155"/>
                  <a:pt x="71" y="153"/>
                </a:cubicBezTo>
                <a:cubicBezTo>
                  <a:pt x="72" y="154"/>
                  <a:pt x="73" y="155"/>
                  <a:pt x="76" y="156"/>
                </a:cubicBezTo>
                <a:cubicBezTo>
                  <a:pt x="75" y="155"/>
                  <a:pt x="77" y="155"/>
                  <a:pt x="77" y="154"/>
                </a:cubicBezTo>
                <a:cubicBezTo>
                  <a:pt x="79" y="156"/>
                  <a:pt x="79" y="156"/>
                  <a:pt x="79" y="156"/>
                </a:cubicBezTo>
                <a:cubicBezTo>
                  <a:pt x="80" y="157"/>
                  <a:pt x="83" y="156"/>
                  <a:pt x="85" y="155"/>
                </a:cubicBezTo>
                <a:cubicBezTo>
                  <a:pt x="85" y="156"/>
                  <a:pt x="85" y="156"/>
                  <a:pt x="85" y="156"/>
                </a:cubicBezTo>
                <a:cubicBezTo>
                  <a:pt x="87" y="157"/>
                  <a:pt x="87" y="156"/>
                  <a:pt x="87" y="155"/>
                </a:cubicBezTo>
                <a:cubicBezTo>
                  <a:pt x="88" y="156"/>
                  <a:pt x="88" y="156"/>
                  <a:pt x="88" y="156"/>
                </a:cubicBezTo>
                <a:cubicBezTo>
                  <a:pt x="89" y="155"/>
                  <a:pt x="89" y="155"/>
                  <a:pt x="89" y="155"/>
                </a:cubicBezTo>
                <a:cubicBezTo>
                  <a:pt x="90" y="155"/>
                  <a:pt x="92" y="155"/>
                  <a:pt x="92" y="157"/>
                </a:cubicBezTo>
                <a:cubicBezTo>
                  <a:pt x="93" y="157"/>
                  <a:pt x="93" y="156"/>
                  <a:pt x="93" y="156"/>
                </a:cubicBezTo>
                <a:cubicBezTo>
                  <a:pt x="94" y="157"/>
                  <a:pt x="99" y="157"/>
                  <a:pt x="101" y="157"/>
                </a:cubicBezTo>
                <a:cubicBezTo>
                  <a:pt x="100" y="156"/>
                  <a:pt x="100" y="156"/>
                  <a:pt x="100" y="155"/>
                </a:cubicBezTo>
                <a:cubicBezTo>
                  <a:pt x="101" y="153"/>
                  <a:pt x="101" y="155"/>
                  <a:pt x="102" y="154"/>
                </a:cubicBezTo>
                <a:cubicBezTo>
                  <a:pt x="102" y="155"/>
                  <a:pt x="103" y="156"/>
                  <a:pt x="102" y="156"/>
                </a:cubicBezTo>
                <a:cubicBezTo>
                  <a:pt x="106" y="158"/>
                  <a:pt x="111" y="157"/>
                  <a:pt x="116" y="157"/>
                </a:cubicBezTo>
                <a:cubicBezTo>
                  <a:pt x="117" y="157"/>
                  <a:pt x="117" y="157"/>
                  <a:pt x="117" y="156"/>
                </a:cubicBezTo>
                <a:cubicBezTo>
                  <a:pt x="120" y="158"/>
                  <a:pt x="124" y="156"/>
                  <a:pt x="127" y="157"/>
                </a:cubicBezTo>
                <a:cubicBezTo>
                  <a:pt x="127" y="156"/>
                  <a:pt x="128" y="154"/>
                  <a:pt x="129" y="154"/>
                </a:cubicBezTo>
                <a:cubicBezTo>
                  <a:pt x="131" y="153"/>
                  <a:pt x="130" y="156"/>
                  <a:pt x="132" y="157"/>
                </a:cubicBezTo>
                <a:cubicBezTo>
                  <a:pt x="133" y="156"/>
                  <a:pt x="135" y="156"/>
                  <a:pt x="135" y="156"/>
                </a:cubicBezTo>
                <a:cubicBezTo>
                  <a:pt x="135" y="156"/>
                  <a:pt x="135" y="156"/>
                  <a:pt x="135" y="156"/>
                </a:cubicBezTo>
                <a:cubicBezTo>
                  <a:pt x="136" y="155"/>
                  <a:pt x="138" y="155"/>
                  <a:pt x="139" y="155"/>
                </a:cubicBezTo>
                <a:cubicBezTo>
                  <a:pt x="139" y="156"/>
                  <a:pt x="139" y="156"/>
                  <a:pt x="139" y="156"/>
                </a:cubicBezTo>
                <a:cubicBezTo>
                  <a:pt x="140" y="156"/>
                  <a:pt x="142" y="156"/>
                  <a:pt x="143" y="156"/>
                </a:cubicBezTo>
                <a:cubicBezTo>
                  <a:pt x="143" y="155"/>
                  <a:pt x="146" y="156"/>
                  <a:pt x="147" y="154"/>
                </a:cubicBezTo>
                <a:cubicBezTo>
                  <a:pt x="147" y="155"/>
                  <a:pt x="146" y="155"/>
                  <a:pt x="147" y="155"/>
                </a:cubicBezTo>
                <a:cubicBezTo>
                  <a:pt x="147" y="154"/>
                  <a:pt x="147" y="154"/>
                  <a:pt x="147" y="154"/>
                </a:cubicBezTo>
                <a:cubicBezTo>
                  <a:pt x="149" y="154"/>
                  <a:pt x="149" y="154"/>
                  <a:pt x="149" y="154"/>
                </a:cubicBezTo>
                <a:cubicBezTo>
                  <a:pt x="149" y="155"/>
                  <a:pt x="149" y="155"/>
                  <a:pt x="148" y="156"/>
                </a:cubicBezTo>
                <a:cubicBezTo>
                  <a:pt x="150" y="156"/>
                  <a:pt x="149" y="155"/>
                  <a:pt x="150" y="154"/>
                </a:cubicBezTo>
                <a:cubicBezTo>
                  <a:pt x="151" y="153"/>
                  <a:pt x="151" y="154"/>
                  <a:pt x="152" y="155"/>
                </a:cubicBezTo>
                <a:cubicBezTo>
                  <a:pt x="152" y="155"/>
                  <a:pt x="151" y="154"/>
                  <a:pt x="151" y="155"/>
                </a:cubicBezTo>
                <a:cubicBezTo>
                  <a:pt x="150" y="156"/>
                  <a:pt x="152" y="155"/>
                  <a:pt x="152" y="156"/>
                </a:cubicBezTo>
                <a:cubicBezTo>
                  <a:pt x="152" y="156"/>
                  <a:pt x="152" y="154"/>
                  <a:pt x="153" y="154"/>
                </a:cubicBezTo>
                <a:cubicBezTo>
                  <a:pt x="154" y="154"/>
                  <a:pt x="157" y="154"/>
                  <a:pt x="157" y="155"/>
                </a:cubicBezTo>
                <a:cubicBezTo>
                  <a:pt x="158" y="154"/>
                  <a:pt x="159" y="154"/>
                  <a:pt x="159" y="154"/>
                </a:cubicBezTo>
                <a:cubicBezTo>
                  <a:pt x="158" y="153"/>
                  <a:pt x="157" y="153"/>
                  <a:pt x="157" y="153"/>
                </a:cubicBezTo>
                <a:cubicBezTo>
                  <a:pt x="157" y="152"/>
                  <a:pt x="159" y="152"/>
                  <a:pt x="159" y="152"/>
                </a:cubicBezTo>
                <a:cubicBezTo>
                  <a:pt x="159" y="153"/>
                  <a:pt x="159" y="153"/>
                  <a:pt x="159" y="153"/>
                </a:cubicBezTo>
                <a:cubicBezTo>
                  <a:pt x="159" y="152"/>
                  <a:pt x="161" y="152"/>
                  <a:pt x="160" y="152"/>
                </a:cubicBezTo>
                <a:cubicBezTo>
                  <a:pt x="162" y="153"/>
                  <a:pt x="162" y="153"/>
                  <a:pt x="162" y="153"/>
                </a:cubicBezTo>
                <a:cubicBezTo>
                  <a:pt x="162" y="152"/>
                  <a:pt x="164" y="152"/>
                  <a:pt x="165" y="151"/>
                </a:cubicBezTo>
                <a:cubicBezTo>
                  <a:pt x="166" y="153"/>
                  <a:pt x="165" y="154"/>
                  <a:pt x="167" y="154"/>
                </a:cubicBezTo>
                <a:cubicBezTo>
                  <a:pt x="169" y="152"/>
                  <a:pt x="169" y="152"/>
                  <a:pt x="169" y="152"/>
                </a:cubicBezTo>
                <a:cubicBezTo>
                  <a:pt x="170" y="152"/>
                  <a:pt x="171" y="152"/>
                  <a:pt x="170" y="153"/>
                </a:cubicBezTo>
                <a:cubicBezTo>
                  <a:pt x="174" y="153"/>
                  <a:pt x="174" y="149"/>
                  <a:pt x="177" y="150"/>
                </a:cubicBezTo>
                <a:cubicBezTo>
                  <a:pt x="176" y="152"/>
                  <a:pt x="177" y="152"/>
                  <a:pt x="179" y="152"/>
                </a:cubicBezTo>
                <a:cubicBezTo>
                  <a:pt x="179" y="152"/>
                  <a:pt x="179" y="151"/>
                  <a:pt x="179" y="151"/>
                </a:cubicBezTo>
                <a:cubicBezTo>
                  <a:pt x="179" y="150"/>
                  <a:pt x="179" y="152"/>
                  <a:pt x="177" y="151"/>
                </a:cubicBezTo>
                <a:cubicBezTo>
                  <a:pt x="177" y="150"/>
                  <a:pt x="178" y="151"/>
                  <a:pt x="179" y="150"/>
                </a:cubicBezTo>
                <a:cubicBezTo>
                  <a:pt x="182" y="153"/>
                  <a:pt x="188" y="149"/>
                  <a:pt x="193" y="149"/>
                </a:cubicBezTo>
                <a:cubicBezTo>
                  <a:pt x="192" y="148"/>
                  <a:pt x="194" y="149"/>
                  <a:pt x="195" y="148"/>
                </a:cubicBezTo>
                <a:cubicBezTo>
                  <a:pt x="195" y="150"/>
                  <a:pt x="198" y="147"/>
                  <a:pt x="199" y="148"/>
                </a:cubicBezTo>
                <a:cubicBezTo>
                  <a:pt x="198" y="146"/>
                  <a:pt x="198" y="146"/>
                  <a:pt x="198" y="146"/>
                </a:cubicBezTo>
                <a:cubicBezTo>
                  <a:pt x="201" y="147"/>
                  <a:pt x="202" y="143"/>
                  <a:pt x="204" y="144"/>
                </a:cubicBezTo>
                <a:cubicBezTo>
                  <a:pt x="205" y="144"/>
                  <a:pt x="203" y="146"/>
                  <a:pt x="203" y="146"/>
                </a:cubicBezTo>
                <a:cubicBezTo>
                  <a:pt x="205" y="147"/>
                  <a:pt x="208" y="143"/>
                  <a:pt x="210" y="145"/>
                </a:cubicBezTo>
                <a:cubicBezTo>
                  <a:pt x="210" y="144"/>
                  <a:pt x="209" y="143"/>
                  <a:pt x="211" y="142"/>
                </a:cubicBezTo>
                <a:cubicBezTo>
                  <a:pt x="212" y="142"/>
                  <a:pt x="215" y="142"/>
                  <a:pt x="215" y="142"/>
                </a:cubicBezTo>
                <a:cubicBezTo>
                  <a:pt x="216" y="142"/>
                  <a:pt x="216" y="141"/>
                  <a:pt x="218" y="141"/>
                </a:cubicBezTo>
                <a:cubicBezTo>
                  <a:pt x="218" y="142"/>
                  <a:pt x="217" y="142"/>
                  <a:pt x="217" y="142"/>
                </a:cubicBezTo>
                <a:cubicBezTo>
                  <a:pt x="219" y="142"/>
                  <a:pt x="220" y="141"/>
                  <a:pt x="222" y="140"/>
                </a:cubicBezTo>
                <a:cubicBezTo>
                  <a:pt x="223" y="140"/>
                  <a:pt x="223" y="140"/>
                  <a:pt x="223" y="140"/>
                </a:cubicBezTo>
                <a:cubicBezTo>
                  <a:pt x="228" y="137"/>
                  <a:pt x="226" y="138"/>
                  <a:pt x="227" y="137"/>
                </a:cubicBezTo>
                <a:cubicBezTo>
                  <a:pt x="228" y="135"/>
                  <a:pt x="230" y="133"/>
                  <a:pt x="230" y="132"/>
                </a:cubicBezTo>
                <a:cubicBezTo>
                  <a:pt x="229" y="130"/>
                  <a:pt x="232" y="128"/>
                  <a:pt x="230" y="128"/>
                </a:cubicBezTo>
                <a:cubicBezTo>
                  <a:pt x="230" y="128"/>
                  <a:pt x="231" y="127"/>
                  <a:pt x="231" y="127"/>
                </a:cubicBezTo>
                <a:cubicBezTo>
                  <a:pt x="231" y="126"/>
                  <a:pt x="229" y="125"/>
                  <a:pt x="229" y="124"/>
                </a:cubicBezTo>
                <a:cubicBezTo>
                  <a:pt x="231" y="125"/>
                  <a:pt x="231" y="125"/>
                  <a:pt x="231" y="125"/>
                </a:cubicBezTo>
                <a:cubicBezTo>
                  <a:pt x="232" y="125"/>
                  <a:pt x="232" y="122"/>
                  <a:pt x="233" y="121"/>
                </a:cubicBezTo>
                <a:cubicBezTo>
                  <a:pt x="231" y="122"/>
                  <a:pt x="233" y="120"/>
                  <a:pt x="232" y="120"/>
                </a:cubicBezTo>
                <a:cubicBezTo>
                  <a:pt x="232" y="118"/>
                  <a:pt x="232" y="118"/>
                  <a:pt x="232" y="118"/>
                </a:cubicBezTo>
                <a:cubicBezTo>
                  <a:pt x="232" y="116"/>
                  <a:pt x="231" y="118"/>
                  <a:pt x="231" y="115"/>
                </a:cubicBezTo>
                <a:cubicBezTo>
                  <a:pt x="231" y="114"/>
                  <a:pt x="233" y="115"/>
                  <a:pt x="233" y="116"/>
                </a:cubicBezTo>
                <a:cubicBezTo>
                  <a:pt x="234" y="114"/>
                  <a:pt x="233" y="113"/>
                  <a:pt x="233" y="112"/>
                </a:cubicBezTo>
                <a:cubicBezTo>
                  <a:pt x="233" y="112"/>
                  <a:pt x="233" y="112"/>
                  <a:pt x="233" y="112"/>
                </a:cubicBezTo>
                <a:cubicBezTo>
                  <a:pt x="233" y="112"/>
                  <a:pt x="233" y="112"/>
                  <a:pt x="233" y="112"/>
                </a:cubicBezTo>
                <a:cubicBezTo>
                  <a:pt x="233" y="111"/>
                  <a:pt x="233" y="111"/>
                  <a:pt x="233" y="110"/>
                </a:cubicBezTo>
                <a:cubicBezTo>
                  <a:pt x="233" y="110"/>
                  <a:pt x="233" y="110"/>
                  <a:pt x="233" y="110"/>
                </a:cubicBezTo>
                <a:cubicBezTo>
                  <a:pt x="233" y="111"/>
                  <a:pt x="233" y="111"/>
                  <a:pt x="233" y="111"/>
                </a:cubicBezTo>
                <a:cubicBezTo>
                  <a:pt x="233" y="111"/>
                  <a:pt x="233" y="111"/>
                  <a:pt x="233" y="110"/>
                </a:cubicBezTo>
                <a:cubicBezTo>
                  <a:pt x="234" y="110"/>
                  <a:pt x="234" y="110"/>
                  <a:pt x="234" y="110"/>
                </a:cubicBezTo>
                <a:cubicBezTo>
                  <a:pt x="234" y="109"/>
                  <a:pt x="234" y="109"/>
                  <a:pt x="234" y="109"/>
                </a:cubicBezTo>
                <a:cubicBezTo>
                  <a:pt x="235" y="109"/>
                  <a:pt x="235" y="109"/>
                  <a:pt x="235" y="109"/>
                </a:cubicBezTo>
                <a:cubicBezTo>
                  <a:pt x="235" y="108"/>
                  <a:pt x="234" y="106"/>
                  <a:pt x="234" y="106"/>
                </a:cubicBezTo>
                <a:cubicBezTo>
                  <a:pt x="235" y="102"/>
                  <a:pt x="235" y="96"/>
                  <a:pt x="234" y="94"/>
                </a:cubicBezTo>
                <a:cubicBezTo>
                  <a:pt x="234" y="94"/>
                  <a:pt x="235" y="94"/>
                  <a:pt x="234" y="94"/>
                </a:cubicBezTo>
                <a:cubicBezTo>
                  <a:pt x="234" y="93"/>
                  <a:pt x="233" y="91"/>
                  <a:pt x="234" y="91"/>
                </a:cubicBezTo>
                <a:cubicBezTo>
                  <a:pt x="234" y="90"/>
                  <a:pt x="235" y="90"/>
                  <a:pt x="235" y="88"/>
                </a:cubicBezTo>
                <a:cubicBezTo>
                  <a:pt x="235" y="88"/>
                  <a:pt x="234" y="88"/>
                  <a:pt x="234" y="88"/>
                </a:cubicBezTo>
                <a:cubicBezTo>
                  <a:pt x="236" y="85"/>
                  <a:pt x="233" y="81"/>
                  <a:pt x="234" y="77"/>
                </a:cubicBezTo>
                <a:cubicBezTo>
                  <a:pt x="235" y="78"/>
                  <a:pt x="235" y="78"/>
                  <a:pt x="235" y="79"/>
                </a:cubicBezTo>
                <a:cubicBezTo>
                  <a:pt x="235" y="76"/>
                  <a:pt x="235" y="73"/>
                  <a:pt x="233" y="70"/>
                </a:cubicBezTo>
                <a:cubicBezTo>
                  <a:pt x="234" y="71"/>
                  <a:pt x="234" y="71"/>
                  <a:pt x="235" y="71"/>
                </a:cubicBezTo>
                <a:close/>
                <a:moveTo>
                  <a:pt x="233" y="107"/>
                </a:moveTo>
                <a:cubicBezTo>
                  <a:pt x="233" y="107"/>
                  <a:pt x="233" y="108"/>
                  <a:pt x="233" y="108"/>
                </a:cubicBezTo>
                <a:cubicBezTo>
                  <a:pt x="233" y="108"/>
                  <a:pt x="233" y="107"/>
                  <a:pt x="233" y="107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lIns="36000" tIns="72000" rIns="36000" bIns="36000" anchor="ctr" anchorCtr="1"/>
          <a:lstStyle>
            <a:lvl1pPr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l-PL" sz="1200" dirty="0" err="1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ThROTTLE</a:t>
            </a: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 ANGLE  </a:t>
            </a:r>
          </a:p>
          <a:p>
            <a:pPr algn="ctr">
              <a:spcBef>
                <a:spcPct val="0"/>
              </a:spcBef>
              <a:buClr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Max : 13.37 ◦</a:t>
            </a:r>
          </a:p>
          <a:p>
            <a:pPr algn="ctr">
              <a:spcBef>
                <a:spcPct val="0"/>
              </a:spcBef>
              <a:buClr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Min : 7.37◦</a:t>
            </a:r>
          </a:p>
          <a:p>
            <a:pPr algn="ctr">
              <a:spcBef>
                <a:spcPct val="0"/>
              </a:spcBef>
              <a:buClr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Mean : 11.7◦</a:t>
            </a:r>
          </a:p>
        </p:txBody>
      </p:sp>
      <p:sp>
        <p:nvSpPr>
          <p:cNvPr id="90" name="Pięciokąt 1">
            <a:extLst>
              <a:ext uri="{FF2B5EF4-FFF2-40B4-BE49-F238E27FC236}">
                <a16:creationId xmlns:a16="http://schemas.microsoft.com/office/drawing/2014/main" id="{D55F2984-CE9F-405F-82ED-C225F759CB55}"/>
              </a:ext>
            </a:extLst>
          </p:cNvPr>
          <p:cNvSpPr/>
          <p:nvPr/>
        </p:nvSpPr>
        <p:spPr>
          <a:xfrm rot="5400000">
            <a:off x="9563321" y="3019470"/>
            <a:ext cx="437129" cy="2487324"/>
          </a:xfrm>
          <a:prstGeom prst="homePlate">
            <a:avLst>
              <a:gd name="adj" fmla="val 31349"/>
            </a:avLst>
          </a:prstGeom>
          <a:solidFill>
            <a:srgbClr val="15979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1" name="Prostokąt zaokrąglony 70">
            <a:extLst>
              <a:ext uri="{FF2B5EF4-FFF2-40B4-BE49-F238E27FC236}">
                <a16:creationId xmlns:a16="http://schemas.microsoft.com/office/drawing/2014/main" id="{638CDC2E-145E-4C64-B5F8-801BC1D28B81}"/>
              </a:ext>
            </a:extLst>
          </p:cNvPr>
          <p:cNvSpPr/>
          <p:nvPr/>
        </p:nvSpPr>
        <p:spPr>
          <a:xfrm>
            <a:off x="8538224" y="4030708"/>
            <a:ext cx="2487325" cy="1501895"/>
          </a:xfrm>
          <a:prstGeom prst="roundRect">
            <a:avLst>
              <a:gd name="adj" fmla="val 0"/>
            </a:avLst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latin typeface="Calibri"/>
            </a:endParaRPr>
          </a:p>
        </p:txBody>
      </p:sp>
      <p:sp>
        <p:nvSpPr>
          <p:cNvPr id="92" name="Prostokąt 35">
            <a:extLst>
              <a:ext uri="{FF2B5EF4-FFF2-40B4-BE49-F238E27FC236}">
                <a16:creationId xmlns:a16="http://schemas.microsoft.com/office/drawing/2014/main" id="{50FAFA5D-8ACE-4502-81A4-CCFE38484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5888" y="4110373"/>
            <a:ext cx="190114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350" b="1" kern="0" dirty="0">
                <a:solidFill>
                  <a:schemeClr val="bg1"/>
                </a:solidFill>
              </a:rPr>
              <a:t>Metrics = ∑ Errors</a:t>
            </a:r>
            <a:endParaRPr lang="en-US" sz="1350" kern="0" dirty="0">
              <a:solidFill>
                <a:schemeClr val="bg1"/>
              </a:solidFill>
            </a:endParaRPr>
          </a:p>
        </p:txBody>
      </p:sp>
      <p:sp>
        <p:nvSpPr>
          <p:cNvPr id="93" name="Freeform 6">
            <a:extLst>
              <a:ext uri="{FF2B5EF4-FFF2-40B4-BE49-F238E27FC236}">
                <a16:creationId xmlns:a16="http://schemas.microsoft.com/office/drawing/2014/main" id="{EA43A68D-630C-4441-A0B3-4AAD762E9F4B}"/>
              </a:ext>
            </a:extLst>
          </p:cNvPr>
          <p:cNvSpPr>
            <a:spLocks/>
          </p:cNvSpPr>
          <p:nvPr/>
        </p:nvSpPr>
        <p:spPr bwMode="auto">
          <a:xfrm>
            <a:off x="8825888" y="5365168"/>
            <a:ext cx="1720216" cy="48740"/>
          </a:xfrm>
          <a:custGeom>
            <a:avLst/>
            <a:gdLst/>
            <a:ahLst/>
            <a:cxnLst/>
            <a:rect l="l" t="t" r="r" b="b"/>
            <a:pathLst>
              <a:path w="4230688" h="323122">
                <a:moveTo>
                  <a:pt x="690731" y="306944"/>
                </a:moveTo>
                <a:lnTo>
                  <a:pt x="690926" y="307256"/>
                </a:lnTo>
                <a:lnTo>
                  <a:pt x="686864" y="315369"/>
                </a:lnTo>
                <a:close/>
                <a:moveTo>
                  <a:pt x="616109" y="299788"/>
                </a:moveTo>
                <a:cubicBezTo>
                  <a:pt x="619443" y="298845"/>
                  <a:pt x="622300" y="299788"/>
                  <a:pt x="622300" y="307328"/>
                </a:cubicBezTo>
                <a:cubicBezTo>
                  <a:pt x="618490" y="296017"/>
                  <a:pt x="603250" y="322409"/>
                  <a:pt x="607060" y="303558"/>
                </a:cubicBezTo>
                <a:cubicBezTo>
                  <a:pt x="608965" y="303558"/>
                  <a:pt x="612775" y="300730"/>
                  <a:pt x="616109" y="299788"/>
                </a:cubicBezTo>
                <a:close/>
                <a:moveTo>
                  <a:pt x="454554" y="292247"/>
                </a:moveTo>
                <a:lnTo>
                  <a:pt x="458259" y="304649"/>
                </a:lnTo>
                <a:cubicBezTo>
                  <a:pt x="457333" y="307130"/>
                  <a:pt x="454555" y="308122"/>
                  <a:pt x="450850" y="308122"/>
                </a:cubicBezTo>
                <a:cubicBezTo>
                  <a:pt x="450850" y="300185"/>
                  <a:pt x="454554" y="296216"/>
                  <a:pt x="454554" y="292247"/>
                </a:cubicBezTo>
                <a:close/>
                <a:moveTo>
                  <a:pt x="2509981" y="291195"/>
                </a:moveTo>
                <a:cubicBezTo>
                  <a:pt x="2510643" y="295092"/>
                  <a:pt x="2510774" y="299730"/>
                  <a:pt x="2512484" y="299730"/>
                </a:cubicBezTo>
                <a:cubicBezTo>
                  <a:pt x="2507667" y="302090"/>
                  <a:pt x="2510680" y="295245"/>
                  <a:pt x="2509981" y="291195"/>
                </a:cubicBezTo>
                <a:close/>
                <a:moveTo>
                  <a:pt x="2509608" y="289487"/>
                </a:moveTo>
                <a:cubicBezTo>
                  <a:pt x="2510101" y="289846"/>
                  <a:pt x="2510261" y="290465"/>
                  <a:pt x="2509981" y="291195"/>
                </a:cubicBezTo>
                <a:close/>
                <a:moveTo>
                  <a:pt x="2508837" y="285953"/>
                </a:moveTo>
                <a:lnTo>
                  <a:pt x="2509608" y="289487"/>
                </a:lnTo>
                <a:cubicBezTo>
                  <a:pt x="2509109" y="288352"/>
                  <a:pt x="2507723" y="287980"/>
                  <a:pt x="2505075" y="288845"/>
                </a:cubicBezTo>
                <a:close/>
                <a:moveTo>
                  <a:pt x="679450" y="284309"/>
                </a:moveTo>
                <a:lnTo>
                  <a:pt x="686859" y="284309"/>
                </a:lnTo>
                <a:cubicBezTo>
                  <a:pt x="690563" y="291929"/>
                  <a:pt x="683154" y="299549"/>
                  <a:pt x="683154" y="303359"/>
                </a:cubicBezTo>
                <a:close/>
                <a:moveTo>
                  <a:pt x="2260205" y="270417"/>
                </a:moveTo>
                <a:lnTo>
                  <a:pt x="2260348" y="270933"/>
                </a:lnTo>
                <a:cubicBezTo>
                  <a:pt x="2259948" y="271294"/>
                  <a:pt x="2259525" y="271348"/>
                  <a:pt x="2259116" y="271149"/>
                </a:cubicBezTo>
                <a:close/>
                <a:moveTo>
                  <a:pt x="1943100" y="266847"/>
                </a:moveTo>
                <a:lnTo>
                  <a:pt x="1951038" y="270022"/>
                </a:lnTo>
                <a:lnTo>
                  <a:pt x="1943100" y="277959"/>
                </a:lnTo>
                <a:close/>
                <a:moveTo>
                  <a:pt x="461169" y="262084"/>
                </a:moveTo>
                <a:cubicBezTo>
                  <a:pt x="464326" y="262084"/>
                  <a:pt x="467484" y="266907"/>
                  <a:pt x="470500" y="272792"/>
                </a:cubicBezTo>
                <a:cubicBezTo>
                  <a:pt x="466196" y="271480"/>
                  <a:pt x="458226" y="276212"/>
                  <a:pt x="461169" y="262084"/>
                </a:cubicBezTo>
                <a:close/>
                <a:moveTo>
                  <a:pt x="2291359" y="258271"/>
                </a:moveTo>
                <a:lnTo>
                  <a:pt x="2285073" y="260734"/>
                </a:lnTo>
                <a:lnTo>
                  <a:pt x="2288147" y="262947"/>
                </a:lnTo>
                <a:close/>
                <a:moveTo>
                  <a:pt x="2540015" y="246594"/>
                </a:moveTo>
                <a:lnTo>
                  <a:pt x="2539403" y="247970"/>
                </a:lnTo>
                <a:cubicBezTo>
                  <a:pt x="2539350" y="247837"/>
                  <a:pt x="2539298" y="247705"/>
                  <a:pt x="2539361" y="247530"/>
                </a:cubicBezTo>
                <a:close/>
                <a:moveTo>
                  <a:pt x="322813" y="246039"/>
                </a:moveTo>
                <a:lnTo>
                  <a:pt x="324000" y="247581"/>
                </a:lnTo>
                <a:lnTo>
                  <a:pt x="315606" y="255459"/>
                </a:lnTo>
                <a:cubicBezTo>
                  <a:pt x="318418" y="247970"/>
                  <a:pt x="320762" y="245629"/>
                  <a:pt x="322813" y="246039"/>
                </a:cubicBezTo>
                <a:close/>
                <a:moveTo>
                  <a:pt x="385763" y="236684"/>
                </a:moveTo>
                <a:cubicBezTo>
                  <a:pt x="385763" y="247797"/>
                  <a:pt x="367620" y="258909"/>
                  <a:pt x="360363" y="258909"/>
                </a:cubicBezTo>
                <a:close/>
                <a:moveTo>
                  <a:pt x="2543621" y="235332"/>
                </a:moveTo>
                <a:cubicBezTo>
                  <a:pt x="2544090" y="234630"/>
                  <a:pt x="2545028" y="234864"/>
                  <a:pt x="2546903" y="236736"/>
                </a:cubicBezTo>
                <a:lnTo>
                  <a:pt x="2540015" y="246594"/>
                </a:lnTo>
                <a:cubicBezTo>
                  <a:pt x="2544698" y="246705"/>
                  <a:pt x="2542302" y="237309"/>
                  <a:pt x="2543621" y="235332"/>
                </a:cubicBezTo>
                <a:close/>
                <a:moveTo>
                  <a:pt x="327595" y="234205"/>
                </a:moveTo>
                <a:cubicBezTo>
                  <a:pt x="338579" y="242162"/>
                  <a:pt x="345486" y="267175"/>
                  <a:pt x="341857" y="281670"/>
                </a:cubicBezTo>
                <a:cubicBezTo>
                  <a:pt x="334356" y="277925"/>
                  <a:pt x="341857" y="266692"/>
                  <a:pt x="338106" y="259203"/>
                </a:cubicBezTo>
                <a:lnTo>
                  <a:pt x="333009" y="262304"/>
                </a:lnTo>
                <a:cubicBezTo>
                  <a:pt x="330303" y="259202"/>
                  <a:pt x="327768" y="250108"/>
                  <a:pt x="324000" y="247581"/>
                </a:cubicBezTo>
                <a:cubicBezTo>
                  <a:pt x="327203" y="244428"/>
                  <a:pt x="328089" y="239669"/>
                  <a:pt x="327595" y="234205"/>
                </a:cubicBezTo>
                <a:close/>
                <a:moveTo>
                  <a:pt x="315384" y="224438"/>
                </a:moveTo>
                <a:cubicBezTo>
                  <a:pt x="316310" y="226705"/>
                  <a:pt x="317236" y="230334"/>
                  <a:pt x="319088" y="232148"/>
                </a:cubicBezTo>
                <a:cubicBezTo>
                  <a:pt x="315384" y="232148"/>
                  <a:pt x="311679" y="243034"/>
                  <a:pt x="307975" y="235777"/>
                </a:cubicBezTo>
                <a:cubicBezTo>
                  <a:pt x="311679" y="235777"/>
                  <a:pt x="311679" y="228520"/>
                  <a:pt x="311679" y="224891"/>
                </a:cubicBezTo>
                <a:close/>
                <a:moveTo>
                  <a:pt x="327968" y="219090"/>
                </a:moveTo>
                <a:cubicBezTo>
                  <a:pt x="328116" y="224506"/>
                  <a:pt x="328449" y="229613"/>
                  <a:pt x="327595" y="234205"/>
                </a:cubicBezTo>
                <a:lnTo>
                  <a:pt x="326856" y="232992"/>
                </a:lnTo>
                <a:cubicBezTo>
                  <a:pt x="324907" y="225208"/>
                  <a:pt x="325744" y="221216"/>
                  <a:pt x="327968" y="219090"/>
                </a:cubicBezTo>
                <a:close/>
                <a:moveTo>
                  <a:pt x="2805113" y="203347"/>
                </a:moveTo>
                <a:lnTo>
                  <a:pt x="2809876" y="228747"/>
                </a:lnTo>
                <a:lnTo>
                  <a:pt x="2805113" y="231922"/>
                </a:lnTo>
                <a:close/>
                <a:moveTo>
                  <a:pt x="2480" y="63779"/>
                </a:moveTo>
                <a:lnTo>
                  <a:pt x="7937" y="68409"/>
                </a:lnTo>
                <a:cubicBezTo>
                  <a:pt x="-7938" y="72114"/>
                  <a:pt x="15875" y="90634"/>
                  <a:pt x="0" y="75818"/>
                </a:cubicBezTo>
                <a:close/>
                <a:moveTo>
                  <a:pt x="26988" y="63647"/>
                </a:moveTo>
                <a:cubicBezTo>
                  <a:pt x="30560" y="78656"/>
                  <a:pt x="41276" y="86161"/>
                  <a:pt x="30560" y="104922"/>
                </a:cubicBezTo>
                <a:cubicBezTo>
                  <a:pt x="30560" y="93665"/>
                  <a:pt x="26988" y="74904"/>
                  <a:pt x="26988" y="63647"/>
                </a:cubicBezTo>
                <a:close/>
                <a:moveTo>
                  <a:pt x="1999391" y="27049"/>
                </a:moveTo>
                <a:cubicBezTo>
                  <a:pt x="1997398" y="29323"/>
                  <a:pt x="1995384" y="31165"/>
                  <a:pt x="1992094" y="30903"/>
                </a:cubicBezTo>
                <a:lnTo>
                  <a:pt x="1991891" y="30793"/>
                </a:lnTo>
                <a:cubicBezTo>
                  <a:pt x="1995641" y="27049"/>
                  <a:pt x="1995641" y="27049"/>
                  <a:pt x="1999391" y="27049"/>
                </a:cubicBezTo>
                <a:close/>
                <a:moveTo>
                  <a:pt x="1305627" y="12071"/>
                </a:moveTo>
                <a:cubicBezTo>
                  <a:pt x="1305633" y="12074"/>
                  <a:pt x="1305705" y="12110"/>
                  <a:pt x="1306564" y="12539"/>
                </a:cubicBezTo>
                <a:lnTo>
                  <a:pt x="1313127" y="15815"/>
                </a:lnTo>
                <a:cubicBezTo>
                  <a:pt x="1310304" y="16621"/>
                  <a:pt x="1307654" y="17339"/>
                  <a:pt x="1304900" y="17006"/>
                </a:cubicBezTo>
                <a:close/>
                <a:moveTo>
                  <a:pt x="1554011" y="721"/>
                </a:moveTo>
                <a:cubicBezTo>
                  <a:pt x="1584773" y="5284"/>
                  <a:pt x="1615008" y="29857"/>
                  <a:pt x="1643134" y="27049"/>
                </a:cubicBezTo>
                <a:cubicBezTo>
                  <a:pt x="1710635" y="4582"/>
                  <a:pt x="1781887" y="19560"/>
                  <a:pt x="1845638" y="15815"/>
                </a:cubicBezTo>
                <a:lnTo>
                  <a:pt x="1842357" y="25644"/>
                </a:lnTo>
                <a:cubicBezTo>
                  <a:pt x="1864388" y="-6651"/>
                  <a:pt x="1890639" y="60749"/>
                  <a:pt x="1909389" y="12071"/>
                </a:cubicBezTo>
                <a:cubicBezTo>
                  <a:pt x="1916890" y="19560"/>
                  <a:pt x="1931890" y="15815"/>
                  <a:pt x="1924390" y="34537"/>
                </a:cubicBezTo>
                <a:cubicBezTo>
                  <a:pt x="1941717" y="13777"/>
                  <a:pt x="1968650" y="50570"/>
                  <a:pt x="1992094" y="30903"/>
                </a:cubicBezTo>
                <a:cubicBezTo>
                  <a:pt x="2014497" y="53137"/>
                  <a:pt x="2036954" y="27092"/>
                  <a:pt x="2063143" y="45771"/>
                </a:cubicBezTo>
                <a:cubicBezTo>
                  <a:pt x="2063143" y="49515"/>
                  <a:pt x="2055642" y="49515"/>
                  <a:pt x="2055642" y="60749"/>
                </a:cubicBezTo>
                <a:cubicBezTo>
                  <a:pt x="2066893" y="75726"/>
                  <a:pt x="2081893" y="23304"/>
                  <a:pt x="2085643" y="64493"/>
                </a:cubicBezTo>
                <a:cubicBezTo>
                  <a:pt x="2089393" y="64493"/>
                  <a:pt x="2089393" y="45771"/>
                  <a:pt x="2085643" y="45771"/>
                </a:cubicBezTo>
                <a:cubicBezTo>
                  <a:pt x="2141894" y="64493"/>
                  <a:pt x="2205646" y="38282"/>
                  <a:pt x="2265647" y="30793"/>
                </a:cubicBezTo>
                <a:cubicBezTo>
                  <a:pt x="2306898" y="57004"/>
                  <a:pt x="2265647" y="101937"/>
                  <a:pt x="2299398" y="71982"/>
                </a:cubicBezTo>
                <a:cubicBezTo>
                  <a:pt x="2303148" y="70110"/>
                  <a:pt x="2303148" y="58876"/>
                  <a:pt x="2303148" y="64493"/>
                </a:cubicBezTo>
                <a:cubicBezTo>
                  <a:pt x="2314398" y="53260"/>
                  <a:pt x="2321898" y="113170"/>
                  <a:pt x="2333148" y="90704"/>
                </a:cubicBezTo>
                <a:cubicBezTo>
                  <a:pt x="2329398" y="64493"/>
                  <a:pt x="2336898" y="75726"/>
                  <a:pt x="2336898" y="60749"/>
                </a:cubicBezTo>
                <a:cubicBezTo>
                  <a:pt x="2363149" y="79471"/>
                  <a:pt x="2366899" y="101937"/>
                  <a:pt x="2389399" y="83215"/>
                </a:cubicBezTo>
                <a:lnTo>
                  <a:pt x="2389399" y="93044"/>
                </a:lnTo>
                <a:cubicBezTo>
                  <a:pt x="2411900" y="57004"/>
                  <a:pt x="2441901" y="79471"/>
                  <a:pt x="2460651" y="34537"/>
                </a:cubicBezTo>
                <a:cubicBezTo>
                  <a:pt x="2595654" y="30793"/>
                  <a:pt x="2723156" y="12071"/>
                  <a:pt x="2854409" y="8326"/>
                </a:cubicBezTo>
                <a:cubicBezTo>
                  <a:pt x="2981912" y="23304"/>
                  <a:pt x="3109415" y="4582"/>
                  <a:pt x="3240667" y="34537"/>
                </a:cubicBezTo>
                <a:cubicBezTo>
                  <a:pt x="3266918" y="68237"/>
                  <a:pt x="3270668" y="68237"/>
                  <a:pt x="3304419" y="57004"/>
                </a:cubicBezTo>
                <a:cubicBezTo>
                  <a:pt x="3304419" y="60749"/>
                  <a:pt x="3300669" y="60749"/>
                  <a:pt x="3304419" y="68237"/>
                </a:cubicBezTo>
                <a:cubicBezTo>
                  <a:pt x="3304419" y="38282"/>
                  <a:pt x="3326919" y="64493"/>
                  <a:pt x="3330669" y="38282"/>
                </a:cubicBezTo>
                <a:cubicBezTo>
                  <a:pt x="3379420" y="45771"/>
                  <a:pt x="3424421" y="38282"/>
                  <a:pt x="3473172" y="38282"/>
                </a:cubicBezTo>
                <a:cubicBezTo>
                  <a:pt x="3465672" y="42026"/>
                  <a:pt x="3461922" y="64493"/>
                  <a:pt x="3469422" y="64493"/>
                </a:cubicBezTo>
                <a:lnTo>
                  <a:pt x="3479266" y="48111"/>
                </a:lnTo>
                <a:lnTo>
                  <a:pt x="3480672" y="52323"/>
                </a:lnTo>
                <a:cubicBezTo>
                  <a:pt x="3488172" y="49515"/>
                  <a:pt x="3495673" y="34537"/>
                  <a:pt x="3488172" y="27049"/>
                </a:cubicBezTo>
                <a:cubicBezTo>
                  <a:pt x="3615675" y="4582"/>
                  <a:pt x="3735678" y="68237"/>
                  <a:pt x="3859430" y="64493"/>
                </a:cubicBezTo>
                <a:cubicBezTo>
                  <a:pt x="3885681" y="75726"/>
                  <a:pt x="3926932" y="68237"/>
                  <a:pt x="3960682" y="60749"/>
                </a:cubicBezTo>
                <a:cubicBezTo>
                  <a:pt x="4050684" y="101937"/>
                  <a:pt x="4136936" y="139381"/>
                  <a:pt x="4230688" y="113170"/>
                </a:cubicBezTo>
                <a:cubicBezTo>
                  <a:pt x="4230653" y="113346"/>
                  <a:pt x="4215644" y="188081"/>
                  <a:pt x="4178187" y="206781"/>
                </a:cubicBezTo>
                <a:cubicBezTo>
                  <a:pt x="4125686" y="274181"/>
                  <a:pt x="4061934" y="203037"/>
                  <a:pt x="4005683" y="244225"/>
                </a:cubicBezTo>
                <a:cubicBezTo>
                  <a:pt x="3998183" y="244225"/>
                  <a:pt x="4009433" y="206781"/>
                  <a:pt x="3994433" y="214270"/>
                </a:cubicBezTo>
                <a:cubicBezTo>
                  <a:pt x="3938182" y="266692"/>
                  <a:pt x="3855680" y="232992"/>
                  <a:pt x="3791929" y="188059"/>
                </a:cubicBezTo>
                <a:lnTo>
                  <a:pt x="3795210" y="178230"/>
                </a:lnTo>
                <a:cubicBezTo>
                  <a:pt x="3784429" y="169337"/>
                  <a:pt x="3769428" y="206781"/>
                  <a:pt x="3754428" y="199292"/>
                </a:cubicBezTo>
                <a:cubicBezTo>
                  <a:pt x="3754428" y="191803"/>
                  <a:pt x="3758178" y="188059"/>
                  <a:pt x="3758178" y="180570"/>
                </a:cubicBezTo>
                <a:cubicBezTo>
                  <a:pt x="3754428" y="203037"/>
                  <a:pt x="3731928" y="188059"/>
                  <a:pt x="3728177" y="203037"/>
                </a:cubicBezTo>
                <a:cubicBezTo>
                  <a:pt x="3720677" y="195548"/>
                  <a:pt x="3724427" y="180570"/>
                  <a:pt x="3716927" y="169337"/>
                </a:cubicBezTo>
                <a:cubicBezTo>
                  <a:pt x="3709427" y="195548"/>
                  <a:pt x="3709427" y="195548"/>
                  <a:pt x="3709427" y="195548"/>
                </a:cubicBezTo>
                <a:cubicBezTo>
                  <a:pt x="3686927" y="251714"/>
                  <a:pt x="3656926" y="188059"/>
                  <a:pt x="3630675" y="218014"/>
                </a:cubicBezTo>
                <a:cubicBezTo>
                  <a:pt x="3630675" y="210525"/>
                  <a:pt x="3634426" y="206781"/>
                  <a:pt x="3630675" y="203037"/>
                </a:cubicBezTo>
                <a:cubicBezTo>
                  <a:pt x="3585674" y="236736"/>
                  <a:pt x="3529423" y="225503"/>
                  <a:pt x="3476922" y="240481"/>
                </a:cubicBezTo>
                <a:cubicBezTo>
                  <a:pt x="3480672" y="229248"/>
                  <a:pt x="3480672" y="214270"/>
                  <a:pt x="3480672" y="206781"/>
                </a:cubicBezTo>
                <a:cubicBezTo>
                  <a:pt x="3476922" y="229248"/>
                  <a:pt x="3458172" y="236736"/>
                  <a:pt x="3446922" y="240481"/>
                </a:cubicBezTo>
                <a:cubicBezTo>
                  <a:pt x="3439421" y="214270"/>
                  <a:pt x="3420671" y="262947"/>
                  <a:pt x="3405671" y="247970"/>
                </a:cubicBezTo>
                <a:lnTo>
                  <a:pt x="3409421" y="244225"/>
                </a:lnTo>
                <a:lnTo>
                  <a:pt x="3399987" y="252884"/>
                </a:lnTo>
                <a:cubicBezTo>
                  <a:pt x="3392076" y="252884"/>
                  <a:pt x="3387858" y="233929"/>
                  <a:pt x="3379420" y="259203"/>
                </a:cubicBezTo>
                <a:lnTo>
                  <a:pt x="3372858" y="242821"/>
                </a:lnTo>
                <a:cubicBezTo>
                  <a:pt x="3368170" y="274181"/>
                  <a:pt x="3356920" y="218014"/>
                  <a:pt x="3345669" y="236736"/>
                </a:cubicBezTo>
                <a:lnTo>
                  <a:pt x="3345669" y="243289"/>
                </a:lnTo>
                <a:cubicBezTo>
                  <a:pt x="3338169" y="255459"/>
                  <a:pt x="3334419" y="236736"/>
                  <a:pt x="3323169" y="240481"/>
                </a:cubicBezTo>
                <a:cubicBezTo>
                  <a:pt x="3304419" y="244225"/>
                  <a:pt x="3293168" y="225503"/>
                  <a:pt x="3293168" y="255459"/>
                </a:cubicBezTo>
                <a:cubicBezTo>
                  <a:pt x="3285668" y="229248"/>
                  <a:pt x="3311919" y="244225"/>
                  <a:pt x="3300669" y="210525"/>
                </a:cubicBezTo>
                <a:cubicBezTo>
                  <a:pt x="3236917" y="236736"/>
                  <a:pt x="3165666" y="229248"/>
                  <a:pt x="3101914" y="229248"/>
                </a:cubicBezTo>
                <a:cubicBezTo>
                  <a:pt x="3094414" y="218014"/>
                  <a:pt x="3090664" y="214270"/>
                  <a:pt x="3086914" y="203037"/>
                </a:cubicBezTo>
                <a:cubicBezTo>
                  <a:pt x="3079414" y="206781"/>
                  <a:pt x="3064414" y="206781"/>
                  <a:pt x="3056913" y="221759"/>
                </a:cubicBezTo>
                <a:cubicBezTo>
                  <a:pt x="3060663" y="221759"/>
                  <a:pt x="3053163" y="206781"/>
                  <a:pt x="3049413" y="206781"/>
                </a:cubicBezTo>
                <a:cubicBezTo>
                  <a:pt x="3038163" y="195548"/>
                  <a:pt x="3034413" y="236736"/>
                  <a:pt x="3023163" y="221759"/>
                </a:cubicBezTo>
                <a:cubicBezTo>
                  <a:pt x="3026913" y="214270"/>
                  <a:pt x="3030663" y="206781"/>
                  <a:pt x="3026913" y="195548"/>
                </a:cubicBezTo>
                <a:cubicBezTo>
                  <a:pt x="3015663" y="218014"/>
                  <a:pt x="3000662" y="214270"/>
                  <a:pt x="2989412" y="221759"/>
                </a:cubicBezTo>
                <a:cubicBezTo>
                  <a:pt x="2989412" y="214270"/>
                  <a:pt x="2993162" y="214270"/>
                  <a:pt x="2993162" y="203037"/>
                </a:cubicBezTo>
                <a:cubicBezTo>
                  <a:pt x="2978162" y="229248"/>
                  <a:pt x="2966912" y="199292"/>
                  <a:pt x="2951911" y="214270"/>
                </a:cubicBezTo>
                <a:lnTo>
                  <a:pt x="2958474" y="197888"/>
                </a:lnTo>
                <a:cubicBezTo>
                  <a:pt x="2940661" y="176826"/>
                  <a:pt x="2951911" y="232992"/>
                  <a:pt x="2933161" y="218014"/>
                </a:cubicBezTo>
                <a:cubicBezTo>
                  <a:pt x="2936911" y="214270"/>
                  <a:pt x="2936911" y="206781"/>
                  <a:pt x="2936911" y="199292"/>
                </a:cubicBezTo>
                <a:cubicBezTo>
                  <a:pt x="2921911" y="229248"/>
                  <a:pt x="2895660" y="218014"/>
                  <a:pt x="2876910" y="229248"/>
                </a:cubicBezTo>
                <a:lnTo>
                  <a:pt x="2876910" y="221759"/>
                </a:lnTo>
                <a:cubicBezTo>
                  <a:pt x="2861909" y="225503"/>
                  <a:pt x="2843159" y="214270"/>
                  <a:pt x="2820658" y="229248"/>
                </a:cubicBezTo>
                <a:cubicBezTo>
                  <a:pt x="2813158" y="221759"/>
                  <a:pt x="2824409" y="188059"/>
                  <a:pt x="2805658" y="191803"/>
                </a:cubicBezTo>
                <a:cubicBezTo>
                  <a:pt x="2805658" y="225503"/>
                  <a:pt x="2771907" y="206781"/>
                  <a:pt x="2783158" y="244225"/>
                </a:cubicBezTo>
                <a:cubicBezTo>
                  <a:pt x="2768157" y="236736"/>
                  <a:pt x="2741907" y="225503"/>
                  <a:pt x="2730657" y="236736"/>
                </a:cubicBezTo>
                <a:cubicBezTo>
                  <a:pt x="2738157" y="221759"/>
                  <a:pt x="2723156" y="195548"/>
                  <a:pt x="2738157" y="191803"/>
                </a:cubicBezTo>
                <a:lnTo>
                  <a:pt x="2728313" y="175421"/>
                </a:lnTo>
                <a:lnTo>
                  <a:pt x="2730188" y="167055"/>
                </a:lnTo>
                <a:cubicBezTo>
                  <a:pt x="2735637" y="166880"/>
                  <a:pt x="2735813" y="165124"/>
                  <a:pt x="2734407" y="158104"/>
                </a:cubicBezTo>
                <a:cubicBezTo>
                  <a:pt x="2726906" y="161848"/>
                  <a:pt x="2708156" y="173081"/>
                  <a:pt x="2700656" y="169337"/>
                </a:cubicBezTo>
                <a:cubicBezTo>
                  <a:pt x="2689406" y="188059"/>
                  <a:pt x="2678155" y="225503"/>
                  <a:pt x="2655655" y="229248"/>
                </a:cubicBezTo>
                <a:cubicBezTo>
                  <a:pt x="2666905" y="218014"/>
                  <a:pt x="2651905" y="191803"/>
                  <a:pt x="2659405" y="188059"/>
                </a:cubicBezTo>
                <a:cubicBezTo>
                  <a:pt x="2629404" y="247970"/>
                  <a:pt x="2629404" y="247970"/>
                  <a:pt x="2629404" y="247970"/>
                </a:cubicBezTo>
                <a:cubicBezTo>
                  <a:pt x="2621904" y="251714"/>
                  <a:pt x="2625654" y="221759"/>
                  <a:pt x="2618154" y="232992"/>
                </a:cubicBezTo>
                <a:cubicBezTo>
                  <a:pt x="2618154" y="240481"/>
                  <a:pt x="2614404" y="247970"/>
                  <a:pt x="2610654" y="251714"/>
                </a:cubicBezTo>
                <a:cubicBezTo>
                  <a:pt x="2606904" y="247970"/>
                  <a:pt x="2580653" y="259203"/>
                  <a:pt x="2580653" y="229248"/>
                </a:cubicBezTo>
                <a:cubicBezTo>
                  <a:pt x="2576903" y="214270"/>
                  <a:pt x="2591904" y="221759"/>
                  <a:pt x="2584404" y="210525"/>
                </a:cubicBezTo>
                <a:cubicBezTo>
                  <a:pt x="2569403" y="210525"/>
                  <a:pt x="2569403" y="221759"/>
                  <a:pt x="2558153" y="221759"/>
                </a:cubicBezTo>
                <a:cubicBezTo>
                  <a:pt x="2550706" y="210578"/>
                  <a:pt x="2532167" y="228984"/>
                  <a:pt x="2539361" y="247530"/>
                </a:cubicBezTo>
                <a:cubicBezTo>
                  <a:pt x="2533690" y="258667"/>
                  <a:pt x="2524493" y="262947"/>
                  <a:pt x="2513152" y="262947"/>
                </a:cubicBezTo>
                <a:cubicBezTo>
                  <a:pt x="2516902" y="255459"/>
                  <a:pt x="2516902" y="247970"/>
                  <a:pt x="2520652" y="236736"/>
                </a:cubicBezTo>
                <a:cubicBezTo>
                  <a:pt x="2502633" y="261926"/>
                  <a:pt x="2484613" y="269824"/>
                  <a:pt x="2466587" y="280360"/>
                </a:cubicBezTo>
                <a:cubicBezTo>
                  <a:pt x="2468386" y="274645"/>
                  <a:pt x="2470872" y="264979"/>
                  <a:pt x="2473190" y="262123"/>
                </a:cubicBezTo>
                <a:cubicBezTo>
                  <a:pt x="2451767" y="242997"/>
                  <a:pt x="2426306" y="288367"/>
                  <a:pt x="2404400" y="259203"/>
                </a:cubicBezTo>
                <a:cubicBezTo>
                  <a:pt x="2408150" y="255460"/>
                  <a:pt x="2408150" y="281670"/>
                  <a:pt x="2408150" y="277925"/>
                </a:cubicBezTo>
                <a:cubicBezTo>
                  <a:pt x="2396900" y="274181"/>
                  <a:pt x="2396900" y="251714"/>
                  <a:pt x="2389399" y="259203"/>
                </a:cubicBezTo>
                <a:cubicBezTo>
                  <a:pt x="2389399" y="247970"/>
                  <a:pt x="2378149" y="262947"/>
                  <a:pt x="2370649" y="266692"/>
                </a:cubicBezTo>
                <a:cubicBezTo>
                  <a:pt x="2370329" y="264717"/>
                  <a:pt x="2372364" y="259203"/>
                  <a:pt x="2374399" y="259203"/>
                </a:cubicBezTo>
                <a:cubicBezTo>
                  <a:pt x="2366899" y="270436"/>
                  <a:pt x="2321898" y="289158"/>
                  <a:pt x="2295647" y="270436"/>
                </a:cubicBezTo>
                <a:cubicBezTo>
                  <a:pt x="2295647" y="277926"/>
                  <a:pt x="2280647" y="300392"/>
                  <a:pt x="2273147" y="300392"/>
                </a:cubicBezTo>
                <a:lnTo>
                  <a:pt x="2276428" y="284010"/>
                </a:lnTo>
                <a:cubicBezTo>
                  <a:pt x="2273981" y="270023"/>
                  <a:pt x="2264263" y="276489"/>
                  <a:pt x="2260348" y="270933"/>
                </a:cubicBezTo>
                <a:lnTo>
                  <a:pt x="2269492" y="267600"/>
                </a:lnTo>
                <a:lnTo>
                  <a:pt x="2270218" y="274532"/>
                </a:lnTo>
                <a:cubicBezTo>
                  <a:pt x="2272115" y="273671"/>
                  <a:pt x="2275789" y="267486"/>
                  <a:pt x="2279674" y="263311"/>
                </a:cubicBezTo>
                <a:cubicBezTo>
                  <a:pt x="2276448" y="264848"/>
                  <a:pt x="2272963" y="266564"/>
                  <a:pt x="2269492" y="267600"/>
                </a:cubicBezTo>
                <a:cubicBezTo>
                  <a:pt x="2269313" y="267288"/>
                  <a:pt x="2269354" y="266995"/>
                  <a:pt x="2269397" y="266692"/>
                </a:cubicBezTo>
                <a:cubicBezTo>
                  <a:pt x="2266331" y="266692"/>
                  <a:pt x="2263266" y="268360"/>
                  <a:pt x="2260205" y="270417"/>
                </a:cubicBezTo>
                <a:cubicBezTo>
                  <a:pt x="2258761" y="269143"/>
                  <a:pt x="2258147" y="266735"/>
                  <a:pt x="2258147" y="262947"/>
                </a:cubicBezTo>
                <a:lnTo>
                  <a:pt x="2259116" y="271149"/>
                </a:lnTo>
                <a:cubicBezTo>
                  <a:pt x="2251292" y="276558"/>
                  <a:pt x="2243469" y="283455"/>
                  <a:pt x="2235646" y="270436"/>
                </a:cubicBezTo>
                <a:cubicBezTo>
                  <a:pt x="2239396" y="274181"/>
                  <a:pt x="2243146" y="240481"/>
                  <a:pt x="2235646" y="244225"/>
                </a:cubicBezTo>
                <a:cubicBezTo>
                  <a:pt x="2220646" y="247970"/>
                  <a:pt x="2231896" y="251714"/>
                  <a:pt x="2216896" y="259203"/>
                </a:cubicBezTo>
                <a:lnTo>
                  <a:pt x="2210333" y="265756"/>
                </a:lnTo>
                <a:lnTo>
                  <a:pt x="2205528" y="275936"/>
                </a:lnTo>
                <a:cubicBezTo>
                  <a:pt x="2200958" y="279095"/>
                  <a:pt x="2195333" y="268564"/>
                  <a:pt x="2198145" y="285414"/>
                </a:cubicBezTo>
                <a:cubicBezTo>
                  <a:pt x="2198145" y="270436"/>
                  <a:pt x="2175645" y="296647"/>
                  <a:pt x="2179395" y="262947"/>
                </a:cubicBezTo>
                <a:cubicBezTo>
                  <a:pt x="2179395" y="236736"/>
                  <a:pt x="2179395" y="236736"/>
                  <a:pt x="2179395" y="236736"/>
                </a:cubicBezTo>
                <a:cubicBezTo>
                  <a:pt x="2171895" y="240481"/>
                  <a:pt x="2168145" y="262947"/>
                  <a:pt x="2160645" y="274181"/>
                </a:cubicBezTo>
                <a:cubicBezTo>
                  <a:pt x="2160645" y="274120"/>
                  <a:pt x="2160645" y="266677"/>
                  <a:pt x="2160645" y="262947"/>
                </a:cubicBezTo>
                <a:cubicBezTo>
                  <a:pt x="2156895" y="304136"/>
                  <a:pt x="2141894" y="259203"/>
                  <a:pt x="2134394" y="289158"/>
                </a:cubicBezTo>
                <a:cubicBezTo>
                  <a:pt x="2119394" y="277925"/>
                  <a:pt x="2096893" y="289158"/>
                  <a:pt x="2089393" y="262947"/>
                </a:cubicBezTo>
                <a:cubicBezTo>
                  <a:pt x="2078143" y="274181"/>
                  <a:pt x="2066893" y="289158"/>
                  <a:pt x="2055642" y="281670"/>
                </a:cubicBezTo>
                <a:cubicBezTo>
                  <a:pt x="2055642" y="277925"/>
                  <a:pt x="2059393" y="274181"/>
                  <a:pt x="2063143" y="266692"/>
                </a:cubicBezTo>
                <a:cubicBezTo>
                  <a:pt x="2051892" y="255459"/>
                  <a:pt x="2051892" y="266692"/>
                  <a:pt x="2044392" y="270436"/>
                </a:cubicBezTo>
                <a:cubicBezTo>
                  <a:pt x="2044392" y="266692"/>
                  <a:pt x="2029392" y="247970"/>
                  <a:pt x="2018142" y="232992"/>
                </a:cubicBezTo>
                <a:cubicBezTo>
                  <a:pt x="2006891" y="244225"/>
                  <a:pt x="2010642" y="266692"/>
                  <a:pt x="2010642" y="277925"/>
                </a:cubicBezTo>
                <a:cubicBezTo>
                  <a:pt x="1999391" y="240481"/>
                  <a:pt x="1976891" y="304136"/>
                  <a:pt x="1965641" y="266692"/>
                </a:cubicBezTo>
                <a:cubicBezTo>
                  <a:pt x="1969391" y="262947"/>
                  <a:pt x="1980641" y="247970"/>
                  <a:pt x="1973141" y="240481"/>
                </a:cubicBezTo>
                <a:cubicBezTo>
                  <a:pt x="1961891" y="199292"/>
                  <a:pt x="1950640" y="266692"/>
                  <a:pt x="1935640" y="247970"/>
                </a:cubicBezTo>
                <a:cubicBezTo>
                  <a:pt x="1935640" y="281670"/>
                  <a:pt x="1935640" y="281670"/>
                  <a:pt x="1935640" y="281670"/>
                </a:cubicBezTo>
                <a:cubicBezTo>
                  <a:pt x="1931890" y="259203"/>
                  <a:pt x="1913139" y="300392"/>
                  <a:pt x="1913139" y="266692"/>
                </a:cubicBezTo>
                <a:cubicBezTo>
                  <a:pt x="1909389" y="277925"/>
                  <a:pt x="1894389" y="255459"/>
                  <a:pt x="1898139" y="285414"/>
                </a:cubicBezTo>
                <a:cubicBezTo>
                  <a:pt x="1868139" y="259203"/>
                  <a:pt x="1826888" y="300392"/>
                  <a:pt x="1811887" y="244225"/>
                </a:cubicBezTo>
                <a:cubicBezTo>
                  <a:pt x="1808137" y="247970"/>
                  <a:pt x="1800637" y="240481"/>
                  <a:pt x="1800637" y="259203"/>
                </a:cubicBezTo>
                <a:lnTo>
                  <a:pt x="1805559" y="265522"/>
                </a:lnTo>
                <a:cubicBezTo>
                  <a:pt x="1809778" y="265521"/>
                  <a:pt x="1811887" y="250778"/>
                  <a:pt x="1811887" y="259203"/>
                </a:cubicBezTo>
                <a:cubicBezTo>
                  <a:pt x="1808137" y="259203"/>
                  <a:pt x="1808137" y="266692"/>
                  <a:pt x="1808137" y="270436"/>
                </a:cubicBezTo>
                <a:cubicBezTo>
                  <a:pt x="1800637" y="262947"/>
                  <a:pt x="1793137" y="262947"/>
                  <a:pt x="1800637" y="236736"/>
                </a:cubicBezTo>
                <a:cubicBezTo>
                  <a:pt x="1781887" y="214270"/>
                  <a:pt x="1781887" y="289158"/>
                  <a:pt x="1755636" y="277925"/>
                </a:cubicBezTo>
                <a:cubicBezTo>
                  <a:pt x="1759386" y="262947"/>
                  <a:pt x="1755636" y="259203"/>
                  <a:pt x="1748136" y="259203"/>
                </a:cubicBezTo>
                <a:cubicBezTo>
                  <a:pt x="1733136" y="281670"/>
                  <a:pt x="1733136" y="281670"/>
                  <a:pt x="1733136" y="281670"/>
                </a:cubicBezTo>
                <a:cubicBezTo>
                  <a:pt x="1718135" y="277925"/>
                  <a:pt x="1725636" y="251714"/>
                  <a:pt x="1725636" y="229248"/>
                </a:cubicBezTo>
                <a:cubicBezTo>
                  <a:pt x="1718135" y="232992"/>
                  <a:pt x="1706885" y="232992"/>
                  <a:pt x="1703135" y="247970"/>
                </a:cubicBezTo>
                <a:cubicBezTo>
                  <a:pt x="1695635" y="221759"/>
                  <a:pt x="1695635" y="221759"/>
                  <a:pt x="1695635" y="221759"/>
                </a:cubicBezTo>
                <a:cubicBezTo>
                  <a:pt x="1703135" y="240481"/>
                  <a:pt x="1688135" y="232992"/>
                  <a:pt x="1684385" y="240481"/>
                </a:cubicBezTo>
                <a:lnTo>
                  <a:pt x="1687666" y="233928"/>
                </a:lnTo>
                <a:cubicBezTo>
                  <a:pt x="1684385" y="225503"/>
                  <a:pt x="1676885" y="229248"/>
                  <a:pt x="1673134" y="232992"/>
                </a:cubicBezTo>
                <a:cubicBezTo>
                  <a:pt x="1673134" y="244225"/>
                  <a:pt x="1680635" y="251714"/>
                  <a:pt x="1688135" y="255459"/>
                </a:cubicBezTo>
                <a:cubicBezTo>
                  <a:pt x="1680635" y="266692"/>
                  <a:pt x="1676885" y="262947"/>
                  <a:pt x="1669384" y="274181"/>
                </a:cubicBezTo>
                <a:cubicBezTo>
                  <a:pt x="1673134" y="251714"/>
                  <a:pt x="1658134" y="259203"/>
                  <a:pt x="1650634" y="255459"/>
                </a:cubicBezTo>
                <a:cubicBezTo>
                  <a:pt x="1643134" y="251714"/>
                  <a:pt x="1639384" y="274181"/>
                  <a:pt x="1639384" y="274181"/>
                </a:cubicBezTo>
                <a:cubicBezTo>
                  <a:pt x="1639384" y="262947"/>
                  <a:pt x="1624383" y="274181"/>
                  <a:pt x="1631884" y="255459"/>
                </a:cubicBezTo>
                <a:cubicBezTo>
                  <a:pt x="1635634" y="251714"/>
                  <a:pt x="1639384" y="266692"/>
                  <a:pt x="1643134" y="259203"/>
                </a:cubicBezTo>
                <a:cubicBezTo>
                  <a:pt x="1639384" y="247970"/>
                  <a:pt x="1639384" y="229248"/>
                  <a:pt x="1628134" y="244225"/>
                </a:cubicBezTo>
                <a:cubicBezTo>
                  <a:pt x="1620633" y="255459"/>
                  <a:pt x="1628134" y="285414"/>
                  <a:pt x="1613133" y="274181"/>
                </a:cubicBezTo>
                <a:cubicBezTo>
                  <a:pt x="1616883" y="266692"/>
                  <a:pt x="1620633" y="259203"/>
                  <a:pt x="1624383" y="251714"/>
                </a:cubicBezTo>
                <a:lnTo>
                  <a:pt x="1611258" y="241885"/>
                </a:lnTo>
                <a:lnTo>
                  <a:pt x="1609383" y="256863"/>
                </a:lnTo>
                <a:cubicBezTo>
                  <a:pt x="1605633" y="255459"/>
                  <a:pt x="1609383" y="251714"/>
                  <a:pt x="1605633" y="247970"/>
                </a:cubicBezTo>
                <a:cubicBezTo>
                  <a:pt x="1601883" y="270436"/>
                  <a:pt x="1586883" y="255459"/>
                  <a:pt x="1583133" y="277925"/>
                </a:cubicBezTo>
                <a:cubicBezTo>
                  <a:pt x="1575632" y="281670"/>
                  <a:pt x="1568132" y="262947"/>
                  <a:pt x="1560632" y="262947"/>
                </a:cubicBezTo>
                <a:cubicBezTo>
                  <a:pt x="1553132" y="247970"/>
                  <a:pt x="1541882" y="255459"/>
                  <a:pt x="1534382" y="270436"/>
                </a:cubicBezTo>
                <a:cubicBezTo>
                  <a:pt x="1530631" y="262947"/>
                  <a:pt x="1519381" y="266692"/>
                  <a:pt x="1515631" y="277925"/>
                </a:cubicBezTo>
                <a:cubicBezTo>
                  <a:pt x="1504381" y="262947"/>
                  <a:pt x="1511881" y="203037"/>
                  <a:pt x="1500631" y="225503"/>
                </a:cubicBezTo>
                <a:cubicBezTo>
                  <a:pt x="1489381" y="225503"/>
                  <a:pt x="1481880" y="262947"/>
                  <a:pt x="1485631" y="274181"/>
                </a:cubicBezTo>
                <a:cubicBezTo>
                  <a:pt x="1463130" y="262947"/>
                  <a:pt x="1440630" y="292903"/>
                  <a:pt x="1421879" y="262947"/>
                </a:cubicBezTo>
                <a:cubicBezTo>
                  <a:pt x="1418129" y="270436"/>
                  <a:pt x="1421879" y="274181"/>
                  <a:pt x="1414379" y="277925"/>
                </a:cubicBezTo>
                <a:cubicBezTo>
                  <a:pt x="1384378" y="270436"/>
                  <a:pt x="1346878" y="300392"/>
                  <a:pt x="1324377" y="262947"/>
                </a:cubicBezTo>
                <a:cubicBezTo>
                  <a:pt x="1335627" y="251714"/>
                  <a:pt x="1328127" y="240481"/>
                  <a:pt x="1328127" y="229248"/>
                </a:cubicBezTo>
                <a:lnTo>
                  <a:pt x="1323733" y="234689"/>
                </a:lnTo>
                <a:lnTo>
                  <a:pt x="1320107" y="228699"/>
                </a:lnTo>
                <a:cubicBezTo>
                  <a:pt x="1319162" y="227492"/>
                  <a:pt x="1318283" y="229248"/>
                  <a:pt x="1316877" y="240481"/>
                </a:cubicBezTo>
                <a:cubicBezTo>
                  <a:pt x="1316877" y="259203"/>
                  <a:pt x="1313127" y="270436"/>
                  <a:pt x="1324377" y="277925"/>
                </a:cubicBezTo>
                <a:cubicBezTo>
                  <a:pt x="1305627" y="285414"/>
                  <a:pt x="1275626" y="285414"/>
                  <a:pt x="1268126" y="266692"/>
                </a:cubicBezTo>
                <a:cubicBezTo>
                  <a:pt x="1271876" y="274181"/>
                  <a:pt x="1268126" y="281670"/>
                  <a:pt x="1264376" y="285414"/>
                </a:cubicBezTo>
                <a:lnTo>
                  <a:pt x="1257344" y="260139"/>
                </a:lnTo>
                <a:cubicBezTo>
                  <a:pt x="1253126" y="256395"/>
                  <a:pt x="1247501" y="257331"/>
                  <a:pt x="1241875" y="262947"/>
                </a:cubicBezTo>
                <a:lnTo>
                  <a:pt x="1241875" y="279329"/>
                </a:lnTo>
                <a:lnTo>
                  <a:pt x="1235313" y="265288"/>
                </a:lnTo>
                <a:cubicBezTo>
                  <a:pt x="1230625" y="266693"/>
                  <a:pt x="1226875" y="300392"/>
                  <a:pt x="1219375" y="281670"/>
                </a:cubicBezTo>
                <a:cubicBezTo>
                  <a:pt x="1219375" y="274181"/>
                  <a:pt x="1219375" y="266692"/>
                  <a:pt x="1215625" y="262947"/>
                </a:cubicBezTo>
                <a:cubicBezTo>
                  <a:pt x="1204375" y="277925"/>
                  <a:pt x="1189374" y="300392"/>
                  <a:pt x="1178124" y="285414"/>
                </a:cubicBezTo>
                <a:cubicBezTo>
                  <a:pt x="1170624" y="259203"/>
                  <a:pt x="1170624" y="259203"/>
                  <a:pt x="1170624" y="259203"/>
                </a:cubicBezTo>
                <a:cubicBezTo>
                  <a:pt x="1166874" y="262947"/>
                  <a:pt x="1155624" y="277925"/>
                  <a:pt x="1166874" y="285414"/>
                </a:cubicBezTo>
                <a:cubicBezTo>
                  <a:pt x="1148123" y="270436"/>
                  <a:pt x="1133123" y="266692"/>
                  <a:pt x="1129373" y="244225"/>
                </a:cubicBezTo>
                <a:cubicBezTo>
                  <a:pt x="1091872" y="296647"/>
                  <a:pt x="1043121" y="296647"/>
                  <a:pt x="1005620" y="292903"/>
                </a:cubicBezTo>
                <a:lnTo>
                  <a:pt x="1008902" y="283074"/>
                </a:lnTo>
                <a:lnTo>
                  <a:pt x="1003137" y="279278"/>
                </a:lnTo>
                <a:cubicBezTo>
                  <a:pt x="999292" y="282372"/>
                  <a:pt x="999995" y="301328"/>
                  <a:pt x="994370" y="292903"/>
                </a:cubicBezTo>
                <a:cubicBezTo>
                  <a:pt x="998120" y="281670"/>
                  <a:pt x="986870" y="266692"/>
                  <a:pt x="994370" y="251714"/>
                </a:cubicBezTo>
                <a:cubicBezTo>
                  <a:pt x="983120" y="236736"/>
                  <a:pt x="975620" y="274181"/>
                  <a:pt x="968120" y="277925"/>
                </a:cubicBezTo>
                <a:lnTo>
                  <a:pt x="967651" y="284419"/>
                </a:lnTo>
                <a:lnTo>
                  <a:pt x="971342" y="280668"/>
                </a:lnTo>
                <a:cubicBezTo>
                  <a:pt x="972573" y="279680"/>
                  <a:pt x="973276" y="280733"/>
                  <a:pt x="971870" y="289158"/>
                </a:cubicBezTo>
                <a:cubicBezTo>
                  <a:pt x="971870" y="296647"/>
                  <a:pt x="953119" y="274181"/>
                  <a:pt x="949369" y="300392"/>
                </a:cubicBezTo>
                <a:cubicBezTo>
                  <a:pt x="945619" y="292903"/>
                  <a:pt x="949369" y="274181"/>
                  <a:pt x="949369" y="262947"/>
                </a:cubicBezTo>
                <a:lnTo>
                  <a:pt x="942807" y="272777"/>
                </a:lnTo>
                <a:cubicBezTo>
                  <a:pt x="930619" y="244225"/>
                  <a:pt x="968120" y="221759"/>
                  <a:pt x="956869" y="184315"/>
                </a:cubicBezTo>
                <a:lnTo>
                  <a:pt x="950307" y="187591"/>
                </a:lnTo>
                <a:cubicBezTo>
                  <a:pt x="941869" y="158104"/>
                  <a:pt x="971870" y="154359"/>
                  <a:pt x="953119" y="146870"/>
                </a:cubicBezTo>
                <a:cubicBezTo>
                  <a:pt x="941869" y="158104"/>
                  <a:pt x="934369" y="195548"/>
                  <a:pt x="941869" y="206781"/>
                </a:cubicBezTo>
                <a:cubicBezTo>
                  <a:pt x="923119" y="214270"/>
                  <a:pt x="930619" y="270436"/>
                  <a:pt x="908118" y="266692"/>
                </a:cubicBezTo>
                <a:cubicBezTo>
                  <a:pt x="904368" y="251714"/>
                  <a:pt x="926869" y="262947"/>
                  <a:pt x="923119" y="244225"/>
                </a:cubicBezTo>
                <a:cubicBezTo>
                  <a:pt x="915619" y="221759"/>
                  <a:pt x="904368" y="255459"/>
                  <a:pt x="893118" y="247970"/>
                </a:cubicBezTo>
                <a:cubicBezTo>
                  <a:pt x="904368" y="255459"/>
                  <a:pt x="896868" y="281670"/>
                  <a:pt x="889368" y="285414"/>
                </a:cubicBezTo>
                <a:cubicBezTo>
                  <a:pt x="878118" y="274181"/>
                  <a:pt x="896868" y="262947"/>
                  <a:pt x="881868" y="259203"/>
                </a:cubicBezTo>
                <a:cubicBezTo>
                  <a:pt x="878118" y="274181"/>
                  <a:pt x="863117" y="285414"/>
                  <a:pt x="878118" y="296647"/>
                </a:cubicBezTo>
                <a:lnTo>
                  <a:pt x="872434" y="309519"/>
                </a:lnTo>
                <a:cubicBezTo>
                  <a:pt x="866633" y="312327"/>
                  <a:pt x="860305" y="291967"/>
                  <a:pt x="851867" y="311625"/>
                </a:cubicBezTo>
                <a:cubicBezTo>
                  <a:pt x="848117" y="289158"/>
                  <a:pt x="870618" y="259203"/>
                  <a:pt x="851867" y="244225"/>
                </a:cubicBezTo>
                <a:cubicBezTo>
                  <a:pt x="855617" y="266692"/>
                  <a:pt x="833117" y="274181"/>
                  <a:pt x="840617" y="311625"/>
                </a:cubicBezTo>
                <a:cubicBezTo>
                  <a:pt x="833117" y="304136"/>
                  <a:pt x="833117" y="285414"/>
                  <a:pt x="840617" y="270436"/>
                </a:cubicBezTo>
                <a:cubicBezTo>
                  <a:pt x="829367" y="255459"/>
                  <a:pt x="814366" y="311625"/>
                  <a:pt x="814366" y="266692"/>
                </a:cubicBezTo>
                <a:cubicBezTo>
                  <a:pt x="810616" y="289158"/>
                  <a:pt x="810616" y="289158"/>
                  <a:pt x="810616" y="289158"/>
                </a:cubicBezTo>
                <a:cubicBezTo>
                  <a:pt x="806866" y="281670"/>
                  <a:pt x="803116" y="277925"/>
                  <a:pt x="799366" y="262947"/>
                </a:cubicBezTo>
                <a:cubicBezTo>
                  <a:pt x="791866" y="262947"/>
                  <a:pt x="773116" y="296647"/>
                  <a:pt x="773116" y="259203"/>
                </a:cubicBezTo>
                <a:cubicBezTo>
                  <a:pt x="773116" y="262947"/>
                  <a:pt x="754365" y="259203"/>
                  <a:pt x="758115" y="285414"/>
                </a:cubicBezTo>
                <a:cubicBezTo>
                  <a:pt x="769365" y="300392"/>
                  <a:pt x="773116" y="266692"/>
                  <a:pt x="776866" y="300392"/>
                </a:cubicBezTo>
                <a:lnTo>
                  <a:pt x="772823" y="290094"/>
                </a:lnTo>
                <a:cubicBezTo>
                  <a:pt x="767725" y="287988"/>
                  <a:pt x="759990" y="306944"/>
                  <a:pt x="754365" y="315369"/>
                </a:cubicBezTo>
                <a:lnTo>
                  <a:pt x="754365" y="302264"/>
                </a:lnTo>
                <a:cubicBezTo>
                  <a:pt x="750615" y="304136"/>
                  <a:pt x="743115" y="300392"/>
                  <a:pt x="739365" y="315369"/>
                </a:cubicBezTo>
                <a:cubicBezTo>
                  <a:pt x="743115" y="307880"/>
                  <a:pt x="739365" y="300392"/>
                  <a:pt x="739365" y="296647"/>
                </a:cubicBezTo>
                <a:lnTo>
                  <a:pt x="732802" y="313029"/>
                </a:lnTo>
                <a:cubicBezTo>
                  <a:pt x="716864" y="326603"/>
                  <a:pt x="731865" y="281670"/>
                  <a:pt x="713114" y="285414"/>
                </a:cubicBezTo>
                <a:lnTo>
                  <a:pt x="726240" y="272309"/>
                </a:lnTo>
                <a:cubicBezTo>
                  <a:pt x="724365" y="274181"/>
                  <a:pt x="720614" y="251714"/>
                  <a:pt x="713114" y="259203"/>
                </a:cubicBezTo>
                <a:cubicBezTo>
                  <a:pt x="709364" y="277925"/>
                  <a:pt x="701864" y="300392"/>
                  <a:pt x="698114" y="315369"/>
                </a:cubicBezTo>
                <a:cubicBezTo>
                  <a:pt x="692506" y="320969"/>
                  <a:pt x="693188" y="305634"/>
                  <a:pt x="690926" y="307256"/>
                </a:cubicBezTo>
                <a:lnTo>
                  <a:pt x="697215" y="294697"/>
                </a:lnTo>
                <a:cubicBezTo>
                  <a:pt x="701864" y="285414"/>
                  <a:pt x="690614" y="259203"/>
                  <a:pt x="679364" y="259203"/>
                </a:cubicBezTo>
                <a:cubicBezTo>
                  <a:pt x="671863" y="266692"/>
                  <a:pt x="660613" y="292903"/>
                  <a:pt x="671863" y="304136"/>
                </a:cubicBezTo>
                <a:cubicBezTo>
                  <a:pt x="664363" y="304136"/>
                  <a:pt x="656863" y="292903"/>
                  <a:pt x="664363" y="277925"/>
                </a:cubicBezTo>
                <a:cubicBezTo>
                  <a:pt x="649363" y="285414"/>
                  <a:pt x="664363" y="300392"/>
                  <a:pt x="653113" y="311625"/>
                </a:cubicBezTo>
                <a:cubicBezTo>
                  <a:pt x="649363" y="296647"/>
                  <a:pt x="634363" y="277925"/>
                  <a:pt x="626862" y="259203"/>
                </a:cubicBezTo>
                <a:cubicBezTo>
                  <a:pt x="638113" y="229248"/>
                  <a:pt x="638113" y="229248"/>
                  <a:pt x="638113" y="229248"/>
                </a:cubicBezTo>
                <a:lnTo>
                  <a:pt x="631550" y="229248"/>
                </a:lnTo>
                <a:cubicBezTo>
                  <a:pt x="641863" y="203037"/>
                  <a:pt x="626862" y="206781"/>
                  <a:pt x="634363" y="180570"/>
                </a:cubicBezTo>
                <a:cubicBezTo>
                  <a:pt x="626862" y="176826"/>
                  <a:pt x="619362" y="184315"/>
                  <a:pt x="615612" y="191803"/>
                </a:cubicBezTo>
                <a:cubicBezTo>
                  <a:pt x="630613" y="236736"/>
                  <a:pt x="596862" y="251714"/>
                  <a:pt x="600612" y="292903"/>
                </a:cubicBezTo>
                <a:cubicBezTo>
                  <a:pt x="578111" y="300392"/>
                  <a:pt x="589362" y="195548"/>
                  <a:pt x="563111" y="255459"/>
                </a:cubicBezTo>
                <a:cubicBezTo>
                  <a:pt x="566861" y="266692"/>
                  <a:pt x="555611" y="296647"/>
                  <a:pt x="570611" y="285414"/>
                </a:cubicBezTo>
                <a:cubicBezTo>
                  <a:pt x="555611" y="281670"/>
                  <a:pt x="559361" y="322858"/>
                  <a:pt x="544361" y="307880"/>
                </a:cubicBezTo>
                <a:cubicBezTo>
                  <a:pt x="555611" y="292903"/>
                  <a:pt x="533111" y="266692"/>
                  <a:pt x="551861" y="244225"/>
                </a:cubicBezTo>
                <a:cubicBezTo>
                  <a:pt x="548111" y="255459"/>
                  <a:pt x="559361" y="255459"/>
                  <a:pt x="563111" y="251714"/>
                </a:cubicBezTo>
                <a:cubicBezTo>
                  <a:pt x="555611" y="236736"/>
                  <a:pt x="563111" y="210525"/>
                  <a:pt x="551861" y="210525"/>
                </a:cubicBezTo>
                <a:cubicBezTo>
                  <a:pt x="540611" y="214270"/>
                  <a:pt x="529360" y="214270"/>
                  <a:pt x="533111" y="236736"/>
                </a:cubicBezTo>
                <a:lnTo>
                  <a:pt x="534810" y="245980"/>
                </a:lnTo>
                <a:cubicBezTo>
                  <a:pt x="537798" y="249140"/>
                  <a:pt x="543423" y="238609"/>
                  <a:pt x="540611" y="255459"/>
                </a:cubicBezTo>
                <a:cubicBezTo>
                  <a:pt x="521860" y="262947"/>
                  <a:pt x="521860" y="229248"/>
                  <a:pt x="510610" y="270436"/>
                </a:cubicBezTo>
                <a:cubicBezTo>
                  <a:pt x="521860" y="266692"/>
                  <a:pt x="525610" y="289158"/>
                  <a:pt x="525610" y="304136"/>
                </a:cubicBezTo>
                <a:lnTo>
                  <a:pt x="512485" y="313965"/>
                </a:lnTo>
                <a:lnTo>
                  <a:pt x="513891" y="302264"/>
                </a:lnTo>
                <a:cubicBezTo>
                  <a:pt x="495610" y="289158"/>
                  <a:pt x="506860" y="326603"/>
                  <a:pt x="488110" y="322858"/>
                </a:cubicBezTo>
                <a:cubicBezTo>
                  <a:pt x="480609" y="292903"/>
                  <a:pt x="480609" y="292903"/>
                  <a:pt x="480609" y="292903"/>
                </a:cubicBezTo>
                <a:cubicBezTo>
                  <a:pt x="484359" y="266692"/>
                  <a:pt x="506860" y="304136"/>
                  <a:pt x="506860" y="262947"/>
                </a:cubicBezTo>
                <a:cubicBezTo>
                  <a:pt x="491860" y="259203"/>
                  <a:pt x="488110" y="281670"/>
                  <a:pt x="476859" y="270436"/>
                </a:cubicBezTo>
                <a:cubicBezTo>
                  <a:pt x="480609" y="266692"/>
                  <a:pt x="484359" y="266692"/>
                  <a:pt x="484359" y="262947"/>
                </a:cubicBezTo>
                <a:cubicBezTo>
                  <a:pt x="480609" y="259203"/>
                  <a:pt x="480609" y="203037"/>
                  <a:pt x="461859" y="236736"/>
                </a:cubicBezTo>
                <a:cubicBezTo>
                  <a:pt x="450609" y="247970"/>
                  <a:pt x="458109" y="251714"/>
                  <a:pt x="458109" y="266692"/>
                </a:cubicBezTo>
                <a:cubicBezTo>
                  <a:pt x="435608" y="270436"/>
                  <a:pt x="428108" y="285414"/>
                  <a:pt x="416858" y="289158"/>
                </a:cubicBezTo>
                <a:cubicBezTo>
                  <a:pt x="420608" y="259203"/>
                  <a:pt x="394358" y="285414"/>
                  <a:pt x="409358" y="255459"/>
                </a:cubicBezTo>
                <a:cubicBezTo>
                  <a:pt x="416858" y="274181"/>
                  <a:pt x="443109" y="270436"/>
                  <a:pt x="450609" y="244225"/>
                </a:cubicBezTo>
                <a:lnTo>
                  <a:pt x="452015" y="228429"/>
                </a:lnTo>
                <a:cubicBezTo>
                  <a:pt x="456937" y="222461"/>
                  <a:pt x="470297" y="238609"/>
                  <a:pt x="473109" y="210525"/>
                </a:cubicBezTo>
                <a:cubicBezTo>
                  <a:pt x="458109" y="210525"/>
                  <a:pt x="458109" y="173081"/>
                  <a:pt x="458109" y="150615"/>
                </a:cubicBezTo>
                <a:cubicBezTo>
                  <a:pt x="454359" y="150615"/>
                  <a:pt x="446859" y="158104"/>
                  <a:pt x="446859" y="161848"/>
                </a:cubicBezTo>
                <a:cubicBezTo>
                  <a:pt x="443109" y="184315"/>
                  <a:pt x="450609" y="184315"/>
                  <a:pt x="446859" y="206781"/>
                </a:cubicBezTo>
                <a:cubicBezTo>
                  <a:pt x="431858" y="199292"/>
                  <a:pt x="413108" y="214270"/>
                  <a:pt x="401858" y="232992"/>
                </a:cubicBezTo>
                <a:cubicBezTo>
                  <a:pt x="398108" y="221759"/>
                  <a:pt x="398108" y="199292"/>
                  <a:pt x="405608" y="199292"/>
                </a:cubicBezTo>
                <a:cubicBezTo>
                  <a:pt x="386857" y="203037"/>
                  <a:pt x="364357" y="199292"/>
                  <a:pt x="341857" y="195548"/>
                </a:cubicBezTo>
                <a:lnTo>
                  <a:pt x="343204" y="211403"/>
                </a:lnTo>
                <a:cubicBezTo>
                  <a:pt x="340332" y="216794"/>
                  <a:pt x="331829" y="214764"/>
                  <a:pt x="327968" y="219090"/>
                </a:cubicBezTo>
                <a:cubicBezTo>
                  <a:pt x="326768" y="208116"/>
                  <a:pt x="325402" y="195934"/>
                  <a:pt x="326856" y="184315"/>
                </a:cubicBezTo>
                <a:lnTo>
                  <a:pt x="320293" y="187708"/>
                </a:lnTo>
                <a:cubicBezTo>
                  <a:pt x="317481" y="184548"/>
                  <a:pt x="323106" y="165592"/>
                  <a:pt x="311856" y="165592"/>
                </a:cubicBezTo>
                <a:cubicBezTo>
                  <a:pt x="300606" y="180570"/>
                  <a:pt x="281855" y="191803"/>
                  <a:pt x="266855" y="199292"/>
                </a:cubicBezTo>
                <a:cubicBezTo>
                  <a:pt x="248105" y="169337"/>
                  <a:pt x="218104" y="195548"/>
                  <a:pt x="199354" y="195548"/>
                </a:cubicBezTo>
                <a:cubicBezTo>
                  <a:pt x="191853" y="180570"/>
                  <a:pt x="195603" y="150615"/>
                  <a:pt x="188103" y="143126"/>
                </a:cubicBezTo>
                <a:cubicBezTo>
                  <a:pt x="176853" y="143126"/>
                  <a:pt x="195603" y="180570"/>
                  <a:pt x="176853" y="165592"/>
                </a:cubicBezTo>
                <a:lnTo>
                  <a:pt x="180134" y="159040"/>
                </a:lnTo>
                <a:cubicBezTo>
                  <a:pt x="173103" y="165592"/>
                  <a:pt x="150602" y="135637"/>
                  <a:pt x="143102" y="180570"/>
                </a:cubicBezTo>
                <a:cubicBezTo>
                  <a:pt x="150602" y="146870"/>
                  <a:pt x="150602" y="146870"/>
                  <a:pt x="150602" y="146870"/>
                </a:cubicBezTo>
                <a:cubicBezTo>
                  <a:pt x="146852" y="143126"/>
                  <a:pt x="143102" y="150615"/>
                  <a:pt x="139352" y="154359"/>
                </a:cubicBezTo>
                <a:cubicBezTo>
                  <a:pt x="139352" y="143126"/>
                  <a:pt x="135602" y="131893"/>
                  <a:pt x="143102" y="124404"/>
                </a:cubicBezTo>
                <a:cubicBezTo>
                  <a:pt x="131852" y="101937"/>
                  <a:pt x="120602" y="128148"/>
                  <a:pt x="109352" y="128148"/>
                </a:cubicBezTo>
                <a:cubicBezTo>
                  <a:pt x="116852" y="150615"/>
                  <a:pt x="116852" y="150615"/>
                  <a:pt x="116852" y="150615"/>
                </a:cubicBezTo>
                <a:cubicBezTo>
                  <a:pt x="94351" y="165592"/>
                  <a:pt x="83101" y="146870"/>
                  <a:pt x="64351" y="150615"/>
                </a:cubicBezTo>
                <a:lnTo>
                  <a:pt x="64351" y="134233"/>
                </a:lnTo>
                <a:lnTo>
                  <a:pt x="54507" y="141722"/>
                </a:lnTo>
                <a:lnTo>
                  <a:pt x="49819" y="121595"/>
                </a:lnTo>
                <a:cubicBezTo>
                  <a:pt x="46538" y="117851"/>
                  <a:pt x="41850" y="118787"/>
                  <a:pt x="38100" y="128148"/>
                </a:cubicBezTo>
                <a:cubicBezTo>
                  <a:pt x="71851" y="79471"/>
                  <a:pt x="71851" y="79471"/>
                  <a:pt x="71851" y="79471"/>
                </a:cubicBezTo>
                <a:cubicBezTo>
                  <a:pt x="79351" y="90704"/>
                  <a:pt x="60601" y="101937"/>
                  <a:pt x="64351" y="124404"/>
                </a:cubicBezTo>
                <a:cubicBezTo>
                  <a:pt x="68101" y="139381"/>
                  <a:pt x="86851" y="135637"/>
                  <a:pt x="90601" y="116915"/>
                </a:cubicBezTo>
                <a:cubicBezTo>
                  <a:pt x="83101" y="113170"/>
                  <a:pt x="83101" y="116915"/>
                  <a:pt x="79351" y="124404"/>
                </a:cubicBezTo>
                <a:cubicBezTo>
                  <a:pt x="75601" y="98193"/>
                  <a:pt x="86851" y="98193"/>
                  <a:pt x="90601" y="79471"/>
                </a:cubicBezTo>
                <a:lnTo>
                  <a:pt x="86912" y="78801"/>
                </a:lnTo>
                <a:cubicBezTo>
                  <a:pt x="92572" y="68177"/>
                  <a:pt x="99534" y="67761"/>
                  <a:pt x="109352" y="64493"/>
                </a:cubicBezTo>
                <a:cubicBezTo>
                  <a:pt x="101851" y="75726"/>
                  <a:pt x="113102" y="83215"/>
                  <a:pt x="109352" y="90704"/>
                </a:cubicBezTo>
                <a:cubicBezTo>
                  <a:pt x="109352" y="68237"/>
                  <a:pt x="120602" y="60749"/>
                  <a:pt x="135602" y="68237"/>
                </a:cubicBezTo>
                <a:cubicBezTo>
                  <a:pt x="146852" y="94448"/>
                  <a:pt x="165603" y="49515"/>
                  <a:pt x="180603" y="57004"/>
                </a:cubicBezTo>
                <a:cubicBezTo>
                  <a:pt x="173103" y="83215"/>
                  <a:pt x="161853" y="101937"/>
                  <a:pt x="154353" y="113170"/>
                </a:cubicBezTo>
                <a:cubicBezTo>
                  <a:pt x="161853" y="124404"/>
                  <a:pt x="165603" y="113170"/>
                  <a:pt x="173103" y="124404"/>
                </a:cubicBezTo>
                <a:cubicBezTo>
                  <a:pt x="180603" y="105682"/>
                  <a:pt x="184353" y="79471"/>
                  <a:pt x="199354" y="68237"/>
                </a:cubicBezTo>
                <a:lnTo>
                  <a:pt x="199354" y="84619"/>
                </a:lnTo>
                <a:cubicBezTo>
                  <a:pt x="210604" y="75726"/>
                  <a:pt x="210604" y="49515"/>
                  <a:pt x="229354" y="53260"/>
                </a:cubicBezTo>
                <a:cubicBezTo>
                  <a:pt x="255605" y="64493"/>
                  <a:pt x="281855" y="64493"/>
                  <a:pt x="304356" y="68237"/>
                </a:cubicBezTo>
                <a:lnTo>
                  <a:pt x="304356" y="84619"/>
                </a:lnTo>
                <a:cubicBezTo>
                  <a:pt x="315606" y="49515"/>
                  <a:pt x="341857" y="71982"/>
                  <a:pt x="356857" y="57004"/>
                </a:cubicBezTo>
                <a:cubicBezTo>
                  <a:pt x="383107" y="75726"/>
                  <a:pt x="413108" y="42026"/>
                  <a:pt x="428108" y="71982"/>
                </a:cubicBezTo>
                <a:cubicBezTo>
                  <a:pt x="473109" y="60749"/>
                  <a:pt x="514360" y="45771"/>
                  <a:pt x="563111" y="57004"/>
                </a:cubicBezTo>
                <a:cubicBezTo>
                  <a:pt x="551861" y="83215"/>
                  <a:pt x="551861" y="83215"/>
                  <a:pt x="551861" y="83215"/>
                </a:cubicBezTo>
                <a:lnTo>
                  <a:pt x="557896" y="76019"/>
                </a:lnTo>
                <a:cubicBezTo>
                  <a:pt x="561939" y="76896"/>
                  <a:pt x="561236" y="97257"/>
                  <a:pt x="566861" y="94448"/>
                </a:cubicBezTo>
                <a:cubicBezTo>
                  <a:pt x="559361" y="71982"/>
                  <a:pt x="578111" y="64493"/>
                  <a:pt x="585612" y="49515"/>
                </a:cubicBezTo>
                <a:cubicBezTo>
                  <a:pt x="608112" y="71982"/>
                  <a:pt x="634363" y="49515"/>
                  <a:pt x="653113" y="30793"/>
                </a:cubicBezTo>
                <a:lnTo>
                  <a:pt x="653113" y="47175"/>
                </a:lnTo>
                <a:cubicBezTo>
                  <a:pt x="675614" y="15815"/>
                  <a:pt x="694364" y="45771"/>
                  <a:pt x="720614" y="53260"/>
                </a:cubicBezTo>
                <a:cubicBezTo>
                  <a:pt x="720614" y="60749"/>
                  <a:pt x="724365" y="79471"/>
                  <a:pt x="731865" y="75726"/>
                </a:cubicBezTo>
                <a:cubicBezTo>
                  <a:pt x="746865" y="45771"/>
                  <a:pt x="754365" y="49515"/>
                  <a:pt x="773116" y="30793"/>
                </a:cubicBezTo>
                <a:cubicBezTo>
                  <a:pt x="788116" y="30793"/>
                  <a:pt x="810616" y="38282"/>
                  <a:pt x="821867" y="53260"/>
                </a:cubicBezTo>
                <a:cubicBezTo>
                  <a:pt x="874368" y="12071"/>
                  <a:pt x="926869" y="42026"/>
                  <a:pt x="983120" y="15815"/>
                </a:cubicBezTo>
                <a:cubicBezTo>
                  <a:pt x="986870" y="38282"/>
                  <a:pt x="986870" y="38282"/>
                  <a:pt x="986870" y="38282"/>
                </a:cubicBezTo>
                <a:cubicBezTo>
                  <a:pt x="1039371" y="-6651"/>
                  <a:pt x="1103123" y="38282"/>
                  <a:pt x="1148123" y="15815"/>
                </a:cubicBezTo>
                <a:cubicBezTo>
                  <a:pt x="1144373" y="53260"/>
                  <a:pt x="1144373" y="53260"/>
                  <a:pt x="1144373" y="53260"/>
                </a:cubicBezTo>
                <a:cubicBezTo>
                  <a:pt x="1155624" y="64493"/>
                  <a:pt x="1174374" y="42026"/>
                  <a:pt x="1170624" y="15815"/>
                </a:cubicBezTo>
                <a:cubicBezTo>
                  <a:pt x="1185624" y="30793"/>
                  <a:pt x="1208125" y="838"/>
                  <a:pt x="1215625" y="30793"/>
                </a:cubicBezTo>
                <a:cubicBezTo>
                  <a:pt x="1230625" y="38282"/>
                  <a:pt x="1234375" y="15815"/>
                  <a:pt x="1245626" y="8326"/>
                </a:cubicBezTo>
                <a:cubicBezTo>
                  <a:pt x="1272400" y="21693"/>
                  <a:pt x="1284240" y="23131"/>
                  <a:pt x="1304900" y="17006"/>
                </a:cubicBezTo>
                <a:cubicBezTo>
                  <a:pt x="1302101" y="25479"/>
                  <a:pt x="1303175" y="38282"/>
                  <a:pt x="1309377" y="38282"/>
                </a:cubicBezTo>
                <a:cubicBezTo>
                  <a:pt x="1320627" y="30793"/>
                  <a:pt x="1346878" y="49515"/>
                  <a:pt x="1335627" y="4582"/>
                </a:cubicBezTo>
                <a:cubicBezTo>
                  <a:pt x="1365628" y="30793"/>
                  <a:pt x="1403129" y="-10396"/>
                  <a:pt x="1433129" y="23304"/>
                </a:cubicBezTo>
                <a:cubicBezTo>
                  <a:pt x="1429379" y="12071"/>
                  <a:pt x="1436880" y="8326"/>
                  <a:pt x="1440630" y="838"/>
                </a:cubicBezTo>
                <a:cubicBezTo>
                  <a:pt x="1466880" y="838"/>
                  <a:pt x="1493131" y="27049"/>
                  <a:pt x="1511881" y="4582"/>
                </a:cubicBezTo>
                <a:cubicBezTo>
                  <a:pt x="1515631" y="12071"/>
                  <a:pt x="1504381" y="27049"/>
                  <a:pt x="1515631" y="27049"/>
                </a:cubicBezTo>
                <a:cubicBezTo>
                  <a:pt x="1523131" y="23304"/>
                  <a:pt x="1515631" y="12071"/>
                  <a:pt x="1523131" y="4582"/>
                </a:cubicBezTo>
                <a:cubicBezTo>
                  <a:pt x="1533444" y="-98"/>
                  <a:pt x="1543757" y="-801"/>
                  <a:pt x="1554011" y="72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4" name="Freeform 19">
            <a:extLst>
              <a:ext uri="{FF2B5EF4-FFF2-40B4-BE49-F238E27FC236}">
                <a16:creationId xmlns:a16="http://schemas.microsoft.com/office/drawing/2014/main" id="{86A93AAF-6524-42FC-8CD5-499DC813E2F6}"/>
              </a:ext>
            </a:extLst>
          </p:cNvPr>
          <p:cNvSpPr>
            <a:spLocks noEditPoints="1"/>
          </p:cNvSpPr>
          <p:nvPr/>
        </p:nvSpPr>
        <p:spPr bwMode="auto">
          <a:xfrm>
            <a:off x="8772708" y="4477403"/>
            <a:ext cx="1962907" cy="880583"/>
          </a:xfrm>
          <a:custGeom>
            <a:avLst/>
            <a:gdLst>
              <a:gd name="T0" fmla="*/ 2147483646 w 236"/>
              <a:gd name="T1" fmla="*/ 2147483646 h 158"/>
              <a:gd name="T2" fmla="*/ 2147483646 w 236"/>
              <a:gd name="T3" fmla="*/ 2147483646 h 158"/>
              <a:gd name="T4" fmla="*/ 2147483646 w 236"/>
              <a:gd name="T5" fmla="*/ 2147483646 h 158"/>
              <a:gd name="T6" fmla="*/ 2147483646 w 236"/>
              <a:gd name="T7" fmla="*/ 2147483646 h 158"/>
              <a:gd name="T8" fmla="*/ 2147483646 w 236"/>
              <a:gd name="T9" fmla="*/ 2147483646 h 158"/>
              <a:gd name="T10" fmla="*/ 2147483646 w 236"/>
              <a:gd name="T11" fmla="*/ 2147483646 h 158"/>
              <a:gd name="T12" fmla="*/ 2147483646 w 236"/>
              <a:gd name="T13" fmla="*/ 2147483646 h 158"/>
              <a:gd name="T14" fmla="*/ 2147483646 w 236"/>
              <a:gd name="T15" fmla="*/ 2147483646 h 158"/>
              <a:gd name="T16" fmla="*/ 2147483646 w 236"/>
              <a:gd name="T17" fmla="*/ 2147483646 h 158"/>
              <a:gd name="T18" fmla="*/ 2147483646 w 236"/>
              <a:gd name="T19" fmla="*/ 2147483646 h 158"/>
              <a:gd name="T20" fmla="*/ 2147483646 w 236"/>
              <a:gd name="T21" fmla="*/ 2147483646 h 158"/>
              <a:gd name="T22" fmla="*/ 2147483646 w 236"/>
              <a:gd name="T23" fmla="*/ 2147483646 h 158"/>
              <a:gd name="T24" fmla="*/ 2147483646 w 236"/>
              <a:gd name="T25" fmla="*/ 2147483646 h 158"/>
              <a:gd name="T26" fmla="*/ 2147483646 w 236"/>
              <a:gd name="T27" fmla="*/ 2147483646 h 158"/>
              <a:gd name="T28" fmla="*/ 2147483646 w 236"/>
              <a:gd name="T29" fmla="*/ 2147483646 h 158"/>
              <a:gd name="T30" fmla="*/ 2147483646 w 236"/>
              <a:gd name="T31" fmla="*/ 2147483646 h 158"/>
              <a:gd name="T32" fmla="*/ 2147483646 w 236"/>
              <a:gd name="T33" fmla="*/ 2147483646 h 158"/>
              <a:gd name="T34" fmla="*/ 2147483646 w 236"/>
              <a:gd name="T35" fmla="*/ 2147483646 h 158"/>
              <a:gd name="T36" fmla="*/ 2147483646 w 236"/>
              <a:gd name="T37" fmla="*/ 2147483646 h 158"/>
              <a:gd name="T38" fmla="*/ 2147483646 w 236"/>
              <a:gd name="T39" fmla="*/ 2147483646 h 158"/>
              <a:gd name="T40" fmla="*/ 2147483646 w 236"/>
              <a:gd name="T41" fmla="*/ 2147483646 h 158"/>
              <a:gd name="T42" fmla="*/ 2147483646 w 236"/>
              <a:gd name="T43" fmla="*/ 2147483646 h 158"/>
              <a:gd name="T44" fmla="*/ 2147483646 w 236"/>
              <a:gd name="T45" fmla="*/ 2147483646 h 158"/>
              <a:gd name="T46" fmla="*/ 2147483646 w 236"/>
              <a:gd name="T47" fmla="*/ 2147483646 h 158"/>
              <a:gd name="T48" fmla="*/ 2147483646 w 236"/>
              <a:gd name="T49" fmla="*/ 2147483646 h 158"/>
              <a:gd name="T50" fmla="*/ 2147483646 w 236"/>
              <a:gd name="T51" fmla="*/ 2147483646 h 158"/>
              <a:gd name="T52" fmla="*/ 2147483646 w 236"/>
              <a:gd name="T53" fmla="*/ 2147483646 h 158"/>
              <a:gd name="T54" fmla="*/ 2147483646 w 236"/>
              <a:gd name="T55" fmla="*/ 2147483646 h 158"/>
              <a:gd name="T56" fmla="*/ 2147483646 w 236"/>
              <a:gd name="T57" fmla="*/ 2147483646 h 158"/>
              <a:gd name="T58" fmla="*/ 2147483646 w 236"/>
              <a:gd name="T59" fmla="*/ 2147483646 h 158"/>
              <a:gd name="T60" fmla="*/ 2147483646 w 236"/>
              <a:gd name="T61" fmla="*/ 2147483646 h 158"/>
              <a:gd name="T62" fmla="*/ 2147483646 w 236"/>
              <a:gd name="T63" fmla="*/ 2147483646 h 158"/>
              <a:gd name="T64" fmla="*/ 2147483646 w 236"/>
              <a:gd name="T65" fmla="*/ 2147483646 h 158"/>
              <a:gd name="T66" fmla="*/ 2147483646 w 236"/>
              <a:gd name="T67" fmla="*/ 2147483646 h 158"/>
              <a:gd name="T68" fmla="*/ 0 w 236"/>
              <a:gd name="T69" fmla="*/ 2147483646 h 158"/>
              <a:gd name="T70" fmla="*/ 2147483646 w 236"/>
              <a:gd name="T71" fmla="*/ 2147483646 h 158"/>
              <a:gd name="T72" fmla="*/ 2147483646 w 236"/>
              <a:gd name="T73" fmla="*/ 2147483646 h 158"/>
              <a:gd name="T74" fmla="*/ 2147483646 w 236"/>
              <a:gd name="T75" fmla="*/ 2147483646 h 158"/>
              <a:gd name="T76" fmla="*/ 2147483646 w 236"/>
              <a:gd name="T77" fmla="*/ 2147483646 h 158"/>
              <a:gd name="T78" fmla="*/ 2147483646 w 236"/>
              <a:gd name="T79" fmla="*/ 2147483646 h 158"/>
              <a:gd name="T80" fmla="*/ 2147483646 w 236"/>
              <a:gd name="T81" fmla="*/ 2147483646 h 158"/>
              <a:gd name="T82" fmla="*/ 2147483646 w 236"/>
              <a:gd name="T83" fmla="*/ 2147483646 h 158"/>
              <a:gd name="T84" fmla="*/ 2147483646 w 236"/>
              <a:gd name="T85" fmla="*/ 2147483646 h 158"/>
              <a:gd name="T86" fmla="*/ 2147483646 w 236"/>
              <a:gd name="T87" fmla="*/ 2147483646 h 158"/>
              <a:gd name="T88" fmla="*/ 2147483646 w 236"/>
              <a:gd name="T89" fmla="*/ 2147483646 h 158"/>
              <a:gd name="T90" fmla="*/ 2147483646 w 236"/>
              <a:gd name="T91" fmla="*/ 2147483646 h 158"/>
              <a:gd name="T92" fmla="*/ 2147483646 w 236"/>
              <a:gd name="T93" fmla="*/ 2147483646 h 158"/>
              <a:gd name="T94" fmla="*/ 2147483646 w 236"/>
              <a:gd name="T95" fmla="*/ 2147483646 h 158"/>
              <a:gd name="T96" fmla="*/ 2147483646 w 236"/>
              <a:gd name="T97" fmla="*/ 2147483646 h 158"/>
              <a:gd name="T98" fmla="*/ 2147483646 w 236"/>
              <a:gd name="T99" fmla="*/ 2147483646 h 158"/>
              <a:gd name="T100" fmla="*/ 2147483646 w 236"/>
              <a:gd name="T101" fmla="*/ 2147483646 h 158"/>
              <a:gd name="T102" fmla="*/ 2147483646 w 236"/>
              <a:gd name="T103" fmla="*/ 2147483646 h 158"/>
              <a:gd name="T104" fmla="*/ 2147483646 w 236"/>
              <a:gd name="T105" fmla="*/ 2147483646 h 158"/>
              <a:gd name="T106" fmla="*/ 2147483646 w 236"/>
              <a:gd name="T107" fmla="*/ 2147483646 h 158"/>
              <a:gd name="T108" fmla="*/ 2147483646 w 236"/>
              <a:gd name="T109" fmla="*/ 2147483646 h 158"/>
              <a:gd name="T110" fmla="*/ 2147483646 w 236"/>
              <a:gd name="T111" fmla="*/ 2147483646 h 158"/>
              <a:gd name="T112" fmla="*/ 2147483646 w 236"/>
              <a:gd name="T113" fmla="*/ 2147483646 h 158"/>
              <a:gd name="T114" fmla="*/ 2147483646 w 236"/>
              <a:gd name="T115" fmla="*/ 2147483646 h 158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236"/>
              <a:gd name="T175" fmla="*/ 0 h 158"/>
              <a:gd name="T176" fmla="*/ 236 w 236"/>
              <a:gd name="T177" fmla="*/ 158 h 158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236" h="158">
                <a:moveTo>
                  <a:pt x="235" y="71"/>
                </a:moveTo>
                <a:cubicBezTo>
                  <a:pt x="235" y="69"/>
                  <a:pt x="234" y="67"/>
                  <a:pt x="233" y="66"/>
                </a:cubicBezTo>
                <a:cubicBezTo>
                  <a:pt x="233" y="67"/>
                  <a:pt x="234" y="66"/>
                  <a:pt x="234" y="67"/>
                </a:cubicBezTo>
                <a:cubicBezTo>
                  <a:pt x="233" y="68"/>
                  <a:pt x="232" y="66"/>
                  <a:pt x="232" y="65"/>
                </a:cubicBezTo>
                <a:cubicBezTo>
                  <a:pt x="232" y="65"/>
                  <a:pt x="232" y="65"/>
                  <a:pt x="232" y="65"/>
                </a:cubicBezTo>
                <a:cubicBezTo>
                  <a:pt x="232" y="63"/>
                  <a:pt x="232" y="62"/>
                  <a:pt x="232" y="61"/>
                </a:cubicBezTo>
                <a:cubicBezTo>
                  <a:pt x="232" y="59"/>
                  <a:pt x="232" y="62"/>
                  <a:pt x="233" y="61"/>
                </a:cubicBezTo>
                <a:cubicBezTo>
                  <a:pt x="234" y="61"/>
                  <a:pt x="234" y="57"/>
                  <a:pt x="234" y="56"/>
                </a:cubicBezTo>
                <a:cubicBezTo>
                  <a:pt x="234" y="56"/>
                  <a:pt x="233" y="55"/>
                  <a:pt x="233" y="55"/>
                </a:cubicBezTo>
                <a:cubicBezTo>
                  <a:pt x="232" y="54"/>
                  <a:pt x="234" y="54"/>
                  <a:pt x="234" y="53"/>
                </a:cubicBezTo>
                <a:cubicBezTo>
                  <a:pt x="231" y="49"/>
                  <a:pt x="231" y="49"/>
                  <a:pt x="231" y="49"/>
                </a:cubicBezTo>
                <a:cubicBezTo>
                  <a:pt x="231" y="49"/>
                  <a:pt x="232" y="48"/>
                  <a:pt x="233" y="49"/>
                </a:cubicBezTo>
                <a:cubicBezTo>
                  <a:pt x="232" y="46"/>
                  <a:pt x="230" y="44"/>
                  <a:pt x="229" y="42"/>
                </a:cubicBezTo>
                <a:cubicBezTo>
                  <a:pt x="230" y="41"/>
                  <a:pt x="229" y="38"/>
                  <a:pt x="229" y="37"/>
                </a:cubicBezTo>
                <a:cubicBezTo>
                  <a:pt x="230" y="36"/>
                  <a:pt x="229" y="38"/>
                  <a:pt x="229" y="38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1" y="39"/>
                  <a:pt x="232" y="36"/>
                  <a:pt x="233" y="37"/>
                </a:cubicBezTo>
                <a:cubicBezTo>
                  <a:pt x="232" y="36"/>
                  <a:pt x="233" y="32"/>
                  <a:pt x="233" y="29"/>
                </a:cubicBezTo>
                <a:cubicBezTo>
                  <a:pt x="231" y="31"/>
                  <a:pt x="232" y="26"/>
                  <a:pt x="230" y="26"/>
                </a:cubicBezTo>
                <a:cubicBezTo>
                  <a:pt x="230" y="23"/>
                  <a:pt x="232" y="24"/>
                  <a:pt x="232" y="23"/>
                </a:cubicBezTo>
                <a:cubicBezTo>
                  <a:pt x="231" y="20"/>
                  <a:pt x="231" y="17"/>
                  <a:pt x="231" y="14"/>
                </a:cubicBezTo>
                <a:cubicBezTo>
                  <a:pt x="232" y="15"/>
                  <a:pt x="233" y="15"/>
                  <a:pt x="231" y="14"/>
                </a:cubicBezTo>
                <a:cubicBezTo>
                  <a:pt x="231" y="14"/>
                  <a:pt x="231" y="14"/>
                  <a:pt x="231" y="14"/>
                </a:cubicBezTo>
                <a:cubicBezTo>
                  <a:pt x="232" y="14"/>
                  <a:pt x="232" y="14"/>
                  <a:pt x="232" y="14"/>
                </a:cubicBezTo>
                <a:cubicBezTo>
                  <a:pt x="231" y="12"/>
                  <a:pt x="231" y="7"/>
                  <a:pt x="230" y="5"/>
                </a:cubicBezTo>
                <a:cubicBezTo>
                  <a:pt x="230" y="5"/>
                  <a:pt x="230" y="5"/>
                  <a:pt x="231" y="5"/>
                </a:cubicBezTo>
                <a:cubicBezTo>
                  <a:pt x="228" y="0"/>
                  <a:pt x="230" y="6"/>
                  <a:pt x="227" y="5"/>
                </a:cubicBezTo>
                <a:cubicBezTo>
                  <a:pt x="228" y="4"/>
                  <a:pt x="228" y="4"/>
                  <a:pt x="228" y="4"/>
                </a:cubicBezTo>
                <a:cubicBezTo>
                  <a:pt x="226" y="5"/>
                  <a:pt x="224" y="3"/>
                  <a:pt x="222" y="5"/>
                </a:cubicBezTo>
                <a:cubicBezTo>
                  <a:pt x="222" y="5"/>
                  <a:pt x="222" y="4"/>
                  <a:pt x="222" y="4"/>
                </a:cubicBezTo>
                <a:cubicBezTo>
                  <a:pt x="222" y="4"/>
                  <a:pt x="221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18" y="5"/>
                  <a:pt x="217" y="5"/>
                  <a:pt x="216" y="6"/>
                </a:cubicBezTo>
                <a:cubicBezTo>
                  <a:pt x="216" y="6"/>
                  <a:pt x="216" y="5"/>
                  <a:pt x="217" y="5"/>
                </a:cubicBezTo>
                <a:cubicBezTo>
                  <a:pt x="215" y="4"/>
                  <a:pt x="215" y="6"/>
                  <a:pt x="213" y="6"/>
                </a:cubicBezTo>
                <a:cubicBezTo>
                  <a:pt x="212" y="6"/>
                  <a:pt x="211" y="5"/>
                  <a:pt x="212" y="5"/>
                </a:cubicBezTo>
                <a:cubicBezTo>
                  <a:pt x="211" y="6"/>
                  <a:pt x="208" y="6"/>
                  <a:pt x="207" y="7"/>
                </a:cubicBezTo>
                <a:cubicBezTo>
                  <a:pt x="207" y="6"/>
                  <a:pt x="206" y="6"/>
                  <a:pt x="205" y="6"/>
                </a:cubicBezTo>
                <a:cubicBezTo>
                  <a:pt x="194" y="7"/>
                  <a:pt x="184" y="7"/>
                  <a:pt x="173" y="10"/>
                </a:cubicBezTo>
                <a:cubicBezTo>
                  <a:pt x="172" y="8"/>
                  <a:pt x="176" y="8"/>
                  <a:pt x="175" y="7"/>
                </a:cubicBezTo>
                <a:cubicBezTo>
                  <a:pt x="175" y="9"/>
                  <a:pt x="173" y="8"/>
                  <a:pt x="170" y="8"/>
                </a:cubicBezTo>
                <a:cubicBezTo>
                  <a:pt x="170" y="8"/>
                  <a:pt x="170" y="8"/>
                  <a:pt x="170" y="8"/>
                </a:cubicBezTo>
                <a:cubicBezTo>
                  <a:pt x="168" y="9"/>
                  <a:pt x="168" y="8"/>
                  <a:pt x="166" y="8"/>
                </a:cubicBezTo>
                <a:cubicBezTo>
                  <a:pt x="166" y="9"/>
                  <a:pt x="166" y="9"/>
                  <a:pt x="166" y="9"/>
                </a:cubicBezTo>
                <a:cubicBezTo>
                  <a:pt x="165" y="10"/>
                  <a:pt x="163" y="7"/>
                  <a:pt x="162" y="9"/>
                </a:cubicBezTo>
                <a:cubicBezTo>
                  <a:pt x="161" y="8"/>
                  <a:pt x="161" y="8"/>
                  <a:pt x="161" y="8"/>
                </a:cubicBezTo>
                <a:cubicBezTo>
                  <a:pt x="159" y="10"/>
                  <a:pt x="158" y="7"/>
                  <a:pt x="157" y="9"/>
                </a:cubicBezTo>
                <a:cubicBezTo>
                  <a:pt x="157" y="9"/>
                  <a:pt x="157" y="9"/>
                  <a:pt x="157" y="9"/>
                </a:cubicBezTo>
                <a:cubicBezTo>
                  <a:pt x="154" y="8"/>
                  <a:pt x="152" y="11"/>
                  <a:pt x="151" y="10"/>
                </a:cubicBezTo>
                <a:cubicBezTo>
                  <a:pt x="148" y="10"/>
                  <a:pt x="146" y="10"/>
                  <a:pt x="146" y="12"/>
                </a:cubicBezTo>
                <a:cubicBezTo>
                  <a:pt x="145" y="11"/>
                  <a:pt x="145" y="10"/>
                  <a:pt x="146" y="10"/>
                </a:cubicBezTo>
                <a:cubicBezTo>
                  <a:pt x="138" y="11"/>
                  <a:pt x="129" y="11"/>
                  <a:pt x="122" y="13"/>
                </a:cubicBezTo>
                <a:cubicBezTo>
                  <a:pt x="121" y="13"/>
                  <a:pt x="122" y="13"/>
                  <a:pt x="122" y="12"/>
                </a:cubicBezTo>
                <a:cubicBezTo>
                  <a:pt x="118" y="14"/>
                  <a:pt x="113" y="11"/>
                  <a:pt x="110" y="14"/>
                </a:cubicBezTo>
                <a:cubicBezTo>
                  <a:pt x="109" y="15"/>
                  <a:pt x="109" y="15"/>
                  <a:pt x="109" y="15"/>
                </a:cubicBezTo>
                <a:cubicBezTo>
                  <a:pt x="108" y="15"/>
                  <a:pt x="108" y="14"/>
                  <a:pt x="107" y="13"/>
                </a:cubicBezTo>
                <a:cubicBezTo>
                  <a:pt x="106" y="14"/>
                  <a:pt x="103" y="14"/>
                  <a:pt x="102" y="15"/>
                </a:cubicBezTo>
                <a:cubicBezTo>
                  <a:pt x="102" y="14"/>
                  <a:pt x="102" y="14"/>
                  <a:pt x="102" y="14"/>
                </a:cubicBezTo>
                <a:cubicBezTo>
                  <a:pt x="100" y="14"/>
                  <a:pt x="98" y="15"/>
                  <a:pt x="96" y="15"/>
                </a:cubicBezTo>
                <a:cubicBezTo>
                  <a:pt x="97" y="14"/>
                  <a:pt x="97" y="14"/>
                  <a:pt x="97" y="14"/>
                </a:cubicBezTo>
                <a:cubicBezTo>
                  <a:pt x="86" y="12"/>
                  <a:pt x="73" y="11"/>
                  <a:pt x="65" y="13"/>
                </a:cubicBezTo>
                <a:cubicBezTo>
                  <a:pt x="63" y="14"/>
                  <a:pt x="64" y="11"/>
                  <a:pt x="63" y="12"/>
                </a:cubicBezTo>
                <a:cubicBezTo>
                  <a:pt x="54" y="14"/>
                  <a:pt x="44" y="10"/>
                  <a:pt x="36" y="13"/>
                </a:cubicBezTo>
                <a:cubicBezTo>
                  <a:pt x="30" y="13"/>
                  <a:pt x="28" y="17"/>
                  <a:pt x="28" y="17"/>
                </a:cubicBezTo>
                <a:cubicBezTo>
                  <a:pt x="43" y="17"/>
                  <a:pt x="56" y="19"/>
                  <a:pt x="71" y="21"/>
                </a:cubicBezTo>
                <a:cubicBezTo>
                  <a:pt x="76" y="21"/>
                  <a:pt x="82" y="21"/>
                  <a:pt x="87" y="21"/>
                </a:cubicBezTo>
                <a:cubicBezTo>
                  <a:pt x="106" y="21"/>
                  <a:pt x="126" y="24"/>
                  <a:pt x="145" y="21"/>
                </a:cubicBezTo>
                <a:cubicBezTo>
                  <a:pt x="144" y="21"/>
                  <a:pt x="145" y="20"/>
                  <a:pt x="146" y="20"/>
                </a:cubicBezTo>
                <a:cubicBezTo>
                  <a:pt x="147" y="20"/>
                  <a:pt x="147" y="20"/>
                  <a:pt x="147" y="20"/>
                </a:cubicBezTo>
                <a:cubicBezTo>
                  <a:pt x="148" y="19"/>
                  <a:pt x="148" y="19"/>
                  <a:pt x="148" y="19"/>
                </a:cubicBezTo>
                <a:cubicBezTo>
                  <a:pt x="150" y="19"/>
                  <a:pt x="149" y="20"/>
                  <a:pt x="148" y="21"/>
                </a:cubicBezTo>
                <a:cubicBezTo>
                  <a:pt x="156" y="20"/>
                  <a:pt x="163" y="19"/>
                  <a:pt x="170" y="19"/>
                </a:cubicBezTo>
                <a:cubicBezTo>
                  <a:pt x="171" y="18"/>
                  <a:pt x="174" y="19"/>
                  <a:pt x="174" y="17"/>
                </a:cubicBezTo>
                <a:cubicBezTo>
                  <a:pt x="175" y="17"/>
                  <a:pt x="174" y="18"/>
                  <a:pt x="174" y="18"/>
                </a:cubicBezTo>
                <a:cubicBezTo>
                  <a:pt x="180" y="17"/>
                  <a:pt x="180" y="17"/>
                  <a:pt x="185" y="18"/>
                </a:cubicBezTo>
                <a:cubicBezTo>
                  <a:pt x="195" y="18"/>
                  <a:pt x="205" y="17"/>
                  <a:pt x="215" y="16"/>
                </a:cubicBezTo>
                <a:cubicBezTo>
                  <a:pt x="220" y="15"/>
                  <a:pt x="220" y="15"/>
                  <a:pt x="220" y="15"/>
                </a:cubicBezTo>
                <a:cubicBezTo>
                  <a:pt x="220" y="19"/>
                  <a:pt x="220" y="19"/>
                  <a:pt x="220" y="19"/>
                </a:cubicBezTo>
                <a:cubicBezTo>
                  <a:pt x="221" y="39"/>
                  <a:pt x="223" y="59"/>
                  <a:pt x="222" y="80"/>
                </a:cubicBezTo>
                <a:cubicBezTo>
                  <a:pt x="225" y="83"/>
                  <a:pt x="223" y="88"/>
                  <a:pt x="225" y="91"/>
                </a:cubicBezTo>
                <a:cubicBezTo>
                  <a:pt x="225" y="91"/>
                  <a:pt x="225" y="91"/>
                  <a:pt x="225" y="91"/>
                </a:cubicBezTo>
                <a:cubicBezTo>
                  <a:pt x="225" y="94"/>
                  <a:pt x="224" y="95"/>
                  <a:pt x="223" y="99"/>
                </a:cubicBezTo>
                <a:cubicBezTo>
                  <a:pt x="224" y="99"/>
                  <a:pt x="223" y="101"/>
                  <a:pt x="224" y="100"/>
                </a:cubicBezTo>
                <a:cubicBezTo>
                  <a:pt x="226" y="102"/>
                  <a:pt x="222" y="103"/>
                  <a:pt x="223" y="105"/>
                </a:cubicBezTo>
                <a:cubicBezTo>
                  <a:pt x="222" y="105"/>
                  <a:pt x="224" y="105"/>
                  <a:pt x="223" y="105"/>
                </a:cubicBezTo>
                <a:cubicBezTo>
                  <a:pt x="224" y="110"/>
                  <a:pt x="223" y="104"/>
                  <a:pt x="220" y="110"/>
                </a:cubicBezTo>
                <a:cubicBezTo>
                  <a:pt x="221" y="117"/>
                  <a:pt x="219" y="129"/>
                  <a:pt x="217" y="130"/>
                </a:cubicBezTo>
                <a:cubicBezTo>
                  <a:pt x="217" y="130"/>
                  <a:pt x="217" y="130"/>
                  <a:pt x="217" y="130"/>
                </a:cubicBezTo>
                <a:cubicBezTo>
                  <a:pt x="215" y="128"/>
                  <a:pt x="214" y="132"/>
                  <a:pt x="213" y="131"/>
                </a:cubicBezTo>
                <a:cubicBezTo>
                  <a:pt x="213" y="131"/>
                  <a:pt x="213" y="131"/>
                  <a:pt x="214" y="130"/>
                </a:cubicBezTo>
                <a:cubicBezTo>
                  <a:pt x="209" y="131"/>
                  <a:pt x="207" y="133"/>
                  <a:pt x="203" y="133"/>
                </a:cubicBezTo>
                <a:cubicBezTo>
                  <a:pt x="200" y="135"/>
                  <a:pt x="195" y="134"/>
                  <a:pt x="193" y="136"/>
                </a:cubicBezTo>
                <a:cubicBezTo>
                  <a:pt x="193" y="135"/>
                  <a:pt x="191" y="135"/>
                  <a:pt x="190" y="135"/>
                </a:cubicBezTo>
                <a:cubicBezTo>
                  <a:pt x="188" y="138"/>
                  <a:pt x="183" y="135"/>
                  <a:pt x="181" y="138"/>
                </a:cubicBezTo>
                <a:cubicBezTo>
                  <a:pt x="181" y="137"/>
                  <a:pt x="181" y="137"/>
                  <a:pt x="181" y="137"/>
                </a:cubicBezTo>
                <a:cubicBezTo>
                  <a:pt x="171" y="140"/>
                  <a:pt x="160" y="140"/>
                  <a:pt x="150" y="142"/>
                </a:cubicBezTo>
                <a:cubicBezTo>
                  <a:pt x="145" y="143"/>
                  <a:pt x="138" y="141"/>
                  <a:pt x="132" y="142"/>
                </a:cubicBezTo>
                <a:cubicBezTo>
                  <a:pt x="131" y="143"/>
                  <a:pt x="132" y="143"/>
                  <a:pt x="131" y="144"/>
                </a:cubicBezTo>
                <a:cubicBezTo>
                  <a:pt x="129" y="144"/>
                  <a:pt x="131" y="143"/>
                  <a:pt x="130" y="142"/>
                </a:cubicBezTo>
                <a:cubicBezTo>
                  <a:pt x="127" y="144"/>
                  <a:pt x="123" y="142"/>
                  <a:pt x="119" y="142"/>
                </a:cubicBezTo>
                <a:cubicBezTo>
                  <a:pt x="118" y="143"/>
                  <a:pt x="117" y="143"/>
                  <a:pt x="118" y="143"/>
                </a:cubicBezTo>
                <a:cubicBezTo>
                  <a:pt x="113" y="142"/>
                  <a:pt x="107" y="144"/>
                  <a:pt x="103" y="142"/>
                </a:cubicBezTo>
                <a:cubicBezTo>
                  <a:pt x="104" y="145"/>
                  <a:pt x="100" y="144"/>
                  <a:pt x="99" y="144"/>
                </a:cubicBezTo>
                <a:cubicBezTo>
                  <a:pt x="98" y="144"/>
                  <a:pt x="98" y="143"/>
                  <a:pt x="98" y="143"/>
                </a:cubicBezTo>
                <a:cubicBezTo>
                  <a:pt x="95" y="143"/>
                  <a:pt x="93" y="143"/>
                  <a:pt x="89" y="142"/>
                </a:cubicBezTo>
                <a:cubicBezTo>
                  <a:pt x="87" y="142"/>
                  <a:pt x="87" y="143"/>
                  <a:pt x="84" y="143"/>
                </a:cubicBezTo>
                <a:cubicBezTo>
                  <a:pt x="83" y="141"/>
                  <a:pt x="80" y="142"/>
                  <a:pt x="78" y="142"/>
                </a:cubicBezTo>
                <a:cubicBezTo>
                  <a:pt x="78" y="143"/>
                  <a:pt x="75" y="144"/>
                  <a:pt x="73" y="143"/>
                </a:cubicBezTo>
                <a:cubicBezTo>
                  <a:pt x="74" y="141"/>
                  <a:pt x="74" y="141"/>
                  <a:pt x="74" y="141"/>
                </a:cubicBezTo>
                <a:cubicBezTo>
                  <a:pt x="67" y="142"/>
                  <a:pt x="57" y="138"/>
                  <a:pt x="49" y="139"/>
                </a:cubicBezTo>
                <a:cubicBezTo>
                  <a:pt x="48" y="138"/>
                  <a:pt x="48" y="138"/>
                  <a:pt x="48" y="138"/>
                </a:cubicBezTo>
                <a:cubicBezTo>
                  <a:pt x="40" y="139"/>
                  <a:pt x="32" y="135"/>
                  <a:pt x="24" y="136"/>
                </a:cubicBezTo>
                <a:cubicBezTo>
                  <a:pt x="22" y="135"/>
                  <a:pt x="18" y="134"/>
                  <a:pt x="16" y="134"/>
                </a:cubicBezTo>
                <a:cubicBezTo>
                  <a:pt x="16" y="134"/>
                  <a:pt x="16" y="134"/>
                  <a:pt x="15" y="134"/>
                </a:cubicBezTo>
                <a:cubicBezTo>
                  <a:pt x="17" y="131"/>
                  <a:pt x="18" y="129"/>
                  <a:pt x="17" y="126"/>
                </a:cubicBezTo>
                <a:cubicBezTo>
                  <a:pt x="18" y="126"/>
                  <a:pt x="18" y="126"/>
                  <a:pt x="18" y="126"/>
                </a:cubicBezTo>
                <a:cubicBezTo>
                  <a:pt x="17" y="123"/>
                  <a:pt x="17" y="119"/>
                  <a:pt x="18" y="115"/>
                </a:cubicBezTo>
                <a:cubicBezTo>
                  <a:pt x="18" y="114"/>
                  <a:pt x="18" y="111"/>
                  <a:pt x="17" y="112"/>
                </a:cubicBezTo>
                <a:cubicBezTo>
                  <a:pt x="16" y="111"/>
                  <a:pt x="18" y="112"/>
                  <a:pt x="17" y="110"/>
                </a:cubicBezTo>
                <a:cubicBezTo>
                  <a:pt x="19" y="112"/>
                  <a:pt x="19" y="112"/>
                  <a:pt x="19" y="112"/>
                </a:cubicBezTo>
                <a:cubicBezTo>
                  <a:pt x="20" y="104"/>
                  <a:pt x="20" y="98"/>
                  <a:pt x="20" y="90"/>
                </a:cubicBezTo>
                <a:cubicBezTo>
                  <a:pt x="22" y="88"/>
                  <a:pt x="20" y="83"/>
                  <a:pt x="21" y="79"/>
                </a:cubicBezTo>
                <a:cubicBezTo>
                  <a:pt x="21" y="77"/>
                  <a:pt x="22" y="73"/>
                  <a:pt x="20" y="71"/>
                </a:cubicBezTo>
                <a:cubicBezTo>
                  <a:pt x="21" y="71"/>
                  <a:pt x="21" y="71"/>
                  <a:pt x="21" y="71"/>
                </a:cubicBezTo>
                <a:cubicBezTo>
                  <a:pt x="21" y="67"/>
                  <a:pt x="21" y="63"/>
                  <a:pt x="22" y="59"/>
                </a:cubicBezTo>
                <a:cubicBezTo>
                  <a:pt x="22" y="56"/>
                  <a:pt x="21" y="56"/>
                  <a:pt x="20" y="54"/>
                </a:cubicBezTo>
                <a:cubicBezTo>
                  <a:pt x="21" y="54"/>
                  <a:pt x="21" y="54"/>
                  <a:pt x="21" y="54"/>
                </a:cubicBezTo>
                <a:cubicBezTo>
                  <a:pt x="20" y="52"/>
                  <a:pt x="19" y="52"/>
                  <a:pt x="18" y="51"/>
                </a:cubicBezTo>
                <a:cubicBezTo>
                  <a:pt x="19" y="49"/>
                  <a:pt x="18" y="49"/>
                  <a:pt x="18" y="47"/>
                </a:cubicBezTo>
                <a:cubicBezTo>
                  <a:pt x="19" y="49"/>
                  <a:pt x="20" y="50"/>
                  <a:pt x="21" y="51"/>
                </a:cubicBezTo>
                <a:cubicBezTo>
                  <a:pt x="22" y="49"/>
                  <a:pt x="19" y="46"/>
                  <a:pt x="21" y="44"/>
                </a:cubicBezTo>
                <a:cubicBezTo>
                  <a:pt x="21" y="42"/>
                  <a:pt x="21" y="40"/>
                  <a:pt x="19" y="40"/>
                </a:cubicBezTo>
                <a:cubicBezTo>
                  <a:pt x="20" y="41"/>
                  <a:pt x="20" y="39"/>
                  <a:pt x="21" y="40"/>
                </a:cubicBezTo>
                <a:cubicBezTo>
                  <a:pt x="20" y="38"/>
                  <a:pt x="20" y="37"/>
                  <a:pt x="20" y="36"/>
                </a:cubicBezTo>
                <a:cubicBezTo>
                  <a:pt x="20" y="37"/>
                  <a:pt x="20" y="37"/>
                  <a:pt x="20" y="37"/>
                </a:cubicBezTo>
                <a:cubicBezTo>
                  <a:pt x="19" y="37"/>
                  <a:pt x="19" y="35"/>
                  <a:pt x="17" y="35"/>
                </a:cubicBezTo>
                <a:cubicBezTo>
                  <a:pt x="18" y="36"/>
                  <a:pt x="18" y="36"/>
                  <a:pt x="18" y="37"/>
                </a:cubicBezTo>
                <a:cubicBezTo>
                  <a:pt x="17" y="37"/>
                  <a:pt x="16" y="34"/>
                  <a:pt x="17" y="34"/>
                </a:cubicBezTo>
                <a:cubicBezTo>
                  <a:pt x="18" y="33"/>
                  <a:pt x="19" y="35"/>
                  <a:pt x="19" y="34"/>
                </a:cubicBezTo>
                <a:cubicBezTo>
                  <a:pt x="17" y="30"/>
                  <a:pt x="17" y="30"/>
                  <a:pt x="17" y="30"/>
                </a:cubicBezTo>
                <a:cubicBezTo>
                  <a:pt x="17" y="30"/>
                  <a:pt x="17" y="32"/>
                  <a:pt x="16" y="32"/>
                </a:cubicBezTo>
                <a:cubicBezTo>
                  <a:pt x="17" y="33"/>
                  <a:pt x="17" y="33"/>
                  <a:pt x="17" y="33"/>
                </a:cubicBezTo>
                <a:cubicBezTo>
                  <a:pt x="16" y="33"/>
                  <a:pt x="16" y="33"/>
                  <a:pt x="16" y="33"/>
                </a:cubicBezTo>
                <a:cubicBezTo>
                  <a:pt x="16" y="36"/>
                  <a:pt x="15" y="39"/>
                  <a:pt x="16" y="42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2"/>
                  <a:pt x="19" y="44"/>
                  <a:pt x="18" y="46"/>
                </a:cubicBezTo>
                <a:cubicBezTo>
                  <a:pt x="17" y="45"/>
                  <a:pt x="17" y="45"/>
                  <a:pt x="16" y="45"/>
                </a:cubicBezTo>
                <a:cubicBezTo>
                  <a:pt x="16" y="46"/>
                  <a:pt x="17" y="46"/>
                  <a:pt x="17" y="47"/>
                </a:cubicBezTo>
                <a:cubicBezTo>
                  <a:pt x="15" y="46"/>
                  <a:pt x="15" y="46"/>
                  <a:pt x="15" y="46"/>
                </a:cubicBezTo>
                <a:cubicBezTo>
                  <a:pt x="17" y="47"/>
                  <a:pt x="16" y="51"/>
                  <a:pt x="16" y="52"/>
                </a:cubicBezTo>
                <a:cubicBezTo>
                  <a:pt x="16" y="51"/>
                  <a:pt x="16" y="51"/>
                  <a:pt x="16" y="51"/>
                </a:cubicBezTo>
                <a:cubicBezTo>
                  <a:pt x="15" y="54"/>
                  <a:pt x="17" y="51"/>
                  <a:pt x="17" y="53"/>
                </a:cubicBezTo>
                <a:cubicBezTo>
                  <a:pt x="17" y="54"/>
                  <a:pt x="15" y="53"/>
                  <a:pt x="14" y="55"/>
                </a:cubicBezTo>
                <a:cubicBezTo>
                  <a:pt x="14" y="58"/>
                  <a:pt x="16" y="62"/>
                  <a:pt x="14" y="65"/>
                </a:cubicBezTo>
                <a:cubicBezTo>
                  <a:pt x="14" y="68"/>
                  <a:pt x="15" y="70"/>
                  <a:pt x="16" y="73"/>
                </a:cubicBezTo>
                <a:cubicBezTo>
                  <a:pt x="16" y="75"/>
                  <a:pt x="14" y="72"/>
                  <a:pt x="15" y="75"/>
                </a:cubicBezTo>
                <a:cubicBezTo>
                  <a:pt x="14" y="74"/>
                  <a:pt x="13" y="75"/>
                  <a:pt x="13" y="75"/>
                </a:cubicBezTo>
                <a:cubicBezTo>
                  <a:pt x="13" y="75"/>
                  <a:pt x="12" y="79"/>
                  <a:pt x="14" y="77"/>
                </a:cubicBezTo>
                <a:cubicBezTo>
                  <a:pt x="14" y="80"/>
                  <a:pt x="13" y="84"/>
                  <a:pt x="13" y="87"/>
                </a:cubicBezTo>
                <a:cubicBezTo>
                  <a:pt x="13" y="86"/>
                  <a:pt x="12" y="86"/>
                  <a:pt x="11" y="87"/>
                </a:cubicBezTo>
                <a:cubicBezTo>
                  <a:pt x="12" y="88"/>
                  <a:pt x="13" y="91"/>
                  <a:pt x="12" y="94"/>
                </a:cubicBezTo>
                <a:cubicBezTo>
                  <a:pt x="14" y="94"/>
                  <a:pt x="14" y="93"/>
                  <a:pt x="15" y="93"/>
                </a:cubicBezTo>
                <a:cubicBezTo>
                  <a:pt x="15" y="94"/>
                  <a:pt x="15" y="94"/>
                  <a:pt x="15" y="95"/>
                </a:cubicBezTo>
                <a:cubicBezTo>
                  <a:pt x="14" y="95"/>
                  <a:pt x="12" y="95"/>
                  <a:pt x="12" y="97"/>
                </a:cubicBezTo>
                <a:cubicBezTo>
                  <a:pt x="10" y="97"/>
                  <a:pt x="12" y="93"/>
                  <a:pt x="10" y="94"/>
                </a:cubicBezTo>
                <a:cubicBezTo>
                  <a:pt x="9" y="93"/>
                  <a:pt x="9" y="89"/>
                  <a:pt x="10" y="88"/>
                </a:cubicBezTo>
                <a:cubicBezTo>
                  <a:pt x="9" y="85"/>
                  <a:pt x="10" y="89"/>
                  <a:pt x="8" y="89"/>
                </a:cubicBezTo>
                <a:cubicBezTo>
                  <a:pt x="8" y="91"/>
                  <a:pt x="9" y="92"/>
                  <a:pt x="9" y="95"/>
                </a:cubicBezTo>
                <a:cubicBezTo>
                  <a:pt x="10" y="95"/>
                  <a:pt x="10" y="94"/>
                  <a:pt x="11" y="95"/>
                </a:cubicBezTo>
                <a:cubicBezTo>
                  <a:pt x="12" y="98"/>
                  <a:pt x="9" y="99"/>
                  <a:pt x="9" y="99"/>
                </a:cubicBezTo>
                <a:cubicBezTo>
                  <a:pt x="9" y="98"/>
                  <a:pt x="9" y="98"/>
                  <a:pt x="9" y="98"/>
                </a:cubicBezTo>
                <a:cubicBezTo>
                  <a:pt x="8" y="100"/>
                  <a:pt x="9" y="100"/>
                  <a:pt x="9" y="102"/>
                </a:cubicBezTo>
                <a:cubicBezTo>
                  <a:pt x="6" y="103"/>
                  <a:pt x="9" y="99"/>
                  <a:pt x="7" y="98"/>
                </a:cubicBezTo>
                <a:cubicBezTo>
                  <a:pt x="6" y="100"/>
                  <a:pt x="6" y="100"/>
                  <a:pt x="6" y="100"/>
                </a:cubicBezTo>
                <a:cubicBezTo>
                  <a:pt x="5" y="103"/>
                  <a:pt x="7" y="101"/>
                  <a:pt x="6" y="104"/>
                </a:cubicBezTo>
                <a:cubicBezTo>
                  <a:pt x="6" y="103"/>
                  <a:pt x="6" y="103"/>
                  <a:pt x="6" y="103"/>
                </a:cubicBezTo>
                <a:cubicBezTo>
                  <a:pt x="6" y="105"/>
                  <a:pt x="6" y="105"/>
                  <a:pt x="6" y="105"/>
                </a:cubicBezTo>
                <a:cubicBezTo>
                  <a:pt x="7" y="105"/>
                  <a:pt x="8" y="105"/>
                  <a:pt x="8" y="103"/>
                </a:cubicBezTo>
                <a:cubicBezTo>
                  <a:pt x="10" y="105"/>
                  <a:pt x="8" y="105"/>
                  <a:pt x="8" y="107"/>
                </a:cubicBezTo>
                <a:cubicBezTo>
                  <a:pt x="9" y="108"/>
                  <a:pt x="8" y="106"/>
                  <a:pt x="10" y="106"/>
                </a:cubicBezTo>
                <a:cubicBezTo>
                  <a:pt x="11" y="106"/>
                  <a:pt x="10" y="108"/>
                  <a:pt x="11" y="109"/>
                </a:cubicBezTo>
                <a:cubicBezTo>
                  <a:pt x="10" y="112"/>
                  <a:pt x="9" y="110"/>
                  <a:pt x="8" y="111"/>
                </a:cubicBezTo>
                <a:cubicBezTo>
                  <a:pt x="8" y="111"/>
                  <a:pt x="8" y="109"/>
                  <a:pt x="9" y="109"/>
                </a:cubicBezTo>
                <a:cubicBezTo>
                  <a:pt x="8" y="107"/>
                  <a:pt x="6" y="110"/>
                  <a:pt x="5" y="108"/>
                </a:cubicBezTo>
                <a:cubicBezTo>
                  <a:pt x="4" y="110"/>
                  <a:pt x="6" y="110"/>
                  <a:pt x="6" y="111"/>
                </a:cubicBezTo>
                <a:cubicBezTo>
                  <a:pt x="6" y="111"/>
                  <a:pt x="7" y="112"/>
                  <a:pt x="8" y="111"/>
                </a:cubicBezTo>
                <a:cubicBezTo>
                  <a:pt x="11" y="115"/>
                  <a:pt x="5" y="113"/>
                  <a:pt x="5" y="117"/>
                </a:cubicBezTo>
                <a:cubicBezTo>
                  <a:pt x="7" y="116"/>
                  <a:pt x="7" y="122"/>
                  <a:pt x="10" y="119"/>
                </a:cubicBezTo>
                <a:cubicBezTo>
                  <a:pt x="10" y="120"/>
                  <a:pt x="11" y="121"/>
                  <a:pt x="10" y="122"/>
                </a:cubicBezTo>
                <a:cubicBezTo>
                  <a:pt x="9" y="121"/>
                  <a:pt x="9" y="124"/>
                  <a:pt x="8" y="122"/>
                </a:cubicBezTo>
                <a:cubicBezTo>
                  <a:pt x="8" y="123"/>
                  <a:pt x="8" y="123"/>
                  <a:pt x="8" y="123"/>
                </a:cubicBezTo>
                <a:cubicBezTo>
                  <a:pt x="6" y="121"/>
                  <a:pt x="6" y="121"/>
                  <a:pt x="6" y="121"/>
                </a:cubicBezTo>
                <a:cubicBezTo>
                  <a:pt x="5" y="122"/>
                  <a:pt x="4" y="124"/>
                  <a:pt x="3" y="125"/>
                </a:cubicBezTo>
                <a:cubicBezTo>
                  <a:pt x="3" y="126"/>
                  <a:pt x="4" y="124"/>
                  <a:pt x="4" y="126"/>
                </a:cubicBezTo>
                <a:cubicBezTo>
                  <a:pt x="4" y="126"/>
                  <a:pt x="3" y="127"/>
                  <a:pt x="3" y="128"/>
                </a:cubicBezTo>
                <a:cubicBezTo>
                  <a:pt x="4" y="126"/>
                  <a:pt x="5" y="128"/>
                  <a:pt x="5" y="129"/>
                </a:cubicBezTo>
                <a:cubicBezTo>
                  <a:pt x="5" y="131"/>
                  <a:pt x="3" y="132"/>
                  <a:pt x="3" y="132"/>
                </a:cubicBezTo>
                <a:cubicBezTo>
                  <a:pt x="2" y="130"/>
                  <a:pt x="2" y="130"/>
                  <a:pt x="2" y="130"/>
                </a:cubicBezTo>
                <a:cubicBezTo>
                  <a:pt x="3" y="131"/>
                  <a:pt x="1" y="130"/>
                  <a:pt x="1" y="132"/>
                </a:cubicBezTo>
                <a:cubicBezTo>
                  <a:pt x="2" y="132"/>
                  <a:pt x="3" y="133"/>
                  <a:pt x="4" y="134"/>
                </a:cubicBezTo>
                <a:cubicBezTo>
                  <a:pt x="4" y="135"/>
                  <a:pt x="3" y="136"/>
                  <a:pt x="3" y="136"/>
                </a:cubicBezTo>
                <a:cubicBezTo>
                  <a:pt x="3" y="134"/>
                  <a:pt x="3" y="134"/>
                  <a:pt x="3" y="134"/>
                </a:cubicBezTo>
                <a:cubicBezTo>
                  <a:pt x="3" y="135"/>
                  <a:pt x="2" y="135"/>
                  <a:pt x="1" y="135"/>
                </a:cubicBezTo>
                <a:cubicBezTo>
                  <a:pt x="1" y="136"/>
                  <a:pt x="1" y="136"/>
                  <a:pt x="1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1" y="138"/>
                  <a:pt x="1" y="138"/>
                  <a:pt x="1" y="137"/>
                </a:cubicBezTo>
                <a:cubicBezTo>
                  <a:pt x="2" y="139"/>
                  <a:pt x="4" y="142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9" y="147"/>
                  <a:pt x="9" y="147"/>
                  <a:pt x="9" y="147"/>
                </a:cubicBezTo>
                <a:cubicBezTo>
                  <a:pt x="10" y="147"/>
                  <a:pt x="10" y="148"/>
                  <a:pt x="9" y="148"/>
                </a:cubicBezTo>
                <a:cubicBezTo>
                  <a:pt x="10" y="147"/>
                  <a:pt x="11" y="148"/>
                  <a:pt x="12" y="148"/>
                </a:cubicBezTo>
                <a:cubicBezTo>
                  <a:pt x="12" y="148"/>
                  <a:pt x="12" y="148"/>
                  <a:pt x="12" y="148"/>
                </a:cubicBezTo>
                <a:cubicBezTo>
                  <a:pt x="13" y="148"/>
                  <a:pt x="15" y="147"/>
                  <a:pt x="15" y="148"/>
                </a:cubicBezTo>
                <a:cubicBezTo>
                  <a:pt x="15" y="146"/>
                  <a:pt x="14" y="148"/>
                  <a:pt x="13" y="147"/>
                </a:cubicBezTo>
                <a:cubicBezTo>
                  <a:pt x="12" y="145"/>
                  <a:pt x="15" y="146"/>
                  <a:pt x="15" y="146"/>
                </a:cubicBezTo>
                <a:cubicBezTo>
                  <a:pt x="15" y="148"/>
                  <a:pt x="18" y="147"/>
                  <a:pt x="19" y="147"/>
                </a:cubicBezTo>
                <a:cubicBezTo>
                  <a:pt x="20" y="148"/>
                  <a:pt x="20" y="148"/>
                  <a:pt x="20" y="149"/>
                </a:cubicBezTo>
                <a:cubicBezTo>
                  <a:pt x="21" y="147"/>
                  <a:pt x="21" y="147"/>
                  <a:pt x="21" y="147"/>
                </a:cubicBezTo>
                <a:cubicBezTo>
                  <a:pt x="21" y="150"/>
                  <a:pt x="24" y="147"/>
                  <a:pt x="25" y="148"/>
                </a:cubicBezTo>
                <a:cubicBezTo>
                  <a:pt x="24" y="149"/>
                  <a:pt x="24" y="150"/>
                  <a:pt x="25" y="150"/>
                </a:cubicBezTo>
                <a:cubicBezTo>
                  <a:pt x="24" y="148"/>
                  <a:pt x="28" y="149"/>
                  <a:pt x="27" y="147"/>
                </a:cubicBezTo>
                <a:cubicBezTo>
                  <a:pt x="30" y="148"/>
                  <a:pt x="26" y="149"/>
                  <a:pt x="27" y="151"/>
                </a:cubicBezTo>
                <a:cubicBezTo>
                  <a:pt x="29" y="150"/>
                  <a:pt x="30" y="152"/>
                  <a:pt x="31" y="151"/>
                </a:cubicBezTo>
                <a:cubicBezTo>
                  <a:pt x="29" y="150"/>
                  <a:pt x="31" y="150"/>
                  <a:pt x="32" y="149"/>
                </a:cubicBezTo>
                <a:cubicBezTo>
                  <a:pt x="34" y="149"/>
                  <a:pt x="31" y="150"/>
                  <a:pt x="33" y="151"/>
                </a:cubicBezTo>
                <a:cubicBezTo>
                  <a:pt x="34" y="150"/>
                  <a:pt x="35" y="149"/>
                  <a:pt x="34" y="148"/>
                </a:cubicBezTo>
                <a:cubicBezTo>
                  <a:pt x="35" y="149"/>
                  <a:pt x="37" y="148"/>
                  <a:pt x="38" y="149"/>
                </a:cubicBezTo>
                <a:cubicBezTo>
                  <a:pt x="39" y="150"/>
                  <a:pt x="35" y="149"/>
                  <a:pt x="36" y="150"/>
                </a:cubicBezTo>
                <a:cubicBezTo>
                  <a:pt x="39" y="151"/>
                  <a:pt x="38" y="148"/>
                  <a:pt x="41" y="148"/>
                </a:cubicBezTo>
                <a:cubicBezTo>
                  <a:pt x="40" y="147"/>
                  <a:pt x="42" y="145"/>
                  <a:pt x="43" y="145"/>
                </a:cubicBezTo>
                <a:cubicBezTo>
                  <a:pt x="46" y="145"/>
                  <a:pt x="42" y="145"/>
                  <a:pt x="43" y="147"/>
                </a:cubicBezTo>
                <a:cubicBezTo>
                  <a:pt x="44" y="147"/>
                  <a:pt x="44" y="147"/>
                  <a:pt x="44" y="147"/>
                </a:cubicBezTo>
                <a:cubicBezTo>
                  <a:pt x="46" y="149"/>
                  <a:pt x="40" y="149"/>
                  <a:pt x="41" y="151"/>
                </a:cubicBezTo>
                <a:cubicBezTo>
                  <a:pt x="43" y="151"/>
                  <a:pt x="43" y="151"/>
                  <a:pt x="43" y="151"/>
                </a:cubicBezTo>
                <a:cubicBezTo>
                  <a:pt x="42" y="151"/>
                  <a:pt x="42" y="152"/>
                  <a:pt x="42" y="153"/>
                </a:cubicBezTo>
                <a:cubicBezTo>
                  <a:pt x="43" y="151"/>
                  <a:pt x="46" y="153"/>
                  <a:pt x="46" y="153"/>
                </a:cubicBezTo>
                <a:cubicBezTo>
                  <a:pt x="46" y="151"/>
                  <a:pt x="45" y="153"/>
                  <a:pt x="45" y="152"/>
                </a:cubicBezTo>
                <a:cubicBezTo>
                  <a:pt x="47" y="152"/>
                  <a:pt x="48" y="150"/>
                  <a:pt x="50" y="151"/>
                </a:cubicBezTo>
                <a:cubicBezTo>
                  <a:pt x="48" y="152"/>
                  <a:pt x="50" y="153"/>
                  <a:pt x="49" y="153"/>
                </a:cubicBezTo>
                <a:cubicBezTo>
                  <a:pt x="51" y="154"/>
                  <a:pt x="50" y="152"/>
                  <a:pt x="52" y="153"/>
                </a:cubicBezTo>
                <a:cubicBezTo>
                  <a:pt x="51" y="153"/>
                  <a:pt x="51" y="153"/>
                  <a:pt x="51" y="153"/>
                </a:cubicBezTo>
                <a:cubicBezTo>
                  <a:pt x="57" y="154"/>
                  <a:pt x="65" y="155"/>
                  <a:pt x="71" y="153"/>
                </a:cubicBezTo>
                <a:cubicBezTo>
                  <a:pt x="72" y="154"/>
                  <a:pt x="73" y="155"/>
                  <a:pt x="76" y="156"/>
                </a:cubicBezTo>
                <a:cubicBezTo>
                  <a:pt x="75" y="155"/>
                  <a:pt x="77" y="155"/>
                  <a:pt x="77" y="154"/>
                </a:cubicBezTo>
                <a:cubicBezTo>
                  <a:pt x="79" y="156"/>
                  <a:pt x="79" y="156"/>
                  <a:pt x="79" y="156"/>
                </a:cubicBezTo>
                <a:cubicBezTo>
                  <a:pt x="80" y="157"/>
                  <a:pt x="83" y="156"/>
                  <a:pt x="85" y="155"/>
                </a:cubicBezTo>
                <a:cubicBezTo>
                  <a:pt x="85" y="156"/>
                  <a:pt x="85" y="156"/>
                  <a:pt x="85" y="156"/>
                </a:cubicBezTo>
                <a:cubicBezTo>
                  <a:pt x="87" y="157"/>
                  <a:pt x="87" y="156"/>
                  <a:pt x="87" y="155"/>
                </a:cubicBezTo>
                <a:cubicBezTo>
                  <a:pt x="88" y="156"/>
                  <a:pt x="88" y="156"/>
                  <a:pt x="88" y="156"/>
                </a:cubicBezTo>
                <a:cubicBezTo>
                  <a:pt x="89" y="155"/>
                  <a:pt x="89" y="155"/>
                  <a:pt x="89" y="155"/>
                </a:cubicBezTo>
                <a:cubicBezTo>
                  <a:pt x="90" y="155"/>
                  <a:pt x="92" y="155"/>
                  <a:pt x="92" y="157"/>
                </a:cubicBezTo>
                <a:cubicBezTo>
                  <a:pt x="93" y="157"/>
                  <a:pt x="93" y="156"/>
                  <a:pt x="93" y="156"/>
                </a:cubicBezTo>
                <a:cubicBezTo>
                  <a:pt x="94" y="157"/>
                  <a:pt x="99" y="157"/>
                  <a:pt x="101" y="157"/>
                </a:cubicBezTo>
                <a:cubicBezTo>
                  <a:pt x="100" y="156"/>
                  <a:pt x="100" y="156"/>
                  <a:pt x="100" y="155"/>
                </a:cubicBezTo>
                <a:cubicBezTo>
                  <a:pt x="101" y="153"/>
                  <a:pt x="101" y="155"/>
                  <a:pt x="102" y="154"/>
                </a:cubicBezTo>
                <a:cubicBezTo>
                  <a:pt x="102" y="155"/>
                  <a:pt x="103" y="156"/>
                  <a:pt x="102" y="156"/>
                </a:cubicBezTo>
                <a:cubicBezTo>
                  <a:pt x="106" y="158"/>
                  <a:pt x="111" y="157"/>
                  <a:pt x="116" y="157"/>
                </a:cubicBezTo>
                <a:cubicBezTo>
                  <a:pt x="117" y="157"/>
                  <a:pt x="117" y="157"/>
                  <a:pt x="117" y="156"/>
                </a:cubicBezTo>
                <a:cubicBezTo>
                  <a:pt x="120" y="158"/>
                  <a:pt x="124" y="156"/>
                  <a:pt x="127" y="157"/>
                </a:cubicBezTo>
                <a:cubicBezTo>
                  <a:pt x="127" y="156"/>
                  <a:pt x="128" y="154"/>
                  <a:pt x="129" y="154"/>
                </a:cubicBezTo>
                <a:cubicBezTo>
                  <a:pt x="131" y="153"/>
                  <a:pt x="130" y="156"/>
                  <a:pt x="132" y="157"/>
                </a:cubicBezTo>
                <a:cubicBezTo>
                  <a:pt x="133" y="156"/>
                  <a:pt x="135" y="156"/>
                  <a:pt x="135" y="156"/>
                </a:cubicBezTo>
                <a:cubicBezTo>
                  <a:pt x="135" y="156"/>
                  <a:pt x="135" y="156"/>
                  <a:pt x="135" y="156"/>
                </a:cubicBezTo>
                <a:cubicBezTo>
                  <a:pt x="136" y="155"/>
                  <a:pt x="138" y="155"/>
                  <a:pt x="139" y="155"/>
                </a:cubicBezTo>
                <a:cubicBezTo>
                  <a:pt x="139" y="156"/>
                  <a:pt x="139" y="156"/>
                  <a:pt x="139" y="156"/>
                </a:cubicBezTo>
                <a:cubicBezTo>
                  <a:pt x="140" y="156"/>
                  <a:pt x="142" y="156"/>
                  <a:pt x="143" y="156"/>
                </a:cubicBezTo>
                <a:cubicBezTo>
                  <a:pt x="143" y="155"/>
                  <a:pt x="146" y="156"/>
                  <a:pt x="147" y="154"/>
                </a:cubicBezTo>
                <a:cubicBezTo>
                  <a:pt x="147" y="155"/>
                  <a:pt x="146" y="155"/>
                  <a:pt x="147" y="155"/>
                </a:cubicBezTo>
                <a:cubicBezTo>
                  <a:pt x="147" y="154"/>
                  <a:pt x="147" y="154"/>
                  <a:pt x="147" y="154"/>
                </a:cubicBezTo>
                <a:cubicBezTo>
                  <a:pt x="149" y="154"/>
                  <a:pt x="149" y="154"/>
                  <a:pt x="149" y="154"/>
                </a:cubicBezTo>
                <a:cubicBezTo>
                  <a:pt x="149" y="155"/>
                  <a:pt x="149" y="155"/>
                  <a:pt x="148" y="156"/>
                </a:cubicBezTo>
                <a:cubicBezTo>
                  <a:pt x="150" y="156"/>
                  <a:pt x="149" y="155"/>
                  <a:pt x="150" y="154"/>
                </a:cubicBezTo>
                <a:cubicBezTo>
                  <a:pt x="151" y="153"/>
                  <a:pt x="151" y="154"/>
                  <a:pt x="152" y="155"/>
                </a:cubicBezTo>
                <a:cubicBezTo>
                  <a:pt x="152" y="155"/>
                  <a:pt x="151" y="154"/>
                  <a:pt x="151" y="155"/>
                </a:cubicBezTo>
                <a:cubicBezTo>
                  <a:pt x="150" y="156"/>
                  <a:pt x="152" y="155"/>
                  <a:pt x="152" y="156"/>
                </a:cubicBezTo>
                <a:cubicBezTo>
                  <a:pt x="152" y="156"/>
                  <a:pt x="152" y="154"/>
                  <a:pt x="153" y="154"/>
                </a:cubicBezTo>
                <a:cubicBezTo>
                  <a:pt x="154" y="154"/>
                  <a:pt x="157" y="154"/>
                  <a:pt x="157" y="155"/>
                </a:cubicBezTo>
                <a:cubicBezTo>
                  <a:pt x="158" y="154"/>
                  <a:pt x="159" y="154"/>
                  <a:pt x="159" y="154"/>
                </a:cubicBezTo>
                <a:cubicBezTo>
                  <a:pt x="158" y="153"/>
                  <a:pt x="157" y="153"/>
                  <a:pt x="157" y="153"/>
                </a:cubicBezTo>
                <a:cubicBezTo>
                  <a:pt x="157" y="152"/>
                  <a:pt x="159" y="152"/>
                  <a:pt x="159" y="152"/>
                </a:cubicBezTo>
                <a:cubicBezTo>
                  <a:pt x="159" y="153"/>
                  <a:pt x="159" y="153"/>
                  <a:pt x="159" y="153"/>
                </a:cubicBezTo>
                <a:cubicBezTo>
                  <a:pt x="159" y="152"/>
                  <a:pt x="161" y="152"/>
                  <a:pt x="160" y="152"/>
                </a:cubicBezTo>
                <a:cubicBezTo>
                  <a:pt x="162" y="153"/>
                  <a:pt x="162" y="153"/>
                  <a:pt x="162" y="153"/>
                </a:cubicBezTo>
                <a:cubicBezTo>
                  <a:pt x="162" y="152"/>
                  <a:pt x="164" y="152"/>
                  <a:pt x="165" y="151"/>
                </a:cubicBezTo>
                <a:cubicBezTo>
                  <a:pt x="166" y="153"/>
                  <a:pt x="165" y="154"/>
                  <a:pt x="167" y="154"/>
                </a:cubicBezTo>
                <a:cubicBezTo>
                  <a:pt x="169" y="152"/>
                  <a:pt x="169" y="152"/>
                  <a:pt x="169" y="152"/>
                </a:cubicBezTo>
                <a:cubicBezTo>
                  <a:pt x="170" y="152"/>
                  <a:pt x="171" y="152"/>
                  <a:pt x="170" y="153"/>
                </a:cubicBezTo>
                <a:cubicBezTo>
                  <a:pt x="174" y="153"/>
                  <a:pt x="174" y="149"/>
                  <a:pt x="177" y="150"/>
                </a:cubicBezTo>
                <a:cubicBezTo>
                  <a:pt x="176" y="152"/>
                  <a:pt x="177" y="152"/>
                  <a:pt x="179" y="152"/>
                </a:cubicBezTo>
                <a:cubicBezTo>
                  <a:pt x="179" y="152"/>
                  <a:pt x="179" y="151"/>
                  <a:pt x="179" y="151"/>
                </a:cubicBezTo>
                <a:cubicBezTo>
                  <a:pt x="179" y="150"/>
                  <a:pt x="179" y="152"/>
                  <a:pt x="177" y="151"/>
                </a:cubicBezTo>
                <a:cubicBezTo>
                  <a:pt x="177" y="150"/>
                  <a:pt x="178" y="151"/>
                  <a:pt x="179" y="150"/>
                </a:cubicBezTo>
                <a:cubicBezTo>
                  <a:pt x="182" y="153"/>
                  <a:pt x="188" y="149"/>
                  <a:pt x="193" y="149"/>
                </a:cubicBezTo>
                <a:cubicBezTo>
                  <a:pt x="192" y="148"/>
                  <a:pt x="194" y="149"/>
                  <a:pt x="195" y="148"/>
                </a:cubicBezTo>
                <a:cubicBezTo>
                  <a:pt x="195" y="150"/>
                  <a:pt x="198" y="147"/>
                  <a:pt x="199" y="148"/>
                </a:cubicBezTo>
                <a:cubicBezTo>
                  <a:pt x="198" y="146"/>
                  <a:pt x="198" y="146"/>
                  <a:pt x="198" y="146"/>
                </a:cubicBezTo>
                <a:cubicBezTo>
                  <a:pt x="201" y="147"/>
                  <a:pt x="202" y="143"/>
                  <a:pt x="204" y="144"/>
                </a:cubicBezTo>
                <a:cubicBezTo>
                  <a:pt x="205" y="144"/>
                  <a:pt x="203" y="146"/>
                  <a:pt x="203" y="146"/>
                </a:cubicBezTo>
                <a:cubicBezTo>
                  <a:pt x="205" y="147"/>
                  <a:pt x="208" y="143"/>
                  <a:pt x="210" y="145"/>
                </a:cubicBezTo>
                <a:cubicBezTo>
                  <a:pt x="210" y="144"/>
                  <a:pt x="209" y="143"/>
                  <a:pt x="211" y="142"/>
                </a:cubicBezTo>
                <a:cubicBezTo>
                  <a:pt x="212" y="142"/>
                  <a:pt x="215" y="142"/>
                  <a:pt x="215" y="142"/>
                </a:cubicBezTo>
                <a:cubicBezTo>
                  <a:pt x="216" y="142"/>
                  <a:pt x="216" y="141"/>
                  <a:pt x="218" y="141"/>
                </a:cubicBezTo>
                <a:cubicBezTo>
                  <a:pt x="218" y="142"/>
                  <a:pt x="217" y="142"/>
                  <a:pt x="217" y="142"/>
                </a:cubicBezTo>
                <a:cubicBezTo>
                  <a:pt x="219" y="142"/>
                  <a:pt x="220" y="141"/>
                  <a:pt x="222" y="140"/>
                </a:cubicBezTo>
                <a:cubicBezTo>
                  <a:pt x="223" y="140"/>
                  <a:pt x="223" y="140"/>
                  <a:pt x="223" y="140"/>
                </a:cubicBezTo>
                <a:cubicBezTo>
                  <a:pt x="228" y="137"/>
                  <a:pt x="226" y="138"/>
                  <a:pt x="227" y="137"/>
                </a:cubicBezTo>
                <a:cubicBezTo>
                  <a:pt x="228" y="135"/>
                  <a:pt x="230" y="133"/>
                  <a:pt x="230" y="132"/>
                </a:cubicBezTo>
                <a:cubicBezTo>
                  <a:pt x="229" y="130"/>
                  <a:pt x="232" y="128"/>
                  <a:pt x="230" y="128"/>
                </a:cubicBezTo>
                <a:cubicBezTo>
                  <a:pt x="230" y="128"/>
                  <a:pt x="231" y="127"/>
                  <a:pt x="231" y="127"/>
                </a:cubicBezTo>
                <a:cubicBezTo>
                  <a:pt x="231" y="126"/>
                  <a:pt x="229" y="125"/>
                  <a:pt x="229" y="124"/>
                </a:cubicBezTo>
                <a:cubicBezTo>
                  <a:pt x="231" y="125"/>
                  <a:pt x="231" y="125"/>
                  <a:pt x="231" y="125"/>
                </a:cubicBezTo>
                <a:cubicBezTo>
                  <a:pt x="232" y="125"/>
                  <a:pt x="232" y="122"/>
                  <a:pt x="233" y="121"/>
                </a:cubicBezTo>
                <a:cubicBezTo>
                  <a:pt x="231" y="122"/>
                  <a:pt x="233" y="120"/>
                  <a:pt x="232" y="120"/>
                </a:cubicBezTo>
                <a:cubicBezTo>
                  <a:pt x="232" y="118"/>
                  <a:pt x="232" y="118"/>
                  <a:pt x="232" y="118"/>
                </a:cubicBezTo>
                <a:cubicBezTo>
                  <a:pt x="232" y="116"/>
                  <a:pt x="231" y="118"/>
                  <a:pt x="231" y="115"/>
                </a:cubicBezTo>
                <a:cubicBezTo>
                  <a:pt x="231" y="114"/>
                  <a:pt x="233" y="115"/>
                  <a:pt x="233" y="116"/>
                </a:cubicBezTo>
                <a:cubicBezTo>
                  <a:pt x="234" y="114"/>
                  <a:pt x="233" y="113"/>
                  <a:pt x="233" y="112"/>
                </a:cubicBezTo>
                <a:cubicBezTo>
                  <a:pt x="233" y="112"/>
                  <a:pt x="233" y="112"/>
                  <a:pt x="233" y="112"/>
                </a:cubicBezTo>
                <a:cubicBezTo>
                  <a:pt x="233" y="112"/>
                  <a:pt x="233" y="112"/>
                  <a:pt x="233" y="112"/>
                </a:cubicBezTo>
                <a:cubicBezTo>
                  <a:pt x="233" y="111"/>
                  <a:pt x="233" y="111"/>
                  <a:pt x="233" y="110"/>
                </a:cubicBezTo>
                <a:cubicBezTo>
                  <a:pt x="233" y="110"/>
                  <a:pt x="233" y="110"/>
                  <a:pt x="233" y="110"/>
                </a:cubicBezTo>
                <a:cubicBezTo>
                  <a:pt x="233" y="111"/>
                  <a:pt x="233" y="111"/>
                  <a:pt x="233" y="111"/>
                </a:cubicBezTo>
                <a:cubicBezTo>
                  <a:pt x="233" y="111"/>
                  <a:pt x="233" y="111"/>
                  <a:pt x="233" y="110"/>
                </a:cubicBezTo>
                <a:cubicBezTo>
                  <a:pt x="234" y="110"/>
                  <a:pt x="234" y="110"/>
                  <a:pt x="234" y="110"/>
                </a:cubicBezTo>
                <a:cubicBezTo>
                  <a:pt x="234" y="109"/>
                  <a:pt x="234" y="109"/>
                  <a:pt x="234" y="109"/>
                </a:cubicBezTo>
                <a:cubicBezTo>
                  <a:pt x="235" y="109"/>
                  <a:pt x="235" y="109"/>
                  <a:pt x="235" y="109"/>
                </a:cubicBezTo>
                <a:cubicBezTo>
                  <a:pt x="235" y="108"/>
                  <a:pt x="234" y="106"/>
                  <a:pt x="234" y="106"/>
                </a:cubicBezTo>
                <a:cubicBezTo>
                  <a:pt x="235" y="102"/>
                  <a:pt x="235" y="96"/>
                  <a:pt x="234" y="94"/>
                </a:cubicBezTo>
                <a:cubicBezTo>
                  <a:pt x="234" y="94"/>
                  <a:pt x="235" y="94"/>
                  <a:pt x="234" y="94"/>
                </a:cubicBezTo>
                <a:cubicBezTo>
                  <a:pt x="234" y="93"/>
                  <a:pt x="233" y="91"/>
                  <a:pt x="234" y="91"/>
                </a:cubicBezTo>
                <a:cubicBezTo>
                  <a:pt x="234" y="90"/>
                  <a:pt x="235" y="90"/>
                  <a:pt x="235" y="88"/>
                </a:cubicBezTo>
                <a:cubicBezTo>
                  <a:pt x="235" y="88"/>
                  <a:pt x="234" y="88"/>
                  <a:pt x="234" y="88"/>
                </a:cubicBezTo>
                <a:cubicBezTo>
                  <a:pt x="236" y="85"/>
                  <a:pt x="233" y="81"/>
                  <a:pt x="234" y="77"/>
                </a:cubicBezTo>
                <a:cubicBezTo>
                  <a:pt x="235" y="78"/>
                  <a:pt x="235" y="78"/>
                  <a:pt x="235" y="79"/>
                </a:cubicBezTo>
                <a:cubicBezTo>
                  <a:pt x="235" y="76"/>
                  <a:pt x="235" y="73"/>
                  <a:pt x="233" y="70"/>
                </a:cubicBezTo>
                <a:cubicBezTo>
                  <a:pt x="234" y="71"/>
                  <a:pt x="234" y="71"/>
                  <a:pt x="235" y="71"/>
                </a:cubicBezTo>
                <a:close/>
                <a:moveTo>
                  <a:pt x="233" y="107"/>
                </a:moveTo>
                <a:cubicBezTo>
                  <a:pt x="233" y="107"/>
                  <a:pt x="233" y="108"/>
                  <a:pt x="233" y="108"/>
                </a:cubicBezTo>
                <a:cubicBezTo>
                  <a:pt x="233" y="108"/>
                  <a:pt x="233" y="107"/>
                  <a:pt x="233" y="107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lIns="36000" tIns="72000" rIns="36000" bIns="36000" anchor="ctr" anchorCtr="1"/>
          <a:lstStyle>
            <a:lvl1pPr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pl-PL" sz="1200" dirty="0">
              <a:solidFill>
                <a:schemeClr val="bg1"/>
              </a:solidFill>
              <a:latin typeface="Segoe Print" pitchFamily="2" charset="0"/>
              <a:cs typeface="Arial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175F221-F9DE-4EB6-AD10-E4B2E3C3DDE0}"/>
              </a:ext>
            </a:extLst>
          </p:cNvPr>
          <p:cNvSpPr/>
          <p:nvPr/>
        </p:nvSpPr>
        <p:spPr>
          <a:xfrm>
            <a:off x="8971312" y="4721400"/>
            <a:ext cx="15513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ClrTx/>
              <a:buNone/>
            </a:pPr>
            <a:r>
              <a:rPr lang="en-US" altLang="pl-PL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1.17e+07</a:t>
            </a:r>
          </a:p>
        </p:txBody>
      </p:sp>
    </p:spTree>
    <p:extLst>
      <p:ext uri="{BB962C8B-B14F-4D97-AF65-F5344CB8AC3E}">
        <p14:creationId xmlns:p14="http://schemas.microsoft.com/office/powerpoint/2010/main" val="2717188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EC902-B46E-4296-92D1-762E8E6CE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162" y="179211"/>
            <a:ext cx="5052046" cy="656038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FMINCON : Initial gain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{</a:t>
            </a:r>
            <a:r>
              <a:rPr lang="en-US" dirty="0" err="1">
                <a:solidFill>
                  <a:schemeClr val="tx1"/>
                </a:solidFill>
              </a:rPr>
              <a:t>kp</a:t>
            </a:r>
            <a:r>
              <a:rPr lang="en-US" dirty="0">
                <a:solidFill>
                  <a:schemeClr val="tx1"/>
                </a:solidFill>
              </a:rPr>
              <a:t>: 0.01, </a:t>
            </a:r>
            <a:r>
              <a:rPr lang="en-US" dirty="0" err="1">
                <a:solidFill>
                  <a:schemeClr val="tx1"/>
                </a:solidFill>
              </a:rPr>
              <a:t>ki</a:t>
            </a:r>
            <a:r>
              <a:rPr lang="en-US" dirty="0">
                <a:solidFill>
                  <a:schemeClr val="tx1"/>
                </a:solidFill>
              </a:rPr>
              <a:t>: 0.001, </a:t>
            </a:r>
            <a:r>
              <a:rPr lang="en-US" dirty="0" err="1">
                <a:solidFill>
                  <a:schemeClr val="tx1"/>
                </a:solidFill>
              </a:rPr>
              <a:t>Kd</a:t>
            </a:r>
            <a:r>
              <a:rPr lang="en-US" dirty="0">
                <a:solidFill>
                  <a:schemeClr val="tx1"/>
                </a:solidFill>
              </a:rPr>
              <a:t>: 1}</a:t>
            </a:r>
          </a:p>
        </p:txBody>
      </p:sp>
      <p:sp>
        <p:nvSpPr>
          <p:cNvPr id="37" name="Pięciokąt 1">
            <a:extLst>
              <a:ext uri="{FF2B5EF4-FFF2-40B4-BE49-F238E27FC236}">
                <a16:creationId xmlns:a16="http://schemas.microsoft.com/office/drawing/2014/main" id="{DBACC98B-7110-4190-94C1-A1C017B5CB5F}"/>
              </a:ext>
            </a:extLst>
          </p:cNvPr>
          <p:cNvSpPr/>
          <p:nvPr/>
        </p:nvSpPr>
        <p:spPr>
          <a:xfrm rot="5400000">
            <a:off x="9506935" y="-716562"/>
            <a:ext cx="482493" cy="2554737"/>
          </a:xfrm>
          <a:prstGeom prst="homePlate">
            <a:avLst>
              <a:gd name="adj" fmla="val 31349"/>
            </a:avLst>
          </a:prstGeom>
          <a:solidFill>
            <a:srgbClr val="15979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38" name="Prostokąt zaokrąglony 70">
            <a:extLst>
              <a:ext uri="{FF2B5EF4-FFF2-40B4-BE49-F238E27FC236}">
                <a16:creationId xmlns:a16="http://schemas.microsoft.com/office/drawing/2014/main" id="{7E229A6E-A2AF-48AD-92BA-418892CECD95}"/>
              </a:ext>
            </a:extLst>
          </p:cNvPr>
          <p:cNvSpPr/>
          <p:nvPr/>
        </p:nvSpPr>
        <p:spPr>
          <a:xfrm>
            <a:off x="8470814" y="305701"/>
            <a:ext cx="2554738" cy="1657759"/>
          </a:xfrm>
          <a:prstGeom prst="roundRect">
            <a:avLst>
              <a:gd name="adj" fmla="val 0"/>
            </a:avLst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latin typeface="Calibri"/>
            </a:endParaRPr>
          </a:p>
        </p:txBody>
      </p:sp>
      <p:sp>
        <p:nvSpPr>
          <p:cNvPr id="39" name="Prostokąt 35">
            <a:extLst>
              <a:ext uri="{FF2B5EF4-FFF2-40B4-BE49-F238E27FC236}">
                <a16:creationId xmlns:a16="http://schemas.microsoft.com/office/drawing/2014/main" id="{599F46B1-17DB-4A93-9895-18E625495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8477" y="385367"/>
            <a:ext cx="19526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>
                <a:solidFill>
                  <a:schemeClr val="bg1"/>
                </a:solidFill>
              </a:rPr>
              <a:t>Signal Statistics</a:t>
            </a:r>
            <a:endParaRPr lang="en-US" sz="1400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3" name="Freeform 6">
            <a:extLst>
              <a:ext uri="{FF2B5EF4-FFF2-40B4-BE49-F238E27FC236}">
                <a16:creationId xmlns:a16="http://schemas.microsoft.com/office/drawing/2014/main" id="{8C61E593-F342-4C27-8E64-363FF7427A43}"/>
              </a:ext>
            </a:extLst>
          </p:cNvPr>
          <p:cNvSpPr>
            <a:spLocks/>
          </p:cNvSpPr>
          <p:nvPr/>
        </p:nvSpPr>
        <p:spPr bwMode="auto">
          <a:xfrm>
            <a:off x="8758477" y="1640161"/>
            <a:ext cx="1766838" cy="53798"/>
          </a:xfrm>
          <a:custGeom>
            <a:avLst/>
            <a:gdLst/>
            <a:ahLst/>
            <a:cxnLst/>
            <a:rect l="l" t="t" r="r" b="b"/>
            <a:pathLst>
              <a:path w="4230688" h="323122">
                <a:moveTo>
                  <a:pt x="690731" y="306944"/>
                </a:moveTo>
                <a:lnTo>
                  <a:pt x="690926" y="307256"/>
                </a:lnTo>
                <a:lnTo>
                  <a:pt x="686864" y="315369"/>
                </a:lnTo>
                <a:close/>
                <a:moveTo>
                  <a:pt x="616109" y="299788"/>
                </a:moveTo>
                <a:cubicBezTo>
                  <a:pt x="619443" y="298845"/>
                  <a:pt x="622300" y="299788"/>
                  <a:pt x="622300" y="307328"/>
                </a:cubicBezTo>
                <a:cubicBezTo>
                  <a:pt x="618490" y="296017"/>
                  <a:pt x="603250" y="322409"/>
                  <a:pt x="607060" y="303558"/>
                </a:cubicBezTo>
                <a:cubicBezTo>
                  <a:pt x="608965" y="303558"/>
                  <a:pt x="612775" y="300730"/>
                  <a:pt x="616109" y="299788"/>
                </a:cubicBezTo>
                <a:close/>
                <a:moveTo>
                  <a:pt x="454554" y="292247"/>
                </a:moveTo>
                <a:lnTo>
                  <a:pt x="458259" y="304649"/>
                </a:lnTo>
                <a:cubicBezTo>
                  <a:pt x="457333" y="307130"/>
                  <a:pt x="454555" y="308122"/>
                  <a:pt x="450850" y="308122"/>
                </a:cubicBezTo>
                <a:cubicBezTo>
                  <a:pt x="450850" y="300185"/>
                  <a:pt x="454554" y="296216"/>
                  <a:pt x="454554" y="292247"/>
                </a:cubicBezTo>
                <a:close/>
                <a:moveTo>
                  <a:pt x="2509981" y="291195"/>
                </a:moveTo>
                <a:cubicBezTo>
                  <a:pt x="2510643" y="295092"/>
                  <a:pt x="2510774" y="299730"/>
                  <a:pt x="2512484" y="299730"/>
                </a:cubicBezTo>
                <a:cubicBezTo>
                  <a:pt x="2507667" y="302090"/>
                  <a:pt x="2510680" y="295245"/>
                  <a:pt x="2509981" y="291195"/>
                </a:cubicBezTo>
                <a:close/>
                <a:moveTo>
                  <a:pt x="2509608" y="289487"/>
                </a:moveTo>
                <a:cubicBezTo>
                  <a:pt x="2510101" y="289846"/>
                  <a:pt x="2510261" y="290465"/>
                  <a:pt x="2509981" y="291195"/>
                </a:cubicBezTo>
                <a:close/>
                <a:moveTo>
                  <a:pt x="2508837" y="285953"/>
                </a:moveTo>
                <a:lnTo>
                  <a:pt x="2509608" y="289487"/>
                </a:lnTo>
                <a:cubicBezTo>
                  <a:pt x="2509109" y="288352"/>
                  <a:pt x="2507723" y="287980"/>
                  <a:pt x="2505075" y="288845"/>
                </a:cubicBezTo>
                <a:close/>
                <a:moveTo>
                  <a:pt x="679450" y="284309"/>
                </a:moveTo>
                <a:lnTo>
                  <a:pt x="686859" y="284309"/>
                </a:lnTo>
                <a:cubicBezTo>
                  <a:pt x="690563" y="291929"/>
                  <a:pt x="683154" y="299549"/>
                  <a:pt x="683154" y="303359"/>
                </a:cubicBezTo>
                <a:close/>
                <a:moveTo>
                  <a:pt x="2260205" y="270417"/>
                </a:moveTo>
                <a:lnTo>
                  <a:pt x="2260348" y="270933"/>
                </a:lnTo>
                <a:cubicBezTo>
                  <a:pt x="2259948" y="271294"/>
                  <a:pt x="2259525" y="271348"/>
                  <a:pt x="2259116" y="271149"/>
                </a:cubicBezTo>
                <a:close/>
                <a:moveTo>
                  <a:pt x="1943100" y="266847"/>
                </a:moveTo>
                <a:lnTo>
                  <a:pt x="1951038" y="270022"/>
                </a:lnTo>
                <a:lnTo>
                  <a:pt x="1943100" y="277959"/>
                </a:lnTo>
                <a:close/>
                <a:moveTo>
                  <a:pt x="461169" y="262084"/>
                </a:moveTo>
                <a:cubicBezTo>
                  <a:pt x="464326" y="262084"/>
                  <a:pt x="467484" y="266907"/>
                  <a:pt x="470500" y="272792"/>
                </a:cubicBezTo>
                <a:cubicBezTo>
                  <a:pt x="466196" y="271480"/>
                  <a:pt x="458226" y="276212"/>
                  <a:pt x="461169" y="262084"/>
                </a:cubicBezTo>
                <a:close/>
                <a:moveTo>
                  <a:pt x="2291359" y="258271"/>
                </a:moveTo>
                <a:lnTo>
                  <a:pt x="2285073" y="260734"/>
                </a:lnTo>
                <a:lnTo>
                  <a:pt x="2288147" y="262947"/>
                </a:lnTo>
                <a:close/>
                <a:moveTo>
                  <a:pt x="2540015" y="246594"/>
                </a:moveTo>
                <a:lnTo>
                  <a:pt x="2539403" y="247970"/>
                </a:lnTo>
                <a:cubicBezTo>
                  <a:pt x="2539350" y="247837"/>
                  <a:pt x="2539298" y="247705"/>
                  <a:pt x="2539361" y="247530"/>
                </a:cubicBezTo>
                <a:close/>
                <a:moveTo>
                  <a:pt x="322813" y="246039"/>
                </a:moveTo>
                <a:lnTo>
                  <a:pt x="324000" y="247581"/>
                </a:lnTo>
                <a:lnTo>
                  <a:pt x="315606" y="255459"/>
                </a:lnTo>
                <a:cubicBezTo>
                  <a:pt x="318418" y="247970"/>
                  <a:pt x="320762" y="245629"/>
                  <a:pt x="322813" y="246039"/>
                </a:cubicBezTo>
                <a:close/>
                <a:moveTo>
                  <a:pt x="385763" y="236684"/>
                </a:moveTo>
                <a:cubicBezTo>
                  <a:pt x="385763" y="247797"/>
                  <a:pt x="367620" y="258909"/>
                  <a:pt x="360363" y="258909"/>
                </a:cubicBezTo>
                <a:close/>
                <a:moveTo>
                  <a:pt x="2543621" y="235332"/>
                </a:moveTo>
                <a:cubicBezTo>
                  <a:pt x="2544090" y="234630"/>
                  <a:pt x="2545028" y="234864"/>
                  <a:pt x="2546903" y="236736"/>
                </a:cubicBezTo>
                <a:lnTo>
                  <a:pt x="2540015" y="246594"/>
                </a:lnTo>
                <a:cubicBezTo>
                  <a:pt x="2544698" y="246705"/>
                  <a:pt x="2542302" y="237309"/>
                  <a:pt x="2543621" y="235332"/>
                </a:cubicBezTo>
                <a:close/>
                <a:moveTo>
                  <a:pt x="327595" y="234205"/>
                </a:moveTo>
                <a:cubicBezTo>
                  <a:pt x="338579" y="242162"/>
                  <a:pt x="345486" y="267175"/>
                  <a:pt x="341857" y="281670"/>
                </a:cubicBezTo>
                <a:cubicBezTo>
                  <a:pt x="334356" y="277925"/>
                  <a:pt x="341857" y="266692"/>
                  <a:pt x="338106" y="259203"/>
                </a:cubicBezTo>
                <a:lnTo>
                  <a:pt x="333009" y="262304"/>
                </a:lnTo>
                <a:cubicBezTo>
                  <a:pt x="330303" y="259202"/>
                  <a:pt x="327768" y="250108"/>
                  <a:pt x="324000" y="247581"/>
                </a:cubicBezTo>
                <a:cubicBezTo>
                  <a:pt x="327203" y="244428"/>
                  <a:pt x="328089" y="239669"/>
                  <a:pt x="327595" y="234205"/>
                </a:cubicBezTo>
                <a:close/>
                <a:moveTo>
                  <a:pt x="315384" y="224438"/>
                </a:moveTo>
                <a:cubicBezTo>
                  <a:pt x="316310" y="226705"/>
                  <a:pt x="317236" y="230334"/>
                  <a:pt x="319088" y="232148"/>
                </a:cubicBezTo>
                <a:cubicBezTo>
                  <a:pt x="315384" y="232148"/>
                  <a:pt x="311679" y="243034"/>
                  <a:pt x="307975" y="235777"/>
                </a:cubicBezTo>
                <a:cubicBezTo>
                  <a:pt x="311679" y="235777"/>
                  <a:pt x="311679" y="228520"/>
                  <a:pt x="311679" y="224891"/>
                </a:cubicBezTo>
                <a:close/>
                <a:moveTo>
                  <a:pt x="327968" y="219090"/>
                </a:moveTo>
                <a:cubicBezTo>
                  <a:pt x="328116" y="224506"/>
                  <a:pt x="328449" y="229613"/>
                  <a:pt x="327595" y="234205"/>
                </a:cubicBezTo>
                <a:lnTo>
                  <a:pt x="326856" y="232992"/>
                </a:lnTo>
                <a:cubicBezTo>
                  <a:pt x="324907" y="225208"/>
                  <a:pt x="325744" y="221216"/>
                  <a:pt x="327968" y="219090"/>
                </a:cubicBezTo>
                <a:close/>
                <a:moveTo>
                  <a:pt x="2805113" y="203347"/>
                </a:moveTo>
                <a:lnTo>
                  <a:pt x="2809876" y="228747"/>
                </a:lnTo>
                <a:lnTo>
                  <a:pt x="2805113" y="231922"/>
                </a:lnTo>
                <a:close/>
                <a:moveTo>
                  <a:pt x="2480" y="63779"/>
                </a:moveTo>
                <a:lnTo>
                  <a:pt x="7937" y="68409"/>
                </a:lnTo>
                <a:cubicBezTo>
                  <a:pt x="-7938" y="72114"/>
                  <a:pt x="15875" y="90634"/>
                  <a:pt x="0" y="75818"/>
                </a:cubicBezTo>
                <a:close/>
                <a:moveTo>
                  <a:pt x="26988" y="63647"/>
                </a:moveTo>
                <a:cubicBezTo>
                  <a:pt x="30560" y="78656"/>
                  <a:pt x="41276" y="86161"/>
                  <a:pt x="30560" y="104922"/>
                </a:cubicBezTo>
                <a:cubicBezTo>
                  <a:pt x="30560" y="93665"/>
                  <a:pt x="26988" y="74904"/>
                  <a:pt x="26988" y="63647"/>
                </a:cubicBezTo>
                <a:close/>
                <a:moveTo>
                  <a:pt x="1999391" y="27049"/>
                </a:moveTo>
                <a:cubicBezTo>
                  <a:pt x="1997398" y="29323"/>
                  <a:pt x="1995384" y="31165"/>
                  <a:pt x="1992094" y="30903"/>
                </a:cubicBezTo>
                <a:lnTo>
                  <a:pt x="1991891" y="30793"/>
                </a:lnTo>
                <a:cubicBezTo>
                  <a:pt x="1995641" y="27049"/>
                  <a:pt x="1995641" y="27049"/>
                  <a:pt x="1999391" y="27049"/>
                </a:cubicBezTo>
                <a:close/>
                <a:moveTo>
                  <a:pt x="1305627" y="12071"/>
                </a:moveTo>
                <a:cubicBezTo>
                  <a:pt x="1305633" y="12074"/>
                  <a:pt x="1305705" y="12110"/>
                  <a:pt x="1306564" y="12539"/>
                </a:cubicBezTo>
                <a:lnTo>
                  <a:pt x="1313127" y="15815"/>
                </a:lnTo>
                <a:cubicBezTo>
                  <a:pt x="1310304" y="16621"/>
                  <a:pt x="1307654" y="17339"/>
                  <a:pt x="1304900" y="17006"/>
                </a:cubicBezTo>
                <a:close/>
                <a:moveTo>
                  <a:pt x="1554011" y="721"/>
                </a:moveTo>
                <a:cubicBezTo>
                  <a:pt x="1584773" y="5284"/>
                  <a:pt x="1615008" y="29857"/>
                  <a:pt x="1643134" y="27049"/>
                </a:cubicBezTo>
                <a:cubicBezTo>
                  <a:pt x="1710635" y="4582"/>
                  <a:pt x="1781887" y="19560"/>
                  <a:pt x="1845638" y="15815"/>
                </a:cubicBezTo>
                <a:lnTo>
                  <a:pt x="1842357" y="25644"/>
                </a:lnTo>
                <a:cubicBezTo>
                  <a:pt x="1864388" y="-6651"/>
                  <a:pt x="1890639" y="60749"/>
                  <a:pt x="1909389" y="12071"/>
                </a:cubicBezTo>
                <a:cubicBezTo>
                  <a:pt x="1916890" y="19560"/>
                  <a:pt x="1931890" y="15815"/>
                  <a:pt x="1924390" y="34537"/>
                </a:cubicBezTo>
                <a:cubicBezTo>
                  <a:pt x="1941717" y="13777"/>
                  <a:pt x="1968650" y="50570"/>
                  <a:pt x="1992094" y="30903"/>
                </a:cubicBezTo>
                <a:cubicBezTo>
                  <a:pt x="2014497" y="53137"/>
                  <a:pt x="2036954" y="27092"/>
                  <a:pt x="2063143" y="45771"/>
                </a:cubicBezTo>
                <a:cubicBezTo>
                  <a:pt x="2063143" y="49515"/>
                  <a:pt x="2055642" y="49515"/>
                  <a:pt x="2055642" y="60749"/>
                </a:cubicBezTo>
                <a:cubicBezTo>
                  <a:pt x="2066893" y="75726"/>
                  <a:pt x="2081893" y="23304"/>
                  <a:pt x="2085643" y="64493"/>
                </a:cubicBezTo>
                <a:cubicBezTo>
                  <a:pt x="2089393" y="64493"/>
                  <a:pt x="2089393" y="45771"/>
                  <a:pt x="2085643" y="45771"/>
                </a:cubicBezTo>
                <a:cubicBezTo>
                  <a:pt x="2141894" y="64493"/>
                  <a:pt x="2205646" y="38282"/>
                  <a:pt x="2265647" y="30793"/>
                </a:cubicBezTo>
                <a:cubicBezTo>
                  <a:pt x="2306898" y="57004"/>
                  <a:pt x="2265647" y="101937"/>
                  <a:pt x="2299398" y="71982"/>
                </a:cubicBezTo>
                <a:cubicBezTo>
                  <a:pt x="2303148" y="70110"/>
                  <a:pt x="2303148" y="58876"/>
                  <a:pt x="2303148" y="64493"/>
                </a:cubicBezTo>
                <a:cubicBezTo>
                  <a:pt x="2314398" y="53260"/>
                  <a:pt x="2321898" y="113170"/>
                  <a:pt x="2333148" y="90704"/>
                </a:cubicBezTo>
                <a:cubicBezTo>
                  <a:pt x="2329398" y="64493"/>
                  <a:pt x="2336898" y="75726"/>
                  <a:pt x="2336898" y="60749"/>
                </a:cubicBezTo>
                <a:cubicBezTo>
                  <a:pt x="2363149" y="79471"/>
                  <a:pt x="2366899" y="101937"/>
                  <a:pt x="2389399" y="83215"/>
                </a:cubicBezTo>
                <a:lnTo>
                  <a:pt x="2389399" y="93044"/>
                </a:lnTo>
                <a:cubicBezTo>
                  <a:pt x="2411900" y="57004"/>
                  <a:pt x="2441901" y="79471"/>
                  <a:pt x="2460651" y="34537"/>
                </a:cubicBezTo>
                <a:cubicBezTo>
                  <a:pt x="2595654" y="30793"/>
                  <a:pt x="2723156" y="12071"/>
                  <a:pt x="2854409" y="8326"/>
                </a:cubicBezTo>
                <a:cubicBezTo>
                  <a:pt x="2981912" y="23304"/>
                  <a:pt x="3109415" y="4582"/>
                  <a:pt x="3240667" y="34537"/>
                </a:cubicBezTo>
                <a:cubicBezTo>
                  <a:pt x="3266918" y="68237"/>
                  <a:pt x="3270668" y="68237"/>
                  <a:pt x="3304419" y="57004"/>
                </a:cubicBezTo>
                <a:cubicBezTo>
                  <a:pt x="3304419" y="60749"/>
                  <a:pt x="3300669" y="60749"/>
                  <a:pt x="3304419" y="68237"/>
                </a:cubicBezTo>
                <a:cubicBezTo>
                  <a:pt x="3304419" y="38282"/>
                  <a:pt x="3326919" y="64493"/>
                  <a:pt x="3330669" y="38282"/>
                </a:cubicBezTo>
                <a:cubicBezTo>
                  <a:pt x="3379420" y="45771"/>
                  <a:pt x="3424421" y="38282"/>
                  <a:pt x="3473172" y="38282"/>
                </a:cubicBezTo>
                <a:cubicBezTo>
                  <a:pt x="3465672" y="42026"/>
                  <a:pt x="3461922" y="64493"/>
                  <a:pt x="3469422" y="64493"/>
                </a:cubicBezTo>
                <a:lnTo>
                  <a:pt x="3479266" y="48111"/>
                </a:lnTo>
                <a:lnTo>
                  <a:pt x="3480672" y="52323"/>
                </a:lnTo>
                <a:cubicBezTo>
                  <a:pt x="3488172" y="49515"/>
                  <a:pt x="3495673" y="34537"/>
                  <a:pt x="3488172" y="27049"/>
                </a:cubicBezTo>
                <a:cubicBezTo>
                  <a:pt x="3615675" y="4582"/>
                  <a:pt x="3735678" y="68237"/>
                  <a:pt x="3859430" y="64493"/>
                </a:cubicBezTo>
                <a:cubicBezTo>
                  <a:pt x="3885681" y="75726"/>
                  <a:pt x="3926932" y="68237"/>
                  <a:pt x="3960682" y="60749"/>
                </a:cubicBezTo>
                <a:cubicBezTo>
                  <a:pt x="4050684" y="101937"/>
                  <a:pt x="4136936" y="139381"/>
                  <a:pt x="4230688" y="113170"/>
                </a:cubicBezTo>
                <a:cubicBezTo>
                  <a:pt x="4230653" y="113346"/>
                  <a:pt x="4215644" y="188081"/>
                  <a:pt x="4178187" y="206781"/>
                </a:cubicBezTo>
                <a:cubicBezTo>
                  <a:pt x="4125686" y="274181"/>
                  <a:pt x="4061934" y="203037"/>
                  <a:pt x="4005683" y="244225"/>
                </a:cubicBezTo>
                <a:cubicBezTo>
                  <a:pt x="3998183" y="244225"/>
                  <a:pt x="4009433" y="206781"/>
                  <a:pt x="3994433" y="214270"/>
                </a:cubicBezTo>
                <a:cubicBezTo>
                  <a:pt x="3938182" y="266692"/>
                  <a:pt x="3855680" y="232992"/>
                  <a:pt x="3791929" y="188059"/>
                </a:cubicBezTo>
                <a:lnTo>
                  <a:pt x="3795210" y="178230"/>
                </a:lnTo>
                <a:cubicBezTo>
                  <a:pt x="3784429" y="169337"/>
                  <a:pt x="3769428" y="206781"/>
                  <a:pt x="3754428" y="199292"/>
                </a:cubicBezTo>
                <a:cubicBezTo>
                  <a:pt x="3754428" y="191803"/>
                  <a:pt x="3758178" y="188059"/>
                  <a:pt x="3758178" y="180570"/>
                </a:cubicBezTo>
                <a:cubicBezTo>
                  <a:pt x="3754428" y="203037"/>
                  <a:pt x="3731928" y="188059"/>
                  <a:pt x="3728177" y="203037"/>
                </a:cubicBezTo>
                <a:cubicBezTo>
                  <a:pt x="3720677" y="195548"/>
                  <a:pt x="3724427" y="180570"/>
                  <a:pt x="3716927" y="169337"/>
                </a:cubicBezTo>
                <a:cubicBezTo>
                  <a:pt x="3709427" y="195548"/>
                  <a:pt x="3709427" y="195548"/>
                  <a:pt x="3709427" y="195548"/>
                </a:cubicBezTo>
                <a:cubicBezTo>
                  <a:pt x="3686927" y="251714"/>
                  <a:pt x="3656926" y="188059"/>
                  <a:pt x="3630675" y="218014"/>
                </a:cubicBezTo>
                <a:cubicBezTo>
                  <a:pt x="3630675" y="210525"/>
                  <a:pt x="3634426" y="206781"/>
                  <a:pt x="3630675" y="203037"/>
                </a:cubicBezTo>
                <a:cubicBezTo>
                  <a:pt x="3585674" y="236736"/>
                  <a:pt x="3529423" y="225503"/>
                  <a:pt x="3476922" y="240481"/>
                </a:cubicBezTo>
                <a:cubicBezTo>
                  <a:pt x="3480672" y="229248"/>
                  <a:pt x="3480672" y="214270"/>
                  <a:pt x="3480672" y="206781"/>
                </a:cubicBezTo>
                <a:cubicBezTo>
                  <a:pt x="3476922" y="229248"/>
                  <a:pt x="3458172" y="236736"/>
                  <a:pt x="3446922" y="240481"/>
                </a:cubicBezTo>
                <a:cubicBezTo>
                  <a:pt x="3439421" y="214270"/>
                  <a:pt x="3420671" y="262947"/>
                  <a:pt x="3405671" y="247970"/>
                </a:cubicBezTo>
                <a:lnTo>
                  <a:pt x="3409421" y="244225"/>
                </a:lnTo>
                <a:lnTo>
                  <a:pt x="3399987" y="252884"/>
                </a:lnTo>
                <a:cubicBezTo>
                  <a:pt x="3392076" y="252884"/>
                  <a:pt x="3387858" y="233929"/>
                  <a:pt x="3379420" y="259203"/>
                </a:cubicBezTo>
                <a:lnTo>
                  <a:pt x="3372858" y="242821"/>
                </a:lnTo>
                <a:cubicBezTo>
                  <a:pt x="3368170" y="274181"/>
                  <a:pt x="3356920" y="218014"/>
                  <a:pt x="3345669" y="236736"/>
                </a:cubicBezTo>
                <a:lnTo>
                  <a:pt x="3345669" y="243289"/>
                </a:lnTo>
                <a:cubicBezTo>
                  <a:pt x="3338169" y="255459"/>
                  <a:pt x="3334419" y="236736"/>
                  <a:pt x="3323169" y="240481"/>
                </a:cubicBezTo>
                <a:cubicBezTo>
                  <a:pt x="3304419" y="244225"/>
                  <a:pt x="3293168" y="225503"/>
                  <a:pt x="3293168" y="255459"/>
                </a:cubicBezTo>
                <a:cubicBezTo>
                  <a:pt x="3285668" y="229248"/>
                  <a:pt x="3311919" y="244225"/>
                  <a:pt x="3300669" y="210525"/>
                </a:cubicBezTo>
                <a:cubicBezTo>
                  <a:pt x="3236917" y="236736"/>
                  <a:pt x="3165666" y="229248"/>
                  <a:pt x="3101914" y="229248"/>
                </a:cubicBezTo>
                <a:cubicBezTo>
                  <a:pt x="3094414" y="218014"/>
                  <a:pt x="3090664" y="214270"/>
                  <a:pt x="3086914" y="203037"/>
                </a:cubicBezTo>
                <a:cubicBezTo>
                  <a:pt x="3079414" y="206781"/>
                  <a:pt x="3064414" y="206781"/>
                  <a:pt x="3056913" y="221759"/>
                </a:cubicBezTo>
                <a:cubicBezTo>
                  <a:pt x="3060663" y="221759"/>
                  <a:pt x="3053163" y="206781"/>
                  <a:pt x="3049413" y="206781"/>
                </a:cubicBezTo>
                <a:cubicBezTo>
                  <a:pt x="3038163" y="195548"/>
                  <a:pt x="3034413" y="236736"/>
                  <a:pt x="3023163" y="221759"/>
                </a:cubicBezTo>
                <a:cubicBezTo>
                  <a:pt x="3026913" y="214270"/>
                  <a:pt x="3030663" y="206781"/>
                  <a:pt x="3026913" y="195548"/>
                </a:cubicBezTo>
                <a:cubicBezTo>
                  <a:pt x="3015663" y="218014"/>
                  <a:pt x="3000662" y="214270"/>
                  <a:pt x="2989412" y="221759"/>
                </a:cubicBezTo>
                <a:cubicBezTo>
                  <a:pt x="2989412" y="214270"/>
                  <a:pt x="2993162" y="214270"/>
                  <a:pt x="2993162" y="203037"/>
                </a:cubicBezTo>
                <a:cubicBezTo>
                  <a:pt x="2978162" y="229248"/>
                  <a:pt x="2966912" y="199292"/>
                  <a:pt x="2951911" y="214270"/>
                </a:cubicBezTo>
                <a:lnTo>
                  <a:pt x="2958474" y="197888"/>
                </a:lnTo>
                <a:cubicBezTo>
                  <a:pt x="2940661" y="176826"/>
                  <a:pt x="2951911" y="232992"/>
                  <a:pt x="2933161" y="218014"/>
                </a:cubicBezTo>
                <a:cubicBezTo>
                  <a:pt x="2936911" y="214270"/>
                  <a:pt x="2936911" y="206781"/>
                  <a:pt x="2936911" y="199292"/>
                </a:cubicBezTo>
                <a:cubicBezTo>
                  <a:pt x="2921911" y="229248"/>
                  <a:pt x="2895660" y="218014"/>
                  <a:pt x="2876910" y="229248"/>
                </a:cubicBezTo>
                <a:lnTo>
                  <a:pt x="2876910" y="221759"/>
                </a:lnTo>
                <a:cubicBezTo>
                  <a:pt x="2861909" y="225503"/>
                  <a:pt x="2843159" y="214270"/>
                  <a:pt x="2820658" y="229248"/>
                </a:cubicBezTo>
                <a:cubicBezTo>
                  <a:pt x="2813158" y="221759"/>
                  <a:pt x="2824409" y="188059"/>
                  <a:pt x="2805658" y="191803"/>
                </a:cubicBezTo>
                <a:cubicBezTo>
                  <a:pt x="2805658" y="225503"/>
                  <a:pt x="2771907" y="206781"/>
                  <a:pt x="2783158" y="244225"/>
                </a:cubicBezTo>
                <a:cubicBezTo>
                  <a:pt x="2768157" y="236736"/>
                  <a:pt x="2741907" y="225503"/>
                  <a:pt x="2730657" y="236736"/>
                </a:cubicBezTo>
                <a:cubicBezTo>
                  <a:pt x="2738157" y="221759"/>
                  <a:pt x="2723156" y="195548"/>
                  <a:pt x="2738157" y="191803"/>
                </a:cubicBezTo>
                <a:lnTo>
                  <a:pt x="2728313" y="175421"/>
                </a:lnTo>
                <a:lnTo>
                  <a:pt x="2730188" y="167055"/>
                </a:lnTo>
                <a:cubicBezTo>
                  <a:pt x="2735637" y="166880"/>
                  <a:pt x="2735813" y="165124"/>
                  <a:pt x="2734407" y="158104"/>
                </a:cubicBezTo>
                <a:cubicBezTo>
                  <a:pt x="2726906" y="161848"/>
                  <a:pt x="2708156" y="173081"/>
                  <a:pt x="2700656" y="169337"/>
                </a:cubicBezTo>
                <a:cubicBezTo>
                  <a:pt x="2689406" y="188059"/>
                  <a:pt x="2678155" y="225503"/>
                  <a:pt x="2655655" y="229248"/>
                </a:cubicBezTo>
                <a:cubicBezTo>
                  <a:pt x="2666905" y="218014"/>
                  <a:pt x="2651905" y="191803"/>
                  <a:pt x="2659405" y="188059"/>
                </a:cubicBezTo>
                <a:cubicBezTo>
                  <a:pt x="2629404" y="247970"/>
                  <a:pt x="2629404" y="247970"/>
                  <a:pt x="2629404" y="247970"/>
                </a:cubicBezTo>
                <a:cubicBezTo>
                  <a:pt x="2621904" y="251714"/>
                  <a:pt x="2625654" y="221759"/>
                  <a:pt x="2618154" y="232992"/>
                </a:cubicBezTo>
                <a:cubicBezTo>
                  <a:pt x="2618154" y="240481"/>
                  <a:pt x="2614404" y="247970"/>
                  <a:pt x="2610654" y="251714"/>
                </a:cubicBezTo>
                <a:cubicBezTo>
                  <a:pt x="2606904" y="247970"/>
                  <a:pt x="2580653" y="259203"/>
                  <a:pt x="2580653" y="229248"/>
                </a:cubicBezTo>
                <a:cubicBezTo>
                  <a:pt x="2576903" y="214270"/>
                  <a:pt x="2591904" y="221759"/>
                  <a:pt x="2584404" y="210525"/>
                </a:cubicBezTo>
                <a:cubicBezTo>
                  <a:pt x="2569403" y="210525"/>
                  <a:pt x="2569403" y="221759"/>
                  <a:pt x="2558153" y="221759"/>
                </a:cubicBezTo>
                <a:cubicBezTo>
                  <a:pt x="2550706" y="210578"/>
                  <a:pt x="2532167" y="228984"/>
                  <a:pt x="2539361" y="247530"/>
                </a:cubicBezTo>
                <a:cubicBezTo>
                  <a:pt x="2533690" y="258667"/>
                  <a:pt x="2524493" y="262947"/>
                  <a:pt x="2513152" y="262947"/>
                </a:cubicBezTo>
                <a:cubicBezTo>
                  <a:pt x="2516902" y="255459"/>
                  <a:pt x="2516902" y="247970"/>
                  <a:pt x="2520652" y="236736"/>
                </a:cubicBezTo>
                <a:cubicBezTo>
                  <a:pt x="2502633" y="261926"/>
                  <a:pt x="2484613" y="269824"/>
                  <a:pt x="2466587" y="280360"/>
                </a:cubicBezTo>
                <a:cubicBezTo>
                  <a:pt x="2468386" y="274645"/>
                  <a:pt x="2470872" y="264979"/>
                  <a:pt x="2473190" y="262123"/>
                </a:cubicBezTo>
                <a:cubicBezTo>
                  <a:pt x="2451767" y="242997"/>
                  <a:pt x="2426306" y="288367"/>
                  <a:pt x="2404400" y="259203"/>
                </a:cubicBezTo>
                <a:cubicBezTo>
                  <a:pt x="2408150" y="255460"/>
                  <a:pt x="2408150" y="281670"/>
                  <a:pt x="2408150" y="277925"/>
                </a:cubicBezTo>
                <a:cubicBezTo>
                  <a:pt x="2396900" y="274181"/>
                  <a:pt x="2396900" y="251714"/>
                  <a:pt x="2389399" y="259203"/>
                </a:cubicBezTo>
                <a:cubicBezTo>
                  <a:pt x="2389399" y="247970"/>
                  <a:pt x="2378149" y="262947"/>
                  <a:pt x="2370649" y="266692"/>
                </a:cubicBezTo>
                <a:cubicBezTo>
                  <a:pt x="2370329" y="264717"/>
                  <a:pt x="2372364" y="259203"/>
                  <a:pt x="2374399" y="259203"/>
                </a:cubicBezTo>
                <a:cubicBezTo>
                  <a:pt x="2366899" y="270436"/>
                  <a:pt x="2321898" y="289158"/>
                  <a:pt x="2295647" y="270436"/>
                </a:cubicBezTo>
                <a:cubicBezTo>
                  <a:pt x="2295647" y="277926"/>
                  <a:pt x="2280647" y="300392"/>
                  <a:pt x="2273147" y="300392"/>
                </a:cubicBezTo>
                <a:lnTo>
                  <a:pt x="2276428" y="284010"/>
                </a:lnTo>
                <a:cubicBezTo>
                  <a:pt x="2273981" y="270023"/>
                  <a:pt x="2264263" y="276489"/>
                  <a:pt x="2260348" y="270933"/>
                </a:cubicBezTo>
                <a:lnTo>
                  <a:pt x="2269492" y="267600"/>
                </a:lnTo>
                <a:lnTo>
                  <a:pt x="2270218" y="274532"/>
                </a:lnTo>
                <a:cubicBezTo>
                  <a:pt x="2272115" y="273671"/>
                  <a:pt x="2275789" y="267486"/>
                  <a:pt x="2279674" y="263311"/>
                </a:cubicBezTo>
                <a:cubicBezTo>
                  <a:pt x="2276448" y="264848"/>
                  <a:pt x="2272963" y="266564"/>
                  <a:pt x="2269492" y="267600"/>
                </a:cubicBezTo>
                <a:cubicBezTo>
                  <a:pt x="2269313" y="267288"/>
                  <a:pt x="2269354" y="266995"/>
                  <a:pt x="2269397" y="266692"/>
                </a:cubicBezTo>
                <a:cubicBezTo>
                  <a:pt x="2266331" y="266692"/>
                  <a:pt x="2263266" y="268360"/>
                  <a:pt x="2260205" y="270417"/>
                </a:cubicBezTo>
                <a:cubicBezTo>
                  <a:pt x="2258761" y="269143"/>
                  <a:pt x="2258147" y="266735"/>
                  <a:pt x="2258147" y="262947"/>
                </a:cubicBezTo>
                <a:lnTo>
                  <a:pt x="2259116" y="271149"/>
                </a:lnTo>
                <a:cubicBezTo>
                  <a:pt x="2251292" y="276558"/>
                  <a:pt x="2243469" y="283455"/>
                  <a:pt x="2235646" y="270436"/>
                </a:cubicBezTo>
                <a:cubicBezTo>
                  <a:pt x="2239396" y="274181"/>
                  <a:pt x="2243146" y="240481"/>
                  <a:pt x="2235646" y="244225"/>
                </a:cubicBezTo>
                <a:cubicBezTo>
                  <a:pt x="2220646" y="247970"/>
                  <a:pt x="2231896" y="251714"/>
                  <a:pt x="2216896" y="259203"/>
                </a:cubicBezTo>
                <a:lnTo>
                  <a:pt x="2210333" y="265756"/>
                </a:lnTo>
                <a:lnTo>
                  <a:pt x="2205528" y="275936"/>
                </a:lnTo>
                <a:cubicBezTo>
                  <a:pt x="2200958" y="279095"/>
                  <a:pt x="2195333" y="268564"/>
                  <a:pt x="2198145" y="285414"/>
                </a:cubicBezTo>
                <a:cubicBezTo>
                  <a:pt x="2198145" y="270436"/>
                  <a:pt x="2175645" y="296647"/>
                  <a:pt x="2179395" y="262947"/>
                </a:cubicBezTo>
                <a:cubicBezTo>
                  <a:pt x="2179395" y="236736"/>
                  <a:pt x="2179395" y="236736"/>
                  <a:pt x="2179395" y="236736"/>
                </a:cubicBezTo>
                <a:cubicBezTo>
                  <a:pt x="2171895" y="240481"/>
                  <a:pt x="2168145" y="262947"/>
                  <a:pt x="2160645" y="274181"/>
                </a:cubicBezTo>
                <a:cubicBezTo>
                  <a:pt x="2160645" y="274120"/>
                  <a:pt x="2160645" y="266677"/>
                  <a:pt x="2160645" y="262947"/>
                </a:cubicBezTo>
                <a:cubicBezTo>
                  <a:pt x="2156895" y="304136"/>
                  <a:pt x="2141894" y="259203"/>
                  <a:pt x="2134394" y="289158"/>
                </a:cubicBezTo>
                <a:cubicBezTo>
                  <a:pt x="2119394" y="277925"/>
                  <a:pt x="2096893" y="289158"/>
                  <a:pt x="2089393" y="262947"/>
                </a:cubicBezTo>
                <a:cubicBezTo>
                  <a:pt x="2078143" y="274181"/>
                  <a:pt x="2066893" y="289158"/>
                  <a:pt x="2055642" y="281670"/>
                </a:cubicBezTo>
                <a:cubicBezTo>
                  <a:pt x="2055642" y="277925"/>
                  <a:pt x="2059393" y="274181"/>
                  <a:pt x="2063143" y="266692"/>
                </a:cubicBezTo>
                <a:cubicBezTo>
                  <a:pt x="2051892" y="255459"/>
                  <a:pt x="2051892" y="266692"/>
                  <a:pt x="2044392" y="270436"/>
                </a:cubicBezTo>
                <a:cubicBezTo>
                  <a:pt x="2044392" y="266692"/>
                  <a:pt x="2029392" y="247970"/>
                  <a:pt x="2018142" y="232992"/>
                </a:cubicBezTo>
                <a:cubicBezTo>
                  <a:pt x="2006891" y="244225"/>
                  <a:pt x="2010642" y="266692"/>
                  <a:pt x="2010642" y="277925"/>
                </a:cubicBezTo>
                <a:cubicBezTo>
                  <a:pt x="1999391" y="240481"/>
                  <a:pt x="1976891" y="304136"/>
                  <a:pt x="1965641" y="266692"/>
                </a:cubicBezTo>
                <a:cubicBezTo>
                  <a:pt x="1969391" y="262947"/>
                  <a:pt x="1980641" y="247970"/>
                  <a:pt x="1973141" y="240481"/>
                </a:cubicBezTo>
                <a:cubicBezTo>
                  <a:pt x="1961891" y="199292"/>
                  <a:pt x="1950640" y="266692"/>
                  <a:pt x="1935640" y="247970"/>
                </a:cubicBezTo>
                <a:cubicBezTo>
                  <a:pt x="1935640" y="281670"/>
                  <a:pt x="1935640" y="281670"/>
                  <a:pt x="1935640" y="281670"/>
                </a:cubicBezTo>
                <a:cubicBezTo>
                  <a:pt x="1931890" y="259203"/>
                  <a:pt x="1913139" y="300392"/>
                  <a:pt x="1913139" y="266692"/>
                </a:cubicBezTo>
                <a:cubicBezTo>
                  <a:pt x="1909389" y="277925"/>
                  <a:pt x="1894389" y="255459"/>
                  <a:pt x="1898139" y="285414"/>
                </a:cubicBezTo>
                <a:cubicBezTo>
                  <a:pt x="1868139" y="259203"/>
                  <a:pt x="1826888" y="300392"/>
                  <a:pt x="1811887" y="244225"/>
                </a:cubicBezTo>
                <a:cubicBezTo>
                  <a:pt x="1808137" y="247970"/>
                  <a:pt x="1800637" y="240481"/>
                  <a:pt x="1800637" y="259203"/>
                </a:cubicBezTo>
                <a:lnTo>
                  <a:pt x="1805559" y="265522"/>
                </a:lnTo>
                <a:cubicBezTo>
                  <a:pt x="1809778" y="265521"/>
                  <a:pt x="1811887" y="250778"/>
                  <a:pt x="1811887" y="259203"/>
                </a:cubicBezTo>
                <a:cubicBezTo>
                  <a:pt x="1808137" y="259203"/>
                  <a:pt x="1808137" y="266692"/>
                  <a:pt x="1808137" y="270436"/>
                </a:cubicBezTo>
                <a:cubicBezTo>
                  <a:pt x="1800637" y="262947"/>
                  <a:pt x="1793137" y="262947"/>
                  <a:pt x="1800637" y="236736"/>
                </a:cubicBezTo>
                <a:cubicBezTo>
                  <a:pt x="1781887" y="214270"/>
                  <a:pt x="1781887" y="289158"/>
                  <a:pt x="1755636" y="277925"/>
                </a:cubicBezTo>
                <a:cubicBezTo>
                  <a:pt x="1759386" y="262947"/>
                  <a:pt x="1755636" y="259203"/>
                  <a:pt x="1748136" y="259203"/>
                </a:cubicBezTo>
                <a:cubicBezTo>
                  <a:pt x="1733136" y="281670"/>
                  <a:pt x="1733136" y="281670"/>
                  <a:pt x="1733136" y="281670"/>
                </a:cubicBezTo>
                <a:cubicBezTo>
                  <a:pt x="1718135" y="277925"/>
                  <a:pt x="1725636" y="251714"/>
                  <a:pt x="1725636" y="229248"/>
                </a:cubicBezTo>
                <a:cubicBezTo>
                  <a:pt x="1718135" y="232992"/>
                  <a:pt x="1706885" y="232992"/>
                  <a:pt x="1703135" y="247970"/>
                </a:cubicBezTo>
                <a:cubicBezTo>
                  <a:pt x="1695635" y="221759"/>
                  <a:pt x="1695635" y="221759"/>
                  <a:pt x="1695635" y="221759"/>
                </a:cubicBezTo>
                <a:cubicBezTo>
                  <a:pt x="1703135" y="240481"/>
                  <a:pt x="1688135" y="232992"/>
                  <a:pt x="1684385" y="240481"/>
                </a:cubicBezTo>
                <a:lnTo>
                  <a:pt x="1687666" y="233928"/>
                </a:lnTo>
                <a:cubicBezTo>
                  <a:pt x="1684385" y="225503"/>
                  <a:pt x="1676885" y="229248"/>
                  <a:pt x="1673134" y="232992"/>
                </a:cubicBezTo>
                <a:cubicBezTo>
                  <a:pt x="1673134" y="244225"/>
                  <a:pt x="1680635" y="251714"/>
                  <a:pt x="1688135" y="255459"/>
                </a:cubicBezTo>
                <a:cubicBezTo>
                  <a:pt x="1680635" y="266692"/>
                  <a:pt x="1676885" y="262947"/>
                  <a:pt x="1669384" y="274181"/>
                </a:cubicBezTo>
                <a:cubicBezTo>
                  <a:pt x="1673134" y="251714"/>
                  <a:pt x="1658134" y="259203"/>
                  <a:pt x="1650634" y="255459"/>
                </a:cubicBezTo>
                <a:cubicBezTo>
                  <a:pt x="1643134" y="251714"/>
                  <a:pt x="1639384" y="274181"/>
                  <a:pt x="1639384" y="274181"/>
                </a:cubicBezTo>
                <a:cubicBezTo>
                  <a:pt x="1639384" y="262947"/>
                  <a:pt x="1624383" y="274181"/>
                  <a:pt x="1631884" y="255459"/>
                </a:cubicBezTo>
                <a:cubicBezTo>
                  <a:pt x="1635634" y="251714"/>
                  <a:pt x="1639384" y="266692"/>
                  <a:pt x="1643134" y="259203"/>
                </a:cubicBezTo>
                <a:cubicBezTo>
                  <a:pt x="1639384" y="247970"/>
                  <a:pt x="1639384" y="229248"/>
                  <a:pt x="1628134" y="244225"/>
                </a:cubicBezTo>
                <a:cubicBezTo>
                  <a:pt x="1620633" y="255459"/>
                  <a:pt x="1628134" y="285414"/>
                  <a:pt x="1613133" y="274181"/>
                </a:cubicBezTo>
                <a:cubicBezTo>
                  <a:pt x="1616883" y="266692"/>
                  <a:pt x="1620633" y="259203"/>
                  <a:pt x="1624383" y="251714"/>
                </a:cubicBezTo>
                <a:lnTo>
                  <a:pt x="1611258" y="241885"/>
                </a:lnTo>
                <a:lnTo>
                  <a:pt x="1609383" y="256863"/>
                </a:lnTo>
                <a:cubicBezTo>
                  <a:pt x="1605633" y="255459"/>
                  <a:pt x="1609383" y="251714"/>
                  <a:pt x="1605633" y="247970"/>
                </a:cubicBezTo>
                <a:cubicBezTo>
                  <a:pt x="1601883" y="270436"/>
                  <a:pt x="1586883" y="255459"/>
                  <a:pt x="1583133" y="277925"/>
                </a:cubicBezTo>
                <a:cubicBezTo>
                  <a:pt x="1575632" y="281670"/>
                  <a:pt x="1568132" y="262947"/>
                  <a:pt x="1560632" y="262947"/>
                </a:cubicBezTo>
                <a:cubicBezTo>
                  <a:pt x="1553132" y="247970"/>
                  <a:pt x="1541882" y="255459"/>
                  <a:pt x="1534382" y="270436"/>
                </a:cubicBezTo>
                <a:cubicBezTo>
                  <a:pt x="1530631" y="262947"/>
                  <a:pt x="1519381" y="266692"/>
                  <a:pt x="1515631" y="277925"/>
                </a:cubicBezTo>
                <a:cubicBezTo>
                  <a:pt x="1504381" y="262947"/>
                  <a:pt x="1511881" y="203037"/>
                  <a:pt x="1500631" y="225503"/>
                </a:cubicBezTo>
                <a:cubicBezTo>
                  <a:pt x="1489381" y="225503"/>
                  <a:pt x="1481880" y="262947"/>
                  <a:pt x="1485631" y="274181"/>
                </a:cubicBezTo>
                <a:cubicBezTo>
                  <a:pt x="1463130" y="262947"/>
                  <a:pt x="1440630" y="292903"/>
                  <a:pt x="1421879" y="262947"/>
                </a:cubicBezTo>
                <a:cubicBezTo>
                  <a:pt x="1418129" y="270436"/>
                  <a:pt x="1421879" y="274181"/>
                  <a:pt x="1414379" y="277925"/>
                </a:cubicBezTo>
                <a:cubicBezTo>
                  <a:pt x="1384378" y="270436"/>
                  <a:pt x="1346878" y="300392"/>
                  <a:pt x="1324377" y="262947"/>
                </a:cubicBezTo>
                <a:cubicBezTo>
                  <a:pt x="1335627" y="251714"/>
                  <a:pt x="1328127" y="240481"/>
                  <a:pt x="1328127" y="229248"/>
                </a:cubicBezTo>
                <a:lnTo>
                  <a:pt x="1323733" y="234689"/>
                </a:lnTo>
                <a:lnTo>
                  <a:pt x="1320107" y="228699"/>
                </a:lnTo>
                <a:cubicBezTo>
                  <a:pt x="1319162" y="227492"/>
                  <a:pt x="1318283" y="229248"/>
                  <a:pt x="1316877" y="240481"/>
                </a:cubicBezTo>
                <a:cubicBezTo>
                  <a:pt x="1316877" y="259203"/>
                  <a:pt x="1313127" y="270436"/>
                  <a:pt x="1324377" y="277925"/>
                </a:cubicBezTo>
                <a:cubicBezTo>
                  <a:pt x="1305627" y="285414"/>
                  <a:pt x="1275626" y="285414"/>
                  <a:pt x="1268126" y="266692"/>
                </a:cubicBezTo>
                <a:cubicBezTo>
                  <a:pt x="1271876" y="274181"/>
                  <a:pt x="1268126" y="281670"/>
                  <a:pt x="1264376" y="285414"/>
                </a:cubicBezTo>
                <a:lnTo>
                  <a:pt x="1257344" y="260139"/>
                </a:lnTo>
                <a:cubicBezTo>
                  <a:pt x="1253126" y="256395"/>
                  <a:pt x="1247501" y="257331"/>
                  <a:pt x="1241875" y="262947"/>
                </a:cubicBezTo>
                <a:lnTo>
                  <a:pt x="1241875" y="279329"/>
                </a:lnTo>
                <a:lnTo>
                  <a:pt x="1235313" y="265288"/>
                </a:lnTo>
                <a:cubicBezTo>
                  <a:pt x="1230625" y="266693"/>
                  <a:pt x="1226875" y="300392"/>
                  <a:pt x="1219375" y="281670"/>
                </a:cubicBezTo>
                <a:cubicBezTo>
                  <a:pt x="1219375" y="274181"/>
                  <a:pt x="1219375" y="266692"/>
                  <a:pt x="1215625" y="262947"/>
                </a:cubicBezTo>
                <a:cubicBezTo>
                  <a:pt x="1204375" y="277925"/>
                  <a:pt x="1189374" y="300392"/>
                  <a:pt x="1178124" y="285414"/>
                </a:cubicBezTo>
                <a:cubicBezTo>
                  <a:pt x="1170624" y="259203"/>
                  <a:pt x="1170624" y="259203"/>
                  <a:pt x="1170624" y="259203"/>
                </a:cubicBezTo>
                <a:cubicBezTo>
                  <a:pt x="1166874" y="262947"/>
                  <a:pt x="1155624" y="277925"/>
                  <a:pt x="1166874" y="285414"/>
                </a:cubicBezTo>
                <a:cubicBezTo>
                  <a:pt x="1148123" y="270436"/>
                  <a:pt x="1133123" y="266692"/>
                  <a:pt x="1129373" y="244225"/>
                </a:cubicBezTo>
                <a:cubicBezTo>
                  <a:pt x="1091872" y="296647"/>
                  <a:pt x="1043121" y="296647"/>
                  <a:pt x="1005620" y="292903"/>
                </a:cubicBezTo>
                <a:lnTo>
                  <a:pt x="1008902" y="283074"/>
                </a:lnTo>
                <a:lnTo>
                  <a:pt x="1003137" y="279278"/>
                </a:lnTo>
                <a:cubicBezTo>
                  <a:pt x="999292" y="282372"/>
                  <a:pt x="999995" y="301328"/>
                  <a:pt x="994370" y="292903"/>
                </a:cubicBezTo>
                <a:cubicBezTo>
                  <a:pt x="998120" y="281670"/>
                  <a:pt x="986870" y="266692"/>
                  <a:pt x="994370" y="251714"/>
                </a:cubicBezTo>
                <a:cubicBezTo>
                  <a:pt x="983120" y="236736"/>
                  <a:pt x="975620" y="274181"/>
                  <a:pt x="968120" y="277925"/>
                </a:cubicBezTo>
                <a:lnTo>
                  <a:pt x="967651" y="284419"/>
                </a:lnTo>
                <a:lnTo>
                  <a:pt x="971342" y="280668"/>
                </a:lnTo>
                <a:cubicBezTo>
                  <a:pt x="972573" y="279680"/>
                  <a:pt x="973276" y="280733"/>
                  <a:pt x="971870" y="289158"/>
                </a:cubicBezTo>
                <a:cubicBezTo>
                  <a:pt x="971870" y="296647"/>
                  <a:pt x="953119" y="274181"/>
                  <a:pt x="949369" y="300392"/>
                </a:cubicBezTo>
                <a:cubicBezTo>
                  <a:pt x="945619" y="292903"/>
                  <a:pt x="949369" y="274181"/>
                  <a:pt x="949369" y="262947"/>
                </a:cubicBezTo>
                <a:lnTo>
                  <a:pt x="942807" y="272777"/>
                </a:lnTo>
                <a:cubicBezTo>
                  <a:pt x="930619" y="244225"/>
                  <a:pt x="968120" y="221759"/>
                  <a:pt x="956869" y="184315"/>
                </a:cubicBezTo>
                <a:lnTo>
                  <a:pt x="950307" y="187591"/>
                </a:lnTo>
                <a:cubicBezTo>
                  <a:pt x="941869" y="158104"/>
                  <a:pt x="971870" y="154359"/>
                  <a:pt x="953119" y="146870"/>
                </a:cubicBezTo>
                <a:cubicBezTo>
                  <a:pt x="941869" y="158104"/>
                  <a:pt x="934369" y="195548"/>
                  <a:pt x="941869" y="206781"/>
                </a:cubicBezTo>
                <a:cubicBezTo>
                  <a:pt x="923119" y="214270"/>
                  <a:pt x="930619" y="270436"/>
                  <a:pt x="908118" y="266692"/>
                </a:cubicBezTo>
                <a:cubicBezTo>
                  <a:pt x="904368" y="251714"/>
                  <a:pt x="926869" y="262947"/>
                  <a:pt x="923119" y="244225"/>
                </a:cubicBezTo>
                <a:cubicBezTo>
                  <a:pt x="915619" y="221759"/>
                  <a:pt x="904368" y="255459"/>
                  <a:pt x="893118" y="247970"/>
                </a:cubicBezTo>
                <a:cubicBezTo>
                  <a:pt x="904368" y="255459"/>
                  <a:pt x="896868" y="281670"/>
                  <a:pt x="889368" y="285414"/>
                </a:cubicBezTo>
                <a:cubicBezTo>
                  <a:pt x="878118" y="274181"/>
                  <a:pt x="896868" y="262947"/>
                  <a:pt x="881868" y="259203"/>
                </a:cubicBezTo>
                <a:cubicBezTo>
                  <a:pt x="878118" y="274181"/>
                  <a:pt x="863117" y="285414"/>
                  <a:pt x="878118" y="296647"/>
                </a:cubicBezTo>
                <a:lnTo>
                  <a:pt x="872434" y="309519"/>
                </a:lnTo>
                <a:cubicBezTo>
                  <a:pt x="866633" y="312327"/>
                  <a:pt x="860305" y="291967"/>
                  <a:pt x="851867" y="311625"/>
                </a:cubicBezTo>
                <a:cubicBezTo>
                  <a:pt x="848117" y="289158"/>
                  <a:pt x="870618" y="259203"/>
                  <a:pt x="851867" y="244225"/>
                </a:cubicBezTo>
                <a:cubicBezTo>
                  <a:pt x="855617" y="266692"/>
                  <a:pt x="833117" y="274181"/>
                  <a:pt x="840617" y="311625"/>
                </a:cubicBezTo>
                <a:cubicBezTo>
                  <a:pt x="833117" y="304136"/>
                  <a:pt x="833117" y="285414"/>
                  <a:pt x="840617" y="270436"/>
                </a:cubicBezTo>
                <a:cubicBezTo>
                  <a:pt x="829367" y="255459"/>
                  <a:pt x="814366" y="311625"/>
                  <a:pt x="814366" y="266692"/>
                </a:cubicBezTo>
                <a:cubicBezTo>
                  <a:pt x="810616" y="289158"/>
                  <a:pt x="810616" y="289158"/>
                  <a:pt x="810616" y="289158"/>
                </a:cubicBezTo>
                <a:cubicBezTo>
                  <a:pt x="806866" y="281670"/>
                  <a:pt x="803116" y="277925"/>
                  <a:pt x="799366" y="262947"/>
                </a:cubicBezTo>
                <a:cubicBezTo>
                  <a:pt x="791866" y="262947"/>
                  <a:pt x="773116" y="296647"/>
                  <a:pt x="773116" y="259203"/>
                </a:cubicBezTo>
                <a:cubicBezTo>
                  <a:pt x="773116" y="262947"/>
                  <a:pt x="754365" y="259203"/>
                  <a:pt x="758115" y="285414"/>
                </a:cubicBezTo>
                <a:cubicBezTo>
                  <a:pt x="769365" y="300392"/>
                  <a:pt x="773116" y="266692"/>
                  <a:pt x="776866" y="300392"/>
                </a:cubicBezTo>
                <a:lnTo>
                  <a:pt x="772823" y="290094"/>
                </a:lnTo>
                <a:cubicBezTo>
                  <a:pt x="767725" y="287988"/>
                  <a:pt x="759990" y="306944"/>
                  <a:pt x="754365" y="315369"/>
                </a:cubicBezTo>
                <a:lnTo>
                  <a:pt x="754365" y="302264"/>
                </a:lnTo>
                <a:cubicBezTo>
                  <a:pt x="750615" y="304136"/>
                  <a:pt x="743115" y="300392"/>
                  <a:pt x="739365" y="315369"/>
                </a:cubicBezTo>
                <a:cubicBezTo>
                  <a:pt x="743115" y="307880"/>
                  <a:pt x="739365" y="300392"/>
                  <a:pt x="739365" y="296647"/>
                </a:cubicBezTo>
                <a:lnTo>
                  <a:pt x="732802" y="313029"/>
                </a:lnTo>
                <a:cubicBezTo>
                  <a:pt x="716864" y="326603"/>
                  <a:pt x="731865" y="281670"/>
                  <a:pt x="713114" y="285414"/>
                </a:cubicBezTo>
                <a:lnTo>
                  <a:pt x="726240" y="272309"/>
                </a:lnTo>
                <a:cubicBezTo>
                  <a:pt x="724365" y="274181"/>
                  <a:pt x="720614" y="251714"/>
                  <a:pt x="713114" y="259203"/>
                </a:cubicBezTo>
                <a:cubicBezTo>
                  <a:pt x="709364" y="277925"/>
                  <a:pt x="701864" y="300392"/>
                  <a:pt x="698114" y="315369"/>
                </a:cubicBezTo>
                <a:cubicBezTo>
                  <a:pt x="692506" y="320969"/>
                  <a:pt x="693188" y="305634"/>
                  <a:pt x="690926" y="307256"/>
                </a:cubicBezTo>
                <a:lnTo>
                  <a:pt x="697215" y="294697"/>
                </a:lnTo>
                <a:cubicBezTo>
                  <a:pt x="701864" y="285414"/>
                  <a:pt x="690614" y="259203"/>
                  <a:pt x="679364" y="259203"/>
                </a:cubicBezTo>
                <a:cubicBezTo>
                  <a:pt x="671863" y="266692"/>
                  <a:pt x="660613" y="292903"/>
                  <a:pt x="671863" y="304136"/>
                </a:cubicBezTo>
                <a:cubicBezTo>
                  <a:pt x="664363" y="304136"/>
                  <a:pt x="656863" y="292903"/>
                  <a:pt x="664363" y="277925"/>
                </a:cubicBezTo>
                <a:cubicBezTo>
                  <a:pt x="649363" y="285414"/>
                  <a:pt x="664363" y="300392"/>
                  <a:pt x="653113" y="311625"/>
                </a:cubicBezTo>
                <a:cubicBezTo>
                  <a:pt x="649363" y="296647"/>
                  <a:pt x="634363" y="277925"/>
                  <a:pt x="626862" y="259203"/>
                </a:cubicBezTo>
                <a:cubicBezTo>
                  <a:pt x="638113" y="229248"/>
                  <a:pt x="638113" y="229248"/>
                  <a:pt x="638113" y="229248"/>
                </a:cubicBezTo>
                <a:lnTo>
                  <a:pt x="631550" y="229248"/>
                </a:lnTo>
                <a:cubicBezTo>
                  <a:pt x="641863" y="203037"/>
                  <a:pt x="626862" y="206781"/>
                  <a:pt x="634363" y="180570"/>
                </a:cubicBezTo>
                <a:cubicBezTo>
                  <a:pt x="626862" y="176826"/>
                  <a:pt x="619362" y="184315"/>
                  <a:pt x="615612" y="191803"/>
                </a:cubicBezTo>
                <a:cubicBezTo>
                  <a:pt x="630613" y="236736"/>
                  <a:pt x="596862" y="251714"/>
                  <a:pt x="600612" y="292903"/>
                </a:cubicBezTo>
                <a:cubicBezTo>
                  <a:pt x="578111" y="300392"/>
                  <a:pt x="589362" y="195548"/>
                  <a:pt x="563111" y="255459"/>
                </a:cubicBezTo>
                <a:cubicBezTo>
                  <a:pt x="566861" y="266692"/>
                  <a:pt x="555611" y="296647"/>
                  <a:pt x="570611" y="285414"/>
                </a:cubicBezTo>
                <a:cubicBezTo>
                  <a:pt x="555611" y="281670"/>
                  <a:pt x="559361" y="322858"/>
                  <a:pt x="544361" y="307880"/>
                </a:cubicBezTo>
                <a:cubicBezTo>
                  <a:pt x="555611" y="292903"/>
                  <a:pt x="533111" y="266692"/>
                  <a:pt x="551861" y="244225"/>
                </a:cubicBezTo>
                <a:cubicBezTo>
                  <a:pt x="548111" y="255459"/>
                  <a:pt x="559361" y="255459"/>
                  <a:pt x="563111" y="251714"/>
                </a:cubicBezTo>
                <a:cubicBezTo>
                  <a:pt x="555611" y="236736"/>
                  <a:pt x="563111" y="210525"/>
                  <a:pt x="551861" y="210525"/>
                </a:cubicBezTo>
                <a:cubicBezTo>
                  <a:pt x="540611" y="214270"/>
                  <a:pt x="529360" y="214270"/>
                  <a:pt x="533111" y="236736"/>
                </a:cubicBezTo>
                <a:lnTo>
                  <a:pt x="534810" y="245980"/>
                </a:lnTo>
                <a:cubicBezTo>
                  <a:pt x="537798" y="249140"/>
                  <a:pt x="543423" y="238609"/>
                  <a:pt x="540611" y="255459"/>
                </a:cubicBezTo>
                <a:cubicBezTo>
                  <a:pt x="521860" y="262947"/>
                  <a:pt x="521860" y="229248"/>
                  <a:pt x="510610" y="270436"/>
                </a:cubicBezTo>
                <a:cubicBezTo>
                  <a:pt x="521860" y="266692"/>
                  <a:pt x="525610" y="289158"/>
                  <a:pt x="525610" y="304136"/>
                </a:cubicBezTo>
                <a:lnTo>
                  <a:pt x="512485" y="313965"/>
                </a:lnTo>
                <a:lnTo>
                  <a:pt x="513891" y="302264"/>
                </a:lnTo>
                <a:cubicBezTo>
                  <a:pt x="495610" y="289158"/>
                  <a:pt x="506860" y="326603"/>
                  <a:pt x="488110" y="322858"/>
                </a:cubicBezTo>
                <a:cubicBezTo>
                  <a:pt x="480609" y="292903"/>
                  <a:pt x="480609" y="292903"/>
                  <a:pt x="480609" y="292903"/>
                </a:cubicBezTo>
                <a:cubicBezTo>
                  <a:pt x="484359" y="266692"/>
                  <a:pt x="506860" y="304136"/>
                  <a:pt x="506860" y="262947"/>
                </a:cubicBezTo>
                <a:cubicBezTo>
                  <a:pt x="491860" y="259203"/>
                  <a:pt x="488110" y="281670"/>
                  <a:pt x="476859" y="270436"/>
                </a:cubicBezTo>
                <a:cubicBezTo>
                  <a:pt x="480609" y="266692"/>
                  <a:pt x="484359" y="266692"/>
                  <a:pt x="484359" y="262947"/>
                </a:cubicBezTo>
                <a:cubicBezTo>
                  <a:pt x="480609" y="259203"/>
                  <a:pt x="480609" y="203037"/>
                  <a:pt x="461859" y="236736"/>
                </a:cubicBezTo>
                <a:cubicBezTo>
                  <a:pt x="450609" y="247970"/>
                  <a:pt x="458109" y="251714"/>
                  <a:pt x="458109" y="266692"/>
                </a:cubicBezTo>
                <a:cubicBezTo>
                  <a:pt x="435608" y="270436"/>
                  <a:pt x="428108" y="285414"/>
                  <a:pt x="416858" y="289158"/>
                </a:cubicBezTo>
                <a:cubicBezTo>
                  <a:pt x="420608" y="259203"/>
                  <a:pt x="394358" y="285414"/>
                  <a:pt x="409358" y="255459"/>
                </a:cubicBezTo>
                <a:cubicBezTo>
                  <a:pt x="416858" y="274181"/>
                  <a:pt x="443109" y="270436"/>
                  <a:pt x="450609" y="244225"/>
                </a:cubicBezTo>
                <a:lnTo>
                  <a:pt x="452015" y="228429"/>
                </a:lnTo>
                <a:cubicBezTo>
                  <a:pt x="456937" y="222461"/>
                  <a:pt x="470297" y="238609"/>
                  <a:pt x="473109" y="210525"/>
                </a:cubicBezTo>
                <a:cubicBezTo>
                  <a:pt x="458109" y="210525"/>
                  <a:pt x="458109" y="173081"/>
                  <a:pt x="458109" y="150615"/>
                </a:cubicBezTo>
                <a:cubicBezTo>
                  <a:pt x="454359" y="150615"/>
                  <a:pt x="446859" y="158104"/>
                  <a:pt x="446859" y="161848"/>
                </a:cubicBezTo>
                <a:cubicBezTo>
                  <a:pt x="443109" y="184315"/>
                  <a:pt x="450609" y="184315"/>
                  <a:pt x="446859" y="206781"/>
                </a:cubicBezTo>
                <a:cubicBezTo>
                  <a:pt x="431858" y="199292"/>
                  <a:pt x="413108" y="214270"/>
                  <a:pt x="401858" y="232992"/>
                </a:cubicBezTo>
                <a:cubicBezTo>
                  <a:pt x="398108" y="221759"/>
                  <a:pt x="398108" y="199292"/>
                  <a:pt x="405608" y="199292"/>
                </a:cubicBezTo>
                <a:cubicBezTo>
                  <a:pt x="386857" y="203037"/>
                  <a:pt x="364357" y="199292"/>
                  <a:pt x="341857" y="195548"/>
                </a:cubicBezTo>
                <a:lnTo>
                  <a:pt x="343204" y="211403"/>
                </a:lnTo>
                <a:cubicBezTo>
                  <a:pt x="340332" y="216794"/>
                  <a:pt x="331829" y="214764"/>
                  <a:pt x="327968" y="219090"/>
                </a:cubicBezTo>
                <a:cubicBezTo>
                  <a:pt x="326768" y="208116"/>
                  <a:pt x="325402" y="195934"/>
                  <a:pt x="326856" y="184315"/>
                </a:cubicBezTo>
                <a:lnTo>
                  <a:pt x="320293" y="187708"/>
                </a:lnTo>
                <a:cubicBezTo>
                  <a:pt x="317481" y="184548"/>
                  <a:pt x="323106" y="165592"/>
                  <a:pt x="311856" y="165592"/>
                </a:cubicBezTo>
                <a:cubicBezTo>
                  <a:pt x="300606" y="180570"/>
                  <a:pt x="281855" y="191803"/>
                  <a:pt x="266855" y="199292"/>
                </a:cubicBezTo>
                <a:cubicBezTo>
                  <a:pt x="248105" y="169337"/>
                  <a:pt x="218104" y="195548"/>
                  <a:pt x="199354" y="195548"/>
                </a:cubicBezTo>
                <a:cubicBezTo>
                  <a:pt x="191853" y="180570"/>
                  <a:pt x="195603" y="150615"/>
                  <a:pt x="188103" y="143126"/>
                </a:cubicBezTo>
                <a:cubicBezTo>
                  <a:pt x="176853" y="143126"/>
                  <a:pt x="195603" y="180570"/>
                  <a:pt x="176853" y="165592"/>
                </a:cubicBezTo>
                <a:lnTo>
                  <a:pt x="180134" y="159040"/>
                </a:lnTo>
                <a:cubicBezTo>
                  <a:pt x="173103" y="165592"/>
                  <a:pt x="150602" y="135637"/>
                  <a:pt x="143102" y="180570"/>
                </a:cubicBezTo>
                <a:cubicBezTo>
                  <a:pt x="150602" y="146870"/>
                  <a:pt x="150602" y="146870"/>
                  <a:pt x="150602" y="146870"/>
                </a:cubicBezTo>
                <a:cubicBezTo>
                  <a:pt x="146852" y="143126"/>
                  <a:pt x="143102" y="150615"/>
                  <a:pt x="139352" y="154359"/>
                </a:cubicBezTo>
                <a:cubicBezTo>
                  <a:pt x="139352" y="143126"/>
                  <a:pt x="135602" y="131893"/>
                  <a:pt x="143102" y="124404"/>
                </a:cubicBezTo>
                <a:cubicBezTo>
                  <a:pt x="131852" y="101937"/>
                  <a:pt x="120602" y="128148"/>
                  <a:pt x="109352" y="128148"/>
                </a:cubicBezTo>
                <a:cubicBezTo>
                  <a:pt x="116852" y="150615"/>
                  <a:pt x="116852" y="150615"/>
                  <a:pt x="116852" y="150615"/>
                </a:cubicBezTo>
                <a:cubicBezTo>
                  <a:pt x="94351" y="165592"/>
                  <a:pt x="83101" y="146870"/>
                  <a:pt x="64351" y="150615"/>
                </a:cubicBezTo>
                <a:lnTo>
                  <a:pt x="64351" y="134233"/>
                </a:lnTo>
                <a:lnTo>
                  <a:pt x="54507" y="141722"/>
                </a:lnTo>
                <a:lnTo>
                  <a:pt x="49819" y="121595"/>
                </a:lnTo>
                <a:cubicBezTo>
                  <a:pt x="46538" y="117851"/>
                  <a:pt x="41850" y="118787"/>
                  <a:pt x="38100" y="128148"/>
                </a:cubicBezTo>
                <a:cubicBezTo>
                  <a:pt x="71851" y="79471"/>
                  <a:pt x="71851" y="79471"/>
                  <a:pt x="71851" y="79471"/>
                </a:cubicBezTo>
                <a:cubicBezTo>
                  <a:pt x="79351" y="90704"/>
                  <a:pt x="60601" y="101937"/>
                  <a:pt x="64351" y="124404"/>
                </a:cubicBezTo>
                <a:cubicBezTo>
                  <a:pt x="68101" y="139381"/>
                  <a:pt x="86851" y="135637"/>
                  <a:pt x="90601" y="116915"/>
                </a:cubicBezTo>
                <a:cubicBezTo>
                  <a:pt x="83101" y="113170"/>
                  <a:pt x="83101" y="116915"/>
                  <a:pt x="79351" y="124404"/>
                </a:cubicBezTo>
                <a:cubicBezTo>
                  <a:pt x="75601" y="98193"/>
                  <a:pt x="86851" y="98193"/>
                  <a:pt x="90601" y="79471"/>
                </a:cubicBezTo>
                <a:lnTo>
                  <a:pt x="86912" y="78801"/>
                </a:lnTo>
                <a:cubicBezTo>
                  <a:pt x="92572" y="68177"/>
                  <a:pt x="99534" y="67761"/>
                  <a:pt x="109352" y="64493"/>
                </a:cubicBezTo>
                <a:cubicBezTo>
                  <a:pt x="101851" y="75726"/>
                  <a:pt x="113102" y="83215"/>
                  <a:pt x="109352" y="90704"/>
                </a:cubicBezTo>
                <a:cubicBezTo>
                  <a:pt x="109352" y="68237"/>
                  <a:pt x="120602" y="60749"/>
                  <a:pt x="135602" y="68237"/>
                </a:cubicBezTo>
                <a:cubicBezTo>
                  <a:pt x="146852" y="94448"/>
                  <a:pt x="165603" y="49515"/>
                  <a:pt x="180603" y="57004"/>
                </a:cubicBezTo>
                <a:cubicBezTo>
                  <a:pt x="173103" y="83215"/>
                  <a:pt x="161853" y="101937"/>
                  <a:pt x="154353" y="113170"/>
                </a:cubicBezTo>
                <a:cubicBezTo>
                  <a:pt x="161853" y="124404"/>
                  <a:pt x="165603" y="113170"/>
                  <a:pt x="173103" y="124404"/>
                </a:cubicBezTo>
                <a:cubicBezTo>
                  <a:pt x="180603" y="105682"/>
                  <a:pt x="184353" y="79471"/>
                  <a:pt x="199354" y="68237"/>
                </a:cubicBezTo>
                <a:lnTo>
                  <a:pt x="199354" y="84619"/>
                </a:lnTo>
                <a:cubicBezTo>
                  <a:pt x="210604" y="75726"/>
                  <a:pt x="210604" y="49515"/>
                  <a:pt x="229354" y="53260"/>
                </a:cubicBezTo>
                <a:cubicBezTo>
                  <a:pt x="255605" y="64493"/>
                  <a:pt x="281855" y="64493"/>
                  <a:pt x="304356" y="68237"/>
                </a:cubicBezTo>
                <a:lnTo>
                  <a:pt x="304356" y="84619"/>
                </a:lnTo>
                <a:cubicBezTo>
                  <a:pt x="315606" y="49515"/>
                  <a:pt x="341857" y="71982"/>
                  <a:pt x="356857" y="57004"/>
                </a:cubicBezTo>
                <a:cubicBezTo>
                  <a:pt x="383107" y="75726"/>
                  <a:pt x="413108" y="42026"/>
                  <a:pt x="428108" y="71982"/>
                </a:cubicBezTo>
                <a:cubicBezTo>
                  <a:pt x="473109" y="60749"/>
                  <a:pt x="514360" y="45771"/>
                  <a:pt x="563111" y="57004"/>
                </a:cubicBezTo>
                <a:cubicBezTo>
                  <a:pt x="551861" y="83215"/>
                  <a:pt x="551861" y="83215"/>
                  <a:pt x="551861" y="83215"/>
                </a:cubicBezTo>
                <a:lnTo>
                  <a:pt x="557896" y="76019"/>
                </a:lnTo>
                <a:cubicBezTo>
                  <a:pt x="561939" y="76896"/>
                  <a:pt x="561236" y="97257"/>
                  <a:pt x="566861" y="94448"/>
                </a:cubicBezTo>
                <a:cubicBezTo>
                  <a:pt x="559361" y="71982"/>
                  <a:pt x="578111" y="64493"/>
                  <a:pt x="585612" y="49515"/>
                </a:cubicBezTo>
                <a:cubicBezTo>
                  <a:pt x="608112" y="71982"/>
                  <a:pt x="634363" y="49515"/>
                  <a:pt x="653113" y="30793"/>
                </a:cubicBezTo>
                <a:lnTo>
                  <a:pt x="653113" y="47175"/>
                </a:lnTo>
                <a:cubicBezTo>
                  <a:pt x="675614" y="15815"/>
                  <a:pt x="694364" y="45771"/>
                  <a:pt x="720614" y="53260"/>
                </a:cubicBezTo>
                <a:cubicBezTo>
                  <a:pt x="720614" y="60749"/>
                  <a:pt x="724365" y="79471"/>
                  <a:pt x="731865" y="75726"/>
                </a:cubicBezTo>
                <a:cubicBezTo>
                  <a:pt x="746865" y="45771"/>
                  <a:pt x="754365" y="49515"/>
                  <a:pt x="773116" y="30793"/>
                </a:cubicBezTo>
                <a:cubicBezTo>
                  <a:pt x="788116" y="30793"/>
                  <a:pt x="810616" y="38282"/>
                  <a:pt x="821867" y="53260"/>
                </a:cubicBezTo>
                <a:cubicBezTo>
                  <a:pt x="874368" y="12071"/>
                  <a:pt x="926869" y="42026"/>
                  <a:pt x="983120" y="15815"/>
                </a:cubicBezTo>
                <a:cubicBezTo>
                  <a:pt x="986870" y="38282"/>
                  <a:pt x="986870" y="38282"/>
                  <a:pt x="986870" y="38282"/>
                </a:cubicBezTo>
                <a:cubicBezTo>
                  <a:pt x="1039371" y="-6651"/>
                  <a:pt x="1103123" y="38282"/>
                  <a:pt x="1148123" y="15815"/>
                </a:cubicBezTo>
                <a:cubicBezTo>
                  <a:pt x="1144373" y="53260"/>
                  <a:pt x="1144373" y="53260"/>
                  <a:pt x="1144373" y="53260"/>
                </a:cubicBezTo>
                <a:cubicBezTo>
                  <a:pt x="1155624" y="64493"/>
                  <a:pt x="1174374" y="42026"/>
                  <a:pt x="1170624" y="15815"/>
                </a:cubicBezTo>
                <a:cubicBezTo>
                  <a:pt x="1185624" y="30793"/>
                  <a:pt x="1208125" y="838"/>
                  <a:pt x="1215625" y="30793"/>
                </a:cubicBezTo>
                <a:cubicBezTo>
                  <a:pt x="1230625" y="38282"/>
                  <a:pt x="1234375" y="15815"/>
                  <a:pt x="1245626" y="8326"/>
                </a:cubicBezTo>
                <a:cubicBezTo>
                  <a:pt x="1272400" y="21693"/>
                  <a:pt x="1284240" y="23131"/>
                  <a:pt x="1304900" y="17006"/>
                </a:cubicBezTo>
                <a:cubicBezTo>
                  <a:pt x="1302101" y="25479"/>
                  <a:pt x="1303175" y="38282"/>
                  <a:pt x="1309377" y="38282"/>
                </a:cubicBezTo>
                <a:cubicBezTo>
                  <a:pt x="1320627" y="30793"/>
                  <a:pt x="1346878" y="49515"/>
                  <a:pt x="1335627" y="4582"/>
                </a:cubicBezTo>
                <a:cubicBezTo>
                  <a:pt x="1365628" y="30793"/>
                  <a:pt x="1403129" y="-10396"/>
                  <a:pt x="1433129" y="23304"/>
                </a:cubicBezTo>
                <a:cubicBezTo>
                  <a:pt x="1429379" y="12071"/>
                  <a:pt x="1436880" y="8326"/>
                  <a:pt x="1440630" y="838"/>
                </a:cubicBezTo>
                <a:cubicBezTo>
                  <a:pt x="1466880" y="838"/>
                  <a:pt x="1493131" y="27049"/>
                  <a:pt x="1511881" y="4582"/>
                </a:cubicBezTo>
                <a:cubicBezTo>
                  <a:pt x="1515631" y="12071"/>
                  <a:pt x="1504381" y="27049"/>
                  <a:pt x="1515631" y="27049"/>
                </a:cubicBezTo>
                <a:cubicBezTo>
                  <a:pt x="1523131" y="23304"/>
                  <a:pt x="1515631" y="12071"/>
                  <a:pt x="1523131" y="4582"/>
                </a:cubicBezTo>
                <a:cubicBezTo>
                  <a:pt x="1533444" y="-98"/>
                  <a:pt x="1543757" y="-801"/>
                  <a:pt x="1554011" y="72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" name="Freeform 19">
            <a:extLst>
              <a:ext uri="{FF2B5EF4-FFF2-40B4-BE49-F238E27FC236}">
                <a16:creationId xmlns:a16="http://schemas.microsoft.com/office/drawing/2014/main" id="{E7E914C5-C2D0-4DAC-BDD8-EFEC16F512B9}"/>
              </a:ext>
            </a:extLst>
          </p:cNvPr>
          <p:cNvSpPr>
            <a:spLocks noEditPoints="1"/>
          </p:cNvSpPr>
          <p:nvPr/>
        </p:nvSpPr>
        <p:spPr bwMode="auto">
          <a:xfrm>
            <a:off x="8705297" y="752396"/>
            <a:ext cx="2016107" cy="971968"/>
          </a:xfrm>
          <a:custGeom>
            <a:avLst/>
            <a:gdLst>
              <a:gd name="T0" fmla="*/ 2147483646 w 236"/>
              <a:gd name="T1" fmla="*/ 2147483646 h 158"/>
              <a:gd name="T2" fmla="*/ 2147483646 w 236"/>
              <a:gd name="T3" fmla="*/ 2147483646 h 158"/>
              <a:gd name="T4" fmla="*/ 2147483646 w 236"/>
              <a:gd name="T5" fmla="*/ 2147483646 h 158"/>
              <a:gd name="T6" fmla="*/ 2147483646 w 236"/>
              <a:gd name="T7" fmla="*/ 2147483646 h 158"/>
              <a:gd name="T8" fmla="*/ 2147483646 w 236"/>
              <a:gd name="T9" fmla="*/ 2147483646 h 158"/>
              <a:gd name="T10" fmla="*/ 2147483646 w 236"/>
              <a:gd name="T11" fmla="*/ 2147483646 h 158"/>
              <a:gd name="T12" fmla="*/ 2147483646 w 236"/>
              <a:gd name="T13" fmla="*/ 2147483646 h 158"/>
              <a:gd name="T14" fmla="*/ 2147483646 w 236"/>
              <a:gd name="T15" fmla="*/ 2147483646 h 158"/>
              <a:gd name="T16" fmla="*/ 2147483646 w 236"/>
              <a:gd name="T17" fmla="*/ 2147483646 h 158"/>
              <a:gd name="T18" fmla="*/ 2147483646 w 236"/>
              <a:gd name="T19" fmla="*/ 2147483646 h 158"/>
              <a:gd name="T20" fmla="*/ 2147483646 w 236"/>
              <a:gd name="T21" fmla="*/ 2147483646 h 158"/>
              <a:gd name="T22" fmla="*/ 2147483646 w 236"/>
              <a:gd name="T23" fmla="*/ 2147483646 h 158"/>
              <a:gd name="T24" fmla="*/ 2147483646 w 236"/>
              <a:gd name="T25" fmla="*/ 2147483646 h 158"/>
              <a:gd name="T26" fmla="*/ 2147483646 w 236"/>
              <a:gd name="T27" fmla="*/ 2147483646 h 158"/>
              <a:gd name="T28" fmla="*/ 2147483646 w 236"/>
              <a:gd name="T29" fmla="*/ 2147483646 h 158"/>
              <a:gd name="T30" fmla="*/ 2147483646 w 236"/>
              <a:gd name="T31" fmla="*/ 2147483646 h 158"/>
              <a:gd name="T32" fmla="*/ 2147483646 w 236"/>
              <a:gd name="T33" fmla="*/ 2147483646 h 158"/>
              <a:gd name="T34" fmla="*/ 2147483646 w 236"/>
              <a:gd name="T35" fmla="*/ 2147483646 h 158"/>
              <a:gd name="T36" fmla="*/ 2147483646 w 236"/>
              <a:gd name="T37" fmla="*/ 2147483646 h 158"/>
              <a:gd name="T38" fmla="*/ 2147483646 w 236"/>
              <a:gd name="T39" fmla="*/ 2147483646 h 158"/>
              <a:gd name="T40" fmla="*/ 2147483646 w 236"/>
              <a:gd name="T41" fmla="*/ 2147483646 h 158"/>
              <a:gd name="T42" fmla="*/ 2147483646 w 236"/>
              <a:gd name="T43" fmla="*/ 2147483646 h 158"/>
              <a:gd name="T44" fmla="*/ 2147483646 w 236"/>
              <a:gd name="T45" fmla="*/ 2147483646 h 158"/>
              <a:gd name="T46" fmla="*/ 2147483646 w 236"/>
              <a:gd name="T47" fmla="*/ 2147483646 h 158"/>
              <a:gd name="T48" fmla="*/ 2147483646 w 236"/>
              <a:gd name="T49" fmla="*/ 2147483646 h 158"/>
              <a:gd name="T50" fmla="*/ 2147483646 w 236"/>
              <a:gd name="T51" fmla="*/ 2147483646 h 158"/>
              <a:gd name="T52" fmla="*/ 2147483646 w 236"/>
              <a:gd name="T53" fmla="*/ 2147483646 h 158"/>
              <a:gd name="T54" fmla="*/ 2147483646 w 236"/>
              <a:gd name="T55" fmla="*/ 2147483646 h 158"/>
              <a:gd name="T56" fmla="*/ 2147483646 w 236"/>
              <a:gd name="T57" fmla="*/ 2147483646 h 158"/>
              <a:gd name="T58" fmla="*/ 2147483646 w 236"/>
              <a:gd name="T59" fmla="*/ 2147483646 h 158"/>
              <a:gd name="T60" fmla="*/ 2147483646 w 236"/>
              <a:gd name="T61" fmla="*/ 2147483646 h 158"/>
              <a:gd name="T62" fmla="*/ 2147483646 w 236"/>
              <a:gd name="T63" fmla="*/ 2147483646 h 158"/>
              <a:gd name="T64" fmla="*/ 2147483646 w 236"/>
              <a:gd name="T65" fmla="*/ 2147483646 h 158"/>
              <a:gd name="T66" fmla="*/ 2147483646 w 236"/>
              <a:gd name="T67" fmla="*/ 2147483646 h 158"/>
              <a:gd name="T68" fmla="*/ 0 w 236"/>
              <a:gd name="T69" fmla="*/ 2147483646 h 158"/>
              <a:gd name="T70" fmla="*/ 2147483646 w 236"/>
              <a:gd name="T71" fmla="*/ 2147483646 h 158"/>
              <a:gd name="T72" fmla="*/ 2147483646 w 236"/>
              <a:gd name="T73" fmla="*/ 2147483646 h 158"/>
              <a:gd name="T74" fmla="*/ 2147483646 w 236"/>
              <a:gd name="T75" fmla="*/ 2147483646 h 158"/>
              <a:gd name="T76" fmla="*/ 2147483646 w 236"/>
              <a:gd name="T77" fmla="*/ 2147483646 h 158"/>
              <a:gd name="T78" fmla="*/ 2147483646 w 236"/>
              <a:gd name="T79" fmla="*/ 2147483646 h 158"/>
              <a:gd name="T80" fmla="*/ 2147483646 w 236"/>
              <a:gd name="T81" fmla="*/ 2147483646 h 158"/>
              <a:gd name="T82" fmla="*/ 2147483646 w 236"/>
              <a:gd name="T83" fmla="*/ 2147483646 h 158"/>
              <a:gd name="T84" fmla="*/ 2147483646 w 236"/>
              <a:gd name="T85" fmla="*/ 2147483646 h 158"/>
              <a:gd name="T86" fmla="*/ 2147483646 w 236"/>
              <a:gd name="T87" fmla="*/ 2147483646 h 158"/>
              <a:gd name="T88" fmla="*/ 2147483646 w 236"/>
              <a:gd name="T89" fmla="*/ 2147483646 h 158"/>
              <a:gd name="T90" fmla="*/ 2147483646 w 236"/>
              <a:gd name="T91" fmla="*/ 2147483646 h 158"/>
              <a:gd name="T92" fmla="*/ 2147483646 w 236"/>
              <a:gd name="T93" fmla="*/ 2147483646 h 158"/>
              <a:gd name="T94" fmla="*/ 2147483646 w 236"/>
              <a:gd name="T95" fmla="*/ 2147483646 h 158"/>
              <a:gd name="T96" fmla="*/ 2147483646 w 236"/>
              <a:gd name="T97" fmla="*/ 2147483646 h 158"/>
              <a:gd name="T98" fmla="*/ 2147483646 w 236"/>
              <a:gd name="T99" fmla="*/ 2147483646 h 158"/>
              <a:gd name="T100" fmla="*/ 2147483646 w 236"/>
              <a:gd name="T101" fmla="*/ 2147483646 h 158"/>
              <a:gd name="T102" fmla="*/ 2147483646 w 236"/>
              <a:gd name="T103" fmla="*/ 2147483646 h 158"/>
              <a:gd name="T104" fmla="*/ 2147483646 w 236"/>
              <a:gd name="T105" fmla="*/ 2147483646 h 158"/>
              <a:gd name="T106" fmla="*/ 2147483646 w 236"/>
              <a:gd name="T107" fmla="*/ 2147483646 h 158"/>
              <a:gd name="T108" fmla="*/ 2147483646 w 236"/>
              <a:gd name="T109" fmla="*/ 2147483646 h 158"/>
              <a:gd name="T110" fmla="*/ 2147483646 w 236"/>
              <a:gd name="T111" fmla="*/ 2147483646 h 158"/>
              <a:gd name="T112" fmla="*/ 2147483646 w 236"/>
              <a:gd name="T113" fmla="*/ 2147483646 h 158"/>
              <a:gd name="T114" fmla="*/ 2147483646 w 236"/>
              <a:gd name="T115" fmla="*/ 2147483646 h 158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236"/>
              <a:gd name="T175" fmla="*/ 0 h 158"/>
              <a:gd name="T176" fmla="*/ 236 w 236"/>
              <a:gd name="T177" fmla="*/ 158 h 158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236" h="158">
                <a:moveTo>
                  <a:pt x="235" y="71"/>
                </a:moveTo>
                <a:cubicBezTo>
                  <a:pt x="235" y="69"/>
                  <a:pt x="234" y="67"/>
                  <a:pt x="233" y="66"/>
                </a:cubicBezTo>
                <a:cubicBezTo>
                  <a:pt x="233" y="67"/>
                  <a:pt x="234" y="66"/>
                  <a:pt x="234" y="67"/>
                </a:cubicBezTo>
                <a:cubicBezTo>
                  <a:pt x="233" y="68"/>
                  <a:pt x="232" y="66"/>
                  <a:pt x="232" y="65"/>
                </a:cubicBezTo>
                <a:cubicBezTo>
                  <a:pt x="232" y="65"/>
                  <a:pt x="232" y="65"/>
                  <a:pt x="232" y="65"/>
                </a:cubicBezTo>
                <a:cubicBezTo>
                  <a:pt x="232" y="63"/>
                  <a:pt x="232" y="62"/>
                  <a:pt x="232" y="61"/>
                </a:cubicBezTo>
                <a:cubicBezTo>
                  <a:pt x="232" y="59"/>
                  <a:pt x="232" y="62"/>
                  <a:pt x="233" y="61"/>
                </a:cubicBezTo>
                <a:cubicBezTo>
                  <a:pt x="234" y="61"/>
                  <a:pt x="234" y="57"/>
                  <a:pt x="234" y="56"/>
                </a:cubicBezTo>
                <a:cubicBezTo>
                  <a:pt x="234" y="56"/>
                  <a:pt x="233" y="55"/>
                  <a:pt x="233" y="55"/>
                </a:cubicBezTo>
                <a:cubicBezTo>
                  <a:pt x="232" y="54"/>
                  <a:pt x="234" y="54"/>
                  <a:pt x="234" y="53"/>
                </a:cubicBezTo>
                <a:cubicBezTo>
                  <a:pt x="231" y="49"/>
                  <a:pt x="231" y="49"/>
                  <a:pt x="231" y="49"/>
                </a:cubicBezTo>
                <a:cubicBezTo>
                  <a:pt x="231" y="49"/>
                  <a:pt x="232" y="48"/>
                  <a:pt x="233" y="49"/>
                </a:cubicBezTo>
                <a:cubicBezTo>
                  <a:pt x="232" y="46"/>
                  <a:pt x="230" y="44"/>
                  <a:pt x="229" y="42"/>
                </a:cubicBezTo>
                <a:cubicBezTo>
                  <a:pt x="230" y="41"/>
                  <a:pt x="229" y="38"/>
                  <a:pt x="229" y="37"/>
                </a:cubicBezTo>
                <a:cubicBezTo>
                  <a:pt x="230" y="36"/>
                  <a:pt x="229" y="38"/>
                  <a:pt x="229" y="38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1" y="39"/>
                  <a:pt x="232" y="36"/>
                  <a:pt x="233" y="37"/>
                </a:cubicBezTo>
                <a:cubicBezTo>
                  <a:pt x="232" y="36"/>
                  <a:pt x="233" y="32"/>
                  <a:pt x="233" y="29"/>
                </a:cubicBezTo>
                <a:cubicBezTo>
                  <a:pt x="231" y="31"/>
                  <a:pt x="232" y="26"/>
                  <a:pt x="230" y="26"/>
                </a:cubicBezTo>
                <a:cubicBezTo>
                  <a:pt x="230" y="23"/>
                  <a:pt x="232" y="24"/>
                  <a:pt x="232" y="23"/>
                </a:cubicBezTo>
                <a:cubicBezTo>
                  <a:pt x="231" y="20"/>
                  <a:pt x="231" y="17"/>
                  <a:pt x="231" y="14"/>
                </a:cubicBezTo>
                <a:cubicBezTo>
                  <a:pt x="232" y="15"/>
                  <a:pt x="233" y="15"/>
                  <a:pt x="231" y="14"/>
                </a:cubicBezTo>
                <a:cubicBezTo>
                  <a:pt x="231" y="14"/>
                  <a:pt x="231" y="14"/>
                  <a:pt x="231" y="14"/>
                </a:cubicBezTo>
                <a:cubicBezTo>
                  <a:pt x="232" y="14"/>
                  <a:pt x="232" y="14"/>
                  <a:pt x="232" y="14"/>
                </a:cubicBezTo>
                <a:cubicBezTo>
                  <a:pt x="231" y="12"/>
                  <a:pt x="231" y="7"/>
                  <a:pt x="230" y="5"/>
                </a:cubicBezTo>
                <a:cubicBezTo>
                  <a:pt x="230" y="5"/>
                  <a:pt x="230" y="5"/>
                  <a:pt x="231" y="5"/>
                </a:cubicBezTo>
                <a:cubicBezTo>
                  <a:pt x="228" y="0"/>
                  <a:pt x="230" y="6"/>
                  <a:pt x="227" y="5"/>
                </a:cubicBezTo>
                <a:cubicBezTo>
                  <a:pt x="228" y="4"/>
                  <a:pt x="228" y="4"/>
                  <a:pt x="228" y="4"/>
                </a:cubicBezTo>
                <a:cubicBezTo>
                  <a:pt x="226" y="5"/>
                  <a:pt x="224" y="3"/>
                  <a:pt x="222" y="5"/>
                </a:cubicBezTo>
                <a:cubicBezTo>
                  <a:pt x="222" y="5"/>
                  <a:pt x="222" y="4"/>
                  <a:pt x="222" y="4"/>
                </a:cubicBezTo>
                <a:cubicBezTo>
                  <a:pt x="222" y="4"/>
                  <a:pt x="221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18" y="5"/>
                  <a:pt x="217" y="5"/>
                  <a:pt x="216" y="6"/>
                </a:cubicBezTo>
                <a:cubicBezTo>
                  <a:pt x="216" y="6"/>
                  <a:pt x="216" y="5"/>
                  <a:pt x="217" y="5"/>
                </a:cubicBezTo>
                <a:cubicBezTo>
                  <a:pt x="215" y="4"/>
                  <a:pt x="215" y="6"/>
                  <a:pt x="213" y="6"/>
                </a:cubicBezTo>
                <a:cubicBezTo>
                  <a:pt x="212" y="6"/>
                  <a:pt x="211" y="5"/>
                  <a:pt x="212" y="5"/>
                </a:cubicBezTo>
                <a:cubicBezTo>
                  <a:pt x="211" y="6"/>
                  <a:pt x="208" y="6"/>
                  <a:pt x="207" y="7"/>
                </a:cubicBezTo>
                <a:cubicBezTo>
                  <a:pt x="207" y="6"/>
                  <a:pt x="206" y="6"/>
                  <a:pt x="205" y="6"/>
                </a:cubicBezTo>
                <a:cubicBezTo>
                  <a:pt x="194" y="7"/>
                  <a:pt x="184" y="7"/>
                  <a:pt x="173" y="10"/>
                </a:cubicBezTo>
                <a:cubicBezTo>
                  <a:pt x="172" y="8"/>
                  <a:pt x="176" y="8"/>
                  <a:pt x="175" y="7"/>
                </a:cubicBezTo>
                <a:cubicBezTo>
                  <a:pt x="175" y="9"/>
                  <a:pt x="173" y="8"/>
                  <a:pt x="170" y="8"/>
                </a:cubicBezTo>
                <a:cubicBezTo>
                  <a:pt x="170" y="8"/>
                  <a:pt x="170" y="8"/>
                  <a:pt x="170" y="8"/>
                </a:cubicBezTo>
                <a:cubicBezTo>
                  <a:pt x="168" y="9"/>
                  <a:pt x="168" y="8"/>
                  <a:pt x="166" y="8"/>
                </a:cubicBezTo>
                <a:cubicBezTo>
                  <a:pt x="166" y="9"/>
                  <a:pt x="166" y="9"/>
                  <a:pt x="166" y="9"/>
                </a:cubicBezTo>
                <a:cubicBezTo>
                  <a:pt x="165" y="10"/>
                  <a:pt x="163" y="7"/>
                  <a:pt x="162" y="9"/>
                </a:cubicBezTo>
                <a:cubicBezTo>
                  <a:pt x="161" y="8"/>
                  <a:pt x="161" y="8"/>
                  <a:pt x="161" y="8"/>
                </a:cubicBezTo>
                <a:cubicBezTo>
                  <a:pt x="159" y="10"/>
                  <a:pt x="158" y="7"/>
                  <a:pt x="157" y="9"/>
                </a:cubicBezTo>
                <a:cubicBezTo>
                  <a:pt x="157" y="9"/>
                  <a:pt x="157" y="9"/>
                  <a:pt x="157" y="9"/>
                </a:cubicBezTo>
                <a:cubicBezTo>
                  <a:pt x="154" y="8"/>
                  <a:pt x="152" y="11"/>
                  <a:pt x="151" y="10"/>
                </a:cubicBezTo>
                <a:cubicBezTo>
                  <a:pt x="148" y="10"/>
                  <a:pt x="146" y="10"/>
                  <a:pt x="146" y="12"/>
                </a:cubicBezTo>
                <a:cubicBezTo>
                  <a:pt x="145" y="11"/>
                  <a:pt x="145" y="10"/>
                  <a:pt x="146" y="10"/>
                </a:cubicBezTo>
                <a:cubicBezTo>
                  <a:pt x="138" y="11"/>
                  <a:pt x="129" y="11"/>
                  <a:pt x="122" y="13"/>
                </a:cubicBezTo>
                <a:cubicBezTo>
                  <a:pt x="121" y="13"/>
                  <a:pt x="122" y="13"/>
                  <a:pt x="122" y="12"/>
                </a:cubicBezTo>
                <a:cubicBezTo>
                  <a:pt x="118" y="14"/>
                  <a:pt x="113" y="11"/>
                  <a:pt x="110" y="14"/>
                </a:cubicBezTo>
                <a:cubicBezTo>
                  <a:pt x="109" y="15"/>
                  <a:pt x="109" y="15"/>
                  <a:pt x="109" y="15"/>
                </a:cubicBezTo>
                <a:cubicBezTo>
                  <a:pt x="108" y="15"/>
                  <a:pt x="108" y="14"/>
                  <a:pt x="107" y="13"/>
                </a:cubicBezTo>
                <a:cubicBezTo>
                  <a:pt x="106" y="14"/>
                  <a:pt x="103" y="14"/>
                  <a:pt x="102" y="15"/>
                </a:cubicBezTo>
                <a:cubicBezTo>
                  <a:pt x="102" y="14"/>
                  <a:pt x="102" y="14"/>
                  <a:pt x="102" y="14"/>
                </a:cubicBezTo>
                <a:cubicBezTo>
                  <a:pt x="100" y="14"/>
                  <a:pt x="98" y="15"/>
                  <a:pt x="96" y="15"/>
                </a:cubicBezTo>
                <a:cubicBezTo>
                  <a:pt x="97" y="14"/>
                  <a:pt x="97" y="14"/>
                  <a:pt x="97" y="14"/>
                </a:cubicBezTo>
                <a:cubicBezTo>
                  <a:pt x="86" y="12"/>
                  <a:pt x="73" y="11"/>
                  <a:pt x="65" y="13"/>
                </a:cubicBezTo>
                <a:cubicBezTo>
                  <a:pt x="63" y="14"/>
                  <a:pt x="64" y="11"/>
                  <a:pt x="63" y="12"/>
                </a:cubicBezTo>
                <a:cubicBezTo>
                  <a:pt x="54" y="14"/>
                  <a:pt x="44" y="10"/>
                  <a:pt x="36" y="13"/>
                </a:cubicBezTo>
                <a:cubicBezTo>
                  <a:pt x="30" y="13"/>
                  <a:pt x="28" y="17"/>
                  <a:pt x="28" y="17"/>
                </a:cubicBezTo>
                <a:cubicBezTo>
                  <a:pt x="43" y="17"/>
                  <a:pt x="56" y="19"/>
                  <a:pt x="71" y="21"/>
                </a:cubicBezTo>
                <a:cubicBezTo>
                  <a:pt x="76" y="21"/>
                  <a:pt x="82" y="21"/>
                  <a:pt x="87" y="21"/>
                </a:cubicBezTo>
                <a:cubicBezTo>
                  <a:pt x="106" y="21"/>
                  <a:pt x="126" y="24"/>
                  <a:pt x="145" y="21"/>
                </a:cubicBezTo>
                <a:cubicBezTo>
                  <a:pt x="144" y="21"/>
                  <a:pt x="145" y="20"/>
                  <a:pt x="146" y="20"/>
                </a:cubicBezTo>
                <a:cubicBezTo>
                  <a:pt x="147" y="20"/>
                  <a:pt x="147" y="20"/>
                  <a:pt x="147" y="20"/>
                </a:cubicBezTo>
                <a:cubicBezTo>
                  <a:pt x="148" y="19"/>
                  <a:pt x="148" y="19"/>
                  <a:pt x="148" y="19"/>
                </a:cubicBezTo>
                <a:cubicBezTo>
                  <a:pt x="150" y="19"/>
                  <a:pt x="149" y="20"/>
                  <a:pt x="148" y="21"/>
                </a:cubicBezTo>
                <a:cubicBezTo>
                  <a:pt x="156" y="20"/>
                  <a:pt x="163" y="19"/>
                  <a:pt x="170" y="19"/>
                </a:cubicBezTo>
                <a:cubicBezTo>
                  <a:pt x="171" y="18"/>
                  <a:pt x="174" y="19"/>
                  <a:pt x="174" y="17"/>
                </a:cubicBezTo>
                <a:cubicBezTo>
                  <a:pt x="175" y="17"/>
                  <a:pt x="174" y="18"/>
                  <a:pt x="174" y="18"/>
                </a:cubicBezTo>
                <a:cubicBezTo>
                  <a:pt x="180" y="17"/>
                  <a:pt x="180" y="17"/>
                  <a:pt x="185" y="18"/>
                </a:cubicBezTo>
                <a:cubicBezTo>
                  <a:pt x="195" y="18"/>
                  <a:pt x="205" y="17"/>
                  <a:pt x="215" y="16"/>
                </a:cubicBezTo>
                <a:cubicBezTo>
                  <a:pt x="220" y="15"/>
                  <a:pt x="220" y="15"/>
                  <a:pt x="220" y="15"/>
                </a:cubicBezTo>
                <a:cubicBezTo>
                  <a:pt x="220" y="19"/>
                  <a:pt x="220" y="19"/>
                  <a:pt x="220" y="19"/>
                </a:cubicBezTo>
                <a:cubicBezTo>
                  <a:pt x="221" y="39"/>
                  <a:pt x="223" y="59"/>
                  <a:pt x="222" y="80"/>
                </a:cubicBezTo>
                <a:cubicBezTo>
                  <a:pt x="225" y="83"/>
                  <a:pt x="223" y="88"/>
                  <a:pt x="225" y="91"/>
                </a:cubicBezTo>
                <a:cubicBezTo>
                  <a:pt x="225" y="91"/>
                  <a:pt x="225" y="91"/>
                  <a:pt x="225" y="91"/>
                </a:cubicBezTo>
                <a:cubicBezTo>
                  <a:pt x="225" y="94"/>
                  <a:pt x="224" y="95"/>
                  <a:pt x="223" y="99"/>
                </a:cubicBezTo>
                <a:cubicBezTo>
                  <a:pt x="224" y="99"/>
                  <a:pt x="223" y="101"/>
                  <a:pt x="224" y="100"/>
                </a:cubicBezTo>
                <a:cubicBezTo>
                  <a:pt x="226" y="102"/>
                  <a:pt x="222" y="103"/>
                  <a:pt x="223" y="105"/>
                </a:cubicBezTo>
                <a:cubicBezTo>
                  <a:pt x="222" y="105"/>
                  <a:pt x="224" y="105"/>
                  <a:pt x="223" y="105"/>
                </a:cubicBezTo>
                <a:cubicBezTo>
                  <a:pt x="224" y="110"/>
                  <a:pt x="223" y="104"/>
                  <a:pt x="220" y="110"/>
                </a:cubicBezTo>
                <a:cubicBezTo>
                  <a:pt x="221" y="117"/>
                  <a:pt x="219" y="129"/>
                  <a:pt x="217" y="130"/>
                </a:cubicBezTo>
                <a:cubicBezTo>
                  <a:pt x="217" y="130"/>
                  <a:pt x="217" y="130"/>
                  <a:pt x="217" y="130"/>
                </a:cubicBezTo>
                <a:cubicBezTo>
                  <a:pt x="215" y="128"/>
                  <a:pt x="214" y="132"/>
                  <a:pt x="213" y="131"/>
                </a:cubicBezTo>
                <a:cubicBezTo>
                  <a:pt x="213" y="131"/>
                  <a:pt x="213" y="131"/>
                  <a:pt x="214" y="130"/>
                </a:cubicBezTo>
                <a:cubicBezTo>
                  <a:pt x="209" y="131"/>
                  <a:pt x="207" y="133"/>
                  <a:pt x="203" y="133"/>
                </a:cubicBezTo>
                <a:cubicBezTo>
                  <a:pt x="200" y="135"/>
                  <a:pt x="195" y="134"/>
                  <a:pt x="193" y="136"/>
                </a:cubicBezTo>
                <a:cubicBezTo>
                  <a:pt x="193" y="135"/>
                  <a:pt x="191" y="135"/>
                  <a:pt x="190" y="135"/>
                </a:cubicBezTo>
                <a:cubicBezTo>
                  <a:pt x="188" y="138"/>
                  <a:pt x="183" y="135"/>
                  <a:pt x="181" y="138"/>
                </a:cubicBezTo>
                <a:cubicBezTo>
                  <a:pt x="181" y="137"/>
                  <a:pt x="181" y="137"/>
                  <a:pt x="181" y="137"/>
                </a:cubicBezTo>
                <a:cubicBezTo>
                  <a:pt x="171" y="140"/>
                  <a:pt x="160" y="140"/>
                  <a:pt x="150" y="142"/>
                </a:cubicBezTo>
                <a:cubicBezTo>
                  <a:pt x="145" y="143"/>
                  <a:pt x="138" y="141"/>
                  <a:pt x="132" y="142"/>
                </a:cubicBezTo>
                <a:cubicBezTo>
                  <a:pt x="131" y="143"/>
                  <a:pt x="132" y="143"/>
                  <a:pt x="131" y="144"/>
                </a:cubicBezTo>
                <a:cubicBezTo>
                  <a:pt x="129" y="144"/>
                  <a:pt x="131" y="143"/>
                  <a:pt x="130" y="142"/>
                </a:cubicBezTo>
                <a:cubicBezTo>
                  <a:pt x="127" y="144"/>
                  <a:pt x="123" y="142"/>
                  <a:pt x="119" y="142"/>
                </a:cubicBezTo>
                <a:cubicBezTo>
                  <a:pt x="118" y="143"/>
                  <a:pt x="117" y="143"/>
                  <a:pt x="118" y="143"/>
                </a:cubicBezTo>
                <a:cubicBezTo>
                  <a:pt x="113" y="142"/>
                  <a:pt x="107" y="144"/>
                  <a:pt x="103" y="142"/>
                </a:cubicBezTo>
                <a:cubicBezTo>
                  <a:pt x="104" y="145"/>
                  <a:pt x="100" y="144"/>
                  <a:pt x="99" y="144"/>
                </a:cubicBezTo>
                <a:cubicBezTo>
                  <a:pt x="98" y="144"/>
                  <a:pt x="98" y="143"/>
                  <a:pt x="98" y="143"/>
                </a:cubicBezTo>
                <a:cubicBezTo>
                  <a:pt x="95" y="143"/>
                  <a:pt x="93" y="143"/>
                  <a:pt x="89" y="142"/>
                </a:cubicBezTo>
                <a:cubicBezTo>
                  <a:pt x="87" y="142"/>
                  <a:pt x="87" y="143"/>
                  <a:pt x="84" y="143"/>
                </a:cubicBezTo>
                <a:cubicBezTo>
                  <a:pt x="83" y="141"/>
                  <a:pt x="80" y="142"/>
                  <a:pt x="78" y="142"/>
                </a:cubicBezTo>
                <a:cubicBezTo>
                  <a:pt x="78" y="143"/>
                  <a:pt x="75" y="144"/>
                  <a:pt x="73" y="143"/>
                </a:cubicBezTo>
                <a:cubicBezTo>
                  <a:pt x="74" y="141"/>
                  <a:pt x="74" y="141"/>
                  <a:pt x="74" y="141"/>
                </a:cubicBezTo>
                <a:cubicBezTo>
                  <a:pt x="67" y="142"/>
                  <a:pt x="57" y="138"/>
                  <a:pt x="49" y="139"/>
                </a:cubicBezTo>
                <a:cubicBezTo>
                  <a:pt x="48" y="138"/>
                  <a:pt x="48" y="138"/>
                  <a:pt x="48" y="138"/>
                </a:cubicBezTo>
                <a:cubicBezTo>
                  <a:pt x="40" y="139"/>
                  <a:pt x="32" y="135"/>
                  <a:pt x="24" y="136"/>
                </a:cubicBezTo>
                <a:cubicBezTo>
                  <a:pt x="22" y="135"/>
                  <a:pt x="18" y="134"/>
                  <a:pt x="16" y="134"/>
                </a:cubicBezTo>
                <a:cubicBezTo>
                  <a:pt x="16" y="134"/>
                  <a:pt x="16" y="134"/>
                  <a:pt x="15" y="134"/>
                </a:cubicBezTo>
                <a:cubicBezTo>
                  <a:pt x="17" y="131"/>
                  <a:pt x="18" y="129"/>
                  <a:pt x="17" y="126"/>
                </a:cubicBezTo>
                <a:cubicBezTo>
                  <a:pt x="18" y="126"/>
                  <a:pt x="18" y="126"/>
                  <a:pt x="18" y="126"/>
                </a:cubicBezTo>
                <a:cubicBezTo>
                  <a:pt x="17" y="123"/>
                  <a:pt x="17" y="119"/>
                  <a:pt x="18" y="115"/>
                </a:cubicBezTo>
                <a:cubicBezTo>
                  <a:pt x="18" y="114"/>
                  <a:pt x="18" y="111"/>
                  <a:pt x="17" y="112"/>
                </a:cubicBezTo>
                <a:cubicBezTo>
                  <a:pt x="16" y="111"/>
                  <a:pt x="18" y="112"/>
                  <a:pt x="17" y="110"/>
                </a:cubicBezTo>
                <a:cubicBezTo>
                  <a:pt x="19" y="112"/>
                  <a:pt x="19" y="112"/>
                  <a:pt x="19" y="112"/>
                </a:cubicBezTo>
                <a:cubicBezTo>
                  <a:pt x="20" y="104"/>
                  <a:pt x="20" y="98"/>
                  <a:pt x="20" y="90"/>
                </a:cubicBezTo>
                <a:cubicBezTo>
                  <a:pt x="22" y="88"/>
                  <a:pt x="20" y="83"/>
                  <a:pt x="21" y="79"/>
                </a:cubicBezTo>
                <a:cubicBezTo>
                  <a:pt x="21" y="77"/>
                  <a:pt x="22" y="73"/>
                  <a:pt x="20" y="71"/>
                </a:cubicBezTo>
                <a:cubicBezTo>
                  <a:pt x="21" y="71"/>
                  <a:pt x="21" y="71"/>
                  <a:pt x="21" y="71"/>
                </a:cubicBezTo>
                <a:cubicBezTo>
                  <a:pt x="21" y="67"/>
                  <a:pt x="21" y="63"/>
                  <a:pt x="22" y="59"/>
                </a:cubicBezTo>
                <a:cubicBezTo>
                  <a:pt x="22" y="56"/>
                  <a:pt x="21" y="56"/>
                  <a:pt x="20" y="54"/>
                </a:cubicBezTo>
                <a:cubicBezTo>
                  <a:pt x="21" y="54"/>
                  <a:pt x="21" y="54"/>
                  <a:pt x="21" y="54"/>
                </a:cubicBezTo>
                <a:cubicBezTo>
                  <a:pt x="20" y="52"/>
                  <a:pt x="19" y="52"/>
                  <a:pt x="18" y="51"/>
                </a:cubicBezTo>
                <a:cubicBezTo>
                  <a:pt x="19" y="49"/>
                  <a:pt x="18" y="49"/>
                  <a:pt x="18" y="47"/>
                </a:cubicBezTo>
                <a:cubicBezTo>
                  <a:pt x="19" y="49"/>
                  <a:pt x="20" y="50"/>
                  <a:pt x="21" y="51"/>
                </a:cubicBezTo>
                <a:cubicBezTo>
                  <a:pt x="22" y="49"/>
                  <a:pt x="19" y="46"/>
                  <a:pt x="21" y="44"/>
                </a:cubicBezTo>
                <a:cubicBezTo>
                  <a:pt x="21" y="42"/>
                  <a:pt x="21" y="40"/>
                  <a:pt x="19" y="40"/>
                </a:cubicBezTo>
                <a:cubicBezTo>
                  <a:pt x="20" y="41"/>
                  <a:pt x="20" y="39"/>
                  <a:pt x="21" y="40"/>
                </a:cubicBezTo>
                <a:cubicBezTo>
                  <a:pt x="20" y="38"/>
                  <a:pt x="20" y="37"/>
                  <a:pt x="20" y="36"/>
                </a:cubicBezTo>
                <a:cubicBezTo>
                  <a:pt x="20" y="37"/>
                  <a:pt x="20" y="37"/>
                  <a:pt x="20" y="37"/>
                </a:cubicBezTo>
                <a:cubicBezTo>
                  <a:pt x="19" y="37"/>
                  <a:pt x="19" y="35"/>
                  <a:pt x="17" y="35"/>
                </a:cubicBezTo>
                <a:cubicBezTo>
                  <a:pt x="18" y="36"/>
                  <a:pt x="18" y="36"/>
                  <a:pt x="18" y="37"/>
                </a:cubicBezTo>
                <a:cubicBezTo>
                  <a:pt x="17" y="37"/>
                  <a:pt x="16" y="34"/>
                  <a:pt x="17" y="34"/>
                </a:cubicBezTo>
                <a:cubicBezTo>
                  <a:pt x="18" y="33"/>
                  <a:pt x="19" y="35"/>
                  <a:pt x="19" y="34"/>
                </a:cubicBezTo>
                <a:cubicBezTo>
                  <a:pt x="17" y="30"/>
                  <a:pt x="17" y="30"/>
                  <a:pt x="17" y="30"/>
                </a:cubicBezTo>
                <a:cubicBezTo>
                  <a:pt x="17" y="30"/>
                  <a:pt x="17" y="32"/>
                  <a:pt x="16" y="32"/>
                </a:cubicBezTo>
                <a:cubicBezTo>
                  <a:pt x="17" y="33"/>
                  <a:pt x="17" y="33"/>
                  <a:pt x="17" y="33"/>
                </a:cubicBezTo>
                <a:cubicBezTo>
                  <a:pt x="16" y="33"/>
                  <a:pt x="16" y="33"/>
                  <a:pt x="16" y="33"/>
                </a:cubicBezTo>
                <a:cubicBezTo>
                  <a:pt x="16" y="36"/>
                  <a:pt x="15" y="39"/>
                  <a:pt x="16" y="42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2"/>
                  <a:pt x="19" y="44"/>
                  <a:pt x="18" y="46"/>
                </a:cubicBezTo>
                <a:cubicBezTo>
                  <a:pt x="17" y="45"/>
                  <a:pt x="17" y="45"/>
                  <a:pt x="16" y="45"/>
                </a:cubicBezTo>
                <a:cubicBezTo>
                  <a:pt x="16" y="46"/>
                  <a:pt x="17" y="46"/>
                  <a:pt x="17" y="47"/>
                </a:cubicBezTo>
                <a:cubicBezTo>
                  <a:pt x="15" y="46"/>
                  <a:pt x="15" y="46"/>
                  <a:pt x="15" y="46"/>
                </a:cubicBezTo>
                <a:cubicBezTo>
                  <a:pt x="17" y="47"/>
                  <a:pt x="16" y="51"/>
                  <a:pt x="16" y="52"/>
                </a:cubicBezTo>
                <a:cubicBezTo>
                  <a:pt x="16" y="51"/>
                  <a:pt x="16" y="51"/>
                  <a:pt x="16" y="51"/>
                </a:cubicBezTo>
                <a:cubicBezTo>
                  <a:pt x="15" y="54"/>
                  <a:pt x="17" y="51"/>
                  <a:pt x="17" y="53"/>
                </a:cubicBezTo>
                <a:cubicBezTo>
                  <a:pt x="17" y="54"/>
                  <a:pt x="15" y="53"/>
                  <a:pt x="14" y="55"/>
                </a:cubicBezTo>
                <a:cubicBezTo>
                  <a:pt x="14" y="58"/>
                  <a:pt x="16" y="62"/>
                  <a:pt x="14" y="65"/>
                </a:cubicBezTo>
                <a:cubicBezTo>
                  <a:pt x="14" y="68"/>
                  <a:pt x="15" y="70"/>
                  <a:pt x="16" y="73"/>
                </a:cubicBezTo>
                <a:cubicBezTo>
                  <a:pt x="16" y="75"/>
                  <a:pt x="14" y="72"/>
                  <a:pt x="15" y="75"/>
                </a:cubicBezTo>
                <a:cubicBezTo>
                  <a:pt x="14" y="74"/>
                  <a:pt x="13" y="75"/>
                  <a:pt x="13" y="75"/>
                </a:cubicBezTo>
                <a:cubicBezTo>
                  <a:pt x="13" y="75"/>
                  <a:pt x="12" y="79"/>
                  <a:pt x="14" y="77"/>
                </a:cubicBezTo>
                <a:cubicBezTo>
                  <a:pt x="14" y="80"/>
                  <a:pt x="13" y="84"/>
                  <a:pt x="13" y="87"/>
                </a:cubicBezTo>
                <a:cubicBezTo>
                  <a:pt x="13" y="86"/>
                  <a:pt x="12" y="86"/>
                  <a:pt x="11" y="87"/>
                </a:cubicBezTo>
                <a:cubicBezTo>
                  <a:pt x="12" y="88"/>
                  <a:pt x="13" y="91"/>
                  <a:pt x="12" y="94"/>
                </a:cubicBezTo>
                <a:cubicBezTo>
                  <a:pt x="14" y="94"/>
                  <a:pt x="14" y="93"/>
                  <a:pt x="15" y="93"/>
                </a:cubicBezTo>
                <a:cubicBezTo>
                  <a:pt x="15" y="94"/>
                  <a:pt x="15" y="94"/>
                  <a:pt x="15" y="95"/>
                </a:cubicBezTo>
                <a:cubicBezTo>
                  <a:pt x="14" y="95"/>
                  <a:pt x="12" y="95"/>
                  <a:pt x="12" y="97"/>
                </a:cubicBezTo>
                <a:cubicBezTo>
                  <a:pt x="10" y="97"/>
                  <a:pt x="12" y="93"/>
                  <a:pt x="10" y="94"/>
                </a:cubicBezTo>
                <a:cubicBezTo>
                  <a:pt x="9" y="93"/>
                  <a:pt x="9" y="89"/>
                  <a:pt x="10" y="88"/>
                </a:cubicBezTo>
                <a:cubicBezTo>
                  <a:pt x="9" y="85"/>
                  <a:pt x="10" y="89"/>
                  <a:pt x="8" y="89"/>
                </a:cubicBezTo>
                <a:cubicBezTo>
                  <a:pt x="8" y="91"/>
                  <a:pt x="9" y="92"/>
                  <a:pt x="9" y="95"/>
                </a:cubicBezTo>
                <a:cubicBezTo>
                  <a:pt x="10" y="95"/>
                  <a:pt x="10" y="94"/>
                  <a:pt x="11" y="95"/>
                </a:cubicBezTo>
                <a:cubicBezTo>
                  <a:pt x="12" y="98"/>
                  <a:pt x="9" y="99"/>
                  <a:pt x="9" y="99"/>
                </a:cubicBezTo>
                <a:cubicBezTo>
                  <a:pt x="9" y="98"/>
                  <a:pt x="9" y="98"/>
                  <a:pt x="9" y="98"/>
                </a:cubicBezTo>
                <a:cubicBezTo>
                  <a:pt x="8" y="100"/>
                  <a:pt x="9" y="100"/>
                  <a:pt x="9" y="102"/>
                </a:cubicBezTo>
                <a:cubicBezTo>
                  <a:pt x="6" y="103"/>
                  <a:pt x="9" y="99"/>
                  <a:pt x="7" y="98"/>
                </a:cubicBezTo>
                <a:cubicBezTo>
                  <a:pt x="6" y="100"/>
                  <a:pt x="6" y="100"/>
                  <a:pt x="6" y="100"/>
                </a:cubicBezTo>
                <a:cubicBezTo>
                  <a:pt x="5" y="103"/>
                  <a:pt x="7" y="101"/>
                  <a:pt x="6" y="104"/>
                </a:cubicBezTo>
                <a:cubicBezTo>
                  <a:pt x="6" y="103"/>
                  <a:pt x="6" y="103"/>
                  <a:pt x="6" y="103"/>
                </a:cubicBezTo>
                <a:cubicBezTo>
                  <a:pt x="6" y="105"/>
                  <a:pt x="6" y="105"/>
                  <a:pt x="6" y="105"/>
                </a:cubicBezTo>
                <a:cubicBezTo>
                  <a:pt x="7" y="105"/>
                  <a:pt x="8" y="105"/>
                  <a:pt x="8" y="103"/>
                </a:cubicBezTo>
                <a:cubicBezTo>
                  <a:pt x="10" y="105"/>
                  <a:pt x="8" y="105"/>
                  <a:pt x="8" y="107"/>
                </a:cubicBezTo>
                <a:cubicBezTo>
                  <a:pt x="9" y="108"/>
                  <a:pt x="8" y="106"/>
                  <a:pt x="10" y="106"/>
                </a:cubicBezTo>
                <a:cubicBezTo>
                  <a:pt x="11" y="106"/>
                  <a:pt x="10" y="108"/>
                  <a:pt x="11" y="109"/>
                </a:cubicBezTo>
                <a:cubicBezTo>
                  <a:pt x="10" y="112"/>
                  <a:pt x="9" y="110"/>
                  <a:pt x="8" y="111"/>
                </a:cubicBezTo>
                <a:cubicBezTo>
                  <a:pt x="8" y="111"/>
                  <a:pt x="8" y="109"/>
                  <a:pt x="9" y="109"/>
                </a:cubicBezTo>
                <a:cubicBezTo>
                  <a:pt x="8" y="107"/>
                  <a:pt x="6" y="110"/>
                  <a:pt x="5" y="108"/>
                </a:cubicBezTo>
                <a:cubicBezTo>
                  <a:pt x="4" y="110"/>
                  <a:pt x="6" y="110"/>
                  <a:pt x="6" y="111"/>
                </a:cubicBezTo>
                <a:cubicBezTo>
                  <a:pt x="6" y="111"/>
                  <a:pt x="7" y="112"/>
                  <a:pt x="8" y="111"/>
                </a:cubicBezTo>
                <a:cubicBezTo>
                  <a:pt x="11" y="115"/>
                  <a:pt x="5" y="113"/>
                  <a:pt x="5" y="117"/>
                </a:cubicBezTo>
                <a:cubicBezTo>
                  <a:pt x="7" y="116"/>
                  <a:pt x="7" y="122"/>
                  <a:pt x="10" y="119"/>
                </a:cubicBezTo>
                <a:cubicBezTo>
                  <a:pt x="10" y="120"/>
                  <a:pt x="11" y="121"/>
                  <a:pt x="10" y="122"/>
                </a:cubicBezTo>
                <a:cubicBezTo>
                  <a:pt x="9" y="121"/>
                  <a:pt x="9" y="124"/>
                  <a:pt x="8" y="122"/>
                </a:cubicBezTo>
                <a:cubicBezTo>
                  <a:pt x="8" y="123"/>
                  <a:pt x="8" y="123"/>
                  <a:pt x="8" y="123"/>
                </a:cubicBezTo>
                <a:cubicBezTo>
                  <a:pt x="6" y="121"/>
                  <a:pt x="6" y="121"/>
                  <a:pt x="6" y="121"/>
                </a:cubicBezTo>
                <a:cubicBezTo>
                  <a:pt x="5" y="122"/>
                  <a:pt x="4" y="124"/>
                  <a:pt x="3" y="125"/>
                </a:cubicBezTo>
                <a:cubicBezTo>
                  <a:pt x="3" y="126"/>
                  <a:pt x="4" y="124"/>
                  <a:pt x="4" y="126"/>
                </a:cubicBezTo>
                <a:cubicBezTo>
                  <a:pt x="4" y="126"/>
                  <a:pt x="3" y="127"/>
                  <a:pt x="3" y="128"/>
                </a:cubicBezTo>
                <a:cubicBezTo>
                  <a:pt x="4" y="126"/>
                  <a:pt x="5" y="128"/>
                  <a:pt x="5" y="129"/>
                </a:cubicBezTo>
                <a:cubicBezTo>
                  <a:pt x="5" y="131"/>
                  <a:pt x="3" y="132"/>
                  <a:pt x="3" y="132"/>
                </a:cubicBezTo>
                <a:cubicBezTo>
                  <a:pt x="2" y="130"/>
                  <a:pt x="2" y="130"/>
                  <a:pt x="2" y="130"/>
                </a:cubicBezTo>
                <a:cubicBezTo>
                  <a:pt x="3" y="131"/>
                  <a:pt x="1" y="130"/>
                  <a:pt x="1" y="132"/>
                </a:cubicBezTo>
                <a:cubicBezTo>
                  <a:pt x="2" y="132"/>
                  <a:pt x="3" y="133"/>
                  <a:pt x="4" y="134"/>
                </a:cubicBezTo>
                <a:cubicBezTo>
                  <a:pt x="4" y="135"/>
                  <a:pt x="3" y="136"/>
                  <a:pt x="3" y="136"/>
                </a:cubicBezTo>
                <a:cubicBezTo>
                  <a:pt x="3" y="134"/>
                  <a:pt x="3" y="134"/>
                  <a:pt x="3" y="134"/>
                </a:cubicBezTo>
                <a:cubicBezTo>
                  <a:pt x="3" y="135"/>
                  <a:pt x="2" y="135"/>
                  <a:pt x="1" y="135"/>
                </a:cubicBezTo>
                <a:cubicBezTo>
                  <a:pt x="1" y="136"/>
                  <a:pt x="1" y="136"/>
                  <a:pt x="1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1" y="138"/>
                  <a:pt x="1" y="138"/>
                  <a:pt x="1" y="137"/>
                </a:cubicBezTo>
                <a:cubicBezTo>
                  <a:pt x="2" y="139"/>
                  <a:pt x="4" y="142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9" y="147"/>
                  <a:pt x="9" y="147"/>
                  <a:pt x="9" y="147"/>
                </a:cubicBezTo>
                <a:cubicBezTo>
                  <a:pt x="10" y="147"/>
                  <a:pt x="10" y="148"/>
                  <a:pt x="9" y="148"/>
                </a:cubicBezTo>
                <a:cubicBezTo>
                  <a:pt x="10" y="147"/>
                  <a:pt x="11" y="148"/>
                  <a:pt x="12" y="148"/>
                </a:cubicBezTo>
                <a:cubicBezTo>
                  <a:pt x="12" y="148"/>
                  <a:pt x="12" y="148"/>
                  <a:pt x="12" y="148"/>
                </a:cubicBezTo>
                <a:cubicBezTo>
                  <a:pt x="13" y="148"/>
                  <a:pt x="15" y="147"/>
                  <a:pt x="15" y="148"/>
                </a:cubicBezTo>
                <a:cubicBezTo>
                  <a:pt x="15" y="146"/>
                  <a:pt x="14" y="148"/>
                  <a:pt x="13" y="147"/>
                </a:cubicBezTo>
                <a:cubicBezTo>
                  <a:pt x="12" y="145"/>
                  <a:pt x="15" y="146"/>
                  <a:pt x="15" y="146"/>
                </a:cubicBezTo>
                <a:cubicBezTo>
                  <a:pt x="15" y="148"/>
                  <a:pt x="18" y="147"/>
                  <a:pt x="19" y="147"/>
                </a:cubicBezTo>
                <a:cubicBezTo>
                  <a:pt x="20" y="148"/>
                  <a:pt x="20" y="148"/>
                  <a:pt x="20" y="149"/>
                </a:cubicBezTo>
                <a:cubicBezTo>
                  <a:pt x="21" y="147"/>
                  <a:pt x="21" y="147"/>
                  <a:pt x="21" y="147"/>
                </a:cubicBezTo>
                <a:cubicBezTo>
                  <a:pt x="21" y="150"/>
                  <a:pt x="24" y="147"/>
                  <a:pt x="25" y="148"/>
                </a:cubicBezTo>
                <a:cubicBezTo>
                  <a:pt x="24" y="149"/>
                  <a:pt x="24" y="150"/>
                  <a:pt x="25" y="150"/>
                </a:cubicBezTo>
                <a:cubicBezTo>
                  <a:pt x="24" y="148"/>
                  <a:pt x="28" y="149"/>
                  <a:pt x="27" y="147"/>
                </a:cubicBezTo>
                <a:cubicBezTo>
                  <a:pt x="30" y="148"/>
                  <a:pt x="26" y="149"/>
                  <a:pt x="27" y="151"/>
                </a:cubicBezTo>
                <a:cubicBezTo>
                  <a:pt x="29" y="150"/>
                  <a:pt x="30" y="152"/>
                  <a:pt x="31" y="151"/>
                </a:cubicBezTo>
                <a:cubicBezTo>
                  <a:pt x="29" y="150"/>
                  <a:pt x="31" y="150"/>
                  <a:pt x="32" y="149"/>
                </a:cubicBezTo>
                <a:cubicBezTo>
                  <a:pt x="34" y="149"/>
                  <a:pt x="31" y="150"/>
                  <a:pt x="33" y="151"/>
                </a:cubicBezTo>
                <a:cubicBezTo>
                  <a:pt x="34" y="150"/>
                  <a:pt x="35" y="149"/>
                  <a:pt x="34" y="148"/>
                </a:cubicBezTo>
                <a:cubicBezTo>
                  <a:pt x="35" y="149"/>
                  <a:pt x="37" y="148"/>
                  <a:pt x="38" y="149"/>
                </a:cubicBezTo>
                <a:cubicBezTo>
                  <a:pt x="39" y="150"/>
                  <a:pt x="35" y="149"/>
                  <a:pt x="36" y="150"/>
                </a:cubicBezTo>
                <a:cubicBezTo>
                  <a:pt x="39" y="151"/>
                  <a:pt x="38" y="148"/>
                  <a:pt x="41" y="148"/>
                </a:cubicBezTo>
                <a:cubicBezTo>
                  <a:pt x="40" y="147"/>
                  <a:pt x="42" y="145"/>
                  <a:pt x="43" y="145"/>
                </a:cubicBezTo>
                <a:cubicBezTo>
                  <a:pt x="46" y="145"/>
                  <a:pt x="42" y="145"/>
                  <a:pt x="43" y="147"/>
                </a:cubicBezTo>
                <a:cubicBezTo>
                  <a:pt x="44" y="147"/>
                  <a:pt x="44" y="147"/>
                  <a:pt x="44" y="147"/>
                </a:cubicBezTo>
                <a:cubicBezTo>
                  <a:pt x="46" y="149"/>
                  <a:pt x="40" y="149"/>
                  <a:pt x="41" y="151"/>
                </a:cubicBezTo>
                <a:cubicBezTo>
                  <a:pt x="43" y="151"/>
                  <a:pt x="43" y="151"/>
                  <a:pt x="43" y="151"/>
                </a:cubicBezTo>
                <a:cubicBezTo>
                  <a:pt x="42" y="151"/>
                  <a:pt x="42" y="152"/>
                  <a:pt x="42" y="153"/>
                </a:cubicBezTo>
                <a:cubicBezTo>
                  <a:pt x="43" y="151"/>
                  <a:pt x="46" y="153"/>
                  <a:pt x="46" y="153"/>
                </a:cubicBezTo>
                <a:cubicBezTo>
                  <a:pt x="46" y="151"/>
                  <a:pt x="45" y="153"/>
                  <a:pt x="45" y="152"/>
                </a:cubicBezTo>
                <a:cubicBezTo>
                  <a:pt x="47" y="152"/>
                  <a:pt x="48" y="150"/>
                  <a:pt x="50" y="151"/>
                </a:cubicBezTo>
                <a:cubicBezTo>
                  <a:pt x="48" y="152"/>
                  <a:pt x="50" y="153"/>
                  <a:pt x="49" y="153"/>
                </a:cubicBezTo>
                <a:cubicBezTo>
                  <a:pt x="51" y="154"/>
                  <a:pt x="50" y="152"/>
                  <a:pt x="52" y="153"/>
                </a:cubicBezTo>
                <a:cubicBezTo>
                  <a:pt x="51" y="153"/>
                  <a:pt x="51" y="153"/>
                  <a:pt x="51" y="153"/>
                </a:cubicBezTo>
                <a:cubicBezTo>
                  <a:pt x="57" y="154"/>
                  <a:pt x="65" y="155"/>
                  <a:pt x="71" y="153"/>
                </a:cubicBezTo>
                <a:cubicBezTo>
                  <a:pt x="72" y="154"/>
                  <a:pt x="73" y="155"/>
                  <a:pt x="76" y="156"/>
                </a:cubicBezTo>
                <a:cubicBezTo>
                  <a:pt x="75" y="155"/>
                  <a:pt x="77" y="155"/>
                  <a:pt x="77" y="154"/>
                </a:cubicBezTo>
                <a:cubicBezTo>
                  <a:pt x="79" y="156"/>
                  <a:pt x="79" y="156"/>
                  <a:pt x="79" y="156"/>
                </a:cubicBezTo>
                <a:cubicBezTo>
                  <a:pt x="80" y="157"/>
                  <a:pt x="83" y="156"/>
                  <a:pt x="85" y="155"/>
                </a:cubicBezTo>
                <a:cubicBezTo>
                  <a:pt x="85" y="156"/>
                  <a:pt x="85" y="156"/>
                  <a:pt x="85" y="156"/>
                </a:cubicBezTo>
                <a:cubicBezTo>
                  <a:pt x="87" y="157"/>
                  <a:pt x="87" y="156"/>
                  <a:pt x="87" y="155"/>
                </a:cubicBezTo>
                <a:cubicBezTo>
                  <a:pt x="88" y="156"/>
                  <a:pt x="88" y="156"/>
                  <a:pt x="88" y="156"/>
                </a:cubicBezTo>
                <a:cubicBezTo>
                  <a:pt x="89" y="155"/>
                  <a:pt x="89" y="155"/>
                  <a:pt x="89" y="155"/>
                </a:cubicBezTo>
                <a:cubicBezTo>
                  <a:pt x="90" y="155"/>
                  <a:pt x="92" y="155"/>
                  <a:pt x="92" y="157"/>
                </a:cubicBezTo>
                <a:cubicBezTo>
                  <a:pt x="93" y="157"/>
                  <a:pt x="93" y="156"/>
                  <a:pt x="93" y="156"/>
                </a:cubicBezTo>
                <a:cubicBezTo>
                  <a:pt x="94" y="157"/>
                  <a:pt x="99" y="157"/>
                  <a:pt x="101" y="157"/>
                </a:cubicBezTo>
                <a:cubicBezTo>
                  <a:pt x="100" y="156"/>
                  <a:pt x="100" y="156"/>
                  <a:pt x="100" y="155"/>
                </a:cubicBezTo>
                <a:cubicBezTo>
                  <a:pt x="101" y="153"/>
                  <a:pt x="101" y="155"/>
                  <a:pt x="102" y="154"/>
                </a:cubicBezTo>
                <a:cubicBezTo>
                  <a:pt x="102" y="155"/>
                  <a:pt x="103" y="156"/>
                  <a:pt x="102" y="156"/>
                </a:cubicBezTo>
                <a:cubicBezTo>
                  <a:pt x="106" y="158"/>
                  <a:pt x="111" y="157"/>
                  <a:pt x="116" y="157"/>
                </a:cubicBezTo>
                <a:cubicBezTo>
                  <a:pt x="117" y="157"/>
                  <a:pt x="117" y="157"/>
                  <a:pt x="117" y="156"/>
                </a:cubicBezTo>
                <a:cubicBezTo>
                  <a:pt x="120" y="158"/>
                  <a:pt x="124" y="156"/>
                  <a:pt x="127" y="157"/>
                </a:cubicBezTo>
                <a:cubicBezTo>
                  <a:pt x="127" y="156"/>
                  <a:pt x="128" y="154"/>
                  <a:pt x="129" y="154"/>
                </a:cubicBezTo>
                <a:cubicBezTo>
                  <a:pt x="131" y="153"/>
                  <a:pt x="130" y="156"/>
                  <a:pt x="132" y="157"/>
                </a:cubicBezTo>
                <a:cubicBezTo>
                  <a:pt x="133" y="156"/>
                  <a:pt x="135" y="156"/>
                  <a:pt x="135" y="156"/>
                </a:cubicBezTo>
                <a:cubicBezTo>
                  <a:pt x="135" y="156"/>
                  <a:pt x="135" y="156"/>
                  <a:pt x="135" y="156"/>
                </a:cubicBezTo>
                <a:cubicBezTo>
                  <a:pt x="136" y="155"/>
                  <a:pt x="138" y="155"/>
                  <a:pt x="139" y="155"/>
                </a:cubicBezTo>
                <a:cubicBezTo>
                  <a:pt x="139" y="156"/>
                  <a:pt x="139" y="156"/>
                  <a:pt x="139" y="156"/>
                </a:cubicBezTo>
                <a:cubicBezTo>
                  <a:pt x="140" y="156"/>
                  <a:pt x="142" y="156"/>
                  <a:pt x="143" y="156"/>
                </a:cubicBezTo>
                <a:cubicBezTo>
                  <a:pt x="143" y="155"/>
                  <a:pt x="146" y="156"/>
                  <a:pt x="147" y="154"/>
                </a:cubicBezTo>
                <a:cubicBezTo>
                  <a:pt x="147" y="155"/>
                  <a:pt x="146" y="155"/>
                  <a:pt x="147" y="155"/>
                </a:cubicBezTo>
                <a:cubicBezTo>
                  <a:pt x="147" y="154"/>
                  <a:pt x="147" y="154"/>
                  <a:pt x="147" y="154"/>
                </a:cubicBezTo>
                <a:cubicBezTo>
                  <a:pt x="149" y="154"/>
                  <a:pt x="149" y="154"/>
                  <a:pt x="149" y="154"/>
                </a:cubicBezTo>
                <a:cubicBezTo>
                  <a:pt x="149" y="155"/>
                  <a:pt x="149" y="155"/>
                  <a:pt x="148" y="156"/>
                </a:cubicBezTo>
                <a:cubicBezTo>
                  <a:pt x="150" y="156"/>
                  <a:pt x="149" y="155"/>
                  <a:pt x="150" y="154"/>
                </a:cubicBezTo>
                <a:cubicBezTo>
                  <a:pt x="151" y="153"/>
                  <a:pt x="151" y="154"/>
                  <a:pt x="152" y="155"/>
                </a:cubicBezTo>
                <a:cubicBezTo>
                  <a:pt x="152" y="155"/>
                  <a:pt x="151" y="154"/>
                  <a:pt x="151" y="155"/>
                </a:cubicBezTo>
                <a:cubicBezTo>
                  <a:pt x="150" y="156"/>
                  <a:pt x="152" y="155"/>
                  <a:pt x="152" y="156"/>
                </a:cubicBezTo>
                <a:cubicBezTo>
                  <a:pt x="152" y="156"/>
                  <a:pt x="152" y="154"/>
                  <a:pt x="153" y="154"/>
                </a:cubicBezTo>
                <a:cubicBezTo>
                  <a:pt x="154" y="154"/>
                  <a:pt x="157" y="154"/>
                  <a:pt x="157" y="155"/>
                </a:cubicBezTo>
                <a:cubicBezTo>
                  <a:pt x="158" y="154"/>
                  <a:pt x="159" y="154"/>
                  <a:pt x="159" y="154"/>
                </a:cubicBezTo>
                <a:cubicBezTo>
                  <a:pt x="158" y="153"/>
                  <a:pt x="157" y="153"/>
                  <a:pt x="157" y="153"/>
                </a:cubicBezTo>
                <a:cubicBezTo>
                  <a:pt x="157" y="152"/>
                  <a:pt x="159" y="152"/>
                  <a:pt x="159" y="152"/>
                </a:cubicBezTo>
                <a:cubicBezTo>
                  <a:pt x="159" y="153"/>
                  <a:pt x="159" y="153"/>
                  <a:pt x="159" y="153"/>
                </a:cubicBezTo>
                <a:cubicBezTo>
                  <a:pt x="159" y="152"/>
                  <a:pt x="161" y="152"/>
                  <a:pt x="160" y="152"/>
                </a:cubicBezTo>
                <a:cubicBezTo>
                  <a:pt x="162" y="153"/>
                  <a:pt x="162" y="153"/>
                  <a:pt x="162" y="153"/>
                </a:cubicBezTo>
                <a:cubicBezTo>
                  <a:pt x="162" y="152"/>
                  <a:pt x="164" y="152"/>
                  <a:pt x="165" y="151"/>
                </a:cubicBezTo>
                <a:cubicBezTo>
                  <a:pt x="166" y="153"/>
                  <a:pt x="165" y="154"/>
                  <a:pt x="167" y="154"/>
                </a:cubicBezTo>
                <a:cubicBezTo>
                  <a:pt x="169" y="152"/>
                  <a:pt x="169" y="152"/>
                  <a:pt x="169" y="152"/>
                </a:cubicBezTo>
                <a:cubicBezTo>
                  <a:pt x="170" y="152"/>
                  <a:pt x="171" y="152"/>
                  <a:pt x="170" y="153"/>
                </a:cubicBezTo>
                <a:cubicBezTo>
                  <a:pt x="174" y="153"/>
                  <a:pt x="174" y="149"/>
                  <a:pt x="177" y="150"/>
                </a:cubicBezTo>
                <a:cubicBezTo>
                  <a:pt x="176" y="152"/>
                  <a:pt x="177" y="152"/>
                  <a:pt x="179" y="152"/>
                </a:cubicBezTo>
                <a:cubicBezTo>
                  <a:pt x="179" y="152"/>
                  <a:pt x="179" y="151"/>
                  <a:pt x="179" y="151"/>
                </a:cubicBezTo>
                <a:cubicBezTo>
                  <a:pt x="179" y="150"/>
                  <a:pt x="179" y="152"/>
                  <a:pt x="177" y="151"/>
                </a:cubicBezTo>
                <a:cubicBezTo>
                  <a:pt x="177" y="150"/>
                  <a:pt x="178" y="151"/>
                  <a:pt x="179" y="150"/>
                </a:cubicBezTo>
                <a:cubicBezTo>
                  <a:pt x="182" y="153"/>
                  <a:pt x="188" y="149"/>
                  <a:pt x="193" y="149"/>
                </a:cubicBezTo>
                <a:cubicBezTo>
                  <a:pt x="192" y="148"/>
                  <a:pt x="194" y="149"/>
                  <a:pt x="195" y="148"/>
                </a:cubicBezTo>
                <a:cubicBezTo>
                  <a:pt x="195" y="150"/>
                  <a:pt x="198" y="147"/>
                  <a:pt x="199" y="148"/>
                </a:cubicBezTo>
                <a:cubicBezTo>
                  <a:pt x="198" y="146"/>
                  <a:pt x="198" y="146"/>
                  <a:pt x="198" y="146"/>
                </a:cubicBezTo>
                <a:cubicBezTo>
                  <a:pt x="201" y="147"/>
                  <a:pt x="202" y="143"/>
                  <a:pt x="204" y="144"/>
                </a:cubicBezTo>
                <a:cubicBezTo>
                  <a:pt x="205" y="144"/>
                  <a:pt x="203" y="146"/>
                  <a:pt x="203" y="146"/>
                </a:cubicBezTo>
                <a:cubicBezTo>
                  <a:pt x="205" y="147"/>
                  <a:pt x="208" y="143"/>
                  <a:pt x="210" y="145"/>
                </a:cubicBezTo>
                <a:cubicBezTo>
                  <a:pt x="210" y="144"/>
                  <a:pt x="209" y="143"/>
                  <a:pt x="211" y="142"/>
                </a:cubicBezTo>
                <a:cubicBezTo>
                  <a:pt x="212" y="142"/>
                  <a:pt x="215" y="142"/>
                  <a:pt x="215" y="142"/>
                </a:cubicBezTo>
                <a:cubicBezTo>
                  <a:pt x="216" y="142"/>
                  <a:pt x="216" y="141"/>
                  <a:pt x="218" y="141"/>
                </a:cubicBezTo>
                <a:cubicBezTo>
                  <a:pt x="218" y="142"/>
                  <a:pt x="217" y="142"/>
                  <a:pt x="217" y="142"/>
                </a:cubicBezTo>
                <a:cubicBezTo>
                  <a:pt x="219" y="142"/>
                  <a:pt x="220" y="141"/>
                  <a:pt x="222" y="140"/>
                </a:cubicBezTo>
                <a:cubicBezTo>
                  <a:pt x="223" y="140"/>
                  <a:pt x="223" y="140"/>
                  <a:pt x="223" y="140"/>
                </a:cubicBezTo>
                <a:cubicBezTo>
                  <a:pt x="228" y="137"/>
                  <a:pt x="226" y="138"/>
                  <a:pt x="227" y="137"/>
                </a:cubicBezTo>
                <a:cubicBezTo>
                  <a:pt x="228" y="135"/>
                  <a:pt x="230" y="133"/>
                  <a:pt x="230" y="132"/>
                </a:cubicBezTo>
                <a:cubicBezTo>
                  <a:pt x="229" y="130"/>
                  <a:pt x="232" y="128"/>
                  <a:pt x="230" y="128"/>
                </a:cubicBezTo>
                <a:cubicBezTo>
                  <a:pt x="230" y="128"/>
                  <a:pt x="231" y="127"/>
                  <a:pt x="231" y="127"/>
                </a:cubicBezTo>
                <a:cubicBezTo>
                  <a:pt x="231" y="126"/>
                  <a:pt x="229" y="125"/>
                  <a:pt x="229" y="124"/>
                </a:cubicBezTo>
                <a:cubicBezTo>
                  <a:pt x="231" y="125"/>
                  <a:pt x="231" y="125"/>
                  <a:pt x="231" y="125"/>
                </a:cubicBezTo>
                <a:cubicBezTo>
                  <a:pt x="232" y="125"/>
                  <a:pt x="232" y="122"/>
                  <a:pt x="233" y="121"/>
                </a:cubicBezTo>
                <a:cubicBezTo>
                  <a:pt x="231" y="122"/>
                  <a:pt x="233" y="120"/>
                  <a:pt x="232" y="120"/>
                </a:cubicBezTo>
                <a:cubicBezTo>
                  <a:pt x="232" y="118"/>
                  <a:pt x="232" y="118"/>
                  <a:pt x="232" y="118"/>
                </a:cubicBezTo>
                <a:cubicBezTo>
                  <a:pt x="232" y="116"/>
                  <a:pt x="231" y="118"/>
                  <a:pt x="231" y="115"/>
                </a:cubicBezTo>
                <a:cubicBezTo>
                  <a:pt x="231" y="114"/>
                  <a:pt x="233" y="115"/>
                  <a:pt x="233" y="116"/>
                </a:cubicBezTo>
                <a:cubicBezTo>
                  <a:pt x="234" y="114"/>
                  <a:pt x="233" y="113"/>
                  <a:pt x="233" y="112"/>
                </a:cubicBezTo>
                <a:cubicBezTo>
                  <a:pt x="233" y="112"/>
                  <a:pt x="233" y="112"/>
                  <a:pt x="233" y="112"/>
                </a:cubicBezTo>
                <a:cubicBezTo>
                  <a:pt x="233" y="112"/>
                  <a:pt x="233" y="112"/>
                  <a:pt x="233" y="112"/>
                </a:cubicBezTo>
                <a:cubicBezTo>
                  <a:pt x="233" y="111"/>
                  <a:pt x="233" y="111"/>
                  <a:pt x="233" y="110"/>
                </a:cubicBezTo>
                <a:cubicBezTo>
                  <a:pt x="233" y="110"/>
                  <a:pt x="233" y="110"/>
                  <a:pt x="233" y="110"/>
                </a:cubicBezTo>
                <a:cubicBezTo>
                  <a:pt x="233" y="111"/>
                  <a:pt x="233" y="111"/>
                  <a:pt x="233" y="111"/>
                </a:cubicBezTo>
                <a:cubicBezTo>
                  <a:pt x="233" y="111"/>
                  <a:pt x="233" y="111"/>
                  <a:pt x="233" y="110"/>
                </a:cubicBezTo>
                <a:cubicBezTo>
                  <a:pt x="234" y="110"/>
                  <a:pt x="234" y="110"/>
                  <a:pt x="234" y="110"/>
                </a:cubicBezTo>
                <a:cubicBezTo>
                  <a:pt x="234" y="109"/>
                  <a:pt x="234" y="109"/>
                  <a:pt x="234" y="109"/>
                </a:cubicBezTo>
                <a:cubicBezTo>
                  <a:pt x="235" y="109"/>
                  <a:pt x="235" y="109"/>
                  <a:pt x="235" y="109"/>
                </a:cubicBezTo>
                <a:cubicBezTo>
                  <a:pt x="235" y="108"/>
                  <a:pt x="234" y="106"/>
                  <a:pt x="234" y="106"/>
                </a:cubicBezTo>
                <a:cubicBezTo>
                  <a:pt x="235" y="102"/>
                  <a:pt x="235" y="96"/>
                  <a:pt x="234" y="94"/>
                </a:cubicBezTo>
                <a:cubicBezTo>
                  <a:pt x="234" y="94"/>
                  <a:pt x="235" y="94"/>
                  <a:pt x="234" y="94"/>
                </a:cubicBezTo>
                <a:cubicBezTo>
                  <a:pt x="234" y="93"/>
                  <a:pt x="233" y="91"/>
                  <a:pt x="234" y="91"/>
                </a:cubicBezTo>
                <a:cubicBezTo>
                  <a:pt x="234" y="90"/>
                  <a:pt x="235" y="90"/>
                  <a:pt x="235" y="88"/>
                </a:cubicBezTo>
                <a:cubicBezTo>
                  <a:pt x="235" y="88"/>
                  <a:pt x="234" y="88"/>
                  <a:pt x="234" y="88"/>
                </a:cubicBezTo>
                <a:cubicBezTo>
                  <a:pt x="236" y="85"/>
                  <a:pt x="233" y="81"/>
                  <a:pt x="234" y="77"/>
                </a:cubicBezTo>
                <a:cubicBezTo>
                  <a:pt x="235" y="78"/>
                  <a:pt x="235" y="78"/>
                  <a:pt x="235" y="79"/>
                </a:cubicBezTo>
                <a:cubicBezTo>
                  <a:pt x="235" y="76"/>
                  <a:pt x="235" y="73"/>
                  <a:pt x="233" y="70"/>
                </a:cubicBezTo>
                <a:cubicBezTo>
                  <a:pt x="234" y="71"/>
                  <a:pt x="234" y="71"/>
                  <a:pt x="235" y="71"/>
                </a:cubicBezTo>
                <a:close/>
                <a:moveTo>
                  <a:pt x="233" y="107"/>
                </a:moveTo>
                <a:cubicBezTo>
                  <a:pt x="233" y="107"/>
                  <a:pt x="233" y="108"/>
                  <a:pt x="233" y="108"/>
                </a:cubicBezTo>
                <a:cubicBezTo>
                  <a:pt x="233" y="108"/>
                  <a:pt x="233" y="107"/>
                  <a:pt x="233" y="107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lIns="36000" tIns="72000" rIns="36000" bIns="36000" anchor="ctr" anchorCtr="1"/>
          <a:lstStyle>
            <a:lvl1pPr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ENGINE SPEED 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Max : 1014 RPM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Min : 561 RPM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Mean : 794 RPM</a:t>
            </a:r>
          </a:p>
        </p:txBody>
      </p:sp>
      <p:sp>
        <p:nvSpPr>
          <p:cNvPr id="57" name="Pięciokąt 38">
            <a:extLst>
              <a:ext uri="{FF2B5EF4-FFF2-40B4-BE49-F238E27FC236}">
                <a16:creationId xmlns:a16="http://schemas.microsoft.com/office/drawing/2014/main" id="{99D5217F-E759-434B-8F90-FE288161D8D1}"/>
              </a:ext>
            </a:extLst>
          </p:cNvPr>
          <p:cNvSpPr/>
          <p:nvPr/>
        </p:nvSpPr>
        <p:spPr>
          <a:xfrm>
            <a:off x="6990363" y="5806051"/>
            <a:ext cx="1818322" cy="1008112"/>
          </a:xfrm>
          <a:prstGeom prst="homePlate">
            <a:avLst>
              <a:gd name="adj" fmla="val 31349"/>
            </a:avLst>
          </a:prstGeom>
          <a:solidFill>
            <a:srgbClr val="15979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58" name="Prostokąt 40">
            <a:extLst>
              <a:ext uri="{FF2B5EF4-FFF2-40B4-BE49-F238E27FC236}">
                <a16:creationId xmlns:a16="http://schemas.microsoft.com/office/drawing/2014/main" id="{66525A2A-409A-46F5-BD7E-F81BB02CC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4354" y="5981662"/>
            <a:ext cx="177692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>
                <a:solidFill>
                  <a:schemeClr val="bg1"/>
                </a:solidFill>
                <a:latin typeface="+mn-lt"/>
              </a:rPr>
              <a:t>OBJECTIVE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>
                <a:solidFill>
                  <a:schemeClr val="bg1"/>
                </a:solidFill>
              </a:rPr>
              <a:t>FUNCTION</a:t>
            </a:r>
            <a:endParaRPr lang="en-US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9" name="Prostokąt zaokrąglony 68">
            <a:extLst>
              <a:ext uri="{FF2B5EF4-FFF2-40B4-BE49-F238E27FC236}">
                <a16:creationId xmlns:a16="http://schemas.microsoft.com/office/drawing/2014/main" id="{7D35BE5E-59E9-4B22-8BE5-B222AC4C25F5}"/>
              </a:ext>
            </a:extLst>
          </p:cNvPr>
          <p:cNvSpPr/>
          <p:nvPr/>
        </p:nvSpPr>
        <p:spPr>
          <a:xfrm>
            <a:off x="6999353" y="5802104"/>
            <a:ext cx="5192647" cy="1016846"/>
          </a:xfrm>
          <a:prstGeom prst="roundRect">
            <a:avLst>
              <a:gd name="adj" fmla="val 0"/>
            </a:avLst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kern="0" dirty="0">
              <a:latin typeface="Calibri"/>
            </a:endParaRPr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F10CFC76-685E-4E53-895F-D28B41E58020}"/>
              </a:ext>
            </a:extLst>
          </p:cNvPr>
          <p:cNvSpPr txBox="1">
            <a:spLocks/>
          </p:cNvSpPr>
          <p:nvPr/>
        </p:nvSpPr>
        <p:spPr>
          <a:xfrm>
            <a:off x="830162" y="5953000"/>
            <a:ext cx="5052046" cy="656038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900" b="1" i="0" kern="1200" cap="all" spc="30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FMINCON : FINAL gain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{</a:t>
            </a:r>
            <a:r>
              <a:rPr lang="en-US" dirty="0" err="1">
                <a:solidFill>
                  <a:schemeClr val="tx1"/>
                </a:solidFill>
              </a:rPr>
              <a:t>kp</a:t>
            </a:r>
            <a:r>
              <a:rPr lang="en-US" dirty="0">
                <a:solidFill>
                  <a:schemeClr val="tx1"/>
                </a:solidFill>
              </a:rPr>
              <a:t>: 0.01, </a:t>
            </a:r>
            <a:r>
              <a:rPr lang="en-US" dirty="0" err="1">
                <a:solidFill>
                  <a:schemeClr val="tx1"/>
                </a:solidFill>
              </a:rPr>
              <a:t>ki</a:t>
            </a:r>
            <a:r>
              <a:rPr lang="en-US" dirty="0">
                <a:solidFill>
                  <a:schemeClr val="tx1"/>
                </a:solidFill>
              </a:rPr>
              <a:t>: 0.001, </a:t>
            </a:r>
            <a:r>
              <a:rPr lang="en-US" dirty="0" err="1">
                <a:solidFill>
                  <a:schemeClr val="tx1"/>
                </a:solidFill>
              </a:rPr>
              <a:t>Kd</a:t>
            </a:r>
            <a:r>
              <a:rPr lang="en-US" dirty="0">
                <a:solidFill>
                  <a:schemeClr val="tx1"/>
                </a:solidFill>
              </a:rPr>
              <a:t>: 1.0}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BB701D1-8E91-4A2F-8B4B-404B576CD641}"/>
              </a:ext>
            </a:extLst>
          </p:cNvPr>
          <p:cNvSpPr/>
          <p:nvPr/>
        </p:nvSpPr>
        <p:spPr>
          <a:xfrm>
            <a:off x="9345168" y="6062472"/>
            <a:ext cx="2322576" cy="565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>
                <a:solidFill>
                  <a:schemeClr val="tx1"/>
                </a:solidFill>
              </a:rPr>
              <a:t>Norm Square Error</a:t>
            </a:r>
          </a:p>
        </p:txBody>
      </p:sp>
      <p:sp>
        <p:nvSpPr>
          <p:cNvPr id="85" name="Pięciokąt 1">
            <a:extLst>
              <a:ext uri="{FF2B5EF4-FFF2-40B4-BE49-F238E27FC236}">
                <a16:creationId xmlns:a16="http://schemas.microsoft.com/office/drawing/2014/main" id="{D8E66DA4-7424-4DC3-9929-990759C8E3A3}"/>
              </a:ext>
            </a:extLst>
          </p:cNvPr>
          <p:cNvSpPr/>
          <p:nvPr/>
        </p:nvSpPr>
        <p:spPr>
          <a:xfrm rot="5400000">
            <a:off x="9534736" y="1187017"/>
            <a:ext cx="473789" cy="2507843"/>
          </a:xfrm>
          <a:prstGeom prst="homePlate">
            <a:avLst>
              <a:gd name="adj" fmla="val 31349"/>
            </a:avLst>
          </a:prstGeom>
          <a:solidFill>
            <a:srgbClr val="15979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86" name="Prostokąt zaokrąglony 70">
            <a:extLst>
              <a:ext uri="{FF2B5EF4-FFF2-40B4-BE49-F238E27FC236}">
                <a16:creationId xmlns:a16="http://schemas.microsoft.com/office/drawing/2014/main" id="{33CBDBDD-B0C8-4711-85B7-33FAB00ADEFB}"/>
              </a:ext>
            </a:extLst>
          </p:cNvPr>
          <p:cNvSpPr/>
          <p:nvPr/>
        </p:nvSpPr>
        <p:spPr>
          <a:xfrm>
            <a:off x="8517710" y="2190185"/>
            <a:ext cx="2507844" cy="1627853"/>
          </a:xfrm>
          <a:prstGeom prst="roundRect">
            <a:avLst>
              <a:gd name="adj" fmla="val 0"/>
            </a:avLst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latin typeface="Calibri"/>
            </a:endParaRPr>
          </a:p>
        </p:txBody>
      </p:sp>
      <p:sp>
        <p:nvSpPr>
          <p:cNvPr id="87" name="Prostokąt 35">
            <a:extLst>
              <a:ext uri="{FF2B5EF4-FFF2-40B4-BE49-F238E27FC236}">
                <a16:creationId xmlns:a16="http://schemas.microsoft.com/office/drawing/2014/main" id="{04A54101-AF46-448D-8676-CD492663F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5373" y="2269851"/>
            <a:ext cx="19168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>
                <a:solidFill>
                  <a:schemeClr val="bg1"/>
                </a:solidFill>
              </a:rPr>
              <a:t>Signal Statistics</a:t>
            </a:r>
            <a:endParaRPr lang="en-US" sz="1400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8" name="Freeform 6">
            <a:extLst>
              <a:ext uri="{FF2B5EF4-FFF2-40B4-BE49-F238E27FC236}">
                <a16:creationId xmlns:a16="http://schemas.microsoft.com/office/drawing/2014/main" id="{71D24F43-84EA-442F-AA8E-6E3439038930}"/>
              </a:ext>
            </a:extLst>
          </p:cNvPr>
          <p:cNvSpPr>
            <a:spLocks/>
          </p:cNvSpPr>
          <p:nvPr/>
        </p:nvSpPr>
        <p:spPr bwMode="auto">
          <a:xfrm>
            <a:off x="8805373" y="3524645"/>
            <a:ext cx="1734406" cy="52828"/>
          </a:xfrm>
          <a:custGeom>
            <a:avLst/>
            <a:gdLst/>
            <a:ahLst/>
            <a:cxnLst/>
            <a:rect l="l" t="t" r="r" b="b"/>
            <a:pathLst>
              <a:path w="4230688" h="323122">
                <a:moveTo>
                  <a:pt x="690731" y="306944"/>
                </a:moveTo>
                <a:lnTo>
                  <a:pt x="690926" y="307256"/>
                </a:lnTo>
                <a:lnTo>
                  <a:pt x="686864" y="315369"/>
                </a:lnTo>
                <a:close/>
                <a:moveTo>
                  <a:pt x="616109" y="299788"/>
                </a:moveTo>
                <a:cubicBezTo>
                  <a:pt x="619443" y="298845"/>
                  <a:pt x="622300" y="299788"/>
                  <a:pt x="622300" y="307328"/>
                </a:cubicBezTo>
                <a:cubicBezTo>
                  <a:pt x="618490" y="296017"/>
                  <a:pt x="603250" y="322409"/>
                  <a:pt x="607060" y="303558"/>
                </a:cubicBezTo>
                <a:cubicBezTo>
                  <a:pt x="608965" y="303558"/>
                  <a:pt x="612775" y="300730"/>
                  <a:pt x="616109" y="299788"/>
                </a:cubicBezTo>
                <a:close/>
                <a:moveTo>
                  <a:pt x="454554" y="292247"/>
                </a:moveTo>
                <a:lnTo>
                  <a:pt x="458259" y="304649"/>
                </a:lnTo>
                <a:cubicBezTo>
                  <a:pt x="457333" y="307130"/>
                  <a:pt x="454555" y="308122"/>
                  <a:pt x="450850" y="308122"/>
                </a:cubicBezTo>
                <a:cubicBezTo>
                  <a:pt x="450850" y="300185"/>
                  <a:pt x="454554" y="296216"/>
                  <a:pt x="454554" y="292247"/>
                </a:cubicBezTo>
                <a:close/>
                <a:moveTo>
                  <a:pt x="2509981" y="291195"/>
                </a:moveTo>
                <a:cubicBezTo>
                  <a:pt x="2510643" y="295092"/>
                  <a:pt x="2510774" y="299730"/>
                  <a:pt x="2512484" y="299730"/>
                </a:cubicBezTo>
                <a:cubicBezTo>
                  <a:pt x="2507667" y="302090"/>
                  <a:pt x="2510680" y="295245"/>
                  <a:pt x="2509981" y="291195"/>
                </a:cubicBezTo>
                <a:close/>
                <a:moveTo>
                  <a:pt x="2509608" y="289487"/>
                </a:moveTo>
                <a:cubicBezTo>
                  <a:pt x="2510101" y="289846"/>
                  <a:pt x="2510261" y="290465"/>
                  <a:pt x="2509981" y="291195"/>
                </a:cubicBezTo>
                <a:close/>
                <a:moveTo>
                  <a:pt x="2508837" y="285953"/>
                </a:moveTo>
                <a:lnTo>
                  <a:pt x="2509608" y="289487"/>
                </a:lnTo>
                <a:cubicBezTo>
                  <a:pt x="2509109" y="288352"/>
                  <a:pt x="2507723" y="287980"/>
                  <a:pt x="2505075" y="288845"/>
                </a:cubicBezTo>
                <a:close/>
                <a:moveTo>
                  <a:pt x="679450" y="284309"/>
                </a:moveTo>
                <a:lnTo>
                  <a:pt x="686859" y="284309"/>
                </a:lnTo>
                <a:cubicBezTo>
                  <a:pt x="690563" y="291929"/>
                  <a:pt x="683154" y="299549"/>
                  <a:pt x="683154" y="303359"/>
                </a:cubicBezTo>
                <a:close/>
                <a:moveTo>
                  <a:pt x="2260205" y="270417"/>
                </a:moveTo>
                <a:lnTo>
                  <a:pt x="2260348" y="270933"/>
                </a:lnTo>
                <a:cubicBezTo>
                  <a:pt x="2259948" y="271294"/>
                  <a:pt x="2259525" y="271348"/>
                  <a:pt x="2259116" y="271149"/>
                </a:cubicBezTo>
                <a:close/>
                <a:moveTo>
                  <a:pt x="1943100" y="266847"/>
                </a:moveTo>
                <a:lnTo>
                  <a:pt x="1951038" y="270022"/>
                </a:lnTo>
                <a:lnTo>
                  <a:pt x="1943100" y="277959"/>
                </a:lnTo>
                <a:close/>
                <a:moveTo>
                  <a:pt x="461169" y="262084"/>
                </a:moveTo>
                <a:cubicBezTo>
                  <a:pt x="464326" y="262084"/>
                  <a:pt x="467484" y="266907"/>
                  <a:pt x="470500" y="272792"/>
                </a:cubicBezTo>
                <a:cubicBezTo>
                  <a:pt x="466196" y="271480"/>
                  <a:pt x="458226" y="276212"/>
                  <a:pt x="461169" y="262084"/>
                </a:cubicBezTo>
                <a:close/>
                <a:moveTo>
                  <a:pt x="2291359" y="258271"/>
                </a:moveTo>
                <a:lnTo>
                  <a:pt x="2285073" y="260734"/>
                </a:lnTo>
                <a:lnTo>
                  <a:pt x="2288147" y="262947"/>
                </a:lnTo>
                <a:close/>
                <a:moveTo>
                  <a:pt x="2540015" y="246594"/>
                </a:moveTo>
                <a:lnTo>
                  <a:pt x="2539403" y="247970"/>
                </a:lnTo>
                <a:cubicBezTo>
                  <a:pt x="2539350" y="247837"/>
                  <a:pt x="2539298" y="247705"/>
                  <a:pt x="2539361" y="247530"/>
                </a:cubicBezTo>
                <a:close/>
                <a:moveTo>
                  <a:pt x="322813" y="246039"/>
                </a:moveTo>
                <a:lnTo>
                  <a:pt x="324000" y="247581"/>
                </a:lnTo>
                <a:lnTo>
                  <a:pt x="315606" y="255459"/>
                </a:lnTo>
                <a:cubicBezTo>
                  <a:pt x="318418" y="247970"/>
                  <a:pt x="320762" y="245629"/>
                  <a:pt x="322813" y="246039"/>
                </a:cubicBezTo>
                <a:close/>
                <a:moveTo>
                  <a:pt x="385763" y="236684"/>
                </a:moveTo>
                <a:cubicBezTo>
                  <a:pt x="385763" y="247797"/>
                  <a:pt x="367620" y="258909"/>
                  <a:pt x="360363" y="258909"/>
                </a:cubicBezTo>
                <a:close/>
                <a:moveTo>
                  <a:pt x="2543621" y="235332"/>
                </a:moveTo>
                <a:cubicBezTo>
                  <a:pt x="2544090" y="234630"/>
                  <a:pt x="2545028" y="234864"/>
                  <a:pt x="2546903" y="236736"/>
                </a:cubicBezTo>
                <a:lnTo>
                  <a:pt x="2540015" y="246594"/>
                </a:lnTo>
                <a:cubicBezTo>
                  <a:pt x="2544698" y="246705"/>
                  <a:pt x="2542302" y="237309"/>
                  <a:pt x="2543621" y="235332"/>
                </a:cubicBezTo>
                <a:close/>
                <a:moveTo>
                  <a:pt x="327595" y="234205"/>
                </a:moveTo>
                <a:cubicBezTo>
                  <a:pt x="338579" y="242162"/>
                  <a:pt x="345486" y="267175"/>
                  <a:pt x="341857" y="281670"/>
                </a:cubicBezTo>
                <a:cubicBezTo>
                  <a:pt x="334356" y="277925"/>
                  <a:pt x="341857" y="266692"/>
                  <a:pt x="338106" y="259203"/>
                </a:cubicBezTo>
                <a:lnTo>
                  <a:pt x="333009" y="262304"/>
                </a:lnTo>
                <a:cubicBezTo>
                  <a:pt x="330303" y="259202"/>
                  <a:pt x="327768" y="250108"/>
                  <a:pt x="324000" y="247581"/>
                </a:cubicBezTo>
                <a:cubicBezTo>
                  <a:pt x="327203" y="244428"/>
                  <a:pt x="328089" y="239669"/>
                  <a:pt x="327595" y="234205"/>
                </a:cubicBezTo>
                <a:close/>
                <a:moveTo>
                  <a:pt x="315384" y="224438"/>
                </a:moveTo>
                <a:cubicBezTo>
                  <a:pt x="316310" y="226705"/>
                  <a:pt x="317236" y="230334"/>
                  <a:pt x="319088" y="232148"/>
                </a:cubicBezTo>
                <a:cubicBezTo>
                  <a:pt x="315384" y="232148"/>
                  <a:pt x="311679" y="243034"/>
                  <a:pt x="307975" y="235777"/>
                </a:cubicBezTo>
                <a:cubicBezTo>
                  <a:pt x="311679" y="235777"/>
                  <a:pt x="311679" y="228520"/>
                  <a:pt x="311679" y="224891"/>
                </a:cubicBezTo>
                <a:close/>
                <a:moveTo>
                  <a:pt x="327968" y="219090"/>
                </a:moveTo>
                <a:cubicBezTo>
                  <a:pt x="328116" y="224506"/>
                  <a:pt x="328449" y="229613"/>
                  <a:pt x="327595" y="234205"/>
                </a:cubicBezTo>
                <a:lnTo>
                  <a:pt x="326856" y="232992"/>
                </a:lnTo>
                <a:cubicBezTo>
                  <a:pt x="324907" y="225208"/>
                  <a:pt x="325744" y="221216"/>
                  <a:pt x="327968" y="219090"/>
                </a:cubicBezTo>
                <a:close/>
                <a:moveTo>
                  <a:pt x="2805113" y="203347"/>
                </a:moveTo>
                <a:lnTo>
                  <a:pt x="2809876" y="228747"/>
                </a:lnTo>
                <a:lnTo>
                  <a:pt x="2805113" y="231922"/>
                </a:lnTo>
                <a:close/>
                <a:moveTo>
                  <a:pt x="2480" y="63779"/>
                </a:moveTo>
                <a:lnTo>
                  <a:pt x="7937" y="68409"/>
                </a:lnTo>
                <a:cubicBezTo>
                  <a:pt x="-7938" y="72114"/>
                  <a:pt x="15875" y="90634"/>
                  <a:pt x="0" y="75818"/>
                </a:cubicBezTo>
                <a:close/>
                <a:moveTo>
                  <a:pt x="26988" y="63647"/>
                </a:moveTo>
                <a:cubicBezTo>
                  <a:pt x="30560" y="78656"/>
                  <a:pt x="41276" y="86161"/>
                  <a:pt x="30560" y="104922"/>
                </a:cubicBezTo>
                <a:cubicBezTo>
                  <a:pt x="30560" y="93665"/>
                  <a:pt x="26988" y="74904"/>
                  <a:pt x="26988" y="63647"/>
                </a:cubicBezTo>
                <a:close/>
                <a:moveTo>
                  <a:pt x="1999391" y="27049"/>
                </a:moveTo>
                <a:cubicBezTo>
                  <a:pt x="1997398" y="29323"/>
                  <a:pt x="1995384" y="31165"/>
                  <a:pt x="1992094" y="30903"/>
                </a:cubicBezTo>
                <a:lnTo>
                  <a:pt x="1991891" y="30793"/>
                </a:lnTo>
                <a:cubicBezTo>
                  <a:pt x="1995641" y="27049"/>
                  <a:pt x="1995641" y="27049"/>
                  <a:pt x="1999391" y="27049"/>
                </a:cubicBezTo>
                <a:close/>
                <a:moveTo>
                  <a:pt x="1305627" y="12071"/>
                </a:moveTo>
                <a:cubicBezTo>
                  <a:pt x="1305633" y="12074"/>
                  <a:pt x="1305705" y="12110"/>
                  <a:pt x="1306564" y="12539"/>
                </a:cubicBezTo>
                <a:lnTo>
                  <a:pt x="1313127" y="15815"/>
                </a:lnTo>
                <a:cubicBezTo>
                  <a:pt x="1310304" y="16621"/>
                  <a:pt x="1307654" y="17339"/>
                  <a:pt x="1304900" y="17006"/>
                </a:cubicBezTo>
                <a:close/>
                <a:moveTo>
                  <a:pt x="1554011" y="721"/>
                </a:moveTo>
                <a:cubicBezTo>
                  <a:pt x="1584773" y="5284"/>
                  <a:pt x="1615008" y="29857"/>
                  <a:pt x="1643134" y="27049"/>
                </a:cubicBezTo>
                <a:cubicBezTo>
                  <a:pt x="1710635" y="4582"/>
                  <a:pt x="1781887" y="19560"/>
                  <a:pt x="1845638" y="15815"/>
                </a:cubicBezTo>
                <a:lnTo>
                  <a:pt x="1842357" y="25644"/>
                </a:lnTo>
                <a:cubicBezTo>
                  <a:pt x="1864388" y="-6651"/>
                  <a:pt x="1890639" y="60749"/>
                  <a:pt x="1909389" y="12071"/>
                </a:cubicBezTo>
                <a:cubicBezTo>
                  <a:pt x="1916890" y="19560"/>
                  <a:pt x="1931890" y="15815"/>
                  <a:pt x="1924390" y="34537"/>
                </a:cubicBezTo>
                <a:cubicBezTo>
                  <a:pt x="1941717" y="13777"/>
                  <a:pt x="1968650" y="50570"/>
                  <a:pt x="1992094" y="30903"/>
                </a:cubicBezTo>
                <a:cubicBezTo>
                  <a:pt x="2014497" y="53137"/>
                  <a:pt x="2036954" y="27092"/>
                  <a:pt x="2063143" y="45771"/>
                </a:cubicBezTo>
                <a:cubicBezTo>
                  <a:pt x="2063143" y="49515"/>
                  <a:pt x="2055642" y="49515"/>
                  <a:pt x="2055642" y="60749"/>
                </a:cubicBezTo>
                <a:cubicBezTo>
                  <a:pt x="2066893" y="75726"/>
                  <a:pt x="2081893" y="23304"/>
                  <a:pt x="2085643" y="64493"/>
                </a:cubicBezTo>
                <a:cubicBezTo>
                  <a:pt x="2089393" y="64493"/>
                  <a:pt x="2089393" y="45771"/>
                  <a:pt x="2085643" y="45771"/>
                </a:cubicBezTo>
                <a:cubicBezTo>
                  <a:pt x="2141894" y="64493"/>
                  <a:pt x="2205646" y="38282"/>
                  <a:pt x="2265647" y="30793"/>
                </a:cubicBezTo>
                <a:cubicBezTo>
                  <a:pt x="2306898" y="57004"/>
                  <a:pt x="2265647" y="101937"/>
                  <a:pt x="2299398" y="71982"/>
                </a:cubicBezTo>
                <a:cubicBezTo>
                  <a:pt x="2303148" y="70110"/>
                  <a:pt x="2303148" y="58876"/>
                  <a:pt x="2303148" y="64493"/>
                </a:cubicBezTo>
                <a:cubicBezTo>
                  <a:pt x="2314398" y="53260"/>
                  <a:pt x="2321898" y="113170"/>
                  <a:pt x="2333148" y="90704"/>
                </a:cubicBezTo>
                <a:cubicBezTo>
                  <a:pt x="2329398" y="64493"/>
                  <a:pt x="2336898" y="75726"/>
                  <a:pt x="2336898" y="60749"/>
                </a:cubicBezTo>
                <a:cubicBezTo>
                  <a:pt x="2363149" y="79471"/>
                  <a:pt x="2366899" y="101937"/>
                  <a:pt x="2389399" y="83215"/>
                </a:cubicBezTo>
                <a:lnTo>
                  <a:pt x="2389399" y="93044"/>
                </a:lnTo>
                <a:cubicBezTo>
                  <a:pt x="2411900" y="57004"/>
                  <a:pt x="2441901" y="79471"/>
                  <a:pt x="2460651" y="34537"/>
                </a:cubicBezTo>
                <a:cubicBezTo>
                  <a:pt x="2595654" y="30793"/>
                  <a:pt x="2723156" y="12071"/>
                  <a:pt x="2854409" y="8326"/>
                </a:cubicBezTo>
                <a:cubicBezTo>
                  <a:pt x="2981912" y="23304"/>
                  <a:pt x="3109415" y="4582"/>
                  <a:pt x="3240667" y="34537"/>
                </a:cubicBezTo>
                <a:cubicBezTo>
                  <a:pt x="3266918" y="68237"/>
                  <a:pt x="3270668" y="68237"/>
                  <a:pt x="3304419" y="57004"/>
                </a:cubicBezTo>
                <a:cubicBezTo>
                  <a:pt x="3304419" y="60749"/>
                  <a:pt x="3300669" y="60749"/>
                  <a:pt x="3304419" y="68237"/>
                </a:cubicBezTo>
                <a:cubicBezTo>
                  <a:pt x="3304419" y="38282"/>
                  <a:pt x="3326919" y="64493"/>
                  <a:pt x="3330669" y="38282"/>
                </a:cubicBezTo>
                <a:cubicBezTo>
                  <a:pt x="3379420" y="45771"/>
                  <a:pt x="3424421" y="38282"/>
                  <a:pt x="3473172" y="38282"/>
                </a:cubicBezTo>
                <a:cubicBezTo>
                  <a:pt x="3465672" y="42026"/>
                  <a:pt x="3461922" y="64493"/>
                  <a:pt x="3469422" y="64493"/>
                </a:cubicBezTo>
                <a:lnTo>
                  <a:pt x="3479266" y="48111"/>
                </a:lnTo>
                <a:lnTo>
                  <a:pt x="3480672" y="52323"/>
                </a:lnTo>
                <a:cubicBezTo>
                  <a:pt x="3488172" y="49515"/>
                  <a:pt x="3495673" y="34537"/>
                  <a:pt x="3488172" y="27049"/>
                </a:cubicBezTo>
                <a:cubicBezTo>
                  <a:pt x="3615675" y="4582"/>
                  <a:pt x="3735678" y="68237"/>
                  <a:pt x="3859430" y="64493"/>
                </a:cubicBezTo>
                <a:cubicBezTo>
                  <a:pt x="3885681" y="75726"/>
                  <a:pt x="3926932" y="68237"/>
                  <a:pt x="3960682" y="60749"/>
                </a:cubicBezTo>
                <a:cubicBezTo>
                  <a:pt x="4050684" y="101937"/>
                  <a:pt x="4136936" y="139381"/>
                  <a:pt x="4230688" y="113170"/>
                </a:cubicBezTo>
                <a:cubicBezTo>
                  <a:pt x="4230653" y="113346"/>
                  <a:pt x="4215644" y="188081"/>
                  <a:pt x="4178187" y="206781"/>
                </a:cubicBezTo>
                <a:cubicBezTo>
                  <a:pt x="4125686" y="274181"/>
                  <a:pt x="4061934" y="203037"/>
                  <a:pt x="4005683" y="244225"/>
                </a:cubicBezTo>
                <a:cubicBezTo>
                  <a:pt x="3998183" y="244225"/>
                  <a:pt x="4009433" y="206781"/>
                  <a:pt x="3994433" y="214270"/>
                </a:cubicBezTo>
                <a:cubicBezTo>
                  <a:pt x="3938182" y="266692"/>
                  <a:pt x="3855680" y="232992"/>
                  <a:pt x="3791929" y="188059"/>
                </a:cubicBezTo>
                <a:lnTo>
                  <a:pt x="3795210" y="178230"/>
                </a:lnTo>
                <a:cubicBezTo>
                  <a:pt x="3784429" y="169337"/>
                  <a:pt x="3769428" y="206781"/>
                  <a:pt x="3754428" y="199292"/>
                </a:cubicBezTo>
                <a:cubicBezTo>
                  <a:pt x="3754428" y="191803"/>
                  <a:pt x="3758178" y="188059"/>
                  <a:pt x="3758178" y="180570"/>
                </a:cubicBezTo>
                <a:cubicBezTo>
                  <a:pt x="3754428" y="203037"/>
                  <a:pt x="3731928" y="188059"/>
                  <a:pt x="3728177" y="203037"/>
                </a:cubicBezTo>
                <a:cubicBezTo>
                  <a:pt x="3720677" y="195548"/>
                  <a:pt x="3724427" y="180570"/>
                  <a:pt x="3716927" y="169337"/>
                </a:cubicBezTo>
                <a:cubicBezTo>
                  <a:pt x="3709427" y="195548"/>
                  <a:pt x="3709427" y="195548"/>
                  <a:pt x="3709427" y="195548"/>
                </a:cubicBezTo>
                <a:cubicBezTo>
                  <a:pt x="3686927" y="251714"/>
                  <a:pt x="3656926" y="188059"/>
                  <a:pt x="3630675" y="218014"/>
                </a:cubicBezTo>
                <a:cubicBezTo>
                  <a:pt x="3630675" y="210525"/>
                  <a:pt x="3634426" y="206781"/>
                  <a:pt x="3630675" y="203037"/>
                </a:cubicBezTo>
                <a:cubicBezTo>
                  <a:pt x="3585674" y="236736"/>
                  <a:pt x="3529423" y="225503"/>
                  <a:pt x="3476922" y="240481"/>
                </a:cubicBezTo>
                <a:cubicBezTo>
                  <a:pt x="3480672" y="229248"/>
                  <a:pt x="3480672" y="214270"/>
                  <a:pt x="3480672" y="206781"/>
                </a:cubicBezTo>
                <a:cubicBezTo>
                  <a:pt x="3476922" y="229248"/>
                  <a:pt x="3458172" y="236736"/>
                  <a:pt x="3446922" y="240481"/>
                </a:cubicBezTo>
                <a:cubicBezTo>
                  <a:pt x="3439421" y="214270"/>
                  <a:pt x="3420671" y="262947"/>
                  <a:pt x="3405671" y="247970"/>
                </a:cubicBezTo>
                <a:lnTo>
                  <a:pt x="3409421" y="244225"/>
                </a:lnTo>
                <a:lnTo>
                  <a:pt x="3399987" y="252884"/>
                </a:lnTo>
                <a:cubicBezTo>
                  <a:pt x="3392076" y="252884"/>
                  <a:pt x="3387858" y="233929"/>
                  <a:pt x="3379420" y="259203"/>
                </a:cubicBezTo>
                <a:lnTo>
                  <a:pt x="3372858" y="242821"/>
                </a:lnTo>
                <a:cubicBezTo>
                  <a:pt x="3368170" y="274181"/>
                  <a:pt x="3356920" y="218014"/>
                  <a:pt x="3345669" y="236736"/>
                </a:cubicBezTo>
                <a:lnTo>
                  <a:pt x="3345669" y="243289"/>
                </a:lnTo>
                <a:cubicBezTo>
                  <a:pt x="3338169" y="255459"/>
                  <a:pt x="3334419" y="236736"/>
                  <a:pt x="3323169" y="240481"/>
                </a:cubicBezTo>
                <a:cubicBezTo>
                  <a:pt x="3304419" y="244225"/>
                  <a:pt x="3293168" y="225503"/>
                  <a:pt x="3293168" y="255459"/>
                </a:cubicBezTo>
                <a:cubicBezTo>
                  <a:pt x="3285668" y="229248"/>
                  <a:pt x="3311919" y="244225"/>
                  <a:pt x="3300669" y="210525"/>
                </a:cubicBezTo>
                <a:cubicBezTo>
                  <a:pt x="3236917" y="236736"/>
                  <a:pt x="3165666" y="229248"/>
                  <a:pt x="3101914" y="229248"/>
                </a:cubicBezTo>
                <a:cubicBezTo>
                  <a:pt x="3094414" y="218014"/>
                  <a:pt x="3090664" y="214270"/>
                  <a:pt x="3086914" y="203037"/>
                </a:cubicBezTo>
                <a:cubicBezTo>
                  <a:pt x="3079414" y="206781"/>
                  <a:pt x="3064414" y="206781"/>
                  <a:pt x="3056913" y="221759"/>
                </a:cubicBezTo>
                <a:cubicBezTo>
                  <a:pt x="3060663" y="221759"/>
                  <a:pt x="3053163" y="206781"/>
                  <a:pt x="3049413" y="206781"/>
                </a:cubicBezTo>
                <a:cubicBezTo>
                  <a:pt x="3038163" y="195548"/>
                  <a:pt x="3034413" y="236736"/>
                  <a:pt x="3023163" y="221759"/>
                </a:cubicBezTo>
                <a:cubicBezTo>
                  <a:pt x="3026913" y="214270"/>
                  <a:pt x="3030663" y="206781"/>
                  <a:pt x="3026913" y="195548"/>
                </a:cubicBezTo>
                <a:cubicBezTo>
                  <a:pt x="3015663" y="218014"/>
                  <a:pt x="3000662" y="214270"/>
                  <a:pt x="2989412" y="221759"/>
                </a:cubicBezTo>
                <a:cubicBezTo>
                  <a:pt x="2989412" y="214270"/>
                  <a:pt x="2993162" y="214270"/>
                  <a:pt x="2993162" y="203037"/>
                </a:cubicBezTo>
                <a:cubicBezTo>
                  <a:pt x="2978162" y="229248"/>
                  <a:pt x="2966912" y="199292"/>
                  <a:pt x="2951911" y="214270"/>
                </a:cubicBezTo>
                <a:lnTo>
                  <a:pt x="2958474" y="197888"/>
                </a:lnTo>
                <a:cubicBezTo>
                  <a:pt x="2940661" y="176826"/>
                  <a:pt x="2951911" y="232992"/>
                  <a:pt x="2933161" y="218014"/>
                </a:cubicBezTo>
                <a:cubicBezTo>
                  <a:pt x="2936911" y="214270"/>
                  <a:pt x="2936911" y="206781"/>
                  <a:pt x="2936911" y="199292"/>
                </a:cubicBezTo>
                <a:cubicBezTo>
                  <a:pt x="2921911" y="229248"/>
                  <a:pt x="2895660" y="218014"/>
                  <a:pt x="2876910" y="229248"/>
                </a:cubicBezTo>
                <a:lnTo>
                  <a:pt x="2876910" y="221759"/>
                </a:lnTo>
                <a:cubicBezTo>
                  <a:pt x="2861909" y="225503"/>
                  <a:pt x="2843159" y="214270"/>
                  <a:pt x="2820658" y="229248"/>
                </a:cubicBezTo>
                <a:cubicBezTo>
                  <a:pt x="2813158" y="221759"/>
                  <a:pt x="2824409" y="188059"/>
                  <a:pt x="2805658" y="191803"/>
                </a:cubicBezTo>
                <a:cubicBezTo>
                  <a:pt x="2805658" y="225503"/>
                  <a:pt x="2771907" y="206781"/>
                  <a:pt x="2783158" y="244225"/>
                </a:cubicBezTo>
                <a:cubicBezTo>
                  <a:pt x="2768157" y="236736"/>
                  <a:pt x="2741907" y="225503"/>
                  <a:pt x="2730657" y="236736"/>
                </a:cubicBezTo>
                <a:cubicBezTo>
                  <a:pt x="2738157" y="221759"/>
                  <a:pt x="2723156" y="195548"/>
                  <a:pt x="2738157" y="191803"/>
                </a:cubicBezTo>
                <a:lnTo>
                  <a:pt x="2728313" y="175421"/>
                </a:lnTo>
                <a:lnTo>
                  <a:pt x="2730188" y="167055"/>
                </a:lnTo>
                <a:cubicBezTo>
                  <a:pt x="2735637" y="166880"/>
                  <a:pt x="2735813" y="165124"/>
                  <a:pt x="2734407" y="158104"/>
                </a:cubicBezTo>
                <a:cubicBezTo>
                  <a:pt x="2726906" y="161848"/>
                  <a:pt x="2708156" y="173081"/>
                  <a:pt x="2700656" y="169337"/>
                </a:cubicBezTo>
                <a:cubicBezTo>
                  <a:pt x="2689406" y="188059"/>
                  <a:pt x="2678155" y="225503"/>
                  <a:pt x="2655655" y="229248"/>
                </a:cubicBezTo>
                <a:cubicBezTo>
                  <a:pt x="2666905" y="218014"/>
                  <a:pt x="2651905" y="191803"/>
                  <a:pt x="2659405" y="188059"/>
                </a:cubicBezTo>
                <a:cubicBezTo>
                  <a:pt x="2629404" y="247970"/>
                  <a:pt x="2629404" y="247970"/>
                  <a:pt x="2629404" y="247970"/>
                </a:cubicBezTo>
                <a:cubicBezTo>
                  <a:pt x="2621904" y="251714"/>
                  <a:pt x="2625654" y="221759"/>
                  <a:pt x="2618154" y="232992"/>
                </a:cubicBezTo>
                <a:cubicBezTo>
                  <a:pt x="2618154" y="240481"/>
                  <a:pt x="2614404" y="247970"/>
                  <a:pt x="2610654" y="251714"/>
                </a:cubicBezTo>
                <a:cubicBezTo>
                  <a:pt x="2606904" y="247970"/>
                  <a:pt x="2580653" y="259203"/>
                  <a:pt x="2580653" y="229248"/>
                </a:cubicBezTo>
                <a:cubicBezTo>
                  <a:pt x="2576903" y="214270"/>
                  <a:pt x="2591904" y="221759"/>
                  <a:pt x="2584404" y="210525"/>
                </a:cubicBezTo>
                <a:cubicBezTo>
                  <a:pt x="2569403" y="210525"/>
                  <a:pt x="2569403" y="221759"/>
                  <a:pt x="2558153" y="221759"/>
                </a:cubicBezTo>
                <a:cubicBezTo>
                  <a:pt x="2550706" y="210578"/>
                  <a:pt x="2532167" y="228984"/>
                  <a:pt x="2539361" y="247530"/>
                </a:cubicBezTo>
                <a:cubicBezTo>
                  <a:pt x="2533690" y="258667"/>
                  <a:pt x="2524493" y="262947"/>
                  <a:pt x="2513152" y="262947"/>
                </a:cubicBezTo>
                <a:cubicBezTo>
                  <a:pt x="2516902" y="255459"/>
                  <a:pt x="2516902" y="247970"/>
                  <a:pt x="2520652" y="236736"/>
                </a:cubicBezTo>
                <a:cubicBezTo>
                  <a:pt x="2502633" y="261926"/>
                  <a:pt x="2484613" y="269824"/>
                  <a:pt x="2466587" y="280360"/>
                </a:cubicBezTo>
                <a:cubicBezTo>
                  <a:pt x="2468386" y="274645"/>
                  <a:pt x="2470872" y="264979"/>
                  <a:pt x="2473190" y="262123"/>
                </a:cubicBezTo>
                <a:cubicBezTo>
                  <a:pt x="2451767" y="242997"/>
                  <a:pt x="2426306" y="288367"/>
                  <a:pt x="2404400" y="259203"/>
                </a:cubicBezTo>
                <a:cubicBezTo>
                  <a:pt x="2408150" y="255460"/>
                  <a:pt x="2408150" y="281670"/>
                  <a:pt x="2408150" y="277925"/>
                </a:cubicBezTo>
                <a:cubicBezTo>
                  <a:pt x="2396900" y="274181"/>
                  <a:pt x="2396900" y="251714"/>
                  <a:pt x="2389399" y="259203"/>
                </a:cubicBezTo>
                <a:cubicBezTo>
                  <a:pt x="2389399" y="247970"/>
                  <a:pt x="2378149" y="262947"/>
                  <a:pt x="2370649" y="266692"/>
                </a:cubicBezTo>
                <a:cubicBezTo>
                  <a:pt x="2370329" y="264717"/>
                  <a:pt x="2372364" y="259203"/>
                  <a:pt x="2374399" y="259203"/>
                </a:cubicBezTo>
                <a:cubicBezTo>
                  <a:pt x="2366899" y="270436"/>
                  <a:pt x="2321898" y="289158"/>
                  <a:pt x="2295647" y="270436"/>
                </a:cubicBezTo>
                <a:cubicBezTo>
                  <a:pt x="2295647" y="277926"/>
                  <a:pt x="2280647" y="300392"/>
                  <a:pt x="2273147" y="300392"/>
                </a:cubicBezTo>
                <a:lnTo>
                  <a:pt x="2276428" y="284010"/>
                </a:lnTo>
                <a:cubicBezTo>
                  <a:pt x="2273981" y="270023"/>
                  <a:pt x="2264263" y="276489"/>
                  <a:pt x="2260348" y="270933"/>
                </a:cubicBezTo>
                <a:lnTo>
                  <a:pt x="2269492" y="267600"/>
                </a:lnTo>
                <a:lnTo>
                  <a:pt x="2270218" y="274532"/>
                </a:lnTo>
                <a:cubicBezTo>
                  <a:pt x="2272115" y="273671"/>
                  <a:pt x="2275789" y="267486"/>
                  <a:pt x="2279674" y="263311"/>
                </a:cubicBezTo>
                <a:cubicBezTo>
                  <a:pt x="2276448" y="264848"/>
                  <a:pt x="2272963" y="266564"/>
                  <a:pt x="2269492" y="267600"/>
                </a:cubicBezTo>
                <a:cubicBezTo>
                  <a:pt x="2269313" y="267288"/>
                  <a:pt x="2269354" y="266995"/>
                  <a:pt x="2269397" y="266692"/>
                </a:cubicBezTo>
                <a:cubicBezTo>
                  <a:pt x="2266331" y="266692"/>
                  <a:pt x="2263266" y="268360"/>
                  <a:pt x="2260205" y="270417"/>
                </a:cubicBezTo>
                <a:cubicBezTo>
                  <a:pt x="2258761" y="269143"/>
                  <a:pt x="2258147" y="266735"/>
                  <a:pt x="2258147" y="262947"/>
                </a:cubicBezTo>
                <a:lnTo>
                  <a:pt x="2259116" y="271149"/>
                </a:lnTo>
                <a:cubicBezTo>
                  <a:pt x="2251292" y="276558"/>
                  <a:pt x="2243469" y="283455"/>
                  <a:pt x="2235646" y="270436"/>
                </a:cubicBezTo>
                <a:cubicBezTo>
                  <a:pt x="2239396" y="274181"/>
                  <a:pt x="2243146" y="240481"/>
                  <a:pt x="2235646" y="244225"/>
                </a:cubicBezTo>
                <a:cubicBezTo>
                  <a:pt x="2220646" y="247970"/>
                  <a:pt x="2231896" y="251714"/>
                  <a:pt x="2216896" y="259203"/>
                </a:cubicBezTo>
                <a:lnTo>
                  <a:pt x="2210333" y="265756"/>
                </a:lnTo>
                <a:lnTo>
                  <a:pt x="2205528" y="275936"/>
                </a:lnTo>
                <a:cubicBezTo>
                  <a:pt x="2200958" y="279095"/>
                  <a:pt x="2195333" y="268564"/>
                  <a:pt x="2198145" y="285414"/>
                </a:cubicBezTo>
                <a:cubicBezTo>
                  <a:pt x="2198145" y="270436"/>
                  <a:pt x="2175645" y="296647"/>
                  <a:pt x="2179395" y="262947"/>
                </a:cubicBezTo>
                <a:cubicBezTo>
                  <a:pt x="2179395" y="236736"/>
                  <a:pt x="2179395" y="236736"/>
                  <a:pt x="2179395" y="236736"/>
                </a:cubicBezTo>
                <a:cubicBezTo>
                  <a:pt x="2171895" y="240481"/>
                  <a:pt x="2168145" y="262947"/>
                  <a:pt x="2160645" y="274181"/>
                </a:cubicBezTo>
                <a:cubicBezTo>
                  <a:pt x="2160645" y="274120"/>
                  <a:pt x="2160645" y="266677"/>
                  <a:pt x="2160645" y="262947"/>
                </a:cubicBezTo>
                <a:cubicBezTo>
                  <a:pt x="2156895" y="304136"/>
                  <a:pt x="2141894" y="259203"/>
                  <a:pt x="2134394" y="289158"/>
                </a:cubicBezTo>
                <a:cubicBezTo>
                  <a:pt x="2119394" y="277925"/>
                  <a:pt x="2096893" y="289158"/>
                  <a:pt x="2089393" y="262947"/>
                </a:cubicBezTo>
                <a:cubicBezTo>
                  <a:pt x="2078143" y="274181"/>
                  <a:pt x="2066893" y="289158"/>
                  <a:pt x="2055642" y="281670"/>
                </a:cubicBezTo>
                <a:cubicBezTo>
                  <a:pt x="2055642" y="277925"/>
                  <a:pt x="2059393" y="274181"/>
                  <a:pt x="2063143" y="266692"/>
                </a:cubicBezTo>
                <a:cubicBezTo>
                  <a:pt x="2051892" y="255459"/>
                  <a:pt x="2051892" y="266692"/>
                  <a:pt x="2044392" y="270436"/>
                </a:cubicBezTo>
                <a:cubicBezTo>
                  <a:pt x="2044392" y="266692"/>
                  <a:pt x="2029392" y="247970"/>
                  <a:pt x="2018142" y="232992"/>
                </a:cubicBezTo>
                <a:cubicBezTo>
                  <a:pt x="2006891" y="244225"/>
                  <a:pt x="2010642" y="266692"/>
                  <a:pt x="2010642" y="277925"/>
                </a:cubicBezTo>
                <a:cubicBezTo>
                  <a:pt x="1999391" y="240481"/>
                  <a:pt x="1976891" y="304136"/>
                  <a:pt x="1965641" y="266692"/>
                </a:cubicBezTo>
                <a:cubicBezTo>
                  <a:pt x="1969391" y="262947"/>
                  <a:pt x="1980641" y="247970"/>
                  <a:pt x="1973141" y="240481"/>
                </a:cubicBezTo>
                <a:cubicBezTo>
                  <a:pt x="1961891" y="199292"/>
                  <a:pt x="1950640" y="266692"/>
                  <a:pt x="1935640" y="247970"/>
                </a:cubicBezTo>
                <a:cubicBezTo>
                  <a:pt x="1935640" y="281670"/>
                  <a:pt x="1935640" y="281670"/>
                  <a:pt x="1935640" y="281670"/>
                </a:cubicBezTo>
                <a:cubicBezTo>
                  <a:pt x="1931890" y="259203"/>
                  <a:pt x="1913139" y="300392"/>
                  <a:pt x="1913139" y="266692"/>
                </a:cubicBezTo>
                <a:cubicBezTo>
                  <a:pt x="1909389" y="277925"/>
                  <a:pt x="1894389" y="255459"/>
                  <a:pt x="1898139" y="285414"/>
                </a:cubicBezTo>
                <a:cubicBezTo>
                  <a:pt x="1868139" y="259203"/>
                  <a:pt x="1826888" y="300392"/>
                  <a:pt x="1811887" y="244225"/>
                </a:cubicBezTo>
                <a:cubicBezTo>
                  <a:pt x="1808137" y="247970"/>
                  <a:pt x="1800637" y="240481"/>
                  <a:pt x="1800637" y="259203"/>
                </a:cubicBezTo>
                <a:lnTo>
                  <a:pt x="1805559" y="265522"/>
                </a:lnTo>
                <a:cubicBezTo>
                  <a:pt x="1809778" y="265521"/>
                  <a:pt x="1811887" y="250778"/>
                  <a:pt x="1811887" y="259203"/>
                </a:cubicBezTo>
                <a:cubicBezTo>
                  <a:pt x="1808137" y="259203"/>
                  <a:pt x="1808137" y="266692"/>
                  <a:pt x="1808137" y="270436"/>
                </a:cubicBezTo>
                <a:cubicBezTo>
                  <a:pt x="1800637" y="262947"/>
                  <a:pt x="1793137" y="262947"/>
                  <a:pt x="1800637" y="236736"/>
                </a:cubicBezTo>
                <a:cubicBezTo>
                  <a:pt x="1781887" y="214270"/>
                  <a:pt x="1781887" y="289158"/>
                  <a:pt x="1755636" y="277925"/>
                </a:cubicBezTo>
                <a:cubicBezTo>
                  <a:pt x="1759386" y="262947"/>
                  <a:pt x="1755636" y="259203"/>
                  <a:pt x="1748136" y="259203"/>
                </a:cubicBezTo>
                <a:cubicBezTo>
                  <a:pt x="1733136" y="281670"/>
                  <a:pt x="1733136" y="281670"/>
                  <a:pt x="1733136" y="281670"/>
                </a:cubicBezTo>
                <a:cubicBezTo>
                  <a:pt x="1718135" y="277925"/>
                  <a:pt x="1725636" y="251714"/>
                  <a:pt x="1725636" y="229248"/>
                </a:cubicBezTo>
                <a:cubicBezTo>
                  <a:pt x="1718135" y="232992"/>
                  <a:pt x="1706885" y="232992"/>
                  <a:pt x="1703135" y="247970"/>
                </a:cubicBezTo>
                <a:cubicBezTo>
                  <a:pt x="1695635" y="221759"/>
                  <a:pt x="1695635" y="221759"/>
                  <a:pt x="1695635" y="221759"/>
                </a:cubicBezTo>
                <a:cubicBezTo>
                  <a:pt x="1703135" y="240481"/>
                  <a:pt x="1688135" y="232992"/>
                  <a:pt x="1684385" y="240481"/>
                </a:cubicBezTo>
                <a:lnTo>
                  <a:pt x="1687666" y="233928"/>
                </a:lnTo>
                <a:cubicBezTo>
                  <a:pt x="1684385" y="225503"/>
                  <a:pt x="1676885" y="229248"/>
                  <a:pt x="1673134" y="232992"/>
                </a:cubicBezTo>
                <a:cubicBezTo>
                  <a:pt x="1673134" y="244225"/>
                  <a:pt x="1680635" y="251714"/>
                  <a:pt x="1688135" y="255459"/>
                </a:cubicBezTo>
                <a:cubicBezTo>
                  <a:pt x="1680635" y="266692"/>
                  <a:pt x="1676885" y="262947"/>
                  <a:pt x="1669384" y="274181"/>
                </a:cubicBezTo>
                <a:cubicBezTo>
                  <a:pt x="1673134" y="251714"/>
                  <a:pt x="1658134" y="259203"/>
                  <a:pt x="1650634" y="255459"/>
                </a:cubicBezTo>
                <a:cubicBezTo>
                  <a:pt x="1643134" y="251714"/>
                  <a:pt x="1639384" y="274181"/>
                  <a:pt x="1639384" y="274181"/>
                </a:cubicBezTo>
                <a:cubicBezTo>
                  <a:pt x="1639384" y="262947"/>
                  <a:pt x="1624383" y="274181"/>
                  <a:pt x="1631884" y="255459"/>
                </a:cubicBezTo>
                <a:cubicBezTo>
                  <a:pt x="1635634" y="251714"/>
                  <a:pt x="1639384" y="266692"/>
                  <a:pt x="1643134" y="259203"/>
                </a:cubicBezTo>
                <a:cubicBezTo>
                  <a:pt x="1639384" y="247970"/>
                  <a:pt x="1639384" y="229248"/>
                  <a:pt x="1628134" y="244225"/>
                </a:cubicBezTo>
                <a:cubicBezTo>
                  <a:pt x="1620633" y="255459"/>
                  <a:pt x="1628134" y="285414"/>
                  <a:pt x="1613133" y="274181"/>
                </a:cubicBezTo>
                <a:cubicBezTo>
                  <a:pt x="1616883" y="266692"/>
                  <a:pt x="1620633" y="259203"/>
                  <a:pt x="1624383" y="251714"/>
                </a:cubicBezTo>
                <a:lnTo>
                  <a:pt x="1611258" y="241885"/>
                </a:lnTo>
                <a:lnTo>
                  <a:pt x="1609383" y="256863"/>
                </a:lnTo>
                <a:cubicBezTo>
                  <a:pt x="1605633" y="255459"/>
                  <a:pt x="1609383" y="251714"/>
                  <a:pt x="1605633" y="247970"/>
                </a:cubicBezTo>
                <a:cubicBezTo>
                  <a:pt x="1601883" y="270436"/>
                  <a:pt x="1586883" y="255459"/>
                  <a:pt x="1583133" y="277925"/>
                </a:cubicBezTo>
                <a:cubicBezTo>
                  <a:pt x="1575632" y="281670"/>
                  <a:pt x="1568132" y="262947"/>
                  <a:pt x="1560632" y="262947"/>
                </a:cubicBezTo>
                <a:cubicBezTo>
                  <a:pt x="1553132" y="247970"/>
                  <a:pt x="1541882" y="255459"/>
                  <a:pt x="1534382" y="270436"/>
                </a:cubicBezTo>
                <a:cubicBezTo>
                  <a:pt x="1530631" y="262947"/>
                  <a:pt x="1519381" y="266692"/>
                  <a:pt x="1515631" y="277925"/>
                </a:cubicBezTo>
                <a:cubicBezTo>
                  <a:pt x="1504381" y="262947"/>
                  <a:pt x="1511881" y="203037"/>
                  <a:pt x="1500631" y="225503"/>
                </a:cubicBezTo>
                <a:cubicBezTo>
                  <a:pt x="1489381" y="225503"/>
                  <a:pt x="1481880" y="262947"/>
                  <a:pt x="1485631" y="274181"/>
                </a:cubicBezTo>
                <a:cubicBezTo>
                  <a:pt x="1463130" y="262947"/>
                  <a:pt x="1440630" y="292903"/>
                  <a:pt x="1421879" y="262947"/>
                </a:cubicBezTo>
                <a:cubicBezTo>
                  <a:pt x="1418129" y="270436"/>
                  <a:pt x="1421879" y="274181"/>
                  <a:pt x="1414379" y="277925"/>
                </a:cubicBezTo>
                <a:cubicBezTo>
                  <a:pt x="1384378" y="270436"/>
                  <a:pt x="1346878" y="300392"/>
                  <a:pt x="1324377" y="262947"/>
                </a:cubicBezTo>
                <a:cubicBezTo>
                  <a:pt x="1335627" y="251714"/>
                  <a:pt x="1328127" y="240481"/>
                  <a:pt x="1328127" y="229248"/>
                </a:cubicBezTo>
                <a:lnTo>
                  <a:pt x="1323733" y="234689"/>
                </a:lnTo>
                <a:lnTo>
                  <a:pt x="1320107" y="228699"/>
                </a:lnTo>
                <a:cubicBezTo>
                  <a:pt x="1319162" y="227492"/>
                  <a:pt x="1318283" y="229248"/>
                  <a:pt x="1316877" y="240481"/>
                </a:cubicBezTo>
                <a:cubicBezTo>
                  <a:pt x="1316877" y="259203"/>
                  <a:pt x="1313127" y="270436"/>
                  <a:pt x="1324377" y="277925"/>
                </a:cubicBezTo>
                <a:cubicBezTo>
                  <a:pt x="1305627" y="285414"/>
                  <a:pt x="1275626" y="285414"/>
                  <a:pt x="1268126" y="266692"/>
                </a:cubicBezTo>
                <a:cubicBezTo>
                  <a:pt x="1271876" y="274181"/>
                  <a:pt x="1268126" y="281670"/>
                  <a:pt x="1264376" y="285414"/>
                </a:cubicBezTo>
                <a:lnTo>
                  <a:pt x="1257344" y="260139"/>
                </a:lnTo>
                <a:cubicBezTo>
                  <a:pt x="1253126" y="256395"/>
                  <a:pt x="1247501" y="257331"/>
                  <a:pt x="1241875" y="262947"/>
                </a:cubicBezTo>
                <a:lnTo>
                  <a:pt x="1241875" y="279329"/>
                </a:lnTo>
                <a:lnTo>
                  <a:pt x="1235313" y="265288"/>
                </a:lnTo>
                <a:cubicBezTo>
                  <a:pt x="1230625" y="266693"/>
                  <a:pt x="1226875" y="300392"/>
                  <a:pt x="1219375" y="281670"/>
                </a:cubicBezTo>
                <a:cubicBezTo>
                  <a:pt x="1219375" y="274181"/>
                  <a:pt x="1219375" y="266692"/>
                  <a:pt x="1215625" y="262947"/>
                </a:cubicBezTo>
                <a:cubicBezTo>
                  <a:pt x="1204375" y="277925"/>
                  <a:pt x="1189374" y="300392"/>
                  <a:pt x="1178124" y="285414"/>
                </a:cubicBezTo>
                <a:cubicBezTo>
                  <a:pt x="1170624" y="259203"/>
                  <a:pt x="1170624" y="259203"/>
                  <a:pt x="1170624" y="259203"/>
                </a:cubicBezTo>
                <a:cubicBezTo>
                  <a:pt x="1166874" y="262947"/>
                  <a:pt x="1155624" y="277925"/>
                  <a:pt x="1166874" y="285414"/>
                </a:cubicBezTo>
                <a:cubicBezTo>
                  <a:pt x="1148123" y="270436"/>
                  <a:pt x="1133123" y="266692"/>
                  <a:pt x="1129373" y="244225"/>
                </a:cubicBezTo>
                <a:cubicBezTo>
                  <a:pt x="1091872" y="296647"/>
                  <a:pt x="1043121" y="296647"/>
                  <a:pt x="1005620" y="292903"/>
                </a:cubicBezTo>
                <a:lnTo>
                  <a:pt x="1008902" y="283074"/>
                </a:lnTo>
                <a:lnTo>
                  <a:pt x="1003137" y="279278"/>
                </a:lnTo>
                <a:cubicBezTo>
                  <a:pt x="999292" y="282372"/>
                  <a:pt x="999995" y="301328"/>
                  <a:pt x="994370" y="292903"/>
                </a:cubicBezTo>
                <a:cubicBezTo>
                  <a:pt x="998120" y="281670"/>
                  <a:pt x="986870" y="266692"/>
                  <a:pt x="994370" y="251714"/>
                </a:cubicBezTo>
                <a:cubicBezTo>
                  <a:pt x="983120" y="236736"/>
                  <a:pt x="975620" y="274181"/>
                  <a:pt x="968120" y="277925"/>
                </a:cubicBezTo>
                <a:lnTo>
                  <a:pt x="967651" y="284419"/>
                </a:lnTo>
                <a:lnTo>
                  <a:pt x="971342" y="280668"/>
                </a:lnTo>
                <a:cubicBezTo>
                  <a:pt x="972573" y="279680"/>
                  <a:pt x="973276" y="280733"/>
                  <a:pt x="971870" y="289158"/>
                </a:cubicBezTo>
                <a:cubicBezTo>
                  <a:pt x="971870" y="296647"/>
                  <a:pt x="953119" y="274181"/>
                  <a:pt x="949369" y="300392"/>
                </a:cubicBezTo>
                <a:cubicBezTo>
                  <a:pt x="945619" y="292903"/>
                  <a:pt x="949369" y="274181"/>
                  <a:pt x="949369" y="262947"/>
                </a:cubicBezTo>
                <a:lnTo>
                  <a:pt x="942807" y="272777"/>
                </a:lnTo>
                <a:cubicBezTo>
                  <a:pt x="930619" y="244225"/>
                  <a:pt x="968120" y="221759"/>
                  <a:pt x="956869" y="184315"/>
                </a:cubicBezTo>
                <a:lnTo>
                  <a:pt x="950307" y="187591"/>
                </a:lnTo>
                <a:cubicBezTo>
                  <a:pt x="941869" y="158104"/>
                  <a:pt x="971870" y="154359"/>
                  <a:pt x="953119" y="146870"/>
                </a:cubicBezTo>
                <a:cubicBezTo>
                  <a:pt x="941869" y="158104"/>
                  <a:pt x="934369" y="195548"/>
                  <a:pt x="941869" y="206781"/>
                </a:cubicBezTo>
                <a:cubicBezTo>
                  <a:pt x="923119" y="214270"/>
                  <a:pt x="930619" y="270436"/>
                  <a:pt x="908118" y="266692"/>
                </a:cubicBezTo>
                <a:cubicBezTo>
                  <a:pt x="904368" y="251714"/>
                  <a:pt x="926869" y="262947"/>
                  <a:pt x="923119" y="244225"/>
                </a:cubicBezTo>
                <a:cubicBezTo>
                  <a:pt x="915619" y="221759"/>
                  <a:pt x="904368" y="255459"/>
                  <a:pt x="893118" y="247970"/>
                </a:cubicBezTo>
                <a:cubicBezTo>
                  <a:pt x="904368" y="255459"/>
                  <a:pt x="896868" y="281670"/>
                  <a:pt x="889368" y="285414"/>
                </a:cubicBezTo>
                <a:cubicBezTo>
                  <a:pt x="878118" y="274181"/>
                  <a:pt x="896868" y="262947"/>
                  <a:pt x="881868" y="259203"/>
                </a:cubicBezTo>
                <a:cubicBezTo>
                  <a:pt x="878118" y="274181"/>
                  <a:pt x="863117" y="285414"/>
                  <a:pt x="878118" y="296647"/>
                </a:cubicBezTo>
                <a:lnTo>
                  <a:pt x="872434" y="309519"/>
                </a:lnTo>
                <a:cubicBezTo>
                  <a:pt x="866633" y="312327"/>
                  <a:pt x="860305" y="291967"/>
                  <a:pt x="851867" y="311625"/>
                </a:cubicBezTo>
                <a:cubicBezTo>
                  <a:pt x="848117" y="289158"/>
                  <a:pt x="870618" y="259203"/>
                  <a:pt x="851867" y="244225"/>
                </a:cubicBezTo>
                <a:cubicBezTo>
                  <a:pt x="855617" y="266692"/>
                  <a:pt x="833117" y="274181"/>
                  <a:pt x="840617" y="311625"/>
                </a:cubicBezTo>
                <a:cubicBezTo>
                  <a:pt x="833117" y="304136"/>
                  <a:pt x="833117" y="285414"/>
                  <a:pt x="840617" y="270436"/>
                </a:cubicBezTo>
                <a:cubicBezTo>
                  <a:pt x="829367" y="255459"/>
                  <a:pt x="814366" y="311625"/>
                  <a:pt x="814366" y="266692"/>
                </a:cubicBezTo>
                <a:cubicBezTo>
                  <a:pt x="810616" y="289158"/>
                  <a:pt x="810616" y="289158"/>
                  <a:pt x="810616" y="289158"/>
                </a:cubicBezTo>
                <a:cubicBezTo>
                  <a:pt x="806866" y="281670"/>
                  <a:pt x="803116" y="277925"/>
                  <a:pt x="799366" y="262947"/>
                </a:cubicBezTo>
                <a:cubicBezTo>
                  <a:pt x="791866" y="262947"/>
                  <a:pt x="773116" y="296647"/>
                  <a:pt x="773116" y="259203"/>
                </a:cubicBezTo>
                <a:cubicBezTo>
                  <a:pt x="773116" y="262947"/>
                  <a:pt x="754365" y="259203"/>
                  <a:pt x="758115" y="285414"/>
                </a:cubicBezTo>
                <a:cubicBezTo>
                  <a:pt x="769365" y="300392"/>
                  <a:pt x="773116" y="266692"/>
                  <a:pt x="776866" y="300392"/>
                </a:cubicBezTo>
                <a:lnTo>
                  <a:pt x="772823" y="290094"/>
                </a:lnTo>
                <a:cubicBezTo>
                  <a:pt x="767725" y="287988"/>
                  <a:pt x="759990" y="306944"/>
                  <a:pt x="754365" y="315369"/>
                </a:cubicBezTo>
                <a:lnTo>
                  <a:pt x="754365" y="302264"/>
                </a:lnTo>
                <a:cubicBezTo>
                  <a:pt x="750615" y="304136"/>
                  <a:pt x="743115" y="300392"/>
                  <a:pt x="739365" y="315369"/>
                </a:cubicBezTo>
                <a:cubicBezTo>
                  <a:pt x="743115" y="307880"/>
                  <a:pt x="739365" y="300392"/>
                  <a:pt x="739365" y="296647"/>
                </a:cubicBezTo>
                <a:lnTo>
                  <a:pt x="732802" y="313029"/>
                </a:lnTo>
                <a:cubicBezTo>
                  <a:pt x="716864" y="326603"/>
                  <a:pt x="731865" y="281670"/>
                  <a:pt x="713114" y="285414"/>
                </a:cubicBezTo>
                <a:lnTo>
                  <a:pt x="726240" y="272309"/>
                </a:lnTo>
                <a:cubicBezTo>
                  <a:pt x="724365" y="274181"/>
                  <a:pt x="720614" y="251714"/>
                  <a:pt x="713114" y="259203"/>
                </a:cubicBezTo>
                <a:cubicBezTo>
                  <a:pt x="709364" y="277925"/>
                  <a:pt x="701864" y="300392"/>
                  <a:pt x="698114" y="315369"/>
                </a:cubicBezTo>
                <a:cubicBezTo>
                  <a:pt x="692506" y="320969"/>
                  <a:pt x="693188" y="305634"/>
                  <a:pt x="690926" y="307256"/>
                </a:cubicBezTo>
                <a:lnTo>
                  <a:pt x="697215" y="294697"/>
                </a:lnTo>
                <a:cubicBezTo>
                  <a:pt x="701864" y="285414"/>
                  <a:pt x="690614" y="259203"/>
                  <a:pt x="679364" y="259203"/>
                </a:cubicBezTo>
                <a:cubicBezTo>
                  <a:pt x="671863" y="266692"/>
                  <a:pt x="660613" y="292903"/>
                  <a:pt x="671863" y="304136"/>
                </a:cubicBezTo>
                <a:cubicBezTo>
                  <a:pt x="664363" y="304136"/>
                  <a:pt x="656863" y="292903"/>
                  <a:pt x="664363" y="277925"/>
                </a:cubicBezTo>
                <a:cubicBezTo>
                  <a:pt x="649363" y="285414"/>
                  <a:pt x="664363" y="300392"/>
                  <a:pt x="653113" y="311625"/>
                </a:cubicBezTo>
                <a:cubicBezTo>
                  <a:pt x="649363" y="296647"/>
                  <a:pt x="634363" y="277925"/>
                  <a:pt x="626862" y="259203"/>
                </a:cubicBezTo>
                <a:cubicBezTo>
                  <a:pt x="638113" y="229248"/>
                  <a:pt x="638113" y="229248"/>
                  <a:pt x="638113" y="229248"/>
                </a:cubicBezTo>
                <a:lnTo>
                  <a:pt x="631550" y="229248"/>
                </a:lnTo>
                <a:cubicBezTo>
                  <a:pt x="641863" y="203037"/>
                  <a:pt x="626862" y="206781"/>
                  <a:pt x="634363" y="180570"/>
                </a:cubicBezTo>
                <a:cubicBezTo>
                  <a:pt x="626862" y="176826"/>
                  <a:pt x="619362" y="184315"/>
                  <a:pt x="615612" y="191803"/>
                </a:cubicBezTo>
                <a:cubicBezTo>
                  <a:pt x="630613" y="236736"/>
                  <a:pt x="596862" y="251714"/>
                  <a:pt x="600612" y="292903"/>
                </a:cubicBezTo>
                <a:cubicBezTo>
                  <a:pt x="578111" y="300392"/>
                  <a:pt x="589362" y="195548"/>
                  <a:pt x="563111" y="255459"/>
                </a:cubicBezTo>
                <a:cubicBezTo>
                  <a:pt x="566861" y="266692"/>
                  <a:pt x="555611" y="296647"/>
                  <a:pt x="570611" y="285414"/>
                </a:cubicBezTo>
                <a:cubicBezTo>
                  <a:pt x="555611" y="281670"/>
                  <a:pt x="559361" y="322858"/>
                  <a:pt x="544361" y="307880"/>
                </a:cubicBezTo>
                <a:cubicBezTo>
                  <a:pt x="555611" y="292903"/>
                  <a:pt x="533111" y="266692"/>
                  <a:pt x="551861" y="244225"/>
                </a:cubicBezTo>
                <a:cubicBezTo>
                  <a:pt x="548111" y="255459"/>
                  <a:pt x="559361" y="255459"/>
                  <a:pt x="563111" y="251714"/>
                </a:cubicBezTo>
                <a:cubicBezTo>
                  <a:pt x="555611" y="236736"/>
                  <a:pt x="563111" y="210525"/>
                  <a:pt x="551861" y="210525"/>
                </a:cubicBezTo>
                <a:cubicBezTo>
                  <a:pt x="540611" y="214270"/>
                  <a:pt x="529360" y="214270"/>
                  <a:pt x="533111" y="236736"/>
                </a:cubicBezTo>
                <a:lnTo>
                  <a:pt x="534810" y="245980"/>
                </a:lnTo>
                <a:cubicBezTo>
                  <a:pt x="537798" y="249140"/>
                  <a:pt x="543423" y="238609"/>
                  <a:pt x="540611" y="255459"/>
                </a:cubicBezTo>
                <a:cubicBezTo>
                  <a:pt x="521860" y="262947"/>
                  <a:pt x="521860" y="229248"/>
                  <a:pt x="510610" y="270436"/>
                </a:cubicBezTo>
                <a:cubicBezTo>
                  <a:pt x="521860" y="266692"/>
                  <a:pt x="525610" y="289158"/>
                  <a:pt x="525610" y="304136"/>
                </a:cubicBezTo>
                <a:lnTo>
                  <a:pt x="512485" y="313965"/>
                </a:lnTo>
                <a:lnTo>
                  <a:pt x="513891" y="302264"/>
                </a:lnTo>
                <a:cubicBezTo>
                  <a:pt x="495610" y="289158"/>
                  <a:pt x="506860" y="326603"/>
                  <a:pt x="488110" y="322858"/>
                </a:cubicBezTo>
                <a:cubicBezTo>
                  <a:pt x="480609" y="292903"/>
                  <a:pt x="480609" y="292903"/>
                  <a:pt x="480609" y="292903"/>
                </a:cubicBezTo>
                <a:cubicBezTo>
                  <a:pt x="484359" y="266692"/>
                  <a:pt x="506860" y="304136"/>
                  <a:pt x="506860" y="262947"/>
                </a:cubicBezTo>
                <a:cubicBezTo>
                  <a:pt x="491860" y="259203"/>
                  <a:pt x="488110" y="281670"/>
                  <a:pt x="476859" y="270436"/>
                </a:cubicBezTo>
                <a:cubicBezTo>
                  <a:pt x="480609" y="266692"/>
                  <a:pt x="484359" y="266692"/>
                  <a:pt x="484359" y="262947"/>
                </a:cubicBezTo>
                <a:cubicBezTo>
                  <a:pt x="480609" y="259203"/>
                  <a:pt x="480609" y="203037"/>
                  <a:pt x="461859" y="236736"/>
                </a:cubicBezTo>
                <a:cubicBezTo>
                  <a:pt x="450609" y="247970"/>
                  <a:pt x="458109" y="251714"/>
                  <a:pt x="458109" y="266692"/>
                </a:cubicBezTo>
                <a:cubicBezTo>
                  <a:pt x="435608" y="270436"/>
                  <a:pt x="428108" y="285414"/>
                  <a:pt x="416858" y="289158"/>
                </a:cubicBezTo>
                <a:cubicBezTo>
                  <a:pt x="420608" y="259203"/>
                  <a:pt x="394358" y="285414"/>
                  <a:pt x="409358" y="255459"/>
                </a:cubicBezTo>
                <a:cubicBezTo>
                  <a:pt x="416858" y="274181"/>
                  <a:pt x="443109" y="270436"/>
                  <a:pt x="450609" y="244225"/>
                </a:cubicBezTo>
                <a:lnTo>
                  <a:pt x="452015" y="228429"/>
                </a:lnTo>
                <a:cubicBezTo>
                  <a:pt x="456937" y="222461"/>
                  <a:pt x="470297" y="238609"/>
                  <a:pt x="473109" y="210525"/>
                </a:cubicBezTo>
                <a:cubicBezTo>
                  <a:pt x="458109" y="210525"/>
                  <a:pt x="458109" y="173081"/>
                  <a:pt x="458109" y="150615"/>
                </a:cubicBezTo>
                <a:cubicBezTo>
                  <a:pt x="454359" y="150615"/>
                  <a:pt x="446859" y="158104"/>
                  <a:pt x="446859" y="161848"/>
                </a:cubicBezTo>
                <a:cubicBezTo>
                  <a:pt x="443109" y="184315"/>
                  <a:pt x="450609" y="184315"/>
                  <a:pt x="446859" y="206781"/>
                </a:cubicBezTo>
                <a:cubicBezTo>
                  <a:pt x="431858" y="199292"/>
                  <a:pt x="413108" y="214270"/>
                  <a:pt x="401858" y="232992"/>
                </a:cubicBezTo>
                <a:cubicBezTo>
                  <a:pt x="398108" y="221759"/>
                  <a:pt x="398108" y="199292"/>
                  <a:pt x="405608" y="199292"/>
                </a:cubicBezTo>
                <a:cubicBezTo>
                  <a:pt x="386857" y="203037"/>
                  <a:pt x="364357" y="199292"/>
                  <a:pt x="341857" y="195548"/>
                </a:cubicBezTo>
                <a:lnTo>
                  <a:pt x="343204" y="211403"/>
                </a:lnTo>
                <a:cubicBezTo>
                  <a:pt x="340332" y="216794"/>
                  <a:pt x="331829" y="214764"/>
                  <a:pt x="327968" y="219090"/>
                </a:cubicBezTo>
                <a:cubicBezTo>
                  <a:pt x="326768" y="208116"/>
                  <a:pt x="325402" y="195934"/>
                  <a:pt x="326856" y="184315"/>
                </a:cubicBezTo>
                <a:lnTo>
                  <a:pt x="320293" y="187708"/>
                </a:lnTo>
                <a:cubicBezTo>
                  <a:pt x="317481" y="184548"/>
                  <a:pt x="323106" y="165592"/>
                  <a:pt x="311856" y="165592"/>
                </a:cubicBezTo>
                <a:cubicBezTo>
                  <a:pt x="300606" y="180570"/>
                  <a:pt x="281855" y="191803"/>
                  <a:pt x="266855" y="199292"/>
                </a:cubicBezTo>
                <a:cubicBezTo>
                  <a:pt x="248105" y="169337"/>
                  <a:pt x="218104" y="195548"/>
                  <a:pt x="199354" y="195548"/>
                </a:cubicBezTo>
                <a:cubicBezTo>
                  <a:pt x="191853" y="180570"/>
                  <a:pt x="195603" y="150615"/>
                  <a:pt x="188103" y="143126"/>
                </a:cubicBezTo>
                <a:cubicBezTo>
                  <a:pt x="176853" y="143126"/>
                  <a:pt x="195603" y="180570"/>
                  <a:pt x="176853" y="165592"/>
                </a:cubicBezTo>
                <a:lnTo>
                  <a:pt x="180134" y="159040"/>
                </a:lnTo>
                <a:cubicBezTo>
                  <a:pt x="173103" y="165592"/>
                  <a:pt x="150602" y="135637"/>
                  <a:pt x="143102" y="180570"/>
                </a:cubicBezTo>
                <a:cubicBezTo>
                  <a:pt x="150602" y="146870"/>
                  <a:pt x="150602" y="146870"/>
                  <a:pt x="150602" y="146870"/>
                </a:cubicBezTo>
                <a:cubicBezTo>
                  <a:pt x="146852" y="143126"/>
                  <a:pt x="143102" y="150615"/>
                  <a:pt x="139352" y="154359"/>
                </a:cubicBezTo>
                <a:cubicBezTo>
                  <a:pt x="139352" y="143126"/>
                  <a:pt x="135602" y="131893"/>
                  <a:pt x="143102" y="124404"/>
                </a:cubicBezTo>
                <a:cubicBezTo>
                  <a:pt x="131852" y="101937"/>
                  <a:pt x="120602" y="128148"/>
                  <a:pt x="109352" y="128148"/>
                </a:cubicBezTo>
                <a:cubicBezTo>
                  <a:pt x="116852" y="150615"/>
                  <a:pt x="116852" y="150615"/>
                  <a:pt x="116852" y="150615"/>
                </a:cubicBezTo>
                <a:cubicBezTo>
                  <a:pt x="94351" y="165592"/>
                  <a:pt x="83101" y="146870"/>
                  <a:pt x="64351" y="150615"/>
                </a:cubicBezTo>
                <a:lnTo>
                  <a:pt x="64351" y="134233"/>
                </a:lnTo>
                <a:lnTo>
                  <a:pt x="54507" y="141722"/>
                </a:lnTo>
                <a:lnTo>
                  <a:pt x="49819" y="121595"/>
                </a:lnTo>
                <a:cubicBezTo>
                  <a:pt x="46538" y="117851"/>
                  <a:pt x="41850" y="118787"/>
                  <a:pt x="38100" y="128148"/>
                </a:cubicBezTo>
                <a:cubicBezTo>
                  <a:pt x="71851" y="79471"/>
                  <a:pt x="71851" y="79471"/>
                  <a:pt x="71851" y="79471"/>
                </a:cubicBezTo>
                <a:cubicBezTo>
                  <a:pt x="79351" y="90704"/>
                  <a:pt x="60601" y="101937"/>
                  <a:pt x="64351" y="124404"/>
                </a:cubicBezTo>
                <a:cubicBezTo>
                  <a:pt x="68101" y="139381"/>
                  <a:pt x="86851" y="135637"/>
                  <a:pt x="90601" y="116915"/>
                </a:cubicBezTo>
                <a:cubicBezTo>
                  <a:pt x="83101" y="113170"/>
                  <a:pt x="83101" y="116915"/>
                  <a:pt x="79351" y="124404"/>
                </a:cubicBezTo>
                <a:cubicBezTo>
                  <a:pt x="75601" y="98193"/>
                  <a:pt x="86851" y="98193"/>
                  <a:pt x="90601" y="79471"/>
                </a:cubicBezTo>
                <a:lnTo>
                  <a:pt x="86912" y="78801"/>
                </a:lnTo>
                <a:cubicBezTo>
                  <a:pt x="92572" y="68177"/>
                  <a:pt x="99534" y="67761"/>
                  <a:pt x="109352" y="64493"/>
                </a:cubicBezTo>
                <a:cubicBezTo>
                  <a:pt x="101851" y="75726"/>
                  <a:pt x="113102" y="83215"/>
                  <a:pt x="109352" y="90704"/>
                </a:cubicBezTo>
                <a:cubicBezTo>
                  <a:pt x="109352" y="68237"/>
                  <a:pt x="120602" y="60749"/>
                  <a:pt x="135602" y="68237"/>
                </a:cubicBezTo>
                <a:cubicBezTo>
                  <a:pt x="146852" y="94448"/>
                  <a:pt x="165603" y="49515"/>
                  <a:pt x="180603" y="57004"/>
                </a:cubicBezTo>
                <a:cubicBezTo>
                  <a:pt x="173103" y="83215"/>
                  <a:pt x="161853" y="101937"/>
                  <a:pt x="154353" y="113170"/>
                </a:cubicBezTo>
                <a:cubicBezTo>
                  <a:pt x="161853" y="124404"/>
                  <a:pt x="165603" y="113170"/>
                  <a:pt x="173103" y="124404"/>
                </a:cubicBezTo>
                <a:cubicBezTo>
                  <a:pt x="180603" y="105682"/>
                  <a:pt x="184353" y="79471"/>
                  <a:pt x="199354" y="68237"/>
                </a:cubicBezTo>
                <a:lnTo>
                  <a:pt x="199354" y="84619"/>
                </a:lnTo>
                <a:cubicBezTo>
                  <a:pt x="210604" y="75726"/>
                  <a:pt x="210604" y="49515"/>
                  <a:pt x="229354" y="53260"/>
                </a:cubicBezTo>
                <a:cubicBezTo>
                  <a:pt x="255605" y="64493"/>
                  <a:pt x="281855" y="64493"/>
                  <a:pt x="304356" y="68237"/>
                </a:cubicBezTo>
                <a:lnTo>
                  <a:pt x="304356" y="84619"/>
                </a:lnTo>
                <a:cubicBezTo>
                  <a:pt x="315606" y="49515"/>
                  <a:pt x="341857" y="71982"/>
                  <a:pt x="356857" y="57004"/>
                </a:cubicBezTo>
                <a:cubicBezTo>
                  <a:pt x="383107" y="75726"/>
                  <a:pt x="413108" y="42026"/>
                  <a:pt x="428108" y="71982"/>
                </a:cubicBezTo>
                <a:cubicBezTo>
                  <a:pt x="473109" y="60749"/>
                  <a:pt x="514360" y="45771"/>
                  <a:pt x="563111" y="57004"/>
                </a:cubicBezTo>
                <a:cubicBezTo>
                  <a:pt x="551861" y="83215"/>
                  <a:pt x="551861" y="83215"/>
                  <a:pt x="551861" y="83215"/>
                </a:cubicBezTo>
                <a:lnTo>
                  <a:pt x="557896" y="76019"/>
                </a:lnTo>
                <a:cubicBezTo>
                  <a:pt x="561939" y="76896"/>
                  <a:pt x="561236" y="97257"/>
                  <a:pt x="566861" y="94448"/>
                </a:cubicBezTo>
                <a:cubicBezTo>
                  <a:pt x="559361" y="71982"/>
                  <a:pt x="578111" y="64493"/>
                  <a:pt x="585612" y="49515"/>
                </a:cubicBezTo>
                <a:cubicBezTo>
                  <a:pt x="608112" y="71982"/>
                  <a:pt x="634363" y="49515"/>
                  <a:pt x="653113" y="30793"/>
                </a:cubicBezTo>
                <a:lnTo>
                  <a:pt x="653113" y="47175"/>
                </a:lnTo>
                <a:cubicBezTo>
                  <a:pt x="675614" y="15815"/>
                  <a:pt x="694364" y="45771"/>
                  <a:pt x="720614" y="53260"/>
                </a:cubicBezTo>
                <a:cubicBezTo>
                  <a:pt x="720614" y="60749"/>
                  <a:pt x="724365" y="79471"/>
                  <a:pt x="731865" y="75726"/>
                </a:cubicBezTo>
                <a:cubicBezTo>
                  <a:pt x="746865" y="45771"/>
                  <a:pt x="754365" y="49515"/>
                  <a:pt x="773116" y="30793"/>
                </a:cubicBezTo>
                <a:cubicBezTo>
                  <a:pt x="788116" y="30793"/>
                  <a:pt x="810616" y="38282"/>
                  <a:pt x="821867" y="53260"/>
                </a:cubicBezTo>
                <a:cubicBezTo>
                  <a:pt x="874368" y="12071"/>
                  <a:pt x="926869" y="42026"/>
                  <a:pt x="983120" y="15815"/>
                </a:cubicBezTo>
                <a:cubicBezTo>
                  <a:pt x="986870" y="38282"/>
                  <a:pt x="986870" y="38282"/>
                  <a:pt x="986870" y="38282"/>
                </a:cubicBezTo>
                <a:cubicBezTo>
                  <a:pt x="1039371" y="-6651"/>
                  <a:pt x="1103123" y="38282"/>
                  <a:pt x="1148123" y="15815"/>
                </a:cubicBezTo>
                <a:cubicBezTo>
                  <a:pt x="1144373" y="53260"/>
                  <a:pt x="1144373" y="53260"/>
                  <a:pt x="1144373" y="53260"/>
                </a:cubicBezTo>
                <a:cubicBezTo>
                  <a:pt x="1155624" y="64493"/>
                  <a:pt x="1174374" y="42026"/>
                  <a:pt x="1170624" y="15815"/>
                </a:cubicBezTo>
                <a:cubicBezTo>
                  <a:pt x="1185624" y="30793"/>
                  <a:pt x="1208125" y="838"/>
                  <a:pt x="1215625" y="30793"/>
                </a:cubicBezTo>
                <a:cubicBezTo>
                  <a:pt x="1230625" y="38282"/>
                  <a:pt x="1234375" y="15815"/>
                  <a:pt x="1245626" y="8326"/>
                </a:cubicBezTo>
                <a:cubicBezTo>
                  <a:pt x="1272400" y="21693"/>
                  <a:pt x="1284240" y="23131"/>
                  <a:pt x="1304900" y="17006"/>
                </a:cubicBezTo>
                <a:cubicBezTo>
                  <a:pt x="1302101" y="25479"/>
                  <a:pt x="1303175" y="38282"/>
                  <a:pt x="1309377" y="38282"/>
                </a:cubicBezTo>
                <a:cubicBezTo>
                  <a:pt x="1320627" y="30793"/>
                  <a:pt x="1346878" y="49515"/>
                  <a:pt x="1335627" y="4582"/>
                </a:cubicBezTo>
                <a:cubicBezTo>
                  <a:pt x="1365628" y="30793"/>
                  <a:pt x="1403129" y="-10396"/>
                  <a:pt x="1433129" y="23304"/>
                </a:cubicBezTo>
                <a:cubicBezTo>
                  <a:pt x="1429379" y="12071"/>
                  <a:pt x="1436880" y="8326"/>
                  <a:pt x="1440630" y="838"/>
                </a:cubicBezTo>
                <a:cubicBezTo>
                  <a:pt x="1466880" y="838"/>
                  <a:pt x="1493131" y="27049"/>
                  <a:pt x="1511881" y="4582"/>
                </a:cubicBezTo>
                <a:cubicBezTo>
                  <a:pt x="1515631" y="12071"/>
                  <a:pt x="1504381" y="27049"/>
                  <a:pt x="1515631" y="27049"/>
                </a:cubicBezTo>
                <a:cubicBezTo>
                  <a:pt x="1523131" y="23304"/>
                  <a:pt x="1515631" y="12071"/>
                  <a:pt x="1523131" y="4582"/>
                </a:cubicBezTo>
                <a:cubicBezTo>
                  <a:pt x="1533444" y="-98"/>
                  <a:pt x="1543757" y="-801"/>
                  <a:pt x="1554011" y="72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9" name="Freeform 19">
            <a:extLst>
              <a:ext uri="{FF2B5EF4-FFF2-40B4-BE49-F238E27FC236}">
                <a16:creationId xmlns:a16="http://schemas.microsoft.com/office/drawing/2014/main" id="{8C1BB5F3-A2F1-4E8D-A127-82462A8A54FF}"/>
              </a:ext>
            </a:extLst>
          </p:cNvPr>
          <p:cNvSpPr>
            <a:spLocks noEditPoints="1"/>
          </p:cNvSpPr>
          <p:nvPr/>
        </p:nvSpPr>
        <p:spPr bwMode="auto">
          <a:xfrm>
            <a:off x="8752194" y="2636880"/>
            <a:ext cx="1979100" cy="954433"/>
          </a:xfrm>
          <a:custGeom>
            <a:avLst/>
            <a:gdLst>
              <a:gd name="T0" fmla="*/ 2147483646 w 236"/>
              <a:gd name="T1" fmla="*/ 2147483646 h 158"/>
              <a:gd name="T2" fmla="*/ 2147483646 w 236"/>
              <a:gd name="T3" fmla="*/ 2147483646 h 158"/>
              <a:gd name="T4" fmla="*/ 2147483646 w 236"/>
              <a:gd name="T5" fmla="*/ 2147483646 h 158"/>
              <a:gd name="T6" fmla="*/ 2147483646 w 236"/>
              <a:gd name="T7" fmla="*/ 2147483646 h 158"/>
              <a:gd name="T8" fmla="*/ 2147483646 w 236"/>
              <a:gd name="T9" fmla="*/ 2147483646 h 158"/>
              <a:gd name="T10" fmla="*/ 2147483646 w 236"/>
              <a:gd name="T11" fmla="*/ 2147483646 h 158"/>
              <a:gd name="T12" fmla="*/ 2147483646 w 236"/>
              <a:gd name="T13" fmla="*/ 2147483646 h 158"/>
              <a:gd name="T14" fmla="*/ 2147483646 w 236"/>
              <a:gd name="T15" fmla="*/ 2147483646 h 158"/>
              <a:gd name="T16" fmla="*/ 2147483646 w 236"/>
              <a:gd name="T17" fmla="*/ 2147483646 h 158"/>
              <a:gd name="T18" fmla="*/ 2147483646 w 236"/>
              <a:gd name="T19" fmla="*/ 2147483646 h 158"/>
              <a:gd name="T20" fmla="*/ 2147483646 w 236"/>
              <a:gd name="T21" fmla="*/ 2147483646 h 158"/>
              <a:gd name="T22" fmla="*/ 2147483646 w 236"/>
              <a:gd name="T23" fmla="*/ 2147483646 h 158"/>
              <a:gd name="T24" fmla="*/ 2147483646 w 236"/>
              <a:gd name="T25" fmla="*/ 2147483646 h 158"/>
              <a:gd name="T26" fmla="*/ 2147483646 w 236"/>
              <a:gd name="T27" fmla="*/ 2147483646 h 158"/>
              <a:gd name="T28" fmla="*/ 2147483646 w 236"/>
              <a:gd name="T29" fmla="*/ 2147483646 h 158"/>
              <a:gd name="T30" fmla="*/ 2147483646 w 236"/>
              <a:gd name="T31" fmla="*/ 2147483646 h 158"/>
              <a:gd name="T32" fmla="*/ 2147483646 w 236"/>
              <a:gd name="T33" fmla="*/ 2147483646 h 158"/>
              <a:gd name="T34" fmla="*/ 2147483646 w 236"/>
              <a:gd name="T35" fmla="*/ 2147483646 h 158"/>
              <a:gd name="T36" fmla="*/ 2147483646 w 236"/>
              <a:gd name="T37" fmla="*/ 2147483646 h 158"/>
              <a:gd name="T38" fmla="*/ 2147483646 w 236"/>
              <a:gd name="T39" fmla="*/ 2147483646 h 158"/>
              <a:gd name="T40" fmla="*/ 2147483646 w 236"/>
              <a:gd name="T41" fmla="*/ 2147483646 h 158"/>
              <a:gd name="T42" fmla="*/ 2147483646 w 236"/>
              <a:gd name="T43" fmla="*/ 2147483646 h 158"/>
              <a:gd name="T44" fmla="*/ 2147483646 w 236"/>
              <a:gd name="T45" fmla="*/ 2147483646 h 158"/>
              <a:gd name="T46" fmla="*/ 2147483646 w 236"/>
              <a:gd name="T47" fmla="*/ 2147483646 h 158"/>
              <a:gd name="T48" fmla="*/ 2147483646 w 236"/>
              <a:gd name="T49" fmla="*/ 2147483646 h 158"/>
              <a:gd name="T50" fmla="*/ 2147483646 w 236"/>
              <a:gd name="T51" fmla="*/ 2147483646 h 158"/>
              <a:gd name="T52" fmla="*/ 2147483646 w 236"/>
              <a:gd name="T53" fmla="*/ 2147483646 h 158"/>
              <a:gd name="T54" fmla="*/ 2147483646 w 236"/>
              <a:gd name="T55" fmla="*/ 2147483646 h 158"/>
              <a:gd name="T56" fmla="*/ 2147483646 w 236"/>
              <a:gd name="T57" fmla="*/ 2147483646 h 158"/>
              <a:gd name="T58" fmla="*/ 2147483646 w 236"/>
              <a:gd name="T59" fmla="*/ 2147483646 h 158"/>
              <a:gd name="T60" fmla="*/ 2147483646 w 236"/>
              <a:gd name="T61" fmla="*/ 2147483646 h 158"/>
              <a:gd name="T62" fmla="*/ 2147483646 w 236"/>
              <a:gd name="T63" fmla="*/ 2147483646 h 158"/>
              <a:gd name="T64" fmla="*/ 2147483646 w 236"/>
              <a:gd name="T65" fmla="*/ 2147483646 h 158"/>
              <a:gd name="T66" fmla="*/ 2147483646 w 236"/>
              <a:gd name="T67" fmla="*/ 2147483646 h 158"/>
              <a:gd name="T68" fmla="*/ 0 w 236"/>
              <a:gd name="T69" fmla="*/ 2147483646 h 158"/>
              <a:gd name="T70" fmla="*/ 2147483646 w 236"/>
              <a:gd name="T71" fmla="*/ 2147483646 h 158"/>
              <a:gd name="T72" fmla="*/ 2147483646 w 236"/>
              <a:gd name="T73" fmla="*/ 2147483646 h 158"/>
              <a:gd name="T74" fmla="*/ 2147483646 w 236"/>
              <a:gd name="T75" fmla="*/ 2147483646 h 158"/>
              <a:gd name="T76" fmla="*/ 2147483646 w 236"/>
              <a:gd name="T77" fmla="*/ 2147483646 h 158"/>
              <a:gd name="T78" fmla="*/ 2147483646 w 236"/>
              <a:gd name="T79" fmla="*/ 2147483646 h 158"/>
              <a:gd name="T80" fmla="*/ 2147483646 w 236"/>
              <a:gd name="T81" fmla="*/ 2147483646 h 158"/>
              <a:gd name="T82" fmla="*/ 2147483646 w 236"/>
              <a:gd name="T83" fmla="*/ 2147483646 h 158"/>
              <a:gd name="T84" fmla="*/ 2147483646 w 236"/>
              <a:gd name="T85" fmla="*/ 2147483646 h 158"/>
              <a:gd name="T86" fmla="*/ 2147483646 w 236"/>
              <a:gd name="T87" fmla="*/ 2147483646 h 158"/>
              <a:gd name="T88" fmla="*/ 2147483646 w 236"/>
              <a:gd name="T89" fmla="*/ 2147483646 h 158"/>
              <a:gd name="T90" fmla="*/ 2147483646 w 236"/>
              <a:gd name="T91" fmla="*/ 2147483646 h 158"/>
              <a:gd name="T92" fmla="*/ 2147483646 w 236"/>
              <a:gd name="T93" fmla="*/ 2147483646 h 158"/>
              <a:gd name="T94" fmla="*/ 2147483646 w 236"/>
              <a:gd name="T95" fmla="*/ 2147483646 h 158"/>
              <a:gd name="T96" fmla="*/ 2147483646 w 236"/>
              <a:gd name="T97" fmla="*/ 2147483646 h 158"/>
              <a:gd name="T98" fmla="*/ 2147483646 w 236"/>
              <a:gd name="T99" fmla="*/ 2147483646 h 158"/>
              <a:gd name="T100" fmla="*/ 2147483646 w 236"/>
              <a:gd name="T101" fmla="*/ 2147483646 h 158"/>
              <a:gd name="T102" fmla="*/ 2147483646 w 236"/>
              <a:gd name="T103" fmla="*/ 2147483646 h 158"/>
              <a:gd name="T104" fmla="*/ 2147483646 w 236"/>
              <a:gd name="T105" fmla="*/ 2147483646 h 158"/>
              <a:gd name="T106" fmla="*/ 2147483646 w 236"/>
              <a:gd name="T107" fmla="*/ 2147483646 h 158"/>
              <a:gd name="T108" fmla="*/ 2147483646 w 236"/>
              <a:gd name="T109" fmla="*/ 2147483646 h 158"/>
              <a:gd name="T110" fmla="*/ 2147483646 w 236"/>
              <a:gd name="T111" fmla="*/ 2147483646 h 158"/>
              <a:gd name="T112" fmla="*/ 2147483646 w 236"/>
              <a:gd name="T113" fmla="*/ 2147483646 h 158"/>
              <a:gd name="T114" fmla="*/ 2147483646 w 236"/>
              <a:gd name="T115" fmla="*/ 2147483646 h 158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236"/>
              <a:gd name="T175" fmla="*/ 0 h 158"/>
              <a:gd name="T176" fmla="*/ 236 w 236"/>
              <a:gd name="T177" fmla="*/ 158 h 158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236" h="158">
                <a:moveTo>
                  <a:pt x="235" y="71"/>
                </a:moveTo>
                <a:cubicBezTo>
                  <a:pt x="235" y="69"/>
                  <a:pt x="234" y="67"/>
                  <a:pt x="233" y="66"/>
                </a:cubicBezTo>
                <a:cubicBezTo>
                  <a:pt x="233" y="67"/>
                  <a:pt x="234" y="66"/>
                  <a:pt x="234" y="67"/>
                </a:cubicBezTo>
                <a:cubicBezTo>
                  <a:pt x="233" y="68"/>
                  <a:pt x="232" y="66"/>
                  <a:pt x="232" y="65"/>
                </a:cubicBezTo>
                <a:cubicBezTo>
                  <a:pt x="232" y="65"/>
                  <a:pt x="232" y="65"/>
                  <a:pt x="232" y="65"/>
                </a:cubicBezTo>
                <a:cubicBezTo>
                  <a:pt x="232" y="63"/>
                  <a:pt x="232" y="62"/>
                  <a:pt x="232" y="61"/>
                </a:cubicBezTo>
                <a:cubicBezTo>
                  <a:pt x="232" y="59"/>
                  <a:pt x="232" y="62"/>
                  <a:pt x="233" y="61"/>
                </a:cubicBezTo>
                <a:cubicBezTo>
                  <a:pt x="234" y="61"/>
                  <a:pt x="234" y="57"/>
                  <a:pt x="234" y="56"/>
                </a:cubicBezTo>
                <a:cubicBezTo>
                  <a:pt x="234" y="56"/>
                  <a:pt x="233" y="55"/>
                  <a:pt x="233" y="55"/>
                </a:cubicBezTo>
                <a:cubicBezTo>
                  <a:pt x="232" y="54"/>
                  <a:pt x="234" y="54"/>
                  <a:pt x="234" y="53"/>
                </a:cubicBezTo>
                <a:cubicBezTo>
                  <a:pt x="231" y="49"/>
                  <a:pt x="231" y="49"/>
                  <a:pt x="231" y="49"/>
                </a:cubicBezTo>
                <a:cubicBezTo>
                  <a:pt x="231" y="49"/>
                  <a:pt x="232" y="48"/>
                  <a:pt x="233" y="49"/>
                </a:cubicBezTo>
                <a:cubicBezTo>
                  <a:pt x="232" y="46"/>
                  <a:pt x="230" y="44"/>
                  <a:pt x="229" y="42"/>
                </a:cubicBezTo>
                <a:cubicBezTo>
                  <a:pt x="230" y="41"/>
                  <a:pt x="229" y="38"/>
                  <a:pt x="229" y="37"/>
                </a:cubicBezTo>
                <a:cubicBezTo>
                  <a:pt x="230" y="36"/>
                  <a:pt x="229" y="38"/>
                  <a:pt x="229" y="38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1" y="39"/>
                  <a:pt x="232" y="36"/>
                  <a:pt x="233" y="37"/>
                </a:cubicBezTo>
                <a:cubicBezTo>
                  <a:pt x="232" y="36"/>
                  <a:pt x="233" y="32"/>
                  <a:pt x="233" y="29"/>
                </a:cubicBezTo>
                <a:cubicBezTo>
                  <a:pt x="231" y="31"/>
                  <a:pt x="232" y="26"/>
                  <a:pt x="230" y="26"/>
                </a:cubicBezTo>
                <a:cubicBezTo>
                  <a:pt x="230" y="23"/>
                  <a:pt x="232" y="24"/>
                  <a:pt x="232" y="23"/>
                </a:cubicBezTo>
                <a:cubicBezTo>
                  <a:pt x="231" y="20"/>
                  <a:pt x="231" y="17"/>
                  <a:pt x="231" y="14"/>
                </a:cubicBezTo>
                <a:cubicBezTo>
                  <a:pt x="232" y="15"/>
                  <a:pt x="233" y="15"/>
                  <a:pt x="231" y="14"/>
                </a:cubicBezTo>
                <a:cubicBezTo>
                  <a:pt x="231" y="14"/>
                  <a:pt x="231" y="14"/>
                  <a:pt x="231" y="14"/>
                </a:cubicBezTo>
                <a:cubicBezTo>
                  <a:pt x="232" y="14"/>
                  <a:pt x="232" y="14"/>
                  <a:pt x="232" y="14"/>
                </a:cubicBezTo>
                <a:cubicBezTo>
                  <a:pt x="231" y="12"/>
                  <a:pt x="231" y="7"/>
                  <a:pt x="230" y="5"/>
                </a:cubicBezTo>
                <a:cubicBezTo>
                  <a:pt x="230" y="5"/>
                  <a:pt x="230" y="5"/>
                  <a:pt x="231" y="5"/>
                </a:cubicBezTo>
                <a:cubicBezTo>
                  <a:pt x="228" y="0"/>
                  <a:pt x="230" y="6"/>
                  <a:pt x="227" y="5"/>
                </a:cubicBezTo>
                <a:cubicBezTo>
                  <a:pt x="228" y="4"/>
                  <a:pt x="228" y="4"/>
                  <a:pt x="228" y="4"/>
                </a:cubicBezTo>
                <a:cubicBezTo>
                  <a:pt x="226" y="5"/>
                  <a:pt x="224" y="3"/>
                  <a:pt x="222" y="5"/>
                </a:cubicBezTo>
                <a:cubicBezTo>
                  <a:pt x="222" y="5"/>
                  <a:pt x="222" y="4"/>
                  <a:pt x="222" y="4"/>
                </a:cubicBezTo>
                <a:cubicBezTo>
                  <a:pt x="222" y="4"/>
                  <a:pt x="221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18" y="5"/>
                  <a:pt x="217" y="5"/>
                  <a:pt x="216" y="6"/>
                </a:cubicBezTo>
                <a:cubicBezTo>
                  <a:pt x="216" y="6"/>
                  <a:pt x="216" y="5"/>
                  <a:pt x="217" y="5"/>
                </a:cubicBezTo>
                <a:cubicBezTo>
                  <a:pt x="215" y="4"/>
                  <a:pt x="215" y="6"/>
                  <a:pt x="213" y="6"/>
                </a:cubicBezTo>
                <a:cubicBezTo>
                  <a:pt x="212" y="6"/>
                  <a:pt x="211" y="5"/>
                  <a:pt x="212" y="5"/>
                </a:cubicBezTo>
                <a:cubicBezTo>
                  <a:pt x="211" y="6"/>
                  <a:pt x="208" y="6"/>
                  <a:pt x="207" y="7"/>
                </a:cubicBezTo>
                <a:cubicBezTo>
                  <a:pt x="207" y="6"/>
                  <a:pt x="206" y="6"/>
                  <a:pt x="205" y="6"/>
                </a:cubicBezTo>
                <a:cubicBezTo>
                  <a:pt x="194" y="7"/>
                  <a:pt x="184" y="7"/>
                  <a:pt x="173" y="10"/>
                </a:cubicBezTo>
                <a:cubicBezTo>
                  <a:pt x="172" y="8"/>
                  <a:pt x="176" y="8"/>
                  <a:pt x="175" y="7"/>
                </a:cubicBezTo>
                <a:cubicBezTo>
                  <a:pt x="175" y="9"/>
                  <a:pt x="173" y="8"/>
                  <a:pt x="170" y="8"/>
                </a:cubicBezTo>
                <a:cubicBezTo>
                  <a:pt x="170" y="8"/>
                  <a:pt x="170" y="8"/>
                  <a:pt x="170" y="8"/>
                </a:cubicBezTo>
                <a:cubicBezTo>
                  <a:pt x="168" y="9"/>
                  <a:pt x="168" y="8"/>
                  <a:pt x="166" y="8"/>
                </a:cubicBezTo>
                <a:cubicBezTo>
                  <a:pt x="166" y="9"/>
                  <a:pt x="166" y="9"/>
                  <a:pt x="166" y="9"/>
                </a:cubicBezTo>
                <a:cubicBezTo>
                  <a:pt x="165" y="10"/>
                  <a:pt x="163" y="7"/>
                  <a:pt x="162" y="9"/>
                </a:cubicBezTo>
                <a:cubicBezTo>
                  <a:pt x="161" y="8"/>
                  <a:pt x="161" y="8"/>
                  <a:pt x="161" y="8"/>
                </a:cubicBezTo>
                <a:cubicBezTo>
                  <a:pt x="159" y="10"/>
                  <a:pt x="158" y="7"/>
                  <a:pt x="157" y="9"/>
                </a:cubicBezTo>
                <a:cubicBezTo>
                  <a:pt x="157" y="9"/>
                  <a:pt x="157" y="9"/>
                  <a:pt x="157" y="9"/>
                </a:cubicBezTo>
                <a:cubicBezTo>
                  <a:pt x="154" y="8"/>
                  <a:pt x="152" y="11"/>
                  <a:pt x="151" y="10"/>
                </a:cubicBezTo>
                <a:cubicBezTo>
                  <a:pt x="148" y="10"/>
                  <a:pt x="146" y="10"/>
                  <a:pt x="146" y="12"/>
                </a:cubicBezTo>
                <a:cubicBezTo>
                  <a:pt x="145" y="11"/>
                  <a:pt x="145" y="10"/>
                  <a:pt x="146" y="10"/>
                </a:cubicBezTo>
                <a:cubicBezTo>
                  <a:pt x="138" y="11"/>
                  <a:pt x="129" y="11"/>
                  <a:pt x="122" y="13"/>
                </a:cubicBezTo>
                <a:cubicBezTo>
                  <a:pt x="121" y="13"/>
                  <a:pt x="122" y="13"/>
                  <a:pt x="122" y="12"/>
                </a:cubicBezTo>
                <a:cubicBezTo>
                  <a:pt x="118" y="14"/>
                  <a:pt x="113" y="11"/>
                  <a:pt x="110" y="14"/>
                </a:cubicBezTo>
                <a:cubicBezTo>
                  <a:pt x="109" y="15"/>
                  <a:pt x="109" y="15"/>
                  <a:pt x="109" y="15"/>
                </a:cubicBezTo>
                <a:cubicBezTo>
                  <a:pt x="108" y="15"/>
                  <a:pt x="108" y="14"/>
                  <a:pt x="107" y="13"/>
                </a:cubicBezTo>
                <a:cubicBezTo>
                  <a:pt x="106" y="14"/>
                  <a:pt x="103" y="14"/>
                  <a:pt x="102" y="15"/>
                </a:cubicBezTo>
                <a:cubicBezTo>
                  <a:pt x="102" y="14"/>
                  <a:pt x="102" y="14"/>
                  <a:pt x="102" y="14"/>
                </a:cubicBezTo>
                <a:cubicBezTo>
                  <a:pt x="100" y="14"/>
                  <a:pt x="98" y="15"/>
                  <a:pt x="96" y="15"/>
                </a:cubicBezTo>
                <a:cubicBezTo>
                  <a:pt x="97" y="14"/>
                  <a:pt x="97" y="14"/>
                  <a:pt x="97" y="14"/>
                </a:cubicBezTo>
                <a:cubicBezTo>
                  <a:pt x="86" y="12"/>
                  <a:pt x="73" y="11"/>
                  <a:pt x="65" y="13"/>
                </a:cubicBezTo>
                <a:cubicBezTo>
                  <a:pt x="63" y="14"/>
                  <a:pt x="64" y="11"/>
                  <a:pt x="63" y="12"/>
                </a:cubicBezTo>
                <a:cubicBezTo>
                  <a:pt x="54" y="14"/>
                  <a:pt x="44" y="10"/>
                  <a:pt x="36" y="13"/>
                </a:cubicBezTo>
                <a:cubicBezTo>
                  <a:pt x="30" y="13"/>
                  <a:pt x="28" y="17"/>
                  <a:pt x="28" y="17"/>
                </a:cubicBezTo>
                <a:cubicBezTo>
                  <a:pt x="43" y="17"/>
                  <a:pt x="56" y="19"/>
                  <a:pt x="71" y="21"/>
                </a:cubicBezTo>
                <a:cubicBezTo>
                  <a:pt x="76" y="21"/>
                  <a:pt x="82" y="21"/>
                  <a:pt x="87" y="21"/>
                </a:cubicBezTo>
                <a:cubicBezTo>
                  <a:pt x="106" y="21"/>
                  <a:pt x="126" y="24"/>
                  <a:pt x="145" y="21"/>
                </a:cubicBezTo>
                <a:cubicBezTo>
                  <a:pt x="144" y="21"/>
                  <a:pt x="145" y="20"/>
                  <a:pt x="146" y="20"/>
                </a:cubicBezTo>
                <a:cubicBezTo>
                  <a:pt x="147" y="20"/>
                  <a:pt x="147" y="20"/>
                  <a:pt x="147" y="20"/>
                </a:cubicBezTo>
                <a:cubicBezTo>
                  <a:pt x="148" y="19"/>
                  <a:pt x="148" y="19"/>
                  <a:pt x="148" y="19"/>
                </a:cubicBezTo>
                <a:cubicBezTo>
                  <a:pt x="150" y="19"/>
                  <a:pt x="149" y="20"/>
                  <a:pt x="148" y="21"/>
                </a:cubicBezTo>
                <a:cubicBezTo>
                  <a:pt x="156" y="20"/>
                  <a:pt x="163" y="19"/>
                  <a:pt x="170" y="19"/>
                </a:cubicBezTo>
                <a:cubicBezTo>
                  <a:pt x="171" y="18"/>
                  <a:pt x="174" y="19"/>
                  <a:pt x="174" y="17"/>
                </a:cubicBezTo>
                <a:cubicBezTo>
                  <a:pt x="175" y="17"/>
                  <a:pt x="174" y="18"/>
                  <a:pt x="174" y="18"/>
                </a:cubicBezTo>
                <a:cubicBezTo>
                  <a:pt x="180" y="17"/>
                  <a:pt x="180" y="17"/>
                  <a:pt x="185" y="18"/>
                </a:cubicBezTo>
                <a:cubicBezTo>
                  <a:pt x="195" y="18"/>
                  <a:pt x="205" y="17"/>
                  <a:pt x="215" y="16"/>
                </a:cubicBezTo>
                <a:cubicBezTo>
                  <a:pt x="220" y="15"/>
                  <a:pt x="220" y="15"/>
                  <a:pt x="220" y="15"/>
                </a:cubicBezTo>
                <a:cubicBezTo>
                  <a:pt x="220" y="19"/>
                  <a:pt x="220" y="19"/>
                  <a:pt x="220" y="19"/>
                </a:cubicBezTo>
                <a:cubicBezTo>
                  <a:pt x="221" y="39"/>
                  <a:pt x="223" y="59"/>
                  <a:pt x="222" y="80"/>
                </a:cubicBezTo>
                <a:cubicBezTo>
                  <a:pt x="225" y="83"/>
                  <a:pt x="223" y="88"/>
                  <a:pt x="225" y="91"/>
                </a:cubicBezTo>
                <a:cubicBezTo>
                  <a:pt x="225" y="91"/>
                  <a:pt x="225" y="91"/>
                  <a:pt x="225" y="91"/>
                </a:cubicBezTo>
                <a:cubicBezTo>
                  <a:pt x="225" y="94"/>
                  <a:pt x="224" y="95"/>
                  <a:pt x="223" y="99"/>
                </a:cubicBezTo>
                <a:cubicBezTo>
                  <a:pt x="224" y="99"/>
                  <a:pt x="223" y="101"/>
                  <a:pt x="224" y="100"/>
                </a:cubicBezTo>
                <a:cubicBezTo>
                  <a:pt x="226" y="102"/>
                  <a:pt x="222" y="103"/>
                  <a:pt x="223" y="105"/>
                </a:cubicBezTo>
                <a:cubicBezTo>
                  <a:pt x="222" y="105"/>
                  <a:pt x="224" y="105"/>
                  <a:pt x="223" y="105"/>
                </a:cubicBezTo>
                <a:cubicBezTo>
                  <a:pt x="224" y="110"/>
                  <a:pt x="223" y="104"/>
                  <a:pt x="220" y="110"/>
                </a:cubicBezTo>
                <a:cubicBezTo>
                  <a:pt x="221" y="117"/>
                  <a:pt x="219" y="129"/>
                  <a:pt x="217" y="130"/>
                </a:cubicBezTo>
                <a:cubicBezTo>
                  <a:pt x="217" y="130"/>
                  <a:pt x="217" y="130"/>
                  <a:pt x="217" y="130"/>
                </a:cubicBezTo>
                <a:cubicBezTo>
                  <a:pt x="215" y="128"/>
                  <a:pt x="214" y="132"/>
                  <a:pt x="213" y="131"/>
                </a:cubicBezTo>
                <a:cubicBezTo>
                  <a:pt x="213" y="131"/>
                  <a:pt x="213" y="131"/>
                  <a:pt x="214" y="130"/>
                </a:cubicBezTo>
                <a:cubicBezTo>
                  <a:pt x="209" y="131"/>
                  <a:pt x="207" y="133"/>
                  <a:pt x="203" y="133"/>
                </a:cubicBezTo>
                <a:cubicBezTo>
                  <a:pt x="200" y="135"/>
                  <a:pt x="195" y="134"/>
                  <a:pt x="193" y="136"/>
                </a:cubicBezTo>
                <a:cubicBezTo>
                  <a:pt x="193" y="135"/>
                  <a:pt x="191" y="135"/>
                  <a:pt x="190" y="135"/>
                </a:cubicBezTo>
                <a:cubicBezTo>
                  <a:pt x="188" y="138"/>
                  <a:pt x="183" y="135"/>
                  <a:pt x="181" y="138"/>
                </a:cubicBezTo>
                <a:cubicBezTo>
                  <a:pt x="181" y="137"/>
                  <a:pt x="181" y="137"/>
                  <a:pt x="181" y="137"/>
                </a:cubicBezTo>
                <a:cubicBezTo>
                  <a:pt x="171" y="140"/>
                  <a:pt x="160" y="140"/>
                  <a:pt x="150" y="142"/>
                </a:cubicBezTo>
                <a:cubicBezTo>
                  <a:pt x="145" y="143"/>
                  <a:pt x="138" y="141"/>
                  <a:pt x="132" y="142"/>
                </a:cubicBezTo>
                <a:cubicBezTo>
                  <a:pt x="131" y="143"/>
                  <a:pt x="132" y="143"/>
                  <a:pt x="131" y="144"/>
                </a:cubicBezTo>
                <a:cubicBezTo>
                  <a:pt x="129" y="144"/>
                  <a:pt x="131" y="143"/>
                  <a:pt x="130" y="142"/>
                </a:cubicBezTo>
                <a:cubicBezTo>
                  <a:pt x="127" y="144"/>
                  <a:pt x="123" y="142"/>
                  <a:pt x="119" y="142"/>
                </a:cubicBezTo>
                <a:cubicBezTo>
                  <a:pt x="118" y="143"/>
                  <a:pt x="117" y="143"/>
                  <a:pt x="118" y="143"/>
                </a:cubicBezTo>
                <a:cubicBezTo>
                  <a:pt x="113" y="142"/>
                  <a:pt x="107" y="144"/>
                  <a:pt x="103" y="142"/>
                </a:cubicBezTo>
                <a:cubicBezTo>
                  <a:pt x="104" y="145"/>
                  <a:pt x="100" y="144"/>
                  <a:pt x="99" y="144"/>
                </a:cubicBezTo>
                <a:cubicBezTo>
                  <a:pt x="98" y="144"/>
                  <a:pt x="98" y="143"/>
                  <a:pt x="98" y="143"/>
                </a:cubicBezTo>
                <a:cubicBezTo>
                  <a:pt x="95" y="143"/>
                  <a:pt x="93" y="143"/>
                  <a:pt x="89" y="142"/>
                </a:cubicBezTo>
                <a:cubicBezTo>
                  <a:pt x="87" y="142"/>
                  <a:pt x="87" y="143"/>
                  <a:pt x="84" y="143"/>
                </a:cubicBezTo>
                <a:cubicBezTo>
                  <a:pt x="83" y="141"/>
                  <a:pt x="80" y="142"/>
                  <a:pt x="78" y="142"/>
                </a:cubicBezTo>
                <a:cubicBezTo>
                  <a:pt x="78" y="143"/>
                  <a:pt x="75" y="144"/>
                  <a:pt x="73" y="143"/>
                </a:cubicBezTo>
                <a:cubicBezTo>
                  <a:pt x="74" y="141"/>
                  <a:pt x="74" y="141"/>
                  <a:pt x="74" y="141"/>
                </a:cubicBezTo>
                <a:cubicBezTo>
                  <a:pt x="67" y="142"/>
                  <a:pt x="57" y="138"/>
                  <a:pt x="49" y="139"/>
                </a:cubicBezTo>
                <a:cubicBezTo>
                  <a:pt x="48" y="138"/>
                  <a:pt x="48" y="138"/>
                  <a:pt x="48" y="138"/>
                </a:cubicBezTo>
                <a:cubicBezTo>
                  <a:pt x="40" y="139"/>
                  <a:pt x="32" y="135"/>
                  <a:pt x="24" y="136"/>
                </a:cubicBezTo>
                <a:cubicBezTo>
                  <a:pt x="22" y="135"/>
                  <a:pt x="18" y="134"/>
                  <a:pt x="16" y="134"/>
                </a:cubicBezTo>
                <a:cubicBezTo>
                  <a:pt x="16" y="134"/>
                  <a:pt x="16" y="134"/>
                  <a:pt x="15" y="134"/>
                </a:cubicBezTo>
                <a:cubicBezTo>
                  <a:pt x="17" y="131"/>
                  <a:pt x="18" y="129"/>
                  <a:pt x="17" y="126"/>
                </a:cubicBezTo>
                <a:cubicBezTo>
                  <a:pt x="18" y="126"/>
                  <a:pt x="18" y="126"/>
                  <a:pt x="18" y="126"/>
                </a:cubicBezTo>
                <a:cubicBezTo>
                  <a:pt x="17" y="123"/>
                  <a:pt x="17" y="119"/>
                  <a:pt x="18" y="115"/>
                </a:cubicBezTo>
                <a:cubicBezTo>
                  <a:pt x="18" y="114"/>
                  <a:pt x="18" y="111"/>
                  <a:pt x="17" y="112"/>
                </a:cubicBezTo>
                <a:cubicBezTo>
                  <a:pt x="16" y="111"/>
                  <a:pt x="18" y="112"/>
                  <a:pt x="17" y="110"/>
                </a:cubicBezTo>
                <a:cubicBezTo>
                  <a:pt x="19" y="112"/>
                  <a:pt x="19" y="112"/>
                  <a:pt x="19" y="112"/>
                </a:cubicBezTo>
                <a:cubicBezTo>
                  <a:pt x="20" y="104"/>
                  <a:pt x="20" y="98"/>
                  <a:pt x="20" y="90"/>
                </a:cubicBezTo>
                <a:cubicBezTo>
                  <a:pt x="22" y="88"/>
                  <a:pt x="20" y="83"/>
                  <a:pt x="21" y="79"/>
                </a:cubicBezTo>
                <a:cubicBezTo>
                  <a:pt x="21" y="77"/>
                  <a:pt x="22" y="73"/>
                  <a:pt x="20" y="71"/>
                </a:cubicBezTo>
                <a:cubicBezTo>
                  <a:pt x="21" y="71"/>
                  <a:pt x="21" y="71"/>
                  <a:pt x="21" y="71"/>
                </a:cubicBezTo>
                <a:cubicBezTo>
                  <a:pt x="21" y="67"/>
                  <a:pt x="21" y="63"/>
                  <a:pt x="22" y="59"/>
                </a:cubicBezTo>
                <a:cubicBezTo>
                  <a:pt x="22" y="56"/>
                  <a:pt x="21" y="56"/>
                  <a:pt x="20" y="54"/>
                </a:cubicBezTo>
                <a:cubicBezTo>
                  <a:pt x="21" y="54"/>
                  <a:pt x="21" y="54"/>
                  <a:pt x="21" y="54"/>
                </a:cubicBezTo>
                <a:cubicBezTo>
                  <a:pt x="20" y="52"/>
                  <a:pt x="19" y="52"/>
                  <a:pt x="18" y="51"/>
                </a:cubicBezTo>
                <a:cubicBezTo>
                  <a:pt x="19" y="49"/>
                  <a:pt x="18" y="49"/>
                  <a:pt x="18" y="47"/>
                </a:cubicBezTo>
                <a:cubicBezTo>
                  <a:pt x="19" y="49"/>
                  <a:pt x="20" y="50"/>
                  <a:pt x="21" y="51"/>
                </a:cubicBezTo>
                <a:cubicBezTo>
                  <a:pt x="22" y="49"/>
                  <a:pt x="19" y="46"/>
                  <a:pt x="21" y="44"/>
                </a:cubicBezTo>
                <a:cubicBezTo>
                  <a:pt x="21" y="42"/>
                  <a:pt x="21" y="40"/>
                  <a:pt x="19" y="40"/>
                </a:cubicBezTo>
                <a:cubicBezTo>
                  <a:pt x="20" y="41"/>
                  <a:pt x="20" y="39"/>
                  <a:pt x="21" y="40"/>
                </a:cubicBezTo>
                <a:cubicBezTo>
                  <a:pt x="20" y="38"/>
                  <a:pt x="20" y="37"/>
                  <a:pt x="20" y="36"/>
                </a:cubicBezTo>
                <a:cubicBezTo>
                  <a:pt x="20" y="37"/>
                  <a:pt x="20" y="37"/>
                  <a:pt x="20" y="37"/>
                </a:cubicBezTo>
                <a:cubicBezTo>
                  <a:pt x="19" y="37"/>
                  <a:pt x="19" y="35"/>
                  <a:pt x="17" y="35"/>
                </a:cubicBezTo>
                <a:cubicBezTo>
                  <a:pt x="18" y="36"/>
                  <a:pt x="18" y="36"/>
                  <a:pt x="18" y="37"/>
                </a:cubicBezTo>
                <a:cubicBezTo>
                  <a:pt x="17" y="37"/>
                  <a:pt x="16" y="34"/>
                  <a:pt x="17" y="34"/>
                </a:cubicBezTo>
                <a:cubicBezTo>
                  <a:pt x="18" y="33"/>
                  <a:pt x="19" y="35"/>
                  <a:pt x="19" y="34"/>
                </a:cubicBezTo>
                <a:cubicBezTo>
                  <a:pt x="17" y="30"/>
                  <a:pt x="17" y="30"/>
                  <a:pt x="17" y="30"/>
                </a:cubicBezTo>
                <a:cubicBezTo>
                  <a:pt x="17" y="30"/>
                  <a:pt x="17" y="32"/>
                  <a:pt x="16" y="32"/>
                </a:cubicBezTo>
                <a:cubicBezTo>
                  <a:pt x="17" y="33"/>
                  <a:pt x="17" y="33"/>
                  <a:pt x="17" y="33"/>
                </a:cubicBezTo>
                <a:cubicBezTo>
                  <a:pt x="16" y="33"/>
                  <a:pt x="16" y="33"/>
                  <a:pt x="16" y="33"/>
                </a:cubicBezTo>
                <a:cubicBezTo>
                  <a:pt x="16" y="36"/>
                  <a:pt x="15" y="39"/>
                  <a:pt x="16" y="42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2"/>
                  <a:pt x="19" y="44"/>
                  <a:pt x="18" y="46"/>
                </a:cubicBezTo>
                <a:cubicBezTo>
                  <a:pt x="17" y="45"/>
                  <a:pt x="17" y="45"/>
                  <a:pt x="16" y="45"/>
                </a:cubicBezTo>
                <a:cubicBezTo>
                  <a:pt x="16" y="46"/>
                  <a:pt x="17" y="46"/>
                  <a:pt x="17" y="47"/>
                </a:cubicBezTo>
                <a:cubicBezTo>
                  <a:pt x="15" y="46"/>
                  <a:pt x="15" y="46"/>
                  <a:pt x="15" y="46"/>
                </a:cubicBezTo>
                <a:cubicBezTo>
                  <a:pt x="17" y="47"/>
                  <a:pt x="16" y="51"/>
                  <a:pt x="16" y="52"/>
                </a:cubicBezTo>
                <a:cubicBezTo>
                  <a:pt x="16" y="51"/>
                  <a:pt x="16" y="51"/>
                  <a:pt x="16" y="51"/>
                </a:cubicBezTo>
                <a:cubicBezTo>
                  <a:pt x="15" y="54"/>
                  <a:pt x="17" y="51"/>
                  <a:pt x="17" y="53"/>
                </a:cubicBezTo>
                <a:cubicBezTo>
                  <a:pt x="17" y="54"/>
                  <a:pt x="15" y="53"/>
                  <a:pt x="14" y="55"/>
                </a:cubicBezTo>
                <a:cubicBezTo>
                  <a:pt x="14" y="58"/>
                  <a:pt x="16" y="62"/>
                  <a:pt x="14" y="65"/>
                </a:cubicBezTo>
                <a:cubicBezTo>
                  <a:pt x="14" y="68"/>
                  <a:pt x="15" y="70"/>
                  <a:pt x="16" y="73"/>
                </a:cubicBezTo>
                <a:cubicBezTo>
                  <a:pt x="16" y="75"/>
                  <a:pt x="14" y="72"/>
                  <a:pt x="15" y="75"/>
                </a:cubicBezTo>
                <a:cubicBezTo>
                  <a:pt x="14" y="74"/>
                  <a:pt x="13" y="75"/>
                  <a:pt x="13" y="75"/>
                </a:cubicBezTo>
                <a:cubicBezTo>
                  <a:pt x="13" y="75"/>
                  <a:pt x="12" y="79"/>
                  <a:pt x="14" y="77"/>
                </a:cubicBezTo>
                <a:cubicBezTo>
                  <a:pt x="14" y="80"/>
                  <a:pt x="13" y="84"/>
                  <a:pt x="13" y="87"/>
                </a:cubicBezTo>
                <a:cubicBezTo>
                  <a:pt x="13" y="86"/>
                  <a:pt x="12" y="86"/>
                  <a:pt x="11" y="87"/>
                </a:cubicBezTo>
                <a:cubicBezTo>
                  <a:pt x="12" y="88"/>
                  <a:pt x="13" y="91"/>
                  <a:pt x="12" y="94"/>
                </a:cubicBezTo>
                <a:cubicBezTo>
                  <a:pt x="14" y="94"/>
                  <a:pt x="14" y="93"/>
                  <a:pt x="15" y="93"/>
                </a:cubicBezTo>
                <a:cubicBezTo>
                  <a:pt x="15" y="94"/>
                  <a:pt x="15" y="94"/>
                  <a:pt x="15" y="95"/>
                </a:cubicBezTo>
                <a:cubicBezTo>
                  <a:pt x="14" y="95"/>
                  <a:pt x="12" y="95"/>
                  <a:pt x="12" y="97"/>
                </a:cubicBezTo>
                <a:cubicBezTo>
                  <a:pt x="10" y="97"/>
                  <a:pt x="12" y="93"/>
                  <a:pt x="10" y="94"/>
                </a:cubicBezTo>
                <a:cubicBezTo>
                  <a:pt x="9" y="93"/>
                  <a:pt x="9" y="89"/>
                  <a:pt x="10" y="88"/>
                </a:cubicBezTo>
                <a:cubicBezTo>
                  <a:pt x="9" y="85"/>
                  <a:pt x="10" y="89"/>
                  <a:pt x="8" y="89"/>
                </a:cubicBezTo>
                <a:cubicBezTo>
                  <a:pt x="8" y="91"/>
                  <a:pt x="9" y="92"/>
                  <a:pt x="9" y="95"/>
                </a:cubicBezTo>
                <a:cubicBezTo>
                  <a:pt x="10" y="95"/>
                  <a:pt x="10" y="94"/>
                  <a:pt x="11" y="95"/>
                </a:cubicBezTo>
                <a:cubicBezTo>
                  <a:pt x="12" y="98"/>
                  <a:pt x="9" y="99"/>
                  <a:pt x="9" y="99"/>
                </a:cubicBezTo>
                <a:cubicBezTo>
                  <a:pt x="9" y="98"/>
                  <a:pt x="9" y="98"/>
                  <a:pt x="9" y="98"/>
                </a:cubicBezTo>
                <a:cubicBezTo>
                  <a:pt x="8" y="100"/>
                  <a:pt x="9" y="100"/>
                  <a:pt x="9" y="102"/>
                </a:cubicBezTo>
                <a:cubicBezTo>
                  <a:pt x="6" y="103"/>
                  <a:pt x="9" y="99"/>
                  <a:pt x="7" y="98"/>
                </a:cubicBezTo>
                <a:cubicBezTo>
                  <a:pt x="6" y="100"/>
                  <a:pt x="6" y="100"/>
                  <a:pt x="6" y="100"/>
                </a:cubicBezTo>
                <a:cubicBezTo>
                  <a:pt x="5" y="103"/>
                  <a:pt x="7" y="101"/>
                  <a:pt x="6" y="104"/>
                </a:cubicBezTo>
                <a:cubicBezTo>
                  <a:pt x="6" y="103"/>
                  <a:pt x="6" y="103"/>
                  <a:pt x="6" y="103"/>
                </a:cubicBezTo>
                <a:cubicBezTo>
                  <a:pt x="6" y="105"/>
                  <a:pt x="6" y="105"/>
                  <a:pt x="6" y="105"/>
                </a:cubicBezTo>
                <a:cubicBezTo>
                  <a:pt x="7" y="105"/>
                  <a:pt x="8" y="105"/>
                  <a:pt x="8" y="103"/>
                </a:cubicBezTo>
                <a:cubicBezTo>
                  <a:pt x="10" y="105"/>
                  <a:pt x="8" y="105"/>
                  <a:pt x="8" y="107"/>
                </a:cubicBezTo>
                <a:cubicBezTo>
                  <a:pt x="9" y="108"/>
                  <a:pt x="8" y="106"/>
                  <a:pt x="10" y="106"/>
                </a:cubicBezTo>
                <a:cubicBezTo>
                  <a:pt x="11" y="106"/>
                  <a:pt x="10" y="108"/>
                  <a:pt x="11" y="109"/>
                </a:cubicBezTo>
                <a:cubicBezTo>
                  <a:pt x="10" y="112"/>
                  <a:pt x="9" y="110"/>
                  <a:pt x="8" y="111"/>
                </a:cubicBezTo>
                <a:cubicBezTo>
                  <a:pt x="8" y="111"/>
                  <a:pt x="8" y="109"/>
                  <a:pt x="9" y="109"/>
                </a:cubicBezTo>
                <a:cubicBezTo>
                  <a:pt x="8" y="107"/>
                  <a:pt x="6" y="110"/>
                  <a:pt x="5" y="108"/>
                </a:cubicBezTo>
                <a:cubicBezTo>
                  <a:pt x="4" y="110"/>
                  <a:pt x="6" y="110"/>
                  <a:pt x="6" y="111"/>
                </a:cubicBezTo>
                <a:cubicBezTo>
                  <a:pt x="6" y="111"/>
                  <a:pt x="7" y="112"/>
                  <a:pt x="8" y="111"/>
                </a:cubicBezTo>
                <a:cubicBezTo>
                  <a:pt x="11" y="115"/>
                  <a:pt x="5" y="113"/>
                  <a:pt x="5" y="117"/>
                </a:cubicBezTo>
                <a:cubicBezTo>
                  <a:pt x="7" y="116"/>
                  <a:pt x="7" y="122"/>
                  <a:pt x="10" y="119"/>
                </a:cubicBezTo>
                <a:cubicBezTo>
                  <a:pt x="10" y="120"/>
                  <a:pt x="11" y="121"/>
                  <a:pt x="10" y="122"/>
                </a:cubicBezTo>
                <a:cubicBezTo>
                  <a:pt x="9" y="121"/>
                  <a:pt x="9" y="124"/>
                  <a:pt x="8" y="122"/>
                </a:cubicBezTo>
                <a:cubicBezTo>
                  <a:pt x="8" y="123"/>
                  <a:pt x="8" y="123"/>
                  <a:pt x="8" y="123"/>
                </a:cubicBezTo>
                <a:cubicBezTo>
                  <a:pt x="6" y="121"/>
                  <a:pt x="6" y="121"/>
                  <a:pt x="6" y="121"/>
                </a:cubicBezTo>
                <a:cubicBezTo>
                  <a:pt x="5" y="122"/>
                  <a:pt x="4" y="124"/>
                  <a:pt x="3" y="125"/>
                </a:cubicBezTo>
                <a:cubicBezTo>
                  <a:pt x="3" y="126"/>
                  <a:pt x="4" y="124"/>
                  <a:pt x="4" y="126"/>
                </a:cubicBezTo>
                <a:cubicBezTo>
                  <a:pt x="4" y="126"/>
                  <a:pt x="3" y="127"/>
                  <a:pt x="3" y="128"/>
                </a:cubicBezTo>
                <a:cubicBezTo>
                  <a:pt x="4" y="126"/>
                  <a:pt x="5" y="128"/>
                  <a:pt x="5" y="129"/>
                </a:cubicBezTo>
                <a:cubicBezTo>
                  <a:pt x="5" y="131"/>
                  <a:pt x="3" y="132"/>
                  <a:pt x="3" y="132"/>
                </a:cubicBezTo>
                <a:cubicBezTo>
                  <a:pt x="2" y="130"/>
                  <a:pt x="2" y="130"/>
                  <a:pt x="2" y="130"/>
                </a:cubicBezTo>
                <a:cubicBezTo>
                  <a:pt x="3" y="131"/>
                  <a:pt x="1" y="130"/>
                  <a:pt x="1" y="132"/>
                </a:cubicBezTo>
                <a:cubicBezTo>
                  <a:pt x="2" y="132"/>
                  <a:pt x="3" y="133"/>
                  <a:pt x="4" y="134"/>
                </a:cubicBezTo>
                <a:cubicBezTo>
                  <a:pt x="4" y="135"/>
                  <a:pt x="3" y="136"/>
                  <a:pt x="3" y="136"/>
                </a:cubicBezTo>
                <a:cubicBezTo>
                  <a:pt x="3" y="134"/>
                  <a:pt x="3" y="134"/>
                  <a:pt x="3" y="134"/>
                </a:cubicBezTo>
                <a:cubicBezTo>
                  <a:pt x="3" y="135"/>
                  <a:pt x="2" y="135"/>
                  <a:pt x="1" y="135"/>
                </a:cubicBezTo>
                <a:cubicBezTo>
                  <a:pt x="1" y="136"/>
                  <a:pt x="1" y="136"/>
                  <a:pt x="1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1" y="138"/>
                  <a:pt x="1" y="138"/>
                  <a:pt x="1" y="137"/>
                </a:cubicBezTo>
                <a:cubicBezTo>
                  <a:pt x="2" y="139"/>
                  <a:pt x="4" y="142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9" y="147"/>
                  <a:pt x="9" y="147"/>
                  <a:pt x="9" y="147"/>
                </a:cubicBezTo>
                <a:cubicBezTo>
                  <a:pt x="10" y="147"/>
                  <a:pt x="10" y="148"/>
                  <a:pt x="9" y="148"/>
                </a:cubicBezTo>
                <a:cubicBezTo>
                  <a:pt x="10" y="147"/>
                  <a:pt x="11" y="148"/>
                  <a:pt x="12" y="148"/>
                </a:cubicBezTo>
                <a:cubicBezTo>
                  <a:pt x="12" y="148"/>
                  <a:pt x="12" y="148"/>
                  <a:pt x="12" y="148"/>
                </a:cubicBezTo>
                <a:cubicBezTo>
                  <a:pt x="13" y="148"/>
                  <a:pt x="15" y="147"/>
                  <a:pt x="15" y="148"/>
                </a:cubicBezTo>
                <a:cubicBezTo>
                  <a:pt x="15" y="146"/>
                  <a:pt x="14" y="148"/>
                  <a:pt x="13" y="147"/>
                </a:cubicBezTo>
                <a:cubicBezTo>
                  <a:pt x="12" y="145"/>
                  <a:pt x="15" y="146"/>
                  <a:pt x="15" y="146"/>
                </a:cubicBezTo>
                <a:cubicBezTo>
                  <a:pt x="15" y="148"/>
                  <a:pt x="18" y="147"/>
                  <a:pt x="19" y="147"/>
                </a:cubicBezTo>
                <a:cubicBezTo>
                  <a:pt x="20" y="148"/>
                  <a:pt x="20" y="148"/>
                  <a:pt x="20" y="149"/>
                </a:cubicBezTo>
                <a:cubicBezTo>
                  <a:pt x="21" y="147"/>
                  <a:pt x="21" y="147"/>
                  <a:pt x="21" y="147"/>
                </a:cubicBezTo>
                <a:cubicBezTo>
                  <a:pt x="21" y="150"/>
                  <a:pt x="24" y="147"/>
                  <a:pt x="25" y="148"/>
                </a:cubicBezTo>
                <a:cubicBezTo>
                  <a:pt x="24" y="149"/>
                  <a:pt x="24" y="150"/>
                  <a:pt x="25" y="150"/>
                </a:cubicBezTo>
                <a:cubicBezTo>
                  <a:pt x="24" y="148"/>
                  <a:pt x="28" y="149"/>
                  <a:pt x="27" y="147"/>
                </a:cubicBezTo>
                <a:cubicBezTo>
                  <a:pt x="30" y="148"/>
                  <a:pt x="26" y="149"/>
                  <a:pt x="27" y="151"/>
                </a:cubicBezTo>
                <a:cubicBezTo>
                  <a:pt x="29" y="150"/>
                  <a:pt x="30" y="152"/>
                  <a:pt x="31" y="151"/>
                </a:cubicBezTo>
                <a:cubicBezTo>
                  <a:pt x="29" y="150"/>
                  <a:pt x="31" y="150"/>
                  <a:pt x="32" y="149"/>
                </a:cubicBezTo>
                <a:cubicBezTo>
                  <a:pt x="34" y="149"/>
                  <a:pt x="31" y="150"/>
                  <a:pt x="33" y="151"/>
                </a:cubicBezTo>
                <a:cubicBezTo>
                  <a:pt x="34" y="150"/>
                  <a:pt x="35" y="149"/>
                  <a:pt x="34" y="148"/>
                </a:cubicBezTo>
                <a:cubicBezTo>
                  <a:pt x="35" y="149"/>
                  <a:pt x="37" y="148"/>
                  <a:pt x="38" y="149"/>
                </a:cubicBezTo>
                <a:cubicBezTo>
                  <a:pt x="39" y="150"/>
                  <a:pt x="35" y="149"/>
                  <a:pt x="36" y="150"/>
                </a:cubicBezTo>
                <a:cubicBezTo>
                  <a:pt x="39" y="151"/>
                  <a:pt x="38" y="148"/>
                  <a:pt x="41" y="148"/>
                </a:cubicBezTo>
                <a:cubicBezTo>
                  <a:pt x="40" y="147"/>
                  <a:pt x="42" y="145"/>
                  <a:pt x="43" y="145"/>
                </a:cubicBezTo>
                <a:cubicBezTo>
                  <a:pt x="46" y="145"/>
                  <a:pt x="42" y="145"/>
                  <a:pt x="43" y="147"/>
                </a:cubicBezTo>
                <a:cubicBezTo>
                  <a:pt x="44" y="147"/>
                  <a:pt x="44" y="147"/>
                  <a:pt x="44" y="147"/>
                </a:cubicBezTo>
                <a:cubicBezTo>
                  <a:pt x="46" y="149"/>
                  <a:pt x="40" y="149"/>
                  <a:pt x="41" y="151"/>
                </a:cubicBezTo>
                <a:cubicBezTo>
                  <a:pt x="43" y="151"/>
                  <a:pt x="43" y="151"/>
                  <a:pt x="43" y="151"/>
                </a:cubicBezTo>
                <a:cubicBezTo>
                  <a:pt x="42" y="151"/>
                  <a:pt x="42" y="152"/>
                  <a:pt x="42" y="153"/>
                </a:cubicBezTo>
                <a:cubicBezTo>
                  <a:pt x="43" y="151"/>
                  <a:pt x="46" y="153"/>
                  <a:pt x="46" y="153"/>
                </a:cubicBezTo>
                <a:cubicBezTo>
                  <a:pt x="46" y="151"/>
                  <a:pt x="45" y="153"/>
                  <a:pt x="45" y="152"/>
                </a:cubicBezTo>
                <a:cubicBezTo>
                  <a:pt x="47" y="152"/>
                  <a:pt x="48" y="150"/>
                  <a:pt x="50" y="151"/>
                </a:cubicBezTo>
                <a:cubicBezTo>
                  <a:pt x="48" y="152"/>
                  <a:pt x="50" y="153"/>
                  <a:pt x="49" y="153"/>
                </a:cubicBezTo>
                <a:cubicBezTo>
                  <a:pt x="51" y="154"/>
                  <a:pt x="50" y="152"/>
                  <a:pt x="52" y="153"/>
                </a:cubicBezTo>
                <a:cubicBezTo>
                  <a:pt x="51" y="153"/>
                  <a:pt x="51" y="153"/>
                  <a:pt x="51" y="153"/>
                </a:cubicBezTo>
                <a:cubicBezTo>
                  <a:pt x="57" y="154"/>
                  <a:pt x="65" y="155"/>
                  <a:pt x="71" y="153"/>
                </a:cubicBezTo>
                <a:cubicBezTo>
                  <a:pt x="72" y="154"/>
                  <a:pt x="73" y="155"/>
                  <a:pt x="76" y="156"/>
                </a:cubicBezTo>
                <a:cubicBezTo>
                  <a:pt x="75" y="155"/>
                  <a:pt x="77" y="155"/>
                  <a:pt x="77" y="154"/>
                </a:cubicBezTo>
                <a:cubicBezTo>
                  <a:pt x="79" y="156"/>
                  <a:pt x="79" y="156"/>
                  <a:pt x="79" y="156"/>
                </a:cubicBezTo>
                <a:cubicBezTo>
                  <a:pt x="80" y="157"/>
                  <a:pt x="83" y="156"/>
                  <a:pt x="85" y="155"/>
                </a:cubicBezTo>
                <a:cubicBezTo>
                  <a:pt x="85" y="156"/>
                  <a:pt x="85" y="156"/>
                  <a:pt x="85" y="156"/>
                </a:cubicBezTo>
                <a:cubicBezTo>
                  <a:pt x="87" y="157"/>
                  <a:pt x="87" y="156"/>
                  <a:pt x="87" y="155"/>
                </a:cubicBezTo>
                <a:cubicBezTo>
                  <a:pt x="88" y="156"/>
                  <a:pt x="88" y="156"/>
                  <a:pt x="88" y="156"/>
                </a:cubicBezTo>
                <a:cubicBezTo>
                  <a:pt x="89" y="155"/>
                  <a:pt x="89" y="155"/>
                  <a:pt x="89" y="155"/>
                </a:cubicBezTo>
                <a:cubicBezTo>
                  <a:pt x="90" y="155"/>
                  <a:pt x="92" y="155"/>
                  <a:pt x="92" y="157"/>
                </a:cubicBezTo>
                <a:cubicBezTo>
                  <a:pt x="93" y="157"/>
                  <a:pt x="93" y="156"/>
                  <a:pt x="93" y="156"/>
                </a:cubicBezTo>
                <a:cubicBezTo>
                  <a:pt x="94" y="157"/>
                  <a:pt x="99" y="157"/>
                  <a:pt x="101" y="157"/>
                </a:cubicBezTo>
                <a:cubicBezTo>
                  <a:pt x="100" y="156"/>
                  <a:pt x="100" y="156"/>
                  <a:pt x="100" y="155"/>
                </a:cubicBezTo>
                <a:cubicBezTo>
                  <a:pt x="101" y="153"/>
                  <a:pt x="101" y="155"/>
                  <a:pt x="102" y="154"/>
                </a:cubicBezTo>
                <a:cubicBezTo>
                  <a:pt x="102" y="155"/>
                  <a:pt x="103" y="156"/>
                  <a:pt x="102" y="156"/>
                </a:cubicBezTo>
                <a:cubicBezTo>
                  <a:pt x="106" y="158"/>
                  <a:pt x="111" y="157"/>
                  <a:pt x="116" y="157"/>
                </a:cubicBezTo>
                <a:cubicBezTo>
                  <a:pt x="117" y="157"/>
                  <a:pt x="117" y="157"/>
                  <a:pt x="117" y="156"/>
                </a:cubicBezTo>
                <a:cubicBezTo>
                  <a:pt x="120" y="158"/>
                  <a:pt x="124" y="156"/>
                  <a:pt x="127" y="157"/>
                </a:cubicBezTo>
                <a:cubicBezTo>
                  <a:pt x="127" y="156"/>
                  <a:pt x="128" y="154"/>
                  <a:pt x="129" y="154"/>
                </a:cubicBezTo>
                <a:cubicBezTo>
                  <a:pt x="131" y="153"/>
                  <a:pt x="130" y="156"/>
                  <a:pt x="132" y="157"/>
                </a:cubicBezTo>
                <a:cubicBezTo>
                  <a:pt x="133" y="156"/>
                  <a:pt x="135" y="156"/>
                  <a:pt x="135" y="156"/>
                </a:cubicBezTo>
                <a:cubicBezTo>
                  <a:pt x="135" y="156"/>
                  <a:pt x="135" y="156"/>
                  <a:pt x="135" y="156"/>
                </a:cubicBezTo>
                <a:cubicBezTo>
                  <a:pt x="136" y="155"/>
                  <a:pt x="138" y="155"/>
                  <a:pt x="139" y="155"/>
                </a:cubicBezTo>
                <a:cubicBezTo>
                  <a:pt x="139" y="156"/>
                  <a:pt x="139" y="156"/>
                  <a:pt x="139" y="156"/>
                </a:cubicBezTo>
                <a:cubicBezTo>
                  <a:pt x="140" y="156"/>
                  <a:pt x="142" y="156"/>
                  <a:pt x="143" y="156"/>
                </a:cubicBezTo>
                <a:cubicBezTo>
                  <a:pt x="143" y="155"/>
                  <a:pt x="146" y="156"/>
                  <a:pt x="147" y="154"/>
                </a:cubicBezTo>
                <a:cubicBezTo>
                  <a:pt x="147" y="155"/>
                  <a:pt x="146" y="155"/>
                  <a:pt x="147" y="155"/>
                </a:cubicBezTo>
                <a:cubicBezTo>
                  <a:pt x="147" y="154"/>
                  <a:pt x="147" y="154"/>
                  <a:pt x="147" y="154"/>
                </a:cubicBezTo>
                <a:cubicBezTo>
                  <a:pt x="149" y="154"/>
                  <a:pt x="149" y="154"/>
                  <a:pt x="149" y="154"/>
                </a:cubicBezTo>
                <a:cubicBezTo>
                  <a:pt x="149" y="155"/>
                  <a:pt x="149" y="155"/>
                  <a:pt x="148" y="156"/>
                </a:cubicBezTo>
                <a:cubicBezTo>
                  <a:pt x="150" y="156"/>
                  <a:pt x="149" y="155"/>
                  <a:pt x="150" y="154"/>
                </a:cubicBezTo>
                <a:cubicBezTo>
                  <a:pt x="151" y="153"/>
                  <a:pt x="151" y="154"/>
                  <a:pt x="152" y="155"/>
                </a:cubicBezTo>
                <a:cubicBezTo>
                  <a:pt x="152" y="155"/>
                  <a:pt x="151" y="154"/>
                  <a:pt x="151" y="155"/>
                </a:cubicBezTo>
                <a:cubicBezTo>
                  <a:pt x="150" y="156"/>
                  <a:pt x="152" y="155"/>
                  <a:pt x="152" y="156"/>
                </a:cubicBezTo>
                <a:cubicBezTo>
                  <a:pt x="152" y="156"/>
                  <a:pt x="152" y="154"/>
                  <a:pt x="153" y="154"/>
                </a:cubicBezTo>
                <a:cubicBezTo>
                  <a:pt x="154" y="154"/>
                  <a:pt x="157" y="154"/>
                  <a:pt x="157" y="155"/>
                </a:cubicBezTo>
                <a:cubicBezTo>
                  <a:pt x="158" y="154"/>
                  <a:pt x="159" y="154"/>
                  <a:pt x="159" y="154"/>
                </a:cubicBezTo>
                <a:cubicBezTo>
                  <a:pt x="158" y="153"/>
                  <a:pt x="157" y="153"/>
                  <a:pt x="157" y="153"/>
                </a:cubicBezTo>
                <a:cubicBezTo>
                  <a:pt x="157" y="152"/>
                  <a:pt x="159" y="152"/>
                  <a:pt x="159" y="152"/>
                </a:cubicBezTo>
                <a:cubicBezTo>
                  <a:pt x="159" y="153"/>
                  <a:pt x="159" y="153"/>
                  <a:pt x="159" y="153"/>
                </a:cubicBezTo>
                <a:cubicBezTo>
                  <a:pt x="159" y="152"/>
                  <a:pt x="161" y="152"/>
                  <a:pt x="160" y="152"/>
                </a:cubicBezTo>
                <a:cubicBezTo>
                  <a:pt x="162" y="153"/>
                  <a:pt x="162" y="153"/>
                  <a:pt x="162" y="153"/>
                </a:cubicBezTo>
                <a:cubicBezTo>
                  <a:pt x="162" y="152"/>
                  <a:pt x="164" y="152"/>
                  <a:pt x="165" y="151"/>
                </a:cubicBezTo>
                <a:cubicBezTo>
                  <a:pt x="166" y="153"/>
                  <a:pt x="165" y="154"/>
                  <a:pt x="167" y="154"/>
                </a:cubicBezTo>
                <a:cubicBezTo>
                  <a:pt x="169" y="152"/>
                  <a:pt x="169" y="152"/>
                  <a:pt x="169" y="152"/>
                </a:cubicBezTo>
                <a:cubicBezTo>
                  <a:pt x="170" y="152"/>
                  <a:pt x="171" y="152"/>
                  <a:pt x="170" y="153"/>
                </a:cubicBezTo>
                <a:cubicBezTo>
                  <a:pt x="174" y="153"/>
                  <a:pt x="174" y="149"/>
                  <a:pt x="177" y="150"/>
                </a:cubicBezTo>
                <a:cubicBezTo>
                  <a:pt x="176" y="152"/>
                  <a:pt x="177" y="152"/>
                  <a:pt x="179" y="152"/>
                </a:cubicBezTo>
                <a:cubicBezTo>
                  <a:pt x="179" y="152"/>
                  <a:pt x="179" y="151"/>
                  <a:pt x="179" y="151"/>
                </a:cubicBezTo>
                <a:cubicBezTo>
                  <a:pt x="179" y="150"/>
                  <a:pt x="179" y="152"/>
                  <a:pt x="177" y="151"/>
                </a:cubicBezTo>
                <a:cubicBezTo>
                  <a:pt x="177" y="150"/>
                  <a:pt x="178" y="151"/>
                  <a:pt x="179" y="150"/>
                </a:cubicBezTo>
                <a:cubicBezTo>
                  <a:pt x="182" y="153"/>
                  <a:pt x="188" y="149"/>
                  <a:pt x="193" y="149"/>
                </a:cubicBezTo>
                <a:cubicBezTo>
                  <a:pt x="192" y="148"/>
                  <a:pt x="194" y="149"/>
                  <a:pt x="195" y="148"/>
                </a:cubicBezTo>
                <a:cubicBezTo>
                  <a:pt x="195" y="150"/>
                  <a:pt x="198" y="147"/>
                  <a:pt x="199" y="148"/>
                </a:cubicBezTo>
                <a:cubicBezTo>
                  <a:pt x="198" y="146"/>
                  <a:pt x="198" y="146"/>
                  <a:pt x="198" y="146"/>
                </a:cubicBezTo>
                <a:cubicBezTo>
                  <a:pt x="201" y="147"/>
                  <a:pt x="202" y="143"/>
                  <a:pt x="204" y="144"/>
                </a:cubicBezTo>
                <a:cubicBezTo>
                  <a:pt x="205" y="144"/>
                  <a:pt x="203" y="146"/>
                  <a:pt x="203" y="146"/>
                </a:cubicBezTo>
                <a:cubicBezTo>
                  <a:pt x="205" y="147"/>
                  <a:pt x="208" y="143"/>
                  <a:pt x="210" y="145"/>
                </a:cubicBezTo>
                <a:cubicBezTo>
                  <a:pt x="210" y="144"/>
                  <a:pt x="209" y="143"/>
                  <a:pt x="211" y="142"/>
                </a:cubicBezTo>
                <a:cubicBezTo>
                  <a:pt x="212" y="142"/>
                  <a:pt x="215" y="142"/>
                  <a:pt x="215" y="142"/>
                </a:cubicBezTo>
                <a:cubicBezTo>
                  <a:pt x="216" y="142"/>
                  <a:pt x="216" y="141"/>
                  <a:pt x="218" y="141"/>
                </a:cubicBezTo>
                <a:cubicBezTo>
                  <a:pt x="218" y="142"/>
                  <a:pt x="217" y="142"/>
                  <a:pt x="217" y="142"/>
                </a:cubicBezTo>
                <a:cubicBezTo>
                  <a:pt x="219" y="142"/>
                  <a:pt x="220" y="141"/>
                  <a:pt x="222" y="140"/>
                </a:cubicBezTo>
                <a:cubicBezTo>
                  <a:pt x="223" y="140"/>
                  <a:pt x="223" y="140"/>
                  <a:pt x="223" y="140"/>
                </a:cubicBezTo>
                <a:cubicBezTo>
                  <a:pt x="228" y="137"/>
                  <a:pt x="226" y="138"/>
                  <a:pt x="227" y="137"/>
                </a:cubicBezTo>
                <a:cubicBezTo>
                  <a:pt x="228" y="135"/>
                  <a:pt x="230" y="133"/>
                  <a:pt x="230" y="132"/>
                </a:cubicBezTo>
                <a:cubicBezTo>
                  <a:pt x="229" y="130"/>
                  <a:pt x="232" y="128"/>
                  <a:pt x="230" y="128"/>
                </a:cubicBezTo>
                <a:cubicBezTo>
                  <a:pt x="230" y="128"/>
                  <a:pt x="231" y="127"/>
                  <a:pt x="231" y="127"/>
                </a:cubicBezTo>
                <a:cubicBezTo>
                  <a:pt x="231" y="126"/>
                  <a:pt x="229" y="125"/>
                  <a:pt x="229" y="124"/>
                </a:cubicBezTo>
                <a:cubicBezTo>
                  <a:pt x="231" y="125"/>
                  <a:pt x="231" y="125"/>
                  <a:pt x="231" y="125"/>
                </a:cubicBezTo>
                <a:cubicBezTo>
                  <a:pt x="232" y="125"/>
                  <a:pt x="232" y="122"/>
                  <a:pt x="233" y="121"/>
                </a:cubicBezTo>
                <a:cubicBezTo>
                  <a:pt x="231" y="122"/>
                  <a:pt x="233" y="120"/>
                  <a:pt x="232" y="120"/>
                </a:cubicBezTo>
                <a:cubicBezTo>
                  <a:pt x="232" y="118"/>
                  <a:pt x="232" y="118"/>
                  <a:pt x="232" y="118"/>
                </a:cubicBezTo>
                <a:cubicBezTo>
                  <a:pt x="232" y="116"/>
                  <a:pt x="231" y="118"/>
                  <a:pt x="231" y="115"/>
                </a:cubicBezTo>
                <a:cubicBezTo>
                  <a:pt x="231" y="114"/>
                  <a:pt x="233" y="115"/>
                  <a:pt x="233" y="116"/>
                </a:cubicBezTo>
                <a:cubicBezTo>
                  <a:pt x="234" y="114"/>
                  <a:pt x="233" y="113"/>
                  <a:pt x="233" y="112"/>
                </a:cubicBezTo>
                <a:cubicBezTo>
                  <a:pt x="233" y="112"/>
                  <a:pt x="233" y="112"/>
                  <a:pt x="233" y="112"/>
                </a:cubicBezTo>
                <a:cubicBezTo>
                  <a:pt x="233" y="112"/>
                  <a:pt x="233" y="112"/>
                  <a:pt x="233" y="112"/>
                </a:cubicBezTo>
                <a:cubicBezTo>
                  <a:pt x="233" y="111"/>
                  <a:pt x="233" y="111"/>
                  <a:pt x="233" y="110"/>
                </a:cubicBezTo>
                <a:cubicBezTo>
                  <a:pt x="233" y="110"/>
                  <a:pt x="233" y="110"/>
                  <a:pt x="233" y="110"/>
                </a:cubicBezTo>
                <a:cubicBezTo>
                  <a:pt x="233" y="111"/>
                  <a:pt x="233" y="111"/>
                  <a:pt x="233" y="111"/>
                </a:cubicBezTo>
                <a:cubicBezTo>
                  <a:pt x="233" y="111"/>
                  <a:pt x="233" y="111"/>
                  <a:pt x="233" y="110"/>
                </a:cubicBezTo>
                <a:cubicBezTo>
                  <a:pt x="234" y="110"/>
                  <a:pt x="234" y="110"/>
                  <a:pt x="234" y="110"/>
                </a:cubicBezTo>
                <a:cubicBezTo>
                  <a:pt x="234" y="109"/>
                  <a:pt x="234" y="109"/>
                  <a:pt x="234" y="109"/>
                </a:cubicBezTo>
                <a:cubicBezTo>
                  <a:pt x="235" y="109"/>
                  <a:pt x="235" y="109"/>
                  <a:pt x="235" y="109"/>
                </a:cubicBezTo>
                <a:cubicBezTo>
                  <a:pt x="235" y="108"/>
                  <a:pt x="234" y="106"/>
                  <a:pt x="234" y="106"/>
                </a:cubicBezTo>
                <a:cubicBezTo>
                  <a:pt x="235" y="102"/>
                  <a:pt x="235" y="96"/>
                  <a:pt x="234" y="94"/>
                </a:cubicBezTo>
                <a:cubicBezTo>
                  <a:pt x="234" y="94"/>
                  <a:pt x="235" y="94"/>
                  <a:pt x="234" y="94"/>
                </a:cubicBezTo>
                <a:cubicBezTo>
                  <a:pt x="234" y="93"/>
                  <a:pt x="233" y="91"/>
                  <a:pt x="234" y="91"/>
                </a:cubicBezTo>
                <a:cubicBezTo>
                  <a:pt x="234" y="90"/>
                  <a:pt x="235" y="90"/>
                  <a:pt x="235" y="88"/>
                </a:cubicBezTo>
                <a:cubicBezTo>
                  <a:pt x="235" y="88"/>
                  <a:pt x="234" y="88"/>
                  <a:pt x="234" y="88"/>
                </a:cubicBezTo>
                <a:cubicBezTo>
                  <a:pt x="236" y="85"/>
                  <a:pt x="233" y="81"/>
                  <a:pt x="234" y="77"/>
                </a:cubicBezTo>
                <a:cubicBezTo>
                  <a:pt x="235" y="78"/>
                  <a:pt x="235" y="78"/>
                  <a:pt x="235" y="79"/>
                </a:cubicBezTo>
                <a:cubicBezTo>
                  <a:pt x="235" y="76"/>
                  <a:pt x="235" y="73"/>
                  <a:pt x="233" y="70"/>
                </a:cubicBezTo>
                <a:cubicBezTo>
                  <a:pt x="234" y="71"/>
                  <a:pt x="234" y="71"/>
                  <a:pt x="235" y="71"/>
                </a:cubicBezTo>
                <a:close/>
                <a:moveTo>
                  <a:pt x="233" y="107"/>
                </a:moveTo>
                <a:cubicBezTo>
                  <a:pt x="233" y="107"/>
                  <a:pt x="233" y="108"/>
                  <a:pt x="233" y="108"/>
                </a:cubicBezTo>
                <a:cubicBezTo>
                  <a:pt x="233" y="108"/>
                  <a:pt x="233" y="107"/>
                  <a:pt x="233" y="107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lIns="36000" tIns="72000" rIns="36000" bIns="36000" anchor="ctr" anchorCtr="1"/>
          <a:lstStyle>
            <a:lvl1pPr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l-PL" sz="1200" dirty="0" err="1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ThROTTLE</a:t>
            </a: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 ANGLE  </a:t>
            </a:r>
          </a:p>
          <a:p>
            <a:pPr algn="ctr">
              <a:spcBef>
                <a:spcPct val="0"/>
              </a:spcBef>
              <a:buClr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Max : 13.37 ◦</a:t>
            </a:r>
          </a:p>
          <a:p>
            <a:pPr algn="ctr">
              <a:spcBef>
                <a:spcPct val="0"/>
              </a:spcBef>
              <a:buClr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Min : 7.37◦</a:t>
            </a:r>
          </a:p>
          <a:p>
            <a:pPr algn="ctr">
              <a:spcBef>
                <a:spcPct val="0"/>
              </a:spcBef>
              <a:buClrTx/>
              <a:buNone/>
            </a:pPr>
            <a:r>
              <a:rPr lang="en-US" altLang="pl-PL" sz="1200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Mean : 11.7◦</a:t>
            </a:r>
          </a:p>
        </p:txBody>
      </p:sp>
      <p:sp>
        <p:nvSpPr>
          <p:cNvPr id="90" name="Pięciokąt 1">
            <a:extLst>
              <a:ext uri="{FF2B5EF4-FFF2-40B4-BE49-F238E27FC236}">
                <a16:creationId xmlns:a16="http://schemas.microsoft.com/office/drawing/2014/main" id="{D55F2984-CE9F-405F-82ED-C225F759CB55}"/>
              </a:ext>
            </a:extLst>
          </p:cNvPr>
          <p:cNvSpPr/>
          <p:nvPr/>
        </p:nvSpPr>
        <p:spPr>
          <a:xfrm rot="5400000">
            <a:off x="9563321" y="3019470"/>
            <a:ext cx="437129" cy="2487324"/>
          </a:xfrm>
          <a:prstGeom prst="homePlate">
            <a:avLst>
              <a:gd name="adj" fmla="val 31349"/>
            </a:avLst>
          </a:prstGeom>
          <a:solidFill>
            <a:srgbClr val="15979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kern="0" dirty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1" name="Prostokąt zaokrąglony 70">
            <a:extLst>
              <a:ext uri="{FF2B5EF4-FFF2-40B4-BE49-F238E27FC236}">
                <a16:creationId xmlns:a16="http://schemas.microsoft.com/office/drawing/2014/main" id="{638CDC2E-145E-4C64-B5F8-801BC1D28B81}"/>
              </a:ext>
            </a:extLst>
          </p:cNvPr>
          <p:cNvSpPr/>
          <p:nvPr/>
        </p:nvSpPr>
        <p:spPr>
          <a:xfrm>
            <a:off x="8538224" y="4030708"/>
            <a:ext cx="2487325" cy="1501895"/>
          </a:xfrm>
          <a:prstGeom prst="roundRect">
            <a:avLst>
              <a:gd name="adj" fmla="val 0"/>
            </a:avLst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latin typeface="Calibri"/>
            </a:endParaRPr>
          </a:p>
        </p:txBody>
      </p:sp>
      <p:sp>
        <p:nvSpPr>
          <p:cNvPr id="92" name="Prostokąt 35">
            <a:extLst>
              <a:ext uri="{FF2B5EF4-FFF2-40B4-BE49-F238E27FC236}">
                <a16:creationId xmlns:a16="http://schemas.microsoft.com/office/drawing/2014/main" id="{50FAFA5D-8ACE-4502-81A4-CCFE38484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5888" y="4110373"/>
            <a:ext cx="190114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350" b="1" kern="0" dirty="0">
                <a:solidFill>
                  <a:schemeClr val="bg1"/>
                </a:solidFill>
              </a:rPr>
              <a:t>Metrics = ∑ Errors</a:t>
            </a:r>
            <a:endParaRPr lang="en-US" sz="1350" kern="0" dirty="0">
              <a:solidFill>
                <a:schemeClr val="bg1"/>
              </a:solidFill>
            </a:endParaRPr>
          </a:p>
        </p:txBody>
      </p:sp>
      <p:sp>
        <p:nvSpPr>
          <p:cNvPr id="93" name="Freeform 6">
            <a:extLst>
              <a:ext uri="{FF2B5EF4-FFF2-40B4-BE49-F238E27FC236}">
                <a16:creationId xmlns:a16="http://schemas.microsoft.com/office/drawing/2014/main" id="{EA43A68D-630C-4441-A0B3-4AAD762E9F4B}"/>
              </a:ext>
            </a:extLst>
          </p:cNvPr>
          <p:cNvSpPr>
            <a:spLocks/>
          </p:cNvSpPr>
          <p:nvPr/>
        </p:nvSpPr>
        <p:spPr bwMode="auto">
          <a:xfrm>
            <a:off x="8825888" y="5365168"/>
            <a:ext cx="1720216" cy="48740"/>
          </a:xfrm>
          <a:custGeom>
            <a:avLst/>
            <a:gdLst/>
            <a:ahLst/>
            <a:cxnLst/>
            <a:rect l="l" t="t" r="r" b="b"/>
            <a:pathLst>
              <a:path w="4230688" h="323122">
                <a:moveTo>
                  <a:pt x="690731" y="306944"/>
                </a:moveTo>
                <a:lnTo>
                  <a:pt x="690926" y="307256"/>
                </a:lnTo>
                <a:lnTo>
                  <a:pt x="686864" y="315369"/>
                </a:lnTo>
                <a:close/>
                <a:moveTo>
                  <a:pt x="616109" y="299788"/>
                </a:moveTo>
                <a:cubicBezTo>
                  <a:pt x="619443" y="298845"/>
                  <a:pt x="622300" y="299788"/>
                  <a:pt x="622300" y="307328"/>
                </a:cubicBezTo>
                <a:cubicBezTo>
                  <a:pt x="618490" y="296017"/>
                  <a:pt x="603250" y="322409"/>
                  <a:pt x="607060" y="303558"/>
                </a:cubicBezTo>
                <a:cubicBezTo>
                  <a:pt x="608965" y="303558"/>
                  <a:pt x="612775" y="300730"/>
                  <a:pt x="616109" y="299788"/>
                </a:cubicBezTo>
                <a:close/>
                <a:moveTo>
                  <a:pt x="454554" y="292247"/>
                </a:moveTo>
                <a:lnTo>
                  <a:pt x="458259" y="304649"/>
                </a:lnTo>
                <a:cubicBezTo>
                  <a:pt x="457333" y="307130"/>
                  <a:pt x="454555" y="308122"/>
                  <a:pt x="450850" y="308122"/>
                </a:cubicBezTo>
                <a:cubicBezTo>
                  <a:pt x="450850" y="300185"/>
                  <a:pt x="454554" y="296216"/>
                  <a:pt x="454554" y="292247"/>
                </a:cubicBezTo>
                <a:close/>
                <a:moveTo>
                  <a:pt x="2509981" y="291195"/>
                </a:moveTo>
                <a:cubicBezTo>
                  <a:pt x="2510643" y="295092"/>
                  <a:pt x="2510774" y="299730"/>
                  <a:pt x="2512484" y="299730"/>
                </a:cubicBezTo>
                <a:cubicBezTo>
                  <a:pt x="2507667" y="302090"/>
                  <a:pt x="2510680" y="295245"/>
                  <a:pt x="2509981" y="291195"/>
                </a:cubicBezTo>
                <a:close/>
                <a:moveTo>
                  <a:pt x="2509608" y="289487"/>
                </a:moveTo>
                <a:cubicBezTo>
                  <a:pt x="2510101" y="289846"/>
                  <a:pt x="2510261" y="290465"/>
                  <a:pt x="2509981" y="291195"/>
                </a:cubicBezTo>
                <a:close/>
                <a:moveTo>
                  <a:pt x="2508837" y="285953"/>
                </a:moveTo>
                <a:lnTo>
                  <a:pt x="2509608" y="289487"/>
                </a:lnTo>
                <a:cubicBezTo>
                  <a:pt x="2509109" y="288352"/>
                  <a:pt x="2507723" y="287980"/>
                  <a:pt x="2505075" y="288845"/>
                </a:cubicBezTo>
                <a:close/>
                <a:moveTo>
                  <a:pt x="679450" y="284309"/>
                </a:moveTo>
                <a:lnTo>
                  <a:pt x="686859" y="284309"/>
                </a:lnTo>
                <a:cubicBezTo>
                  <a:pt x="690563" y="291929"/>
                  <a:pt x="683154" y="299549"/>
                  <a:pt x="683154" y="303359"/>
                </a:cubicBezTo>
                <a:close/>
                <a:moveTo>
                  <a:pt x="2260205" y="270417"/>
                </a:moveTo>
                <a:lnTo>
                  <a:pt x="2260348" y="270933"/>
                </a:lnTo>
                <a:cubicBezTo>
                  <a:pt x="2259948" y="271294"/>
                  <a:pt x="2259525" y="271348"/>
                  <a:pt x="2259116" y="271149"/>
                </a:cubicBezTo>
                <a:close/>
                <a:moveTo>
                  <a:pt x="1943100" y="266847"/>
                </a:moveTo>
                <a:lnTo>
                  <a:pt x="1951038" y="270022"/>
                </a:lnTo>
                <a:lnTo>
                  <a:pt x="1943100" y="277959"/>
                </a:lnTo>
                <a:close/>
                <a:moveTo>
                  <a:pt x="461169" y="262084"/>
                </a:moveTo>
                <a:cubicBezTo>
                  <a:pt x="464326" y="262084"/>
                  <a:pt x="467484" y="266907"/>
                  <a:pt x="470500" y="272792"/>
                </a:cubicBezTo>
                <a:cubicBezTo>
                  <a:pt x="466196" y="271480"/>
                  <a:pt x="458226" y="276212"/>
                  <a:pt x="461169" y="262084"/>
                </a:cubicBezTo>
                <a:close/>
                <a:moveTo>
                  <a:pt x="2291359" y="258271"/>
                </a:moveTo>
                <a:lnTo>
                  <a:pt x="2285073" y="260734"/>
                </a:lnTo>
                <a:lnTo>
                  <a:pt x="2288147" y="262947"/>
                </a:lnTo>
                <a:close/>
                <a:moveTo>
                  <a:pt x="2540015" y="246594"/>
                </a:moveTo>
                <a:lnTo>
                  <a:pt x="2539403" y="247970"/>
                </a:lnTo>
                <a:cubicBezTo>
                  <a:pt x="2539350" y="247837"/>
                  <a:pt x="2539298" y="247705"/>
                  <a:pt x="2539361" y="247530"/>
                </a:cubicBezTo>
                <a:close/>
                <a:moveTo>
                  <a:pt x="322813" y="246039"/>
                </a:moveTo>
                <a:lnTo>
                  <a:pt x="324000" y="247581"/>
                </a:lnTo>
                <a:lnTo>
                  <a:pt x="315606" y="255459"/>
                </a:lnTo>
                <a:cubicBezTo>
                  <a:pt x="318418" y="247970"/>
                  <a:pt x="320762" y="245629"/>
                  <a:pt x="322813" y="246039"/>
                </a:cubicBezTo>
                <a:close/>
                <a:moveTo>
                  <a:pt x="385763" y="236684"/>
                </a:moveTo>
                <a:cubicBezTo>
                  <a:pt x="385763" y="247797"/>
                  <a:pt x="367620" y="258909"/>
                  <a:pt x="360363" y="258909"/>
                </a:cubicBezTo>
                <a:close/>
                <a:moveTo>
                  <a:pt x="2543621" y="235332"/>
                </a:moveTo>
                <a:cubicBezTo>
                  <a:pt x="2544090" y="234630"/>
                  <a:pt x="2545028" y="234864"/>
                  <a:pt x="2546903" y="236736"/>
                </a:cubicBezTo>
                <a:lnTo>
                  <a:pt x="2540015" y="246594"/>
                </a:lnTo>
                <a:cubicBezTo>
                  <a:pt x="2544698" y="246705"/>
                  <a:pt x="2542302" y="237309"/>
                  <a:pt x="2543621" y="235332"/>
                </a:cubicBezTo>
                <a:close/>
                <a:moveTo>
                  <a:pt x="327595" y="234205"/>
                </a:moveTo>
                <a:cubicBezTo>
                  <a:pt x="338579" y="242162"/>
                  <a:pt x="345486" y="267175"/>
                  <a:pt x="341857" y="281670"/>
                </a:cubicBezTo>
                <a:cubicBezTo>
                  <a:pt x="334356" y="277925"/>
                  <a:pt x="341857" y="266692"/>
                  <a:pt x="338106" y="259203"/>
                </a:cubicBezTo>
                <a:lnTo>
                  <a:pt x="333009" y="262304"/>
                </a:lnTo>
                <a:cubicBezTo>
                  <a:pt x="330303" y="259202"/>
                  <a:pt x="327768" y="250108"/>
                  <a:pt x="324000" y="247581"/>
                </a:cubicBezTo>
                <a:cubicBezTo>
                  <a:pt x="327203" y="244428"/>
                  <a:pt x="328089" y="239669"/>
                  <a:pt x="327595" y="234205"/>
                </a:cubicBezTo>
                <a:close/>
                <a:moveTo>
                  <a:pt x="315384" y="224438"/>
                </a:moveTo>
                <a:cubicBezTo>
                  <a:pt x="316310" y="226705"/>
                  <a:pt x="317236" y="230334"/>
                  <a:pt x="319088" y="232148"/>
                </a:cubicBezTo>
                <a:cubicBezTo>
                  <a:pt x="315384" y="232148"/>
                  <a:pt x="311679" y="243034"/>
                  <a:pt x="307975" y="235777"/>
                </a:cubicBezTo>
                <a:cubicBezTo>
                  <a:pt x="311679" y="235777"/>
                  <a:pt x="311679" y="228520"/>
                  <a:pt x="311679" y="224891"/>
                </a:cubicBezTo>
                <a:close/>
                <a:moveTo>
                  <a:pt x="327968" y="219090"/>
                </a:moveTo>
                <a:cubicBezTo>
                  <a:pt x="328116" y="224506"/>
                  <a:pt x="328449" y="229613"/>
                  <a:pt x="327595" y="234205"/>
                </a:cubicBezTo>
                <a:lnTo>
                  <a:pt x="326856" y="232992"/>
                </a:lnTo>
                <a:cubicBezTo>
                  <a:pt x="324907" y="225208"/>
                  <a:pt x="325744" y="221216"/>
                  <a:pt x="327968" y="219090"/>
                </a:cubicBezTo>
                <a:close/>
                <a:moveTo>
                  <a:pt x="2805113" y="203347"/>
                </a:moveTo>
                <a:lnTo>
                  <a:pt x="2809876" y="228747"/>
                </a:lnTo>
                <a:lnTo>
                  <a:pt x="2805113" y="231922"/>
                </a:lnTo>
                <a:close/>
                <a:moveTo>
                  <a:pt x="2480" y="63779"/>
                </a:moveTo>
                <a:lnTo>
                  <a:pt x="7937" y="68409"/>
                </a:lnTo>
                <a:cubicBezTo>
                  <a:pt x="-7938" y="72114"/>
                  <a:pt x="15875" y="90634"/>
                  <a:pt x="0" y="75818"/>
                </a:cubicBezTo>
                <a:close/>
                <a:moveTo>
                  <a:pt x="26988" y="63647"/>
                </a:moveTo>
                <a:cubicBezTo>
                  <a:pt x="30560" y="78656"/>
                  <a:pt x="41276" y="86161"/>
                  <a:pt x="30560" y="104922"/>
                </a:cubicBezTo>
                <a:cubicBezTo>
                  <a:pt x="30560" y="93665"/>
                  <a:pt x="26988" y="74904"/>
                  <a:pt x="26988" y="63647"/>
                </a:cubicBezTo>
                <a:close/>
                <a:moveTo>
                  <a:pt x="1999391" y="27049"/>
                </a:moveTo>
                <a:cubicBezTo>
                  <a:pt x="1997398" y="29323"/>
                  <a:pt x="1995384" y="31165"/>
                  <a:pt x="1992094" y="30903"/>
                </a:cubicBezTo>
                <a:lnTo>
                  <a:pt x="1991891" y="30793"/>
                </a:lnTo>
                <a:cubicBezTo>
                  <a:pt x="1995641" y="27049"/>
                  <a:pt x="1995641" y="27049"/>
                  <a:pt x="1999391" y="27049"/>
                </a:cubicBezTo>
                <a:close/>
                <a:moveTo>
                  <a:pt x="1305627" y="12071"/>
                </a:moveTo>
                <a:cubicBezTo>
                  <a:pt x="1305633" y="12074"/>
                  <a:pt x="1305705" y="12110"/>
                  <a:pt x="1306564" y="12539"/>
                </a:cubicBezTo>
                <a:lnTo>
                  <a:pt x="1313127" y="15815"/>
                </a:lnTo>
                <a:cubicBezTo>
                  <a:pt x="1310304" y="16621"/>
                  <a:pt x="1307654" y="17339"/>
                  <a:pt x="1304900" y="17006"/>
                </a:cubicBezTo>
                <a:close/>
                <a:moveTo>
                  <a:pt x="1554011" y="721"/>
                </a:moveTo>
                <a:cubicBezTo>
                  <a:pt x="1584773" y="5284"/>
                  <a:pt x="1615008" y="29857"/>
                  <a:pt x="1643134" y="27049"/>
                </a:cubicBezTo>
                <a:cubicBezTo>
                  <a:pt x="1710635" y="4582"/>
                  <a:pt x="1781887" y="19560"/>
                  <a:pt x="1845638" y="15815"/>
                </a:cubicBezTo>
                <a:lnTo>
                  <a:pt x="1842357" y="25644"/>
                </a:lnTo>
                <a:cubicBezTo>
                  <a:pt x="1864388" y="-6651"/>
                  <a:pt x="1890639" y="60749"/>
                  <a:pt x="1909389" y="12071"/>
                </a:cubicBezTo>
                <a:cubicBezTo>
                  <a:pt x="1916890" y="19560"/>
                  <a:pt x="1931890" y="15815"/>
                  <a:pt x="1924390" y="34537"/>
                </a:cubicBezTo>
                <a:cubicBezTo>
                  <a:pt x="1941717" y="13777"/>
                  <a:pt x="1968650" y="50570"/>
                  <a:pt x="1992094" y="30903"/>
                </a:cubicBezTo>
                <a:cubicBezTo>
                  <a:pt x="2014497" y="53137"/>
                  <a:pt x="2036954" y="27092"/>
                  <a:pt x="2063143" y="45771"/>
                </a:cubicBezTo>
                <a:cubicBezTo>
                  <a:pt x="2063143" y="49515"/>
                  <a:pt x="2055642" y="49515"/>
                  <a:pt x="2055642" y="60749"/>
                </a:cubicBezTo>
                <a:cubicBezTo>
                  <a:pt x="2066893" y="75726"/>
                  <a:pt x="2081893" y="23304"/>
                  <a:pt x="2085643" y="64493"/>
                </a:cubicBezTo>
                <a:cubicBezTo>
                  <a:pt x="2089393" y="64493"/>
                  <a:pt x="2089393" y="45771"/>
                  <a:pt x="2085643" y="45771"/>
                </a:cubicBezTo>
                <a:cubicBezTo>
                  <a:pt x="2141894" y="64493"/>
                  <a:pt x="2205646" y="38282"/>
                  <a:pt x="2265647" y="30793"/>
                </a:cubicBezTo>
                <a:cubicBezTo>
                  <a:pt x="2306898" y="57004"/>
                  <a:pt x="2265647" y="101937"/>
                  <a:pt x="2299398" y="71982"/>
                </a:cubicBezTo>
                <a:cubicBezTo>
                  <a:pt x="2303148" y="70110"/>
                  <a:pt x="2303148" y="58876"/>
                  <a:pt x="2303148" y="64493"/>
                </a:cubicBezTo>
                <a:cubicBezTo>
                  <a:pt x="2314398" y="53260"/>
                  <a:pt x="2321898" y="113170"/>
                  <a:pt x="2333148" y="90704"/>
                </a:cubicBezTo>
                <a:cubicBezTo>
                  <a:pt x="2329398" y="64493"/>
                  <a:pt x="2336898" y="75726"/>
                  <a:pt x="2336898" y="60749"/>
                </a:cubicBezTo>
                <a:cubicBezTo>
                  <a:pt x="2363149" y="79471"/>
                  <a:pt x="2366899" y="101937"/>
                  <a:pt x="2389399" y="83215"/>
                </a:cubicBezTo>
                <a:lnTo>
                  <a:pt x="2389399" y="93044"/>
                </a:lnTo>
                <a:cubicBezTo>
                  <a:pt x="2411900" y="57004"/>
                  <a:pt x="2441901" y="79471"/>
                  <a:pt x="2460651" y="34537"/>
                </a:cubicBezTo>
                <a:cubicBezTo>
                  <a:pt x="2595654" y="30793"/>
                  <a:pt x="2723156" y="12071"/>
                  <a:pt x="2854409" y="8326"/>
                </a:cubicBezTo>
                <a:cubicBezTo>
                  <a:pt x="2981912" y="23304"/>
                  <a:pt x="3109415" y="4582"/>
                  <a:pt x="3240667" y="34537"/>
                </a:cubicBezTo>
                <a:cubicBezTo>
                  <a:pt x="3266918" y="68237"/>
                  <a:pt x="3270668" y="68237"/>
                  <a:pt x="3304419" y="57004"/>
                </a:cubicBezTo>
                <a:cubicBezTo>
                  <a:pt x="3304419" y="60749"/>
                  <a:pt x="3300669" y="60749"/>
                  <a:pt x="3304419" y="68237"/>
                </a:cubicBezTo>
                <a:cubicBezTo>
                  <a:pt x="3304419" y="38282"/>
                  <a:pt x="3326919" y="64493"/>
                  <a:pt x="3330669" y="38282"/>
                </a:cubicBezTo>
                <a:cubicBezTo>
                  <a:pt x="3379420" y="45771"/>
                  <a:pt x="3424421" y="38282"/>
                  <a:pt x="3473172" y="38282"/>
                </a:cubicBezTo>
                <a:cubicBezTo>
                  <a:pt x="3465672" y="42026"/>
                  <a:pt x="3461922" y="64493"/>
                  <a:pt x="3469422" y="64493"/>
                </a:cubicBezTo>
                <a:lnTo>
                  <a:pt x="3479266" y="48111"/>
                </a:lnTo>
                <a:lnTo>
                  <a:pt x="3480672" y="52323"/>
                </a:lnTo>
                <a:cubicBezTo>
                  <a:pt x="3488172" y="49515"/>
                  <a:pt x="3495673" y="34537"/>
                  <a:pt x="3488172" y="27049"/>
                </a:cubicBezTo>
                <a:cubicBezTo>
                  <a:pt x="3615675" y="4582"/>
                  <a:pt x="3735678" y="68237"/>
                  <a:pt x="3859430" y="64493"/>
                </a:cubicBezTo>
                <a:cubicBezTo>
                  <a:pt x="3885681" y="75726"/>
                  <a:pt x="3926932" y="68237"/>
                  <a:pt x="3960682" y="60749"/>
                </a:cubicBezTo>
                <a:cubicBezTo>
                  <a:pt x="4050684" y="101937"/>
                  <a:pt x="4136936" y="139381"/>
                  <a:pt x="4230688" y="113170"/>
                </a:cubicBezTo>
                <a:cubicBezTo>
                  <a:pt x="4230653" y="113346"/>
                  <a:pt x="4215644" y="188081"/>
                  <a:pt x="4178187" y="206781"/>
                </a:cubicBezTo>
                <a:cubicBezTo>
                  <a:pt x="4125686" y="274181"/>
                  <a:pt x="4061934" y="203037"/>
                  <a:pt x="4005683" y="244225"/>
                </a:cubicBezTo>
                <a:cubicBezTo>
                  <a:pt x="3998183" y="244225"/>
                  <a:pt x="4009433" y="206781"/>
                  <a:pt x="3994433" y="214270"/>
                </a:cubicBezTo>
                <a:cubicBezTo>
                  <a:pt x="3938182" y="266692"/>
                  <a:pt x="3855680" y="232992"/>
                  <a:pt x="3791929" y="188059"/>
                </a:cubicBezTo>
                <a:lnTo>
                  <a:pt x="3795210" y="178230"/>
                </a:lnTo>
                <a:cubicBezTo>
                  <a:pt x="3784429" y="169337"/>
                  <a:pt x="3769428" y="206781"/>
                  <a:pt x="3754428" y="199292"/>
                </a:cubicBezTo>
                <a:cubicBezTo>
                  <a:pt x="3754428" y="191803"/>
                  <a:pt x="3758178" y="188059"/>
                  <a:pt x="3758178" y="180570"/>
                </a:cubicBezTo>
                <a:cubicBezTo>
                  <a:pt x="3754428" y="203037"/>
                  <a:pt x="3731928" y="188059"/>
                  <a:pt x="3728177" y="203037"/>
                </a:cubicBezTo>
                <a:cubicBezTo>
                  <a:pt x="3720677" y="195548"/>
                  <a:pt x="3724427" y="180570"/>
                  <a:pt x="3716927" y="169337"/>
                </a:cubicBezTo>
                <a:cubicBezTo>
                  <a:pt x="3709427" y="195548"/>
                  <a:pt x="3709427" y="195548"/>
                  <a:pt x="3709427" y="195548"/>
                </a:cubicBezTo>
                <a:cubicBezTo>
                  <a:pt x="3686927" y="251714"/>
                  <a:pt x="3656926" y="188059"/>
                  <a:pt x="3630675" y="218014"/>
                </a:cubicBezTo>
                <a:cubicBezTo>
                  <a:pt x="3630675" y="210525"/>
                  <a:pt x="3634426" y="206781"/>
                  <a:pt x="3630675" y="203037"/>
                </a:cubicBezTo>
                <a:cubicBezTo>
                  <a:pt x="3585674" y="236736"/>
                  <a:pt x="3529423" y="225503"/>
                  <a:pt x="3476922" y="240481"/>
                </a:cubicBezTo>
                <a:cubicBezTo>
                  <a:pt x="3480672" y="229248"/>
                  <a:pt x="3480672" y="214270"/>
                  <a:pt x="3480672" y="206781"/>
                </a:cubicBezTo>
                <a:cubicBezTo>
                  <a:pt x="3476922" y="229248"/>
                  <a:pt x="3458172" y="236736"/>
                  <a:pt x="3446922" y="240481"/>
                </a:cubicBezTo>
                <a:cubicBezTo>
                  <a:pt x="3439421" y="214270"/>
                  <a:pt x="3420671" y="262947"/>
                  <a:pt x="3405671" y="247970"/>
                </a:cubicBezTo>
                <a:lnTo>
                  <a:pt x="3409421" y="244225"/>
                </a:lnTo>
                <a:lnTo>
                  <a:pt x="3399987" y="252884"/>
                </a:lnTo>
                <a:cubicBezTo>
                  <a:pt x="3392076" y="252884"/>
                  <a:pt x="3387858" y="233929"/>
                  <a:pt x="3379420" y="259203"/>
                </a:cubicBezTo>
                <a:lnTo>
                  <a:pt x="3372858" y="242821"/>
                </a:lnTo>
                <a:cubicBezTo>
                  <a:pt x="3368170" y="274181"/>
                  <a:pt x="3356920" y="218014"/>
                  <a:pt x="3345669" y="236736"/>
                </a:cubicBezTo>
                <a:lnTo>
                  <a:pt x="3345669" y="243289"/>
                </a:lnTo>
                <a:cubicBezTo>
                  <a:pt x="3338169" y="255459"/>
                  <a:pt x="3334419" y="236736"/>
                  <a:pt x="3323169" y="240481"/>
                </a:cubicBezTo>
                <a:cubicBezTo>
                  <a:pt x="3304419" y="244225"/>
                  <a:pt x="3293168" y="225503"/>
                  <a:pt x="3293168" y="255459"/>
                </a:cubicBezTo>
                <a:cubicBezTo>
                  <a:pt x="3285668" y="229248"/>
                  <a:pt x="3311919" y="244225"/>
                  <a:pt x="3300669" y="210525"/>
                </a:cubicBezTo>
                <a:cubicBezTo>
                  <a:pt x="3236917" y="236736"/>
                  <a:pt x="3165666" y="229248"/>
                  <a:pt x="3101914" y="229248"/>
                </a:cubicBezTo>
                <a:cubicBezTo>
                  <a:pt x="3094414" y="218014"/>
                  <a:pt x="3090664" y="214270"/>
                  <a:pt x="3086914" y="203037"/>
                </a:cubicBezTo>
                <a:cubicBezTo>
                  <a:pt x="3079414" y="206781"/>
                  <a:pt x="3064414" y="206781"/>
                  <a:pt x="3056913" y="221759"/>
                </a:cubicBezTo>
                <a:cubicBezTo>
                  <a:pt x="3060663" y="221759"/>
                  <a:pt x="3053163" y="206781"/>
                  <a:pt x="3049413" y="206781"/>
                </a:cubicBezTo>
                <a:cubicBezTo>
                  <a:pt x="3038163" y="195548"/>
                  <a:pt x="3034413" y="236736"/>
                  <a:pt x="3023163" y="221759"/>
                </a:cubicBezTo>
                <a:cubicBezTo>
                  <a:pt x="3026913" y="214270"/>
                  <a:pt x="3030663" y="206781"/>
                  <a:pt x="3026913" y="195548"/>
                </a:cubicBezTo>
                <a:cubicBezTo>
                  <a:pt x="3015663" y="218014"/>
                  <a:pt x="3000662" y="214270"/>
                  <a:pt x="2989412" y="221759"/>
                </a:cubicBezTo>
                <a:cubicBezTo>
                  <a:pt x="2989412" y="214270"/>
                  <a:pt x="2993162" y="214270"/>
                  <a:pt x="2993162" y="203037"/>
                </a:cubicBezTo>
                <a:cubicBezTo>
                  <a:pt x="2978162" y="229248"/>
                  <a:pt x="2966912" y="199292"/>
                  <a:pt x="2951911" y="214270"/>
                </a:cubicBezTo>
                <a:lnTo>
                  <a:pt x="2958474" y="197888"/>
                </a:lnTo>
                <a:cubicBezTo>
                  <a:pt x="2940661" y="176826"/>
                  <a:pt x="2951911" y="232992"/>
                  <a:pt x="2933161" y="218014"/>
                </a:cubicBezTo>
                <a:cubicBezTo>
                  <a:pt x="2936911" y="214270"/>
                  <a:pt x="2936911" y="206781"/>
                  <a:pt x="2936911" y="199292"/>
                </a:cubicBezTo>
                <a:cubicBezTo>
                  <a:pt x="2921911" y="229248"/>
                  <a:pt x="2895660" y="218014"/>
                  <a:pt x="2876910" y="229248"/>
                </a:cubicBezTo>
                <a:lnTo>
                  <a:pt x="2876910" y="221759"/>
                </a:lnTo>
                <a:cubicBezTo>
                  <a:pt x="2861909" y="225503"/>
                  <a:pt x="2843159" y="214270"/>
                  <a:pt x="2820658" y="229248"/>
                </a:cubicBezTo>
                <a:cubicBezTo>
                  <a:pt x="2813158" y="221759"/>
                  <a:pt x="2824409" y="188059"/>
                  <a:pt x="2805658" y="191803"/>
                </a:cubicBezTo>
                <a:cubicBezTo>
                  <a:pt x="2805658" y="225503"/>
                  <a:pt x="2771907" y="206781"/>
                  <a:pt x="2783158" y="244225"/>
                </a:cubicBezTo>
                <a:cubicBezTo>
                  <a:pt x="2768157" y="236736"/>
                  <a:pt x="2741907" y="225503"/>
                  <a:pt x="2730657" y="236736"/>
                </a:cubicBezTo>
                <a:cubicBezTo>
                  <a:pt x="2738157" y="221759"/>
                  <a:pt x="2723156" y="195548"/>
                  <a:pt x="2738157" y="191803"/>
                </a:cubicBezTo>
                <a:lnTo>
                  <a:pt x="2728313" y="175421"/>
                </a:lnTo>
                <a:lnTo>
                  <a:pt x="2730188" y="167055"/>
                </a:lnTo>
                <a:cubicBezTo>
                  <a:pt x="2735637" y="166880"/>
                  <a:pt x="2735813" y="165124"/>
                  <a:pt x="2734407" y="158104"/>
                </a:cubicBezTo>
                <a:cubicBezTo>
                  <a:pt x="2726906" y="161848"/>
                  <a:pt x="2708156" y="173081"/>
                  <a:pt x="2700656" y="169337"/>
                </a:cubicBezTo>
                <a:cubicBezTo>
                  <a:pt x="2689406" y="188059"/>
                  <a:pt x="2678155" y="225503"/>
                  <a:pt x="2655655" y="229248"/>
                </a:cubicBezTo>
                <a:cubicBezTo>
                  <a:pt x="2666905" y="218014"/>
                  <a:pt x="2651905" y="191803"/>
                  <a:pt x="2659405" y="188059"/>
                </a:cubicBezTo>
                <a:cubicBezTo>
                  <a:pt x="2629404" y="247970"/>
                  <a:pt x="2629404" y="247970"/>
                  <a:pt x="2629404" y="247970"/>
                </a:cubicBezTo>
                <a:cubicBezTo>
                  <a:pt x="2621904" y="251714"/>
                  <a:pt x="2625654" y="221759"/>
                  <a:pt x="2618154" y="232992"/>
                </a:cubicBezTo>
                <a:cubicBezTo>
                  <a:pt x="2618154" y="240481"/>
                  <a:pt x="2614404" y="247970"/>
                  <a:pt x="2610654" y="251714"/>
                </a:cubicBezTo>
                <a:cubicBezTo>
                  <a:pt x="2606904" y="247970"/>
                  <a:pt x="2580653" y="259203"/>
                  <a:pt x="2580653" y="229248"/>
                </a:cubicBezTo>
                <a:cubicBezTo>
                  <a:pt x="2576903" y="214270"/>
                  <a:pt x="2591904" y="221759"/>
                  <a:pt x="2584404" y="210525"/>
                </a:cubicBezTo>
                <a:cubicBezTo>
                  <a:pt x="2569403" y="210525"/>
                  <a:pt x="2569403" y="221759"/>
                  <a:pt x="2558153" y="221759"/>
                </a:cubicBezTo>
                <a:cubicBezTo>
                  <a:pt x="2550706" y="210578"/>
                  <a:pt x="2532167" y="228984"/>
                  <a:pt x="2539361" y="247530"/>
                </a:cubicBezTo>
                <a:cubicBezTo>
                  <a:pt x="2533690" y="258667"/>
                  <a:pt x="2524493" y="262947"/>
                  <a:pt x="2513152" y="262947"/>
                </a:cubicBezTo>
                <a:cubicBezTo>
                  <a:pt x="2516902" y="255459"/>
                  <a:pt x="2516902" y="247970"/>
                  <a:pt x="2520652" y="236736"/>
                </a:cubicBezTo>
                <a:cubicBezTo>
                  <a:pt x="2502633" y="261926"/>
                  <a:pt x="2484613" y="269824"/>
                  <a:pt x="2466587" y="280360"/>
                </a:cubicBezTo>
                <a:cubicBezTo>
                  <a:pt x="2468386" y="274645"/>
                  <a:pt x="2470872" y="264979"/>
                  <a:pt x="2473190" y="262123"/>
                </a:cubicBezTo>
                <a:cubicBezTo>
                  <a:pt x="2451767" y="242997"/>
                  <a:pt x="2426306" y="288367"/>
                  <a:pt x="2404400" y="259203"/>
                </a:cubicBezTo>
                <a:cubicBezTo>
                  <a:pt x="2408150" y="255460"/>
                  <a:pt x="2408150" y="281670"/>
                  <a:pt x="2408150" y="277925"/>
                </a:cubicBezTo>
                <a:cubicBezTo>
                  <a:pt x="2396900" y="274181"/>
                  <a:pt x="2396900" y="251714"/>
                  <a:pt x="2389399" y="259203"/>
                </a:cubicBezTo>
                <a:cubicBezTo>
                  <a:pt x="2389399" y="247970"/>
                  <a:pt x="2378149" y="262947"/>
                  <a:pt x="2370649" y="266692"/>
                </a:cubicBezTo>
                <a:cubicBezTo>
                  <a:pt x="2370329" y="264717"/>
                  <a:pt x="2372364" y="259203"/>
                  <a:pt x="2374399" y="259203"/>
                </a:cubicBezTo>
                <a:cubicBezTo>
                  <a:pt x="2366899" y="270436"/>
                  <a:pt x="2321898" y="289158"/>
                  <a:pt x="2295647" y="270436"/>
                </a:cubicBezTo>
                <a:cubicBezTo>
                  <a:pt x="2295647" y="277926"/>
                  <a:pt x="2280647" y="300392"/>
                  <a:pt x="2273147" y="300392"/>
                </a:cubicBezTo>
                <a:lnTo>
                  <a:pt x="2276428" y="284010"/>
                </a:lnTo>
                <a:cubicBezTo>
                  <a:pt x="2273981" y="270023"/>
                  <a:pt x="2264263" y="276489"/>
                  <a:pt x="2260348" y="270933"/>
                </a:cubicBezTo>
                <a:lnTo>
                  <a:pt x="2269492" y="267600"/>
                </a:lnTo>
                <a:lnTo>
                  <a:pt x="2270218" y="274532"/>
                </a:lnTo>
                <a:cubicBezTo>
                  <a:pt x="2272115" y="273671"/>
                  <a:pt x="2275789" y="267486"/>
                  <a:pt x="2279674" y="263311"/>
                </a:cubicBezTo>
                <a:cubicBezTo>
                  <a:pt x="2276448" y="264848"/>
                  <a:pt x="2272963" y="266564"/>
                  <a:pt x="2269492" y="267600"/>
                </a:cubicBezTo>
                <a:cubicBezTo>
                  <a:pt x="2269313" y="267288"/>
                  <a:pt x="2269354" y="266995"/>
                  <a:pt x="2269397" y="266692"/>
                </a:cubicBezTo>
                <a:cubicBezTo>
                  <a:pt x="2266331" y="266692"/>
                  <a:pt x="2263266" y="268360"/>
                  <a:pt x="2260205" y="270417"/>
                </a:cubicBezTo>
                <a:cubicBezTo>
                  <a:pt x="2258761" y="269143"/>
                  <a:pt x="2258147" y="266735"/>
                  <a:pt x="2258147" y="262947"/>
                </a:cubicBezTo>
                <a:lnTo>
                  <a:pt x="2259116" y="271149"/>
                </a:lnTo>
                <a:cubicBezTo>
                  <a:pt x="2251292" y="276558"/>
                  <a:pt x="2243469" y="283455"/>
                  <a:pt x="2235646" y="270436"/>
                </a:cubicBezTo>
                <a:cubicBezTo>
                  <a:pt x="2239396" y="274181"/>
                  <a:pt x="2243146" y="240481"/>
                  <a:pt x="2235646" y="244225"/>
                </a:cubicBezTo>
                <a:cubicBezTo>
                  <a:pt x="2220646" y="247970"/>
                  <a:pt x="2231896" y="251714"/>
                  <a:pt x="2216896" y="259203"/>
                </a:cubicBezTo>
                <a:lnTo>
                  <a:pt x="2210333" y="265756"/>
                </a:lnTo>
                <a:lnTo>
                  <a:pt x="2205528" y="275936"/>
                </a:lnTo>
                <a:cubicBezTo>
                  <a:pt x="2200958" y="279095"/>
                  <a:pt x="2195333" y="268564"/>
                  <a:pt x="2198145" y="285414"/>
                </a:cubicBezTo>
                <a:cubicBezTo>
                  <a:pt x="2198145" y="270436"/>
                  <a:pt x="2175645" y="296647"/>
                  <a:pt x="2179395" y="262947"/>
                </a:cubicBezTo>
                <a:cubicBezTo>
                  <a:pt x="2179395" y="236736"/>
                  <a:pt x="2179395" y="236736"/>
                  <a:pt x="2179395" y="236736"/>
                </a:cubicBezTo>
                <a:cubicBezTo>
                  <a:pt x="2171895" y="240481"/>
                  <a:pt x="2168145" y="262947"/>
                  <a:pt x="2160645" y="274181"/>
                </a:cubicBezTo>
                <a:cubicBezTo>
                  <a:pt x="2160645" y="274120"/>
                  <a:pt x="2160645" y="266677"/>
                  <a:pt x="2160645" y="262947"/>
                </a:cubicBezTo>
                <a:cubicBezTo>
                  <a:pt x="2156895" y="304136"/>
                  <a:pt x="2141894" y="259203"/>
                  <a:pt x="2134394" y="289158"/>
                </a:cubicBezTo>
                <a:cubicBezTo>
                  <a:pt x="2119394" y="277925"/>
                  <a:pt x="2096893" y="289158"/>
                  <a:pt x="2089393" y="262947"/>
                </a:cubicBezTo>
                <a:cubicBezTo>
                  <a:pt x="2078143" y="274181"/>
                  <a:pt x="2066893" y="289158"/>
                  <a:pt x="2055642" y="281670"/>
                </a:cubicBezTo>
                <a:cubicBezTo>
                  <a:pt x="2055642" y="277925"/>
                  <a:pt x="2059393" y="274181"/>
                  <a:pt x="2063143" y="266692"/>
                </a:cubicBezTo>
                <a:cubicBezTo>
                  <a:pt x="2051892" y="255459"/>
                  <a:pt x="2051892" y="266692"/>
                  <a:pt x="2044392" y="270436"/>
                </a:cubicBezTo>
                <a:cubicBezTo>
                  <a:pt x="2044392" y="266692"/>
                  <a:pt x="2029392" y="247970"/>
                  <a:pt x="2018142" y="232992"/>
                </a:cubicBezTo>
                <a:cubicBezTo>
                  <a:pt x="2006891" y="244225"/>
                  <a:pt x="2010642" y="266692"/>
                  <a:pt x="2010642" y="277925"/>
                </a:cubicBezTo>
                <a:cubicBezTo>
                  <a:pt x="1999391" y="240481"/>
                  <a:pt x="1976891" y="304136"/>
                  <a:pt x="1965641" y="266692"/>
                </a:cubicBezTo>
                <a:cubicBezTo>
                  <a:pt x="1969391" y="262947"/>
                  <a:pt x="1980641" y="247970"/>
                  <a:pt x="1973141" y="240481"/>
                </a:cubicBezTo>
                <a:cubicBezTo>
                  <a:pt x="1961891" y="199292"/>
                  <a:pt x="1950640" y="266692"/>
                  <a:pt x="1935640" y="247970"/>
                </a:cubicBezTo>
                <a:cubicBezTo>
                  <a:pt x="1935640" y="281670"/>
                  <a:pt x="1935640" y="281670"/>
                  <a:pt x="1935640" y="281670"/>
                </a:cubicBezTo>
                <a:cubicBezTo>
                  <a:pt x="1931890" y="259203"/>
                  <a:pt x="1913139" y="300392"/>
                  <a:pt x="1913139" y="266692"/>
                </a:cubicBezTo>
                <a:cubicBezTo>
                  <a:pt x="1909389" y="277925"/>
                  <a:pt x="1894389" y="255459"/>
                  <a:pt x="1898139" y="285414"/>
                </a:cubicBezTo>
                <a:cubicBezTo>
                  <a:pt x="1868139" y="259203"/>
                  <a:pt x="1826888" y="300392"/>
                  <a:pt x="1811887" y="244225"/>
                </a:cubicBezTo>
                <a:cubicBezTo>
                  <a:pt x="1808137" y="247970"/>
                  <a:pt x="1800637" y="240481"/>
                  <a:pt x="1800637" y="259203"/>
                </a:cubicBezTo>
                <a:lnTo>
                  <a:pt x="1805559" y="265522"/>
                </a:lnTo>
                <a:cubicBezTo>
                  <a:pt x="1809778" y="265521"/>
                  <a:pt x="1811887" y="250778"/>
                  <a:pt x="1811887" y="259203"/>
                </a:cubicBezTo>
                <a:cubicBezTo>
                  <a:pt x="1808137" y="259203"/>
                  <a:pt x="1808137" y="266692"/>
                  <a:pt x="1808137" y="270436"/>
                </a:cubicBezTo>
                <a:cubicBezTo>
                  <a:pt x="1800637" y="262947"/>
                  <a:pt x="1793137" y="262947"/>
                  <a:pt x="1800637" y="236736"/>
                </a:cubicBezTo>
                <a:cubicBezTo>
                  <a:pt x="1781887" y="214270"/>
                  <a:pt x="1781887" y="289158"/>
                  <a:pt x="1755636" y="277925"/>
                </a:cubicBezTo>
                <a:cubicBezTo>
                  <a:pt x="1759386" y="262947"/>
                  <a:pt x="1755636" y="259203"/>
                  <a:pt x="1748136" y="259203"/>
                </a:cubicBezTo>
                <a:cubicBezTo>
                  <a:pt x="1733136" y="281670"/>
                  <a:pt x="1733136" y="281670"/>
                  <a:pt x="1733136" y="281670"/>
                </a:cubicBezTo>
                <a:cubicBezTo>
                  <a:pt x="1718135" y="277925"/>
                  <a:pt x="1725636" y="251714"/>
                  <a:pt x="1725636" y="229248"/>
                </a:cubicBezTo>
                <a:cubicBezTo>
                  <a:pt x="1718135" y="232992"/>
                  <a:pt x="1706885" y="232992"/>
                  <a:pt x="1703135" y="247970"/>
                </a:cubicBezTo>
                <a:cubicBezTo>
                  <a:pt x="1695635" y="221759"/>
                  <a:pt x="1695635" y="221759"/>
                  <a:pt x="1695635" y="221759"/>
                </a:cubicBezTo>
                <a:cubicBezTo>
                  <a:pt x="1703135" y="240481"/>
                  <a:pt x="1688135" y="232992"/>
                  <a:pt x="1684385" y="240481"/>
                </a:cubicBezTo>
                <a:lnTo>
                  <a:pt x="1687666" y="233928"/>
                </a:lnTo>
                <a:cubicBezTo>
                  <a:pt x="1684385" y="225503"/>
                  <a:pt x="1676885" y="229248"/>
                  <a:pt x="1673134" y="232992"/>
                </a:cubicBezTo>
                <a:cubicBezTo>
                  <a:pt x="1673134" y="244225"/>
                  <a:pt x="1680635" y="251714"/>
                  <a:pt x="1688135" y="255459"/>
                </a:cubicBezTo>
                <a:cubicBezTo>
                  <a:pt x="1680635" y="266692"/>
                  <a:pt x="1676885" y="262947"/>
                  <a:pt x="1669384" y="274181"/>
                </a:cubicBezTo>
                <a:cubicBezTo>
                  <a:pt x="1673134" y="251714"/>
                  <a:pt x="1658134" y="259203"/>
                  <a:pt x="1650634" y="255459"/>
                </a:cubicBezTo>
                <a:cubicBezTo>
                  <a:pt x="1643134" y="251714"/>
                  <a:pt x="1639384" y="274181"/>
                  <a:pt x="1639384" y="274181"/>
                </a:cubicBezTo>
                <a:cubicBezTo>
                  <a:pt x="1639384" y="262947"/>
                  <a:pt x="1624383" y="274181"/>
                  <a:pt x="1631884" y="255459"/>
                </a:cubicBezTo>
                <a:cubicBezTo>
                  <a:pt x="1635634" y="251714"/>
                  <a:pt x="1639384" y="266692"/>
                  <a:pt x="1643134" y="259203"/>
                </a:cubicBezTo>
                <a:cubicBezTo>
                  <a:pt x="1639384" y="247970"/>
                  <a:pt x="1639384" y="229248"/>
                  <a:pt x="1628134" y="244225"/>
                </a:cubicBezTo>
                <a:cubicBezTo>
                  <a:pt x="1620633" y="255459"/>
                  <a:pt x="1628134" y="285414"/>
                  <a:pt x="1613133" y="274181"/>
                </a:cubicBezTo>
                <a:cubicBezTo>
                  <a:pt x="1616883" y="266692"/>
                  <a:pt x="1620633" y="259203"/>
                  <a:pt x="1624383" y="251714"/>
                </a:cubicBezTo>
                <a:lnTo>
                  <a:pt x="1611258" y="241885"/>
                </a:lnTo>
                <a:lnTo>
                  <a:pt x="1609383" y="256863"/>
                </a:lnTo>
                <a:cubicBezTo>
                  <a:pt x="1605633" y="255459"/>
                  <a:pt x="1609383" y="251714"/>
                  <a:pt x="1605633" y="247970"/>
                </a:cubicBezTo>
                <a:cubicBezTo>
                  <a:pt x="1601883" y="270436"/>
                  <a:pt x="1586883" y="255459"/>
                  <a:pt x="1583133" y="277925"/>
                </a:cubicBezTo>
                <a:cubicBezTo>
                  <a:pt x="1575632" y="281670"/>
                  <a:pt x="1568132" y="262947"/>
                  <a:pt x="1560632" y="262947"/>
                </a:cubicBezTo>
                <a:cubicBezTo>
                  <a:pt x="1553132" y="247970"/>
                  <a:pt x="1541882" y="255459"/>
                  <a:pt x="1534382" y="270436"/>
                </a:cubicBezTo>
                <a:cubicBezTo>
                  <a:pt x="1530631" y="262947"/>
                  <a:pt x="1519381" y="266692"/>
                  <a:pt x="1515631" y="277925"/>
                </a:cubicBezTo>
                <a:cubicBezTo>
                  <a:pt x="1504381" y="262947"/>
                  <a:pt x="1511881" y="203037"/>
                  <a:pt x="1500631" y="225503"/>
                </a:cubicBezTo>
                <a:cubicBezTo>
                  <a:pt x="1489381" y="225503"/>
                  <a:pt x="1481880" y="262947"/>
                  <a:pt x="1485631" y="274181"/>
                </a:cubicBezTo>
                <a:cubicBezTo>
                  <a:pt x="1463130" y="262947"/>
                  <a:pt x="1440630" y="292903"/>
                  <a:pt x="1421879" y="262947"/>
                </a:cubicBezTo>
                <a:cubicBezTo>
                  <a:pt x="1418129" y="270436"/>
                  <a:pt x="1421879" y="274181"/>
                  <a:pt x="1414379" y="277925"/>
                </a:cubicBezTo>
                <a:cubicBezTo>
                  <a:pt x="1384378" y="270436"/>
                  <a:pt x="1346878" y="300392"/>
                  <a:pt x="1324377" y="262947"/>
                </a:cubicBezTo>
                <a:cubicBezTo>
                  <a:pt x="1335627" y="251714"/>
                  <a:pt x="1328127" y="240481"/>
                  <a:pt x="1328127" y="229248"/>
                </a:cubicBezTo>
                <a:lnTo>
                  <a:pt x="1323733" y="234689"/>
                </a:lnTo>
                <a:lnTo>
                  <a:pt x="1320107" y="228699"/>
                </a:lnTo>
                <a:cubicBezTo>
                  <a:pt x="1319162" y="227492"/>
                  <a:pt x="1318283" y="229248"/>
                  <a:pt x="1316877" y="240481"/>
                </a:cubicBezTo>
                <a:cubicBezTo>
                  <a:pt x="1316877" y="259203"/>
                  <a:pt x="1313127" y="270436"/>
                  <a:pt x="1324377" y="277925"/>
                </a:cubicBezTo>
                <a:cubicBezTo>
                  <a:pt x="1305627" y="285414"/>
                  <a:pt x="1275626" y="285414"/>
                  <a:pt x="1268126" y="266692"/>
                </a:cubicBezTo>
                <a:cubicBezTo>
                  <a:pt x="1271876" y="274181"/>
                  <a:pt x="1268126" y="281670"/>
                  <a:pt x="1264376" y="285414"/>
                </a:cubicBezTo>
                <a:lnTo>
                  <a:pt x="1257344" y="260139"/>
                </a:lnTo>
                <a:cubicBezTo>
                  <a:pt x="1253126" y="256395"/>
                  <a:pt x="1247501" y="257331"/>
                  <a:pt x="1241875" y="262947"/>
                </a:cubicBezTo>
                <a:lnTo>
                  <a:pt x="1241875" y="279329"/>
                </a:lnTo>
                <a:lnTo>
                  <a:pt x="1235313" y="265288"/>
                </a:lnTo>
                <a:cubicBezTo>
                  <a:pt x="1230625" y="266693"/>
                  <a:pt x="1226875" y="300392"/>
                  <a:pt x="1219375" y="281670"/>
                </a:cubicBezTo>
                <a:cubicBezTo>
                  <a:pt x="1219375" y="274181"/>
                  <a:pt x="1219375" y="266692"/>
                  <a:pt x="1215625" y="262947"/>
                </a:cubicBezTo>
                <a:cubicBezTo>
                  <a:pt x="1204375" y="277925"/>
                  <a:pt x="1189374" y="300392"/>
                  <a:pt x="1178124" y="285414"/>
                </a:cubicBezTo>
                <a:cubicBezTo>
                  <a:pt x="1170624" y="259203"/>
                  <a:pt x="1170624" y="259203"/>
                  <a:pt x="1170624" y="259203"/>
                </a:cubicBezTo>
                <a:cubicBezTo>
                  <a:pt x="1166874" y="262947"/>
                  <a:pt x="1155624" y="277925"/>
                  <a:pt x="1166874" y="285414"/>
                </a:cubicBezTo>
                <a:cubicBezTo>
                  <a:pt x="1148123" y="270436"/>
                  <a:pt x="1133123" y="266692"/>
                  <a:pt x="1129373" y="244225"/>
                </a:cubicBezTo>
                <a:cubicBezTo>
                  <a:pt x="1091872" y="296647"/>
                  <a:pt x="1043121" y="296647"/>
                  <a:pt x="1005620" y="292903"/>
                </a:cubicBezTo>
                <a:lnTo>
                  <a:pt x="1008902" y="283074"/>
                </a:lnTo>
                <a:lnTo>
                  <a:pt x="1003137" y="279278"/>
                </a:lnTo>
                <a:cubicBezTo>
                  <a:pt x="999292" y="282372"/>
                  <a:pt x="999995" y="301328"/>
                  <a:pt x="994370" y="292903"/>
                </a:cubicBezTo>
                <a:cubicBezTo>
                  <a:pt x="998120" y="281670"/>
                  <a:pt x="986870" y="266692"/>
                  <a:pt x="994370" y="251714"/>
                </a:cubicBezTo>
                <a:cubicBezTo>
                  <a:pt x="983120" y="236736"/>
                  <a:pt x="975620" y="274181"/>
                  <a:pt x="968120" y="277925"/>
                </a:cubicBezTo>
                <a:lnTo>
                  <a:pt x="967651" y="284419"/>
                </a:lnTo>
                <a:lnTo>
                  <a:pt x="971342" y="280668"/>
                </a:lnTo>
                <a:cubicBezTo>
                  <a:pt x="972573" y="279680"/>
                  <a:pt x="973276" y="280733"/>
                  <a:pt x="971870" y="289158"/>
                </a:cubicBezTo>
                <a:cubicBezTo>
                  <a:pt x="971870" y="296647"/>
                  <a:pt x="953119" y="274181"/>
                  <a:pt x="949369" y="300392"/>
                </a:cubicBezTo>
                <a:cubicBezTo>
                  <a:pt x="945619" y="292903"/>
                  <a:pt x="949369" y="274181"/>
                  <a:pt x="949369" y="262947"/>
                </a:cubicBezTo>
                <a:lnTo>
                  <a:pt x="942807" y="272777"/>
                </a:lnTo>
                <a:cubicBezTo>
                  <a:pt x="930619" y="244225"/>
                  <a:pt x="968120" y="221759"/>
                  <a:pt x="956869" y="184315"/>
                </a:cubicBezTo>
                <a:lnTo>
                  <a:pt x="950307" y="187591"/>
                </a:lnTo>
                <a:cubicBezTo>
                  <a:pt x="941869" y="158104"/>
                  <a:pt x="971870" y="154359"/>
                  <a:pt x="953119" y="146870"/>
                </a:cubicBezTo>
                <a:cubicBezTo>
                  <a:pt x="941869" y="158104"/>
                  <a:pt x="934369" y="195548"/>
                  <a:pt x="941869" y="206781"/>
                </a:cubicBezTo>
                <a:cubicBezTo>
                  <a:pt x="923119" y="214270"/>
                  <a:pt x="930619" y="270436"/>
                  <a:pt x="908118" y="266692"/>
                </a:cubicBezTo>
                <a:cubicBezTo>
                  <a:pt x="904368" y="251714"/>
                  <a:pt x="926869" y="262947"/>
                  <a:pt x="923119" y="244225"/>
                </a:cubicBezTo>
                <a:cubicBezTo>
                  <a:pt x="915619" y="221759"/>
                  <a:pt x="904368" y="255459"/>
                  <a:pt x="893118" y="247970"/>
                </a:cubicBezTo>
                <a:cubicBezTo>
                  <a:pt x="904368" y="255459"/>
                  <a:pt x="896868" y="281670"/>
                  <a:pt x="889368" y="285414"/>
                </a:cubicBezTo>
                <a:cubicBezTo>
                  <a:pt x="878118" y="274181"/>
                  <a:pt x="896868" y="262947"/>
                  <a:pt x="881868" y="259203"/>
                </a:cubicBezTo>
                <a:cubicBezTo>
                  <a:pt x="878118" y="274181"/>
                  <a:pt x="863117" y="285414"/>
                  <a:pt x="878118" y="296647"/>
                </a:cubicBezTo>
                <a:lnTo>
                  <a:pt x="872434" y="309519"/>
                </a:lnTo>
                <a:cubicBezTo>
                  <a:pt x="866633" y="312327"/>
                  <a:pt x="860305" y="291967"/>
                  <a:pt x="851867" y="311625"/>
                </a:cubicBezTo>
                <a:cubicBezTo>
                  <a:pt x="848117" y="289158"/>
                  <a:pt x="870618" y="259203"/>
                  <a:pt x="851867" y="244225"/>
                </a:cubicBezTo>
                <a:cubicBezTo>
                  <a:pt x="855617" y="266692"/>
                  <a:pt x="833117" y="274181"/>
                  <a:pt x="840617" y="311625"/>
                </a:cubicBezTo>
                <a:cubicBezTo>
                  <a:pt x="833117" y="304136"/>
                  <a:pt x="833117" y="285414"/>
                  <a:pt x="840617" y="270436"/>
                </a:cubicBezTo>
                <a:cubicBezTo>
                  <a:pt x="829367" y="255459"/>
                  <a:pt x="814366" y="311625"/>
                  <a:pt x="814366" y="266692"/>
                </a:cubicBezTo>
                <a:cubicBezTo>
                  <a:pt x="810616" y="289158"/>
                  <a:pt x="810616" y="289158"/>
                  <a:pt x="810616" y="289158"/>
                </a:cubicBezTo>
                <a:cubicBezTo>
                  <a:pt x="806866" y="281670"/>
                  <a:pt x="803116" y="277925"/>
                  <a:pt x="799366" y="262947"/>
                </a:cubicBezTo>
                <a:cubicBezTo>
                  <a:pt x="791866" y="262947"/>
                  <a:pt x="773116" y="296647"/>
                  <a:pt x="773116" y="259203"/>
                </a:cubicBezTo>
                <a:cubicBezTo>
                  <a:pt x="773116" y="262947"/>
                  <a:pt x="754365" y="259203"/>
                  <a:pt x="758115" y="285414"/>
                </a:cubicBezTo>
                <a:cubicBezTo>
                  <a:pt x="769365" y="300392"/>
                  <a:pt x="773116" y="266692"/>
                  <a:pt x="776866" y="300392"/>
                </a:cubicBezTo>
                <a:lnTo>
                  <a:pt x="772823" y="290094"/>
                </a:lnTo>
                <a:cubicBezTo>
                  <a:pt x="767725" y="287988"/>
                  <a:pt x="759990" y="306944"/>
                  <a:pt x="754365" y="315369"/>
                </a:cubicBezTo>
                <a:lnTo>
                  <a:pt x="754365" y="302264"/>
                </a:lnTo>
                <a:cubicBezTo>
                  <a:pt x="750615" y="304136"/>
                  <a:pt x="743115" y="300392"/>
                  <a:pt x="739365" y="315369"/>
                </a:cubicBezTo>
                <a:cubicBezTo>
                  <a:pt x="743115" y="307880"/>
                  <a:pt x="739365" y="300392"/>
                  <a:pt x="739365" y="296647"/>
                </a:cubicBezTo>
                <a:lnTo>
                  <a:pt x="732802" y="313029"/>
                </a:lnTo>
                <a:cubicBezTo>
                  <a:pt x="716864" y="326603"/>
                  <a:pt x="731865" y="281670"/>
                  <a:pt x="713114" y="285414"/>
                </a:cubicBezTo>
                <a:lnTo>
                  <a:pt x="726240" y="272309"/>
                </a:lnTo>
                <a:cubicBezTo>
                  <a:pt x="724365" y="274181"/>
                  <a:pt x="720614" y="251714"/>
                  <a:pt x="713114" y="259203"/>
                </a:cubicBezTo>
                <a:cubicBezTo>
                  <a:pt x="709364" y="277925"/>
                  <a:pt x="701864" y="300392"/>
                  <a:pt x="698114" y="315369"/>
                </a:cubicBezTo>
                <a:cubicBezTo>
                  <a:pt x="692506" y="320969"/>
                  <a:pt x="693188" y="305634"/>
                  <a:pt x="690926" y="307256"/>
                </a:cubicBezTo>
                <a:lnTo>
                  <a:pt x="697215" y="294697"/>
                </a:lnTo>
                <a:cubicBezTo>
                  <a:pt x="701864" y="285414"/>
                  <a:pt x="690614" y="259203"/>
                  <a:pt x="679364" y="259203"/>
                </a:cubicBezTo>
                <a:cubicBezTo>
                  <a:pt x="671863" y="266692"/>
                  <a:pt x="660613" y="292903"/>
                  <a:pt x="671863" y="304136"/>
                </a:cubicBezTo>
                <a:cubicBezTo>
                  <a:pt x="664363" y="304136"/>
                  <a:pt x="656863" y="292903"/>
                  <a:pt x="664363" y="277925"/>
                </a:cubicBezTo>
                <a:cubicBezTo>
                  <a:pt x="649363" y="285414"/>
                  <a:pt x="664363" y="300392"/>
                  <a:pt x="653113" y="311625"/>
                </a:cubicBezTo>
                <a:cubicBezTo>
                  <a:pt x="649363" y="296647"/>
                  <a:pt x="634363" y="277925"/>
                  <a:pt x="626862" y="259203"/>
                </a:cubicBezTo>
                <a:cubicBezTo>
                  <a:pt x="638113" y="229248"/>
                  <a:pt x="638113" y="229248"/>
                  <a:pt x="638113" y="229248"/>
                </a:cubicBezTo>
                <a:lnTo>
                  <a:pt x="631550" y="229248"/>
                </a:lnTo>
                <a:cubicBezTo>
                  <a:pt x="641863" y="203037"/>
                  <a:pt x="626862" y="206781"/>
                  <a:pt x="634363" y="180570"/>
                </a:cubicBezTo>
                <a:cubicBezTo>
                  <a:pt x="626862" y="176826"/>
                  <a:pt x="619362" y="184315"/>
                  <a:pt x="615612" y="191803"/>
                </a:cubicBezTo>
                <a:cubicBezTo>
                  <a:pt x="630613" y="236736"/>
                  <a:pt x="596862" y="251714"/>
                  <a:pt x="600612" y="292903"/>
                </a:cubicBezTo>
                <a:cubicBezTo>
                  <a:pt x="578111" y="300392"/>
                  <a:pt x="589362" y="195548"/>
                  <a:pt x="563111" y="255459"/>
                </a:cubicBezTo>
                <a:cubicBezTo>
                  <a:pt x="566861" y="266692"/>
                  <a:pt x="555611" y="296647"/>
                  <a:pt x="570611" y="285414"/>
                </a:cubicBezTo>
                <a:cubicBezTo>
                  <a:pt x="555611" y="281670"/>
                  <a:pt x="559361" y="322858"/>
                  <a:pt x="544361" y="307880"/>
                </a:cubicBezTo>
                <a:cubicBezTo>
                  <a:pt x="555611" y="292903"/>
                  <a:pt x="533111" y="266692"/>
                  <a:pt x="551861" y="244225"/>
                </a:cubicBezTo>
                <a:cubicBezTo>
                  <a:pt x="548111" y="255459"/>
                  <a:pt x="559361" y="255459"/>
                  <a:pt x="563111" y="251714"/>
                </a:cubicBezTo>
                <a:cubicBezTo>
                  <a:pt x="555611" y="236736"/>
                  <a:pt x="563111" y="210525"/>
                  <a:pt x="551861" y="210525"/>
                </a:cubicBezTo>
                <a:cubicBezTo>
                  <a:pt x="540611" y="214270"/>
                  <a:pt x="529360" y="214270"/>
                  <a:pt x="533111" y="236736"/>
                </a:cubicBezTo>
                <a:lnTo>
                  <a:pt x="534810" y="245980"/>
                </a:lnTo>
                <a:cubicBezTo>
                  <a:pt x="537798" y="249140"/>
                  <a:pt x="543423" y="238609"/>
                  <a:pt x="540611" y="255459"/>
                </a:cubicBezTo>
                <a:cubicBezTo>
                  <a:pt x="521860" y="262947"/>
                  <a:pt x="521860" y="229248"/>
                  <a:pt x="510610" y="270436"/>
                </a:cubicBezTo>
                <a:cubicBezTo>
                  <a:pt x="521860" y="266692"/>
                  <a:pt x="525610" y="289158"/>
                  <a:pt x="525610" y="304136"/>
                </a:cubicBezTo>
                <a:lnTo>
                  <a:pt x="512485" y="313965"/>
                </a:lnTo>
                <a:lnTo>
                  <a:pt x="513891" y="302264"/>
                </a:lnTo>
                <a:cubicBezTo>
                  <a:pt x="495610" y="289158"/>
                  <a:pt x="506860" y="326603"/>
                  <a:pt x="488110" y="322858"/>
                </a:cubicBezTo>
                <a:cubicBezTo>
                  <a:pt x="480609" y="292903"/>
                  <a:pt x="480609" y="292903"/>
                  <a:pt x="480609" y="292903"/>
                </a:cubicBezTo>
                <a:cubicBezTo>
                  <a:pt x="484359" y="266692"/>
                  <a:pt x="506860" y="304136"/>
                  <a:pt x="506860" y="262947"/>
                </a:cubicBezTo>
                <a:cubicBezTo>
                  <a:pt x="491860" y="259203"/>
                  <a:pt x="488110" y="281670"/>
                  <a:pt x="476859" y="270436"/>
                </a:cubicBezTo>
                <a:cubicBezTo>
                  <a:pt x="480609" y="266692"/>
                  <a:pt x="484359" y="266692"/>
                  <a:pt x="484359" y="262947"/>
                </a:cubicBezTo>
                <a:cubicBezTo>
                  <a:pt x="480609" y="259203"/>
                  <a:pt x="480609" y="203037"/>
                  <a:pt x="461859" y="236736"/>
                </a:cubicBezTo>
                <a:cubicBezTo>
                  <a:pt x="450609" y="247970"/>
                  <a:pt x="458109" y="251714"/>
                  <a:pt x="458109" y="266692"/>
                </a:cubicBezTo>
                <a:cubicBezTo>
                  <a:pt x="435608" y="270436"/>
                  <a:pt x="428108" y="285414"/>
                  <a:pt x="416858" y="289158"/>
                </a:cubicBezTo>
                <a:cubicBezTo>
                  <a:pt x="420608" y="259203"/>
                  <a:pt x="394358" y="285414"/>
                  <a:pt x="409358" y="255459"/>
                </a:cubicBezTo>
                <a:cubicBezTo>
                  <a:pt x="416858" y="274181"/>
                  <a:pt x="443109" y="270436"/>
                  <a:pt x="450609" y="244225"/>
                </a:cubicBezTo>
                <a:lnTo>
                  <a:pt x="452015" y="228429"/>
                </a:lnTo>
                <a:cubicBezTo>
                  <a:pt x="456937" y="222461"/>
                  <a:pt x="470297" y="238609"/>
                  <a:pt x="473109" y="210525"/>
                </a:cubicBezTo>
                <a:cubicBezTo>
                  <a:pt x="458109" y="210525"/>
                  <a:pt x="458109" y="173081"/>
                  <a:pt x="458109" y="150615"/>
                </a:cubicBezTo>
                <a:cubicBezTo>
                  <a:pt x="454359" y="150615"/>
                  <a:pt x="446859" y="158104"/>
                  <a:pt x="446859" y="161848"/>
                </a:cubicBezTo>
                <a:cubicBezTo>
                  <a:pt x="443109" y="184315"/>
                  <a:pt x="450609" y="184315"/>
                  <a:pt x="446859" y="206781"/>
                </a:cubicBezTo>
                <a:cubicBezTo>
                  <a:pt x="431858" y="199292"/>
                  <a:pt x="413108" y="214270"/>
                  <a:pt x="401858" y="232992"/>
                </a:cubicBezTo>
                <a:cubicBezTo>
                  <a:pt x="398108" y="221759"/>
                  <a:pt x="398108" y="199292"/>
                  <a:pt x="405608" y="199292"/>
                </a:cubicBezTo>
                <a:cubicBezTo>
                  <a:pt x="386857" y="203037"/>
                  <a:pt x="364357" y="199292"/>
                  <a:pt x="341857" y="195548"/>
                </a:cubicBezTo>
                <a:lnTo>
                  <a:pt x="343204" y="211403"/>
                </a:lnTo>
                <a:cubicBezTo>
                  <a:pt x="340332" y="216794"/>
                  <a:pt x="331829" y="214764"/>
                  <a:pt x="327968" y="219090"/>
                </a:cubicBezTo>
                <a:cubicBezTo>
                  <a:pt x="326768" y="208116"/>
                  <a:pt x="325402" y="195934"/>
                  <a:pt x="326856" y="184315"/>
                </a:cubicBezTo>
                <a:lnTo>
                  <a:pt x="320293" y="187708"/>
                </a:lnTo>
                <a:cubicBezTo>
                  <a:pt x="317481" y="184548"/>
                  <a:pt x="323106" y="165592"/>
                  <a:pt x="311856" y="165592"/>
                </a:cubicBezTo>
                <a:cubicBezTo>
                  <a:pt x="300606" y="180570"/>
                  <a:pt x="281855" y="191803"/>
                  <a:pt x="266855" y="199292"/>
                </a:cubicBezTo>
                <a:cubicBezTo>
                  <a:pt x="248105" y="169337"/>
                  <a:pt x="218104" y="195548"/>
                  <a:pt x="199354" y="195548"/>
                </a:cubicBezTo>
                <a:cubicBezTo>
                  <a:pt x="191853" y="180570"/>
                  <a:pt x="195603" y="150615"/>
                  <a:pt x="188103" y="143126"/>
                </a:cubicBezTo>
                <a:cubicBezTo>
                  <a:pt x="176853" y="143126"/>
                  <a:pt x="195603" y="180570"/>
                  <a:pt x="176853" y="165592"/>
                </a:cubicBezTo>
                <a:lnTo>
                  <a:pt x="180134" y="159040"/>
                </a:lnTo>
                <a:cubicBezTo>
                  <a:pt x="173103" y="165592"/>
                  <a:pt x="150602" y="135637"/>
                  <a:pt x="143102" y="180570"/>
                </a:cubicBezTo>
                <a:cubicBezTo>
                  <a:pt x="150602" y="146870"/>
                  <a:pt x="150602" y="146870"/>
                  <a:pt x="150602" y="146870"/>
                </a:cubicBezTo>
                <a:cubicBezTo>
                  <a:pt x="146852" y="143126"/>
                  <a:pt x="143102" y="150615"/>
                  <a:pt x="139352" y="154359"/>
                </a:cubicBezTo>
                <a:cubicBezTo>
                  <a:pt x="139352" y="143126"/>
                  <a:pt x="135602" y="131893"/>
                  <a:pt x="143102" y="124404"/>
                </a:cubicBezTo>
                <a:cubicBezTo>
                  <a:pt x="131852" y="101937"/>
                  <a:pt x="120602" y="128148"/>
                  <a:pt x="109352" y="128148"/>
                </a:cubicBezTo>
                <a:cubicBezTo>
                  <a:pt x="116852" y="150615"/>
                  <a:pt x="116852" y="150615"/>
                  <a:pt x="116852" y="150615"/>
                </a:cubicBezTo>
                <a:cubicBezTo>
                  <a:pt x="94351" y="165592"/>
                  <a:pt x="83101" y="146870"/>
                  <a:pt x="64351" y="150615"/>
                </a:cubicBezTo>
                <a:lnTo>
                  <a:pt x="64351" y="134233"/>
                </a:lnTo>
                <a:lnTo>
                  <a:pt x="54507" y="141722"/>
                </a:lnTo>
                <a:lnTo>
                  <a:pt x="49819" y="121595"/>
                </a:lnTo>
                <a:cubicBezTo>
                  <a:pt x="46538" y="117851"/>
                  <a:pt x="41850" y="118787"/>
                  <a:pt x="38100" y="128148"/>
                </a:cubicBezTo>
                <a:cubicBezTo>
                  <a:pt x="71851" y="79471"/>
                  <a:pt x="71851" y="79471"/>
                  <a:pt x="71851" y="79471"/>
                </a:cubicBezTo>
                <a:cubicBezTo>
                  <a:pt x="79351" y="90704"/>
                  <a:pt x="60601" y="101937"/>
                  <a:pt x="64351" y="124404"/>
                </a:cubicBezTo>
                <a:cubicBezTo>
                  <a:pt x="68101" y="139381"/>
                  <a:pt x="86851" y="135637"/>
                  <a:pt x="90601" y="116915"/>
                </a:cubicBezTo>
                <a:cubicBezTo>
                  <a:pt x="83101" y="113170"/>
                  <a:pt x="83101" y="116915"/>
                  <a:pt x="79351" y="124404"/>
                </a:cubicBezTo>
                <a:cubicBezTo>
                  <a:pt x="75601" y="98193"/>
                  <a:pt x="86851" y="98193"/>
                  <a:pt x="90601" y="79471"/>
                </a:cubicBezTo>
                <a:lnTo>
                  <a:pt x="86912" y="78801"/>
                </a:lnTo>
                <a:cubicBezTo>
                  <a:pt x="92572" y="68177"/>
                  <a:pt x="99534" y="67761"/>
                  <a:pt x="109352" y="64493"/>
                </a:cubicBezTo>
                <a:cubicBezTo>
                  <a:pt x="101851" y="75726"/>
                  <a:pt x="113102" y="83215"/>
                  <a:pt x="109352" y="90704"/>
                </a:cubicBezTo>
                <a:cubicBezTo>
                  <a:pt x="109352" y="68237"/>
                  <a:pt x="120602" y="60749"/>
                  <a:pt x="135602" y="68237"/>
                </a:cubicBezTo>
                <a:cubicBezTo>
                  <a:pt x="146852" y="94448"/>
                  <a:pt x="165603" y="49515"/>
                  <a:pt x="180603" y="57004"/>
                </a:cubicBezTo>
                <a:cubicBezTo>
                  <a:pt x="173103" y="83215"/>
                  <a:pt x="161853" y="101937"/>
                  <a:pt x="154353" y="113170"/>
                </a:cubicBezTo>
                <a:cubicBezTo>
                  <a:pt x="161853" y="124404"/>
                  <a:pt x="165603" y="113170"/>
                  <a:pt x="173103" y="124404"/>
                </a:cubicBezTo>
                <a:cubicBezTo>
                  <a:pt x="180603" y="105682"/>
                  <a:pt x="184353" y="79471"/>
                  <a:pt x="199354" y="68237"/>
                </a:cubicBezTo>
                <a:lnTo>
                  <a:pt x="199354" y="84619"/>
                </a:lnTo>
                <a:cubicBezTo>
                  <a:pt x="210604" y="75726"/>
                  <a:pt x="210604" y="49515"/>
                  <a:pt x="229354" y="53260"/>
                </a:cubicBezTo>
                <a:cubicBezTo>
                  <a:pt x="255605" y="64493"/>
                  <a:pt x="281855" y="64493"/>
                  <a:pt x="304356" y="68237"/>
                </a:cubicBezTo>
                <a:lnTo>
                  <a:pt x="304356" y="84619"/>
                </a:lnTo>
                <a:cubicBezTo>
                  <a:pt x="315606" y="49515"/>
                  <a:pt x="341857" y="71982"/>
                  <a:pt x="356857" y="57004"/>
                </a:cubicBezTo>
                <a:cubicBezTo>
                  <a:pt x="383107" y="75726"/>
                  <a:pt x="413108" y="42026"/>
                  <a:pt x="428108" y="71982"/>
                </a:cubicBezTo>
                <a:cubicBezTo>
                  <a:pt x="473109" y="60749"/>
                  <a:pt x="514360" y="45771"/>
                  <a:pt x="563111" y="57004"/>
                </a:cubicBezTo>
                <a:cubicBezTo>
                  <a:pt x="551861" y="83215"/>
                  <a:pt x="551861" y="83215"/>
                  <a:pt x="551861" y="83215"/>
                </a:cubicBezTo>
                <a:lnTo>
                  <a:pt x="557896" y="76019"/>
                </a:lnTo>
                <a:cubicBezTo>
                  <a:pt x="561939" y="76896"/>
                  <a:pt x="561236" y="97257"/>
                  <a:pt x="566861" y="94448"/>
                </a:cubicBezTo>
                <a:cubicBezTo>
                  <a:pt x="559361" y="71982"/>
                  <a:pt x="578111" y="64493"/>
                  <a:pt x="585612" y="49515"/>
                </a:cubicBezTo>
                <a:cubicBezTo>
                  <a:pt x="608112" y="71982"/>
                  <a:pt x="634363" y="49515"/>
                  <a:pt x="653113" y="30793"/>
                </a:cubicBezTo>
                <a:lnTo>
                  <a:pt x="653113" y="47175"/>
                </a:lnTo>
                <a:cubicBezTo>
                  <a:pt x="675614" y="15815"/>
                  <a:pt x="694364" y="45771"/>
                  <a:pt x="720614" y="53260"/>
                </a:cubicBezTo>
                <a:cubicBezTo>
                  <a:pt x="720614" y="60749"/>
                  <a:pt x="724365" y="79471"/>
                  <a:pt x="731865" y="75726"/>
                </a:cubicBezTo>
                <a:cubicBezTo>
                  <a:pt x="746865" y="45771"/>
                  <a:pt x="754365" y="49515"/>
                  <a:pt x="773116" y="30793"/>
                </a:cubicBezTo>
                <a:cubicBezTo>
                  <a:pt x="788116" y="30793"/>
                  <a:pt x="810616" y="38282"/>
                  <a:pt x="821867" y="53260"/>
                </a:cubicBezTo>
                <a:cubicBezTo>
                  <a:pt x="874368" y="12071"/>
                  <a:pt x="926869" y="42026"/>
                  <a:pt x="983120" y="15815"/>
                </a:cubicBezTo>
                <a:cubicBezTo>
                  <a:pt x="986870" y="38282"/>
                  <a:pt x="986870" y="38282"/>
                  <a:pt x="986870" y="38282"/>
                </a:cubicBezTo>
                <a:cubicBezTo>
                  <a:pt x="1039371" y="-6651"/>
                  <a:pt x="1103123" y="38282"/>
                  <a:pt x="1148123" y="15815"/>
                </a:cubicBezTo>
                <a:cubicBezTo>
                  <a:pt x="1144373" y="53260"/>
                  <a:pt x="1144373" y="53260"/>
                  <a:pt x="1144373" y="53260"/>
                </a:cubicBezTo>
                <a:cubicBezTo>
                  <a:pt x="1155624" y="64493"/>
                  <a:pt x="1174374" y="42026"/>
                  <a:pt x="1170624" y="15815"/>
                </a:cubicBezTo>
                <a:cubicBezTo>
                  <a:pt x="1185624" y="30793"/>
                  <a:pt x="1208125" y="838"/>
                  <a:pt x="1215625" y="30793"/>
                </a:cubicBezTo>
                <a:cubicBezTo>
                  <a:pt x="1230625" y="38282"/>
                  <a:pt x="1234375" y="15815"/>
                  <a:pt x="1245626" y="8326"/>
                </a:cubicBezTo>
                <a:cubicBezTo>
                  <a:pt x="1272400" y="21693"/>
                  <a:pt x="1284240" y="23131"/>
                  <a:pt x="1304900" y="17006"/>
                </a:cubicBezTo>
                <a:cubicBezTo>
                  <a:pt x="1302101" y="25479"/>
                  <a:pt x="1303175" y="38282"/>
                  <a:pt x="1309377" y="38282"/>
                </a:cubicBezTo>
                <a:cubicBezTo>
                  <a:pt x="1320627" y="30793"/>
                  <a:pt x="1346878" y="49515"/>
                  <a:pt x="1335627" y="4582"/>
                </a:cubicBezTo>
                <a:cubicBezTo>
                  <a:pt x="1365628" y="30793"/>
                  <a:pt x="1403129" y="-10396"/>
                  <a:pt x="1433129" y="23304"/>
                </a:cubicBezTo>
                <a:cubicBezTo>
                  <a:pt x="1429379" y="12071"/>
                  <a:pt x="1436880" y="8326"/>
                  <a:pt x="1440630" y="838"/>
                </a:cubicBezTo>
                <a:cubicBezTo>
                  <a:pt x="1466880" y="838"/>
                  <a:pt x="1493131" y="27049"/>
                  <a:pt x="1511881" y="4582"/>
                </a:cubicBezTo>
                <a:cubicBezTo>
                  <a:pt x="1515631" y="12071"/>
                  <a:pt x="1504381" y="27049"/>
                  <a:pt x="1515631" y="27049"/>
                </a:cubicBezTo>
                <a:cubicBezTo>
                  <a:pt x="1523131" y="23304"/>
                  <a:pt x="1515631" y="12071"/>
                  <a:pt x="1523131" y="4582"/>
                </a:cubicBezTo>
                <a:cubicBezTo>
                  <a:pt x="1533444" y="-98"/>
                  <a:pt x="1543757" y="-801"/>
                  <a:pt x="1554011" y="72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4" name="Freeform 19">
            <a:extLst>
              <a:ext uri="{FF2B5EF4-FFF2-40B4-BE49-F238E27FC236}">
                <a16:creationId xmlns:a16="http://schemas.microsoft.com/office/drawing/2014/main" id="{86A93AAF-6524-42FC-8CD5-499DC813E2F6}"/>
              </a:ext>
            </a:extLst>
          </p:cNvPr>
          <p:cNvSpPr>
            <a:spLocks noEditPoints="1"/>
          </p:cNvSpPr>
          <p:nvPr/>
        </p:nvSpPr>
        <p:spPr bwMode="auto">
          <a:xfrm>
            <a:off x="8772708" y="4477403"/>
            <a:ext cx="1962907" cy="880583"/>
          </a:xfrm>
          <a:custGeom>
            <a:avLst/>
            <a:gdLst>
              <a:gd name="T0" fmla="*/ 2147483646 w 236"/>
              <a:gd name="T1" fmla="*/ 2147483646 h 158"/>
              <a:gd name="T2" fmla="*/ 2147483646 w 236"/>
              <a:gd name="T3" fmla="*/ 2147483646 h 158"/>
              <a:gd name="T4" fmla="*/ 2147483646 w 236"/>
              <a:gd name="T5" fmla="*/ 2147483646 h 158"/>
              <a:gd name="T6" fmla="*/ 2147483646 w 236"/>
              <a:gd name="T7" fmla="*/ 2147483646 h 158"/>
              <a:gd name="T8" fmla="*/ 2147483646 w 236"/>
              <a:gd name="T9" fmla="*/ 2147483646 h 158"/>
              <a:gd name="T10" fmla="*/ 2147483646 w 236"/>
              <a:gd name="T11" fmla="*/ 2147483646 h 158"/>
              <a:gd name="T12" fmla="*/ 2147483646 w 236"/>
              <a:gd name="T13" fmla="*/ 2147483646 h 158"/>
              <a:gd name="T14" fmla="*/ 2147483646 w 236"/>
              <a:gd name="T15" fmla="*/ 2147483646 h 158"/>
              <a:gd name="T16" fmla="*/ 2147483646 w 236"/>
              <a:gd name="T17" fmla="*/ 2147483646 h 158"/>
              <a:gd name="T18" fmla="*/ 2147483646 w 236"/>
              <a:gd name="T19" fmla="*/ 2147483646 h 158"/>
              <a:gd name="T20" fmla="*/ 2147483646 w 236"/>
              <a:gd name="T21" fmla="*/ 2147483646 h 158"/>
              <a:gd name="T22" fmla="*/ 2147483646 w 236"/>
              <a:gd name="T23" fmla="*/ 2147483646 h 158"/>
              <a:gd name="T24" fmla="*/ 2147483646 w 236"/>
              <a:gd name="T25" fmla="*/ 2147483646 h 158"/>
              <a:gd name="T26" fmla="*/ 2147483646 w 236"/>
              <a:gd name="T27" fmla="*/ 2147483646 h 158"/>
              <a:gd name="T28" fmla="*/ 2147483646 w 236"/>
              <a:gd name="T29" fmla="*/ 2147483646 h 158"/>
              <a:gd name="T30" fmla="*/ 2147483646 w 236"/>
              <a:gd name="T31" fmla="*/ 2147483646 h 158"/>
              <a:gd name="T32" fmla="*/ 2147483646 w 236"/>
              <a:gd name="T33" fmla="*/ 2147483646 h 158"/>
              <a:gd name="T34" fmla="*/ 2147483646 w 236"/>
              <a:gd name="T35" fmla="*/ 2147483646 h 158"/>
              <a:gd name="T36" fmla="*/ 2147483646 w 236"/>
              <a:gd name="T37" fmla="*/ 2147483646 h 158"/>
              <a:gd name="T38" fmla="*/ 2147483646 w 236"/>
              <a:gd name="T39" fmla="*/ 2147483646 h 158"/>
              <a:gd name="T40" fmla="*/ 2147483646 w 236"/>
              <a:gd name="T41" fmla="*/ 2147483646 h 158"/>
              <a:gd name="T42" fmla="*/ 2147483646 w 236"/>
              <a:gd name="T43" fmla="*/ 2147483646 h 158"/>
              <a:gd name="T44" fmla="*/ 2147483646 w 236"/>
              <a:gd name="T45" fmla="*/ 2147483646 h 158"/>
              <a:gd name="T46" fmla="*/ 2147483646 w 236"/>
              <a:gd name="T47" fmla="*/ 2147483646 h 158"/>
              <a:gd name="T48" fmla="*/ 2147483646 w 236"/>
              <a:gd name="T49" fmla="*/ 2147483646 h 158"/>
              <a:gd name="T50" fmla="*/ 2147483646 w 236"/>
              <a:gd name="T51" fmla="*/ 2147483646 h 158"/>
              <a:gd name="T52" fmla="*/ 2147483646 w 236"/>
              <a:gd name="T53" fmla="*/ 2147483646 h 158"/>
              <a:gd name="T54" fmla="*/ 2147483646 w 236"/>
              <a:gd name="T55" fmla="*/ 2147483646 h 158"/>
              <a:gd name="T56" fmla="*/ 2147483646 w 236"/>
              <a:gd name="T57" fmla="*/ 2147483646 h 158"/>
              <a:gd name="T58" fmla="*/ 2147483646 w 236"/>
              <a:gd name="T59" fmla="*/ 2147483646 h 158"/>
              <a:gd name="T60" fmla="*/ 2147483646 w 236"/>
              <a:gd name="T61" fmla="*/ 2147483646 h 158"/>
              <a:gd name="T62" fmla="*/ 2147483646 w 236"/>
              <a:gd name="T63" fmla="*/ 2147483646 h 158"/>
              <a:gd name="T64" fmla="*/ 2147483646 w 236"/>
              <a:gd name="T65" fmla="*/ 2147483646 h 158"/>
              <a:gd name="T66" fmla="*/ 2147483646 w 236"/>
              <a:gd name="T67" fmla="*/ 2147483646 h 158"/>
              <a:gd name="T68" fmla="*/ 0 w 236"/>
              <a:gd name="T69" fmla="*/ 2147483646 h 158"/>
              <a:gd name="T70" fmla="*/ 2147483646 w 236"/>
              <a:gd name="T71" fmla="*/ 2147483646 h 158"/>
              <a:gd name="T72" fmla="*/ 2147483646 w 236"/>
              <a:gd name="T73" fmla="*/ 2147483646 h 158"/>
              <a:gd name="T74" fmla="*/ 2147483646 w 236"/>
              <a:gd name="T75" fmla="*/ 2147483646 h 158"/>
              <a:gd name="T76" fmla="*/ 2147483646 w 236"/>
              <a:gd name="T77" fmla="*/ 2147483646 h 158"/>
              <a:gd name="T78" fmla="*/ 2147483646 w 236"/>
              <a:gd name="T79" fmla="*/ 2147483646 h 158"/>
              <a:gd name="T80" fmla="*/ 2147483646 w 236"/>
              <a:gd name="T81" fmla="*/ 2147483646 h 158"/>
              <a:gd name="T82" fmla="*/ 2147483646 w 236"/>
              <a:gd name="T83" fmla="*/ 2147483646 h 158"/>
              <a:gd name="T84" fmla="*/ 2147483646 w 236"/>
              <a:gd name="T85" fmla="*/ 2147483646 h 158"/>
              <a:gd name="T86" fmla="*/ 2147483646 w 236"/>
              <a:gd name="T87" fmla="*/ 2147483646 h 158"/>
              <a:gd name="T88" fmla="*/ 2147483646 w 236"/>
              <a:gd name="T89" fmla="*/ 2147483646 h 158"/>
              <a:gd name="T90" fmla="*/ 2147483646 w 236"/>
              <a:gd name="T91" fmla="*/ 2147483646 h 158"/>
              <a:gd name="T92" fmla="*/ 2147483646 w 236"/>
              <a:gd name="T93" fmla="*/ 2147483646 h 158"/>
              <a:gd name="T94" fmla="*/ 2147483646 w 236"/>
              <a:gd name="T95" fmla="*/ 2147483646 h 158"/>
              <a:gd name="T96" fmla="*/ 2147483646 w 236"/>
              <a:gd name="T97" fmla="*/ 2147483646 h 158"/>
              <a:gd name="T98" fmla="*/ 2147483646 w 236"/>
              <a:gd name="T99" fmla="*/ 2147483646 h 158"/>
              <a:gd name="T100" fmla="*/ 2147483646 w 236"/>
              <a:gd name="T101" fmla="*/ 2147483646 h 158"/>
              <a:gd name="T102" fmla="*/ 2147483646 w 236"/>
              <a:gd name="T103" fmla="*/ 2147483646 h 158"/>
              <a:gd name="T104" fmla="*/ 2147483646 w 236"/>
              <a:gd name="T105" fmla="*/ 2147483646 h 158"/>
              <a:gd name="T106" fmla="*/ 2147483646 w 236"/>
              <a:gd name="T107" fmla="*/ 2147483646 h 158"/>
              <a:gd name="T108" fmla="*/ 2147483646 w 236"/>
              <a:gd name="T109" fmla="*/ 2147483646 h 158"/>
              <a:gd name="T110" fmla="*/ 2147483646 w 236"/>
              <a:gd name="T111" fmla="*/ 2147483646 h 158"/>
              <a:gd name="T112" fmla="*/ 2147483646 w 236"/>
              <a:gd name="T113" fmla="*/ 2147483646 h 158"/>
              <a:gd name="T114" fmla="*/ 2147483646 w 236"/>
              <a:gd name="T115" fmla="*/ 2147483646 h 158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236"/>
              <a:gd name="T175" fmla="*/ 0 h 158"/>
              <a:gd name="T176" fmla="*/ 236 w 236"/>
              <a:gd name="T177" fmla="*/ 158 h 158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236" h="158">
                <a:moveTo>
                  <a:pt x="235" y="71"/>
                </a:moveTo>
                <a:cubicBezTo>
                  <a:pt x="235" y="69"/>
                  <a:pt x="234" y="67"/>
                  <a:pt x="233" y="66"/>
                </a:cubicBezTo>
                <a:cubicBezTo>
                  <a:pt x="233" y="67"/>
                  <a:pt x="234" y="66"/>
                  <a:pt x="234" y="67"/>
                </a:cubicBezTo>
                <a:cubicBezTo>
                  <a:pt x="233" y="68"/>
                  <a:pt x="232" y="66"/>
                  <a:pt x="232" y="65"/>
                </a:cubicBezTo>
                <a:cubicBezTo>
                  <a:pt x="232" y="65"/>
                  <a:pt x="232" y="65"/>
                  <a:pt x="232" y="65"/>
                </a:cubicBezTo>
                <a:cubicBezTo>
                  <a:pt x="232" y="63"/>
                  <a:pt x="232" y="62"/>
                  <a:pt x="232" y="61"/>
                </a:cubicBezTo>
                <a:cubicBezTo>
                  <a:pt x="232" y="59"/>
                  <a:pt x="232" y="62"/>
                  <a:pt x="233" y="61"/>
                </a:cubicBezTo>
                <a:cubicBezTo>
                  <a:pt x="234" y="61"/>
                  <a:pt x="234" y="57"/>
                  <a:pt x="234" y="56"/>
                </a:cubicBezTo>
                <a:cubicBezTo>
                  <a:pt x="234" y="56"/>
                  <a:pt x="233" y="55"/>
                  <a:pt x="233" y="55"/>
                </a:cubicBezTo>
                <a:cubicBezTo>
                  <a:pt x="232" y="54"/>
                  <a:pt x="234" y="54"/>
                  <a:pt x="234" y="53"/>
                </a:cubicBezTo>
                <a:cubicBezTo>
                  <a:pt x="231" y="49"/>
                  <a:pt x="231" y="49"/>
                  <a:pt x="231" y="49"/>
                </a:cubicBezTo>
                <a:cubicBezTo>
                  <a:pt x="231" y="49"/>
                  <a:pt x="232" y="48"/>
                  <a:pt x="233" y="49"/>
                </a:cubicBezTo>
                <a:cubicBezTo>
                  <a:pt x="232" y="46"/>
                  <a:pt x="230" y="44"/>
                  <a:pt x="229" y="42"/>
                </a:cubicBezTo>
                <a:cubicBezTo>
                  <a:pt x="230" y="41"/>
                  <a:pt x="229" y="38"/>
                  <a:pt x="229" y="37"/>
                </a:cubicBezTo>
                <a:cubicBezTo>
                  <a:pt x="230" y="36"/>
                  <a:pt x="229" y="38"/>
                  <a:pt x="229" y="38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1" y="39"/>
                  <a:pt x="232" y="36"/>
                  <a:pt x="233" y="37"/>
                </a:cubicBezTo>
                <a:cubicBezTo>
                  <a:pt x="232" y="36"/>
                  <a:pt x="233" y="32"/>
                  <a:pt x="233" y="29"/>
                </a:cubicBezTo>
                <a:cubicBezTo>
                  <a:pt x="231" y="31"/>
                  <a:pt x="232" y="26"/>
                  <a:pt x="230" y="26"/>
                </a:cubicBezTo>
                <a:cubicBezTo>
                  <a:pt x="230" y="23"/>
                  <a:pt x="232" y="24"/>
                  <a:pt x="232" y="23"/>
                </a:cubicBezTo>
                <a:cubicBezTo>
                  <a:pt x="231" y="20"/>
                  <a:pt x="231" y="17"/>
                  <a:pt x="231" y="14"/>
                </a:cubicBezTo>
                <a:cubicBezTo>
                  <a:pt x="232" y="15"/>
                  <a:pt x="233" y="15"/>
                  <a:pt x="231" y="14"/>
                </a:cubicBezTo>
                <a:cubicBezTo>
                  <a:pt x="231" y="14"/>
                  <a:pt x="231" y="14"/>
                  <a:pt x="231" y="14"/>
                </a:cubicBezTo>
                <a:cubicBezTo>
                  <a:pt x="232" y="14"/>
                  <a:pt x="232" y="14"/>
                  <a:pt x="232" y="14"/>
                </a:cubicBezTo>
                <a:cubicBezTo>
                  <a:pt x="231" y="12"/>
                  <a:pt x="231" y="7"/>
                  <a:pt x="230" y="5"/>
                </a:cubicBezTo>
                <a:cubicBezTo>
                  <a:pt x="230" y="5"/>
                  <a:pt x="230" y="5"/>
                  <a:pt x="231" y="5"/>
                </a:cubicBezTo>
                <a:cubicBezTo>
                  <a:pt x="228" y="0"/>
                  <a:pt x="230" y="6"/>
                  <a:pt x="227" y="5"/>
                </a:cubicBezTo>
                <a:cubicBezTo>
                  <a:pt x="228" y="4"/>
                  <a:pt x="228" y="4"/>
                  <a:pt x="228" y="4"/>
                </a:cubicBezTo>
                <a:cubicBezTo>
                  <a:pt x="226" y="5"/>
                  <a:pt x="224" y="3"/>
                  <a:pt x="222" y="5"/>
                </a:cubicBezTo>
                <a:cubicBezTo>
                  <a:pt x="222" y="5"/>
                  <a:pt x="222" y="4"/>
                  <a:pt x="222" y="4"/>
                </a:cubicBezTo>
                <a:cubicBezTo>
                  <a:pt x="222" y="4"/>
                  <a:pt x="221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18" y="5"/>
                  <a:pt x="217" y="5"/>
                  <a:pt x="216" y="6"/>
                </a:cubicBezTo>
                <a:cubicBezTo>
                  <a:pt x="216" y="6"/>
                  <a:pt x="216" y="5"/>
                  <a:pt x="217" y="5"/>
                </a:cubicBezTo>
                <a:cubicBezTo>
                  <a:pt x="215" y="4"/>
                  <a:pt x="215" y="6"/>
                  <a:pt x="213" y="6"/>
                </a:cubicBezTo>
                <a:cubicBezTo>
                  <a:pt x="212" y="6"/>
                  <a:pt x="211" y="5"/>
                  <a:pt x="212" y="5"/>
                </a:cubicBezTo>
                <a:cubicBezTo>
                  <a:pt x="211" y="6"/>
                  <a:pt x="208" y="6"/>
                  <a:pt x="207" y="7"/>
                </a:cubicBezTo>
                <a:cubicBezTo>
                  <a:pt x="207" y="6"/>
                  <a:pt x="206" y="6"/>
                  <a:pt x="205" y="6"/>
                </a:cubicBezTo>
                <a:cubicBezTo>
                  <a:pt x="194" y="7"/>
                  <a:pt x="184" y="7"/>
                  <a:pt x="173" y="10"/>
                </a:cubicBezTo>
                <a:cubicBezTo>
                  <a:pt x="172" y="8"/>
                  <a:pt x="176" y="8"/>
                  <a:pt x="175" y="7"/>
                </a:cubicBezTo>
                <a:cubicBezTo>
                  <a:pt x="175" y="9"/>
                  <a:pt x="173" y="8"/>
                  <a:pt x="170" y="8"/>
                </a:cubicBezTo>
                <a:cubicBezTo>
                  <a:pt x="170" y="8"/>
                  <a:pt x="170" y="8"/>
                  <a:pt x="170" y="8"/>
                </a:cubicBezTo>
                <a:cubicBezTo>
                  <a:pt x="168" y="9"/>
                  <a:pt x="168" y="8"/>
                  <a:pt x="166" y="8"/>
                </a:cubicBezTo>
                <a:cubicBezTo>
                  <a:pt x="166" y="9"/>
                  <a:pt x="166" y="9"/>
                  <a:pt x="166" y="9"/>
                </a:cubicBezTo>
                <a:cubicBezTo>
                  <a:pt x="165" y="10"/>
                  <a:pt x="163" y="7"/>
                  <a:pt x="162" y="9"/>
                </a:cubicBezTo>
                <a:cubicBezTo>
                  <a:pt x="161" y="8"/>
                  <a:pt x="161" y="8"/>
                  <a:pt x="161" y="8"/>
                </a:cubicBezTo>
                <a:cubicBezTo>
                  <a:pt x="159" y="10"/>
                  <a:pt x="158" y="7"/>
                  <a:pt x="157" y="9"/>
                </a:cubicBezTo>
                <a:cubicBezTo>
                  <a:pt x="157" y="9"/>
                  <a:pt x="157" y="9"/>
                  <a:pt x="157" y="9"/>
                </a:cubicBezTo>
                <a:cubicBezTo>
                  <a:pt x="154" y="8"/>
                  <a:pt x="152" y="11"/>
                  <a:pt x="151" y="10"/>
                </a:cubicBezTo>
                <a:cubicBezTo>
                  <a:pt x="148" y="10"/>
                  <a:pt x="146" y="10"/>
                  <a:pt x="146" y="12"/>
                </a:cubicBezTo>
                <a:cubicBezTo>
                  <a:pt x="145" y="11"/>
                  <a:pt x="145" y="10"/>
                  <a:pt x="146" y="10"/>
                </a:cubicBezTo>
                <a:cubicBezTo>
                  <a:pt x="138" y="11"/>
                  <a:pt x="129" y="11"/>
                  <a:pt x="122" y="13"/>
                </a:cubicBezTo>
                <a:cubicBezTo>
                  <a:pt x="121" y="13"/>
                  <a:pt x="122" y="13"/>
                  <a:pt x="122" y="12"/>
                </a:cubicBezTo>
                <a:cubicBezTo>
                  <a:pt x="118" y="14"/>
                  <a:pt x="113" y="11"/>
                  <a:pt x="110" y="14"/>
                </a:cubicBezTo>
                <a:cubicBezTo>
                  <a:pt x="109" y="15"/>
                  <a:pt x="109" y="15"/>
                  <a:pt x="109" y="15"/>
                </a:cubicBezTo>
                <a:cubicBezTo>
                  <a:pt x="108" y="15"/>
                  <a:pt x="108" y="14"/>
                  <a:pt x="107" y="13"/>
                </a:cubicBezTo>
                <a:cubicBezTo>
                  <a:pt x="106" y="14"/>
                  <a:pt x="103" y="14"/>
                  <a:pt x="102" y="15"/>
                </a:cubicBezTo>
                <a:cubicBezTo>
                  <a:pt x="102" y="14"/>
                  <a:pt x="102" y="14"/>
                  <a:pt x="102" y="14"/>
                </a:cubicBezTo>
                <a:cubicBezTo>
                  <a:pt x="100" y="14"/>
                  <a:pt x="98" y="15"/>
                  <a:pt x="96" y="15"/>
                </a:cubicBezTo>
                <a:cubicBezTo>
                  <a:pt x="97" y="14"/>
                  <a:pt x="97" y="14"/>
                  <a:pt x="97" y="14"/>
                </a:cubicBezTo>
                <a:cubicBezTo>
                  <a:pt x="86" y="12"/>
                  <a:pt x="73" y="11"/>
                  <a:pt x="65" y="13"/>
                </a:cubicBezTo>
                <a:cubicBezTo>
                  <a:pt x="63" y="14"/>
                  <a:pt x="64" y="11"/>
                  <a:pt x="63" y="12"/>
                </a:cubicBezTo>
                <a:cubicBezTo>
                  <a:pt x="54" y="14"/>
                  <a:pt x="44" y="10"/>
                  <a:pt x="36" y="13"/>
                </a:cubicBezTo>
                <a:cubicBezTo>
                  <a:pt x="30" y="13"/>
                  <a:pt x="28" y="17"/>
                  <a:pt x="28" y="17"/>
                </a:cubicBezTo>
                <a:cubicBezTo>
                  <a:pt x="43" y="17"/>
                  <a:pt x="56" y="19"/>
                  <a:pt x="71" y="21"/>
                </a:cubicBezTo>
                <a:cubicBezTo>
                  <a:pt x="76" y="21"/>
                  <a:pt x="82" y="21"/>
                  <a:pt x="87" y="21"/>
                </a:cubicBezTo>
                <a:cubicBezTo>
                  <a:pt x="106" y="21"/>
                  <a:pt x="126" y="24"/>
                  <a:pt x="145" y="21"/>
                </a:cubicBezTo>
                <a:cubicBezTo>
                  <a:pt x="144" y="21"/>
                  <a:pt x="145" y="20"/>
                  <a:pt x="146" y="20"/>
                </a:cubicBezTo>
                <a:cubicBezTo>
                  <a:pt x="147" y="20"/>
                  <a:pt x="147" y="20"/>
                  <a:pt x="147" y="20"/>
                </a:cubicBezTo>
                <a:cubicBezTo>
                  <a:pt x="148" y="19"/>
                  <a:pt x="148" y="19"/>
                  <a:pt x="148" y="19"/>
                </a:cubicBezTo>
                <a:cubicBezTo>
                  <a:pt x="150" y="19"/>
                  <a:pt x="149" y="20"/>
                  <a:pt x="148" y="21"/>
                </a:cubicBezTo>
                <a:cubicBezTo>
                  <a:pt x="156" y="20"/>
                  <a:pt x="163" y="19"/>
                  <a:pt x="170" y="19"/>
                </a:cubicBezTo>
                <a:cubicBezTo>
                  <a:pt x="171" y="18"/>
                  <a:pt x="174" y="19"/>
                  <a:pt x="174" y="17"/>
                </a:cubicBezTo>
                <a:cubicBezTo>
                  <a:pt x="175" y="17"/>
                  <a:pt x="174" y="18"/>
                  <a:pt x="174" y="18"/>
                </a:cubicBezTo>
                <a:cubicBezTo>
                  <a:pt x="180" y="17"/>
                  <a:pt x="180" y="17"/>
                  <a:pt x="185" y="18"/>
                </a:cubicBezTo>
                <a:cubicBezTo>
                  <a:pt x="195" y="18"/>
                  <a:pt x="205" y="17"/>
                  <a:pt x="215" y="16"/>
                </a:cubicBezTo>
                <a:cubicBezTo>
                  <a:pt x="220" y="15"/>
                  <a:pt x="220" y="15"/>
                  <a:pt x="220" y="15"/>
                </a:cubicBezTo>
                <a:cubicBezTo>
                  <a:pt x="220" y="19"/>
                  <a:pt x="220" y="19"/>
                  <a:pt x="220" y="19"/>
                </a:cubicBezTo>
                <a:cubicBezTo>
                  <a:pt x="221" y="39"/>
                  <a:pt x="223" y="59"/>
                  <a:pt x="222" y="80"/>
                </a:cubicBezTo>
                <a:cubicBezTo>
                  <a:pt x="225" y="83"/>
                  <a:pt x="223" y="88"/>
                  <a:pt x="225" y="91"/>
                </a:cubicBezTo>
                <a:cubicBezTo>
                  <a:pt x="225" y="91"/>
                  <a:pt x="225" y="91"/>
                  <a:pt x="225" y="91"/>
                </a:cubicBezTo>
                <a:cubicBezTo>
                  <a:pt x="225" y="94"/>
                  <a:pt x="224" y="95"/>
                  <a:pt x="223" y="99"/>
                </a:cubicBezTo>
                <a:cubicBezTo>
                  <a:pt x="224" y="99"/>
                  <a:pt x="223" y="101"/>
                  <a:pt x="224" y="100"/>
                </a:cubicBezTo>
                <a:cubicBezTo>
                  <a:pt x="226" y="102"/>
                  <a:pt x="222" y="103"/>
                  <a:pt x="223" y="105"/>
                </a:cubicBezTo>
                <a:cubicBezTo>
                  <a:pt x="222" y="105"/>
                  <a:pt x="224" y="105"/>
                  <a:pt x="223" y="105"/>
                </a:cubicBezTo>
                <a:cubicBezTo>
                  <a:pt x="224" y="110"/>
                  <a:pt x="223" y="104"/>
                  <a:pt x="220" y="110"/>
                </a:cubicBezTo>
                <a:cubicBezTo>
                  <a:pt x="221" y="117"/>
                  <a:pt x="219" y="129"/>
                  <a:pt x="217" y="130"/>
                </a:cubicBezTo>
                <a:cubicBezTo>
                  <a:pt x="217" y="130"/>
                  <a:pt x="217" y="130"/>
                  <a:pt x="217" y="130"/>
                </a:cubicBezTo>
                <a:cubicBezTo>
                  <a:pt x="215" y="128"/>
                  <a:pt x="214" y="132"/>
                  <a:pt x="213" y="131"/>
                </a:cubicBezTo>
                <a:cubicBezTo>
                  <a:pt x="213" y="131"/>
                  <a:pt x="213" y="131"/>
                  <a:pt x="214" y="130"/>
                </a:cubicBezTo>
                <a:cubicBezTo>
                  <a:pt x="209" y="131"/>
                  <a:pt x="207" y="133"/>
                  <a:pt x="203" y="133"/>
                </a:cubicBezTo>
                <a:cubicBezTo>
                  <a:pt x="200" y="135"/>
                  <a:pt x="195" y="134"/>
                  <a:pt x="193" y="136"/>
                </a:cubicBezTo>
                <a:cubicBezTo>
                  <a:pt x="193" y="135"/>
                  <a:pt x="191" y="135"/>
                  <a:pt x="190" y="135"/>
                </a:cubicBezTo>
                <a:cubicBezTo>
                  <a:pt x="188" y="138"/>
                  <a:pt x="183" y="135"/>
                  <a:pt x="181" y="138"/>
                </a:cubicBezTo>
                <a:cubicBezTo>
                  <a:pt x="181" y="137"/>
                  <a:pt x="181" y="137"/>
                  <a:pt x="181" y="137"/>
                </a:cubicBezTo>
                <a:cubicBezTo>
                  <a:pt x="171" y="140"/>
                  <a:pt x="160" y="140"/>
                  <a:pt x="150" y="142"/>
                </a:cubicBezTo>
                <a:cubicBezTo>
                  <a:pt x="145" y="143"/>
                  <a:pt x="138" y="141"/>
                  <a:pt x="132" y="142"/>
                </a:cubicBezTo>
                <a:cubicBezTo>
                  <a:pt x="131" y="143"/>
                  <a:pt x="132" y="143"/>
                  <a:pt x="131" y="144"/>
                </a:cubicBezTo>
                <a:cubicBezTo>
                  <a:pt x="129" y="144"/>
                  <a:pt x="131" y="143"/>
                  <a:pt x="130" y="142"/>
                </a:cubicBezTo>
                <a:cubicBezTo>
                  <a:pt x="127" y="144"/>
                  <a:pt x="123" y="142"/>
                  <a:pt x="119" y="142"/>
                </a:cubicBezTo>
                <a:cubicBezTo>
                  <a:pt x="118" y="143"/>
                  <a:pt x="117" y="143"/>
                  <a:pt x="118" y="143"/>
                </a:cubicBezTo>
                <a:cubicBezTo>
                  <a:pt x="113" y="142"/>
                  <a:pt x="107" y="144"/>
                  <a:pt x="103" y="142"/>
                </a:cubicBezTo>
                <a:cubicBezTo>
                  <a:pt x="104" y="145"/>
                  <a:pt x="100" y="144"/>
                  <a:pt x="99" y="144"/>
                </a:cubicBezTo>
                <a:cubicBezTo>
                  <a:pt x="98" y="144"/>
                  <a:pt x="98" y="143"/>
                  <a:pt x="98" y="143"/>
                </a:cubicBezTo>
                <a:cubicBezTo>
                  <a:pt x="95" y="143"/>
                  <a:pt x="93" y="143"/>
                  <a:pt x="89" y="142"/>
                </a:cubicBezTo>
                <a:cubicBezTo>
                  <a:pt x="87" y="142"/>
                  <a:pt x="87" y="143"/>
                  <a:pt x="84" y="143"/>
                </a:cubicBezTo>
                <a:cubicBezTo>
                  <a:pt x="83" y="141"/>
                  <a:pt x="80" y="142"/>
                  <a:pt x="78" y="142"/>
                </a:cubicBezTo>
                <a:cubicBezTo>
                  <a:pt x="78" y="143"/>
                  <a:pt x="75" y="144"/>
                  <a:pt x="73" y="143"/>
                </a:cubicBezTo>
                <a:cubicBezTo>
                  <a:pt x="74" y="141"/>
                  <a:pt x="74" y="141"/>
                  <a:pt x="74" y="141"/>
                </a:cubicBezTo>
                <a:cubicBezTo>
                  <a:pt x="67" y="142"/>
                  <a:pt x="57" y="138"/>
                  <a:pt x="49" y="139"/>
                </a:cubicBezTo>
                <a:cubicBezTo>
                  <a:pt x="48" y="138"/>
                  <a:pt x="48" y="138"/>
                  <a:pt x="48" y="138"/>
                </a:cubicBezTo>
                <a:cubicBezTo>
                  <a:pt x="40" y="139"/>
                  <a:pt x="32" y="135"/>
                  <a:pt x="24" y="136"/>
                </a:cubicBezTo>
                <a:cubicBezTo>
                  <a:pt x="22" y="135"/>
                  <a:pt x="18" y="134"/>
                  <a:pt x="16" y="134"/>
                </a:cubicBezTo>
                <a:cubicBezTo>
                  <a:pt x="16" y="134"/>
                  <a:pt x="16" y="134"/>
                  <a:pt x="15" y="134"/>
                </a:cubicBezTo>
                <a:cubicBezTo>
                  <a:pt x="17" y="131"/>
                  <a:pt x="18" y="129"/>
                  <a:pt x="17" y="126"/>
                </a:cubicBezTo>
                <a:cubicBezTo>
                  <a:pt x="18" y="126"/>
                  <a:pt x="18" y="126"/>
                  <a:pt x="18" y="126"/>
                </a:cubicBezTo>
                <a:cubicBezTo>
                  <a:pt x="17" y="123"/>
                  <a:pt x="17" y="119"/>
                  <a:pt x="18" y="115"/>
                </a:cubicBezTo>
                <a:cubicBezTo>
                  <a:pt x="18" y="114"/>
                  <a:pt x="18" y="111"/>
                  <a:pt x="17" y="112"/>
                </a:cubicBezTo>
                <a:cubicBezTo>
                  <a:pt x="16" y="111"/>
                  <a:pt x="18" y="112"/>
                  <a:pt x="17" y="110"/>
                </a:cubicBezTo>
                <a:cubicBezTo>
                  <a:pt x="19" y="112"/>
                  <a:pt x="19" y="112"/>
                  <a:pt x="19" y="112"/>
                </a:cubicBezTo>
                <a:cubicBezTo>
                  <a:pt x="20" y="104"/>
                  <a:pt x="20" y="98"/>
                  <a:pt x="20" y="90"/>
                </a:cubicBezTo>
                <a:cubicBezTo>
                  <a:pt x="22" y="88"/>
                  <a:pt x="20" y="83"/>
                  <a:pt x="21" y="79"/>
                </a:cubicBezTo>
                <a:cubicBezTo>
                  <a:pt x="21" y="77"/>
                  <a:pt x="22" y="73"/>
                  <a:pt x="20" y="71"/>
                </a:cubicBezTo>
                <a:cubicBezTo>
                  <a:pt x="21" y="71"/>
                  <a:pt x="21" y="71"/>
                  <a:pt x="21" y="71"/>
                </a:cubicBezTo>
                <a:cubicBezTo>
                  <a:pt x="21" y="67"/>
                  <a:pt x="21" y="63"/>
                  <a:pt x="22" y="59"/>
                </a:cubicBezTo>
                <a:cubicBezTo>
                  <a:pt x="22" y="56"/>
                  <a:pt x="21" y="56"/>
                  <a:pt x="20" y="54"/>
                </a:cubicBezTo>
                <a:cubicBezTo>
                  <a:pt x="21" y="54"/>
                  <a:pt x="21" y="54"/>
                  <a:pt x="21" y="54"/>
                </a:cubicBezTo>
                <a:cubicBezTo>
                  <a:pt x="20" y="52"/>
                  <a:pt x="19" y="52"/>
                  <a:pt x="18" y="51"/>
                </a:cubicBezTo>
                <a:cubicBezTo>
                  <a:pt x="19" y="49"/>
                  <a:pt x="18" y="49"/>
                  <a:pt x="18" y="47"/>
                </a:cubicBezTo>
                <a:cubicBezTo>
                  <a:pt x="19" y="49"/>
                  <a:pt x="20" y="50"/>
                  <a:pt x="21" y="51"/>
                </a:cubicBezTo>
                <a:cubicBezTo>
                  <a:pt x="22" y="49"/>
                  <a:pt x="19" y="46"/>
                  <a:pt x="21" y="44"/>
                </a:cubicBezTo>
                <a:cubicBezTo>
                  <a:pt x="21" y="42"/>
                  <a:pt x="21" y="40"/>
                  <a:pt x="19" y="40"/>
                </a:cubicBezTo>
                <a:cubicBezTo>
                  <a:pt x="20" y="41"/>
                  <a:pt x="20" y="39"/>
                  <a:pt x="21" y="40"/>
                </a:cubicBezTo>
                <a:cubicBezTo>
                  <a:pt x="20" y="38"/>
                  <a:pt x="20" y="37"/>
                  <a:pt x="20" y="36"/>
                </a:cubicBezTo>
                <a:cubicBezTo>
                  <a:pt x="20" y="37"/>
                  <a:pt x="20" y="37"/>
                  <a:pt x="20" y="37"/>
                </a:cubicBezTo>
                <a:cubicBezTo>
                  <a:pt x="19" y="37"/>
                  <a:pt x="19" y="35"/>
                  <a:pt x="17" y="35"/>
                </a:cubicBezTo>
                <a:cubicBezTo>
                  <a:pt x="18" y="36"/>
                  <a:pt x="18" y="36"/>
                  <a:pt x="18" y="37"/>
                </a:cubicBezTo>
                <a:cubicBezTo>
                  <a:pt x="17" y="37"/>
                  <a:pt x="16" y="34"/>
                  <a:pt x="17" y="34"/>
                </a:cubicBezTo>
                <a:cubicBezTo>
                  <a:pt x="18" y="33"/>
                  <a:pt x="19" y="35"/>
                  <a:pt x="19" y="34"/>
                </a:cubicBezTo>
                <a:cubicBezTo>
                  <a:pt x="17" y="30"/>
                  <a:pt x="17" y="30"/>
                  <a:pt x="17" y="30"/>
                </a:cubicBezTo>
                <a:cubicBezTo>
                  <a:pt x="17" y="30"/>
                  <a:pt x="17" y="32"/>
                  <a:pt x="16" y="32"/>
                </a:cubicBezTo>
                <a:cubicBezTo>
                  <a:pt x="17" y="33"/>
                  <a:pt x="17" y="33"/>
                  <a:pt x="17" y="33"/>
                </a:cubicBezTo>
                <a:cubicBezTo>
                  <a:pt x="16" y="33"/>
                  <a:pt x="16" y="33"/>
                  <a:pt x="16" y="33"/>
                </a:cubicBezTo>
                <a:cubicBezTo>
                  <a:pt x="16" y="36"/>
                  <a:pt x="15" y="39"/>
                  <a:pt x="16" y="42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2"/>
                  <a:pt x="19" y="44"/>
                  <a:pt x="18" y="46"/>
                </a:cubicBezTo>
                <a:cubicBezTo>
                  <a:pt x="17" y="45"/>
                  <a:pt x="17" y="45"/>
                  <a:pt x="16" y="45"/>
                </a:cubicBezTo>
                <a:cubicBezTo>
                  <a:pt x="16" y="46"/>
                  <a:pt x="17" y="46"/>
                  <a:pt x="17" y="47"/>
                </a:cubicBezTo>
                <a:cubicBezTo>
                  <a:pt x="15" y="46"/>
                  <a:pt x="15" y="46"/>
                  <a:pt x="15" y="46"/>
                </a:cubicBezTo>
                <a:cubicBezTo>
                  <a:pt x="17" y="47"/>
                  <a:pt x="16" y="51"/>
                  <a:pt x="16" y="52"/>
                </a:cubicBezTo>
                <a:cubicBezTo>
                  <a:pt x="16" y="51"/>
                  <a:pt x="16" y="51"/>
                  <a:pt x="16" y="51"/>
                </a:cubicBezTo>
                <a:cubicBezTo>
                  <a:pt x="15" y="54"/>
                  <a:pt x="17" y="51"/>
                  <a:pt x="17" y="53"/>
                </a:cubicBezTo>
                <a:cubicBezTo>
                  <a:pt x="17" y="54"/>
                  <a:pt x="15" y="53"/>
                  <a:pt x="14" y="55"/>
                </a:cubicBezTo>
                <a:cubicBezTo>
                  <a:pt x="14" y="58"/>
                  <a:pt x="16" y="62"/>
                  <a:pt x="14" y="65"/>
                </a:cubicBezTo>
                <a:cubicBezTo>
                  <a:pt x="14" y="68"/>
                  <a:pt x="15" y="70"/>
                  <a:pt x="16" y="73"/>
                </a:cubicBezTo>
                <a:cubicBezTo>
                  <a:pt x="16" y="75"/>
                  <a:pt x="14" y="72"/>
                  <a:pt x="15" y="75"/>
                </a:cubicBezTo>
                <a:cubicBezTo>
                  <a:pt x="14" y="74"/>
                  <a:pt x="13" y="75"/>
                  <a:pt x="13" y="75"/>
                </a:cubicBezTo>
                <a:cubicBezTo>
                  <a:pt x="13" y="75"/>
                  <a:pt x="12" y="79"/>
                  <a:pt x="14" y="77"/>
                </a:cubicBezTo>
                <a:cubicBezTo>
                  <a:pt x="14" y="80"/>
                  <a:pt x="13" y="84"/>
                  <a:pt x="13" y="87"/>
                </a:cubicBezTo>
                <a:cubicBezTo>
                  <a:pt x="13" y="86"/>
                  <a:pt x="12" y="86"/>
                  <a:pt x="11" y="87"/>
                </a:cubicBezTo>
                <a:cubicBezTo>
                  <a:pt x="12" y="88"/>
                  <a:pt x="13" y="91"/>
                  <a:pt x="12" y="94"/>
                </a:cubicBezTo>
                <a:cubicBezTo>
                  <a:pt x="14" y="94"/>
                  <a:pt x="14" y="93"/>
                  <a:pt x="15" y="93"/>
                </a:cubicBezTo>
                <a:cubicBezTo>
                  <a:pt x="15" y="94"/>
                  <a:pt x="15" y="94"/>
                  <a:pt x="15" y="95"/>
                </a:cubicBezTo>
                <a:cubicBezTo>
                  <a:pt x="14" y="95"/>
                  <a:pt x="12" y="95"/>
                  <a:pt x="12" y="97"/>
                </a:cubicBezTo>
                <a:cubicBezTo>
                  <a:pt x="10" y="97"/>
                  <a:pt x="12" y="93"/>
                  <a:pt x="10" y="94"/>
                </a:cubicBezTo>
                <a:cubicBezTo>
                  <a:pt x="9" y="93"/>
                  <a:pt x="9" y="89"/>
                  <a:pt x="10" y="88"/>
                </a:cubicBezTo>
                <a:cubicBezTo>
                  <a:pt x="9" y="85"/>
                  <a:pt x="10" y="89"/>
                  <a:pt x="8" y="89"/>
                </a:cubicBezTo>
                <a:cubicBezTo>
                  <a:pt x="8" y="91"/>
                  <a:pt x="9" y="92"/>
                  <a:pt x="9" y="95"/>
                </a:cubicBezTo>
                <a:cubicBezTo>
                  <a:pt x="10" y="95"/>
                  <a:pt x="10" y="94"/>
                  <a:pt x="11" y="95"/>
                </a:cubicBezTo>
                <a:cubicBezTo>
                  <a:pt x="12" y="98"/>
                  <a:pt x="9" y="99"/>
                  <a:pt x="9" y="99"/>
                </a:cubicBezTo>
                <a:cubicBezTo>
                  <a:pt x="9" y="98"/>
                  <a:pt x="9" y="98"/>
                  <a:pt x="9" y="98"/>
                </a:cubicBezTo>
                <a:cubicBezTo>
                  <a:pt x="8" y="100"/>
                  <a:pt x="9" y="100"/>
                  <a:pt x="9" y="102"/>
                </a:cubicBezTo>
                <a:cubicBezTo>
                  <a:pt x="6" y="103"/>
                  <a:pt x="9" y="99"/>
                  <a:pt x="7" y="98"/>
                </a:cubicBezTo>
                <a:cubicBezTo>
                  <a:pt x="6" y="100"/>
                  <a:pt x="6" y="100"/>
                  <a:pt x="6" y="100"/>
                </a:cubicBezTo>
                <a:cubicBezTo>
                  <a:pt x="5" y="103"/>
                  <a:pt x="7" y="101"/>
                  <a:pt x="6" y="104"/>
                </a:cubicBezTo>
                <a:cubicBezTo>
                  <a:pt x="6" y="103"/>
                  <a:pt x="6" y="103"/>
                  <a:pt x="6" y="103"/>
                </a:cubicBezTo>
                <a:cubicBezTo>
                  <a:pt x="6" y="105"/>
                  <a:pt x="6" y="105"/>
                  <a:pt x="6" y="105"/>
                </a:cubicBezTo>
                <a:cubicBezTo>
                  <a:pt x="7" y="105"/>
                  <a:pt x="8" y="105"/>
                  <a:pt x="8" y="103"/>
                </a:cubicBezTo>
                <a:cubicBezTo>
                  <a:pt x="10" y="105"/>
                  <a:pt x="8" y="105"/>
                  <a:pt x="8" y="107"/>
                </a:cubicBezTo>
                <a:cubicBezTo>
                  <a:pt x="9" y="108"/>
                  <a:pt x="8" y="106"/>
                  <a:pt x="10" y="106"/>
                </a:cubicBezTo>
                <a:cubicBezTo>
                  <a:pt x="11" y="106"/>
                  <a:pt x="10" y="108"/>
                  <a:pt x="11" y="109"/>
                </a:cubicBezTo>
                <a:cubicBezTo>
                  <a:pt x="10" y="112"/>
                  <a:pt x="9" y="110"/>
                  <a:pt x="8" y="111"/>
                </a:cubicBezTo>
                <a:cubicBezTo>
                  <a:pt x="8" y="111"/>
                  <a:pt x="8" y="109"/>
                  <a:pt x="9" y="109"/>
                </a:cubicBezTo>
                <a:cubicBezTo>
                  <a:pt x="8" y="107"/>
                  <a:pt x="6" y="110"/>
                  <a:pt x="5" y="108"/>
                </a:cubicBezTo>
                <a:cubicBezTo>
                  <a:pt x="4" y="110"/>
                  <a:pt x="6" y="110"/>
                  <a:pt x="6" y="111"/>
                </a:cubicBezTo>
                <a:cubicBezTo>
                  <a:pt x="6" y="111"/>
                  <a:pt x="7" y="112"/>
                  <a:pt x="8" y="111"/>
                </a:cubicBezTo>
                <a:cubicBezTo>
                  <a:pt x="11" y="115"/>
                  <a:pt x="5" y="113"/>
                  <a:pt x="5" y="117"/>
                </a:cubicBezTo>
                <a:cubicBezTo>
                  <a:pt x="7" y="116"/>
                  <a:pt x="7" y="122"/>
                  <a:pt x="10" y="119"/>
                </a:cubicBezTo>
                <a:cubicBezTo>
                  <a:pt x="10" y="120"/>
                  <a:pt x="11" y="121"/>
                  <a:pt x="10" y="122"/>
                </a:cubicBezTo>
                <a:cubicBezTo>
                  <a:pt x="9" y="121"/>
                  <a:pt x="9" y="124"/>
                  <a:pt x="8" y="122"/>
                </a:cubicBezTo>
                <a:cubicBezTo>
                  <a:pt x="8" y="123"/>
                  <a:pt x="8" y="123"/>
                  <a:pt x="8" y="123"/>
                </a:cubicBezTo>
                <a:cubicBezTo>
                  <a:pt x="6" y="121"/>
                  <a:pt x="6" y="121"/>
                  <a:pt x="6" y="121"/>
                </a:cubicBezTo>
                <a:cubicBezTo>
                  <a:pt x="5" y="122"/>
                  <a:pt x="4" y="124"/>
                  <a:pt x="3" y="125"/>
                </a:cubicBezTo>
                <a:cubicBezTo>
                  <a:pt x="3" y="126"/>
                  <a:pt x="4" y="124"/>
                  <a:pt x="4" y="126"/>
                </a:cubicBezTo>
                <a:cubicBezTo>
                  <a:pt x="4" y="126"/>
                  <a:pt x="3" y="127"/>
                  <a:pt x="3" y="128"/>
                </a:cubicBezTo>
                <a:cubicBezTo>
                  <a:pt x="4" y="126"/>
                  <a:pt x="5" y="128"/>
                  <a:pt x="5" y="129"/>
                </a:cubicBezTo>
                <a:cubicBezTo>
                  <a:pt x="5" y="131"/>
                  <a:pt x="3" y="132"/>
                  <a:pt x="3" y="132"/>
                </a:cubicBezTo>
                <a:cubicBezTo>
                  <a:pt x="2" y="130"/>
                  <a:pt x="2" y="130"/>
                  <a:pt x="2" y="130"/>
                </a:cubicBezTo>
                <a:cubicBezTo>
                  <a:pt x="3" y="131"/>
                  <a:pt x="1" y="130"/>
                  <a:pt x="1" y="132"/>
                </a:cubicBezTo>
                <a:cubicBezTo>
                  <a:pt x="2" y="132"/>
                  <a:pt x="3" y="133"/>
                  <a:pt x="4" y="134"/>
                </a:cubicBezTo>
                <a:cubicBezTo>
                  <a:pt x="4" y="135"/>
                  <a:pt x="3" y="136"/>
                  <a:pt x="3" y="136"/>
                </a:cubicBezTo>
                <a:cubicBezTo>
                  <a:pt x="3" y="134"/>
                  <a:pt x="3" y="134"/>
                  <a:pt x="3" y="134"/>
                </a:cubicBezTo>
                <a:cubicBezTo>
                  <a:pt x="3" y="135"/>
                  <a:pt x="2" y="135"/>
                  <a:pt x="1" y="135"/>
                </a:cubicBezTo>
                <a:cubicBezTo>
                  <a:pt x="1" y="136"/>
                  <a:pt x="1" y="136"/>
                  <a:pt x="1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1" y="138"/>
                  <a:pt x="1" y="138"/>
                  <a:pt x="1" y="137"/>
                </a:cubicBezTo>
                <a:cubicBezTo>
                  <a:pt x="2" y="139"/>
                  <a:pt x="4" y="142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9" y="147"/>
                  <a:pt x="9" y="147"/>
                  <a:pt x="9" y="147"/>
                </a:cubicBezTo>
                <a:cubicBezTo>
                  <a:pt x="10" y="147"/>
                  <a:pt x="10" y="148"/>
                  <a:pt x="9" y="148"/>
                </a:cubicBezTo>
                <a:cubicBezTo>
                  <a:pt x="10" y="147"/>
                  <a:pt x="11" y="148"/>
                  <a:pt x="12" y="148"/>
                </a:cubicBezTo>
                <a:cubicBezTo>
                  <a:pt x="12" y="148"/>
                  <a:pt x="12" y="148"/>
                  <a:pt x="12" y="148"/>
                </a:cubicBezTo>
                <a:cubicBezTo>
                  <a:pt x="13" y="148"/>
                  <a:pt x="15" y="147"/>
                  <a:pt x="15" y="148"/>
                </a:cubicBezTo>
                <a:cubicBezTo>
                  <a:pt x="15" y="146"/>
                  <a:pt x="14" y="148"/>
                  <a:pt x="13" y="147"/>
                </a:cubicBezTo>
                <a:cubicBezTo>
                  <a:pt x="12" y="145"/>
                  <a:pt x="15" y="146"/>
                  <a:pt x="15" y="146"/>
                </a:cubicBezTo>
                <a:cubicBezTo>
                  <a:pt x="15" y="148"/>
                  <a:pt x="18" y="147"/>
                  <a:pt x="19" y="147"/>
                </a:cubicBezTo>
                <a:cubicBezTo>
                  <a:pt x="20" y="148"/>
                  <a:pt x="20" y="148"/>
                  <a:pt x="20" y="149"/>
                </a:cubicBezTo>
                <a:cubicBezTo>
                  <a:pt x="21" y="147"/>
                  <a:pt x="21" y="147"/>
                  <a:pt x="21" y="147"/>
                </a:cubicBezTo>
                <a:cubicBezTo>
                  <a:pt x="21" y="150"/>
                  <a:pt x="24" y="147"/>
                  <a:pt x="25" y="148"/>
                </a:cubicBezTo>
                <a:cubicBezTo>
                  <a:pt x="24" y="149"/>
                  <a:pt x="24" y="150"/>
                  <a:pt x="25" y="150"/>
                </a:cubicBezTo>
                <a:cubicBezTo>
                  <a:pt x="24" y="148"/>
                  <a:pt x="28" y="149"/>
                  <a:pt x="27" y="147"/>
                </a:cubicBezTo>
                <a:cubicBezTo>
                  <a:pt x="30" y="148"/>
                  <a:pt x="26" y="149"/>
                  <a:pt x="27" y="151"/>
                </a:cubicBezTo>
                <a:cubicBezTo>
                  <a:pt x="29" y="150"/>
                  <a:pt x="30" y="152"/>
                  <a:pt x="31" y="151"/>
                </a:cubicBezTo>
                <a:cubicBezTo>
                  <a:pt x="29" y="150"/>
                  <a:pt x="31" y="150"/>
                  <a:pt x="32" y="149"/>
                </a:cubicBezTo>
                <a:cubicBezTo>
                  <a:pt x="34" y="149"/>
                  <a:pt x="31" y="150"/>
                  <a:pt x="33" y="151"/>
                </a:cubicBezTo>
                <a:cubicBezTo>
                  <a:pt x="34" y="150"/>
                  <a:pt x="35" y="149"/>
                  <a:pt x="34" y="148"/>
                </a:cubicBezTo>
                <a:cubicBezTo>
                  <a:pt x="35" y="149"/>
                  <a:pt x="37" y="148"/>
                  <a:pt x="38" y="149"/>
                </a:cubicBezTo>
                <a:cubicBezTo>
                  <a:pt x="39" y="150"/>
                  <a:pt x="35" y="149"/>
                  <a:pt x="36" y="150"/>
                </a:cubicBezTo>
                <a:cubicBezTo>
                  <a:pt x="39" y="151"/>
                  <a:pt x="38" y="148"/>
                  <a:pt x="41" y="148"/>
                </a:cubicBezTo>
                <a:cubicBezTo>
                  <a:pt x="40" y="147"/>
                  <a:pt x="42" y="145"/>
                  <a:pt x="43" y="145"/>
                </a:cubicBezTo>
                <a:cubicBezTo>
                  <a:pt x="46" y="145"/>
                  <a:pt x="42" y="145"/>
                  <a:pt x="43" y="147"/>
                </a:cubicBezTo>
                <a:cubicBezTo>
                  <a:pt x="44" y="147"/>
                  <a:pt x="44" y="147"/>
                  <a:pt x="44" y="147"/>
                </a:cubicBezTo>
                <a:cubicBezTo>
                  <a:pt x="46" y="149"/>
                  <a:pt x="40" y="149"/>
                  <a:pt x="41" y="151"/>
                </a:cubicBezTo>
                <a:cubicBezTo>
                  <a:pt x="43" y="151"/>
                  <a:pt x="43" y="151"/>
                  <a:pt x="43" y="151"/>
                </a:cubicBezTo>
                <a:cubicBezTo>
                  <a:pt x="42" y="151"/>
                  <a:pt x="42" y="152"/>
                  <a:pt x="42" y="153"/>
                </a:cubicBezTo>
                <a:cubicBezTo>
                  <a:pt x="43" y="151"/>
                  <a:pt x="46" y="153"/>
                  <a:pt x="46" y="153"/>
                </a:cubicBezTo>
                <a:cubicBezTo>
                  <a:pt x="46" y="151"/>
                  <a:pt x="45" y="153"/>
                  <a:pt x="45" y="152"/>
                </a:cubicBezTo>
                <a:cubicBezTo>
                  <a:pt x="47" y="152"/>
                  <a:pt x="48" y="150"/>
                  <a:pt x="50" y="151"/>
                </a:cubicBezTo>
                <a:cubicBezTo>
                  <a:pt x="48" y="152"/>
                  <a:pt x="50" y="153"/>
                  <a:pt x="49" y="153"/>
                </a:cubicBezTo>
                <a:cubicBezTo>
                  <a:pt x="51" y="154"/>
                  <a:pt x="50" y="152"/>
                  <a:pt x="52" y="153"/>
                </a:cubicBezTo>
                <a:cubicBezTo>
                  <a:pt x="51" y="153"/>
                  <a:pt x="51" y="153"/>
                  <a:pt x="51" y="153"/>
                </a:cubicBezTo>
                <a:cubicBezTo>
                  <a:pt x="57" y="154"/>
                  <a:pt x="65" y="155"/>
                  <a:pt x="71" y="153"/>
                </a:cubicBezTo>
                <a:cubicBezTo>
                  <a:pt x="72" y="154"/>
                  <a:pt x="73" y="155"/>
                  <a:pt x="76" y="156"/>
                </a:cubicBezTo>
                <a:cubicBezTo>
                  <a:pt x="75" y="155"/>
                  <a:pt x="77" y="155"/>
                  <a:pt x="77" y="154"/>
                </a:cubicBezTo>
                <a:cubicBezTo>
                  <a:pt x="79" y="156"/>
                  <a:pt x="79" y="156"/>
                  <a:pt x="79" y="156"/>
                </a:cubicBezTo>
                <a:cubicBezTo>
                  <a:pt x="80" y="157"/>
                  <a:pt x="83" y="156"/>
                  <a:pt x="85" y="155"/>
                </a:cubicBezTo>
                <a:cubicBezTo>
                  <a:pt x="85" y="156"/>
                  <a:pt x="85" y="156"/>
                  <a:pt x="85" y="156"/>
                </a:cubicBezTo>
                <a:cubicBezTo>
                  <a:pt x="87" y="157"/>
                  <a:pt x="87" y="156"/>
                  <a:pt x="87" y="155"/>
                </a:cubicBezTo>
                <a:cubicBezTo>
                  <a:pt x="88" y="156"/>
                  <a:pt x="88" y="156"/>
                  <a:pt x="88" y="156"/>
                </a:cubicBezTo>
                <a:cubicBezTo>
                  <a:pt x="89" y="155"/>
                  <a:pt x="89" y="155"/>
                  <a:pt x="89" y="155"/>
                </a:cubicBezTo>
                <a:cubicBezTo>
                  <a:pt x="90" y="155"/>
                  <a:pt x="92" y="155"/>
                  <a:pt x="92" y="157"/>
                </a:cubicBezTo>
                <a:cubicBezTo>
                  <a:pt x="93" y="157"/>
                  <a:pt x="93" y="156"/>
                  <a:pt x="93" y="156"/>
                </a:cubicBezTo>
                <a:cubicBezTo>
                  <a:pt x="94" y="157"/>
                  <a:pt x="99" y="157"/>
                  <a:pt x="101" y="157"/>
                </a:cubicBezTo>
                <a:cubicBezTo>
                  <a:pt x="100" y="156"/>
                  <a:pt x="100" y="156"/>
                  <a:pt x="100" y="155"/>
                </a:cubicBezTo>
                <a:cubicBezTo>
                  <a:pt x="101" y="153"/>
                  <a:pt x="101" y="155"/>
                  <a:pt x="102" y="154"/>
                </a:cubicBezTo>
                <a:cubicBezTo>
                  <a:pt x="102" y="155"/>
                  <a:pt x="103" y="156"/>
                  <a:pt x="102" y="156"/>
                </a:cubicBezTo>
                <a:cubicBezTo>
                  <a:pt x="106" y="158"/>
                  <a:pt x="111" y="157"/>
                  <a:pt x="116" y="157"/>
                </a:cubicBezTo>
                <a:cubicBezTo>
                  <a:pt x="117" y="157"/>
                  <a:pt x="117" y="157"/>
                  <a:pt x="117" y="156"/>
                </a:cubicBezTo>
                <a:cubicBezTo>
                  <a:pt x="120" y="158"/>
                  <a:pt x="124" y="156"/>
                  <a:pt x="127" y="157"/>
                </a:cubicBezTo>
                <a:cubicBezTo>
                  <a:pt x="127" y="156"/>
                  <a:pt x="128" y="154"/>
                  <a:pt x="129" y="154"/>
                </a:cubicBezTo>
                <a:cubicBezTo>
                  <a:pt x="131" y="153"/>
                  <a:pt x="130" y="156"/>
                  <a:pt x="132" y="157"/>
                </a:cubicBezTo>
                <a:cubicBezTo>
                  <a:pt x="133" y="156"/>
                  <a:pt x="135" y="156"/>
                  <a:pt x="135" y="156"/>
                </a:cubicBezTo>
                <a:cubicBezTo>
                  <a:pt x="135" y="156"/>
                  <a:pt x="135" y="156"/>
                  <a:pt x="135" y="156"/>
                </a:cubicBezTo>
                <a:cubicBezTo>
                  <a:pt x="136" y="155"/>
                  <a:pt x="138" y="155"/>
                  <a:pt x="139" y="155"/>
                </a:cubicBezTo>
                <a:cubicBezTo>
                  <a:pt x="139" y="156"/>
                  <a:pt x="139" y="156"/>
                  <a:pt x="139" y="156"/>
                </a:cubicBezTo>
                <a:cubicBezTo>
                  <a:pt x="140" y="156"/>
                  <a:pt x="142" y="156"/>
                  <a:pt x="143" y="156"/>
                </a:cubicBezTo>
                <a:cubicBezTo>
                  <a:pt x="143" y="155"/>
                  <a:pt x="146" y="156"/>
                  <a:pt x="147" y="154"/>
                </a:cubicBezTo>
                <a:cubicBezTo>
                  <a:pt x="147" y="155"/>
                  <a:pt x="146" y="155"/>
                  <a:pt x="147" y="155"/>
                </a:cubicBezTo>
                <a:cubicBezTo>
                  <a:pt x="147" y="154"/>
                  <a:pt x="147" y="154"/>
                  <a:pt x="147" y="154"/>
                </a:cubicBezTo>
                <a:cubicBezTo>
                  <a:pt x="149" y="154"/>
                  <a:pt x="149" y="154"/>
                  <a:pt x="149" y="154"/>
                </a:cubicBezTo>
                <a:cubicBezTo>
                  <a:pt x="149" y="155"/>
                  <a:pt x="149" y="155"/>
                  <a:pt x="148" y="156"/>
                </a:cubicBezTo>
                <a:cubicBezTo>
                  <a:pt x="150" y="156"/>
                  <a:pt x="149" y="155"/>
                  <a:pt x="150" y="154"/>
                </a:cubicBezTo>
                <a:cubicBezTo>
                  <a:pt x="151" y="153"/>
                  <a:pt x="151" y="154"/>
                  <a:pt x="152" y="155"/>
                </a:cubicBezTo>
                <a:cubicBezTo>
                  <a:pt x="152" y="155"/>
                  <a:pt x="151" y="154"/>
                  <a:pt x="151" y="155"/>
                </a:cubicBezTo>
                <a:cubicBezTo>
                  <a:pt x="150" y="156"/>
                  <a:pt x="152" y="155"/>
                  <a:pt x="152" y="156"/>
                </a:cubicBezTo>
                <a:cubicBezTo>
                  <a:pt x="152" y="156"/>
                  <a:pt x="152" y="154"/>
                  <a:pt x="153" y="154"/>
                </a:cubicBezTo>
                <a:cubicBezTo>
                  <a:pt x="154" y="154"/>
                  <a:pt x="157" y="154"/>
                  <a:pt x="157" y="155"/>
                </a:cubicBezTo>
                <a:cubicBezTo>
                  <a:pt x="158" y="154"/>
                  <a:pt x="159" y="154"/>
                  <a:pt x="159" y="154"/>
                </a:cubicBezTo>
                <a:cubicBezTo>
                  <a:pt x="158" y="153"/>
                  <a:pt x="157" y="153"/>
                  <a:pt x="157" y="153"/>
                </a:cubicBezTo>
                <a:cubicBezTo>
                  <a:pt x="157" y="152"/>
                  <a:pt x="159" y="152"/>
                  <a:pt x="159" y="152"/>
                </a:cubicBezTo>
                <a:cubicBezTo>
                  <a:pt x="159" y="153"/>
                  <a:pt x="159" y="153"/>
                  <a:pt x="159" y="153"/>
                </a:cubicBezTo>
                <a:cubicBezTo>
                  <a:pt x="159" y="152"/>
                  <a:pt x="161" y="152"/>
                  <a:pt x="160" y="152"/>
                </a:cubicBezTo>
                <a:cubicBezTo>
                  <a:pt x="162" y="153"/>
                  <a:pt x="162" y="153"/>
                  <a:pt x="162" y="153"/>
                </a:cubicBezTo>
                <a:cubicBezTo>
                  <a:pt x="162" y="152"/>
                  <a:pt x="164" y="152"/>
                  <a:pt x="165" y="151"/>
                </a:cubicBezTo>
                <a:cubicBezTo>
                  <a:pt x="166" y="153"/>
                  <a:pt x="165" y="154"/>
                  <a:pt x="167" y="154"/>
                </a:cubicBezTo>
                <a:cubicBezTo>
                  <a:pt x="169" y="152"/>
                  <a:pt x="169" y="152"/>
                  <a:pt x="169" y="152"/>
                </a:cubicBezTo>
                <a:cubicBezTo>
                  <a:pt x="170" y="152"/>
                  <a:pt x="171" y="152"/>
                  <a:pt x="170" y="153"/>
                </a:cubicBezTo>
                <a:cubicBezTo>
                  <a:pt x="174" y="153"/>
                  <a:pt x="174" y="149"/>
                  <a:pt x="177" y="150"/>
                </a:cubicBezTo>
                <a:cubicBezTo>
                  <a:pt x="176" y="152"/>
                  <a:pt x="177" y="152"/>
                  <a:pt x="179" y="152"/>
                </a:cubicBezTo>
                <a:cubicBezTo>
                  <a:pt x="179" y="152"/>
                  <a:pt x="179" y="151"/>
                  <a:pt x="179" y="151"/>
                </a:cubicBezTo>
                <a:cubicBezTo>
                  <a:pt x="179" y="150"/>
                  <a:pt x="179" y="152"/>
                  <a:pt x="177" y="151"/>
                </a:cubicBezTo>
                <a:cubicBezTo>
                  <a:pt x="177" y="150"/>
                  <a:pt x="178" y="151"/>
                  <a:pt x="179" y="150"/>
                </a:cubicBezTo>
                <a:cubicBezTo>
                  <a:pt x="182" y="153"/>
                  <a:pt x="188" y="149"/>
                  <a:pt x="193" y="149"/>
                </a:cubicBezTo>
                <a:cubicBezTo>
                  <a:pt x="192" y="148"/>
                  <a:pt x="194" y="149"/>
                  <a:pt x="195" y="148"/>
                </a:cubicBezTo>
                <a:cubicBezTo>
                  <a:pt x="195" y="150"/>
                  <a:pt x="198" y="147"/>
                  <a:pt x="199" y="148"/>
                </a:cubicBezTo>
                <a:cubicBezTo>
                  <a:pt x="198" y="146"/>
                  <a:pt x="198" y="146"/>
                  <a:pt x="198" y="146"/>
                </a:cubicBezTo>
                <a:cubicBezTo>
                  <a:pt x="201" y="147"/>
                  <a:pt x="202" y="143"/>
                  <a:pt x="204" y="144"/>
                </a:cubicBezTo>
                <a:cubicBezTo>
                  <a:pt x="205" y="144"/>
                  <a:pt x="203" y="146"/>
                  <a:pt x="203" y="146"/>
                </a:cubicBezTo>
                <a:cubicBezTo>
                  <a:pt x="205" y="147"/>
                  <a:pt x="208" y="143"/>
                  <a:pt x="210" y="145"/>
                </a:cubicBezTo>
                <a:cubicBezTo>
                  <a:pt x="210" y="144"/>
                  <a:pt x="209" y="143"/>
                  <a:pt x="211" y="142"/>
                </a:cubicBezTo>
                <a:cubicBezTo>
                  <a:pt x="212" y="142"/>
                  <a:pt x="215" y="142"/>
                  <a:pt x="215" y="142"/>
                </a:cubicBezTo>
                <a:cubicBezTo>
                  <a:pt x="216" y="142"/>
                  <a:pt x="216" y="141"/>
                  <a:pt x="218" y="141"/>
                </a:cubicBezTo>
                <a:cubicBezTo>
                  <a:pt x="218" y="142"/>
                  <a:pt x="217" y="142"/>
                  <a:pt x="217" y="142"/>
                </a:cubicBezTo>
                <a:cubicBezTo>
                  <a:pt x="219" y="142"/>
                  <a:pt x="220" y="141"/>
                  <a:pt x="222" y="140"/>
                </a:cubicBezTo>
                <a:cubicBezTo>
                  <a:pt x="223" y="140"/>
                  <a:pt x="223" y="140"/>
                  <a:pt x="223" y="140"/>
                </a:cubicBezTo>
                <a:cubicBezTo>
                  <a:pt x="228" y="137"/>
                  <a:pt x="226" y="138"/>
                  <a:pt x="227" y="137"/>
                </a:cubicBezTo>
                <a:cubicBezTo>
                  <a:pt x="228" y="135"/>
                  <a:pt x="230" y="133"/>
                  <a:pt x="230" y="132"/>
                </a:cubicBezTo>
                <a:cubicBezTo>
                  <a:pt x="229" y="130"/>
                  <a:pt x="232" y="128"/>
                  <a:pt x="230" y="128"/>
                </a:cubicBezTo>
                <a:cubicBezTo>
                  <a:pt x="230" y="128"/>
                  <a:pt x="231" y="127"/>
                  <a:pt x="231" y="127"/>
                </a:cubicBezTo>
                <a:cubicBezTo>
                  <a:pt x="231" y="126"/>
                  <a:pt x="229" y="125"/>
                  <a:pt x="229" y="124"/>
                </a:cubicBezTo>
                <a:cubicBezTo>
                  <a:pt x="231" y="125"/>
                  <a:pt x="231" y="125"/>
                  <a:pt x="231" y="125"/>
                </a:cubicBezTo>
                <a:cubicBezTo>
                  <a:pt x="232" y="125"/>
                  <a:pt x="232" y="122"/>
                  <a:pt x="233" y="121"/>
                </a:cubicBezTo>
                <a:cubicBezTo>
                  <a:pt x="231" y="122"/>
                  <a:pt x="233" y="120"/>
                  <a:pt x="232" y="120"/>
                </a:cubicBezTo>
                <a:cubicBezTo>
                  <a:pt x="232" y="118"/>
                  <a:pt x="232" y="118"/>
                  <a:pt x="232" y="118"/>
                </a:cubicBezTo>
                <a:cubicBezTo>
                  <a:pt x="232" y="116"/>
                  <a:pt x="231" y="118"/>
                  <a:pt x="231" y="115"/>
                </a:cubicBezTo>
                <a:cubicBezTo>
                  <a:pt x="231" y="114"/>
                  <a:pt x="233" y="115"/>
                  <a:pt x="233" y="116"/>
                </a:cubicBezTo>
                <a:cubicBezTo>
                  <a:pt x="234" y="114"/>
                  <a:pt x="233" y="113"/>
                  <a:pt x="233" y="112"/>
                </a:cubicBezTo>
                <a:cubicBezTo>
                  <a:pt x="233" y="112"/>
                  <a:pt x="233" y="112"/>
                  <a:pt x="233" y="112"/>
                </a:cubicBezTo>
                <a:cubicBezTo>
                  <a:pt x="233" y="112"/>
                  <a:pt x="233" y="112"/>
                  <a:pt x="233" y="112"/>
                </a:cubicBezTo>
                <a:cubicBezTo>
                  <a:pt x="233" y="111"/>
                  <a:pt x="233" y="111"/>
                  <a:pt x="233" y="110"/>
                </a:cubicBezTo>
                <a:cubicBezTo>
                  <a:pt x="233" y="110"/>
                  <a:pt x="233" y="110"/>
                  <a:pt x="233" y="110"/>
                </a:cubicBezTo>
                <a:cubicBezTo>
                  <a:pt x="233" y="111"/>
                  <a:pt x="233" y="111"/>
                  <a:pt x="233" y="111"/>
                </a:cubicBezTo>
                <a:cubicBezTo>
                  <a:pt x="233" y="111"/>
                  <a:pt x="233" y="111"/>
                  <a:pt x="233" y="110"/>
                </a:cubicBezTo>
                <a:cubicBezTo>
                  <a:pt x="234" y="110"/>
                  <a:pt x="234" y="110"/>
                  <a:pt x="234" y="110"/>
                </a:cubicBezTo>
                <a:cubicBezTo>
                  <a:pt x="234" y="109"/>
                  <a:pt x="234" y="109"/>
                  <a:pt x="234" y="109"/>
                </a:cubicBezTo>
                <a:cubicBezTo>
                  <a:pt x="235" y="109"/>
                  <a:pt x="235" y="109"/>
                  <a:pt x="235" y="109"/>
                </a:cubicBezTo>
                <a:cubicBezTo>
                  <a:pt x="235" y="108"/>
                  <a:pt x="234" y="106"/>
                  <a:pt x="234" y="106"/>
                </a:cubicBezTo>
                <a:cubicBezTo>
                  <a:pt x="235" y="102"/>
                  <a:pt x="235" y="96"/>
                  <a:pt x="234" y="94"/>
                </a:cubicBezTo>
                <a:cubicBezTo>
                  <a:pt x="234" y="94"/>
                  <a:pt x="235" y="94"/>
                  <a:pt x="234" y="94"/>
                </a:cubicBezTo>
                <a:cubicBezTo>
                  <a:pt x="234" y="93"/>
                  <a:pt x="233" y="91"/>
                  <a:pt x="234" y="91"/>
                </a:cubicBezTo>
                <a:cubicBezTo>
                  <a:pt x="234" y="90"/>
                  <a:pt x="235" y="90"/>
                  <a:pt x="235" y="88"/>
                </a:cubicBezTo>
                <a:cubicBezTo>
                  <a:pt x="235" y="88"/>
                  <a:pt x="234" y="88"/>
                  <a:pt x="234" y="88"/>
                </a:cubicBezTo>
                <a:cubicBezTo>
                  <a:pt x="236" y="85"/>
                  <a:pt x="233" y="81"/>
                  <a:pt x="234" y="77"/>
                </a:cubicBezTo>
                <a:cubicBezTo>
                  <a:pt x="235" y="78"/>
                  <a:pt x="235" y="78"/>
                  <a:pt x="235" y="79"/>
                </a:cubicBezTo>
                <a:cubicBezTo>
                  <a:pt x="235" y="76"/>
                  <a:pt x="235" y="73"/>
                  <a:pt x="233" y="70"/>
                </a:cubicBezTo>
                <a:cubicBezTo>
                  <a:pt x="234" y="71"/>
                  <a:pt x="234" y="71"/>
                  <a:pt x="235" y="71"/>
                </a:cubicBezTo>
                <a:close/>
                <a:moveTo>
                  <a:pt x="233" y="107"/>
                </a:moveTo>
                <a:cubicBezTo>
                  <a:pt x="233" y="107"/>
                  <a:pt x="233" y="108"/>
                  <a:pt x="233" y="108"/>
                </a:cubicBezTo>
                <a:cubicBezTo>
                  <a:pt x="233" y="108"/>
                  <a:pt x="233" y="107"/>
                  <a:pt x="233" y="107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lIns="36000" tIns="72000" rIns="36000" bIns="36000" anchor="ctr" anchorCtr="1"/>
          <a:lstStyle>
            <a:lvl1pPr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FFAA19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pl-PL" sz="1200" dirty="0">
              <a:solidFill>
                <a:schemeClr val="bg1"/>
              </a:solidFill>
              <a:latin typeface="Segoe Print" pitchFamily="2" charset="0"/>
              <a:cs typeface="Arial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175F221-F9DE-4EB6-AD10-E4B2E3C3DDE0}"/>
              </a:ext>
            </a:extLst>
          </p:cNvPr>
          <p:cNvSpPr/>
          <p:nvPr/>
        </p:nvSpPr>
        <p:spPr>
          <a:xfrm>
            <a:off x="8971312" y="4721400"/>
            <a:ext cx="15513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ClrTx/>
              <a:buNone/>
            </a:pPr>
            <a:r>
              <a:rPr lang="en-US" altLang="pl-PL" dirty="0">
                <a:solidFill>
                  <a:schemeClr val="bg1"/>
                </a:solidFill>
                <a:latin typeface="Segoe Print" pitchFamily="2" charset="0"/>
                <a:cs typeface="Arial" charset="0"/>
              </a:rPr>
              <a:t>1.24e+07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7169AE-4B16-4363-8ED9-DE94021AA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34" y="1010860"/>
            <a:ext cx="6562725" cy="4695825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01F8C8C6-7A88-4AE1-8735-616B8ADFC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34" y="1041066"/>
            <a:ext cx="2232419" cy="157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93814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576</TotalTime>
  <Words>1118</Words>
  <Application>Microsoft Office PowerPoint</Application>
  <PresentationFormat>Widescreen</PresentationFormat>
  <Paragraphs>309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微軟正黑體</vt:lpstr>
      <vt:lpstr>新細明體</vt:lpstr>
      <vt:lpstr>Arial</vt:lpstr>
      <vt:lpstr>Calibri</vt:lpstr>
      <vt:lpstr>Gill Sans MT</vt:lpstr>
      <vt:lpstr>Impact</vt:lpstr>
      <vt:lpstr>Segoe Print</vt:lpstr>
      <vt:lpstr>Badge</vt:lpstr>
      <vt:lpstr>PID GAIN OPTIMIZATION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FMINCON : Initial gain  {kp: 0.01, ki: 0.001, Kd: 1}</vt:lpstr>
      <vt:lpstr>FMINCON : Initial gain  {kp: 0.01, ki: 0.001, Kd: 1}</vt:lpstr>
      <vt:lpstr>FMINCON : Initial gain  {kp: 0.01, ki: 0.001, Kd: 1}</vt:lpstr>
      <vt:lpstr>FMINCON : Initial gain  {kp: 0.225, ki: 0.01, Kd: 4.25}</vt:lpstr>
      <vt:lpstr>FMINCON : Initial gain  {kp: 0.225, ki: 0.01, Kd: 4.25}</vt:lpstr>
      <vt:lpstr>FMINCON : Initial gain  {kp: 0.225, ki: 0.01, Kd: 4.25}</vt:lpstr>
      <vt:lpstr>PowerPoint Presentation</vt:lpstr>
      <vt:lpstr>PARTICLE SWARM OPTIMIZATION</vt:lpstr>
      <vt:lpstr>PSO….</vt:lpstr>
      <vt:lpstr>PSO….</vt:lpstr>
      <vt:lpstr>Initial gain {kp: 0.01, ki: 0.001, Kd: 1} HYPER-PARAMETERS {w = 0.2, c1 = 0.3, c2 = 0.6}</vt:lpstr>
      <vt:lpstr>Initial gain {kp: 0.01, ki: 0.001, Kd: 1} HYPER-PARAMETERS {w = 0.2, c1 = 0.3, c2 = 0.6}</vt:lpstr>
      <vt:lpstr>Initial gain {kp: 0.01, ki: 0.001, Kd: 1} HYPER-PARAMETERS {w = 0.2, c1 = 0.3, c2 = 0.6}</vt:lpstr>
      <vt:lpstr>Initial gain {kp: 0.225, ki: 0.01, Kd: 4.25} HYPER-PARAMETERS {w = 0.2, c1 = 0.3, c2 = 0.6}</vt:lpstr>
      <vt:lpstr>Initial gain {kp: 0.225, ki: 0.01, Kd: 4.25} HYPER-PARAMETERS {w = 0.2, c1 = 0.3, c2 = 0.6}</vt:lpstr>
      <vt:lpstr>Initial gain {kp: 0.225, ki: 0.01, Kd: 4.25} HYPER-PARAMETERS {w = 0.2, c1 = 0.3, c2 = 0.6}</vt:lpstr>
      <vt:lpstr>PSO….</vt:lpstr>
      <vt:lpstr>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PID GAIN OPTIMIZATION</dc:title>
  <dc:creator>Windows User</dc:creator>
  <cp:lastModifiedBy>Windows User</cp:lastModifiedBy>
  <cp:revision>49</cp:revision>
  <dcterms:created xsi:type="dcterms:W3CDTF">2018-12-06T18:29:51Z</dcterms:created>
  <dcterms:modified xsi:type="dcterms:W3CDTF">2018-12-07T18:37:07Z</dcterms:modified>
</cp:coreProperties>
</file>