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60F-4D56-A9BD-51DB-A062E5A1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5F0A1-D44B-E339-7212-C129FACA4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EF4B-AD66-F214-C4F1-EDC6E0E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3D59-866E-3DC3-951D-646C0885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E8D4-C6CB-301B-A9CB-1468CC68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5550-986B-D434-A7BD-9CCC6D2A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E8575-FCE9-D69B-ED6C-9E5071F9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7DD5E-3BFF-677B-55B8-0CAF90A8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D311-1983-9BAD-FC1F-65CBBF67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7846-C375-0AA6-F3E4-22E2615A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3CC85-E32E-B8C8-3025-67D2BDD27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CD53E-4FD7-A06A-09CE-2580C8B5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80FF-D6C2-B1B3-BEB4-D9DC0DF8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0E83-E037-374C-EAF4-1C5089C1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458E-7C7D-A06F-813F-AC5F13C2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2002-D465-5664-561F-C392DCC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63D7-81D6-68EA-6178-4C57FCE0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2BA9-C8DD-BA5B-CE53-AD686A11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F97B-CE70-D824-FCD9-E1D9AE08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857C-47BC-FBE4-5344-A5AF24BA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C88F-ABCF-F4D2-81AF-98413C3B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1D78-66D3-26B7-D515-B570E3A1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0948-9EBC-F2B6-133A-A575411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63DC-3C6A-8C24-E962-8E4DA08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644D-B79E-5583-BA6E-4CE4DE15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5C29-227B-C9FF-6349-8C6C03C9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86F1-6468-AFA0-96DB-E8949480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81272-4014-DF33-B58B-C04A28BF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75A1E-7F12-6383-9DE6-53372964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FA49-1A70-A6A9-107F-B3F3E116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7E7D-C07F-36B5-D84A-7062847A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1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00-2AA0-31C7-6DCF-C8687A32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C0FE-DAF0-051D-010F-982766E5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43292-A51F-4BF4-F0B8-D91D06A1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7CD51-2F27-86F5-77A1-F5BB1BDF9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E1002-8C50-8EB5-EFC9-3673F057C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FB14B-67E2-6C67-D504-2D5AE6F9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949A3-E29C-6473-2C70-D19DD526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4BD5F-7E01-50DA-BD2D-E86A6E99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2E4F-7D91-52F5-1E72-3E20E3D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5C15C-6F4E-720E-5481-A4932DED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4B3A2-C985-B831-D7D9-677EB8A3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2F85A-BEFA-FE89-5D4A-32F77C0D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6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36CB1-397A-C402-B74B-E412287A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1371A-32BC-980C-5BDA-CCCAF04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6771-9CF7-7726-EDA3-6A7997A9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7FD2-65CA-5445-BAE2-B0A47F8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358E-90D3-1E7B-643C-D9BCA186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357F7-1526-9E70-6F04-E10A87B4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FE87D-481A-95CB-B5A6-793AD0D8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15218-0480-4356-637F-704E84CD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6D67-41A4-A080-18B0-8D9247F1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74D9-D4DE-019A-ED60-76D5F2CC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89330-6D8E-28B6-B779-1F369E169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5FCE4-9992-A3A1-832A-332EBB23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42DD0-1678-473D-8B4C-56BF67C8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43436-B30E-FAF8-5E1F-8A2EC4B0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BD9-911D-73FA-3749-BDE5EB6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9B3EF-D092-FF4B-D81E-FD87BB02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0993C-F948-9A4E-888B-F968F094D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43A5-E034-30EF-0AE0-0396F4137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0792-A6E7-4BE2-ABAE-2FE7CF1D89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071D-F257-F39F-1DAE-DC320047A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FBCF-1847-A58E-B3E6-EBF7D9B36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D654-BDB0-45A2-849A-5D41E2A7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5C01C462-B80D-961D-14ED-37E4F74939DA}"/>
              </a:ext>
            </a:extLst>
          </p:cNvPr>
          <p:cNvSpPr/>
          <p:nvPr/>
        </p:nvSpPr>
        <p:spPr>
          <a:xfrm>
            <a:off x="903283" y="3950113"/>
            <a:ext cx="4545304" cy="27564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46A6C8-4C61-F6F8-22D8-62C26DAA569D}"/>
              </a:ext>
            </a:extLst>
          </p:cNvPr>
          <p:cNvSpPr/>
          <p:nvPr/>
        </p:nvSpPr>
        <p:spPr>
          <a:xfrm>
            <a:off x="6402909" y="3895087"/>
            <a:ext cx="4545304" cy="27564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66475-8806-6D2A-DE5B-B3EB4E7F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22" y="65092"/>
            <a:ext cx="10515600" cy="730388"/>
          </a:xfrm>
        </p:spPr>
        <p:txBody>
          <a:bodyPr/>
          <a:lstStyle/>
          <a:p>
            <a:r>
              <a:rPr lang="en-US" dirty="0" err="1"/>
              <a:t>Harmonizr</a:t>
            </a:r>
            <a:r>
              <a:rPr lang="en-US" dirty="0"/>
              <a:t> – Technology Architecture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8F9DE1F-EAD3-AC9E-AE9C-F2E7EEE7B311}"/>
              </a:ext>
            </a:extLst>
          </p:cNvPr>
          <p:cNvSpPr/>
          <p:nvPr/>
        </p:nvSpPr>
        <p:spPr>
          <a:xfrm>
            <a:off x="7948995" y="4023192"/>
            <a:ext cx="1722782" cy="1043254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MySql</a:t>
            </a:r>
            <a:r>
              <a:rPr lang="en-US" sz="1600" dirty="0"/>
              <a:t> / Graph DB/ Delta Table)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4F13939-2E87-BF66-907F-8FABCB1BBB28}"/>
              </a:ext>
            </a:extLst>
          </p:cNvPr>
          <p:cNvSpPr/>
          <p:nvPr/>
        </p:nvSpPr>
        <p:spPr>
          <a:xfrm>
            <a:off x="1857605" y="4234477"/>
            <a:ext cx="1614557" cy="104325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Harmonization Metadata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Mysql</a:t>
            </a:r>
            <a:r>
              <a:rPr lang="en-US" sz="16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B8385B-C34D-356A-A617-565E24C2F69B}"/>
              </a:ext>
            </a:extLst>
          </p:cNvPr>
          <p:cNvSpPr/>
          <p:nvPr/>
        </p:nvSpPr>
        <p:spPr>
          <a:xfrm>
            <a:off x="2093386" y="795480"/>
            <a:ext cx="308334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</a:t>
            </a:r>
            <a:r>
              <a:rPr lang="en-US" dirty="0" err="1"/>
              <a:t>Streamlit</a:t>
            </a:r>
            <a:r>
              <a:rPr lang="en-US" dirty="0"/>
              <a:t>/React)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EBBED-1233-1E99-E136-C9B0B9EF20EC}"/>
              </a:ext>
            </a:extLst>
          </p:cNvPr>
          <p:cNvSpPr txBox="1"/>
          <p:nvPr/>
        </p:nvSpPr>
        <p:spPr>
          <a:xfrm>
            <a:off x="7341247" y="1316267"/>
            <a:ext cx="9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Fast API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2632B3D-ABC8-1D34-AD02-17468B50D14D}"/>
              </a:ext>
            </a:extLst>
          </p:cNvPr>
          <p:cNvGrpSpPr/>
          <p:nvPr/>
        </p:nvGrpSpPr>
        <p:grpSpPr>
          <a:xfrm>
            <a:off x="1766501" y="2318444"/>
            <a:ext cx="3732696" cy="1023107"/>
            <a:chOff x="1766501" y="2318444"/>
            <a:chExt cx="3732696" cy="10231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498041-3442-529B-EF9D-4102812FD965}"/>
                </a:ext>
              </a:extLst>
            </p:cNvPr>
            <p:cNvSpPr/>
            <p:nvPr/>
          </p:nvSpPr>
          <p:spPr>
            <a:xfrm>
              <a:off x="1766501" y="2318444"/>
              <a:ext cx="3732696" cy="1023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Interaction Services</a:t>
              </a:r>
            </a:p>
            <a:p>
              <a:pPr algn="ctr"/>
              <a:r>
                <a:rPr lang="en-US" dirty="0"/>
                <a:t>(Front End)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9ED8FD-E236-6C11-52FE-B9328BE29474}"/>
                </a:ext>
              </a:extLst>
            </p:cNvPr>
            <p:cNvSpPr txBox="1"/>
            <p:nvPr/>
          </p:nvSpPr>
          <p:spPr>
            <a:xfrm>
              <a:off x="4204775" y="3019832"/>
              <a:ext cx="1291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Fast API + JDBC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31C06E0-3338-39F2-5973-D8CDA4FA2005}"/>
              </a:ext>
            </a:extLst>
          </p:cNvPr>
          <p:cNvSpPr/>
          <p:nvPr/>
        </p:nvSpPr>
        <p:spPr>
          <a:xfrm>
            <a:off x="7341247" y="791063"/>
            <a:ext cx="188972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 Security integration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A6BCA5F-1016-0F2F-27CA-B3E60904F555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3329671" y="2013059"/>
            <a:ext cx="608564" cy="2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EA64A4B-360E-8954-DB52-673D7C40B1A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499197" y="2829998"/>
            <a:ext cx="1145396" cy="6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A5410D3-C6B0-9945-70A6-0CF830C72B06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176726" y="1248263"/>
            <a:ext cx="2164521" cy="4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37F59AE-0BE9-1725-50D9-8157DD698C52}"/>
              </a:ext>
            </a:extLst>
          </p:cNvPr>
          <p:cNvCxnSpPr>
            <a:cxnSpLocks/>
            <a:endCxn id="10" idx="2"/>
          </p:cNvCxnSpPr>
          <p:nvPr/>
        </p:nvCxnSpPr>
        <p:spPr>
          <a:xfrm rot="5400000" flipH="1" flipV="1">
            <a:off x="6009899" y="526455"/>
            <a:ext cx="632843" cy="2951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ylinder 45">
            <a:extLst>
              <a:ext uri="{FF2B5EF4-FFF2-40B4-BE49-F238E27FC236}">
                <a16:creationId xmlns:a16="http://schemas.microsoft.com/office/drawing/2014/main" id="{32575638-5581-F29C-042A-BEAD8BE8AB03}"/>
              </a:ext>
            </a:extLst>
          </p:cNvPr>
          <p:cNvSpPr/>
          <p:nvPr/>
        </p:nvSpPr>
        <p:spPr>
          <a:xfrm>
            <a:off x="6943716" y="5893007"/>
            <a:ext cx="1192695" cy="518202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 Input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06778F2D-9E92-62C8-2E9F-9CB74BFA4242}"/>
              </a:ext>
            </a:extLst>
          </p:cNvPr>
          <p:cNvSpPr/>
          <p:nvPr/>
        </p:nvSpPr>
        <p:spPr>
          <a:xfrm>
            <a:off x="7387168" y="5239850"/>
            <a:ext cx="1192695" cy="518202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Set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70543BA0-E839-381F-AB70-F74229D816D9}"/>
              </a:ext>
            </a:extLst>
          </p:cNvPr>
          <p:cNvSpPr/>
          <p:nvPr/>
        </p:nvSpPr>
        <p:spPr>
          <a:xfrm>
            <a:off x="8296097" y="5893007"/>
            <a:ext cx="1192695" cy="518202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Blocked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A45A635D-0253-F761-B31F-062B825DB934}"/>
              </a:ext>
            </a:extLst>
          </p:cNvPr>
          <p:cNvSpPr/>
          <p:nvPr/>
        </p:nvSpPr>
        <p:spPr>
          <a:xfrm>
            <a:off x="9648478" y="5881834"/>
            <a:ext cx="1192695" cy="518202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Matched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7D169C4-D17A-8097-754B-F8DD83A6FE3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5880797" y="1093602"/>
            <a:ext cx="681641" cy="5177537"/>
          </a:xfrm>
          <a:prstGeom prst="bentConnector3">
            <a:avLst>
              <a:gd name="adj1" fmla="val 64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30EB7F2-4CB8-CA7B-5577-49DC1C30050B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5400000">
            <a:off x="2702404" y="3304032"/>
            <a:ext cx="892926" cy="967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EEC9C5B-4091-3BDB-BFDF-978D7E0AA2F9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6200000" flipH="1">
            <a:off x="8462573" y="3675378"/>
            <a:ext cx="681643" cy="13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72C0CDA-0273-8795-4754-7C60C8C004E3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5284180" y="722254"/>
            <a:ext cx="892928" cy="6131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ylinder 78">
            <a:extLst>
              <a:ext uri="{FF2B5EF4-FFF2-40B4-BE49-F238E27FC236}">
                <a16:creationId xmlns:a16="http://schemas.microsoft.com/office/drawing/2014/main" id="{9E4BA38E-B51B-919B-4B68-2E334E90D086}"/>
              </a:ext>
            </a:extLst>
          </p:cNvPr>
          <p:cNvSpPr/>
          <p:nvPr/>
        </p:nvSpPr>
        <p:spPr>
          <a:xfrm>
            <a:off x="1568261" y="5528559"/>
            <a:ext cx="877164" cy="518202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Schema</a:t>
            </a: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ED7311E6-1246-9EF1-2EC1-29A1ED0C91F2}"/>
              </a:ext>
            </a:extLst>
          </p:cNvPr>
          <p:cNvSpPr/>
          <p:nvPr/>
        </p:nvSpPr>
        <p:spPr>
          <a:xfrm>
            <a:off x="2618730" y="5528559"/>
            <a:ext cx="1233549" cy="518202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Domain rules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66CBE24-1BF5-5349-7C2E-E65E4259B6B6}"/>
              </a:ext>
            </a:extLst>
          </p:cNvPr>
          <p:cNvGrpSpPr/>
          <p:nvPr/>
        </p:nvGrpSpPr>
        <p:grpSpPr>
          <a:xfrm>
            <a:off x="6644593" y="2332383"/>
            <a:ext cx="4303619" cy="1009166"/>
            <a:chOff x="6644593" y="2332383"/>
            <a:chExt cx="4303619" cy="10091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793024-CD9A-640D-736D-1A2AF40A4FC8}"/>
                </a:ext>
              </a:extLst>
            </p:cNvPr>
            <p:cNvSpPr/>
            <p:nvPr/>
          </p:nvSpPr>
          <p:spPr>
            <a:xfrm>
              <a:off x="6644593" y="2332383"/>
              <a:ext cx="4303619" cy="100916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Harmonization Microservices</a:t>
              </a:r>
            </a:p>
            <a:p>
              <a:pPr algn="ctr"/>
              <a:r>
                <a:rPr lang="en-US" dirty="0"/>
                <a:t>(Back End)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E39154-8A8D-BB01-E63A-433EAD3239BD}"/>
                </a:ext>
              </a:extLst>
            </p:cNvPr>
            <p:cNvSpPr txBox="1"/>
            <p:nvPr/>
          </p:nvSpPr>
          <p:spPr>
            <a:xfrm>
              <a:off x="9576404" y="2987466"/>
              <a:ext cx="1336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Fast API + Spark</a:t>
              </a:r>
            </a:p>
          </p:txBody>
        </p:sp>
      </p:grpSp>
      <p:sp>
        <p:nvSpPr>
          <p:cNvPr id="82" name="Cylinder 81">
            <a:extLst>
              <a:ext uri="{FF2B5EF4-FFF2-40B4-BE49-F238E27FC236}">
                <a16:creationId xmlns:a16="http://schemas.microsoft.com/office/drawing/2014/main" id="{B596899C-D262-05BA-0907-ACBE1FCEC439}"/>
              </a:ext>
            </a:extLst>
          </p:cNvPr>
          <p:cNvSpPr/>
          <p:nvPr/>
        </p:nvSpPr>
        <p:spPr>
          <a:xfrm>
            <a:off x="8737880" y="5249705"/>
            <a:ext cx="1192695" cy="518202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Master</a:t>
            </a:r>
          </a:p>
        </p:txBody>
      </p:sp>
      <p:sp>
        <p:nvSpPr>
          <p:cNvPr id="85" name="Cylinder 84">
            <a:extLst>
              <a:ext uri="{FF2B5EF4-FFF2-40B4-BE49-F238E27FC236}">
                <a16:creationId xmlns:a16="http://schemas.microsoft.com/office/drawing/2014/main" id="{3FB8A6E4-D634-2D34-973A-D59D3749C58B}"/>
              </a:ext>
            </a:extLst>
          </p:cNvPr>
          <p:cNvSpPr/>
          <p:nvPr/>
        </p:nvSpPr>
        <p:spPr>
          <a:xfrm>
            <a:off x="4038257" y="5513869"/>
            <a:ext cx="1167952" cy="518202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Operational Metadata</a:t>
            </a:r>
          </a:p>
        </p:txBody>
      </p:sp>
    </p:spTree>
    <p:extLst>
      <p:ext uri="{BB962C8B-B14F-4D97-AF65-F5344CB8AC3E}">
        <p14:creationId xmlns:p14="http://schemas.microsoft.com/office/powerpoint/2010/main" val="28848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384B395-7DDD-6387-D615-AF6ABD824024}"/>
              </a:ext>
            </a:extLst>
          </p:cNvPr>
          <p:cNvSpPr/>
          <p:nvPr/>
        </p:nvSpPr>
        <p:spPr>
          <a:xfrm>
            <a:off x="559904" y="954157"/>
            <a:ext cx="11389139" cy="826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66475-8806-6D2A-DE5B-B3EB4E7F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88382"/>
            <a:ext cx="10515600" cy="730388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– Service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7C39D-D927-CD0F-472F-598ECC1BF3BF}"/>
              </a:ext>
            </a:extLst>
          </p:cNvPr>
          <p:cNvSpPr/>
          <p:nvPr/>
        </p:nvSpPr>
        <p:spPr>
          <a:xfrm>
            <a:off x="913421" y="1133280"/>
            <a:ext cx="1375765" cy="5223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09896E-537C-B5E7-D3F5-5B7EC1ED7A4C}"/>
              </a:ext>
            </a:extLst>
          </p:cNvPr>
          <p:cNvSpPr/>
          <p:nvPr/>
        </p:nvSpPr>
        <p:spPr>
          <a:xfrm>
            <a:off x="1010602" y="2255195"/>
            <a:ext cx="1375765" cy="64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Profile and create Metadata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DF9BE-41EC-E695-2479-EE1739CFB2C1}"/>
              </a:ext>
            </a:extLst>
          </p:cNvPr>
          <p:cNvSpPr/>
          <p:nvPr/>
        </p:nvSpPr>
        <p:spPr>
          <a:xfrm>
            <a:off x="1022877" y="2982850"/>
            <a:ext cx="1375765" cy="6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Configure Entity Matching Metadata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E82BC8-73ED-ED84-2578-8F3DC45E4CE7}"/>
              </a:ext>
            </a:extLst>
          </p:cNvPr>
          <p:cNvSpPr/>
          <p:nvPr/>
        </p:nvSpPr>
        <p:spPr>
          <a:xfrm>
            <a:off x="2884556" y="2257754"/>
            <a:ext cx="1354010" cy="639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 training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B4799-E9FD-25C9-4B24-2CF4A4DFE9C1}"/>
              </a:ext>
            </a:extLst>
          </p:cNvPr>
          <p:cNvSpPr/>
          <p:nvPr/>
        </p:nvSpPr>
        <p:spPr>
          <a:xfrm>
            <a:off x="2884556" y="1133280"/>
            <a:ext cx="1375765" cy="485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F6B870-5926-2A10-247D-02B1D3970CF2}"/>
              </a:ext>
            </a:extLst>
          </p:cNvPr>
          <p:cNvSpPr/>
          <p:nvPr/>
        </p:nvSpPr>
        <p:spPr>
          <a:xfrm>
            <a:off x="2808565" y="4777691"/>
            <a:ext cx="1466322" cy="5472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Training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B9C33-C976-C146-40FA-93A86EC09BEB}"/>
              </a:ext>
            </a:extLst>
          </p:cNvPr>
          <p:cNvSpPr/>
          <p:nvPr/>
        </p:nvSpPr>
        <p:spPr>
          <a:xfrm>
            <a:off x="4640595" y="1133279"/>
            <a:ext cx="1375765" cy="485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C2819C-C41B-D4CD-939C-11B6348847A7}"/>
              </a:ext>
            </a:extLst>
          </p:cNvPr>
          <p:cNvSpPr/>
          <p:nvPr/>
        </p:nvSpPr>
        <p:spPr>
          <a:xfrm>
            <a:off x="4720234" y="4777691"/>
            <a:ext cx="1375765" cy="545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Blocking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51A-2DCD-7D37-6127-A0AC0C4D8F88}"/>
              </a:ext>
            </a:extLst>
          </p:cNvPr>
          <p:cNvSpPr/>
          <p:nvPr/>
        </p:nvSpPr>
        <p:spPr>
          <a:xfrm>
            <a:off x="4640595" y="2255194"/>
            <a:ext cx="1360307" cy="4859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Match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DDDC78-2871-D2CC-5B2D-A8FE3E7C4A80}"/>
              </a:ext>
            </a:extLst>
          </p:cNvPr>
          <p:cNvSpPr/>
          <p:nvPr/>
        </p:nvSpPr>
        <p:spPr>
          <a:xfrm>
            <a:off x="2884556" y="3781917"/>
            <a:ext cx="1375765" cy="4859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Training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46B6C-EFF1-42B7-E7D1-84DEAB9AC91C}"/>
              </a:ext>
            </a:extLst>
          </p:cNvPr>
          <p:cNvSpPr/>
          <p:nvPr/>
        </p:nvSpPr>
        <p:spPr>
          <a:xfrm>
            <a:off x="4640595" y="3053023"/>
            <a:ext cx="1360307" cy="4859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 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27FB0B-2A3E-B555-6621-094AB4B818B6}"/>
              </a:ext>
            </a:extLst>
          </p:cNvPr>
          <p:cNvSpPr/>
          <p:nvPr/>
        </p:nvSpPr>
        <p:spPr>
          <a:xfrm>
            <a:off x="8234269" y="1127958"/>
            <a:ext cx="1375765" cy="485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Review &amp; Merge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78CFAF-0CF4-8FBF-B296-A043FC849127}"/>
              </a:ext>
            </a:extLst>
          </p:cNvPr>
          <p:cNvSpPr/>
          <p:nvPr/>
        </p:nvSpPr>
        <p:spPr>
          <a:xfrm>
            <a:off x="8234268" y="2255194"/>
            <a:ext cx="1375765" cy="4859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 Entity</a:t>
            </a:r>
          </a:p>
          <a:p>
            <a:pPr algn="ctr"/>
            <a:r>
              <a:rPr lang="en-US" sz="1400" dirty="0"/>
              <a:t>Metadata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290643-5A77-6851-D365-18C62084E21D}"/>
              </a:ext>
            </a:extLst>
          </p:cNvPr>
          <p:cNvSpPr/>
          <p:nvPr/>
        </p:nvSpPr>
        <p:spPr>
          <a:xfrm>
            <a:off x="2882722" y="3095335"/>
            <a:ext cx="1354010" cy="48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Training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8BB46-57E0-1D9D-0DBB-EC3350356054}"/>
              </a:ext>
            </a:extLst>
          </p:cNvPr>
          <p:cNvSpPr/>
          <p:nvPr/>
        </p:nvSpPr>
        <p:spPr>
          <a:xfrm>
            <a:off x="1028270" y="3781917"/>
            <a:ext cx="1375765" cy="4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Entity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D9AC6-8935-AF02-C1CD-1BC035ED3178}"/>
              </a:ext>
            </a:extLst>
          </p:cNvPr>
          <p:cNvSpPr/>
          <p:nvPr/>
        </p:nvSpPr>
        <p:spPr>
          <a:xfrm>
            <a:off x="4720234" y="5489935"/>
            <a:ext cx="1375765" cy="4859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Match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D811E0-AF04-39F1-E5DE-B8DE283E2D93}"/>
              </a:ext>
            </a:extLst>
          </p:cNvPr>
          <p:cNvSpPr/>
          <p:nvPr/>
        </p:nvSpPr>
        <p:spPr>
          <a:xfrm>
            <a:off x="6580208" y="4777691"/>
            <a:ext cx="1375765" cy="545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Match Single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F4832-3A4C-3FA0-FFE5-4CAA5B4A9223}"/>
              </a:ext>
            </a:extLst>
          </p:cNvPr>
          <p:cNvSpPr/>
          <p:nvPr/>
        </p:nvSpPr>
        <p:spPr>
          <a:xfrm>
            <a:off x="559903" y="2072810"/>
            <a:ext cx="11389139" cy="23298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EE9D0-18FF-DCEF-DA8C-4938A78D2AF6}"/>
              </a:ext>
            </a:extLst>
          </p:cNvPr>
          <p:cNvSpPr/>
          <p:nvPr/>
        </p:nvSpPr>
        <p:spPr>
          <a:xfrm>
            <a:off x="559902" y="4682871"/>
            <a:ext cx="11389139" cy="1492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26AE2F-B6FC-3F61-6CEA-E8D3CAFBC004}"/>
              </a:ext>
            </a:extLst>
          </p:cNvPr>
          <p:cNvCxnSpPr>
            <a:cxnSpLocks/>
          </p:cNvCxnSpPr>
          <p:nvPr/>
        </p:nvCxnSpPr>
        <p:spPr>
          <a:xfrm>
            <a:off x="2544417" y="1051978"/>
            <a:ext cx="0" cy="60365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6E520A-5434-6709-EC5B-30119E113FD9}"/>
              </a:ext>
            </a:extLst>
          </p:cNvPr>
          <p:cNvCxnSpPr>
            <a:cxnSpLocks/>
          </p:cNvCxnSpPr>
          <p:nvPr/>
        </p:nvCxnSpPr>
        <p:spPr>
          <a:xfrm>
            <a:off x="4463774" y="1051978"/>
            <a:ext cx="0" cy="60365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ADCB62-4303-1CF4-2025-4405D50569CF}"/>
              </a:ext>
            </a:extLst>
          </p:cNvPr>
          <p:cNvCxnSpPr>
            <a:cxnSpLocks/>
          </p:cNvCxnSpPr>
          <p:nvPr/>
        </p:nvCxnSpPr>
        <p:spPr>
          <a:xfrm>
            <a:off x="6197600" y="1051978"/>
            <a:ext cx="0" cy="60365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695F9E-B2C5-B70C-F51C-84EA1338C08E}"/>
              </a:ext>
            </a:extLst>
          </p:cNvPr>
          <p:cNvCxnSpPr>
            <a:cxnSpLocks/>
          </p:cNvCxnSpPr>
          <p:nvPr/>
        </p:nvCxnSpPr>
        <p:spPr>
          <a:xfrm>
            <a:off x="8072783" y="1051978"/>
            <a:ext cx="0" cy="60365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C0194B-E3B7-1091-3093-B343B564BB88}"/>
              </a:ext>
            </a:extLst>
          </p:cNvPr>
          <p:cNvCxnSpPr>
            <a:cxnSpLocks/>
          </p:cNvCxnSpPr>
          <p:nvPr/>
        </p:nvCxnSpPr>
        <p:spPr>
          <a:xfrm>
            <a:off x="2544417" y="2137464"/>
            <a:ext cx="39757" cy="220924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AC1B00-342A-9FC0-1CF1-D76F1448CFBD}"/>
              </a:ext>
            </a:extLst>
          </p:cNvPr>
          <p:cNvCxnSpPr>
            <a:cxnSpLocks/>
          </p:cNvCxnSpPr>
          <p:nvPr/>
        </p:nvCxnSpPr>
        <p:spPr>
          <a:xfrm>
            <a:off x="4459522" y="2137464"/>
            <a:ext cx="39757" cy="220924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89C094-A6BA-29AF-DEBB-C43F08CBB0D2}"/>
              </a:ext>
            </a:extLst>
          </p:cNvPr>
          <p:cNvCxnSpPr>
            <a:cxnSpLocks/>
          </p:cNvCxnSpPr>
          <p:nvPr/>
        </p:nvCxnSpPr>
        <p:spPr>
          <a:xfrm>
            <a:off x="6191099" y="2137464"/>
            <a:ext cx="39757" cy="220924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E5E05A-E0C7-54BF-5D11-78C80049D3CE}"/>
              </a:ext>
            </a:extLst>
          </p:cNvPr>
          <p:cNvCxnSpPr>
            <a:cxnSpLocks/>
          </p:cNvCxnSpPr>
          <p:nvPr/>
        </p:nvCxnSpPr>
        <p:spPr>
          <a:xfrm>
            <a:off x="8094995" y="2137464"/>
            <a:ext cx="39757" cy="220924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D9D07C-0BB8-446F-E0EC-8BBDD75B4271}"/>
              </a:ext>
            </a:extLst>
          </p:cNvPr>
          <p:cNvCxnSpPr>
            <a:cxnSpLocks/>
          </p:cNvCxnSpPr>
          <p:nvPr/>
        </p:nvCxnSpPr>
        <p:spPr>
          <a:xfrm>
            <a:off x="9780230" y="2140284"/>
            <a:ext cx="39757" cy="215783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F8B6B0-09C9-9B41-06B0-D79931304F1B}"/>
              </a:ext>
            </a:extLst>
          </p:cNvPr>
          <p:cNvCxnSpPr>
            <a:cxnSpLocks/>
          </p:cNvCxnSpPr>
          <p:nvPr/>
        </p:nvCxnSpPr>
        <p:spPr>
          <a:xfrm>
            <a:off x="9771518" y="1051978"/>
            <a:ext cx="8712" cy="56190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ADBAFD-3B63-4C78-F305-921D29686E85}"/>
              </a:ext>
            </a:extLst>
          </p:cNvPr>
          <p:cNvCxnSpPr>
            <a:cxnSpLocks/>
          </p:cNvCxnSpPr>
          <p:nvPr/>
        </p:nvCxnSpPr>
        <p:spPr>
          <a:xfrm>
            <a:off x="8134752" y="4777691"/>
            <a:ext cx="0" cy="13138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8B47B8-0FF7-10DB-A38A-8D1A770F7018}"/>
              </a:ext>
            </a:extLst>
          </p:cNvPr>
          <p:cNvCxnSpPr>
            <a:cxnSpLocks/>
          </p:cNvCxnSpPr>
          <p:nvPr/>
        </p:nvCxnSpPr>
        <p:spPr>
          <a:xfrm>
            <a:off x="6239816" y="4777691"/>
            <a:ext cx="0" cy="13138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55D800-A818-1B73-BDF4-A3C0BE91A8CC}"/>
              </a:ext>
            </a:extLst>
          </p:cNvPr>
          <p:cNvCxnSpPr>
            <a:cxnSpLocks/>
          </p:cNvCxnSpPr>
          <p:nvPr/>
        </p:nvCxnSpPr>
        <p:spPr>
          <a:xfrm>
            <a:off x="4479651" y="4740144"/>
            <a:ext cx="0" cy="13138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2C9F2B-ACFD-055F-0831-1E54A91D067C}"/>
              </a:ext>
            </a:extLst>
          </p:cNvPr>
          <p:cNvCxnSpPr>
            <a:cxnSpLocks/>
          </p:cNvCxnSpPr>
          <p:nvPr/>
        </p:nvCxnSpPr>
        <p:spPr>
          <a:xfrm>
            <a:off x="2542625" y="4737936"/>
            <a:ext cx="0" cy="13138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4431D3-A0A7-6AB2-B27F-CFA528916365}"/>
              </a:ext>
            </a:extLst>
          </p:cNvPr>
          <p:cNvCxnSpPr>
            <a:cxnSpLocks/>
          </p:cNvCxnSpPr>
          <p:nvPr/>
        </p:nvCxnSpPr>
        <p:spPr>
          <a:xfrm>
            <a:off x="9780230" y="4737936"/>
            <a:ext cx="0" cy="13138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2233F6-2256-7A3E-C2B9-10DE27861BC3}"/>
              </a:ext>
            </a:extLst>
          </p:cNvPr>
          <p:cNvSpPr txBox="1"/>
          <p:nvPr/>
        </p:nvSpPr>
        <p:spPr>
          <a:xfrm>
            <a:off x="10296939" y="1127958"/>
            <a:ext cx="12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Interface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BD8866-A869-F767-92F6-BF90D79FA509}"/>
              </a:ext>
            </a:extLst>
          </p:cNvPr>
          <p:cNvSpPr txBox="1"/>
          <p:nvPr/>
        </p:nvSpPr>
        <p:spPr>
          <a:xfrm>
            <a:off x="10171913" y="2576123"/>
            <a:ext cx="1530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Interaction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C195D6-328F-2F74-BE03-6023731E31D5}"/>
              </a:ext>
            </a:extLst>
          </p:cNvPr>
          <p:cNvSpPr txBox="1"/>
          <p:nvPr/>
        </p:nvSpPr>
        <p:spPr>
          <a:xfrm>
            <a:off x="10102574" y="4933217"/>
            <a:ext cx="161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Harmonization Services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8DC391-09BD-E8F1-AC0C-074E7EA765D0}"/>
              </a:ext>
            </a:extLst>
          </p:cNvPr>
          <p:cNvSpPr/>
          <p:nvPr/>
        </p:nvSpPr>
        <p:spPr>
          <a:xfrm>
            <a:off x="8228502" y="2867927"/>
            <a:ext cx="1375765" cy="4859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 Entity Matches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E23030-9CC7-904A-3F6D-C95859B122FA}"/>
              </a:ext>
            </a:extLst>
          </p:cNvPr>
          <p:cNvSpPr/>
          <p:nvPr/>
        </p:nvSpPr>
        <p:spPr>
          <a:xfrm>
            <a:off x="8228502" y="3487080"/>
            <a:ext cx="1375765" cy="4859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 Matches</a:t>
            </a:r>
          </a:p>
        </p:txBody>
      </p:sp>
    </p:spTree>
    <p:extLst>
      <p:ext uri="{BB962C8B-B14F-4D97-AF65-F5344CB8AC3E}">
        <p14:creationId xmlns:p14="http://schemas.microsoft.com/office/powerpoint/2010/main" val="419712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119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Harmonizr – Technology Architecture</vt:lpstr>
      <vt:lpstr>Architecture – Service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Harmonizr – Technology Architecture</dc:title>
  <dc:creator>Vishal Puri</dc:creator>
  <cp:lastModifiedBy>Vishal Puri</cp:lastModifiedBy>
  <cp:revision>2</cp:revision>
  <dcterms:created xsi:type="dcterms:W3CDTF">2022-09-21T17:06:26Z</dcterms:created>
  <dcterms:modified xsi:type="dcterms:W3CDTF">2022-09-22T17:34:44Z</dcterms:modified>
</cp:coreProperties>
</file>