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E756-E6AC-4551-A17A-313794A7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9482E-E2FA-4601-9C75-CDCF1EE27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B77F-0251-4E00-A7DC-A2FA6CFE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456A-0572-4B67-AE9A-85E9619F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1EEB-918B-416B-BA63-90FA8F54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63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DC20-2099-47EA-9696-1CAB027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F4220-30BB-4159-992E-C376266D2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39F8-FB14-4BA6-8D44-E8E4C6B1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D30A-C658-405B-8EEC-9B017A69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60E37-2793-45AE-A410-ACA41D50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3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33C2B-8EF2-4EF2-A62B-9492D3F1B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AD5D-0ECE-49E4-A35F-3C27471FC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7AC7-8CFB-475E-978F-3D248921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5B29-E5AD-4758-93D2-2C2B0028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5956-69BC-4767-87B0-12D4D334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5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9885-656B-41D9-8293-4062AF75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CD67-0716-46FC-8159-EE815017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28AA-BCD7-49FA-9DE4-1AB78873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9CBC-64F6-4BDB-B066-E3F92BB5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3814-B495-4121-8385-94C85B1A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26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EDDA-0A86-41C4-808E-4DDBACA6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2664-B744-444B-9D68-CE63F6B07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6645-FA46-4BD4-85B4-909AFFC2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0087-8C37-45F2-9194-F5F6266B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19A00-99A7-4A3E-93C1-55B7ADE6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42E4-5AF4-471C-AD3B-BBE5AD16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2504-5E1F-49D1-A634-E0B06F9C5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81397-C9ED-4FF1-9EB7-F2E3B1D3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AB017-71E2-4B1A-9FDD-2BDDC54B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51CB0-995D-4EFF-98D7-CD7E67D1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23352-4788-4492-896E-A66A2FC0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8D26-A376-49B1-B256-CFB96DA0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30149-9E45-4E44-B3AC-E9ED06A03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D831-A65B-4D4F-8585-99C205A1B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81777-9BB1-4935-9772-E4E9052F6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E0B1E-5F80-4F66-BB98-F0E2C2C48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D4A7-FBEF-4BEB-9655-FF0DEA1F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188C6-4489-4F12-BD97-D92E4578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EBD92-141E-4C50-BB5F-A2D7FDBE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8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D6C5-E9E4-4F2C-8480-41B4D481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8763E-4BE4-4135-9504-4C3BB768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3E32E-E66F-4259-9D76-9E2F0BB3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C0E52-2456-419D-B9CB-F9A49484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5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4C4DE-D97D-40E6-8CFD-2F56CFB2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4F5C9-2CC0-49B9-A755-64E1E6AF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5C363-3145-4E27-B122-1DFFE786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5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3FC0-EF3C-4B47-B65F-862053EC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0B62A-6ABF-4B98-A1C9-341E4FC8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71C0B-D3C3-47C4-8E07-D0360A727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51285-6D80-475D-B5F9-BF830F29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BA605-0A9A-4C12-AAFC-7EB98ED6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3DAD5-257F-4A2F-BCE4-219818B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6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53BE-E2DF-46C7-B43F-0C33E1AD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65C1A-9D4D-40D0-8E30-EEFEE4E17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50851-A00D-42F0-9485-856895CB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45EC-B78F-4E06-BA04-A26FC79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3B20-5C8F-4BBB-A80B-C92BCE2F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76F88-CE48-4468-BDBC-B742628E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67648-AF04-45F2-963D-DE777D61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9407D-187F-4A30-9602-EA1EDF37F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F9AD-AE96-41B2-A763-4990766FD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ACB2-F2AB-4EF0-8E61-669F38A6AD3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320A-8FEE-4836-9CAD-73047F17C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6173-3607-4E99-92D4-245CB17DE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EC48F-34FF-40DE-ADB1-B58012A2A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45B78-1876-4E45-9F38-1FEA1A7F153B}"/>
              </a:ext>
            </a:extLst>
          </p:cNvPr>
          <p:cNvSpPr/>
          <p:nvPr/>
        </p:nvSpPr>
        <p:spPr>
          <a:xfrm>
            <a:off x="648070" y="2139518"/>
            <a:ext cx="967666" cy="276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12043-56E9-4C20-BAB9-83E57BA61E0E}"/>
              </a:ext>
            </a:extLst>
          </p:cNvPr>
          <p:cNvSpPr/>
          <p:nvPr/>
        </p:nvSpPr>
        <p:spPr>
          <a:xfrm>
            <a:off x="2540494" y="2139518"/>
            <a:ext cx="967666" cy="276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B942A-F19C-4740-A3E4-A74C4D478A17}"/>
              </a:ext>
            </a:extLst>
          </p:cNvPr>
          <p:cNvSpPr/>
          <p:nvPr/>
        </p:nvSpPr>
        <p:spPr>
          <a:xfrm>
            <a:off x="4751033" y="2139517"/>
            <a:ext cx="967666" cy="276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3020C-8999-45B9-98E1-AD43A66235D2}"/>
              </a:ext>
            </a:extLst>
          </p:cNvPr>
          <p:cNvSpPr/>
          <p:nvPr/>
        </p:nvSpPr>
        <p:spPr>
          <a:xfrm>
            <a:off x="7139126" y="2139517"/>
            <a:ext cx="967666" cy="276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91CC80-6335-4258-8102-CBF665B9E946}"/>
              </a:ext>
            </a:extLst>
          </p:cNvPr>
          <p:cNvSpPr/>
          <p:nvPr/>
        </p:nvSpPr>
        <p:spPr>
          <a:xfrm>
            <a:off x="9550153" y="2139517"/>
            <a:ext cx="967666" cy="276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AD7CD-3D7D-4BA9-9F1B-A2EBC00A5060}"/>
              </a:ext>
            </a:extLst>
          </p:cNvPr>
          <p:cNvSpPr txBox="1"/>
          <p:nvPr/>
        </p:nvSpPr>
        <p:spPr>
          <a:xfrm>
            <a:off x="2581185" y="1770185"/>
            <a:ext cx="94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50815-03D2-44B3-8C16-2DB7906A7ED0}"/>
              </a:ext>
            </a:extLst>
          </p:cNvPr>
          <p:cNvSpPr txBox="1"/>
          <p:nvPr/>
        </p:nvSpPr>
        <p:spPr>
          <a:xfrm>
            <a:off x="819707" y="1788111"/>
            <a:ext cx="94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ED8E7-782A-4D26-89D3-1B8A072A0F67}"/>
              </a:ext>
            </a:extLst>
          </p:cNvPr>
          <p:cNvSpPr txBox="1"/>
          <p:nvPr/>
        </p:nvSpPr>
        <p:spPr>
          <a:xfrm>
            <a:off x="4751033" y="1770471"/>
            <a:ext cx="94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00C3D-00AB-4F97-AF9B-B45D071F6128}"/>
              </a:ext>
            </a:extLst>
          </p:cNvPr>
          <p:cNvSpPr txBox="1"/>
          <p:nvPr/>
        </p:nvSpPr>
        <p:spPr>
          <a:xfrm>
            <a:off x="7158363" y="1750043"/>
            <a:ext cx="94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60F65-1EAC-4DF8-80F1-BFCDF20B511C}"/>
              </a:ext>
            </a:extLst>
          </p:cNvPr>
          <p:cNvSpPr txBox="1"/>
          <p:nvPr/>
        </p:nvSpPr>
        <p:spPr>
          <a:xfrm>
            <a:off x="9550153" y="1750043"/>
            <a:ext cx="94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1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A9F94-A551-48B2-9B56-5E68C201E1A8}"/>
              </a:ext>
            </a:extLst>
          </p:cNvPr>
          <p:cNvSpPr txBox="1"/>
          <p:nvPr/>
        </p:nvSpPr>
        <p:spPr>
          <a:xfrm>
            <a:off x="1381955" y="2139520"/>
            <a:ext cx="1920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Branch_address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6287F-210B-494B-B54F-7F5D2BE528B0}"/>
              </a:ext>
            </a:extLst>
          </p:cNvPr>
          <p:cNvSpPr txBox="1"/>
          <p:nvPr/>
        </p:nvSpPr>
        <p:spPr>
          <a:xfrm>
            <a:off x="1381956" y="2744681"/>
            <a:ext cx="1233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NPC</a:t>
            </a:r>
            <a:endParaRPr lang="en-IN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346C630F-F410-48DB-826D-03FFB6B2A760}"/>
              </a:ext>
            </a:extLst>
          </p:cNvPr>
          <p:cNvSpPr/>
          <p:nvPr/>
        </p:nvSpPr>
        <p:spPr>
          <a:xfrm rot="5400000">
            <a:off x="3613212" y="2272685"/>
            <a:ext cx="1411549" cy="630314"/>
          </a:xfrm>
          <a:prstGeom prst="trapezoid">
            <a:avLst>
              <a:gd name="adj" fmla="val 672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B9F1B-D984-4E25-A69D-095018C8B2BD}"/>
              </a:ext>
            </a:extLst>
          </p:cNvPr>
          <p:cNvCxnSpPr>
            <a:stCxn id="4" idx="3"/>
          </p:cNvCxnSpPr>
          <p:nvPr/>
        </p:nvCxnSpPr>
        <p:spPr>
          <a:xfrm>
            <a:off x="3302492" y="2324186"/>
            <a:ext cx="69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93E139-D817-4CFA-9969-D74EA3B48097}"/>
              </a:ext>
            </a:extLst>
          </p:cNvPr>
          <p:cNvCxnSpPr/>
          <p:nvPr/>
        </p:nvCxnSpPr>
        <p:spPr>
          <a:xfrm>
            <a:off x="2615952" y="2929347"/>
            <a:ext cx="1387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E008AB-4F14-42CF-B334-1EB6BCFDB174}"/>
              </a:ext>
            </a:extLst>
          </p:cNvPr>
          <p:cNvSpPr txBox="1"/>
          <p:nvPr/>
        </p:nvSpPr>
        <p:spPr>
          <a:xfrm>
            <a:off x="5335481" y="2375349"/>
            <a:ext cx="1233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C4B7B5-24EA-4F31-85E1-0ED225AA6DEB}"/>
              </a:ext>
            </a:extLst>
          </p:cNvPr>
          <p:cNvCxnSpPr>
            <a:stCxn id="6" idx="0"/>
          </p:cNvCxnSpPr>
          <p:nvPr/>
        </p:nvCxnSpPr>
        <p:spPr>
          <a:xfrm>
            <a:off x="4634144" y="2587843"/>
            <a:ext cx="701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52F7B21-0F55-4213-83A6-E6E9F9D71819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V="1">
            <a:off x="4318987" y="429186"/>
            <a:ext cx="7665868" cy="166483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501FA6-E832-440F-B4EC-CCBEE5F5AA8E}"/>
              </a:ext>
            </a:extLst>
          </p:cNvPr>
          <p:cNvSpPr txBox="1"/>
          <p:nvPr/>
        </p:nvSpPr>
        <p:spPr>
          <a:xfrm>
            <a:off x="4634144" y="497813"/>
            <a:ext cx="1580225" cy="36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Taken_Branch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BD25D-D5AD-4435-8B47-81CAA15A8179}"/>
              </a:ext>
            </a:extLst>
          </p:cNvPr>
          <p:cNvSpPr txBox="1"/>
          <p:nvPr/>
        </p:nvSpPr>
        <p:spPr>
          <a:xfrm>
            <a:off x="4398885" y="3542930"/>
            <a:ext cx="430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+4</a:t>
            </a:r>
            <a:endParaRPr lang="en-IN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B97010A-16D8-4388-B68A-209D273CFE1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4829451" y="2560015"/>
            <a:ext cx="1740026" cy="1167581"/>
          </a:xfrm>
          <a:prstGeom prst="bentConnector3">
            <a:avLst>
              <a:gd name="adj1" fmla="val -131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0F2BEC9-3609-4F6D-9C09-3A638343EC3E}"/>
              </a:ext>
            </a:extLst>
          </p:cNvPr>
          <p:cNvCxnSpPr>
            <a:cxnSpLocks/>
            <a:stCxn id="21" idx="1"/>
            <a:endCxn id="5" idx="2"/>
          </p:cNvCxnSpPr>
          <p:nvPr/>
        </p:nvCxnSpPr>
        <p:spPr>
          <a:xfrm rot="10800000">
            <a:off x="1998955" y="3114014"/>
            <a:ext cx="2399931" cy="6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CE942B-BB8E-46B6-A09D-9166995C58F2}"/>
              </a:ext>
            </a:extLst>
          </p:cNvPr>
          <p:cNvSpPr txBox="1"/>
          <p:nvPr/>
        </p:nvSpPr>
        <p:spPr>
          <a:xfrm>
            <a:off x="9516862" y="1526959"/>
            <a:ext cx="13937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EE5BA2-1B9E-42AE-8BB9-A4EBC8BA50BE}"/>
              </a:ext>
            </a:extLst>
          </p:cNvPr>
          <p:cNvCxnSpPr/>
          <p:nvPr/>
        </p:nvCxnSpPr>
        <p:spPr>
          <a:xfrm>
            <a:off x="6764784" y="2560015"/>
            <a:ext cx="2752078" cy="2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F3FC2F-DC9C-4EE3-8F4D-D588C8CE2772}"/>
              </a:ext>
            </a:extLst>
          </p:cNvPr>
          <p:cNvSpPr txBox="1"/>
          <p:nvPr/>
        </p:nvSpPr>
        <p:spPr>
          <a:xfrm>
            <a:off x="6214369" y="4891596"/>
            <a:ext cx="24768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F_Instruction_Register</a:t>
            </a:r>
            <a:endParaRPr lang="en-IN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BB4A64F-5E8C-4235-9E17-FED5D59373AC}"/>
              </a:ext>
            </a:extLst>
          </p:cNvPr>
          <p:cNvCxnSpPr>
            <a:stCxn id="31" idx="2"/>
            <a:endCxn id="38" idx="3"/>
          </p:cNvCxnSpPr>
          <p:nvPr/>
        </p:nvCxnSpPr>
        <p:spPr>
          <a:xfrm rot="5400000">
            <a:off x="9247508" y="4110011"/>
            <a:ext cx="409982" cy="1522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494E847-BE96-4412-AB40-8F95BCAFA51E}"/>
              </a:ext>
            </a:extLst>
          </p:cNvPr>
          <p:cNvCxnSpPr>
            <a:stCxn id="38" idx="2"/>
          </p:cNvCxnSpPr>
          <p:nvPr/>
        </p:nvCxnSpPr>
        <p:spPr>
          <a:xfrm rot="16200000" flipH="1">
            <a:off x="9477367" y="3236365"/>
            <a:ext cx="323126" cy="4372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rapezoid 21">
            <a:extLst>
              <a:ext uri="{FF2B5EF4-FFF2-40B4-BE49-F238E27FC236}">
                <a16:creationId xmlns:a16="http://schemas.microsoft.com/office/drawing/2014/main" id="{9BDDE27C-6FF7-43AC-8C21-4C4BE266834C}"/>
              </a:ext>
            </a:extLst>
          </p:cNvPr>
          <p:cNvSpPr/>
          <p:nvPr/>
        </p:nvSpPr>
        <p:spPr>
          <a:xfrm rot="16200000">
            <a:off x="4574220" y="5332598"/>
            <a:ext cx="1411549" cy="630314"/>
          </a:xfrm>
          <a:prstGeom prst="trapezoid">
            <a:avLst>
              <a:gd name="adj" fmla="val 672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EF9507D-004C-45A6-83F8-7DDFC0FAA874}"/>
              </a:ext>
            </a:extLst>
          </p:cNvPr>
          <p:cNvCxnSpPr/>
          <p:nvPr/>
        </p:nvCxnSpPr>
        <p:spPr>
          <a:xfrm rot="16200000" flipV="1">
            <a:off x="8054442" y="4438660"/>
            <a:ext cx="530090" cy="3351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BE60C7-6134-40D8-92DE-4A5C17C7E5AB}"/>
              </a:ext>
            </a:extLst>
          </p:cNvPr>
          <p:cNvSpPr txBox="1"/>
          <p:nvPr/>
        </p:nvSpPr>
        <p:spPr>
          <a:xfrm>
            <a:off x="7455024" y="3983557"/>
            <a:ext cx="13937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Comparator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441D3EE-4194-4F34-BDEA-21A9991DD757}"/>
              </a:ext>
            </a:extLst>
          </p:cNvPr>
          <p:cNvCxnSpPr>
            <a:stCxn id="16" idx="1"/>
            <a:endCxn id="22" idx="3"/>
          </p:cNvCxnSpPr>
          <p:nvPr/>
        </p:nvCxnSpPr>
        <p:spPr>
          <a:xfrm rot="10800000" flipV="1">
            <a:off x="5279996" y="4168223"/>
            <a:ext cx="2175029" cy="985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3BEA0F-DB0C-46F2-AD91-9A1C701B0239}"/>
              </a:ext>
            </a:extLst>
          </p:cNvPr>
          <p:cNvSpPr txBox="1"/>
          <p:nvPr/>
        </p:nvSpPr>
        <p:spPr>
          <a:xfrm>
            <a:off x="5279994" y="4306406"/>
            <a:ext cx="4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A20C17-5DDA-4E76-835B-3147C1339D29}"/>
              </a:ext>
            </a:extLst>
          </p:cNvPr>
          <p:cNvSpPr txBox="1"/>
          <p:nvPr/>
        </p:nvSpPr>
        <p:spPr>
          <a:xfrm>
            <a:off x="6096000" y="6118505"/>
            <a:ext cx="13568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32’bz</a:t>
            </a:r>
            <a:endParaRPr lang="en-IN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42B6788-9733-42A0-B5B5-4205845065E6}"/>
              </a:ext>
            </a:extLst>
          </p:cNvPr>
          <p:cNvCxnSpPr>
            <a:stCxn id="24" idx="1"/>
          </p:cNvCxnSpPr>
          <p:nvPr/>
        </p:nvCxnSpPr>
        <p:spPr>
          <a:xfrm rot="10800000">
            <a:off x="5595152" y="5984301"/>
            <a:ext cx="500848" cy="318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4497B03-BA95-48E0-BC27-57D415D334C1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5565559" y="5076261"/>
            <a:ext cx="648810" cy="238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C7B6786-03D6-477D-882B-F5AD4244EDEA}"/>
              </a:ext>
            </a:extLst>
          </p:cNvPr>
          <p:cNvCxnSpPr>
            <a:stCxn id="22" idx="0"/>
          </p:cNvCxnSpPr>
          <p:nvPr/>
        </p:nvCxnSpPr>
        <p:spPr>
          <a:xfrm rot="10800000" flipH="1" flipV="1">
            <a:off x="4964837" y="5647754"/>
            <a:ext cx="3187083" cy="957231"/>
          </a:xfrm>
          <a:prstGeom prst="bentConnector3">
            <a:avLst>
              <a:gd name="adj1" fmla="val -194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B9CC33E-3E32-42F7-8368-A418804A22F3}"/>
              </a:ext>
            </a:extLst>
          </p:cNvPr>
          <p:cNvCxnSpPr/>
          <p:nvPr/>
        </p:nvCxnSpPr>
        <p:spPr>
          <a:xfrm rot="16200000" flipV="1">
            <a:off x="6938868" y="5417816"/>
            <a:ext cx="1365224" cy="1038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7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B8EF1-5032-4692-B45F-FC8129709565}"/>
              </a:ext>
            </a:extLst>
          </p:cNvPr>
          <p:cNvSpPr txBox="1"/>
          <p:nvPr/>
        </p:nvSpPr>
        <p:spPr>
          <a:xfrm>
            <a:off x="331433" y="967665"/>
            <a:ext cx="2308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D_Instruction_register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70C6C8-8CE9-4253-B468-67038BD402A7}"/>
              </a:ext>
            </a:extLst>
          </p:cNvPr>
          <p:cNvCxnSpPr/>
          <p:nvPr/>
        </p:nvCxnSpPr>
        <p:spPr>
          <a:xfrm>
            <a:off x="2636668" y="1127464"/>
            <a:ext cx="1136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1F3881-E54F-44C4-AFDD-688EEE6876FA}"/>
              </a:ext>
            </a:extLst>
          </p:cNvPr>
          <p:cNvSpPr txBox="1"/>
          <p:nvPr/>
        </p:nvSpPr>
        <p:spPr>
          <a:xfrm>
            <a:off x="3773010" y="928625"/>
            <a:ext cx="1979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Decoder circuit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67B07-31BA-4AB1-AFEC-BECBB5D4C9F5}"/>
              </a:ext>
            </a:extLst>
          </p:cNvPr>
          <p:cNvSpPr txBox="1"/>
          <p:nvPr/>
        </p:nvSpPr>
        <p:spPr>
          <a:xfrm>
            <a:off x="9727706" y="921485"/>
            <a:ext cx="20818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Type(3)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BE501C-FDE9-400B-924F-791513C0DF0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5752730" y="1106151"/>
            <a:ext cx="3974976" cy="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E404F1-07D0-4F3A-8896-323F8B094DD1}"/>
              </a:ext>
            </a:extLst>
          </p:cNvPr>
          <p:cNvSpPr txBox="1"/>
          <p:nvPr/>
        </p:nvSpPr>
        <p:spPr>
          <a:xfrm>
            <a:off x="9727706" y="2379216"/>
            <a:ext cx="20818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Rs1(32)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358440-BCDD-4DDB-926C-5438F506BAC4}"/>
              </a:ext>
            </a:extLst>
          </p:cNvPr>
          <p:cNvSpPr txBox="1"/>
          <p:nvPr/>
        </p:nvSpPr>
        <p:spPr>
          <a:xfrm>
            <a:off x="9727706" y="2992503"/>
            <a:ext cx="20818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Rs2(32)</a:t>
            </a:r>
            <a:endParaRPr lang="en-IN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E783975-85DF-46AB-B5BB-2FD2AA2A0AA0}"/>
              </a:ext>
            </a:extLst>
          </p:cNvPr>
          <p:cNvCxnSpPr>
            <a:cxnSpLocks/>
          </p:cNvCxnSpPr>
          <p:nvPr/>
        </p:nvCxnSpPr>
        <p:spPr>
          <a:xfrm>
            <a:off x="5772704" y="1133849"/>
            <a:ext cx="3955001" cy="2544909"/>
          </a:xfrm>
          <a:prstGeom prst="bentConnector3">
            <a:avLst>
              <a:gd name="adj1" fmla="val 5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FB54CF-65A0-4754-9E91-306EE13930B7}"/>
              </a:ext>
            </a:extLst>
          </p:cNvPr>
          <p:cNvSpPr txBox="1"/>
          <p:nvPr/>
        </p:nvSpPr>
        <p:spPr>
          <a:xfrm>
            <a:off x="9727706" y="3428999"/>
            <a:ext cx="20818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Imm</a:t>
            </a:r>
            <a:r>
              <a:rPr lang="en-US" dirty="0"/>
              <a:t>(32)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A4FFBD-6C40-46FD-A189-70CB1414A4A8}"/>
              </a:ext>
            </a:extLst>
          </p:cNvPr>
          <p:cNvSpPr txBox="1"/>
          <p:nvPr/>
        </p:nvSpPr>
        <p:spPr>
          <a:xfrm>
            <a:off x="6669348" y="1819922"/>
            <a:ext cx="216171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Register Bank</a:t>
            </a:r>
          </a:p>
          <a:p>
            <a:r>
              <a:rPr lang="en-US" dirty="0"/>
              <a:t>32 registers</a:t>
            </a:r>
          </a:p>
          <a:p>
            <a:r>
              <a:rPr lang="en-US" dirty="0"/>
              <a:t>32 bits</a:t>
            </a:r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5E68965-C145-4F14-86FC-6B0BB52A18EB}"/>
              </a:ext>
            </a:extLst>
          </p:cNvPr>
          <p:cNvCxnSpPr>
            <a:cxnSpLocks/>
          </p:cNvCxnSpPr>
          <p:nvPr/>
        </p:nvCxnSpPr>
        <p:spPr>
          <a:xfrm>
            <a:off x="5772704" y="1133849"/>
            <a:ext cx="916618" cy="813163"/>
          </a:xfrm>
          <a:prstGeom prst="bentConnector3">
            <a:avLst>
              <a:gd name="adj1" fmla="val 83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4AFE42-BB06-492F-9A4D-8593A0F6AAD1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5752730" y="1113291"/>
            <a:ext cx="916618" cy="1583794"/>
          </a:xfrm>
          <a:prstGeom prst="bentConnector3">
            <a:avLst>
              <a:gd name="adj1" fmla="val 68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3D8F6FA-3A35-49EF-B56C-D9FB550031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70255" y="1878076"/>
            <a:ext cx="2024838" cy="573348"/>
          </a:xfrm>
          <a:prstGeom prst="bentConnector3">
            <a:avLst>
              <a:gd name="adj1" fmla="val 1004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71A7CE-6316-464C-B9A4-02E3CE476BE7}"/>
              </a:ext>
            </a:extLst>
          </p:cNvPr>
          <p:cNvSpPr txBox="1"/>
          <p:nvPr/>
        </p:nvSpPr>
        <p:spPr>
          <a:xfrm>
            <a:off x="6546910" y="1120431"/>
            <a:ext cx="5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Rs1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992551-F623-4388-BCE2-FD70E20841A8}"/>
              </a:ext>
            </a:extLst>
          </p:cNvPr>
          <p:cNvSpPr txBox="1"/>
          <p:nvPr/>
        </p:nvSpPr>
        <p:spPr>
          <a:xfrm>
            <a:off x="6265045" y="2100723"/>
            <a:ext cx="5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Rs2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15541A-D2DE-4D03-B29E-8F1F37C9D8B7}"/>
              </a:ext>
            </a:extLst>
          </p:cNvPr>
          <p:cNvSpPr txBox="1"/>
          <p:nvPr/>
        </p:nvSpPr>
        <p:spPr>
          <a:xfrm>
            <a:off x="6115973" y="2750417"/>
            <a:ext cx="5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</a:t>
            </a:r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917DDF-84A1-4B9E-A94A-10A58CC20B01}"/>
              </a:ext>
            </a:extLst>
          </p:cNvPr>
          <p:cNvCxnSpPr>
            <a:endCxn id="24" idx="1"/>
          </p:cNvCxnSpPr>
          <p:nvPr/>
        </p:nvCxnSpPr>
        <p:spPr>
          <a:xfrm>
            <a:off x="8831059" y="2563882"/>
            <a:ext cx="896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4F37FB-687B-4EB6-9DFC-6261395327D4}"/>
              </a:ext>
            </a:extLst>
          </p:cNvPr>
          <p:cNvCxnSpPr>
            <a:endCxn id="28" idx="1"/>
          </p:cNvCxnSpPr>
          <p:nvPr/>
        </p:nvCxnSpPr>
        <p:spPr>
          <a:xfrm>
            <a:off x="8831059" y="3177169"/>
            <a:ext cx="896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E416432-DFCA-478C-A64C-097969A8B6E3}"/>
              </a:ext>
            </a:extLst>
          </p:cNvPr>
          <p:cNvCxnSpPr>
            <a:cxnSpLocks/>
            <a:endCxn id="82" idx="0"/>
          </p:cNvCxnSpPr>
          <p:nvPr/>
        </p:nvCxnSpPr>
        <p:spPr>
          <a:xfrm rot="5400000">
            <a:off x="4470887" y="3166087"/>
            <a:ext cx="3253002" cy="62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0D66DC2-7DEB-4781-864A-4E489356896B}"/>
              </a:ext>
            </a:extLst>
          </p:cNvPr>
          <p:cNvCxnSpPr>
            <a:cxnSpLocks/>
          </p:cNvCxnSpPr>
          <p:nvPr/>
        </p:nvCxnSpPr>
        <p:spPr>
          <a:xfrm rot="5400000">
            <a:off x="4334351" y="2915163"/>
            <a:ext cx="3499162" cy="925954"/>
          </a:xfrm>
          <a:prstGeom prst="bentConnector3">
            <a:avLst>
              <a:gd name="adj1" fmla="val -7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AD48754-D734-4BC1-91B7-A1C168D1B700}"/>
              </a:ext>
            </a:extLst>
          </p:cNvPr>
          <p:cNvGrpSpPr/>
          <p:nvPr/>
        </p:nvGrpSpPr>
        <p:grpSpPr>
          <a:xfrm>
            <a:off x="4904914" y="4900926"/>
            <a:ext cx="7287085" cy="1428474"/>
            <a:chOff x="5100223" y="5326108"/>
            <a:chExt cx="7287085" cy="142847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F3AA16-85B0-4F71-AB86-3BEF0E303454}"/>
                </a:ext>
              </a:extLst>
            </p:cNvPr>
            <p:cNvSpPr txBox="1"/>
            <p:nvPr/>
          </p:nvSpPr>
          <p:spPr>
            <a:xfrm>
              <a:off x="5100223" y="5528026"/>
              <a:ext cx="17644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Forwarding Unit</a:t>
              </a:r>
              <a:endParaRPr lang="en-IN" dirty="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1FA9B96-1ECF-4928-BBF4-5FEAA1E4F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584" y="5639915"/>
              <a:ext cx="393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0A4A660-05BC-470C-8781-85B768EC7003}"/>
                </a:ext>
              </a:extLst>
            </p:cNvPr>
            <p:cNvCxnSpPr>
              <a:cxnSpLocks/>
              <a:stCxn id="82" idx="2"/>
              <a:endCxn id="102" idx="1"/>
            </p:cNvCxnSpPr>
            <p:nvPr/>
          </p:nvCxnSpPr>
          <p:spPr>
            <a:xfrm rot="16200000" flipH="1">
              <a:off x="8028598" y="3851199"/>
              <a:ext cx="534059" cy="46263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D86CD34-A6C3-49FB-91F2-7A706EFA7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584" y="5783437"/>
              <a:ext cx="393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BDC1C3-D597-4A1A-9100-6676303DA160}"/>
                </a:ext>
              </a:extLst>
            </p:cNvPr>
            <p:cNvSpPr txBox="1"/>
            <p:nvPr/>
          </p:nvSpPr>
          <p:spPr>
            <a:xfrm>
              <a:off x="10768612" y="5326108"/>
              <a:ext cx="11119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D_EX_Rd</a:t>
              </a:r>
              <a:r>
                <a:rPr lang="en-US" dirty="0"/>
                <a:t>(5)</a:t>
              </a:r>
              <a:endParaRPr lang="en-IN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8A6006-5ABD-47F9-918E-42452C6D361E}"/>
                </a:ext>
              </a:extLst>
            </p:cNvPr>
            <p:cNvSpPr txBox="1"/>
            <p:nvPr/>
          </p:nvSpPr>
          <p:spPr>
            <a:xfrm>
              <a:off x="10768612" y="5697750"/>
              <a:ext cx="134940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D_MEM_Rd</a:t>
              </a:r>
              <a:r>
                <a:rPr lang="en-US" dirty="0"/>
                <a:t>(5)</a:t>
              </a:r>
              <a:endParaRPr lang="en-IN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FC99195-C713-4323-BA5D-D93CE0D96F8E}"/>
                </a:ext>
              </a:extLst>
            </p:cNvPr>
            <p:cNvSpPr txBox="1"/>
            <p:nvPr/>
          </p:nvSpPr>
          <p:spPr>
            <a:xfrm>
              <a:off x="10608815" y="6108251"/>
              <a:ext cx="17784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D_Forward_ctrl</a:t>
              </a:r>
              <a:r>
                <a:rPr lang="en-US" dirty="0"/>
                <a:t>(2)</a:t>
              </a:r>
              <a:endParaRPr lang="en-IN" dirty="0"/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E5E6E-D174-4C21-8C2F-B147A1FC753F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5603827" y="456999"/>
            <a:ext cx="3282921" cy="4964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27D3E2-7394-4F30-AC1F-057933E5CD42}"/>
              </a:ext>
            </a:extLst>
          </p:cNvPr>
          <p:cNvSpPr txBox="1"/>
          <p:nvPr/>
        </p:nvSpPr>
        <p:spPr>
          <a:xfrm>
            <a:off x="9727705" y="4341181"/>
            <a:ext cx="20818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ALU_OP(4)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BDB0DB-7D15-4E33-A257-D5B2530214C7}"/>
              </a:ext>
            </a:extLst>
          </p:cNvPr>
          <p:cNvSpPr/>
          <p:nvPr/>
        </p:nvSpPr>
        <p:spPr>
          <a:xfrm>
            <a:off x="6353710" y="1851995"/>
            <a:ext cx="45719" cy="834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4C1319-EF6A-44F4-B2A7-358CA18D7C1A}"/>
              </a:ext>
            </a:extLst>
          </p:cNvPr>
          <p:cNvSpPr/>
          <p:nvPr/>
        </p:nvSpPr>
        <p:spPr>
          <a:xfrm>
            <a:off x="6516353" y="1560048"/>
            <a:ext cx="45719" cy="834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2D9E69-C474-44C2-8655-F78BE11090E9}"/>
              </a:ext>
            </a:extLst>
          </p:cNvPr>
          <p:cNvSpPr txBox="1"/>
          <p:nvPr/>
        </p:nvSpPr>
        <p:spPr>
          <a:xfrm>
            <a:off x="10413507" y="6320901"/>
            <a:ext cx="1583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WB_Data</a:t>
            </a:r>
            <a:r>
              <a:rPr lang="en-US" dirty="0"/>
              <a:t>(32)</a:t>
            </a:r>
            <a:endParaRPr lang="en-IN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80D8655-D0DC-4CB5-A575-8E106C4D3B91}"/>
              </a:ext>
            </a:extLst>
          </p:cNvPr>
          <p:cNvCxnSpPr>
            <a:cxnSpLocks/>
            <a:stCxn id="17" idx="1"/>
            <a:endCxn id="35" idx="2"/>
          </p:cNvCxnSpPr>
          <p:nvPr/>
        </p:nvCxnSpPr>
        <p:spPr>
          <a:xfrm rot="10800000">
            <a:off x="7750205" y="3574249"/>
            <a:ext cx="2663303" cy="2931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8DA3DC-587F-45DA-81B1-29952E1C689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97150" y="468319"/>
            <a:ext cx="9916356" cy="1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BCE267-00AB-4912-AD49-DE47C4074D4E}"/>
              </a:ext>
            </a:extLst>
          </p:cNvPr>
          <p:cNvSpPr txBox="1"/>
          <p:nvPr/>
        </p:nvSpPr>
        <p:spPr>
          <a:xfrm>
            <a:off x="10413506" y="283653"/>
            <a:ext cx="1509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Taken_Branch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90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3F4BE9F-A57C-4FA5-978B-127BF7C9DF14}"/>
              </a:ext>
            </a:extLst>
          </p:cNvPr>
          <p:cNvGrpSpPr/>
          <p:nvPr/>
        </p:nvGrpSpPr>
        <p:grpSpPr>
          <a:xfrm>
            <a:off x="5270377" y="954352"/>
            <a:ext cx="1651246" cy="3937248"/>
            <a:chOff x="5270377" y="954352"/>
            <a:chExt cx="1651246" cy="3937248"/>
          </a:xfrm>
        </p:grpSpPr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E1FD886D-9CED-4F84-BBC1-5434807E9470}"/>
                </a:ext>
              </a:extLst>
            </p:cNvPr>
            <p:cNvSpPr/>
            <p:nvPr/>
          </p:nvSpPr>
          <p:spPr>
            <a:xfrm rot="5400000">
              <a:off x="4127376" y="2097353"/>
              <a:ext cx="3937248" cy="1651246"/>
            </a:xfrm>
            <a:prstGeom prst="trapezoid">
              <a:avLst>
                <a:gd name="adj" fmla="val 588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A2BBFA51-5D8F-4348-88E7-A091F5BDC8D1}"/>
                </a:ext>
              </a:extLst>
            </p:cNvPr>
            <p:cNvSpPr/>
            <p:nvPr/>
          </p:nvSpPr>
          <p:spPr>
            <a:xfrm rot="5400000">
              <a:off x="5052135" y="2570825"/>
              <a:ext cx="954348" cy="5178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9F15D5-26AF-46C2-8911-E66A234EFAFA}"/>
              </a:ext>
            </a:extLst>
          </p:cNvPr>
          <p:cNvSpPr txBox="1"/>
          <p:nvPr/>
        </p:nvSpPr>
        <p:spPr>
          <a:xfrm>
            <a:off x="239697" y="727969"/>
            <a:ext cx="93215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Ex_Rs1(32)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AE981-9F04-49B4-9F8A-B3E6D25B630B}"/>
              </a:ext>
            </a:extLst>
          </p:cNvPr>
          <p:cNvSpPr txBox="1"/>
          <p:nvPr/>
        </p:nvSpPr>
        <p:spPr>
          <a:xfrm>
            <a:off x="327280" y="6070856"/>
            <a:ext cx="11695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EX_Rd(5)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D93AB-2B7E-42F3-80C9-0B4BE6FCA38C}"/>
              </a:ext>
            </a:extLst>
          </p:cNvPr>
          <p:cNvSpPr txBox="1"/>
          <p:nvPr/>
        </p:nvSpPr>
        <p:spPr>
          <a:xfrm>
            <a:off x="153271" y="3386426"/>
            <a:ext cx="15287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Ex_Rs2(32)</a:t>
            </a:r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47BA64-A91A-444D-815B-9B3B46C2EDF8}"/>
              </a:ext>
            </a:extLst>
          </p:cNvPr>
          <p:cNvCxnSpPr>
            <a:stCxn id="4" idx="3"/>
          </p:cNvCxnSpPr>
          <p:nvPr/>
        </p:nvCxnSpPr>
        <p:spPr>
          <a:xfrm>
            <a:off x="1171852" y="1051135"/>
            <a:ext cx="2334828" cy="138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BE4E335E-4730-4482-8C67-61886363F466}"/>
              </a:ext>
            </a:extLst>
          </p:cNvPr>
          <p:cNvSpPr/>
          <p:nvPr/>
        </p:nvSpPr>
        <p:spPr>
          <a:xfrm rot="5400000">
            <a:off x="3225268" y="1235765"/>
            <a:ext cx="932155" cy="369332"/>
          </a:xfrm>
          <a:prstGeom prst="trapezoid">
            <a:avLst>
              <a:gd name="adj" fmla="val 658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D143AA-4527-443F-8AB2-A759D5BA7A7C}"/>
              </a:ext>
            </a:extLst>
          </p:cNvPr>
          <p:cNvCxnSpPr>
            <a:stCxn id="11" idx="0"/>
          </p:cNvCxnSpPr>
          <p:nvPr/>
        </p:nvCxnSpPr>
        <p:spPr>
          <a:xfrm>
            <a:off x="3876012" y="1420432"/>
            <a:ext cx="1394365" cy="170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rapezoid 13">
            <a:extLst>
              <a:ext uri="{FF2B5EF4-FFF2-40B4-BE49-F238E27FC236}">
                <a16:creationId xmlns:a16="http://schemas.microsoft.com/office/drawing/2014/main" id="{502E81F8-4B02-4FC2-AE6C-65B5546A2DB4}"/>
              </a:ext>
            </a:extLst>
          </p:cNvPr>
          <p:cNvSpPr/>
          <p:nvPr/>
        </p:nvSpPr>
        <p:spPr>
          <a:xfrm rot="5400000">
            <a:off x="3225268" y="3811770"/>
            <a:ext cx="932155" cy="369332"/>
          </a:xfrm>
          <a:prstGeom prst="trapezoid">
            <a:avLst>
              <a:gd name="adj" fmla="val 658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99481C-8DB5-4DF1-8487-6B2787B20A2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82037" y="3571092"/>
            <a:ext cx="1824642" cy="131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F3FAAF2-F08E-4149-963F-D5F41B352C7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39696" y="2352583"/>
            <a:ext cx="3451650" cy="1299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02E6E0-70CE-4AAE-82E4-C0ADC4A7F3E5}"/>
              </a:ext>
            </a:extLst>
          </p:cNvPr>
          <p:cNvSpPr txBox="1"/>
          <p:nvPr/>
        </p:nvSpPr>
        <p:spPr>
          <a:xfrm>
            <a:off x="1126887" y="2468489"/>
            <a:ext cx="21839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Ex_Type+ex_Forward_ctrl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C9073-A9A9-4D46-A6F2-7BCB77D38029}"/>
              </a:ext>
            </a:extLst>
          </p:cNvPr>
          <p:cNvSpPr txBox="1"/>
          <p:nvPr/>
        </p:nvSpPr>
        <p:spPr>
          <a:xfrm>
            <a:off x="398301" y="3859530"/>
            <a:ext cx="10984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Imm(32)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6C5AD0-0963-48B2-89CD-648F75907C8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496781" y="4017844"/>
            <a:ext cx="2009898" cy="2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731988-C874-47C2-9AF4-C4B059023105}"/>
              </a:ext>
            </a:extLst>
          </p:cNvPr>
          <p:cNvSpPr txBox="1"/>
          <p:nvPr/>
        </p:nvSpPr>
        <p:spPr>
          <a:xfrm>
            <a:off x="5788241" y="2645091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1CB113-BCC8-431A-AA2D-7A34BCD777D1}"/>
              </a:ext>
            </a:extLst>
          </p:cNvPr>
          <p:cNvCxnSpPr/>
          <p:nvPr/>
        </p:nvCxnSpPr>
        <p:spPr>
          <a:xfrm>
            <a:off x="5270377" y="2352583"/>
            <a:ext cx="0" cy="9543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E64A32-1029-4F50-9ED6-940BC57E050A}"/>
              </a:ext>
            </a:extLst>
          </p:cNvPr>
          <p:cNvCxnSpPr>
            <a:stCxn id="2" idx="0"/>
          </p:cNvCxnSpPr>
          <p:nvPr/>
        </p:nvCxnSpPr>
        <p:spPr>
          <a:xfrm flipV="1">
            <a:off x="6921623" y="2911876"/>
            <a:ext cx="1822882" cy="1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66A684-C5B8-49E2-AE98-78B6A37CA719}"/>
              </a:ext>
            </a:extLst>
          </p:cNvPr>
          <p:cNvSpPr txBox="1"/>
          <p:nvPr/>
        </p:nvSpPr>
        <p:spPr>
          <a:xfrm>
            <a:off x="8797771" y="2645091"/>
            <a:ext cx="14381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EX_ALU_Result(32)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50AD28-551B-46F5-B245-4433A69F877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496781" y="6255522"/>
            <a:ext cx="10417052" cy="2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B514A1E-349A-4D5F-B950-E76E3319D778}"/>
              </a:ext>
            </a:extLst>
          </p:cNvPr>
          <p:cNvSpPr txBox="1"/>
          <p:nvPr/>
        </p:nvSpPr>
        <p:spPr>
          <a:xfrm>
            <a:off x="1692108" y="140082"/>
            <a:ext cx="21839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Ex_Forward_ctrl</a:t>
            </a:r>
            <a:endParaRPr lang="en-IN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7024CA2-499C-418E-9E77-293B0D9F99A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9696" y="526998"/>
            <a:ext cx="3451650" cy="548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D602F3-EB0E-4A54-958E-DCAB23F78910}"/>
              </a:ext>
            </a:extLst>
          </p:cNvPr>
          <p:cNvSpPr txBox="1"/>
          <p:nvPr/>
        </p:nvSpPr>
        <p:spPr>
          <a:xfrm>
            <a:off x="239696" y="1189608"/>
            <a:ext cx="19791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Ex_ALU_Result(32)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AE6200-0DAC-45BA-8CA1-1A5E0B1A342F}"/>
              </a:ext>
            </a:extLst>
          </p:cNvPr>
          <p:cNvSpPr txBox="1"/>
          <p:nvPr/>
        </p:nvSpPr>
        <p:spPr>
          <a:xfrm>
            <a:off x="239695" y="1697088"/>
            <a:ext cx="18726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Mem_Result(32)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309538-16EA-4878-8869-4BFA361ACEC4}"/>
              </a:ext>
            </a:extLst>
          </p:cNvPr>
          <p:cNvCxnSpPr>
            <a:cxnSpLocks/>
            <a:stCxn id="45" idx="3"/>
            <a:endCxn id="11" idx="2"/>
          </p:cNvCxnSpPr>
          <p:nvPr/>
        </p:nvCxnSpPr>
        <p:spPr>
          <a:xfrm>
            <a:off x="2218839" y="1374274"/>
            <a:ext cx="1287841" cy="4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70CCDDE-794A-4DE6-BF8F-547F5F37713F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112314" y="1697088"/>
            <a:ext cx="1394365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4B4924F-671C-4467-BE04-A68F1B3F0A59}"/>
              </a:ext>
            </a:extLst>
          </p:cNvPr>
          <p:cNvSpPr txBox="1"/>
          <p:nvPr/>
        </p:nvSpPr>
        <p:spPr>
          <a:xfrm>
            <a:off x="374340" y="4345117"/>
            <a:ext cx="2009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Ex_ALU_Result(32)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895C84-99DF-4A78-9648-86B4E81C1FFD}"/>
              </a:ext>
            </a:extLst>
          </p:cNvPr>
          <p:cNvSpPr txBox="1"/>
          <p:nvPr/>
        </p:nvSpPr>
        <p:spPr>
          <a:xfrm>
            <a:off x="398301" y="4830345"/>
            <a:ext cx="18743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Mem_Result(32)</a:t>
            </a:r>
            <a:endParaRPr lang="en-IN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4EDBD52-D272-494A-9923-6A9EA980EFE3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384238" y="4202511"/>
            <a:ext cx="1122441" cy="327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F6DE4C6-4D6E-479F-8ED8-548C8B71828D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272683" y="4380867"/>
            <a:ext cx="1232515" cy="634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ABBD91-07F3-4371-9AC9-3A65ED21DE31}"/>
              </a:ext>
            </a:extLst>
          </p:cNvPr>
          <p:cNvCxnSpPr>
            <a:stCxn id="14" idx="0"/>
          </p:cNvCxnSpPr>
          <p:nvPr/>
        </p:nvCxnSpPr>
        <p:spPr>
          <a:xfrm flipV="1">
            <a:off x="3876012" y="3996436"/>
            <a:ext cx="1394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4A3641D-42C9-4BF2-B0F8-22ABB8A2A58B}"/>
              </a:ext>
            </a:extLst>
          </p:cNvPr>
          <p:cNvCxnSpPr/>
          <p:nvPr/>
        </p:nvCxnSpPr>
        <p:spPr>
          <a:xfrm>
            <a:off x="239695" y="140082"/>
            <a:ext cx="6063451" cy="1418858"/>
          </a:xfrm>
          <a:prstGeom prst="bentConnector3">
            <a:avLst>
              <a:gd name="adj1" fmla="val 9963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16007F5-54CC-475E-BC8F-D722EA1426E8}"/>
              </a:ext>
            </a:extLst>
          </p:cNvPr>
          <p:cNvSpPr txBox="1"/>
          <p:nvPr/>
        </p:nvSpPr>
        <p:spPr>
          <a:xfrm>
            <a:off x="6630426" y="277084"/>
            <a:ext cx="12517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ALU_OP(4)</a:t>
            </a:r>
            <a:endParaRPr lang="en-IN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7437BC-D90B-44A2-86D6-370DD9FE233E}"/>
              </a:ext>
            </a:extLst>
          </p:cNvPr>
          <p:cNvCxnSpPr>
            <a:stCxn id="32" idx="3"/>
          </p:cNvCxnSpPr>
          <p:nvPr/>
        </p:nvCxnSpPr>
        <p:spPr>
          <a:xfrm flipH="1">
            <a:off x="4776186" y="2968257"/>
            <a:ext cx="5459767" cy="2473755"/>
          </a:xfrm>
          <a:prstGeom prst="bentConnector3">
            <a:avLst>
              <a:gd name="adj1" fmla="val -4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1C3CCA-947F-42A3-962D-BB8B592A62A8}"/>
              </a:ext>
            </a:extLst>
          </p:cNvPr>
          <p:cNvSpPr txBox="1"/>
          <p:nvPr/>
        </p:nvSpPr>
        <p:spPr>
          <a:xfrm>
            <a:off x="7882177" y="1170611"/>
            <a:ext cx="1136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PSR(3)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FFB63C-A8EB-4C51-A1E9-8BB74E7D2B35}"/>
              </a:ext>
            </a:extLst>
          </p:cNvPr>
          <p:cNvSpPr txBox="1"/>
          <p:nvPr/>
        </p:nvSpPr>
        <p:spPr>
          <a:xfrm>
            <a:off x="7856738" y="472705"/>
            <a:ext cx="14441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138506-28C9-47C5-B5F5-667551B28B7C}"/>
              </a:ext>
            </a:extLst>
          </p:cNvPr>
          <p:cNvCxnSpPr/>
          <p:nvPr/>
        </p:nvCxnSpPr>
        <p:spPr>
          <a:xfrm flipV="1">
            <a:off x="8402722" y="819396"/>
            <a:ext cx="11850" cy="34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60FF87-7D91-4474-B08F-6320C82690B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79153" y="657371"/>
            <a:ext cx="15775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26DD6C-98CA-467A-8F87-3D95F0A9428B}"/>
              </a:ext>
            </a:extLst>
          </p:cNvPr>
          <p:cNvCxnSpPr>
            <a:stCxn id="25" idx="3"/>
          </p:cNvCxnSpPr>
          <p:nvPr/>
        </p:nvCxnSpPr>
        <p:spPr>
          <a:xfrm>
            <a:off x="9300854" y="657371"/>
            <a:ext cx="2018175" cy="51841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D2606E-E348-4B57-B8B9-54CF1CF184A3}"/>
              </a:ext>
            </a:extLst>
          </p:cNvPr>
          <p:cNvCxnSpPr/>
          <p:nvPr/>
        </p:nvCxnSpPr>
        <p:spPr>
          <a:xfrm flipH="1">
            <a:off x="435757" y="5841507"/>
            <a:ext cx="10885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4D11DC-A364-4F73-9A8B-A47789751184}"/>
              </a:ext>
            </a:extLst>
          </p:cNvPr>
          <p:cNvSpPr txBox="1"/>
          <p:nvPr/>
        </p:nvSpPr>
        <p:spPr>
          <a:xfrm>
            <a:off x="1322772" y="5442012"/>
            <a:ext cx="218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Taken_Branch(1)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86599-399C-4A13-BD47-995E12672102}"/>
              </a:ext>
            </a:extLst>
          </p:cNvPr>
          <p:cNvSpPr txBox="1"/>
          <p:nvPr/>
        </p:nvSpPr>
        <p:spPr>
          <a:xfrm>
            <a:off x="7909380" y="487440"/>
            <a:ext cx="141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8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5DE4C-6110-4D76-8E9F-962CC7C69881}"/>
              </a:ext>
            </a:extLst>
          </p:cNvPr>
          <p:cNvSpPr/>
          <p:nvPr/>
        </p:nvSpPr>
        <p:spPr>
          <a:xfrm>
            <a:off x="6303145" y="1009834"/>
            <a:ext cx="1837677" cy="3684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5FEAC-9227-4350-93A4-01A1F905DDEF}"/>
              </a:ext>
            </a:extLst>
          </p:cNvPr>
          <p:cNvSpPr txBox="1"/>
          <p:nvPr/>
        </p:nvSpPr>
        <p:spPr>
          <a:xfrm>
            <a:off x="6507331" y="2535483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Memory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A239BA-73B6-42ED-8EDB-1D7092E3817F}"/>
              </a:ext>
            </a:extLst>
          </p:cNvPr>
          <p:cNvCxnSpPr>
            <a:cxnSpLocks/>
          </p:cNvCxnSpPr>
          <p:nvPr/>
        </p:nvCxnSpPr>
        <p:spPr>
          <a:xfrm>
            <a:off x="1367161" y="1586883"/>
            <a:ext cx="4935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DE409E-0734-420A-97A3-14A106A6E4CE}"/>
              </a:ext>
            </a:extLst>
          </p:cNvPr>
          <p:cNvSpPr txBox="1"/>
          <p:nvPr/>
        </p:nvSpPr>
        <p:spPr>
          <a:xfrm>
            <a:off x="204187" y="1402217"/>
            <a:ext cx="11629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Address(32)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B6A42-5654-4F63-828D-E98622A9C825}"/>
              </a:ext>
            </a:extLst>
          </p:cNvPr>
          <p:cNvSpPr txBox="1"/>
          <p:nvPr/>
        </p:nvSpPr>
        <p:spPr>
          <a:xfrm>
            <a:off x="204186" y="2166151"/>
            <a:ext cx="13671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MemRd</a:t>
            </a:r>
            <a:r>
              <a:rPr lang="en-US" dirty="0"/>
              <a:t>/</a:t>
            </a:r>
            <a:r>
              <a:rPr lang="en-US" dirty="0" err="1"/>
              <a:t>Wr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ED7A06-C8DC-411C-9830-1899B0561FA5}"/>
              </a:ext>
            </a:extLst>
          </p:cNvPr>
          <p:cNvCxnSpPr>
            <a:stCxn id="7" idx="3"/>
          </p:cNvCxnSpPr>
          <p:nvPr/>
        </p:nvCxnSpPr>
        <p:spPr>
          <a:xfrm flipV="1">
            <a:off x="1571347" y="2343705"/>
            <a:ext cx="4731798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AE0265-05FC-4FEB-A788-AA53A909E737}"/>
              </a:ext>
            </a:extLst>
          </p:cNvPr>
          <p:cNvSpPr txBox="1"/>
          <p:nvPr/>
        </p:nvSpPr>
        <p:spPr>
          <a:xfrm>
            <a:off x="204186" y="3187083"/>
            <a:ext cx="13671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Write_data</a:t>
            </a:r>
            <a:r>
              <a:rPr lang="en-US" dirty="0">
                <a:solidFill>
                  <a:srgbClr val="FF0000"/>
                </a:solidFill>
              </a:rPr>
              <a:t>(32)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6E7061-8FD5-40C3-8B30-33A208121C8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571347" y="3292305"/>
            <a:ext cx="4731798" cy="21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D2F8BD-D7F8-49AC-BAFD-A1C1298845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1264" y="3114296"/>
            <a:ext cx="2383356" cy="884239"/>
          </a:xfrm>
          <a:prstGeom prst="bentConnector4">
            <a:avLst>
              <a:gd name="adj1" fmla="val 46126"/>
              <a:gd name="adj2" fmla="val 1502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309DD3-3F6C-4585-BA1A-85DD59A8DAE2}"/>
              </a:ext>
            </a:extLst>
          </p:cNvPr>
          <p:cNvSpPr txBox="1"/>
          <p:nvPr/>
        </p:nvSpPr>
        <p:spPr>
          <a:xfrm>
            <a:off x="9495578" y="4242461"/>
            <a:ext cx="18085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Read_data</a:t>
            </a:r>
            <a:r>
              <a:rPr lang="en-US" dirty="0"/>
              <a:t>(32)</a:t>
            </a:r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22823F-8E48-4D2C-BEBF-F99D8671B538}"/>
              </a:ext>
            </a:extLst>
          </p:cNvPr>
          <p:cNvGrpSpPr/>
          <p:nvPr/>
        </p:nvGrpSpPr>
        <p:grpSpPr>
          <a:xfrm>
            <a:off x="204185" y="5957596"/>
            <a:ext cx="11398930" cy="819369"/>
            <a:chOff x="204185" y="5220750"/>
            <a:chExt cx="11398930" cy="81936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8C88FF-4CD0-4B70-8FC4-5841A764285C}"/>
                </a:ext>
              </a:extLst>
            </p:cNvPr>
            <p:cNvSpPr txBox="1"/>
            <p:nvPr/>
          </p:nvSpPr>
          <p:spPr>
            <a:xfrm>
              <a:off x="204185" y="5220750"/>
              <a:ext cx="13671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Mem_Rd</a:t>
              </a:r>
              <a:r>
                <a:rPr lang="en-US" dirty="0"/>
                <a:t>(5)</a:t>
              </a:r>
              <a:endParaRPr lang="en-IN" dirty="0"/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ED5FC087-A837-4A20-851C-92BABDDC4C06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204185" y="5405416"/>
              <a:ext cx="1367161" cy="634703"/>
            </a:xfrm>
            <a:prstGeom prst="bentConnector3">
              <a:avLst>
                <a:gd name="adj1" fmla="val -1316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B5CE2E7-C28E-44C2-B249-43E9B5CF15B5}"/>
                </a:ext>
              </a:extLst>
            </p:cNvPr>
            <p:cNvCxnSpPr/>
            <p:nvPr/>
          </p:nvCxnSpPr>
          <p:spPr>
            <a:xfrm>
              <a:off x="3373515" y="5405416"/>
              <a:ext cx="822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AEB4D1-2B59-4C05-AB3B-429FDC3D9E03}"/>
              </a:ext>
            </a:extLst>
          </p:cNvPr>
          <p:cNvGrpSpPr/>
          <p:nvPr/>
        </p:nvGrpSpPr>
        <p:grpSpPr>
          <a:xfrm>
            <a:off x="0" y="5450888"/>
            <a:ext cx="11603115" cy="369332"/>
            <a:chOff x="53266" y="6241682"/>
            <a:chExt cx="11603115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E7918B-256A-4034-9EAA-6D8C9D07983B}"/>
                </a:ext>
              </a:extLst>
            </p:cNvPr>
            <p:cNvSpPr txBox="1"/>
            <p:nvPr/>
          </p:nvSpPr>
          <p:spPr>
            <a:xfrm>
              <a:off x="53266" y="6241682"/>
              <a:ext cx="1789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ALU_Result</a:t>
              </a:r>
              <a:r>
                <a:rPr lang="en-US" dirty="0"/>
                <a:t>(32)</a:t>
              </a:r>
              <a:endParaRPr lang="en-IN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36843EF-EFB1-4062-82B2-67A3C157BF1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1842307" y="6347536"/>
              <a:ext cx="9814074" cy="7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rapezoid 36">
            <a:extLst>
              <a:ext uri="{FF2B5EF4-FFF2-40B4-BE49-F238E27FC236}">
                <a16:creationId xmlns:a16="http://schemas.microsoft.com/office/drawing/2014/main" id="{D112EEE3-94FB-4DCB-8415-F9BCA2EEA436}"/>
              </a:ext>
            </a:extLst>
          </p:cNvPr>
          <p:cNvSpPr/>
          <p:nvPr/>
        </p:nvSpPr>
        <p:spPr>
          <a:xfrm rot="16200000">
            <a:off x="8440016" y="4765871"/>
            <a:ext cx="800756" cy="369334"/>
          </a:xfrm>
          <a:prstGeom prst="trapezoid">
            <a:avLst>
              <a:gd name="adj" fmla="val 658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BD2D956-16B9-4511-BE63-68AB6480CE03}"/>
              </a:ext>
            </a:extLst>
          </p:cNvPr>
          <p:cNvCxnSpPr>
            <a:cxnSpLocks/>
          </p:cNvCxnSpPr>
          <p:nvPr/>
        </p:nvCxnSpPr>
        <p:spPr>
          <a:xfrm rot="10800000">
            <a:off x="9025062" y="5118502"/>
            <a:ext cx="1095487" cy="444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566E21-9778-43BF-BAA3-8FCC93EF3F13}"/>
              </a:ext>
            </a:extLst>
          </p:cNvPr>
          <p:cNvCxnSpPr>
            <a:cxnSpLocks/>
            <a:stCxn id="37" idx="0"/>
            <a:endCxn id="55" idx="3"/>
          </p:cNvCxnSpPr>
          <p:nvPr/>
        </p:nvCxnSpPr>
        <p:spPr>
          <a:xfrm flipH="1">
            <a:off x="1789042" y="4950538"/>
            <a:ext cx="6866685" cy="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67BB1C-BF07-4413-9BED-9B8023CBBFAD}"/>
              </a:ext>
            </a:extLst>
          </p:cNvPr>
          <p:cNvCxnSpPr>
            <a:endCxn id="37" idx="3"/>
          </p:cNvCxnSpPr>
          <p:nvPr/>
        </p:nvCxnSpPr>
        <p:spPr>
          <a:xfrm>
            <a:off x="8840394" y="4083728"/>
            <a:ext cx="0" cy="58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1F7DA09-B00D-49D8-8ECF-467F1085D08F}"/>
              </a:ext>
            </a:extLst>
          </p:cNvPr>
          <p:cNvSpPr txBox="1"/>
          <p:nvPr/>
        </p:nvSpPr>
        <p:spPr>
          <a:xfrm>
            <a:off x="8158578" y="3799643"/>
            <a:ext cx="130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MemRd</a:t>
            </a:r>
            <a:r>
              <a:rPr lang="en-US" dirty="0"/>
              <a:t>/</a:t>
            </a:r>
            <a:r>
              <a:rPr lang="en-US" dirty="0" err="1"/>
              <a:t>Wr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D09381-3678-4C6D-9E76-048CCF036DCC}"/>
              </a:ext>
            </a:extLst>
          </p:cNvPr>
          <p:cNvSpPr txBox="1"/>
          <p:nvPr/>
        </p:nvSpPr>
        <p:spPr>
          <a:xfrm>
            <a:off x="-1" y="4779413"/>
            <a:ext cx="17890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Mem_Result</a:t>
            </a:r>
            <a:r>
              <a:rPr lang="en-US" dirty="0"/>
              <a:t>(32)</a:t>
            </a:r>
            <a:endParaRPr lang="en-IN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85A9B6-BD5C-4F86-A33C-09DFD2EB13C4}"/>
              </a:ext>
            </a:extLst>
          </p:cNvPr>
          <p:cNvCxnSpPr/>
          <p:nvPr/>
        </p:nvCxnSpPr>
        <p:spPr>
          <a:xfrm>
            <a:off x="9467130" y="3540879"/>
            <a:ext cx="2224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3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E90E0B4D-2455-4595-8F1D-7A5364FC1772}"/>
              </a:ext>
            </a:extLst>
          </p:cNvPr>
          <p:cNvSpPr/>
          <p:nvPr/>
        </p:nvSpPr>
        <p:spPr>
          <a:xfrm rot="5400000">
            <a:off x="5217766" y="2550767"/>
            <a:ext cx="1387134" cy="369334"/>
          </a:xfrm>
          <a:prstGeom prst="trapezoid">
            <a:avLst>
              <a:gd name="adj" fmla="val 658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81622-5E8D-4792-AA0C-2D6F107F0B86}"/>
              </a:ext>
            </a:extLst>
          </p:cNvPr>
          <p:cNvSpPr txBox="1"/>
          <p:nvPr/>
        </p:nvSpPr>
        <p:spPr>
          <a:xfrm>
            <a:off x="248575" y="2041864"/>
            <a:ext cx="17133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WB_ALU_Result</a:t>
            </a:r>
            <a:r>
              <a:rPr lang="en-US" dirty="0"/>
              <a:t>(32)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29C7-FFBC-47C7-9324-EC8651F0590E}"/>
              </a:ext>
            </a:extLst>
          </p:cNvPr>
          <p:cNvSpPr txBox="1"/>
          <p:nvPr/>
        </p:nvSpPr>
        <p:spPr>
          <a:xfrm>
            <a:off x="194739" y="2873931"/>
            <a:ext cx="20581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WB_read_Data</a:t>
            </a:r>
            <a:r>
              <a:rPr lang="en-US" dirty="0">
                <a:solidFill>
                  <a:srgbClr val="FF0000"/>
                </a:solidFill>
              </a:rPr>
              <a:t>(32)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95F8D-E040-4112-991B-EFC2B3CDC9E4}"/>
              </a:ext>
            </a:extLst>
          </p:cNvPr>
          <p:cNvCxnSpPr>
            <a:stCxn id="3" idx="3"/>
          </p:cNvCxnSpPr>
          <p:nvPr/>
        </p:nvCxnSpPr>
        <p:spPr>
          <a:xfrm flipV="1">
            <a:off x="1961965" y="2246050"/>
            <a:ext cx="3728621" cy="11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70ACBB-948A-48B7-A4F4-2AAFE4200A4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52870" y="3058597"/>
            <a:ext cx="3437716" cy="1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C70733-8768-46FA-B347-9D74585E22C9}"/>
              </a:ext>
            </a:extLst>
          </p:cNvPr>
          <p:cNvCxnSpPr>
            <a:stCxn id="2" idx="0"/>
          </p:cNvCxnSpPr>
          <p:nvPr/>
        </p:nvCxnSpPr>
        <p:spPr>
          <a:xfrm flipH="1">
            <a:off x="2130641" y="2735434"/>
            <a:ext cx="3965359" cy="3372403"/>
          </a:xfrm>
          <a:prstGeom prst="bentConnector3">
            <a:avLst>
              <a:gd name="adj1" fmla="val -185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825E38-99EB-46B7-A74C-59D4FFA67D1C}"/>
              </a:ext>
            </a:extLst>
          </p:cNvPr>
          <p:cNvSpPr txBox="1"/>
          <p:nvPr/>
        </p:nvSpPr>
        <p:spPr>
          <a:xfrm>
            <a:off x="230819" y="5877017"/>
            <a:ext cx="18376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WB_Data</a:t>
            </a:r>
            <a:r>
              <a:rPr lang="en-US" dirty="0"/>
              <a:t>(32)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87F16-AD5E-4A88-B6D1-B712CAAA0FA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911333" y="772357"/>
            <a:ext cx="0" cy="139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AF3AD7-B7C6-4425-A4A0-0D9C29CD7BB3}"/>
              </a:ext>
            </a:extLst>
          </p:cNvPr>
          <p:cNvSpPr txBox="1"/>
          <p:nvPr/>
        </p:nvSpPr>
        <p:spPr>
          <a:xfrm>
            <a:off x="4088736" y="403025"/>
            <a:ext cx="9854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Type(3)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FD376-4E3C-488C-9C95-46B729F8A2A0}"/>
              </a:ext>
            </a:extLst>
          </p:cNvPr>
          <p:cNvSpPr txBox="1"/>
          <p:nvPr/>
        </p:nvSpPr>
        <p:spPr>
          <a:xfrm>
            <a:off x="5258824" y="403025"/>
            <a:ext cx="13050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Circuit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1BE937-6BC0-4F31-B0DB-677F3399DA7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074158" y="587691"/>
            <a:ext cx="184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17321D-A871-41A3-85F3-AEA4F4270B14}"/>
              </a:ext>
            </a:extLst>
          </p:cNvPr>
          <p:cNvSpPr txBox="1"/>
          <p:nvPr/>
        </p:nvSpPr>
        <p:spPr>
          <a:xfrm>
            <a:off x="415192" y="4169806"/>
            <a:ext cx="1546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Wb_rd</a:t>
            </a:r>
            <a:r>
              <a:rPr lang="en-US" dirty="0"/>
              <a:t>(5)</a:t>
            </a:r>
            <a:endParaRPr lang="en-IN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CFC3227-D579-4EA8-AE6E-775BBB7EB840}"/>
              </a:ext>
            </a:extLst>
          </p:cNvPr>
          <p:cNvCxnSpPr>
            <a:stCxn id="22" idx="3"/>
          </p:cNvCxnSpPr>
          <p:nvPr/>
        </p:nvCxnSpPr>
        <p:spPr>
          <a:xfrm flipH="1">
            <a:off x="248575" y="4354472"/>
            <a:ext cx="1713390" cy="959650"/>
          </a:xfrm>
          <a:prstGeom prst="bentConnector3">
            <a:avLst>
              <a:gd name="adj1" fmla="val -133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3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EB77D-94F0-416A-B593-75184EAB5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2"/>
          <a:stretch/>
        </p:blipFill>
        <p:spPr>
          <a:xfrm>
            <a:off x="3714452" y="0"/>
            <a:ext cx="5908942" cy="66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255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Rajdeep Parmar</dc:creator>
  <cp:lastModifiedBy>Rajdeep Parmar</cp:lastModifiedBy>
  <cp:revision>35</cp:revision>
  <dcterms:created xsi:type="dcterms:W3CDTF">2021-03-29T16:18:30Z</dcterms:created>
  <dcterms:modified xsi:type="dcterms:W3CDTF">2021-04-20T05:36:15Z</dcterms:modified>
</cp:coreProperties>
</file>