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D3BD-1C57-4692-85D3-4DDC9E66D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B4A5B-24CF-47D2-8AD9-8752F82C1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662A5-9574-4174-8DB8-50BDD933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F56D-4EFD-4CA9-A700-3ED1FC06E6B3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A6263-396E-4515-83F9-0FCB09F9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C7320-A2A1-45FA-BDF6-35C86984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49F4-2B48-4DCA-8729-ED61CE62F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84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EC68-4BB1-48A8-8E09-86E5F56C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42833-8578-4C23-908B-B57310C07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DE7C9-636C-426A-8FA6-B845FC41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F56D-4EFD-4CA9-A700-3ED1FC06E6B3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15516-232C-4621-889B-C1CE735F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C0556-5655-4366-9FC3-67F5C19B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49F4-2B48-4DCA-8729-ED61CE62F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07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67C24-347A-4D13-B7CD-1641041CB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50BEF-84E1-4368-AC97-428B69B6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FE0B-0CB1-400D-A0D9-1B8E07DC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F56D-4EFD-4CA9-A700-3ED1FC06E6B3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A09BB-BB8D-413A-BB20-1FFB46FA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52B74-5E85-4B04-AAB1-909197CC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49F4-2B48-4DCA-8729-ED61CE62F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05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4B66-0F0D-4527-9B1D-AD4A224C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85305-E6A0-4FD8-BC82-C0E34199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DCFF5-C332-4AA6-87A8-141C2843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F56D-4EFD-4CA9-A700-3ED1FC06E6B3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45888-B828-4575-916B-12DFD436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DCFA7-8A6A-4378-9B87-D567F794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49F4-2B48-4DCA-8729-ED61CE62F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81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DAD5-8A3C-4054-B20B-8CF32361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BCF0E-19B3-4D91-863D-A227CC5BC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E8537-2B0D-4FAD-8408-2391C9A9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F56D-4EFD-4CA9-A700-3ED1FC06E6B3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A40D0-6E61-4C12-8F15-394FC8A8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F4B5-13D9-43D3-87FB-DF054B77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49F4-2B48-4DCA-8729-ED61CE62F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87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2120-3350-4A43-8D03-329C4440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9A36E-DC3C-4495-9B45-B560B4AAC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3254-A748-42EA-B102-F95EA2984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C72A5-2FAF-4E40-B534-ECA1F6EE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F56D-4EFD-4CA9-A700-3ED1FC06E6B3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2EF91-8778-4363-BDC4-D450E947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FA952-F864-49AD-8997-FB2EF029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49F4-2B48-4DCA-8729-ED61CE62F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8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23BA-BE2F-499B-A1A6-1D0C5DF5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C48B4-E370-4B34-8B35-FAE9F598D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D716D-C674-4B09-9468-6F07CAD23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E13EC-73B5-4EE5-8320-5569B38C5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2E36C-409B-4024-9D44-6091B904E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EE8E6-5A9D-4B47-83BC-8F4EB967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F56D-4EFD-4CA9-A700-3ED1FC06E6B3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7486D-582F-4B29-829F-742AE96C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AB63F-604E-426C-95BF-3EF9BD8A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49F4-2B48-4DCA-8729-ED61CE62F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49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1631-842F-4FBE-8914-B2C808D7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C304C-8FFB-44F5-9FF1-925AFF5C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F56D-4EFD-4CA9-A700-3ED1FC06E6B3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A3EAA-1AC7-49C7-8ED7-66D1D7EB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31F71-65A2-4C09-B3B9-7CA3CB33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49F4-2B48-4DCA-8729-ED61CE62F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9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BA8F7-A5B4-47DE-8458-6DCA12EC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F56D-4EFD-4CA9-A700-3ED1FC06E6B3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9FCEB-B5A9-44A8-9B2D-2964EB43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1C6E2-67F4-4ED0-8390-08BC7A70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49F4-2B48-4DCA-8729-ED61CE62F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76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AA5B-2D16-4E24-8905-64D4A4AE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1062-B1AB-4845-B8BC-E575ABCB6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D2371-6F5C-4D34-B36D-20C4819D6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998AE-C911-43BB-B953-65C97B49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F56D-4EFD-4CA9-A700-3ED1FC06E6B3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0FE98-DB96-4553-860B-16A256A9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68813-3997-484E-94F6-418A68AF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49F4-2B48-4DCA-8729-ED61CE62F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63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E42A-7976-48C6-A6F4-05FD0DE9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49C58-469A-40CD-A0E8-FEEE210C5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BD0C4-DDA9-482D-A020-D118C6139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40E1C-2D8C-4B24-8167-1615A729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F56D-4EFD-4CA9-A700-3ED1FC06E6B3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FFD60-6714-4EC2-A056-00422784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3EDA1-285D-43B2-B26B-647C203C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49F4-2B48-4DCA-8729-ED61CE62F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7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9F6C1-82E7-4AD8-9F21-08C2AA3E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C17C8-C68C-4CC9-B183-3118D34FD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AE243-2857-42F7-AA04-BCAADFCED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9F56D-4EFD-4CA9-A700-3ED1FC06E6B3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6620-9DC5-4301-B724-AC5ABF19A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9CC10-E316-469D-8FCC-D27D8F9C9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B49F4-2B48-4DCA-8729-ED61CE62F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18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34DF0A2-200F-44DA-B589-5177A72EC405}"/>
              </a:ext>
            </a:extLst>
          </p:cNvPr>
          <p:cNvGrpSpPr/>
          <p:nvPr/>
        </p:nvGrpSpPr>
        <p:grpSpPr>
          <a:xfrm>
            <a:off x="895350" y="1466850"/>
            <a:ext cx="10115550" cy="546162"/>
            <a:chOff x="895350" y="1466850"/>
            <a:chExt cx="10115550" cy="5461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A667DF-2ECA-493A-B4ED-4E9FD9FC9333}"/>
                </a:ext>
              </a:extLst>
            </p:cNvPr>
            <p:cNvSpPr/>
            <p:nvPr/>
          </p:nvSpPr>
          <p:spPr>
            <a:xfrm>
              <a:off x="895350" y="1466850"/>
              <a:ext cx="1011555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130D02-73DF-4FB2-8E8C-D2A6593C7D51}"/>
                </a:ext>
              </a:extLst>
            </p:cNvPr>
            <p:cNvSpPr txBox="1"/>
            <p:nvPr/>
          </p:nvSpPr>
          <p:spPr>
            <a:xfrm>
              <a:off x="9863093" y="1548884"/>
              <a:ext cx="1065320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0110011</a:t>
              </a:r>
              <a:endParaRPr lang="en-IN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C4645C0-4375-4847-9261-278460A113FC}"/>
                </a:ext>
              </a:extLst>
            </p:cNvPr>
            <p:cNvCxnSpPr/>
            <p:nvPr/>
          </p:nvCxnSpPr>
          <p:spPr>
            <a:xfrm>
              <a:off x="9525740" y="1466850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898AF2-7094-4327-9DEA-3EA3721E78D8}"/>
                </a:ext>
              </a:extLst>
            </p:cNvPr>
            <p:cNvSpPr txBox="1"/>
            <p:nvPr/>
          </p:nvSpPr>
          <p:spPr>
            <a:xfrm>
              <a:off x="8913181" y="1548884"/>
              <a:ext cx="509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rd</a:t>
              </a:r>
              <a:endParaRPr lang="en-IN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F41510-D6E8-4061-972A-5C919CE3ED80}"/>
                </a:ext>
              </a:extLst>
            </p:cNvPr>
            <p:cNvCxnSpPr/>
            <p:nvPr/>
          </p:nvCxnSpPr>
          <p:spPr>
            <a:xfrm>
              <a:off x="8666086" y="1479612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C908A6-B0BA-4DDE-A484-9ACB4AB0CF71}"/>
                </a:ext>
              </a:extLst>
            </p:cNvPr>
            <p:cNvSpPr txBox="1"/>
            <p:nvPr/>
          </p:nvSpPr>
          <p:spPr>
            <a:xfrm>
              <a:off x="7538730" y="1526706"/>
              <a:ext cx="1024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funct3</a:t>
              </a:r>
              <a:endParaRPr lang="en-IN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0B1FEE8-0C5C-4BA1-B471-C75DE25D4EAC}"/>
                </a:ext>
              </a:extLst>
            </p:cNvPr>
            <p:cNvCxnSpPr/>
            <p:nvPr/>
          </p:nvCxnSpPr>
          <p:spPr>
            <a:xfrm>
              <a:off x="7205711" y="1466850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8F9367-F8FB-4B42-85B6-22D12ADC6694}"/>
                </a:ext>
              </a:extLst>
            </p:cNvPr>
            <p:cNvSpPr txBox="1"/>
            <p:nvPr/>
          </p:nvSpPr>
          <p:spPr>
            <a:xfrm>
              <a:off x="6357167" y="1548884"/>
              <a:ext cx="745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rs1</a:t>
              </a:r>
              <a:endParaRPr lang="en-IN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AABD6E-4936-495C-B487-2AF17978F0E7}"/>
                </a:ext>
              </a:extLst>
            </p:cNvPr>
            <p:cNvCxnSpPr/>
            <p:nvPr/>
          </p:nvCxnSpPr>
          <p:spPr>
            <a:xfrm>
              <a:off x="5953125" y="1466850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32037A-A390-40F5-BCF4-79EF4F492DAA}"/>
                </a:ext>
              </a:extLst>
            </p:cNvPr>
            <p:cNvSpPr txBox="1"/>
            <p:nvPr/>
          </p:nvSpPr>
          <p:spPr>
            <a:xfrm>
              <a:off x="5029954" y="1526706"/>
              <a:ext cx="745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rs2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000073-8F0C-49DD-ACE2-7C4BCCF2B32A}"/>
                </a:ext>
              </a:extLst>
            </p:cNvPr>
            <p:cNvSpPr txBox="1"/>
            <p:nvPr/>
          </p:nvSpPr>
          <p:spPr>
            <a:xfrm>
              <a:off x="2310422" y="1561646"/>
              <a:ext cx="1099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funct7</a:t>
              </a:r>
              <a:endParaRPr lang="en-IN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FE17E4-0967-46C4-9CFF-B1BA2380AB26}"/>
                </a:ext>
              </a:extLst>
            </p:cNvPr>
            <p:cNvCxnSpPr/>
            <p:nvPr/>
          </p:nvCxnSpPr>
          <p:spPr>
            <a:xfrm>
              <a:off x="4558684" y="1468145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B8134B9-8D08-4265-9F2F-246095948B73}"/>
              </a:ext>
            </a:extLst>
          </p:cNvPr>
          <p:cNvSpPr txBox="1"/>
          <p:nvPr/>
        </p:nvSpPr>
        <p:spPr>
          <a:xfrm>
            <a:off x="9754061" y="1015484"/>
            <a:ext cx="125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6-0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A0A0D5-9FB2-4A1B-BD32-28D44940F333}"/>
              </a:ext>
            </a:extLst>
          </p:cNvPr>
          <p:cNvSpPr txBox="1"/>
          <p:nvPr/>
        </p:nvSpPr>
        <p:spPr>
          <a:xfrm>
            <a:off x="8611340" y="1021865"/>
            <a:ext cx="125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11-7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BD637A-8033-44DA-9CC5-741274E30286}"/>
              </a:ext>
            </a:extLst>
          </p:cNvPr>
          <p:cNvSpPr txBox="1"/>
          <p:nvPr/>
        </p:nvSpPr>
        <p:spPr>
          <a:xfrm>
            <a:off x="7306425" y="1021865"/>
            <a:ext cx="125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14-12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078CAB-808E-4357-A7E0-689CBC2CC612}"/>
              </a:ext>
            </a:extLst>
          </p:cNvPr>
          <p:cNvSpPr txBox="1"/>
          <p:nvPr/>
        </p:nvSpPr>
        <p:spPr>
          <a:xfrm>
            <a:off x="6096000" y="1015484"/>
            <a:ext cx="125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19-15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E6FDC1-7E94-4E55-9C35-AA6546430157}"/>
              </a:ext>
            </a:extLst>
          </p:cNvPr>
          <p:cNvSpPr txBox="1"/>
          <p:nvPr/>
        </p:nvSpPr>
        <p:spPr>
          <a:xfrm>
            <a:off x="4705626" y="1014491"/>
            <a:ext cx="125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24-20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F6E11-B711-40D7-8830-38B728B52AD5}"/>
              </a:ext>
            </a:extLst>
          </p:cNvPr>
          <p:cNvSpPr txBox="1"/>
          <p:nvPr/>
        </p:nvSpPr>
        <p:spPr>
          <a:xfrm>
            <a:off x="2231678" y="1021865"/>
            <a:ext cx="125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31-25</a:t>
            </a:r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3327E6-790B-4BE6-91DC-9F64B51D3954}"/>
              </a:ext>
            </a:extLst>
          </p:cNvPr>
          <p:cNvGrpSpPr/>
          <p:nvPr/>
        </p:nvGrpSpPr>
        <p:grpSpPr>
          <a:xfrm>
            <a:off x="900436" y="2317498"/>
            <a:ext cx="10115550" cy="1106794"/>
            <a:chOff x="900436" y="2317498"/>
            <a:chExt cx="10115550" cy="110679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2A47150-D504-4BB2-9DBD-7DF44BD188F6}"/>
                </a:ext>
              </a:extLst>
            </p:cNvPr>
            <p:cNvGrpSpPr/>
            <p:nvPr/>
          </p:nvGrpSpPr>
          <p:grpSpPr>
            <a:xfrm>
              <a:off x="900436" y="2878130"/>
              <a:ext cx="10115550" cy="546162"/>
              <a:chOff x="895350" y="1466850"/>
              <a:chExt cx="10115550" cy="54616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AC87505-6F35-4B85-988E-BFFC3800D665}"/>
                  </a:ext>
                </a:extLst>
              </p:cNvPr>
              <p:cNvSpPr/>
              <p:nvPr/>
            </p:nvSpPr>
            <p:spPr>
              <a:xfrm>
                <a:off x="895350" y="1466850"/>
                <a:ext cx="1011555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8AE333-C17E-4DFB-B35C-4F9B490A361B}"/>
                  </a:ext>
                </a:extLst>
              </p:cNvPr>
              <p:cNvSpPr txBox="1"/>
              <p:nvPr/>
            </p:nvSpPr>
            <p:spPr>
              <a:xfrm>
                <a:off x="9863093" y="1548884"/>
                <a:ext cx="1065320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0010011</a:t>
                </a:r>
                <a:endParaRPr lang="en-IN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5F3F8B1-2F4C-4559-B919-B0DC65AED673}"/>
                  </a:ext>
                </a:extLst>
              </p:cNvPr>
              <p:cNvCxnSpPr/>
              <p:nvPr/>
            </p:nvCxnSpPr>
            <p:spPr>
              <a:xfrm>
                <a:off x="9525740" y="1466850"/>
                <a:ext cx="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581EFF-4F34-4E6A-BE8A-140BCEC5142B}"/>
                  </a:ext>
                </a:extLst>
              </p:cNvPr>
              <p:cNvSpPr txBox="1"/>
              <p:nvPr/>
            </p:nvSpPr>
            <p:spPr>
              <a:xfrm>
                <a:off x="8913181" y="1548884"/>
                <a:ext cx="509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rd</a:t>
                </a:r>
                <a:endParaRPr lang="en-IN" dirty="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DE7D0F1-F029-493A-8126-0FE20AC6E623}"/>
                  </a:ext>
                </a:extLst>
              </p:cNvPr>
              <p:cNvCxnSpPr/>
              <p:nvPr/>
            </p:nvCxnSpPr>
            <p:spPr>
              <a:xfrm>
                <a:off x="8666086" y="1479612"/>
                <a:ext cx="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C75DDCE-B473-4D67-B586-9AC7BEC56824}"/>
                  </a:ext>
                </a:extLst>
              </p:cNvPr>
              <p:cNvSpPr txBox="1"/>
              <p:nvPr/>
            </p:nvSpPr>
            <p:spPr>
              <a:xfrm>
                <a:off x="7538730" y="1526706"/>
                <a:ext cx="1024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funct3</a:t>
                </a:r>
                <a:endParaRPr lang="en-IN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FA091AC-A827-4E0C-9712-401BCD7D3BB5}"/>
                  </a:ext>
                </a:extLst>
              </p:cNvPr>
              <p:cNvCxnSpPr/>
              <p:nvPr/>
            </p:nvCxnSpPr>
            <p:spPr>
              <a:xfrm>
                <a:off x="7205711" y="1466850"/>
                <a:ext cx="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CABDBD-D5ED-4323-ADB0-BABA3505193D}"/>
                  </a:ext>
                </a:extLst>
              </p:cNvPr>
              <p:cNvSpPr txBox="1"/>
              <p:nvPr/>
            </p:nvSpPr>
            <p:spPr>
              <a:xfrm>
                <a:off x="6357167" y="1548884"/>
                <a:ext cx="745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rs1</a:t>
                </a:r>
                <a:endParaRPr lang="en-IN" dirty="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E4C345C-DF1C-40EA-9C33-E491502B4DE5}"/>
                  </a:ext>
                </a:extLst>
              </p:cNvPr>
              <p:cNvCxnSpPr/>
              <p:nvPr/>
            </p:nvCxnSpPr>
            <p:spPr>
              <a:xfrm>
                <a:off x="5953125" y="1466850"/>
                <a:ext cx="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49EEE4-2161-4925-8D1D-F5CAD080B2FD}"/>
                  </a:ext>
                </a:extLst>
              </p:cNvPr>
              <p:cNvSpPr txBox="1"/>
              <p:nvPr/>
            </p:nvSpPr>
            <p:spPr>
              <a:xfrm>
                <a:off x="3058635" y="1561646"/>
                <a:ext cx="1641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Imm[11:0]</a:t>
                </a:r>
                <a:endParaRPr lang="en-IN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8BF0DF-4777-4928-8450-E986478458FD}"/>
                </a:ext>
              </a:extLst>
            </p:cNvPr>
            <p:cNvSpPr txBox="1"/>
            <p:nvPr/>
          </p:nvSpPr>
          <p:spPr>
            <a:xfrm>
              <a:off x="3251167" y="2414002"/>
              <a:ext cx="125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31-20</a:t>
              </a:r>
              <a:endParaRPr lang="en-IN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C57AC23-1384-4A79-86B1-5EBE5F9115E2}"/>
                </a:ext>
              </a:extLst>
            </p:cNvPr>
            <p:cNvSpPr txBox="1"/>
            <p:nvPr/>
          </p:nvSpPr>
          <p:spPr>
            <a:xfrm>
              <a:off x="8566952" y="2317498"/>
              <a:ext cx="125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11-7</a:t>
              </a:r>
              <a:endParaRPr lang="en-IN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88400AA-70D7-43BC-ACFB-CB3E5BC41469}"/>
                </a:ext>
              </a:extLst>
            </p:cNvPr>
            <p:cNvSpPr txBox="1"/>
            <p:nvPr/>
          </p:nvSpPr>
          <p:spPr>
            <a:xfrm>
              <a:off x="7306424" y="2323879"/>
              <a:ext cx="125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14-12</a:t>
              </a:r>
              <a:endParaRPr lang="en-IN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6A3E5FB-08E5-4A09-BF96-2C196BC56E91}"/>
                </a:ext>
              </a:extLst>
            </p:cNvPr>
            <p:cNvSpPr txBox="1"/>
            <p:nvPr/>
          </p:nvSpPr>
          <p:spPr>
            <a:xfrm>
              <a:off x="9744452" y="2365149"/>
              <a:ext cx="125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6-0</a:t>
              </a:r>
              <a:endParaRPr lang="en-IN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A24A6FB-ED1E-4131-A224-4ED617091CF9}"/>
                </a:ext>
              </a:extLst>
            </p:cNvPr>
            <p:cNvSpPr txBox="1"/>
            <p:nvPr/>
          </p:nvSpPr>
          <p:spPr>
            <a:xfrm>
              <a:off x="6047740" y="2333183"/>
              <a:ext cx="125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19-15</a:t>
              </a:r>
              <a:endParaRPr lang="en-IN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F762E40-E0BC-4754-B2AF-56D44FE26A67}"/>
              </a:ext>
            </a:extLst>
          </p:cNvPr>
          <p:cNvGrpSpPr/>
          <p:nvPr/>
        </p:nvGrpSpPr>
        <p:grpSpPr>
          <a:xfrm>
            <a:off x="895350" y="3992541"/>
            <a:ext cx="10185280" cy="1185384"/>
            <a:chOff x="895350" y="3992541"/>
            <a:chExt cx="10185280" cy="11853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7DC5DDE-D5CC-4631-9546-18FDF26584E9}"/>
                </a:ext>
              </a:extLst>
            </p:cNvPr>
            <p:cNvGrpSpPr/>
            <p:nvPr/>
          </p:nvGrpSpPr>
          <p:grpSpPr>
            <a:xfrm>
              <a:off x="895350" y="4631763"/>
              <a:ext cx="10115550" cy="546162"/>
              <a:chOff x="895350" y="1466850"/>
              <a:chExt cx="10115550" cy="54616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8C0F5FF-26D1-4200-9CE1-F62D11499263}"/>
                  </a:ext>
                </a:extLst>
              </p:cNvPr>
              <p:cNvSpPr/>
              <p:nvPr/>
            </p:nvSpPr>
            <p:spPr>
              <a:xfrm>
                <a:off x="895350" y="1466850"/>
                <a:ext cx="1011555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94199B-B611-4184-8D47-FDB21627C9BA}"/>
                  </a:ext>
                </a:extLst>
              </p:cNvPr>
              <p:cNvSpPr txBox="1"/>
              <p:nvPr/>
            </p:nvSpPr>
            <p:spPr>
              <a:xfrm>
                <a:off x="9863093" y="1548884"/>
                <a:ext cx="1065320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0000011</a:t>
                </a:r>
                <a:endParaRPr lang="en-IN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AB7AD37-ECBE-4F8E-9271-2BEF68FFEC34}"/>
                  </a:ext>
                </a:extLst>
              </p:cNvPr>
              <p:cNvCxnSpPr/>
              <p:nvPr/>
            </p:nvCxnSpPr>
            <p:spPr>
              <a:xfrm>
                <a:off x="9525740" y="1466850"/>
                <a:ext cx="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F1100AD-E6D3-4239-A275-D2FFFCA1D531}"/>
                  </a:ext>
                </a:extLst>
              </p:cNvPr>
              <p:cNvSpPr txBox="1"/>
              <p:nvPr/>
            </p:nvSpPr>
            <p:spPr>
              <a:xfrm>
                <a:off x="8913181" y="1548884"/>
                <a:ext cx="509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rd</a:t>
                </a:r>
                <a:endParaRPr lang="en-IN" dirty="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C3441BE-1215-4F09-AE2B-6ADE367D25C3}"/>
                  </a:ext>
                </a:extLst>
              </p:cNvPr>
              <p:cNvCxnSpPr/>
              <p:nvPr/>
            </p:nvCxnSpPr>
            <p:spPr>
              <a:xfrm>
                <a:off x="8666086" y="1479612"/>
                <a:ext cx="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1E1065-9690-4F28-97CF-CA350AECBB45}"/>
                  </a:ext>
                </a:extLst>
              </p:cNvPr>
              <p:cNvSpPr txBox="1"/>
              <p:nvPr/>
            </p:nvSpPr>
            <p:spPr>
              <a:xfrm>
                <a:off x="7538730" y="1526706"/>
                <a:ext cx="1024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funct3</a:t>
                </a:r>
                <a:endParaRPr lang="en-IN" dirty="0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9338BB5-7B7A-467C-9706-143B34792215}"/>
                  </a:ext>
                </a:extLst>
              </p:cNvPr>
              <p:cNvCxnSpPr/>
              <p:nvPr/>
            </p:nvCxnSpPr>
            <p:spPr>
              <a:xfrm>
                <a:off x="7205711" y="1466850"/>
                <a:ext cx="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8535617-FA72-4281-8810-F3019FFAC26F}"/>
                  </a:ext>
                </a:extLst>
              </p:cNvPr>
              <p:cNvSpPr txBox="1"/>
              <p:nvPr/>
            </p:nvSpPr>
            <p:spPr>
              <a:xfrm>
                <a:off x="6357167" y="1548884"/>
                <a:ext cx="745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rs1</a:t>
                </a:r>
                <a:endParaRPr lang="en-IN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2C8C286-2263-41B9-99C8-76ACC9BFB9C8}"/>
                  </a:ext>
                </a:extLst>
              </p:cNvPr>
              <p:cNvCxnSpPr/>
              <p:nvPr/>
            </p:nvCxnSpPr>
            <p:spPr>
              <a:xfrm>
                <a:off x="5953125" y="1466850"/>
                <a:ext cx="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DB8178C-DE2A-42A6-B23D-5B6AC8673843}"/>
                  </a:ext>
                </a:extLst>
              </p:cNvPr>
              <p:cNvSpPr txBox="1"/>
              <p:nvPr/>
            </p:nvSpPr>
            <p:spPr>
              <a:xfrm>
                <a:off x="3058635" y="1561646"/>
                <a:ext cx="1641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Imm[11:0]</a:t>
                </a:r>
                <a:endParaRPr lang="en-IN" dirty="0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03633C6-45BD-4930-88C8-26731F2A34E2}"/>
                </a:ext>
              </a:extLst>
            </p:cNvPr>
            <p:cNvSpPr txBox="1"/>
            <p:nvPr/>
          </p:nvSpPr>
          <p:spPr>
            <a:xfrm>
              <a:off x="3245254" y="4091982"/>
              <a:ext cx="125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31-20</a:t>
              </a:r>
              <a:endParaRPr lang="en-IN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73FE690-C246-491A-82D3-100636E3F433}"/>
                </a:ext>
              </a:extLst>
            </p:cNvPr>
            <p:cNvSpPr txBox="1"/>
            <p:nvPr/>
          </p:nvSpPr>
          <p:spPr>
            <a:xfrm>
              <a:off x="5962465" y="4034155"/>
              <a:ext cx="125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19-15</a:t>
              </a:r>
              <a:endParaRPr lang="en-IN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8359DAC-04C5-4318-A7D2-F90C61A0E423}"/>
                </a:ext>
              </a:extLst>
            </p:cNvPr>
            <p:cNvSpPr txBox="1"/>
            <p:nvPr/>
          </p:nvSpPr>
          <p:spPr>
            <a:xfrm>
              <a:off x="7352839" y="4034155"/>
              <a:ext cx="125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14-12</a:t>
              </a:r>
              <a:endParaRPr lang="en-IN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8C679C2-2F74-4CB2-BB54-1EEC479CC2DD}"/>
                </a:ext>
              </a:extLst>
            </p:cNvPr>
            <p:cNvSpPr txBox="1"/>
            <p:nvPr/>
          </p:nvSpPr>
          <p:spPr>
            <a:xfrm>
              <a:off x="8487613" y="4029079"/>
              <a:ext cx="125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11-7</a:t>
              </a:r>
              <a:endParaRPr lang="en-IN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30CC40-5589-4D85-AACD-2D80BF111B4F}"/>
                </a:ext>
              </a:extLst>
            </p:cNvPr>
            <p:cNvSpPr txBox="1"/>
            <p:nvPr/>
          </p:nvSpPr>
          <p:spPr>
            <a:xfrm>
              <a:off x="9823791" y="3992541"/>
              <a:ext cx="125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6-0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12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4DC734-D094-4705-B517-FBF7F081DBEC}"/>
              </a:ext>
            </a:extLst>
          </p:cNvPr>
          <p:cNvGrpSpPr/>
          <p:nvPr/>
        </p:nvGrpSpPr>
        <p:grpSpPr>
          <a:xfrm>
            <a:off x="850960" y="1479865"/>
            <a:ext cx="10185280" cy="1176313"/>
            <a:chOff x="895350" y="3988850"/>
            <a:chExt cx="10185280" cy="117631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315FA09-7243-49FD-93C9-D4EB619818DD}"/>
                </a:ext>
              </a:extLst>
            </p:cNvPr>
            <p:cNvGrpSpPr/>
            <p:nvPr/>
          </p:nvGrpSpPr>
          <p:grpSpPr>
            <a:xfrm>
              <a:off x="895350" y="4598740"/>
              <a:ext cx="10115550" cy="566423"/>
              <a:chOff x="895350" y="1433827"/>
              <a:chExt cx="10115550" cy="56642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1BF122A-4041-4C4C-939C-FF134C1ECF5C}"/>
                  </a:ext>
                </a:extLst>
              </p:cNvPr>
              <p:cNvSpPr/>
              <p:nvPr/>
            </p:nvSpPr>
            <p:spPr>
              <a:xfrm>
                <a:off x="895350" y="1466850"/>
                <a:ext cx="1011555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090138-192D-4A78-8F69-EC2F49138746}"/>
                  </a:ext>
                </a:extLst>
              </p:cNvPr>
              <p:cNvSpPr txBox="1"/>
              <p:nvPr/>
            </p:nvSpPr>
            <p:spPr>
              <a:xfrm>
                <a:off x="9863093" y="1548884"/>
                <a:ext cx="1065320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0100011</a:t>
                </a:r>
                <a:endParaRPr lang="en-IN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EB50A2B-C79D-42EB-B5C1-B4C2CFAF667D}"/>
                  </a:ext>
                </a:extLst>
              </p:cNvPr>
              <p:cNvCxnSpPr/>
              <p:nvPr/>
            </p:nvCxnSpPr>
            <p:spPr>
              <a:xfrm>
                <a:off x="9525740" y="1466850"/>
                <a:ext cx="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19B866-2FD8-4DA4-AF43-4D664643AB03}"/>
                  </a:ext>
                </a:extLst>
              </p:cNvPr>
              <p:cNvSpPr txBox="1"/>
              <p:nvPr/>
            </p:nvSpPr>
            <p:spPr>
              <a:xfrm>
                <a:off x="8217167" y="1548884"/>
                <a:ext cx="1205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Imm[4:0]</a:t>
                </a:r>
                <a:endParaRPr lang="en-IN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7523B4A-4AB9-4B9D-ABB7-E61031C305EE}"/>
                  </a:ext>
                </a:extLst>
              </p:cNvPr>
              <p:cNvCxnSpPr/>
              <p:nvPr/>
            </p:nvCxnSpPr>
            <p:spPr>
              <a:xfrm>
                <a:off x="7572197" y="1433827"/>
                <a:ext cx="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500CC-0EE4-41E3-B7D6-751AF9200748}"/>
                  </a:ext>
                </a:extLst>
              </p:cNvPr>
              <p:cNvSpPr txBox="1"/>
              <p:nvPr/>
            </p:nvSpPr>
            <p:spPr>
              <a:xfrm>
                <a:off x="6328305" y="1548661"/>
                <a:ext cx="1024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funct3</a:t>
                </a:r>
                <a:endParaRPr lang="en-IN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157580C-EFC2-4E8F-B0B9-E66D4ACBC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90" y="1466850"/>
                <a:ext cx="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33CC83-7C6B-4E79-9EA1-45D16A34741C}"/>
                  </a:ext>
                </a:extLst>
              </p:cNvPr>
              <p:cNvSpPr txBox="1"/>
              <p:nvPr/>
            </p:nvSpPr>
            <p:spPr>
              <a:xfrm>
                <a:off x="5339034" y="1524677"/>
                <a:ext cx="494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rs1</a:t>
                </a:r>
                <a:endParaRPr lang="en-IN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BF594E2-080C-4F1A-9E8F-8973D158E8DD}"/>
                  </a:ext>
                </a:extLst>
              </p:cNvPr>
              <p:cNvCxnSpPr/>
              <p:nvPr/>
            </p:nvCxnSpPr>
            <p:spPr>
              <a:xfrm>
                <a:off x="5188451" y="1442643"/>
                <a:ext cx="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304459-9A43-40E2-BD80-16C1AD33B910}"/>
                  </a:ext>
                </a:extLst>
              </p:cNvPr>
              <p:cNvSpPr txBox="1"/>
              <p:nvPr/>
            </p:nvSpPr>
            <p:spPr>
              <a:xfrm>
                <a:off x="2335791" y="1524677"/>
                <a:ext cx="1641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Imm[11:5]</a:t>
                </a:r>
                <a:endParaRPr lang="en-IN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AF6757-AC7A-456C-99B1-FDAFEF34866F}"/>
                </a:ext>
              </a:extLst>
            </p:cNvPr>
            <p:cNvSpPr txBox="1"/>
            <p:nvPr/>
          </p:nvSpPr>
          <p:spPr>
            <a:xfrm>
              <a:off x="3177097" y="3988850"/>
              <a:ext cx="125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31-20</a:t>
              </a:r>
              <a:endParaRPr lang="en-IN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DF9E26-F176-4458-81BD-1C169E974042}"/>
                </a:ext>
              </a:extLst>
            </p:cNvPr>
            <p:cNvSpPr txBox="1"/>
            <p:nvPr/>
          </p:nvSpPr>
          <p:spPr>
            <a:xfrm>
              <a:off x="5205002" y="3988850"/>
              <a:ext cx="125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19-15</a:t>
              </a:r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AEBEE1-F263-44A6-84A9-C2A5EF0250C8}"/>
                </a:ext>
              </a:extLst>
            </p:cNvPr>
            <p:cNvSpPr txBox="1"/>
            <p:nvPr/>
          </p:nvSpPr>
          <p:spPr>
            <a:xfrm>
              <a:off x="6165449" y="3992541"/>
              <a:ext cx="125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14-12</a:t>
              </a:r>
              <a:endParaRPr lang="en-IN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24837-2FB9-420D-A970-4A16FA4A1219}"/>
                </a:ext>
              </a:extLst>
            </p:cNvPr>
            <p:cNvSpPr txBox="1"/>
            <p:nvPr/>
          </p:nvSpPr>
          <p:spPr>
            <a:xfrm>
              <a:off x="8055517" y="3992541"/>
              <a:ext cx="125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11-7</a:t>
              </a:r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946E17-7382-4FBC-8371-D71804385A58}"/>
                </a:ext>
              </a:extLst>
            </p:cNvPr>
            <p:cNvSpPr txBox="1"/>
            <p:nvPr/>
          </p:nvSpPr>
          <p:spPr>
            <a:xfrm>
              <a:off x="9823791" y="3992541"/>
              <a:ext cx="125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6-0</a:t>
              </a:r>
              <a:endParaRPr lang="en-IN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41063A0-A5F4-4080-AA24-6970612504FB}"/>
              </a:ext>
            </a:extLst>
          </p:cNvPr>
          <p:cNvGrpSpPr/>
          <p:nvPr/>
        </p:nvGrpSpPr>
        <p:grpSpPr>
          <a:xfrm>
            <a:off x="781230" y="4191859"/>
            <a:ext cx="10185280" cy="1185713"/>
            <a:chOff x="781230" y="4191859"/>
            <a:chExt cx="10185280" cy="118571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0E1191-943D-4D23-90E8-BB1286AFF9C4}"/>
                </a:ext>
              </a:extLst>
            </p:cNvPr>
            <p:cNvGrpSpPr/>
            <p:nvPr/>
          </p:nvGrpSpPr>
          <p:grpSpPr>
            <a:xfrm>
              <a:off x="781230" y="4191859"/>
              <a:ext cx="10185280" cy="1185713"/>
              <a:chOff x="895350" y="3988850"/>
              <a:chExt cx="10185280" cy="118571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67D41E4-6149-4B61-A6A7-1A9485E9E278}"/>
                  </a:ext>
                </a:extLst>
              </p:cNvPr>
              <p:cNvGrpSpPr/>
              <p:nvPr/>
            </p:nvGrpSpPr>
            <p:grpSpPr>
              <a:xfrm>
                <a:off x="895350" y="4631763"/>
                <a:ext cx="10115550" cy="542800"/>
                <a:chOff x="895350" y="1466850"/>
                <a:chExt cx="10115550" cy="542800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BEA758D-05FF-4655-9DB8-20CBDC95464F}"/>
                    </a:ext>
                  </a:extLst>
                </p:cNvPr>
                <p:cNvSpPr/>
                <p:nvPr/>
              </p:nvSpPr>
              <p:spPr>
                <a:xfrm>
                  <a:off x="895350" y="1466850"/>
                  <a:ext cx="10115550" cy="533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7E784FA-4D80-4921-98C3-7C937D2CB52F}"/>
                    </a:ext>
                  </a:extLst>
                </p:cNvPr>
                <p:cNvSpPr txBox="1"/>
                <p:nvPr/>
              </p:nvSpPr>
              <p:spPr>
                <a:xfrm>
                  <a:off x="9863093" y="1548884"/>
                  <a:ext cx="1065320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0100011</a:t>
                  </a:r>
                  <a:endParaRPr lang="en-IN" dirty="0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4FC4D61-0F12-4702-9928-7BACD306371B}"/>
                    </a:ext>
                  </a:extLst>
                </p:cNvPr>
                <p:cNvCxnSpPr/>
                <p:nvPr/>
              </p:nvCxnSpPr>
              <p:spPr>
                <a:xfrm>
                  <a:off x="9525740" y="1466850"/>
                  <a:ext cx="0" cy="533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FCCA144-9BDF-481D-8D5F-20870F14AA07}"/>
                    </a:ext>
                  </a:extLst>
                </p:cNvPr>
                <p:cNvSpPr txBox="1"/>
                <p:nvPr/>
              </p:nvSpPr>
              <p:spPr>
                <a:xfrm>
                  <a:off x="7941533" y="1548884"/>
                  <a:ext cx="1481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Imm[4:1|11]</a:t>
                  </a:r>
                  <a:endParaRPr lang="en-IN" dirty="0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501B13DE-8513-4CF9-B032-E7A157FE3D78}"/>
                    </a:ext>
                  </a:extLst>
                </p:cNvPr>
                <p:cNvCxnSpPr/>
                <p:nvPr/>
              </p:nvCxnSpPr>
              <p:spPr>
                <a:xfrm>
                  <a:off x="7641927" y="1466850"/>
                  <a:ext cx="0" cy="533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8BCC92B-A746-4A4E-A9AF-B9923BD29F7C}"/>
                    </a:ext>
                  </a:extLst>
                </p:cNvPr>
                <p:cNvSpPr txBox="1"/>
                <p:nvPr/>
              </p:nvSpPr>
              <p:spPr>
                <a:xfrm>
                  <a:off x="6328305" y="1548661"/>
                  <a:ext cx="10245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funct3</a:t>
                  </a:r>
                  <a:endParaRPr lang="en-IN" dirty="0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296DD08-A535-4604-8B41-26A58ECB7A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79430" y="1473905"/>
                  <a:ext cx="0" cy="533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CF8EF0E-AEE4-47DF-80CE-A9FBD13C876A}"/>
                    </a:ext>
                  </a:extLst>
                </p:cNvPr>
                <p:cNvSpPr txBox="1"/>
                <p:nvPr/>
              </p:nvSpPr>
              <p:spPr>
                <a:xfrm>
                  <a:off x="5339034" y="1524677"/>
                  <a:ext cx="4943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rs1</a:t>
                  </a:r>
                  <a:endParaRPr lang="en-IN" dirty="0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A6DF3E70-51F8-4296-9FF2-DFF753F3D87A}"/>
                    </a:ext>
                  </a:extLst>
                </p:cNvPr>
                <p:cNvCxnSpPr/>
                <p:nvPr/>
              </p:nvCxnSpPr>
              <p:spPr>
                <a:xfrm>
                  <a:off x="5205002" y="1476250"/>
                  <a:ext cx="0" cy="533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3F52DD5-7A65-4AFB-9959-AA8032D7E951}"/>
                    </a:ext>
                  </a:extLst>
                </p:cNvPr>
                <p:cNvSpPr txBox="1"/>
                <p:nvPr/>
              </p:nvSpPr>
              <p:spPr>
                <a:xfrm>
                  <a:off x="1496645" y="1524677"/>
                  <a:ext cx="16419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Imm[|1210:5]</a:t>
                  </a:r>
                  <a:endParaRPr lang="en-IN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4334A-0A57-4056-A522-903E37F62641}"/>
                  </a:ext>
                </a:extLst>
              </p:cNvPr>
              <p:cNvSpPr txBox="1"/>
              <p:nvPr/>
            </p:nvSpPr>
            <p:spPr>
              <a:xfrm>
                <a:off x="1689177" y="3999673"/>
                <a:ext cx="1256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31-25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5C36F5-B493-443A-A3C7-C99A10137B5E}"/>
                  </a:ext>
                </a:extLst>
              </p:cNvPr>
              <p:cNvSpPr txBox="1"/>
              <p:nvPr/>
            </p:nvSpPr>
            <p:spPr>
              <a:xfrm>
                <a:off x="5205002" y="3988850"/>
                <a:ext cx="1256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19-15</a:t>
                </a:r>
                <a:endParaRPr lang="en-IN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F3572D-527A-4272-8461-0AF46D9EBDAB}"/>
                  </a:ext>
                </a:extLst>
              </p:cNvPr>
              <p:cNvSpPr txBox="1"/>
              <p:nvPr/>
            </p:nvSpPr>
            <p:spPr>
              <a:xfrm>
                <a:off x="6165449" y="3992541"/>
                <a:ext cx="1256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14-12</a:t>
                </a:r>
                <a:endParaRPr lang="en-IN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E1E010-2AA7-4B53-B548-90CEA31CEEEA}"/>
                  </a:ext>
                </a:extLst>
              </p:cNvPr>
              <p:cNvSpPr txBox="1"/>
              <p:nvPr/>
            </p:nvSpPr>
            <p:spPr>
              <a:xfrm>
                <a:off x="8055517" y="3992541"/>
                <a:ext cx="1256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11-7</a:t>
                </a:r>
                <a:endParaRPr lang="en-IN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B987C9-78BD-4FB2-B1E1-7B89A8C655EE}"/>
                  </a:ext>
                </a:extLst>
              </p:cNvPr>
              <p:cNvSpPr txBox="1"/>
              <p:nvPr/>
            </p:nvSpPr>
            <p:spPr>
              <a:xfrm>
                <a:off x="9823791" y="3992541"/>
                <a:ext cx="1256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6-0</a:t>
                </a:r>
                <a:endParaRPr lang="en-IN" dirty="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5C7151-59AF-4BAE-B1F1-D307FA07CBA5}"/>
                </a:ext>
              </a:extLst>
            </p:cNvPr>
            <p:cNvSpPr txBox="1"/>
            <p:nvPr/>
          </p:nvSpPr>
          <p:spPr>
            <a:xfrm>
              <a:off x="4242591" y="4923861"/>
              <a:ext cx="49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rs2</a:t>
              </a:r>
              <a:endParaRPr lang="en-IN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8BE082D-328C-4ABC-BE53-C4845F8120F4}"/>
                </a:ext>
              </a:extLst>
            </p:cNvPr>
            <p:cNvSpPr txBox="1"/>
            <p:nvPr/>
          </p:nvSpPr>
          <p:spPr>
            <a:xfrm>
              <a:off x="4152931" y="4202682"/>
              <a:ext cx="125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24-20</a:t>
              </a:r>
              <a:endParaRPr lang="en-IN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86E31E5-32A6-4E52-A823-33E3E0338347}"/>
                </a:ext>
              </a:extLst>
            </p:cNvPr>
            <p:cNvCxnSpPr/>
            <p:nvPr/>
          </p:nvCxnSpPr>
          <p:spPr>
            <a:xfrm>
              <a:off x="3933306" y="4834772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676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9AC4A3-CB20-435E-A024-C3703F82D8E0}"/>
              </a:ext>
            </a:extLst>
          </p:cNvPr>
          <p:cNvGrpSpPr/>
          <p:nvPr/>
        </p:nvGrpSpPr>
        <p:grpSpPr>
          <a:xfrm>
            <a:off x="397182" y="1265779"/>
            <a:ext cx="10185280" cy="1183368"/>
            <a:chOff x="781230" y="4191859"/>
            <a:chExt cx="10185280" cy="118336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8C71231-FFF2-4B00-9780-E27677DA30D4}"/>
                </a:ext>
              </a:extLst>
            </p:cNvPr>
            <p:cNvGrpSpPr/>
            <p:nvPr/>
          </p:nvGrpSpPr>
          <p:grpSpPr>
            <a:xfrm>
              <a:off x="781230" y="4191859"/>
              <a:ext cx="10185280" cy="1183368"/>
              <a:chOff x="895350" y="3988850"/>
              <a:chExt cx="10185280" cy="118336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ECEC998-EA7E-4613-A079-946882B7022F}"/>
                  </a:ext>
                </a:extLst>
              </p:cNvPr>
              <p:cNvGrpSpPr/>
              <p:nvPr/>
            </p:nvGrpSpPr>
            <p:grpSpPr>
              <a:xfrm>
                <a:off x="895350" y="4631763"/>
                <a:ext cx="10115550" cy="540455"/>
                <a:chOff x="895350" y="1466850"/>
                <a:chExt cx="10115550" cy="540455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3F16C53-AD47-4100-B19F-A130BA41C53D}"/>
                    </a:ext>
                  </a:extLst>
                </p:cNvPr>
                <p:cNvSpPr/>
                <p:nvPr/>
              </p:nvSpPr>
              <p:spPr>
                <a:xfrm>
                  <a:off x="895350" y="1466850"/>
                  <a:ext cx="10115550" cy="533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FACCAC0-0254-4E9A-BE0C-8B47F752303F}"/>
                    </a:ext>
                  </a:extLst>
                </p:cNvPr>
                <p:cNvSpPr txBox="1"/>
                <p:nvPr/>
              </p:nvSpPr>
              <p:spPr>
                <a:xfrm>
                  <a:off x="9863093" y="1548884"/>
                  <a:ext cx="1065320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0010011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8F3ADDB-1293-4A34-A9AC-5255424BACEA}"/>
                    </a:ext>
                  </a:extLst>
                </p:cNvPr>
                <p:cNvCxnSpPr/>
                <p:nvPr/>
              </p:nvCxnSpPr>
              <p:spPr>
                <a:xfrm>
                  <a:off x="9525740" y="1466850"/>
                  <a:ext cx="0" cy="533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FCFACB4-F0F7-42A2-8C38-940F54A2DF20}"/>
                    </a:ext>
                  </a:extLst>
                </p:cNvPr>
                <p:cNvSpPr txBox="1"/>
                <p:nvPr/>
              </p:nvSpPr>
              <p:spPr>
                <a:xfrm>
                  <a:off x="8799503" y="1533980"/>
                  <a:ext cx="5040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rd</a:t>
                  </a:r>
                  <a:endParaRPr lang="en-IN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947F793F-011A-4844-97E6-08FF48F26248}"/>
                    </a:ext>
                  </a:extLst>
                </p:cNvPr>
                <p:cNvCxnSpPr/>
                <p:nvPr/>
              </p:nvCxnSpPr>
              <p:spPr>
                <a:xfrm>
                  <a:off x="8611191" y="1466850"/>
                  <a:ext cx="0" cy="533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8830FE9-8B24-4F9C-A5D8-8D072F7FA65D}"/>
                    </a:ext>
                  </a:extLst>
                </p:cNvPr>
                <p:cNvSpPr txBox="1"/>
                <p:nvPr/>
              </p:nvSpPr>
              <p:spPr>
                <a:xfrm>
                  <a:off x="7468932" y="1519299"/>
                  <a:ext cx="10245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funct3</a:t>
                  </a:r>
                  <a:endParaRPr lang="en-IN" dirty="0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7B0E88B-4318-4E03-9CCF-E53D1ED2A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3197" y="1473905"/>
                  <a:ext cx="0" cy="533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8FAF302-B28D-49A7-8A0E-3F6D13C6591D}"/>
                    </a:ext>
                  </a:extLst>
                </p:cNvPr>
                <p:cNvSpPr txBox="1"/>
                <p:nvPr/>
              </p:nvSpPr>
              <p:spPr>
                <a:xfrm>
                  <a:off x="6482753" y="1519299"/>
                  <a:ext cx="4943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rs1</a:t>
                  </a:r>
                  <a:endParaRPr lang="en-IN" dirty="0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2BBCE57-80A3-4279-974B-E2A3A0DDC74A}"/>
                    </a:ext>
                  </a:extLst>
                </p:cNvPr>
                <p:cNvCxnSpPr/>
                <p:nvPr/>
              </p:nvCxnSpPr>
              <p:spPr>
                <a:xfrm>
                  <a:off x="6339321" y="1473905"/>
                  <a:ext cx="0" cy="533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1F29BB2-7F13-40C2-8330-F676307B30D3}"/>
                    </a:ext>
                  </a:extLst>
                </p:cNvPr>
                <p:cNvSpPr txBox="1"/>
                <p:nvPr/>
              </p:nvSpPr>
              <p:spPr>
                <a:xfrm>
                  <a:off x="2154367" y="1531502"/>
                  <a:ext cx="16419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funct7</a:t>
                  </a:r>
                  <a:endParaRPr lang="en-IN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71026E-7AC9-4C51-BC56-E186D6AA1279}"/>
                  </a:ext>
                </a:extLst>
              </p:cNvPr>
              <p:cNvSpPr txBox="1"/>
              <p:nvPr/>
            </p:nvSpPr>
            <p:spPr>
              <a:xfrm>
                <a:off x="2180229" y="4019390"/>
                <a:ext cx="1256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31-25</a:t>
                </a:r>
                <a:endParaRPr lang="en-IN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E7E075-EA66-4B12-ACEF-04B7C6336AED}"/>
                  </a:ext>
                </a:extLst>
              </p:cNvPr>
              <p:cNvSpPr txBox="1"/>
              <p:nvPr/>
            </p:nvSpPr>
            <p:spPr>
              <a:xfrm>
                <a:off x="6268302" y="3988850"/>
                <a:ext cx="1010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19-15</a:t>
                </a:r>
                <a:endParaRPr lang="en-IN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695E26-44F3-4C32-BE43-2759E0F27648}"/>
                  </a:ext>
                </a:extLst>
              </p:cNvPr>
              <p:cNvSpPr txBox="1"/>
              <p:nvPr/>
            </p:nvSpPr>
            <p:spPr>
              <a:xfrm>
                <a:off x="7352779" y="3988850"/>
                <a:ext cx="1256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14-12</a:t>
                </a:r>
                <a:endParaRPr lang="en-IN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143812-96FD-44A3-815C-AD59471912AF}"/>
                  </a:ext>
                </a:extLst>
              </p:cNvPr>
              <p:cNvSpPr txBox="1"/>
              <p:nvPr/>
            </p:nvSpPr>
            <p:spPr>
              <a:xfrm>
                <a:off x="8494429" y="3988850"/>
                <a:ext cx="1256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11-7</a:t>
                </a:r>
                <a:endParaRPr lang="en-IN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EB71EC-3776-420B-B2CE-83220A1E108E}"/>
                  </a:ext>
                </a:extLst>
              </p:cNvPr>
              <p:cNvSpPr txBox="1"/>
              <p:nvPr/>
            </p:nvSpPr>
            <p:spPr>
              <a:xfrm>
                <a:off x="9823791" y="3992541"/>
                <a:ext cx="1256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6-0</a:t>
                </a:r>
                <a:endParaRPr lang="en-IN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A9BE062-3250-4CD7-96CD-200BB89D040D}"/>
                </a:ext>
              </a:extLst>
            </p:cNvPr>
            <p:cNvSpPr txBox="1"/>
            <p:nvPr/>
          </p:nvSpPr>
          <p:spPr>
            <a:xfrm>
              <a:off x="4832184" y="4899424"/>
              <a:ext cx="858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shamt</a:t>
              </a:r>
              <a:endParaRPr lang="en-IN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21006D-908B-4BEA-ABCE-E4AFB8EFD875}"/>
                </a:ext>
              </a:extLst>
            </p:cNvPr>
            <p:cNvSpPr txBox="1"/>
            <p:nvPr/>
          </p:nvSpPr>
          <p:spPr>
            <a:xfrm>
              <a:off x="4860252" y="4191859"/>
              <a:ext cx="125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24-20</a:t>
              </a:r>
              <a:endParaRPr lang="en-IN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023B79-E773-4696-A4F9-041056DB9C5A}"/>
                </a:ext>
              </a:extLst>
            </p:cNvPr>
            <p:cNvCxnSpPr/>
            <p:nvPr/>
          </p:nvCxnSpPr>
          <p:spPr>
            <a:xfrm>
              <a:off x="4360026" y="4841827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481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B7390E-91FC-45C3-9673-7E3CEC96AB66}"/>
              </a:ext>
            </a:extLst>
          </p:cNvPr>
          <p:cNvGrpSpPr/>
          <p:nvPr/>
        </p:nvGrpSpPr>
        <p:grpSpPr>
          <a:xfrm>
            <a:off x="740638" y="1101257"/>
            <a:ext cx="10115550" cy="1106794"/>
            <a:chOff x="900436" y="2317498"/>
            <a:chExt cx="10115550" cy="110679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B002048-ABB9-4EC8-B1BA-05BCEAE6E339}"/>
                </a:ext>
              </a:extLst>
            </p:cNvPr>
            <p:cNvGrpSpPr/>
            <p:nvPr/>
          </p:nvGrpSpPr>
          <p:grpSpPr>
            <a:xfrm>
              <a:off x="900436" y="2878130"/>
              <a:ext cx="10115550" cy="546162"/>
              <a:chOff x="895350" y="1466850"/>
              <a:chExt cx="10115550" cy="54616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5549C6-65DC-4828-A1DA-FCAD9C2B5EA1}"/>
                  </a:ext>
                </a:extLst>
              </p:cNvPr>
              <p:cNvSpPr/>
              <p:nvPr/>
            </p:nvSpPr>
            <p:spPr>
              <a:xfrm>
                <a:off x="895350" y="1466850"/>
                <a:ext cx="1011555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E3607B-1A34-41E8-B862-EE4498C768EF}"/>
                  </a:ext>
                </a:extLst>
              </p:cNvPr>
              <p:cNvSpPr txBox="1"/>
              <p:nvPr/>
            </p:nvSpPr>
            <p:spPr>
              <a:xfrm>
                <a:off x="9863093" y="1548884"/>
                <a:ext cx="1065320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1100111</a:t>
                </a:r>
                <a:endParaRPr lang="en-IN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6E899BA-F675-464C-B01A-C3A972B3D5D8}"/>
                  </a:ext>
                </a:extLst>
              </p:cNvPr>
              <p:cNvCxnSpPr/>
              <p:nvPr/>
            </p:nvCxnSpPr>
            <p:spPr>
              <a:xfrm>
                <a:off x="9525740" y="1466850"/>
                <a:ext cx="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197F62-A590-4BDA-A6A7-F97082991985}"/>
                  </a:ext>
                </a:extLst>
              </p:cNvPr>
              <p:cNvSpPr txBox="1"/>
              <p:nvPr/>
            </p:nvSpPr>
            <p:spPr>
              <a:xfrm>
                <a:off x="8913181" y="1548884"/>
                <a:ext cx="509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rd</a:t>
                </a:r>
                <a:endParaRPr lang="en-IN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88B594D-BDA2-4593-A06A-6643CF847D49}"/>
                  </a:ext>
                </a:extLst>
              </p:cNvPr>
              <p:cNvCxnSpPr/>
              <p:nvPr/>
            </p:nvCxnSpPr>
            <p:spPr>
              <a:xfrm>
                <a:off x="8666086" y="1479612"/>
                <a:ext cx="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243112-FA3A-4CD0-BC16-E594BA1DFE4A}"/>
                  </a:ext>
                </a:extLst>
              </p:cNvPr>
              <p:cNvSpPr txBox="1"/>
              <p:nvPr/>
            </p:nvSpPr>
            <p:spPr>
              <a:xfrm>
                <a:off x="7538730" y="1526706"/>
                <a:ext cx="1024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funct3</a:t>
                </a:r>
                <a:endParaRPr lang="en-IN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CCFED31-6B97-4964-8685-FA9068834D4C}"/>
                  </a:ext>
                </a:extLst>
              </p:cNvPr>
              <p:cNvCxnSpPr/>
              <p:nvPr/>
            </p:nvCxnSpPr>
            <p:spPr>
              <a:xfrm>
                <a:off x="7205711" y="1466850"/>
                <a:ext cx="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E9478B-0620-4509-A20D-494741C43465}"/>
                  </a:ext>
                </a:extLst>
              </p:cNvPr>
              <p:cNvSpPr txBox="1"/>
              <p:nvPr/>
            </p:nvSpPr>
            <p:spPr>
              <a:xfrm>
                <a:off x="6357167" y="1548884"/>
                <a:ext cx="745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rs1</a:t>
                </a:r>
                <a:endParaRPr lang="en-IN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5A8C488-A8E2-4DAD-98DE-9FBA66F204B3}"/>
                  </a:ext>
                </a:extLst>
              </p:cNvPr>
              <p:cNvCxnSpPr/>
              <p:nvPr/>
            </p:nvCxnSpPr>
            <p:spPr>
              <a:xfrm>
                <a:off x="5953125" y="1466850"/>
                <a:ext cx="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10FF58-6E4E-43F5-A36D-C4468CCDD840}"/>
                  </a:ext>
                </a:extLst>
              </p:cNvPr>
              <p:cNvSpPr txBox="1"/>
              <p:nvPr/>
            </p:nvSpPr>
            <p:spPr>
              <a:xfrm>
                <a:off x="3058635" y="1561646"/>
                <a:ext cx="1641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Imm[11:0]</a:t>
                </a:r>
                <a:endParaRPr lang="en-IN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4A0AA3-95BD-47E2-9A50-00FCA5768295}"/>
                </a:ext>
              </a:extLst>
            </p:cNvPr>
            <p:cNvSpPr txBox="1"/>
            <p:nvPr/>
          </p:nvSpPr>
          <p:spPr>
            <a:xfrm>
              <a:off x="3251167" y="2414002"/>
              <a:ext cx="125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31-20</a:t>
              </a:r>
              <a:endParaRPr lang="en-IN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BA6FCA-2E6A-419F-9C71-84D22B3E41D7}"/>
                </a:ext>
              </a:extLst>
            </p:cNvPr>
            <p:cNvSpPr txBox="1"/>
            <p:nvPr/>
          </p:nvSpPr>
          <p:spPr>
            <a:xfrm>
              <a:off x="8566952" y="2317498"/>
              <a:ext cx="125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11-7</a:t>
              </a:r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C81AB5-DB2B-49CF-A45E-268F32F8E1CE}"/>
                </a:ext>
              </a:extLst>
            </p:cNvPr>
            <p:cNvSpPr txBox="1"/>
            <p:nvPr/>
          </p:nvSpPr>
          <p:spPr>
            <a:xfrm>
              <a:off x="7306424" y="2323879"/>
              <a:ext cx="125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14-12</a:t>
              </a:r>
              <a:endParaRPr lang="en-IN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28525F-A740-4AD3-A719-A1F19B772AB3}"/>
                </a:ext>
              </a:extLst>
            </p:cNvPr>
            <p:cNvSpPr txBox="1"/>
            <p:nvPr/>
          </p:nvSpPr>
          <p:spPr>
            <a:xfrm>
              <a:off x="9744452" y="2365149"/>
              <a:ext cx="125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6-0</a:t>
              </a:r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1B879D-0765-4EF9-86EF-3A26EBEA5407}"/>
                </a:ext>
              </a:extLst>
            </p:cNvPr>
            <p:cNvSpPr txBox="1"/>
            <p:nvPr/>
          </p:nvSpPr>
          <p:spPr>
            <a:xfrm>
              <a:off x="6047740" y="2333183"/>
              <a:ext cx="125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19-15</a:t>
              </a:r>
              <a:endParaRPr lang="en-IN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9F95DE-F6FD-428E-8B34-D24F0E1EF417}"/>
              </a:ext>
            </a:extLst>
          </p:cNvPr>
          <p:cNvGrpSpPr/>
          <p:nvPr/>
        </p:nvGrpSpPr>
        <p:grpSpPr>
          <a:xfrm>
            <a:off x="830167" y="3911342"/>
            <a:ext cx="10115550" cy="1059143"/>
            <a:chOff x="900436" y="2365149"/>
            <a:chExt cx="10115550" cy="105914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FFF701F-C37E-4369-B221-FA35797C3B51}"/>
                </a:ext>
              </a:extLst>
            </p:cNvPr>
            <p:cNvGrpSpPr/>
            <p:nvPr/>
          </p:nvGrpSpPr>
          <p:grpSpPr>
            <a:xfrm>
              <a:off x="900436" y="2878130"/>
              <a:ext cx="10115550" cy="546162"/>
              <a:chOff x="895350" y="1466850"/>
              <a:chExt cx="10115550" cy="54616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FAE2F10-7115-4A69-97D3-A788D6899ADF}"/>
                  </a:ext>
                </a:extLst>
              </p:cNvPr>
              <p:cNvSpPr/>
              <p:nvPr/>
            </p:nvSpPr>
            <p:spPr>
              <a:xfrm>
                <a:off x="895350" y="1466850"/>
                <a:ext cx="10115550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64B878-28E5-4D1C-8338-16E3722FF31A}"/>
                  </a:ext>
                </a:extLst>
              </p:cNvPr>
              <p:cNvSpPr txBox="1"/>
              <p:nvPr/>
            </p:nvSpPr>
            <p:spPr>
              <a:xfrm>
                <a:off x="9863093" y="1548884"/>
                <a:ext cx="1065320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1101111</a:t>
                </a:r>
                <a:endParaRPr lang="en-IN" dirty="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201EA43-0FCB-4374-8C91-FFB6D0A6C726}"/>
                  </a:ext>
                </a:extLst>
              </p:cNvPr>
              <p:cNvCxnSpPr/>
              <p:nvPr/>
            </p:nvCxnSpPr>
            <p:spPr>
              <a:xfrm>
                <a:off x="9525740" y="1466850"/>
                <a:ext cx="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3FBAB32-198A-414F-A857-919A422C63BA}"/>
                  </a:ext>
                </a:extLst>
              </p:cNvPr>
              <p:cNvSpPr txBox="1"/>
              <p:nvPr/>
            </p:nvSpPr>
            <p:spPr>
              <a:xfrm>
                <a:off x="8913181" y="1548884"/>
                <a:ext cx="509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rd</a:t>
                </a:r>
                <a:endParaRPr lang="en-IN" dirty="0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6077FC8-27E5-407C-9673-C1C59573BE91}"/>
                  </a:ext>
                </a:extLst>
              </p:cNvPr>
              <p:cNvCxnSpPr/>
              <p:nvPr/>
            </p:nvCxnSpPr>
            <p:spPr>
              <a:xfrm>
                <a:off x="8666086" y="1479612"/>
                <a:ext cx="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BE61F13-39E4-41EE-B0E3-943D289BEA89}"/>
                  </a:ext>
                </a:extLst>
              </p:cNvPr>
              <p:cNvSpPr txBox="1"/>
              <p:nvPr/>
            </p:nvSpPr>
            <p:spPr>
              <a:xfrm>
                <a:off x="3058635" y="1561646"/>
                <a:ext cx="3262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Imm[20|10:1|11|19:12]</a:t>
                </a:r>
                <a:endParaRPr lang="en-IN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D75333-6342-4DED-904B-D5DBCB1A6CA8}"/>
                </a:ext>
              </a:extLst>
            </p:cNvPr>
            <p:cNvSpPr txBox="1"/>
            <p:nvPr/>
          </p:nvSpPr>
          <p:spPr>
            <a:xfrm>
              <a:off x="4616097" y="2365149"/>
              <a:ext cx="125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31-12</a:t>
              </a:r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F9C1E0-2E3C-452C-8DB6-2A5FF770C650}"/>
                </a:ext>
              </a:extLst>
            </p:cNvPr>
            <p:cNvSpPr txBox="1"/>
            <p:nvPr/>
          </p:nvSpPr>
          <p:spPr>
            <a:xfrm>
              <a:off x="8671172" y="2365149"/>
              <a:ext cx="125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11-7</a:t>
              </a:r>
              <a:endParaRPr lang="en-IN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05E084-3BC5-4FF8-8F12-C8B1CBC9A2CC}"/>
                </a:ext>
              </a:extLst>
            </p:cNvPr>
            <p:cNvSpPr txBox="1"/>
            <p:nvPr/>
          </p:nvSpPr>
          <p:spPr>
            <a:xfrm>
              <a:off x="9744452" y="2365149"/>
              <a:ext cx="125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6-0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62328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138</Words>
  <Application>Microsoft Office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Rajdeep Parmar</dc:creator>
  <cp:lastModifiedBy>Rajdeep Parmar</cp:lastModifiedBy>
  <cp:revision>10</cp:revision>
  <dcterms:created xsi:type="dcterms:W3CDTF">2021-04-04T07:12:02Z</dcterms:created>
  <dcterms:modified xsi:type="dcterms:W3CDTF">2021-04-20T06:01:44Z</dcterms:modified>
</cp:coreProperties>
</file>