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33"/>
  </p:notesMasterIdLst>
  <p:sldIdLst>
    <p:sldId id="277" r:id="rId6"/>
    <p:sldId id="278" r:id="rId7"/>
    <p:sldId id="285" r:id="rId8"/>
    <p:sldId id="286" r:id="rId9"/>
    <p:sldId id="265" r:id="rId10"/>
    <p:sldId id="279" r:id="rId11"/>
    <p:sldId id="280" r:id="rId12"/>
    <p:sldId id="282" r:id="rId13"/>
    <p:sldId id="284" r:id="rId14"/>
    <p:sldId id="256" r:id="rId15"/>
    <p:sldId id="257" r:id="rId16"/>
    <p:sldId id="258" r:id="rId17"/>
    <p:sldId id="259" r:id="rId18"/>
    <p:sldId id="260" r:id="rId19"/>
    <p:sldId id="262" r:id="rId20"/>
    <p:sldId id="261" r:id="rId21"/>
    <p:sldId id="263" r:id="rId22"/>
    <p:sldId id="264" r:id="rId23"/>
    <p:sldId id="287" r:id="rId24"/>
    <p:sldId id="288" r:id="rId25"/>
    <p:sldId id="289" r:id="rId26"/>
    <p:sldId id="281" r:id="rId27"/>
    <p:sldId id="283" r:id="rId28"/>
    <p:sldId id="291" r:id="rId29"/>
    <p:sldId id="292"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F2925-66D0-45B4-A82F-4552AA76A9F0}" v="3" dt="2021-04-11T14:10:33.357"/>
    <p1510:client id="{75FA8EB9-ADAA-439A-A823-8FCEE64B3D1D}" v="1479" dt="2021-04-11T15:08:13.076"/>
    <p1510:client id="{94F93549-DC78-4AB0-92A3-F8750F09AAB8}" v="1261" dt="2021-04-11T17:26:43.278"/>
    <p1510:client id="{D5F0D331-288B-4C0C-9EA8-944E9B8A0A22}" v="2052" dt="2021-04-11T16:44:35.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i, Raj M" userId="S::rdesai87@gatech.edu::b7179470-40f3-4d81-9359-ba4520196046" providerId="AD" clId="Web-{2B0F2925-66D0-45B4-A82F-4552AA76A9F0}"/>
    <pc:docChg chg="modSld">
      <pc:chgData name="Desai, Raj M" userId="S::rdesai87@gatech.edu::b7179470-40f3-4d81-9359-ba4520196046" providerId="AD" clId="Web-{2B0F2925-66D0-45B4-A82F-4552AA76A9F0}" dt="2021-04-11T14:10:33.325" v="0" actId="20577"/>
      <pc:docMkLst>
        <pc:docMk/>
      </pc:docMkLst>
      <pc:sldChg chg="modSp">
        <pc:chgData name="Desai, Raj M" userId="S::rdesai87@gatech.edu::b7179470-40f3-4d81-9359-ba4520196046" providerId="AD" clId="Web-{2B0F2925-66D0-45B4-A82F-4552AA76A9F0}" dt="2021-04-11T14:10:33.325" v="0" actId="20577"/>
        <pc:sldMkLst>
          <pc:docMk/>
          <pc:sldMk cId="114805905" sldId="281"/>
        </pc:sldMkLst>
        <pc:spChg chg="mod">
          <ac:chgData name="Desai, Raj M" userId="S::rdesai87@gatech.edu::b7179470-40f3-4d81-9359-ba4520196046" providerId="AD" clId="Web-{2B0F2925-66D0-45B4-A82F-4552AA76A9F0}" dt="2021-04-11T14:10:33.325" v="0" actId="20577"/>
          <ac:spMkLst>
            <pc:docMk/>
            <pc:sldMk cId="114805905" sldId="281"/>
            <ac:spMk id="7" creationId="{3C903AB8-7F49-420C-B5EA-19EDB0DDF23F}"/>
          </ac:spMkLst>
        </pc:spChg>
      </pc:sldChg>
    </pc:docChg>
  </pc:docChgLst>
  <pc:docChgLst>
    <pc:chgData name="Sukanya Iyer" userId="e4ccb32d-1db0-4de6-850e-6dca34ff00cb" providerId="ADAL" clId="{94F93549-DC78-4AB0-92A3-F8750F09AAB8}"/>
    <pc:docChg chg="undo custSel addSld delSld modSld sldOrd">
      <pc:chgData name="Sukanya Iyer" userId="e4ccb32d-1db0-4de6-850e-6dca34ff00cb" providerId="ADAL" clId="{94F93549-DC78-4AB0-92A3-F8750F09AAB8}" dt="2021-04-11T17:26:43.278" v="1557" actId="1076"/>
      <pc:docMkLst>
        <pc:docMk/>
      </pc:docMkLst>
      <pc:sldChg chg="modSp mod">
        <pc:chgData name="Sukanya Iyer" userId="e4ccb32d-1db0-4de6-850e-6dca34ff00cb" providerId="ADAL" clId="{94F93549-DC78-4AB0-92A3-F8750F09AAB8}" dt="2021-04-11T17:25:27.035" v="1548" actId="123"/>
        <pc:sldMkLst>
          <pc:docMk/>
          <pc:sldMk cId="1736117938" sldId="256"/>
        </pc:sldMkLst>
        <pc:spChg chg="mod">
          <ac:chgData name="Sukanya Iyer" userId="e4ccb32d-1db0-4de6-850e-6dca34ff00cb" providerId="ADAL" clId="{94F93549-DC78-4AB0-92A3-F8750F09AAB8}" dt="2021-04-11T16:15:38.643" v="1485" actId="2711"/>
          <ac:spMkLst>
            <pc:docMk/>
            <pc:sldMk cId="1736117938" sldId="256"/>
            <ac:spMk id="4" creationId="{90EC07E7-A1D1-40D3-8AC8-18F2C5CDBB12}"/>
          </ac:spMkLst>
        </pc:spChg>
        <pc:spChg chg="mod">
          <ac:chgData name="Sukanya Iyer" userId="e4ccb32d-1db0-4de6-850e-6dca34ff00cb" providerId="ADAL" clId="{94F93549-DC78-4AB0-92A3-F8750F09AAB8}" dt="2021-04-11T17:25:27.035" v="1548" actId="123"/>
          <ac:spMkLst>
            <pc:docMk/>
            <pc:sldMk cId="1736117938" sldId="256"/>
            <ac:spMk id="5" creationId="{644DBA43-B9A8-4015-837B-357BFFF759E0}"/>
          </ac:spMkLst>
        </pc:spChg>
        <pc:graphicFrameChg chg="mod modGraphic">
          <ac:chgData name="Sukanya Iyer" userId="e4ccb32d-1db0-4de6-850e-6dca34ff00cb" providerId="ADAL" clId="{94F93549-DC78-4AB0-92A3-F8750F09AAB8}" dt="2021-04-11T16:18:41.488" v="1509"/>
          <ac:graphicFrameMkLst>
            <pc:docMk/>
            <pc:sldMk cId="1736117938" sldId="256"/>
            <ac:graphicFrameMk id="2" creationId="{456858C3-E1A7-4B43-B1FC-7882ABDB6227}"/>
          </ac:graphicFrameMkLst>
        </pc:graphicFrameChg>
      </pc:sldChg>
      <pc:sldChg chg="modSp mod">
        <pc:chgData name="Sukanya Iyer" userId="e4ccb32d-1db0-4de6-850e-6dca34ff00cb" providerId="ADAL" clId="{94F93549-DC78-4AB0-92A3-F8750F09AAB8}" dt="2021-04-11T17:25:31.172" v="1549" actId="123"/>
        <pc:sldMkLst>
          <pc:docMk/>
          <pc:sldMk cId="3843001997" sldId="257"/>
        </pc:sldMkLst>
        <pc:spChg chg="mod">
          <ac:chgData name="Sukanya Iyer" userId="e4ccb32d-1db0-4de6-850e-6dca34ff00cb" providerId="ADAL" clId="{94F93549-DC78-4AB0-92A3-F8750F09AAB8}" dt="2021-04-11T16:15:31.778" v="1484" actId="2711"/>
          <ac:spMkLst>
            <pc:docMk/>
            <pc:sldMk cId="3843001997" sldId="257"/>
            <ac:spMk id="2" creationId="{40C8D15F-1A68-4853-8614-DA6DA124C834}"/>
          </ac:spMkLst>
        </pc:spChg>
        <pc:spChg chg="mod">
          <ac:chgData name="Sukanya Iyer" userId="e4ccb32d-1db0-4de6-850e-6dca34ff00cb" providerId="ADAL" clId="{94F93549-DC78-4AB0-92A3-F8750F09AAB8}" dt="2021-04-11T17:25:31.172" v="1549" actId="123"/>
          <ac:spMkLst>
            <pc:docMk/>
            <pc:sldMk cId="3843001997" sldId="257"/>
            <ac:spMk id="3" creationId="{56198736-7485-4BE5-98A3-C65CEA93E7FC}"/>
          </ac:spMkLst>
        </pc:spChg>
      </pc:sldChg>
      <pc:sldChg chg="modSp mod">
        <pc:chgData name="Sukanya Iyer" userId="e4ccb32d-1db0-4de6-850e-6dca34ff00cb" providerId="ADAL" clId="{94F93549-DC78-4AB0-92A3-F8750F09AAB8}" dt="2021-04-11T17:25:37.174" v="1550" actId="123"/>
        <pc:sldMkLst>
          <pc:docMk/>
          <pc:sldMk cId="4187557872" sldId="258"/>
        </pc:sldMkLst>
        <pc:spChg chg="mod">
          <ac:chgData name="Sukanya Iyer" userId="e4ccb32d-1db0-4de6-850e-6dca34ff00cb" providerId="ADAL" clId="{94F93549-DC78-4AB0-92A3-F8750F09AAB8}" dt="2021-04-11T16:17:06.185" v="1494" actId="2711"/>
          <ac:spMkLst>
            <pc:docMk/>
            <pc:sldMk cId="4187557872" sldId="258"/>
            <ac:spMk id="2" creationId="{6F63CB67-8CDF-4511-874A-7702F702340E}"/>
          </ac:spMkLst>
        </pc:spChg>
        <pc:spChg chg="mod">
          <ac:chgData name="Sukanya Iyer" userId="e4ccb32d-1db0-4de6-850e-6dca34ff00cb" providerId="ADAL" clId="{94F93549-DC78-4AB0-92A3-F8750F09AAB8}" dt="2021-04-11T17:25:37.174" v="1550" actId="123"/>
          <ac:spMkLst>
            <pc:docMk/>
            <pc:sldMk cId="4187557872" sldId="258"/>
            <ac:spMk id="3" creationId="{BBFF316E-AF7A-4EB8-8722-CA05102A1E4E}"/>
          </ac:spMkLst>
        </pc:spChg>
      </pc:sldChg>
      <pc:sldChg chg="modSp mod">
        <pc:chgData name="Sukanya Iyer" userId="e4ccb32d-1db0-4de6-850e-6dca34ff00cb" providerId="ADAL" clId="{94F93549-DC78-4AB0-92A3-F8750F09AAB8}" dt="2021-04-11T17:25:41.717" v="1551" actId="123"/>
        <pc:sldMkLst>
          <pc:docMk/>
          <pc:sldMk cId="1101700904" sldId="259"/>
        </pc:sldMkLst>
        <pc:spChg chg="mod">
          <ac:chgData name="Sukanya Iyer" userId="e4ccb32d-1db0-4de6-850e-6dca34ff00cb" providerId="ADAL" clId="{94F93549-DC78-4AB0-92A3-F8750F09AAB8}" dt="2021-04-11T16:17:20.858" v="1495" actId="2711"/>
          <ac:spMkLst>
            <pc:docMk/>
            <pc:sldMk cId="1101700904" sldId="259"/>
            <ac:spMk id="2" creationId="{AE42B374-3A39-4BDB-B214-B61DC13B6937}"/>
          </ac:spMkLst>
        </pc:spChg>
        <pc:spChg chg="mod">
          <ac:chgData name="Sukanya Iyer" userId="e4ccb32d-1db0-4de6-850e-6dca34ff00cb" providerId="ADAL" clId="{94F93549-DC78-4AB0-92A3-F8750F09AAB8}" dt="2021-04-11T17:25:41.717" v="1551" actId="123"/>
          <ac:spMkLst>
            <pc:docMk/>
            <pc:sldMk cId="1101700904" sldId="259"/>
            <ac:spMk id="3" creationId="{A28F8195-5330-4DC9-9A23-16A114AC384C}"/>
          </ac:spMkLst>
        </pc:spChg>
      </pc:sldChg>
      <pc:sldChg chg="modSp mod">
        <pc:chgData name="Sukanya Iyer" userId="e4ccb32d-1db0-4de6-850e-6dca34ff00cb" providerId="ADAL" clId="{94F93549-DC78-4AB0-92A3-F8750F09AAB8}" dt="2021-04-11T17:25:46.421" v="1552" actId="123"/>
        <pc:sldMkLst>
          <pc:docMk/>
          <pc:sldMk cId="1973681052" sldId="260"/>
        </pc:sldMkLst>
        <pc:spChg chg="mod">
          <ac:chgData name="Sukanya Iyer" userId="e4ccb32d-1db0-4de6-850e-6dca34ff00cb" providerId="ADAL" clId="{94F93549-DC78-4AB0-92A3-F8750F09AAB8}" dt="2021-04-11T16:17:50.633" v="1498" actId="2711"/>
          <ac:spMkLst>
            <pc:docMk/>
            <pc:sldMk cId="1973681052" sldId="260"/>
            <ac:spMk id="2" creationId="{A0DE537C-C650-4F19-B663-3A771EB253C0}"/>
          </ac:spMkLst>
        </pc:spChg>
        <pc:spChg chg="mod">
          <ac:chgData name="Sukanya Iyer" userId="e4ccb32d-1db0-4de6-850e-6dca34ff00cb" providerId="ADAL" clId="{94F93549-DC78-4AB0-92A3-F8750F09AAB8}" dt="2021-04-11T17:25:46.421" v="1552" actId="123"/>
          <ac:spMkLst>
            <pc:docMk/>
            <pc:sldMk cId="1973681052" sldId="260"/>
            <ac:spMk id="3" creationId="{D0CDB0F8-B19B-4733-AF31-B08380144B11}"/>
          </ac:spMkLst>
        </pc:spChg>
      </pc:sldChg>
      <pc:sldChg chg="modSp mod">
        <pc:chgData name="Sukanya Iyer" userId="e4ccb32d-1db0-4de6-850e-6dca34ff00cb" providerId="ADAL" clId="{94F93549-DC78-4AB0-92A3-F8750F09AAB8}" dt="2021-04-11T17:24:54.506" v="1545" actId="123"/>
        <pc:sldMkLst>
          <pc:docMk/>
          <pc:sldMk cId="1278023603" sldId="261"/>
        </pc:sldMkLst>
        <pc:spChg chg="mod">
          <ac:chgData name="Sukanya Iyer" userId="e4ccb32d-1db0-4de6-850e-6dca34ff00cb" providerId="ADAL" clId="{94F93549-DC78-4AB0-92A3-F8750F09AAB8}" dt="2021-04-11T16:19:09.129" v="1514" actId="404"/>
          <ac:spMkLst>
            <pc:docMk/>
            <pc:sldMk cId="1278023603" sldId="261"/>
            <ac:spMk id="2" creationId="{032CFD33-0D08-4204-825C-FCAC1806106A}"/>
          </ac:spMkLst>
        </pc:spChg>
        <pc:spChg chg="mod">
          <ac:chgData name="Sukanya Iyer" userId="e4ccb32d-1db0-4de6-850e-6dca34ff00cb" providerId="ADAL" clId="{94F93549-DC78-4AB0-92A3-F8750F09AAB8}" dt="2021-04-11T17:24:54.506" v="1545" actId="123"/>
          <ac:spMkLst>
            <pc:docMk/>
            <pc:sldMk cId="1278023603" sldId="261"/>
            <ac:spMk id="3" creationId="{55A90338-DDCD-4AC7-823F-A7B0623F3307}"/>
          </ac:spMkLst>
        </pc:spChg>
      </pc:sldChg>
      <pc:sldChg chg="modSp mod">
        <pc:chgData name="Sukanya Iyer" userId="e4ccb32d-1db0-4de6-850e-6dca34ff00cb" providerId="ADAL" clId="{94F93549-DC78-4AB0-92A3-F8750F09AAB8}" dt="2021-04-11T17:25:51.773" v="1553" actId="123"/>
        <pc:sldMkLst>
          <pc:docMk/>
          <pc:sldMk cId="1065880330" sldId="262"/>
        </pc:sldMkLst>
        <pc:spChg chg="mod">
          <ac:chgData name="Sukanya Iyer" userId="e4ccb32d-1db0-4de6-850e-6dca34ff00cb" providerId="ADAL" clId="{94F93549-DC78-4AB0-92A3-F8750F09AAB8}" dt="2021-04-11T16:17:59.524" v="1499" actId="2711"/>
          <ac:spMkLst>
            <pc:docMk/>
            <pc:sldMk cId="1065880330" sldId="262"/>
            <ac:spMk id="5" creationId="{C11C03B3-498B-49A5-9219-AD584B7C43F2}"/>
          </ac:spMkLst>
        </pc:spChg>
        <pc:spChg chg="mod">
          <ac:chgData name="Sukanya Iyer" userId="e4ccb32d-1db0-4de6-850e-6dca34ff00cb" providerId="ADAL" clId="{94F93549-DC78-4AB0-92A3-F8750F09AAB8}" dt="2021-04-11T17:25:51.773" v="1553" actId="123"/>
          <ac:spMkLst>
            <pc:docMk/>
            <pc:sldMk cId="1065880330" sldId="262"/>
            <ac:spMk id="6" creationId="{BBD9FB32-330A-4631-AFDB-2436BAEE54AC}"/>
          </ac:spMkLst>
        </pc:spChg>
      </pc:sldChg>
      <pc:sldChg chg="modSp mod">
        <pc:chgData name="Sukanya Iyer" userId="e4ccb32d-1db0-4de6-850e-6dca34ff00cb" providerId="ADAL" clId="{94F93549-DC78-4AB0-92A3-F8750F09AAB8}" dt="2021-04-11T17:24:49.148" v="1544" actId="123"/>
        <pc:sldMkLst>
          <pc:docMk/>
          <pc:sldMk cId="169257246" sldId="263"/>
        </pc:sldMkLst>
        <pc:spChg chg="mod">
          <ac:chgData name="Sukanya Iyer" userId="e4ccb32d-1db0-4de6-850e-6dca34ff00cb" providerId="ADAL" clId="{94F93549-DC78-4AB0-92A3-F8750F09AAB8}" dt="2021-04-11T16:19:29.017" v="1516" actId="1076"/>
          <ac:spMkLst>
            <pc:docMk/>
            <pc:sldMk cId="169257246" sldId="263"/>
            <ac:spMk id="2" creationId="{0AB79AB5-DCAB-4453-9FEA-3135723668F2}"/>
          </ac:spMkLst>
        </pc:spChg>
        <pc:spChg chg="mod">
          <ac:chgData name="Sukanya Iyer" userId="e4ccb32d-1db0-4de6-850e-6dca34ff00cb" providerId="ADAL" clId="{94F93549-DC78-4AB0-92A3-F8750F09AAB8}" dt="2021-04-11T17:24:49.148" v="1544" actId="123"/>
          <ac:spMkLst>
            <pc:docMk/>
            <pc:sldMk cId="169257246" sldId="263"/>
            <ac:spMk id="3" creationId="{4AD961CF-EAA9-4003-B5D7-F15833887270}"/>
          </ac:spMkLst>
        </pc:spChg>
        <pc:graphicFrameChg chg="mod modGraphic">
          <ac:chgData name="Sukanya Iyer" userId="e4ccb32d-1db0-4de6-850e-6dca34ff00cb" providerId="ADAL" clId="{94F93549-DC78-4AB0-92A3-F8750F09AAB8}" dt="2021-04-11T16:18:32.874" v="1508"/>
          <ac:graphicFrameMkLst>
            <pc:docMk/>
            <pc:sldMk cId="169257246" sldId="263"/>
            <ac:graphicFrameMk id="5" creationId="{D1E7B87D-21B3-4757-8F98-89CA593DE9A0}"/>
          </ac:graphicFrameMkLst>
        </pc:graphicFrameChg>
      </pc:sldChg>
      <pc:sldChg chg="modSp mod">
        <pc:chgData name="Sukanya Iyer" userId="e4ccb32d-1db0-4de6-850e-6dca34ff00cb" providerId="ADAL" clId="{94F93549-DC78-4AB0-92A3-F8750F09AAB8}" dt="2021-04-11T17:26:20.095" v="1554" actId="1076"/>
        <pc:sldMkLst>
          <pc:docMk/>
          <pc:sldMk cId="2649887474" sldId="264"/>
        </pc:sldMkLst>
        <pc:spChg chg="mod">
          <ac:chgData name="Sukanya Iyer" userId="e4ccb32d-1db0-4de6-850e-6dca34ff00cb" providerId="ADAL" clId="{94F93549-DC78-4AB0-92A3-F8750F09AAB8}" dt="2021-04-11T16:19:46.274" v="1519" actId="2711"/>
          <ac:spMkLst>
            <pc:docMk/>
            <pc:sldMk cId="2649887474" sldId="264"/>
            <ac:spMk id="2" creationId="{DD1E456B-001E-4048-9C34-A19E231FF4D2}"/>
          </ac:spMkLst>
        </pc:spChg>
        <pc:spChg chg="mod">
          <ac:chgData name="Sukanya Iyer" userId="e4ccb32d-1db0-4de6-850e-6dca34ff00cb" providerId="ADAL" clId="{94F93549-DC78-4AB0-92A3-F8750F09AAB8}" dt="2021-04-11T17:26:20.095" v="1554" actId="1076"/>
          <ac:spMkLst>
            <pc:docMk/>
            <pc:sldMk cId="2649887474" sldId="264"/>
            <ac:spMk id="3" creationId="{6C5C4A1B-38F7-478E-9674-5CD8FBF897A6}"/>
          </ac:spMkLst>
        </pc:spChg>
      </pc:sldChg>
      <pc:sldChg chg="modSp new mod">
        <pc:chgData name="Sukanya Iyer" userId="e4ccb32d-1db0-4de6-850e-6dca34ff00cb" providerId="ADAL" clId="{94F93549-DC78-4AB0-92A3-F8750F09AAB8}" dt="2021-04-11T16:16:37.110" v="1493" actId="2711"/>
        <pc:sldMkLst>
          <pc:docMk/>
          <pc:sldMk cId="656225106" sldId="265"/>
        </pc:sldMkLst>
        <pc:spChg chg="mod">
          <ac:chgData name="Sukanya Iyer" userId="e4ccb32d-1db0-4de6-850e-6dca34ff00cb" providerId="ADAL" clId="{94F93549-DC78-4AB0-92A3-F8750F09AAB8}" dt="2021-04-11T14:10:23.475" v="1250" actId="6549"/>
          <ac:spMkLst>
            <pc:docMk/>
            <pc:sldMk cId="656225106" sldId="265"/>
            <ac:spMk id="2" creationId="{177A1B46-6EA5-4926-A06B-8F178B2886AE}"/>
          </ac:spMkLst>
        </pc:spChg>
        <pc:spChg chg="mod">
          <ac:chgData name="Sukanya Iyer" userId="e4ccb32d-1db0-4de6-850e-6dca34ff00cb" providerId="ADAL" clId="{94F93549-DC78-4AB0-92A3-F8750F09AAB8}" dt="2021-04-11T16:16:37.110" v="1493" actId="2711"/>
          <ac:spMkLst>
            <pc:docMk/>
            <pc:sldMk cId="656225106" sldId="265"/>
            <ac:spMk id="3" creationId="{86EB9B4A-CCCC-4154-A5D0-00FC4B374F61}"/>
          </ac:spMkLst>
        </pc:spChg>
      </pc:sldChg>
      <pc:sldChg chg="add del">
        <pc:chgData name="Sukanya Iyer" userId="e4ccb32d-1db0-4de6-850e-6dca34ff00cb" providerId="ADAL" clId="{94F93549-DC78-4AB0-92A3-F8750F09AAB8}" dt="2021-04-11T03:28:01.225" v="34" actId="47"/>
        <pc:sldMkLst>
          <pc:docMk/>
          <pc:sldMk cId="1571147518" sldId="266"/>
        </pc:sldMkLst>
      </pc:sldChg>
      <pc:sldChg chg="add del ord">
        <pc:chgData name="Sukanya Iyer" userId="e4ccb32d-1db0-4de6-850e-6dca34ff00cb" providerId="ADAL" clId="{94F93549-DC78-4AB0-92A3-F8750F09AAB8}" dt="2021-04-11T03:28:09.785" v="38" actId="47"/>
        <pc:sldMkLst>
          <pc:docMk/>
          <pc:sldMk cId="2789775945" sldId="266"/>
        </pc:sldMkLst>
      </pc:sldChg>
      <pc:sldChg chg="modSp add del mod ord">
        <pc:chgData name="Sukanya Iyer" userId="e4ccb32d-1db0-4de6-850e-6dca34ff00cb" providerId="ADAL" clId="{94F93549-DC78-4AB0-92A3-F8750F09AAB8}" dt="2021-04-11T15:45:20.343" v="1464" actId="403"/>
        <pc:sldMkLst>
          <pc:docMk/>
          <pc:sldMk cId="2549843585" sldId="277"/>
        </pc:sldMkLst>
        <pc:spChg chg="mod">
          <ac:chgData name="Sukanya Iyer" userId="e4ccb32d-1db0-4de6-850e-6dca34ff00cb" providerId="ADAL" clId="{94F93549-DC78-4AB0-92A3-F8750F09AAB8}" dt="2021-04-11T15:45:20.343" v="1464" actId="403"/>
          <ac:spMkLst>
            <pc:docMk/>
            <pc:sldMk cId="2549843585" sldId="277"/>
            <ac:spMk id="2" creationId="{9C0E95FB-AFDA-C24E-BDC1-87184FFF62A0}"/>
          </ac:spMkLst>
        </pc:spChg>
        <pc:spChg chg="mod">
          <ac:chgData name="Sukanya Iyer" userId="e4ccb32d-1db0-4de6-850e-6dca34ff00cb" providerId="ADAL" clId="{94F93549-DC78-4AB0-92A3-F8750F09AAB8}" dt="2021-04-11T15:44:46.589" v="1463" actId="20577"/>
          <ac:spMkLst>
            <pc:docMk/>
            <pc:sldMk cId="2549843585" sldId="277"/>
            <ac:spMk id="3" creationId="{B7E66134-3B68-CA46-9583-81F439EB81A2}"/>
          </ac:spMkLst>
        </pc:spChg>
      </pc:sldChg>
      <pc:sldChg chg="modSp add mod ord">
        <pc:chgData name="Sukanya Iyer" userId="e4ccb32d-1db0-4de6-850e-6dca34ff00cb" providerId="ADAL" clId="{94F93549-DC78-4AB0-92A3-F8750F09AAB8}" dt="2021-04-11T17:22:54.637" v="1530" actId="12"/>
        <pc:sldMkLst>
          <pc:docMk/>
          <pc:sldMk cId="549595252" sldId="278"/>
        </pc:sldMkLst>
        <pc:spChg chg="mod">
          <ac:chgData name="Sukanya Iyer" userId="e4ccb32d-1db0-4de6-850e-6dca34ff00cb" providerId="ADAL" clId="{94F93549-DC78-4AB0-92A3-F8750F09AAB8}" dt="2021-04-11T17:22:54.637" v="1530" actId="12"/>
          <ac:spMkLst>
            <pc:docMk/>
            <pc:sldMk cId="549595252" sldId="278"/>
            <ac:spMk id="2" creationId="{177A1B46-6EA5-4926-A06B-8F178B2886AE}"/>
          </ac:spMkLst>
        </pc:spChg>
        <pc:spChg chg="mod">
          <ac:chgData name="Sukanya Iyer" userId="e4ccb32d-1db0-4de6-850e-6dca34ff00cb" providerId="ADAL" clId="{94F93549-DC78-4AB0-92A3-F8750F09AAB8}" dt="2021-04-11T16:16:12.008" v="1491" actId="2711"/>
          <ac:spMkLst>
            <pc:docMk/>
            <pc:sldMk cId="549595252" sldId="278"/>
            <ac:spMk id="3" creationId="{86EB9B4A-CCCC-4154-A5D0-00FC4B374F61}"/>
          </ac:spMkLst>
        </pc:spChg>
      </pc:sldChg>
      <pc:sldChg chg="new del">
        <pc:chgData name="Sukanya Iyer" userId="e4ccb32d-1db0-4de6-850e-6dca34ff00cb" providerId="ADAL" clId="{94F93549-DC78-4AB0-92A3-F8750F09AAB8}" dt="2021-04-11T03:33:38.237" v="115" actId="680"/>
        <pc:sldMkLst>
          <pc:docMk/>
          <pc:sldMk cId="3176727185" sldId="278"/>
        </pc:sldMkLst>
      </pc:sldChg>
      <pc:sldChg chg="addSp delSp modSp new mod setBg">
        <pc:chgData name="Sukanya Iyer" userId="e4ccb32d-1db0-4de6-850e-6dca34ff00cb" providerId="ADAL" clId="{94F93549-DC78-4AB0-92A3-F8750F09AAB8}" dt="2021-04-11T16:16:33.376" v="1492" actId="2711"/>
        <pc:sldMkLst>
          <pc:docMk/>
          <pc:sldMk cId="2554733429" sldId="279"/>
        </pc:sldMkLst>
        <pc:spChg chg="del mod">
          <ac:chgData name="Sukanya Iyer" userId="e4ccb32d-1db0-4de6-850e-6dca34ff00cb" providerId="ADAL" clId="{94F93549-DC78-4AB0-92A3-F8750F09AAB8}" dt="2021-04-11T03:40:07.782" v="208" actId="478"/>
          <ac:spMkLst>
            <pc:docMk/>
            <pc:sldMk cId="2554733429" sldId="279"/>
            <ac:spMk id="2" creationId="{2F7C862C-F4BD-4316-834B-DC59D9F2CC1C}"/>
          </ac:spMkLst>
        </pc:spChg>
        <pc:spChg chg="del">
          <ac:chgData name="Sukanya Iyer" userId="e4ccb32d-1db0-4de6-850e-6dca34ff00cb" providerId="ADAL" clId="{94F93549-DC78-4AB0-92A3-F8750F09AAB8}" dt="2021-04-11T03:44:15.342" v="251" actId="478"/>
          <ac:spMkLst>
            <pc:docMk/>
            <pc:sldMk cId="2554733429" sldId="279"/>
            <ac:spMk id="3" creationId="{8AD07344-9258-4B82-869D-55A8A8B44800}"/>
          </ac:spMkLst>
        </pc:spChg>
        <pc:spChg chg="del mod">
          <ac:chgData name="Sukanya Iyer" userId="e4ccb32d-1db0-4de6-850e-6dca34ff00cb" providerId="ADAL" clId="{94F93549-DC78-4AB0-92A3-F8750F09AAB8}" dt="2021-04-11T03:44:17.991" v="253" actId="478"/>
          <ac:spMkLst>
            <pc:docMk/>
            <pc:sldMk cId="2554733429" sldId="279"/>
            <ac:spMk id="4" creationId="{AAC517BD-4CE0-43D1-8DF1-1CE6EF93BDE4}"/>
          </ac:spMkLst>
        </pc:spChg>
        <pc:spChg chg="add del mod">
          <ac:chgData name="Sukanya Iyer" userId="e4ccb32d-1db0-4de6-850e-6dca34ff00cb" providerId="ADAL" clId="{94F93549-DC78-4AB0-92A3-F8750F09AAB8}" dt="2021-04-11T03:40:10.275" v="210" actId="478"/>
          <ac:spMkLst>
            <pc:docMk/>
            <pc:sldMk cId="2554733429" sldId="279"/>
            <ac:spMk id="6" creationId="{421AD7D9-B6A1-47F4-90C2-D814804D785B}"/>
          </ac:spMkLst>
        </pc:spChg>
        <pc:spChg chg="add mod">
          <ac:chgData name="Sukanya Iyer" userId="e4ccb32d-1db0-4de6-850e-6dca34ff00cb" providerId="ADAL" clId="{94F93549-DC78-4AB0-92A3-F8750F09AAB8}" dt="2021-04-11T16:16:33.376" v="1492" actId="2711"/>
          <ac:spMkLst>
            <pc:docMk/>
            <pc:sldMk cId="2554733429" sldId="279"/>
            <ac:spMk id="7" creationId="{6F8EFEA9-9833-44F6-83FF-11A9D0F0A874}"/>
          </ac:spMkLst>
        </pc:spChg>
        <pc:spChg chg="add mod">
          <ac:chgData name="Sukanya Iyer" userId="e4ccb32d-1db0-4de6-850e-6dca34ff00cb" providerId="ADAL" clId="{94F93549-DC78-4AB0-92A3-F8750F09AAB8}" dt="2021-04-11T05:03:41.076" v="751" actId="404"/>
          <ac:spMkLst>
            <pc:docMk/>
            <pc:sldMk cId="2554733429" sldId="279"/>
            <ac:spMk id="15" creationId="{C3266DC9-898D-45BE-994E-B551494A8B3B}"/>
          </ac:spMkLst>
        </pc:spChg>
        <pc:spChg chg="add del">
          <ac:chgData name="Sukanya Iyer" userId="e4ccb32d-1db0-4de6-850e-6dca34ff00cb" providerId="ADAL" clId="{94F93549-DC78-4AB0-92A3-F8750F09AAB8}" dt="2021-04-11T03:44:26.993" v="256" actId="26606"/>
          <ac:spMkLst>
            <pc:docMk/>
            <pc:sldMk cId="2554733429" sldId="279"/>
            <ac:spMk id="18" creationId="{33E72FA3-BD00-444A-AD9B-E6C3D069CDE3}"/>
          </ac:spMkLst>
        </pc:spChg>
        <pc:spChg chg="add mod">
          <ac:chgData name="Sukanya Iyer" userId="e4ccb32d-1db0-4de6-850e-6dca34ff00cb" providerId="ADAL" clId="{94F93549-DC78-4AB0-92A3-F8750F09AAB8}" dt="2021-04-11T05:05:36.289" v="837" actId="20577"/>
          <ac:spMkLst>
            <pc:docMk/>
            <pc:sldMk cId="2554733429" sldId="279"/>
            <ac:spMk id="29" creationId="{6663AC97-7E58-4792-813C-F3F3BFEA8E1D}"/>
          </ac:spMkLst>
        </pc:spChg>
        <pc:picChg chg="add del mod ord">
          <ac:chgData name="Sukanya Iyer" userId="e4ccb32d-1db0-4de6-850e-6dca34ff00cb" providerId="ADAL" clId="{94F93549-DC78-4AB0-92A3-F8750F09AAB8}" dt="2021-04-11T04:18:04.012" v="393" actId="478"/>
          <ac:picMkLst>
            <pc:docMk/>
            <pc:sldMk cId="2554733429" sldId="279"/>
            <ac:picMk id="8" creationId="{185EE15A-C82D-4C3A-8EAC-D2EE8BCC485C}"/>
          </ac:picMkLst>
        </pc:picChg>
        <pc:picChg chg="add del mod ord">
          <ac:chgData name="Sukanya Iyer" userId="e4ccb32d-1db0-4de6-850e-6dca34ff00cb" providerId="ADAL" clId="{94F93549-DC78-4AB0-92A3-F8750F09AAB8}" dt="2021-04-11T04:18:04.012" v="393" actId="478"/>
          <ac:picMkLst>
            <pc:docMk/>
            <pc:sldMk cId="2554733429" sldId="279"/>
            <ac:picMk id="9" creationId="{16102C46-B867-4EC4-93B5-8DE163191F14}"/>
          </ac:picMkLst>
        </pc:picChg>
        <pc:picChg chg="add del mod">
          <ac:chgData name="Sukanya Iyer" userId="e4ccb32d-1db0-4de6-850e-6dca34ff00cb" providerId="ADAL" clId="{94F93549-DC78-4AB0-92A3-F8750F09AAB8}" dt="2021-04-11T04:18:04.012" v="393" actId="478"/>
          <ac:picMkLst>
            <pc:docMk/>
            <pc:sldMk cId="2554733429" sldId="279"/>
            <ac:picMk id="10" creationId="{E9843C15-A327-497C-AFD0-05406C18C27A}"/>
          </ac:picMkLst>
        </pc:picChg>
        <pc:picChg chg="add del mod">
          <ac:chgData name="Sukanya Iyer" userId="e4ccb32d-1db0-4de6-850e-6dca34ff00cb" providerId="ADAL" clId="{94F93549-DC78-4AB0-92A3-F8750F09AAB8}" dt="2021-04-11T04:18:04.012" v="393" actId="478"/>
          <ac:picMkLst>
            <pc:docMk/>
            <pc:sldMk cId="2554733429" sldId="279"/>
            <ac:picMk id="11" creationId="{94F61313-C88F-4817-A28C-E79555AC8F62}"/>
          </ac:picMkLst>
        </pc:picChg>
        <pc:picChg chg="add del mod">
          <ac:chgData name="Sukanya Iyer" userId="e4ccb32d-1db0-4de6-850e-6dca34ff00cb" providerId="ADAL" clId="{94F93549-DC78-4AB0-92A3-F8750F09AAB8}" dt="2021-04-11T04:18:04.012" v="393" actId="478"/>
          <ac:picMkLst>
            <pc:docMk/>
            <pc:sldMk cId="2554733429" sldId="279"/>
            <ac:picMk id="12" creationId="{62CE068E-0107-47F2-A134-A757773169A0}"/>
          </ac:picMkLst>
        </pc:picChg>
        <pc:picChg chg="add del mod">
          <ac:chgData name="Sukanya Iyer" userId="e4ccb32d-1db0-4de6-850e-6dca34ff00cb" providerId="ADAL" clId="{94F93549-DC78-4AB0-92A3-F8750F09AAB8}" dt="2021-04-11T04:18:04.012" v="393" actId="478"/>
          <ac:picMkLst>
            <pc:docMk/>
            <pc:sldMk cId="2554733429" sldId="279"/>
            <ac:picMk id="13" creationId="{CF3FAF16-7C96-4D5F-91EC-1B441035CB9E}"/>
          </ac:picMkLst>
        </pc:picChg>
        <pc:picChg chg="add mod">
          <ac:chgData name="Sukanya Iyer" userId="e4ccb32d-1db0-4de6-850e-6dca34ff00cb" providerId="ADAL" clId="{94F93549-DC78-4AB0-92A3-F8750F09AAB8}" dt="2021-04-11T05:03:13.400" v="746" actId="1076"/>
          <ac:picMkLst>
            <pc:docMk/>
            <pc:sldMk cId="2554733429" sldId="279"/>
            <ac:picMk id="16" creationId="{4D4E333F-A0E7-4944-A5CE-32CCAA36EE4F}"/>
          </ac:picMkLst>
        </pc:picChg>
        <pc:picChg chg="add mod">
          <ac:chgData name="Sukanya Iyer" userId="e4ccb32d-1db0-4de6-850e-6dca34ff00cb" providerId="ADAL" clId="{94F93549-DC78-4AB0-92A3-F8750F09AAB8}" dt="2021-04-11T05:03:25.806" v="749" actId="1076"/>
          <ac:picMkLst>
            <pc:docMk/>
            <pc:sldMk cId="2554733429" sldId="279"/>
            <ac:picMk id="17" creationId="{685A1DBF-18A1-4BF2-8F21-0E3BD83B0D66}"/>
          </ac:picMkLst>
        </pc:picChg>
        <pc:picChg chg="add mod">
          <ac:chgData name="Sukanya Iyer" userId="e4ccb32d-1db0-4de6-850e-6dca34ff00cb" providerId="ADAL" clId="{94F93549-DC78-4AB0-92A3-F8750F09AAB8}" dt="2021-04-11T05:03:22.287" v="748" actId="1076"/>
          <ac:picMkLst>
            <pc:docMk/>
            <pc:sldMk cId="2554733429" sldId="279"/>
            <ac:picMk id="19" creationId="{A38E8526-499E-4F97-97B5-A9423F549147}"/>
          </ac:picMkLst>
        </pc:picChg>
        <pc:picChg chg="add mod ord">
          <ac:chgData name="Sukanya Iyer" userId="e4ccb32d-1db0-4de6-850e-6dca34ff00cb" providerId="ADAL" clId="{94F93549-DC78-4AB0-92A3-F8750F09AAB8}" dt="2021-04-11T05:03:13.400" v="746" actId="1076"/>
          <ac:picMkLst>
            <pc:docMk/>
            <pc:sldMk cId="2554733429" sldId="279"/>
            <ac:picMk id="20" creationId="{C8A2AE93-163B-4619-A9AF-CF15DD7903F3}"/>
          </ac:picMkLst>
        </pc:picChg>
        <pc:picChg chg="add mod">
          <ac:chgData name="Sukanya Iyer" userId="e4ccb32d-1db0-4de6-850e-6dca34ff00cb" providerId="ADAL" clId="{94F93549-DC78-4AB0-92A3-F8750F09AAB8}" dt="2021-04-11T04:18:18.459" v="397"/>
          <ac:picMkLst>
            <pc:docMk/>
            <pc:sldMk cId="2554733429" sldId="279"/>
            <ac:picMk id="21" creationId="{AA2FD259-4A29-4376-B34B-3F2F56B8B80B}"/>
          </ac:picMkLst>
        </pc:picChg>
        <pc:picChg chg="add mod">
          <ac:chgData name="Sukanya Iyer" userId="e4ccb32d-1db0-4de6-850e-6dca34ff00cb" providerId="ADAL" clId="{94F93549-DC78-4AB0-92A3-F8750F09AAB8}" dt="2021-04-11T04:18:18.459" v="397"/>
          <ac:picMkLst>
            <pc:docMk/>
            <pc:sldMk cId="2554733429" sldId="279"/>
            <ac:picMk id="22" creationId="{228CB4B7-CC67-434A-9BD4-A40F9314B53D}"/>
          </ac:picMkLst>
        </pc:picChg>
        <pc:picChg chg="add mod">
          <ac:chgData name="Sukanya Iyer" userId="e4ccb32d-1db0-4de6-850e-6dca34ff00cb" providerId="ADAL" clId="{94F93549-DC78-4AB0-92A3-F8750F09AAB8}" dt="2021-04-11T04:18:18.459" v="397"/>
          <ac:picMkLst>
            <pc:docMk/>
            <pc:sldMk cId="2554733429" sldId="279"/>
            <ac:picMk id="23" creationId="{889D024F-054F-4D6E-91FD-2847645AC5F6}"/>
          </ac:picMkLst>
        </pc:picChg>
        <pc:picChg chg="add mod">
          <ac:chgData name="Sukanya Iyer" userId="e4ccb32d-1db0-4de6-850e-6dca34ff00cb" providerId="ADAL" clId="{94F93549-DC78-4AB0-92A3-F8750F09AAB8}" dt="2021-04-11T04:18:18.459" v="397"/>
          <ac:picMkLst>
            <pc:docMk/>
            <pc:sldMk cId="2554733429" sldId="279"/>
            <ac:picMk id="24" creationId="{A60392C9-B0B5-4C8F-85A5-8CEAB44901C6}"/>
          </ac:picMkLst>
        </pc:picChg>
        <pc:picChg chg="add mod">
          <ac:chgData name="Sukanya Iyer" userId="e4ccb32d-1db0-4de6-850e-6dca34ff00cb" providerId="ADAL" clId="{94F93549-DC78-4AB0-92A3-F8750F09AAB8}" dt="2021-04-11T04:18:18.459" v="397"/>
          <ac:picMkLst>
            <pc:docMk/>
            <pc:sldMk cId="2554733429" sldId="279"/>
            <ac:picMk id="25" creationId="{2C30879E-4D08-4A21-8180-27DF9E382484}"/>
          </ac:picMkLst>
        </pc:picChg>
        <pc:picChg chg="add mod">
          <ac:chgData name="Sukanya Iyer" userId="e4ccb32d-1db0-4de6-850e-6dca34ff00cb" providerId="ADAL" clId="{94F93549-DC78-4AB0-92A3-F8750F09AAB8}" dt="2021-04-11T04:18:18.459" v="397"/>
          <ac:picMkLst>
            <pc:docMk/>
            <pc:sldMk cId="2554733429" sldId="279"/>
            <ac:picMk id="26" creationId="{67939567-B46D-4281-A811-0D63125AB947}"/>
          </ac:picMkLst>
        </pc:picChg>
        <pc:picChg chg="add mod">
          <ac:chgData name="Sukanya Iyer" userId="e4ccb32d-1db0-4de6-850e-6dca34ff00cb" providerId="ADAL" clId="{94F93549-DC78-4AB0-92A3-F8750F09AAB8}" dt="2021-04-11T05:03:13.400" v="746" actId="1076"/>
          <ac:picMkLst>
            <pc:docMk/>
            <pc:sldMk cId="2554733429" sldId="279"/>
            <ac:picMk id="27" creationId="{042DC51C-D90B-4EC2-8F2B-B8B37EEB817A}"/>
          </ac:picMkLst>
        </pc:picChg>
        <pc:picChg chg="add mod">
          <ac:chgData name="Sukanya Iyer" userId="e4ccb32d-1db0-4de6-850e-6dca34ff00cb" providerId="ADAL" clId="{94F93549-DC78-4AB0-92A3-F8750F09AAB8}" dt="2021-04-11T05:03:27.490" v="750" actId="1076"/>
          <ac:picMkLst>
            <pc:docMk/>
            <pc:sldMk cId="2554733429" sldId="279"/>
            <ac:picMk id="28" creationId="{5756FBD0-80DA-4F07-B18E-DD7A57A09DCB}"/>
          </ac:picMkLst>
        </pc:picChg>
      </pc:sldChg>
      <pc:sldChg chg="addSp delSp modSp add mod">
        <pc:chgData name="Sukanya Iyer" userId="e4ccb32d-1db0-4de6-850e-6dca34ff00cb" providerId="ADAL" clId="{94F93549-DC78-4AB0-92A3-F8750F09AAB8}" dt="2021-04-11T16:15:54.884" v="1488" actId="2711"/>
        <pc:sldMkLst>
          <pc:docMk/>
          <pc:sldMk cId="1187546563" sldId="280"/>
        </pc:sldMkLst>
        <pc:spChg chg="del">
          <ac:chgData name="Sukanya Iyer" userId="e4ccb32d-1db0-4de6-850e-6dca34ff00cb" providerId="ADAL" clId="{94F93549-DC78-4AB0-92A3-F8750F09AAB8}" dt="2021-04-11T03:46:57.386" v="289" actId="478"/>
          <ac:spMkLst>
            <pc:docMk/>
            <pc:sldMk cId="1187546563" sldId="280"/>
            <ac:spMk id="3" creationId="{8AD07344-9258-4B82-869D-55A8A8B44800}"/>
          </ac:spMkLst>
        </pc:spChg>
        <pc:spChg chg="del">
          <ac:chgData name="Sukanya Iyer" userId="e4ccb32d-1db0-4de6-850e-6dca34ff00cb" providerId="ADAL" clId="{94F93549-DC78-4AB0-92A3-F8750F09AAB8}" dt="2021-04-11T03:46:57.386" v="289" actId="478"/>
          <ac:spMkLst>
            <pc:docMk/>
            <pc:sldMk cId="1187546563" sldId="280"/>
            <ac:spMk id="4" creationId="{AAC517BD-4CE0-43D1-8DF1-1CE6EF93BDE4}"/>
          </ac:spMkLst>
        </pc:spChg>
        <pc:spChg chg="mod">
          <ac:chgData name="Sukanya Iyer" userId="e4ccb32d-1db0-4de6-850e-6dca34ff00cb" providerId="ADAL" clId="{94F93549-DC78-4AB0-92A3-F8750F09AAB8}" dt="2021-04-11T16:15:54.884" v="1488" actId="2711"/>
          <ac:spMkLst>
            <pc:docMk/>
            <pc:sldMk cId="1187546563" sldId="280"/>
            <ac:spMk id="7" creationId="{6F8EFEA9-9833-44F6-83FF-11A9D0F0A874}"/>
          </ac:spMkLst>
        </pc:spChg>
        <pc:spChg chg="add mod">
          <ac:chgData name="Sukanya Iyer" userId="e4ccb32d-1db0-4de6-850e-6dca34ff00cb" providerId="ADAL" clId="{94F93549-DC78-4AB0-92A3-F8750F09AAB8}" dt="2021-04-11T05:03:55.488" v="755" actId="404"/>
          <ac:spMkLst>
            <pc:docMk/>
            <pc:sldMk cId="1187546563" sldId="280"/>
            <ac:spMk id="13" creationId="{10B9F3DC-4C8D-4BC6-830E-767550C4B990}"/>
          </ac:spMkLst>
        </pc:spChg>
        <pc:spChg chg="add mod">
          <ac:chgData name="Sukanya Iyer" userId="e4ccb32d-1db0-4de6-850e-6dca34ff00cb" providerId="ADAL" clId="{94F93549-DC78-4AB0-92A3-F8750F09AAB8}" dt="2021-04-11T05:05:28.207" v="831" actId="20577"/>
          <ac:spMkLst>
            <pc:docMk/>
            <pc:sldMk cId="1187546563" sldId="280"/>
            <ac:spMk id="14" creationId="{FE5D5E4E-36CD-4B27-AA3B-1BE8D755F286}"/>
          </ac:spMkLst>
        </pc:spChg>
        <pc:picChg chg="add mod modCrop">
          <ac:chgData name="Sukanya Iyer" userId="e4ccb32d-1db0-4de6-850e-6dca34ff00cb" providerId="ADAL" clId="{94F93549-DC78-4AB0-92A3-F8750F09AAB8}" dt="2021-04-11T05:04:10.361" v="769" actId="1076"/>
          <ac:picMkLst>
            <pc:docMk/>
            <pc:sldMk cId="1187546563" sldId="280"/>
            <ac:picMk id="5" creationId="{73B2A0D9-C896-4888-922B-EDE5E4E442EA}"/>
          </ac:picMkLst>
        </pc:picChg>
        <pc:picChg chg="add mod modCrop">
          <ac:chgData name="Sukanya Iyer" userId="e4ccb32d-1db0-4de6-850e-6dca34ff00cb" providerId="ADAL" clId="{94F93549-DC78-4AB0-92A3-F8750F09AAB8}" dt="2021-04-11T05:04:07.458" v="768" actId="1076"/>
          <ac:picMkLst>
            <pc:docMk/>
            <pc:sldMk cId="1187546563" sldId="280"/>
            <ac:picMk id="6" creationId="{3FBACF94-8E89-449B-9BE4-52782AD5ADB7}"/>
          </ac:picMkLst>
        </pc:picChg>
        <pc:picChg chg="add mod modCrop">
          <ac:chgData name="Sukanya Iyer" userId="e4ccb32d-1db0-4de6-850e-6dca34ff00cb" providerId="ADAL" clId="{94F93549-DC78-4AB0-92A3-F8750F09AAB8}" dt="2021-04-11T05:04:10.361" v="769" actId="1076"/>
          <ac:picMkLst>
            <pc:docMk/>
            <pc:sldMk cId="1187546563" sldId="280"/>
            <ac:picMk id="8" creationId="{FD8F87A4-CC18-44D3-9F90-B00E973B7F94}"/>
          </ac:picMkLst>
        </pc:picChg>
        <pc:picChg chg="add mod modCrop">
          <ac:chgData name="Sukanya Iyer" userId="e4ccb32d-1db0-4de6-850e-6dca34ff00cb" providerId="ADAL" clId="{94F93549-DC78-4AB0-92A3-F8750F09AAB8}" dt="2021-04-11T05:04:07.458" v="768" actId="1076"/>
          <ac:picMkLst>
            <pc:docMk/>
            <pc:sldMk cId="1187546563" sldId="280"/>
            <ac:picMk id="9" creationId="{41304AD9-CBBF-4A73-8285-CA29D9560D8C}"/>
          </ac:picMkLst>
        </pc:picChg>
        <pc:picChg chg="add mod modCrop">
          <ac:chgData name="Sukanya Iyer" userId="e4ccb32d-1db0-4de6-850e-6dca34ff00cb" providerId="ADAL" clId="{94F93549-DC78-4AB0-92A3-F8750F09AAB8}" dt="2021-04-11T05:04:10.361" v="769" actId="1076"/>
          <ac:picMkLst>
            <pc:docMk/>
            <pc:sldMk cId="1187546563" sldId="280"/>
            <ac:picMk id="10" creationId="{F9F6E8BE-ED8F-4A15-ADA9-C8C7EF319706}"/>
          </ac:picMkLst>
        </pc:picChg>
        <pc:picChg chg="add mod modCrop">
          <ac:chgData name="Sukanya Iyer" userId="e4ccb32d-1db0-4de6-850e-6dca34ff00cb" providerId="ADAL" clId="{94F93549-DC78-4AB0-92A3-F8750F09AAB8}" dt="2021-04-11T05:04:07.458" v="768" actId="1076"/>
          <ac:picMkLst>
            <pc:docMk/>
            <pc:sldMk cId="1187546563" sldId="280"/>
            <ac:picMk id="11" creationId="{FA89FF43-AE05-4197-9FF3-522241F605AF}"/>
          </ac:picMkLst>
        </pc:picChg>
        <pc:picChg chg="add mod modCrop">
          <ac:chgData name="Sukanya Iyer" userId="e4ccb32d-1db0-4de6-850e-6dca34ff00cb" providerId="ADAL" clId="{94F93549-DC78-4AB0-92A3-F8750F09AAB8}" dt="2021-04-11T05:04:07.458" v="768" actId="1076"/>
          <ac:picMkLst>
            <pc:docMk/>
            <pc:sldMk cId="1187546563" sldId="280"/>
            <ac:picMk id="12" creationId="{B9FD18FE-E095-4BCE-A6FA-136A5D68AF22}"/>
          </ac:picMkLst>
        </pc:picChg>
      </pc:sldChg>
      <pc:sldChg chg="modSp mod">
        <pc:chgData name="Sukanya Iyer" userId="e4ccb32d-1db0-4de6-850e-6dca34ff00cb" providerId="ADAL" clId="{94F93549-DC78-4AB0-92A3-F8750F09AAB8}" dt="2021-04-11T17:24:27.418" v="1539" actId="123"/>
        <pc:sldMkLst>
          <pc:docMk/>
          <pc:sldMk cId="114805905" sldId="281"/>
        </pc:sldMkLst>
        <pc:spChg chg="mod">
          <ac:chgData name="Sukanya Iyer" userId="e4ccb32d-1db0-4de6-850e-6dca34ff00cb" providerId="ADAL" clId="{94F93549-DC78-4AB0-92A3-F8750F09AAB8}" dt="2021-04-11T16:20:30.904" v="1523" actId="2711"/>
          <ac:spMkLst>
            <pc:docMk/>
            <pc:sldMk cId="114805905" sldId="281"/>
            <ac:spMk id="2" creationId="{1DB89965-86D1-4CD4-BEA3-7CC4E9C15D12}"/>
          </ac:spMkLst>
        </pc:spChg>
        <pc:spChg chg="mod">
          <ac:chgData name="Sukanya Iyer" userId="e4ccb32d-1db0-4de6-850e-6dca34ff00cb" providerId="ADAL" clId="{94F93549-DC78-4AB0-92A3-F8750F09AAB8}" dt="2021-04-11T17:24:27.418" v="1539" actId="123"/>
          <ac:spMkLst>
            <pc:docMk/>
            <pc:sldMk cId="114805905" sldId="281"/>
            <ac:spMk id="3" creationId="{038B5C9A-988F-418E-A73B-6A9E81FAD90D}"/>
          </ac:spMkLst>
        </pc:spChg>
      </pc:sldChg>
      <pc:sldChg chg="addSp delSp modSp new mod">
        <pc:chgData name="Sukanya Iyer" userId="e4ccb32d-1db0-4de6-850e-6dca34ff00cb" providerId="ADAL" clId="{94F93549-DC78-4AB0-92A3-F8750F09AAB8}" dt="2021-04-11T17:25:19.285" v="1546" actId="123"/>
        <pc:sldMkLst>
          <pc:docMk/>
          <pc:sldMk cId="73605635" sldId="282"/>
        </pc:sldMkLst>
        <pc:spChg chg="del mod">
          <ac:chgData name="Sukanya Iyer" userId="e4ccb32d-1db0-4de6-850e-6dca34ff00cb" providerId="ADAL" clId="{94F93549-DC78-4AB0-92A3-F8750F09AAB8}" dt="2021-04-11T05:29:00.333" v="1173" actId="478"/>
          <ac:spMkLst>
            <pc:docMk/>
            <pc:sldMk cId="73605635" sldId="282"/>
            <ac:spMk id="2" creationId="{79D66D88-10E0-46E5-92E1-7EA8390F9A6B}"/>
          </ac:spMkLst>
        </pc:spChg>
        <pc:spChg chg="del">
          <ac:chgData name="Sukanya Iyer" userId="e4ccb32d-1db0-4de6-850e-6dca34ff00cb" providerId="ADAL" clId="{94F93549-DC78-4AB0-92A3-F8750F09AAB8}" dt="2021-04-11T04:40:52.900" v="570" actId="478"/>
          <ac:spMkLst>
            <pc:docMk/>
            <pc:sldMk cId="73605635" sldId="282"/>
            <ac:spMk id="3" creationId="{AA59BC0F-0716-4355-8A45-CA890B327683}"/>
          </ac:spMkLst>
        </pc:spChg>
        <pc:spChg chg="del">
          <ac:chgData name="Sukanya Iyer" userId="e4ccb32d-1db0-4de6-850e-6dca34ff00cb" providerId="ADAL" clId="{94F93549-DC78-4AB0-92A3-F8750F09AAB8}" dt="2021-04-11T04:40:51.410" v="569" actId="478"/>
          <ac:spMkLst>
            <pc:docMk/>
            <pc:sldMk cId="73605635" sldId="282"/>
            <ac:spMk id="4" creationId="{B9CE782E-3C31-4A29-BC47-6CD499A17C11}"/>
          </ac:spMkLst>
        </pc:spChg>
        <pc:spChg chg="add del mod">
          <ac:chgData name="Sukanya Iyer" userId="e4ccb32d-1db0-4de6-850e-6dca34ff00cb" providerId="ADAL" clId="{94F93549-DC78-4AB0-92A3-F8750F09AAB8}" dt="2021-04-11T04:59:46.068" v="705" actId="478"/>
          <ac:spMkLst>
            <pc:docMk/>
            <pc:sldMk cId="73605635" sldId="282"/>
            <ac:spMk id="7" creationId="{3781EEBA-917E-4EFD-9F1A-3E95EB22A8A3}"/>
          </ac:spMkLst>
        </pc:spChg>
        <pc:spChg chg="add del mod">
          <ac:chgData name="Sukanya Iyer" userId="e4ccb32d-1db0-4de6-850e-6dca34ff00cb" providerId="ADAL" clId="{94F93549-DC78-4AB0-92A3-F8750F09AAB8}" dt="2021-04-11T04:59:28.221" v="698" actId="478"/>
          <ac:spMkLst>
            <pc:docMk/>
            <pc:sldMk cId="73605635" sldId="282"/>
            <ac:spMk id="8" creationId="{5C8C7B66-3BC7-4DBC-8643-15785BFA6E6B}"/>
          </ac:spMkLst>
        </pc:spChg>
        <pc:spChg chg="add mod">
          <ac:chgData name="Sukanya Iyer" userId="e4ccb32d-1db0-4de6-850e-6dca34ff00cb" providerId="ADAL" clId="{94F93549-DC78-4AB0-92A3-F8750F09AAB8}" dt="2021-04-11T05:22:49.271" v="932" actId="1076"/>
          <ac:spMkLst>
            <pc:docMk/>
            <pc:sldMk cId="73605635" sldId="282"/>
            <ac:spMk id="9" creationId="{07982F92-FEAE-48D7-A13B-8776B5C91867}"/>
          </ac:spMkLst>
        </pc:spChg>
        <pc:spChg chg="add mod">
          <ac:chgData name="Sukanya Iyer" userId="e4ccb32d-1db0-4de6-850e-6dca34ff00cb" providerId="ADAL" clId="{94F93549-DC78-4AB0-92A3-F8750F09AAB8}" dt="2021-04-11T05:24:15.515" v="951" actId="20577"/>
          <ac:spMkLst>
            <pc:docMk/>
            <pc:sldMk cId="73605635" sldId="282"/>
            <ac:spMk id="10" creationId="{21930C56-60E5-4FC3-AD0D-3351C0FEC544}"/>
          </ac:spMkLst>
        </pc:spChg>
        <pc:spChg chg="add mod">
          <ac:chgData name="Sukanya Iyer" userId="e4ccb32d-1db0-4de6-850e-6dca34ff00cb" providerId="ADAL" clId="{94F93549-DC78-4AB0-92A3-F8750F09AAB8}" dt="2021-04-11T17:25:19.285" v="1546" actId="123"/>
          <ac:spMkLst>
            <pc:docMk/>
            <pc:sldMk cId="73605635" sldId="282"/>
            <ac:spMk id="11" creationId="{C501CCCE-F1B2-4C9F-9E7D-AF1726AD849C}"/>
          </ac:spMkLst>
        </pc:spChg>
        <pc:spChg chg="add del mod">
          <ac:chgData name="Sukanya Iyer" userId="e4ccb32d-1db0-4de6-850e-6dca34ff00cb" providerId="ADAL" clId="{94F93549-DC78-4AB0-92A3-F8750F09AAB8}" dt="2021-04-11T05:28:57.140" v="1172"/>
          <ac:spMkLst>
            <pc:docMk/>
            <pc:sldMk cId="73605635" sldId="282"/>
            <ac:spMk id="14" creationId="{7442FC5D-C416-4B51-A1E2-514A12957630}"/>
          </ac:spMkLst>
        </pc:spChg>
        <pc:spChg chg="add del mod">
          <ac:chgData name="Sukanya Iyer" userId="e4ccb32d-1db0-4de6-850e-6dca34ff00cb" providerId="ADAL" clId="{94F93549-DC78-4AB0-92A3-F8750F09AAB8}" dt="2021-04-11T05:29:01.708" v="1174" actId="478"/>
          <ac:spMkLst>
            <pc:docMk/>
            <pc:sldMk cId="73605635" sldId="282"/>
            <ac:spMk id="16" creationId="{8FBAF68E-7FE2-499D-AA9F-CA07A3385B60}"/>
          </ac:spMkLst>
        </pc:spChg>
        <pc:spChg chg="add mod">
          <ac:chgData name="Sukanya Iyer" userId="e4ccb32d-1db0-4de6-850e-6dca34ff00cb" providerId="ADAL" clId="{94F93549-DC78-4AB0-92A3-F8750F09AAB8}" dt="2021-04-11T16:15:48.078" v="1487" actId="2711"/>
          <ac:spMkLst>
            <pc:docMk/>
            <pc:sldMk cId="73605635" sldId="282"/>
            <ac:spMk id="17" creationId="{8F70C268-1CBF-4021-95B1-3388D872F71D}"/>
          </ac:spMkLst>
        </pc:spChg>
        <pc:picChg chg="add mod modCrop">
          <ac:chgData name="Sukanya Iyer" userId="e4ccb32d-1db0-4de6-850e-6dca34ff00cb" providerId="ADAL" clId="{94F93549-DC78-4AB0-92A3-F8750F09AAB8}" dt="2021-04-11T05:21:57.044" v="925" actId="1076"/>
          <ac:picMkLst>
            <pc:docMk/>
            <pc:sldMk cId="73605635" sldId="282"/>
            <ac:picMk id="5" creationId="{30BAD8D1-1374-426E-98F7-9DEE986E9E9C}"/>
          </ac:picMkLst>
        </pc:picChg>
        <pc:picChg chg="add mod modCrop">
          <ac:chgData name="Sukanya Iyer" userId="e4ccb32d-1db0-4de6-850e-6dca34ff00cb" providerId="ADAL" clId="{94F93549-DC78-4AB0-92A3-F8750F09AAB8}" dt="2021-04-11T05:23:38.482" v="937" actId="732"/>
          <ac:picMkLst>
            <pc:docMk/>
            <pc:sldMk cId="73605635" sldId="282"/>
            <ac:picMk id="6" creationId="{DB04422C-4453-4D93-9DF2-98DCB5D09AAC}"/>
          </ac:picMkLst>
        </pc:picChg>
        <pc:picChg chg="add mod modCrop">
          <ac:chgData name="Sukanya Iyer" userId="e4ccb32d-1db0-4de6-850e-6dca34ff00cb" providerId="ADAL" clId="{94F93549-DC78-4AB0-92A3-F8750F09AAB8}" dt="2021-04-11T05:23:13.406" v="934" actId="732"/>
          <ac:picMkLst>
            <pc:docMk/>
            <pc:sldMk cId="73605635" sldId="282"/>
            <ac:picMk id="12" creationId="{5F48D1C6-47F7-4259-8B50-117088BADD5B}"/>
          </ac:picMkLst>
        </pc:picChg>
        <pc:picChg chg="add mod ord">
          <ac:chgData name="Sukanya Iyer" userId="e4ccb32d-1db0-4de6-850e-6dca34ff00cb" providerId="ADAL" clId="{94F93549-DC78-4AB0-92A3-F8750F09AAB8}" dt="2021-04-11T05:22:59.251" v="933" actId="167"/>
          <ac:picMkLst>
            <pc:docMk/>
            <pc:sldMk cId="73605635" sldId="282"/>
            <ac:picMk id="13" creationId="{19E8DE9A-8F15-4872-9918-423BD3B396BD}"/>
          </ac:picMkLst>
        </pc:picChg>
      </pc:sldChg>
      <pc:sldChg chg="modSp mod">
        <pc:chgData name="Sukanya Iyer" userId="e4ccb32d-1db0-4de6-850e-6dca34ff00cb" providerId="ADAL" clId="{94F93549-DC78-4AB0-92A3-F8750F09AAB8}" dt="2021-04-11T17:24:23.416" v="1538" actId="123"/>
        <pc:sldMkLst>
          <pc:docMk/>
          <pc:sldMk cId="2174547327" sldId="283"/>
        </pc:sldMkLst>
        <pc:spChg chg="mod">
          <ac:chgData name="Sukanya Iyer" userId="e4ccb32d-1db0-4de6-850e-6dca34ff00cb" providerId="ADAL" clId="{94F93549-DC78-4AB0-92A3-F8750F09AAB8}" dt="2021-04-11T16:20:42.337" v="1524" actId="2711"/>
          <ac:spMkLst>
            <pc:docMk/>
            <pc:sldMk cId="2174547327" sldId="283"/>
            <ac:spMk id="5" creationId="{D0AAF2AD-A224-4E33-97D5-BAC7D50DE4CF}"/>
          </ac:spMkLst>
        </pc:spChg>
        <pc:spChg chg="mod">
          <ac:chgData name="Sukanya Iyer" userId="e4ccb32d-1db0-4de6-850e-6dca34ff00cb" providerId="ADAL" clId="{94F93549-DC78-4AB0-92A3-F8750F09AAB8}" dt="2021-04-11T17:24:23.416" v="1538" actId="123"/>
          <ac:spMkLst>
            <pc:docMk/>
            <pc:sldMk cId="2174547327" sldId="283"/>
            <ac:spMk id="6" creationId="{28AE0D97-AA9E-4EBC-B382-F0CE760BB429}"/>
          </ac:spMkLst>
        </pc:spChg>
      </pc:sldChg>
      <pc:sldChg chg="addSp delSp modSp new mod">
        <pc:chgData name="Sukanya Iyer" userId="e4ccb32d-1db0-4de6-850e-6dca34ff00cb" providerId="ADAL" clId="{94F93549-DC78-4AB0-92A3-F8750F09AAB8}" dt="2021-04-11T17:25:22.679" v="1547" actId="123"/>
        <pc:sldMkLst>
          <pc:docMk/>
          <pc:sldMk cId="3921870596" sldId="284"/>
        </pc:sldMkLst>
        <pc:spChg chg="add del">
          <ac:chgData name="Sukanya Iyer" userId="e4ccb32d-1db0-4de6-850e-6dca34ff00cb" providerId="ADAL" clId="{94F93549-DC78-4AB0-92A3-F8750F09AAB8}" dt="2021-04-11T05:07:05.235" v="858" actId="478"/>
          <ac:spMkLst>
            <pc:docMk/>
            <pc:sldMk cId="3921870596" sldId="284"/>
            <ac:spMk id="2" creationId="{F9CD59BF-A60D-402A-977A-50F13D166D36}"/>
          </ac:spMkLst>
        </pc:spChg>
        <pc:spChg chg="del">
          <ac:chgData name="Sukanya Iyer" userId="e4ccb32d-1db0-4de6-850e-6dca34ff00cb" providerId="ADAL" clId="{94F93549-DC78-4AB0-92A3-F8750F09AAB8}" dt="2021-04-11T05:05:55.994" v="845" actId="478"/>
          <ac:spMkLst>
            <pc:docMk/>
            <pc:sldMk cId="3921870596" sldId="284"/>
            <ac:spMk id="3" creationId="{25BE1AC0-268D-44A9-B471-021CA7EB1F5A}"/>
          </ac:spMkLst>
        </pc:spChg>
        <pc:spChg chg="del">
          <ac:chgData name="Sukanya Iyer" userId="e4ccb32d-1db0-4de6-850e-6dca34ff00cb" providerId="ADAL" clId="{94F93549-DC78-4AB0-92A3-F8750F09AAB8}" dt="2021-04-11T05:06:00.697" v="848" actId="478"/>
          <ac:spMkLst>
            <pc:docMk/>
            <pc:sldMk cId="3921870596" sldId="284"/>
            <ac:spMk id="4" creationId="{BB6C1AD7-9B04-40F5-85D7-0EEB6EF7B7A5}"/>
          </ac:spMkLst>
        </pc:spChg>
        <pc:spChg chg="add del mod">
          <ac:chgData name="Sukanya Iyer" userId="e4ccb32d-1db0-4de6-850e-6dca34ff00cb" providerId="ADAL" clId="{94F93549-DC78-4AB0-92A3-F8750F09AAB8}" dt="2021-04-11T05:29:22.053" v="1206" actId="478"/>
          <ac:spMkLst>
            <pc:docMk/>
            <pc:sldMk cId="3921870596" sldId="284"/>
            <ac:spMk id="7" creationId="{21421D1E-5E06-478F-AE0E-20312C866E56}"/>
          </ac:spMkLst>
        </pc:spChg>
        <pc:spChg chg="add mod">
          <ac:chgData name="Sukanya Iyer" userId="e4ccb32d-1db0-4de6-850e-6dca34ff00cb" providerId="ADAL" clId="{94F93549-DC78-4AB0-92A3-F8750F09AAB8}" dt="2021-04-11T17:25:22.679" v="1547" actId="123"/>
          <ac:spMkLst>
            <pc:docMk/>
            <pc:sldMk cId="3921870596" sldId="284"/>
            <ac:spMk id="9" creationId="{917BB4A5-68E4-4D50-84E9-044ADADEB747}"/>
          </ac:spMkLst>
        </pc:spChg>
        <pc:spChg chg="add mod">
          <ac:chgData name="Sukanya Iyer" userId="e4ccb32d-1db0-4de6-850e-6dca34ff00cb" providerId="ADAL" clId="{94F93549-DC78-4AB0-92A3-F8750F09AAB8}" dt="2021-04-11T16:15:43.527" v="1486" actId="2711"/>
          <ac:spMkLst>
            <pc:docMk/>
            <pc:sldMk cId="3921870596" sldId="284"/>
            <ac:spMk id="10" creationId="{82589028-C7E5-4B7F-A01E-74D372B440BF}"/>
          </ac:spMkLst>
        </pc:spChg>
        <pc:picChg chg="add del mod modCrop">
          <ac:chgData name="Sukanya Iyer" userId="e4ccb32d-1db0-4de6-850e-6dca34ff00cb" providerId="ADAL" clId="{94F93549-DC78-4AB0-92A3-F8750F09AAB8}" dt="2021-04-11T16:12:09.366" v="1477" actId="12788"/>
          <ac:picMkLst>
            <pc:docMk/>
            <pc:sldMk cId="3921870596" sldId="284"/>
            <ac:picMk id="3" creationId="{39B4240A-1391-47AE-8088-51AC6061EFC7}"/>
          </ac:picMkLst>
        </pc:picChg>
        <pc:picChg chg="add del mod">
          <ac:chgData name="Sukanya Iyer" userId="e4ccb32d-1db0-4de6-850e-6dca34ff00cb" providerId="ADAL" clId="{94F93549-DC78-4AB0-92A3-F8750F09AAB8}" dt="2021-04-11T16:11:34.558" v="1466" actId="478"/>
          <ac:picMkLst>
            <pc:docMk/>
            <pc:sldMk cId="3921870596" sldId="284"/>
            <ac:picMk id="6" creationId="{C1D5DCF7-F202-476D-9454-85AD2FA8B334}"/>
          </ac:picMkLst>
        </pc:picChg>
      </pc:sldChg>
      <pc:sldChg chg="delSp modSp new mod">
        <pc:chgData name="Sukanya Iyer" userId="e4ccb32d-1db0-4de6-850e-6dca34ff00cb" providerId="ADAL" clId="{94F93549-DC78-4AB0-92A3-F8750F09AAB8}" dt="2021-04-11T14:09:57.123" v="1232" actId="948"/>
        <pc:sldMkLst>
          <pc:docMk/>
          <pc:sldMk cId="1039701933" sldId="285"/>
        </pc:sldMkLst>
        <pc:spChg chg="mod">
          <ac:chgData name="Sukanya Iyer" userId="e4ccb32d-1db0-4de6-850e-6dca34ff00cb" providerId="ADAL" clId="{94F93549-DC78-4AB0-92A3-F8750F09AAB8}" dt="2021-04-11T05:20:35.871" v="921" actId="20577"/>
          <ac:spMkLst>
            <pc:docMk/>
            <pc:sldMk cId="1039701933" sldId="285"/>
            <ac:spMk id="2" creationId="{C325F95F-8696-4065-9AEC-C34953161D1A}"/>
          </ac:spMkLst>
        </pc:spChg>
        <pc:spChg chg="mod">
          <ac:chgData name="Sukanya Iyer" userId="e4ccb32d-1db0-4de6-850e-6dca34ff00cb" providerId="ADAL" clId="{94F93549-DC78-4AB0-92A3-F8750F09AAB8}" dt="2021-04-11T14:09:57.123" v="1232" actId="948"/>
          <ac:spMkLst>
            <pc:docMk/>
            <pc:sldMk cId="1039701933" sldId="285"/>
            <ac:spMk id="3" creationId="{85A91CD5-890C-49BC-92A4-5ADD70986B98}"/>
          </ac:spMkLst>
        </pc:spChg>
        <pc:spChg chg="del">
          <ac:chgData name="Sukanya Iyer" userId="e4ccb32d-1db0-4de6-850e-6dca34ff00cb" providerId="ADAL" clId="{94F93549-DC78-4AB0-92A3-F8750F09AAB8}" dt="2021-04-11T05:20:46.972" v="922" actId="478"/>
          <ac:spMkLst>
            <pc:docMk/>
            <pc:sldMk cId="1039701933" sldId="285"/>
            <ac:spMk id="4" creationId="{B70D1146-4CAA-4565-B37E-EDCCE1286270}"/>
          </ac:spMkLst>
        </pc:spChg>
      </pc:sldChg>
      <pc:sldChg chg="addSp delSp modSp new mod setBg modNotesTx">
        <pc:chgData name="Sukanya Iyer" userId="e4ccb32d-1db0-4de6-850e-6dca34ff00cb" providerId="ADAL" clId="{94F93549-DC78-4AB0-92A3-F8750F09AAB8}" dt="2021-04-11T15:00:24.196" v="1436" actId="207"/>
        <pc:sldMkLst>
          <pc:docMk/>
          <pc:sldMk cId="1717690193" sldId="286"/>
        </pc:sldMkLst>
        <pc:spChg chg="mod">
          <ac:chgData name="Sukanya Iyer" userId="e4ccb32d-1db0-4de6-850e-6dca34ff00cb" providerId="ADAL" clId="{94F93549-DC78-4AB0-92A3-F8750F09AAB8}" dt="2021-04-11T14:11:31.393" v="1278" actId="26606"/>
          <ac:spMkLst>
            <pc:docMk/>
            <pc:sldMk cId="1717690193" sldId="286"/>
            <ac:spMk id="2" creationId="{6F92CC93-105E-47E5-B222-71A20616C5E3}"/>
          </ac:spMkLst>
        </pc:spChg>
        <pc:spChg chg="del">
          <ac:chgData name="Sukanya Iyer" userId="e4ccb32d-1db0-4de6-850e-6dca34ff00cb" providerId="ADAL" clId="{94F93549-DC78-4AB0-92A3-F8750F09AAB8}" dt="2021-04-11T14:10:52.400" v="1269" actId="478"/>
          <ac:spMkLst>
            <pc:docMk/>
            <pc:sldMk cId="1717690193" sldId="286"/>
            <ac:spMk id="3" creationId="{F7D89BDB-EDC3-4B12-8550-DCC591022BB7}"/>
          </ac:spMkLst>
        </pc:spChg>
        <pc:spChg chg="del">
          <ac:chgData name="Sukanya Iyer" userId="e4ccb32d-1db0-4de6-850e-6dca34ff00cb" providerId="ADAL" clId="{94F93549-DC78-4AB0-92A3-F8750F09AAB8}" dt="2021-04-11T14:10:50.527" v="1268" actId="478"/>
          <ac:spMkLst>
            <pc:docMk/>
            <pc:sldMk cId="1717690193" sldId="286"/>
            <ac:spMk id="4" creationId="{0155715E-C623-4A8D-912B-8C105F08EC49}"/>
          </ac:spMkLst>
        </pc:spChg>
        <pc:spChg chg="add del">
          <ac:chgData name="Sukanya Iyer" userId="e4ccb32d-1db0-4de6-850e-6dca34ff00cb" providerId="ADAL" clId="{94F93549-DC78-4AB0-92A3-F8750F09AAB8}" dt="2021-04-11T14:11:31.393" v="1278" actId="26606"/>
          <ac:spMkLst>
            <pc:docMk/>
            <pc:sldMk cId="1717690193" sldId="286"/>
            <ac:spMk id="12" creationId="{E914257E-1E2A-4AC7-89EC-1FB65C9C0A0D}"/>
          </ac:spMkLst>
        </pc:spChg>
        <pc:spChg chg="add del">
          <ac:chgData name="Sukanya Iyer" userId="e4ccb32d-1db0-4de6-850e-6dca34ff00cb" providerId="ADAL" clId="{94F93549-DC78-4AB0-92A3-F8750F09AAB8}" dt="2021-04-11T14:11:31.393" v="1278" actId="26606"/>
          <ac:spMkLst>
            <pc:docMk/>
            <pc:sldMk cId="1717690193" sldId="286"/>
            <ac:spMk id="14" creationId="{03E1C8F1-97F5-489C-8308-958F09657254}"/>
          </ac:spMkLst>
        </pc:spChg>
        <pc:spChg chg="add mod">
          <ac:chgData name="Sukanya Iyer" userId="e4ccb32d-1db0-4de6-850e-6dca34ff00cb" providerId="ADAL" clId="{94F93549-DC78-4AB0-92A3-F8750F09AAB8}" dt="2021-04-11T14:19:23.449" v="1427" actId="12"/>
          <ac:spMkLst>
            <pc:docMk/>
            <pc:sldMk cId="1717690193" sldId="286"/>
            <ac:spMk id="15" creationId="{4F5B9B47-FF70-4510-899A-5E51C2C4F5A0}"/>
          </ac:spMkLst>
        </pc:spChg>
        <pc:spChg chg="add del">
          <ac:chgData name="Sukanya Iyer" userId="e4ccb32d-1db0-4de6-850e-6dca34ff00cb" providerId="ADAL" clId="{94F93549-DC78-4AB0-92A3-F8750F09AAB8}" dt="2021-04-11T14:11:31.393" v="1278" actId="26606"/>
          <ac:spMkLst>
            <pc:docMk/>
            <pc:sldMk cId="1717690193" sldId="286"/>
            <ac:spMk id="16" creationId="{DEB62645-D4DA-4E99-8344-B1536F63D108}"/>
          </ac:spMkLst>
        </pc:spChg>
        <pc:graphicFrameChg chg="add del mod">
          <ac:chgData name="Sukanya Iyer" userId="e4ccb32d-1db0-4de6-850e-6dca34ff00cb" providerId="ADAL" clId="{94F93549-DC78-4AB0-92A3-F8750F09AAB8}" dt="2021-04-11T14:11:05.139" v="1271" actId="478"/>
          <ac:graphicFrameMkLst>
            <pc:docMk/>
            <pc:sldMk cId="1717690193" sldId="286"/>
            <ac:graphicFrameMk id="5" creationId="{CD4914B2-1A41-4318-99F6-36DC00030836}"/>
          </ac:graphicFrameMkLst>
        </pc:graphicFrameChg>
        <pc:graphicFrameChg chg="add del mod modGraphic">
          <ac:chgData name="Sukanya Iyer" userId="e4ccb32d-1db0-4de6-850e-6dca34ff00cb" providerId="ADAL" clId="{94F93549-DC78-4AB0-92A3-F8750F09AAB8}" dt="2021-04-11T14:11:42.721" v="1283" actId="478"/>
          <ac:graphicFrameMkLst>
            <pc:docMk/>
            <pc:sldMk cId="1717690193" sldId="286"/>
            <ac:graphicFrameMk id="7" creationId="{50691915-B535-49FA-827C-0D76968CE1F5}"/>
          </ac:graphicFrameMkLst>
        </pc:graphicFrameChg>
        <pc:graphicFrameChg chg="add del mod modGraphic">
          <ac:chgData name="Sukanya Iyer" userId="e4ccb32d-1db0-4de6-850e-6dca34ff00cb" providerId="ADAL" clId="{94F93549-DC78-4AB0-92A3-F8750F09AAB8}" dt="2021-04-11T14:12:00.487" v="1287" actId="478"/>
          <ac:graphicFrameMkLst>
            <pc:docMk/>
            <pc:sldMk cId="1717690193" sldId="286"/>
            <ac:graphicFrameMk id="8" creationId="{4648E1D5-B7D4-4D75-BF70-79ABDD47B3FB}"/>
          </ac:graphicFrameMkLst>
        </pc:graphicFrameChg>
        <pc:graphicFrameChg chg="add mod modGraphic">
          <ac:chgData name="Sukanya Iyer" userId="e4ccb32d-1db0-4de6-850e-6dca34ff00cb" providerId="ADAL" clId="{94F93549-DC78-4AB0-92A3-F8750F09AAB8}" dt="2021-04-11T15:00:24.196" v="1436" actId="207"/>
          <ac:graphicFrameMkLst>
            <pc:docMk/>
            <pc:sldMk cId="1717690193" sldId="286"/>
            <ac:graphicFrameMk id="9" creationId="{59266EC9-4815-45F6-97B9-39B69755FEEF}"/>
          </ac:graphicFrameMkLst>
        </pc:graphicFrameChg>
        <pc:picChg chg="add del mod">
          <ac:chgData name="Sukanya Iyer" userId="e4ccb32d-1db0-4de6-850e-6dca34ff00cb" providerId="ADAL" clId="{94F93549-DC78-4AB0-92A3-F8750F09AAB8}" dt="2021-04-11T14:11:16.782" v="1275" actId="478"/>
          <ac:picMkLst>
            <pc:docMk/>
            <pc:sldMk cId="1717690193" sldId="286"/>
            <ac:picMk id="6" creationId="{818F5694-5517-4BAA-96C5-B63AFFBB22B9}"/>
          </ac:picMkLst>
        </pc:picChg>
      </pc:sldChg>
      <pc:sldChg chg="modSp mod">
        <pc:chgData name="Sukanya Iyer" userId="e4ccb32d-1db0-4de6-850e-6dca34ff00cb" providerId="ADAL" clId="{94F93549-DC78-4AB0-92A3-F8750F09AAB8}" dt="2021-04-11T17:24:40.224" v="1542" actId="123"/>
        <pc:sldMkLst>
          <pc:docMk/>
          <pc:sldMk cId="440159401" sldId="287"/>
        </pc:sldMkLst>
        <pc:spChg chg="mod">
          <ac:chgData name="Sukanya Iyer" userId="e4ccb32d-1db0-4de6-850e-6dca34ff00cb" providerId="ADAL" clId="{94F93549-DC78-4AB0-92A3-F8750F09AAB8}" dt="2021-04-11T16:20:04.512" v="1520" actId="2711"/>
          <ac:spMkLst>
            <pc:docMk/>
            <pc:sldMk cId="440159401" sldId="287"/>
            <ac:spMk id="5" creationId="{02BDB8E8-24CD-4DF8-B7F5-C6FA1056F0E9}"/>
          </ac:spMkLst>
        </pc:spChg>
        <pc:spChg chg="mod">
          <ac:chgData name="Sukanya Iyer" userId="e4ccb32d-1db0-4de6-850e-6dca34ff00cb" providerId="ADAL" clId="{94F93549-DC78-4AB0-92A3-F8750F09AAB8}" dt="2021-04-11T17:24:40.224" v="1542" actId="123"/>
          <ac:spMkLst>
            <pc:docMk/>
            <pc:sldMk cId="440159401" sldId="287"/>
            <ac:spMk id="6" creationId="{D039CDAE-9A71-42EE-8576-4C46A87147CC}"/>
          </ac:spMkLst>
        </pc:spChg>
      </pc:sldChg>
      <pc:sldChg chg="modSp mod">
        <pc:chgData name="Sukanya Iyer" userId="e4ccb32d-1db0-4de6-850e-6dca34ff00cb" providerId="ADAL" clId="{94F93549-DC78-4AB0-92A3-F8750F09AAB8}" dt="2021-04-11T17:24:34.685" v="1541" actId="123"/>
        <pc:sldMkLst>
          <pc:docMk/>
          <pc:sldMk cId="300734393" sldId="288"/>
        </pc:sldMkLst>
        <pc:spChg chg="mod">
          <ac:chgData name="Sukanya Iyer" userId="e4ccb32d-1db0-4de6-850e-6dca34ff00cb" providerId="ADAL" clId="{94F93549-DC78-4AB0-92A3-F8750F09AAB8}" dt="2021-04-11T16:20:12.739" v="1521" actId="2711"/>
          <ac:spMkLst>
            <pc:docMk/>
            <pc:sldMk cId="300734393" sldId="288"/>
            <ac:spMk id="5" creationId="{C18199F8-4513-46FB-9E22-570A40E3A622}"/>
          </ac:spMkLst>
        </pc:spChg>
        <pc:spChg chg="mod">
          <ac:chgData name="Sukanya Iyer" userId="e4ccb32d-1db0-4de6-850e-6dca34ff00cb" providerId="ADAL" clId="{94F93549-DC78-4AB0-92A3-F8750F09AAB8}" dt="2021-04-11T17:24:34.685" v="1541" actId="123"/>
          <ac:spMkLst>
            <pc:docMk/>
            <pc:sldMk cId="300734393" sldId="288"/>
            <ac:spMk id="6" creationId="{88988072-53C7-4CCD-8D26-015F24E22817}"/>
          </ac:spMkLst>
        </pc:spChg>
      </pc:sldChg>
      <pc:sldChg chg="modSp mod">
        <pc:chgData name="Sukanya Iyer" userId="e4ccb32d-1db0-4de6-850e-6dca34ff00cb" providerId="ADAL" clId="{94F93549-DC78-4AB0-92A3-F8750F09AAB8}" dt="2021-04-11T17:24:31.285" v="1540" actId="123"/>
        <pc:sldMkLst>
          <pc:docMk/>
          <pc:sldMk cId="2644396110" sldId="289"/>
        </pc:sldMkLst>
        <pc:spChg chg="mod">
          <ac:chgData name="Sukanya Iyer" userId="e4ccb32d-1db0-4de6-850e-6dca34ff00cb" providerId="ADAL" clId="{94F93549-DC78-4AB0-92A3-F8750F09AAB8}" dt="2021-04-11T16:20:21.555" v="1522" actId="2711"/>
          <ac:spMkLst>
            <pc:docMk/>
            <pc:sldMk cId="2644396110" sldId="289"/>
            <ac:spMk id="6" creationId="{EC27120C-2F02-4ED5-998C-66186F0D4415}"/>
          </ac:spMkLst>
        </pc:spChg>
        <pc:spChg chg="mod">
          <ac:chgData name="Sukanya Iyer" userId="e4ccb32d-1db0-4de6-850e-6dca34ff00cb" providerId="ADAL" clId="{94F93549-DC78-4AB0-92A3-F8750F09AAB8}" dt="2021-04-11T17:24:31.285" v="1540" actId="123"/>
          <ac:spMkLst>
            <pc:docMk/>
            <pc:sldMk cId="2644396110" sldId="289"/>
            <ac:spMk id="7" creationId="{CA339643-23EB-4BF8-8B6B-C3FB76101768}"/>
          </ac:spMkLst>
        </pc:spChg>
      </pc:sldChg>
      <pc:sldChg chg="modSp mod">
        <pc:chgData name="Sukanya Iyer" userId="e4ccb32d-1db0-4de6-850e-6dca34ff00cb" providerId="ADAL" clId="{94F93549-DC78-4AB0-92A3-F8750F09AAB8}" dt="2021-04-11T17:26:32.293" v="1555" actId="1076"/>
        <pc:sldMkLst>
          <pc:docMk/>
          <pc:sldMk cId="3457267263" sldId="291"/>
        </pc:sldMkLst>
        <pc:spChg chg="mod">
          <ac:chgData name="Sukanya Iyer" userId="e4ccb32d-1db0-4de6-850e-6dca34ff00cb" providerId="ADAL" clId="{94F93549-DC78-4AB0-92A3-F8750F09AAB8}" dt="2021-04-11T16:21:00.200" v="1527" actId="2711"/>
          <ac:spMkLst>
            <pc:docMk/>
            <pc:sldMk cId="3457267263" sldId="291"/>
            <ac:spMk id="5" creationId="{8CF83401-A6CD-4D6D-90CA-273816936907}"/>
          </ac:spMkLst>
        </pc:spChg>
        <pc:spChg chg="mod">
          <ac:chgData name="Sukanya Iyer" userId="e4ccb32d-1db0-4de6-850e-6dca34ff00cb" providerId="ADAL" clId="{94F93549-DC78-4AB0-92A3-F8750F09AAB8}" dt="2021-04-11T17:26:32.293" v="1555" actId="1076"/>
          <ac:spMkLst>
            <pc:docMk/>
            <pc:sldMk cId="3457267263" sldId="291"/>
            <ac:spMk id="10" creationId="{A1DD4437-8B7F-4DE9-B769-78045B98CBCB}"/>
          </ac:spMkLst>
        </pc:spChg>
      </pc:sldChg>
      <pc:sldChg chg="modSp mod">
        <pc:chgData name="Sukanya Iyer" userId="e4ccb32d-1db0-4de6-850e-6dca34ff00cb" providerId="ADAL" clId="{94F93549-DC78-4AB0-92A3-F8750F09AAB8}" dt="2021-04-11T17:26:37.519" v="1556" actId="1076"/>
        <pc:sldMkLst>
          <pc:docMk/>
          <pc:sldMk cId="2558722187" sldId="292"/>
        </pc:sldMkLst>
        <pc:spChg chg="mod">
          <ac:chgData name="Sukanya Iyer" userId="e4ccb32d-1db0-4de6-850e-6dca34ff00cb" providerId="ADAL" clId="{94F93549-DC78-4AB0-92A3-F8750F09AAB8}" dt="2021-04-11T16:21:06.636" v="1528" actId="2711"/>
          <ac:spMkLst>
            <pc:docMk/>
            <pc:sldMk cId="2558722187" sldId="292"/>
            <ac:spMk id="5" creationId="{D0AAF2AD-A224-4E33-97D5-BAC7D50DE4CF}"/>
          </ac:spMkLst>
        </pc:spChg>
        <pc:spChg chg="mod">
          <ac:chgData name="Sukanya Iyer" userId="e4ccb32d-1db0-4de6-850e-6dca34ff00cb" providerId="ADAL" clId="{94F93549-DC78-4AB0-92A3-F8750F09AAB8}" dt="2021-04-11T17:26:37.519" v="1556" actId="1076"/>
          <ac:spMkLst>
            <pc:docMk/>
            <pc:sldMk cId="2558722187" sldId="292"/>
            <ac:spMk id="6" creationId="{28AE0D97-AA9E-4EBC-B382-F0CE760BB429}"/>
          </ac:spMkLst>
        </pc:spChg>
      </pc:sldChg>
      <pc:sldChg chg="modSp mod">
        <pc:chgData name="Sukanya Iyer" userId="e4ccb32d-1db0-4de6-850e-6dca34ff00cb" providerId="ADAL" clId="{94F93549-DC78-4AB0-92A3-F8750F09AAB8}" dt="2021-04-11T17:26:43.278" v="1557" actId="1076"/>
        <pc:sldMkLst>
          <pc:docMk/>
          <pc:sldMk cId="4238002198" sldId="293"/>
        </pc:sldMkLst>
        <pc:spChg chg="mod">
          <ac:chgData name="Sukanya Iyer" userId="e4ccb32d-1db0-4de6-850e-6dca34ff00cb" providerId="ADAL" clId="{94F93549-DC78-4AB0-92A3-F8750F09AAB8}" dt="2021-04-11T17:26:43.278" v="1557" actId="1076"/>
          <ac:spMkLst>
            <pc:docMk/>
            <pc:sldMk cId="4238002198" sldId="293"/>
            <ac:spMk id="6" creationId="{28AE0D97-AA9E-4EBC-B382-F0CE760BB429}"/>
          </ac:spMkLst>
        </pc:spChg>
      </pc:sldChg>
      <pc:sldMasterChg chg="delSldLayout">
        <pc:chgData name="Sukanya Iyer" userId="e4ccb32d-1db0-4de6-850e-6dca34ff00cb" providerId="ADAL" clId="{94F93549-DC78-4AB0-92A3-F8750F09AAB8}" dt="2021-04-11T03:29:22.913" v="41" actId="47"/>
        <pc:sldMasterMkLst>
          <pc:docMk/>
          <pc:sldMasterMk cId="829798586" sldId="2147483660"/>
        </pc:sldMasterMkLst>
        <pc:sldLayoutChg chg="del">
          <pc:chgData name="Sukanya Iyer" userId="e4ccb32d-1db0-4de6-850e-6dca34ff00cb" providerId="ADAL" clId="{94F93549-DC78-4AB0-92A3-F8750F09AAB8}" dt="2021-04-11T03:29:22.913" v="41" actId="47"/>
          <pc:sldLayoutMkLst>
            <pc:docMk/>
            <pc:sldMasterMk cId="829798586" sldId="2147483660"/>
            <pc:sldLayoutMk cId="1114146628" sldId="2147483670"/>
          </pc:sldLayoutMkLst>
        </pc:sldLayoutChg>
        <pc:sldLayoutChg chg="del">
          <pc:chgData name="Sukanya Iyer" userId="e4ccb32d-1db0-4de6-850e-6dca34ff00cb" providerId="ADAL" clId="{94F93549-DC78-4AB0-92A3-F8750F09AAB8}" dt="2021-04-11T03:28:09.785" v="38" actId="47"/>
          <pc:sldLayoutMkLst>
            <pc:docMk/>
            <pc:sldMasterMk cId="829798586" sldId="2147483660"/>
            <pc:sldLayoutMk cId="1610504652" sldId="2147483670"/>
          </pc:sldLayoutMkLst>
        </pc:sldLayoutChg>
        <pc:sldLayoutChg chg="del">
          <pc:chgData name="Sukanya Iyer" userId="e4ccb32d-1db0-4de6-850e-6dca34ff00cb" providerId="ADAL" clId="{94F93549-DC78-4AB0-92A3-F8750F09AAB8}" dt="2021-04-11T03:28:01.225" v="34" actId="47"/>
          <pc:sldLayoutMkLst>
            <pc:docMk/>
            <pc:sldMasterMk cId="829798586" sldId="2147483660"/>
            <pc:sldLayoutMk cId="3618643138" sldId="2147483670"/>
          </pc:sldLayoutMkLst>
        </pc:sldLayoutChg>
      </pc:sldMasterChg>
    </pc:docChg>
  </pc:docChgLst>
  <pc:docChgLst>
    <pc:chgData name="Vende, Tushar D" userId="e60d5b95-6f8e-4480-8ddf-f27ad0fef94f" providerId="ADAL" clId="{D5F0D331-288B-4C0C-9EA8-944E9B8A0A22}"/>
    <pc:docChg chg="undo redo custSel addSld delSld modSld sldOrd">
      <pc:chgData name="Vende, Tushar D" userId="e60d5b95-6f8e-4480-8ddf-f27ad0fef94f" providerId="ADAL" clId="{D5F0D331-288B-4C0C-9EA8-944E9B8A0A22}" dt="2021-04-11T16:44:35.980" v="2049" actId="1076"/>
      <pc:docMkLst>
        <pc:docMk/>
      </pc:docMkLst>
      <pc:sldChg chg="addSp modSp mod">
        <pc:chgData name="Vende, Tushar D" userId="e60d5b95-6f8e-4480-8ddf-f27ad0fef94f" providerId="ADAL" clId="{D5F0D331-288B-4C0C-9EA8-944E9B8A0A22}" dt="2021-04-11T16:12:51.519" v="1209" actId="2711"/>
        <pc:sldMkLst>
          <pc:docMk/>
          <pc:sldMk cId="1736117938" sldId="256"/>
        </pc:sldMkLst>
        <pc:spChg chg="mod">
          <ac:chgData name="Vende, Tushar D" userId="e60d5b95-6f8e-4480-8ddf-f27ad0fef94f" providerId="ADAL" clId="{D5F0D331-288B-4C0C-9EA8-944E9B8A0A22}" dt="2021-04-11T14:23:27.930" v="594" actId="20577"/>
          <ac:spMkLst>
            <pc:docMk/>
            <pc:sldMk cId="1736117938" sldId="256"/>
            <ac:spMk id="4" creationId="{90EC07E7-A1D1-40D3-8AC8-18F2C5CDBB12}"/>
          </ac:spMkLst>
        </pc:spChg>
        <pc:spChg chg="mod">
          <ac:chgData name="Vende, Tushar D" userId="e60d5b95-6f8e-4480-8ddf-f27ad0fef94f" providerId="ADAL" clId="{D5F0D331-288B-4C0C-9EA8-944E9B8A0A22}" dt="2021-04-11T14:20:10.677" v="582" actId="20577"/>
          <ac:spMkLst>
            <pc:docMk/>
            <pc:sldMk cId="1736117938" sldId="256"/>
            <ac:spMk id="5" creationId="{644DBA43-B9A8-4015-837B-357BFFF759E0}"/>
          </ac:spMkLst>
        </pc:spChg>
        <pc:graphicFrameChg chg="add mod modGraphic">
          <ac:chgData name="Vende, Tushar D" userId="e60d5b95-6f8e-4480-8ddf-f27ad0fef94f" providerId="ADAL" clId="{D5F0D331-288B-4C0C-9EA8-944E9B8A0A22}" dt="2021-04-11T16:12:51.519" v="1209" actId="2711"/>
          <ac:graphicFrameMkLst>
            <pc:docMk/>
            <pc:sldMk cId="1736117938" sldId="256"/>
            <ac:graphicFrameMk id="2" creationId="{456858C3-E1A7-4B43-B1FC-7882ABDB6227}"/>
          </ac:graphicFrameMkLst>
        </pc:graphicFrameChg>
      </pc:sldChg>
      <pc:sldChg chg="modSp mod">
        <pc:chgData name="Vende, Tushar D" userId="e60d5b95-6f8e-4480-8ddf-f27ad0fef94f" providerId="ADAL" clId="{D5F0D331-288B-4C0C-9EA8-944E9B8A0A22}" dt="2021-04-11T14:28:21.965" v="696" actId="20577"/>
        <pc:sldMkLst>
          <pc:docMk/>
          <pc:sldMk cId="3843001997" sldId="257"/>
        </pc:sldMkLst>
        <pc:spChg chg="mod">
          <ac:chgData name="Vende, Tushar D" userId="e60d5b95-6f8e-4480-8ddf-f27ad0fef94f" providerId="ADAL" clId="{D5F0D331-288B-4C0C-9EA8-944E9B8A0A22}" dt="2021-04-11T14:23:40.869" v="597"/>
          <ac:spMkLst>
            <pc:docMk/>
            <pc:sldMk cId="3843001997" sldId="257"/>
            <ac:spMk id="2" creationId="{40C8D15F-1A68-4853-8614-DA6DA124C834}"/>
          </ac:spMkLst>
        </pc:spChg>
        <pc:spChg chg="mod">
          <ac:chgData name="Vende, Tushar D" userId="e60d5b95-6f8e-4480-8ddf-f27ad0fef94f" providerId="ADAL" clId="{D5F0D331-288B-4C0C-9EA8-944E9B8A0A22}" dt="2021-04-11T14:28:21.965" v="696" actId="20577"/>
          <ac:spMkLst>
            <pc:docMk/>
            <pc:sldMk cId="3843001997" sldId="257"/>
            <ac:spMk id="3" creationId="{56198736-7485-4BE5-98A3-C65CEA93E7FC}"/>
          </ac:spMkLst>
        </pc:spChg>
      </pc:sldChg>
      <pc:sldChg chg="modSp mod">
        <pc:chgData name="Vende, Tushar D" userId="e60d5b95-6f8e-4480-8ddf-f27ad0fef94f" providerId="ADAL" clId="{D5F0D331-288B-4C0C-9EA8-944E9B8A0A22}" dt="2021-04-11T14:28:52.436" v="732" actId="20577"/>
        <pc:sldMkLst>
          <pc:docMk/>
          <pc:sldMk cId="4187557872" sldId="258"/>
        </pc:sldMkLst>
        <pc:spChg chg="mod">
          <ac:chgData name="Vende, Tushar D" userId="e60d5b95-6f8e-4480-8ddf-f27ad0fef94f" providerId="ADAL" clId="{D5F0D331-288B-4C0C-9EA8-944E9B8A0A22}" dt="2021-04-11T14:28:43.294" v="718" actId="20577"/>
          <ac:spMkLst>
            <pc:docMk/>
            <pc:sldMk cId="4187557872" sldId="258"/>
            <ac:spMk id="2" creationId="{6F63CB67-8CDF-4511-874A-7702F702340E}"/>
          </ac:spMkLst>
        </pc:spChg>
        <pc:spChg chg="mod">
          <ac:chgData name="Vende, Tushar D" userId="e60d5b95-6f8e-4480-8ddf-f27ad0fef94f" providerId="ADAL" clId="{D5F0D331-288B-4C0C-9EA8-944E9B8A0A22}" dt="2021-04-11T14:28:52.436" v="732" actId="20577"/>
          <ac:spMkLst>
            <pc:docMk/>
            <pc:sldMk cId="4187557872" sldId="258"/>
            <ac:spMk id="3" creationId="{BBFF316E-AF7A-4EB8-8722-CA05102A1E4E}"/>
          </ac:spMkLst>
        </pc:spChg>
      </pc:sldChg>
      <pc:sldChg chg="modSp mod">
        <pc:chgData name="Vende, Tushar D" userId="e60d5b95-6f8e-4480-8ddf-f27ad0fef94f" providerId="ADAL" clId="{D5F0D331-288B-4C0C-9EA8-944E9B8A0A22}" dt="2021-04-11T14:30:08.893" v="777" actId="20577"/>
        <pc:sldMkLst>
          <pc:docMk/>
          <pc:sldMk cId="1101700904" sldId="259"/>
        </pc:sldMkLst>
        <pc:spChg chg="mod">
          <ac:chgData name="Vende, Tushar D" userId="e60d5b95-6f8e-4480-8ddf-f27ad0fef94f" providerId="ADAL" clId="{D5F0D331-288B-4C0C-9EA8-944E9B8A0A22}" dt="2021-04-11T14:29:24.756" v="742" actId="20577"/>
          <ac:spMkLst>
            <pc:docMk/>
            <pc:sldMk cId="1101700904" sldId="259"/>
            <ac:spMk id="2" creationId="{AE42B374-3A39-4BDB-B214-B61DC13B6937}"/>
          </ac:spMkLst>
        </pc:spChg>
        <pc:spChg chg="mod">
          <ac:chgData name="Vende, Tushar D" userId="e60d5b95-6f8e-4480-8ddf-f27ad0fef94f" providerId="ADAL" clId="{D5F0D331-288B-4C0C-9EA8-944E9B8A0A22}" dt="2021-04-11T14:30:08.893" v="777" actId="20577"/>
          <ac:spMkLst>
            <pc:docMk/>
            <pc:sldMk cId="1101700904" sldId="259"/>
            <ac:spMk id="3" creationId="{A28F8195-5330-4DC9-9A23-16A114AC384C}"/>
          </ac:spMkLst>
        </pc:spChg>
      </pc:sldChg>
      <pc:sldChg chg="modSp mod">
        <pc:chgData name="Vende, Tushar D" userId="e60d5b95-6f8e-4480-8ddf-f27ad0fef94f" providerId="ADAL" clId="{D5F0D331-288B-4C0C-9EA8-944E9B8A0A22}" dt="2021-04-11T16:13:00.823" v="1210" actId="255"/>
        <pc:sldMkLst>
          <pc:docMk/>
          <pc:sldMk cId="169257246" sldId="263"/>
        </pc:sldMkLst>
        <pc:graphicFrameChg chg="mod modGraphic">
          <ac:chgData name="Vende, Tushar D" userId="e60d5b95-6f8e-4480-8ddf-f27ad0fef94f" providerId="ADAL" clId="{D5F0D331-288B-4C0C-9EA8-944E9B8A0A22}" dt="2021-04-11T16:13:00.823" v="1210" actId="255"/>
          <ac:graphicFrameMkLst>
            <pc:docMk/>
            <pc:sldMk cId="169257246" sldId="263"/>
            <ac:graphicFrameMk id="5" creationId="{D1E7B87D-21B3-4757-8F98-89CA593DE9A0}"/>
          </ac:graphicFrameMkLst>
        </pc:graphicFrameChg>
      </pc:sldChg>
      <pc:sldChg chg="modSp mod">
        <pc:chgData name="Vende, Tushar D" userId="e60d5b95-6f8e-4480-8ddf-f27ad0fef94f" providerId="ADAL" clId="{D5F0D331-288B-4C0C-9EA8-944E9B8A0A22}" dt="2021-04-11T16:09:18.934" v="1174" actId="1076"/>
        <pc:sldMkLst>
          <pc:docMk/>
          <pc:sldMk cId="2649887474" sldId="264"/>
        </pc:sldMkLst>
        <pc:spChg chg="mod">
          <ac:chgData name="Vende, Tushar D" userId="e60d5b95-6f8e-4480-8ddf-f27ad0fef94f" providerId="ADAL" clId="{D5F0D331-288B-4C0C-9EA8-944E9B8A0A22}" dt="2021-04-11T16:09:18.934" v="1174" actId="1076"/>
          <ac:spMkLst>
            <pc:docMk/>
            <pc:sldMk cId="2649887474" sldId="264"/>
            <ac:spMk id="3" creationId="{6C5C4A1B-38F7-478E-9674-5CD8FBF897A6}"/>
          </ac:spMkLst>
        </pc:spChg>
      </pc:sldChg>
      <pc:sldChg chg="modSp mod">
        <pc:chgData name="Vende, Tushar D" userId="e60d5b95-6f8e-4480-8ddf-f27ad0fef94f" providerId="ADAL" clId="{D5F0D331-288B-4C0C-9EA8-944E9B8A0A22}" dt="2021-04-11T16:06:58.527" v="1168" actId="20577"/>
        <pc:sldMkLst>
          <pc:docMk/>
          <pc:sldMk cId="2549843585" sldId="277"/>
        </pc:sldMkLst>
        <pc:spChg chg="mod">
          <ac:chgData name="Vende, Tushar D" userId="e60d5b95-6f8e-4480-8ddf-f27ad0fef94f" providerId="ADAL" clId="{D5F0D331-288B-4C0C-9EA8-944E9B8A0A22}" dt="2021-04-11T16:06:58.527" v="1168" actId="20577"/>
          <ac:spMkLst>
            <pc:docMk/>
            <pc:sldMk cId="2549843585" sldId="277"/>
            <ac:spMk id="3" creationId="{B7E66134-3B68-CA46-9583-81F439EB81A2}"/>
          </ac:spMkLst>
        </pc:spChg>
      </pc:sldChg>
      <pc:sldChg chg="modSp mod">
        <pc:chgData name="Vende, Tushar D" userId="e60d5b95-6f8e-4480-8ddf-f27ad0fef94f" providerId="ADAL" clId="{D5F0D331-288B-4C0C-9EA8-944E9B8A0A22}" dt="2021-04-11T16:04:02.104" v="1164" actId="20577"/>
        <pc:sldMkLst>
          <pc:docMk/>
          <pc:sldMk cId="2174547327" sldId="283"/>
        </pc:sldMkLst>
        <pc:spChg chg="mod">
          <ac:chgData name="Vende, Tushar D" userId="e60d5b95-6f8e-4480-8ddf-f27ad0fef94f" providerId="ADAL" clId="{D5F0D331-288B-4C0C-9EA8-944E9B8A0A22}" dt="2021-04-11T16:04:02.104" v="1164" actId="20577"/>
          <ac:spMkLst>
            <pc:docMk/>
            <pc:sldMk cId="2174547327" sldId="283"/>
            <ac:spMk id="5" creationId="{D0AAF2AD-A224-4E33-97D5-BAC7D50DE4CF}"/>
          </ac:spMkLst>
        </pc:spChg>
      </pc:sldChg>
      <pc:sldChg chg="modSp mod">
        <pc:chgData name="Vende, Tushar D" userId="e60d5b95-6f8e-4480-8ddf-f27ad0fef94f" providerId="ADAL" clId="{D5F0D331-288B-4C0C-9EA8-944E9B8A0A22}" dt="2021-04-11T14:58:54.910" v="834" actId="20577"/>
        <pc:sldMkLst>
          <pc:docMk/>
          <pc:sldMk cId="440159401" sldId="287"/>
        </pc:sldMkLst>
        <pc:spChg chg="mod">
          <ac:chgData name="Vende, Tushar D" userId="e60d5b95-6f8e-4480-8ddf-f27ad0fef94f" providerId="ADAL" clId="{D5F0D331-288B-4C0C-9EA8-944E9B8A0A22}" dt="2021-04-11T14:58:54.910" v="834" actId="20577"/>
          <ac:spMkLst>
            <pc:docMk/>
            <pc:sldMk cId="440159401" sldId="287"/>
            <ac:spMk id="6" creationId="{D039CDAE-9A71-42EE-8576-4C46A87147CC}"/>
          </ac:spMkLst>
        </pc:spChg>
      </pc:sldChg>
      <pc:sldChg chg="modSp mod">
        <pc:chgData name="Vende, Tushar D" userId="e60d5b95-6f8e-4480-8ddf-f27ad0fef94f" providerId="ADAL" clId="{D5F0D331-288B-4C0C-9EA8-944E9B8A0A22}" dt="2021-04-11T16:09:11.482" v="1173" actId="2711"/>
        <pc:sldMkLst>
          <pc:docMk/>
          <pc:sldMk cId="300734393" sldId="288"/>
        </pc:sldMkLst>
        <pc:spChg chg="mod">
          <ac:chgData name="Vende, Tushar D" userId="e60d5b95-6f8e-4480-8ddf-f27ad0fef94f" providerId="ADAL" clId="{D5F0D331-288B-4C0C-9EA8-944E9B8A0A22}" dt="2021-04-11T16:09:11.482" v="1173" actId="2711"/>
          <ac:spMkLst>
            <pc:docMk/>
            <pc:sldMk cId="300734393" sldId="288"/>
            <ac:spMk id="5" creationId="{C18199F8-4513-46FB-9E22-570A40E3A622}"/>
          </ac:spMkLst>
        </pc:spChg>
        <pc:spChg chg="mod">
          <ac:chgData name="Vende, Tushar D" userId="e60d5b95-6f8e-4480-8ddf-f27ad0fef94f" providerId="ADAL" clId="{D5F0D331-288B-4C0C-9EA8-944E9B8A0A22}" dt="2021-04-11T15:00:43.657" v="843"/>
          <ac:spMkLst>
            <pc:docMk/>
            <pc:sldMk cId="300734393" sldId="288"/>
            <ac:spMk id="6" creationId="{88988072-53C7-4CCD-8D26-015F24E22817}"/>
          </ac:spMkLst>
        </pc:spChg>
      </pc:sldChg>
      <pc:sldChg chg="modSp mod">
        <pc:chgData name="Vende, Tushar D" userId="e60d5b95-6f8e-4480-8ddf-f27ad0fef94f" providerId="ADAL" clId="{D5F0D331-288B-4C0C-9EA8-944E9B8A0A22}" dt="2021-04-11T16:09:32.561" v="1175"/>
        <pc:sldMkLst>
          <pc:docMk/>
          <pc:sldMk cId="2644396110" sldId="289"/>
        </pc:sldMkLst>
        <pc:spChg chg="mod">
          <ac:chgData name="Vende, Tushar D" userId="e60d5b95-6f8e-4480-8ddf-f27ad0fef94f" providerId="ADAL" clId="{D5F0D331-288B-4C0C-9EA8-944E9B8A0A22}" dt="2021-04-11T16:09:32.561" v="1175"/>
          <ac:spMkLst>
            <pc:docMk/>
            <pc:sldMk cId="2644396110" sldId="289"/>
            <ac:spMk id="6" creationId="{EC27120C-2F02-4ED5-998C-66186F0D4415}"/>
          </ac:spMkLst>
        </pc:spChg>
        <pc:spChg chg="mod">
          <ac:chgData name="Vende, Tushar D" userId="e60d5b95-6f8e-4480-8ddf-f27ad0fef94f" providerId="ADAL" clId="{D5F0D331-288B-4C0C-9EA8-944E9B8A0A22}" dt="2021-04-11T15:05:10.048" v="1155" actId="20577"/>
          <ac:spMkLst>
            <pc:docMk/>
            <pc:sldMk cId="2644396110" sldId="289"/>
            <ac:spMk id="7" creationId="{CA339643-23EB-4BF8-8B6B-C3FB76101768}"/>
          </ac:spMkLst>
        </pc:spChg>
      </pc:sldChg>
      <pc:sldChg chg="del">
        <pc:chgData name="Vende, Tushar D" userId="e60d5b95-6f8e-4480-8ddf-f27ad0fef94f" providerId="ADAL" clId="{D5F0D331-288B-4C0C-9EA8-944E9B8A0A22}" dt="2021-04-11T15:00:25.247" v="840" actId="2696"/>
        <pc:sldMkLst>
          <pc:docMk/>
          <pc:sldMk cId="748578" sldId="290"/>
        </pc:sldMkLst>
      </pc:sldChg>
      <pc:sldChg chg="addSp delSp modSp mod">
        <pc:chgData name="Vende, Tushar D" userId="e60d5b95-6f8e-4480-8ddf-f27ad0fef94f" providerId="ADAL" clId="{D5F0D331-288B-4C0C-9EA8-944E9B8A0A22}" dt="2021-04-11T16:25:56.591" v="1527" actId="20577"/>
        <pc:sldMkLst>
          <pc:docMk/>
          <pc:sldMk cId="3457267263" sldId="291"/>
        </pc:sldMkLst>
        <pc:spChg chg="del mod">
          <ac:chgData name="Vende, Tushar D" userId="e60d5b95-6f8e-4480-8ddf-f27ad0fef94f" providerId="ADAL" clId="{D5F0D331-288B-4C0C-9EA8-944E9B8A0A22}" dt="2021-04-11T16:23:08.121" v="1236" actId="478"/>
          <ac:spMkLst>
            <pc:docMk/>
            <pc:sldMk cId="3457267263" sldId="291"/>
            <ac:spMk id="5" creationId="{8CF83401-A6CD-4D6D-90CA-273816936907}"/>
          </ac:spMkLst>
        </pc:spChg>
        <pc:spChg chg="add mod">
          <ac:chgData name="Vende, Tushar D" userId="e60d5b95-6f8e-4480-8ddf-f27ad0fef94f" providerId="ADAL" clId="{D5F0D331-288B-4C0C-9EA8-944E9B8A0A22}" dt="2021-04-11T16:25:56.591" v="1527" actId="20577"/>
          <ac:spMkLst>
            <pc:docMk/>
            <pc:sldMk cId="3457267263" sldId="291"/>
            <ac:spMk id="10" creationId="{A1DD4437-8B7F-4DE9-B769-78045B98CBCB}"/>
          </ac:spMkLst>
        </pc:spChg>
        <pc:spChg chg="add del mod">
          <ac:chgData name="Vende, Tushar D" userId="e60d5b95-6f8e-4480-8ddf-f27ad0fef94f" providerId="ADAL" clId="{D5F0D331-288B-4C0C-9EA8-944E9B8A0A22}" dt="2021-04-11T16:23:14.852" v="1237"/>
          <ac:spMkLst>
            <pc:docMk/>
            <pc:sldMk cId="3457267263" sldId="291"/>
            <ac:spMk id="11" creationId="{336EC122-7B86-4A9C-BC57-8F6E8FB53112}"/>
          </ac:spMkLst>
        </pc:spChg>
        <pc:graphicFrameChg chg="mod modGraphic">
          <ac:chgData name="Vende, Tushar D" userId="e60d5b95-6f8e-4480-8ddf-f27ad0fef94f" providerId="ADAL" clId="{D5F0D331-288B-4C0C-9EA8-944E9B8A0A22}" dt="2021-04-11T16:24:41.663" v="1424" actId="1076"/>
          <ac:graphicFrameMkLst>
            <pc:docMk/>
            <pc:sldMk cId="3457267263" sldId="291"/>
            <ac:graphicFrameMk id="7" creationId="{C94371A2-6426-4773-B5C8-F0B436C856D3}"/>
          </ac:graphicFrameMkLst>
        </pc:graphicFrameChg>
      </pc:sldChg>
      <pc:sldChg chg="modSp add mod ord">
        <pc:chgData name="Vende, Tushar D" userId="e60d5b95-6f8e-4480-8ddf-f27ad0fef94f" providerId="ADAL" clId="{D5F0D331-288B-4C0C-9EA8-944E9B8A0A22}" dt="2021-04-11T16:41:21.794" v="1873" actId="5793"/>
        <pc:sldMkLst>
          <pc:docMk/>
          <pc:sldMk cId="2558722187" sldId="292"/>
        </pc:sldMkLst>
        <pc:spChg chg="mod">
          <ac:chgData name="Vende, Tushar D" userId="e60d5b95-6f8e-4480-8ddf-f27ad0fef94f" providerId="ADAL" clId="{D5F0D331-288B-4C0C-9EA8-944E9B8A0A22}" dt="2021-04-11T16:14:42.066" v="1224" actId="20577"/>
          <ac:spMkLst>
            <pc:docMk/>
            <pc:sldMk cId="2558722187" sldId="292"/>
            <ac:spMk id="5" creationId="{D0AAF2AD-A224-4E33-97D5-BAC7D50DE4CF}"/>
          </ac:spMkLst>
        </pc:spChg>
        <pc:spChg chg="mod">
          <ac:chgData name="Vende, Tushar D" userId="e60d5b95-6f8e-4480-8ddf-f27ad0fef94f" providerId="ADAL" clId="{D5F0D331-288B-4C0C-9EA8-944E9B8A0A22}" dt="2021-04-11T16:41:21.794" v="1873" actId="5793"/>
          <ac:spMkLst>
            <pc:docMk/>
            <pc:sldMk cId="2558722187" sldId="292"/>
            <ac:spMk id="6" creationId="{28AE0D97-AA9E-4EBC-B382-F0CE760BB429}"/>
          </ac:spMkLst>
        </pc:spChg>
      </pc:sldChg>
      <pc:sldChg chg="modSp add mod">
        <pc:chgData name="Vende, Tushar D" userId="e60d5b95-6f8e-4480-8ddf-f27ad0fef94f" providerId="ADAL" clId="{D5F0D331-288B-4C0C-9EA8-944E9B8A0A22}" dt="2021-04-11T16:42:27.704" v="2001" actId="5793"/>
        <pc:sldMkLst>
          <pc:docMk/>
          <pc:sldMk cId="4238002198" sldId="293"/>
        </pc:sldMkLst>
        <pc:spChg chg="mod">
          <ac:chgData name="Vende, Tushar D" userId="e60d5b95-6f8e-4480-8ddf-f27ad0fef94f" providerId="ADAL" clId="{D5F0D331-288B-4C0C-9EA8-944E9B8A0A22}" dt="2021-04-11T16:42:27.704" v="2001" actId="5793"/>
          <ac:spMkLst>
            <pc:docMk/>
            <pc:sldMk cId="4238002198" sldId="293"/>
            <ac:spMk id="6" creationId="{28AE0D97-AA9E-4EBC-B382-F0CE760BB429}"/>
          </ac:spMkLst>
        </pc:spChg>
      </pc:sldChg>
      <pc:sldChg chg="addSp delSp modSp add mod">
        <pc:chgData name="Vende, Tushar D" userId="e60d5b95-6f8e-4480-8ddf-f27ad0fef94f" providerId="ADAL" clId="{D5F0D331-288B-4C0C-9EA8-944E9B8A0A22}" dt="2021-04-11T16:44:35.980" v="2049" actId="1076"/>
        <pc:sldMkLst>
          <pc:docMk/>
          <pc:sldMk cId="313806020" sldId="294"/>
        </pc:sldMkLst>
        <pc:spChg chg="add del mod">
          <ac:chgData name="Vende, Tushar D" userId="e60d5b95-6f8e-4480-8ddf-f27ad0fef94f" providerId="ADAL" clId="{D5F0D331-288B-4C0C-9EA8-944E9B8A0A22}" dt="2021-04-11T16:43:31.818" v="2004" actId="478"/>
          <ac:spMkLst>
            <pc:docMk/>
            <pc:sldMk cId="313806020" sldId="294"/>
            <ac:spMk id="3" creationId="{647A47B7-63DD-4C0D-951A-C617DCD2FFD1}"/>
          </ac:spMkLst>
        </pc:spChg>
        <pc:spChg chg="mod">
          <ac:chgData name="Vende, Tushar D" userId="e60d5b95-6f8e-4480-8ddf-f27ad0fef94f" providerId="ADAL" clId="{D5F0D331-288B-4C0C-9EA8-944E9B8A0A22}" dt="2021-04-11T16:44:35.980" v="2049" actId="1076"/>
          <ac:spMkLst>
            <pc:docMk/>
            <pc:sldMk cId="313806020" sldId="294"/>
            <ac:spMk id="5" creationId="{D0AAF2AD-A224-4E33-97D5-BAC7D50DE4CF}"/>
          </ac:spMkLst>
        </pc:spChg>
        <pc:spChg chg="del">
          <ac:chgData name="Vende, Tushar D" userId="e60d5b95-6f8e-4480-8ddf-f27ad0fef94f" providerId="ADAL" clId="{D5F0D331-288B-4C0C-9EA8-944E9B8A0A22}" dt="2021-04-11T16:43:27.232" v="2003" actId="478"/>
          <ac:spMkLst>
            <pc:docMk/>
            <pc:sldMk cId="313806020" sldId="294"/>
            <ac:spMk id="6" creationId="{28AE0D97-AA9E-4EBC-B382-F0CE760BB429}"/>
          </ac:spMkLst>
        </pc:spChg>
      </pc:sldChg>
    </pc:docChg>
  </pc:docChgLst>
  <pc:docChgLst>
    <pc:chgData name="Desai, Raj M" userId="17d59368-df22-472e-8466-7a7f2de49b99" providerId="ADAL" clId="{75FA8EB9-ADAA-439A-A823-8FCEE64B3D1D}"/>
    <pc:docChg chg="undo redo custSel addSld modSld">
      <pc:chgData name="Desai, Raj M" userId="17d59368-df22-472e-8466-7a7f2de49b99" providerId="ADAL" clId="{75FA8EB9-ADAA-439A-A823-8FCEE64B3D1D}" dt="2021-04-11T15:08:13.076" v="1480" actId="1076"/>
      <pc:docMkLst>
        <pc:docMk/>
      </pc:docMkLst>
      <pc:sldChg chg="modSp mod">
        <pc:chgData name="Desai, Raj M" userId="17d59368-df22-472e-8466-7a7f2de49b99" providerId="ADAL" clId="{75FA8EB9-ADAA-439A-A823-8FCEE64B3D1D}" dt="2021-04-11T14:12:29.811" v="633" actId="1076"/>
        <pc:sldMkLst>
          <pc:docMk/>
          <pc:sldMk cId="3843001997" sldId="257"/>
        </pc:sldMkLst>
        <pc:spChg chg="mod">
          <ac:chgData name="Desai, Raj M" userId="17d59368-df22-472e-8466-7a7f2de49b99" providerId="ADAL" clId="{75FA8EB9-ADAA-439A-A823-8FCEE64B3D1D}" dt="2021-04-11T14:12:29.811" v="633" actId="1076"/>
          <ac:spMkLst>
            <pc:docMk/>
            <pc:sldMk cId="3843001997" sldId="257"/>
            <ac:spMk id="3" creationId="{56198736-7485-4BE5-98A3-C65CEA93E7FC}"/>
          </ac:spMkLst>
        </pc:spChg>
      </pc:sldChg>
      <pc:sldChg chg="modSp mod">
        <pc:chgData name="Desai, Raj M" userId="17d59368-df22-472e-8466-7a7f2de49b99" providerId="ADAL" clId="{75FA8EB9-ADAA-439A-A823-8FCEE64B3D1D}" dt="2021-04-11T15:08:05.293" v="1479" actId="1076"/>
        <pc:sldMkLst>
          <pc:docMk/>
          <pc:sldMk cId="4187557872" sldId="258"/>
        </pc:sldMkLst>
        <pc:spChg chg="mod">
          <ac:chgData name="Desai, Raj M" userId="17d59368-df22-472e-8466-7a7f2de49b99" providerId="ADAL" clId="{75FA8EB9-ADAA-439A-A823-8FCEE64B3D1D}" dt="2021-04-11T15:08:05.293" v="1479" actId="1076"/>
          <ac:spMkLst>
            <pc:docMk/>
            <pc:sldMk cId="4187557872" sldId="258"/>
            <ac:spMk id="3" creationId="{BBFF316E-AF7A-4EB8-8722-CA05102A1E4E}"/>
          </ac:spMkLst>
        </pc:spChg>
      </pc:sldChg>
      <pc:sldChg chg="modSp mod">
        <pc:chgData name="Desai, Raj M" userId="17d59368-df22-472e-8466-7a7f2de49b99" providerId="ADAL" clId="{75FA8EB9-ADAA-439A-A823-8FCEE64B3D1D}" dt="2021-04-11T15:08:13.076" v="1480" actId="1076"/>
        <pc:sldMkLst>
          <pc:docMk/>
          <pc:sldMk cId="1101700904" sldId="259"/>
        </pc:sldMkLst>
        <pc:spChg chg="mod">
          <ac:chgData name="Desai, Raj M" userId="17d59368-df22-472e-8466-7a7f2de49b99" providerId="ADAL" clId="{75FA8EB9-ADAA-439A-A823-8FCEE64B3D1D}" dt="2021-04-11T15:08:13.076" v="1480" actId="1076"/>
          <ac:spMkLst>
            <pc:docMk/>
            <pc:sldMk cId="1101700904" sldId="259"/>
            <ac:spMk id="3" creationId="{A28F8195-5330-4DC9-9A23-16A114AC384C}"/>
          </ac:spMkLst>
        </pc:spChg>
      </pc:sldChg>
      <pc:sldChg chg="modSp mod">
        <pc:chgData name="Desai, Raj M" userId="17d59368-df22-472e-8466-7a7f2de49b99" providerId="ADAL" clId="{75FA8EB9-ADAA-439A-A823-8FCEE64B3D1D}" dt="2021-04-11T14:16:27.131" v="655" actId="6549"/>
        <pc:sldMkLst>
          <pc:docMk/>
          <pc:sldMk cId="1065880330" sldId="262"/>
        </pc:sldMkLst>
        <pc:spChg chg="mod">
          <ac:chgData name="Desai, Raj M" userId="17d59368-df22-472e-8466-7a7f2de49b99" providerId="ADAL" clId="{75FA8EB9-ADAA-439A-A823-8FCEE64B3D1D}" dt="2021-04-11T14:16:27.131" v="655" actId="6549"/>
          <ac:spMkLst>
            <pc:docMk/>
            <pc:sldMk cId="1065880330" sldId="262"/>
            <ac:spMk id="6" creationId="{BBD9FB32-330A-4631-AFDB-2436BAEE54AC}"/>
          </ac:spMkLst>
        </pc:spChg>
      </pc:sldChg>
      <pc:sldChg chg="modSp">
        <pc:chgData name="Desai, Raj M" userId="17d59368-df22-472e-8466-7a7f2de49b99" providerId="ADAL" clId="{75FA8EB9-ADAA-439A-A823-8FCEE64B3D1D}" dt="2021-04-11T14:52:59.271" v="1401"/>
        <pc:sldMkLst>
          <pc:docMk/>
          <pc:sldMk cId="169257246" sldId="263"/>
        </pc:sldMkLst>
        <pc:graphicFrameChg chg="mod">
          <ac:chgData name="Desai, Raj M" userId="17d59368-df22-472e-8466-7a7f2de49b99" providerId="ADAL" clId="{75FA8EB9-ADAA-439A-A823-8FCEE64B3D1D}" dt="2021-04-11T14:52:59.271" v="1401"/>
          <ac:graphicFrameMkLst>
            <pc:docMk/>
            <pc:sldMk cId="169257246" sldId="263"/>
            <ac:graphicFrameMk id="5" creationId="{D1E7B87D-21B3-4757-8F98-89CA593DE9A0}"/>
          </ac:graphicFrameMkLst>
        </pc:graphicFrameChg>
      </pc:sldChg>
      <pc:sldChg chg="delSp modSp new mod">
        <pc:chgData name="Desai, Raj M" userId="17d59368-df22-472e-8466-7a7f2de49b99" providerId="ADAL" clId="{75FA8EB9-ADAA-439A-A823-8FCEE64B3D1D}" dt="2021-04-11T14:14:14.148" v="639" actId="5793"/>
        <pc:sldMkLst>
          <pc:docMk/>
          <pc:sldMk cId="2649887474" sldId="264"/>
        </pc:sldMkLst>
        <pc:spChg chg="mod">
          <ac:chgData name="Desai, Raj M" userId="17d59368-df22-472e-8466-7a7f2de49b99" providerId="ADAL" clId="{75FA8EB9-ADAA-439A-A823-8FCEE64B3D1D}" dt="2021-04-11T04:12:46.987" v="104" actId="108"/>
          <ac:spMkLst>
            <pc:docMk/>
            <pc:sldMk cId="2649887474" sldId="264"/>
            <ac:spMk id="2" creationId="{DD1E456B-001E-4048-9C34-A19E231FF4D2}"/>
          </ac:spMkLst>
        </pc:spChg>
        <pc:spChg chg="mod">
          <ac:chgData name="Desai, Raj M" userId="17d59368-df22-472e-8466-7a7f2de49b99" providerId="ADAL" clId="{75FA8EB9-ADAA-439A-A823-8FCEE64B3D1D}" dt="2021-04-11T14:14:14.148" v="639" actId="5793"/>
          <ac:spMkLst>
            <pc:docMk/>
            <pc:sldMk cId="2649887474" sldId="264"/>
            <ac:spMk id="3" creationId="{6C5C4A1B-38F7-478E-9674-5CD8FBF897A6}"/>
          </ac:spMkLst>
        </pc:spChg>
        <pc:spChg chg="del">
          <ac:chgData name="Desai, Raj M" userId="17d59368-df22-472e-8466-7a7f2de49b99" providerId="ADAL" clId="{75FA8EB9-ADAA-439A-A823-8FCEE64B3D1D}" dt="2021-04-11T03:37:16.764" v="2" actId="478"/>
          <ac:spMkLst>
            <pc:docMk/>
            <pc:sldMk cId="2649887474" sldId="264"/>
            <ac:spMk id="4" creationId="{9683A0CE-A0B7-4369-820C-589D5478CEC5}"/>
          </ac:spMkLst>
        </pc:spChg>
      </pc:sldChg>
      <pc:sldChg chg="modSp mod">
        <pc:chgData name="Desai, Raj M" userId="17d59368-df22-472e-8466-7a7f2de49b99" providerId="ADAL" clId="{75FA8EB9-ADAA-439A-A823-8FCEE64B3D1D}" dt="2021-04-11T04:08:11.585" v="39" actId="20577"/>
        <pc:sldMkLst>
          <pc:docMk/>
          <pc:sldMk cId="2549843585" sldId="277"/>
        </pc:sldMkLst>
        <pc:spChg chg="mod">
          <ac:chgData name="Desai, Raj M" userId="17d59368-df22-472e-8466-7a7f2de49b99" providerId="ADAL" clId="{75FA8EB9-ADAA-439A-A823-8FCEE64B3D1D}" dt="2021-04-11T04:08:11.585" v="39" actId="20577"/>
          <ac:spMkLst>
            <pc:docMk/>
            <pc:sldMk cId="2549843585" sldId="277"/>
            <ac:spMk id="3" creationId="{B7E66134-3B68-CA46-9583-81F439EB81A2}"/>
          </ac:spMkLst>
        </pc:spChg>
      </pc:sldChg>
      <pc:sldChg chg="modSp mod">
        <pc:chgData name="Desai, Raj M" userId="17d59368-df22-472e-8466-7a7f2de49b99" providerId="ADAL" clId="{75FA8EB9-ADAA-439A-A823-8FCEE64B3D1D}" dt="2021-04-11T04:07:56.964" v="30" actId="27636"/>
        <pc:sldMkLst>
          <pc:docMk/>
          <pc:sldMk cId="1187546563" sldId="280"/>
        </pc:sldMkLst>
        <pc:spChg chg="mod">
          <ac:chgData name="Desai, Raj M" userId="17d59368-df22-472e-8466-7a7f2de49b99" providerId="ADAL" clId="{75FA8EB9-ADAA-439A-A823-8FCEE64B3D1D}" dt="2021-04-11T04:07:56.964" v="30" actId="27636"/>
          <ac:spMkLst>
            <pc:docMk/>
            <pc:sldMk cId="1187546563" sldId="280"/>
            <ac:spMk id="7" creationId="{6F8EFEA9-9833-44F6-83FF-11A9D0F0A874}"/>
          </ac:spMkLst>
        </pc:spChg>
      </pc:sldChg>
      <pc:sldChg chg="addSp delSp modSp new mod">
        <pc:chgData name="Desai, Raj M" userId="17d59368-df22-472e-8466-7a7f2de49b99" providerId="ADAL" clId="{75FA8EB9-ADAA-439A-A823-8FCEE64B3D1D}" dt="2021-04-11T14:16:14.655" v="651" actId="20577"/>
        <pc:sldMkLst>
          <pc:docMk/>
          <pc:sldMk cId="114805905" sldId="281"/>
        </pc:sldMkLst>
        <pc:spChg chg="mod">
          <ac:chgData name="Desai, Raj M" userId="17d59368-df22-472e-8466-7a7f2de49b99" providerId="ADAL" clId="{75FA8EB9-ADAA-439A-A823-8FCEE64B3D1D}" dt="2021-04-11T04:21:34.332" v="416" actId="108"/>
          <ac:spMkLst>
            <pc:docMk/>
            <pc:sldMk cId="114805905" sldId="281"/>
            <ac:spMk id="2" creationId="{1DB89965-86D1-4CD4-BEA3-7CC4E9C15D12}"/>
          </ac:spMkLst>
        </pc:spChg>
        <pc:spChg chg="mod">
          <ac:chgData name="Desai, Raj M" userId="17d59368-df22-472e-8466-7a7f2de49b99" providerId="ADAL" clId="{75FA8EB9-ADAA-439A-A823-8FCEE64B3D1D}" dt="2021-04-11T14:16:14.655" v="651" actId="20577"/>
          <ac:spMkLst>
            <pc:docMk/>
            <pc:sldMk cId="114805905" sldId="281"/>
            <ac:spMk id="3" creationId="{038B5C9A-988F-418E-A73B-6A9E81FAD90D}"/>
          </ac:spMkLst>
        </pc:spChg>
        <pc:spChg chg="del">
          <ac:chgData name="Desai, Raj M" userId="17d59368-df22-472e-8466-7a7f2de49b99" providerId="ADAL" clId="{75FA8EB9-ADAA-439A-A823-8FCEE64B3D1D}" dt="2021-04-11T04:17:28.015" v="153" actId="478"/>
          <ac:spMkLst>
            <pc:docMk/>
            <pc:sldMk cId="114805905" sldId="281"/>
            <ac:spMk id="4" creationId="{855D568C-DFD9-459D-A594-A112AADE5828}"/>
          </ac:spMkLst>
        </pc:spChg>
        <pc:spChg chg="add mod">
          <ac:chgData name="Desai, Raj M" userId="17d59368-df22-472e-8466-7a7f2de49b99" providerId="ADAL" clId="{75FA8EB9-ADAA-439A-A823-8FCEE64B3D1D}" dt="2021-04-11T04:34:51.070" v="566" actId="1035"/>
          <ac:spMkLst>
            <pc:docMk/>
            <pc:sldMk cId="114805905" sldId="281"/>
            <ac:spMk id="7" creationId="{3C903AB8-7F49-420C-B5EA-19EDB0DDF23F}"/>
          </ac:spMkLst>
        </pc:spChg>
        <pc:spChg chg="add mod">
          <ac:chgData name="Desai, Raj M" userId="17d59368-df22-472e-8466-7a7f2de49b99" providerId="ADAL" clId="{75FA8EB9-ADAA-439A-A823-8FCEE64B3D1D}" dt="2021-04-11T14:11:22.528" v="626" actId="2711"/>
          <ac:spMkLst>
            <pc:docMk/>
            <pc:sldMk cId="114805905" sldId="281"/>
            <ac:spMk id="8" creationId="{C58A55E8-8F1E-4FB0-A2A9-4970DA9E2A70}"/>
          </ac:spMkLst>
        </pc:spChg>
        <pc:picChg chg="add mod">
          <ac:chgData name="Desai, Raj M" userId="17d59368-df22-472e-8466-7a7f2de49b99" providerId="ADAL" clId="{75FA8EB9-ADAA-439A-A823-8FCEE64B3D1D}" dt="2021-04-11T04:34:45.932" v="563" actId="1076"/>
          <ac:picMkLst>
            <pc:docMk/>
            <pc:sldMk cId="114805905" sldId="281"/>
            <ac:picMk id="5" creationId="{62ABDD71-AC1D-4B1F-A0AC-B7C17B2BB00E}"/>
          </ac:picMkLst>
        </pc:picChg>
        <pc:picChg chg="add mod">
          <ac:chgData name="Desai, Raj M" userId="17d59368-df22-472e-8466-7a7f2de49b99" providerId="ADAL" clId="{75FA8EB9-ADAA-439A-A823-8FCEE64B3D1D}" dt="2021-04-11T04:34:38.775" v="549" actId="1035"/>
          <ac:picMkLst>
            <pc:docMk/>
            <pc:sldMk cId="114805905" sldId="281"/>
            <ac:picMk id="6" creationId="{B598DB3D-B4FF-4ECE-B7EF-C262D7DCDD12}"/>
          </ac:picMkLst>
        </pc:picChg>
      </pc:sldChg>
      <pc:sldChg chg="addSp delSp modSp new mod modClrScheme chgLayout">
        <pc:chgData name="Desai, Raj M" userId="17d59368-df22-472e-8466-7a7f2de49b99" providerId="ADAL" clId="{75FA8EB9-ADAA-439A-A823-8FCEE64B3D1D}" dt="2021-04-11T14:16:09.865" v="649" actId="113"/>
        <pc:sldMkLst>
          <pc:docMk/>
          <pc:sldMk cId="2174547327" sldId="283"/>
        </pc:sldMkLst>
        <pc:spChg chg="del mod ord">
          <ac:chgData name="Desai, Raj M" userId="17d59368-df22-472e-8466-7a7f2de49b99" providerId="ADAL" clId="{75FA8EB9-ADAA-439A-A823-8FCEE64B3D1D}" dt="2021-04-11T04:35:23.150" v="582" actId="700"/>
          <ac:spMkLst>
            <pc:docMk/>
            <pc:sldMk cId="2174547327" sldId="283"/>
            <ac:spMk id="2" creationId="{6369E886-52B5-4870-9290-FDC11F76657A}"/>
          </ac:spMkLst>
        </pc:spChg>
        <pc:spChg chg="del mod ord">
          <ac:chgData name="Desai, Raj M" userId="17d59368-df22-472e-8466-7a7f2de49b99" providerId="ADAL" clId="{75FA8EB9-ADAA-439A-A823-8FCEE64B3D1D}" dt="2021-04-11T04:35:23.150" v="582" actId="700"/>
          <ac:spMkLst>
            <pc:docMk/>
            <pc:sldMk cId="2174547327" sldId="283"/>
            <ac:spMk id="3" creationId="{B3D245A9-32DD-46E4-86C4-BAD3EF7166F5}"/>
          </ac:spMkLst>
        </pc:spChg>
        <pc:spChg chg="del">
          <ac:chgData name="Desai, Raj M" userId="17d59368-df22-472e-8466-7a7f2de49b99" providerId="ADAL" clId="{75FA8EB9-ADAA-439A-A823-8FCEE64B3D1D}" dt="2021-04-11T04:35:23.150" v="582" actId="700"/>
          <ac:spMkLst>
            <pc:docMk/>
            <pc:sldMk cId="2174547327" sldId="283"/>
            <ac:spMk id="4" creationId="{A50F630B-1589-4B16-9765-96D9A20573A5}"/>
          </ac:spMkLst>
        </pc:spChg>
        <pc:spChg chg="add mod ord">
          <ac:chgData name="Desai, Raj M" userId="17d59368-df22-472e-8466-7a7f2de49b99" providerId="ADAL" clId="{75FA8EB9-ADAA-439A-A823-8FCEE64B3D1D}" dt="2021-04-11T04:38:52.926" v="624" actId="108"/>
          <ac:spMkLst>
            <pc:docMk/>
            <pc:sldMk cId="2174547327" sldId="283"/>
            <ac:spMk id="5" creationId="{D0AAF2AD-A224-4E33-97D5-BAC7D50DE4CF}"/>
          </ac:spMkLst>
        </pc:spChg>
        <pc:spChg chg="add mod ord">
          <ac:chgData name="Desai, Raj M" userId="17d59368-df22-472e-8466-7a7f2de49b99" providerId="ADAL" clId="{75FA8EB9-ADAA-439A-A823-8FCEE64B3D1D}" dt="2021-04-11T14:16:09.865" v="649" actId="113"/>
          <ac:spMkLst>
            <pc:docMk/>
            <pc:sldMk cId="2174547327" sldId="283"/>
            <ac:spMk id="6" creationId="{28AE0D97-AA9E-4EBC-B382-F0CE760BB429}"/>
          </ac:spMkLst>
        </pc:spChg>
      </pc:sldChg>
      <pc:sldChg chg="addSp delSp modSp new mod modClrScheme chgLayout">
        <pc:chgData name="Desai, Raj M" userId="17d59368-df22-472e-8466-7a7f2de49b99" providerId="ADAL" clId="{75FA8EB9-ADAA-439A-A823-8FCEE64B3D1D}" dt="2021-04-11T14:52:11.321" v="1382" actId="20577"/>
        <pc:sldMkLst>
          <pc:docMk/>
          <pc:sldMk cId="440159401" sldId="287"/>
        </pc:sldMkLst>
        <pc:spChg chg="del mod ord">
          <ac:chgData name="Desai, Raj M" userId="17d59368-df22-472e-8466-7a7f2de49b99" providerId="ADAL" clId="{75FA8EB9-ADAA-439A-A823-8FCEE64B3D1D}" dt="2021-04-11T14:17:15.800" v="657" actId="700"/>
          <ac:spMkLst>
            <pc:docMk/>
            <pc:sldMk cId="440159401" sldId="287"/>
            <ac:spMk id="2" creationId="{2C9B447E-B294-47DF-B91B-809E14597490}"/>
          </ac:spMkLst>
        </pc:spChg>
        <pc:spChg chg="del mod ord">
          <ac:chgData name="Desai, Raj M" userId="17d59368-df22-472e-8466-7a7f2de49b99" providerId="ADAL" clId="{75FA8EB9-ADAA-439A-A823-8FCEE64B3D1D}" dt="2021-04-11T14:17:15.800" v="657" actId="700"/>
          <ac:spMkLst>
            <pc:docMk/>
            <pc:sldMk cId="440159401" sldId="287"/>
            <ac:spMk id="3" creationId="{943BD190-B026-4E45-8525-927B562CA5D6}"/>
          </ac:spMkLst>
        </pc:spChg>
        <pc:spChg chg="del">
          <ac:chgData name="Desai, Raj M" userId="17d59368-df22-472e-8466-7a7f2de49b99" providerId="ADAL" clId="{75FA8EB9-ADAA-439A-A823-8FCEE64B3D1D}" dt="2021-04-11T14:17:15.800" v="657" actId="700"/>
          <ac:spMkLst>
            <pc:docMk/>
            <pc:sldMk cId="440159401" sldId="287"/>
            <ac:spMk id="4" creationId="{6701B5C2-7447-41B0-B6E3-894D9A6510F0}"/>
          </ac:spMkLst>
        </pc:spChg>
        <pc:spChg chg="add mod ord">
          <ac:chgData name="Desai, Raj M" userId="17d59368-df22-472e-8466-7a7f2de49b99" providerId="ADAL" clId="{75FA8EB9-ADAA-439A-A823-8FCEE64B3D1D}" dt="2021-04-11T14:29:14.467" v="884" actId="20577"/>
          <ac:spMkLst>
            <pc:docMk/>
            <pc:sldMk cId="440159401" sldId="287"/>
            <ac:spMk id="5" creationId="{02BDB8E8-24CD-4DF8-B7F5-C6FA1056F0E9}"/>
          </ac:spMkLst>
        </pc:spChg>
        <pc:spChg chg="add mod ord">
          <ac:chgData name="Desai, Raj M" userId="17d59368-df22-472e-8466-7a7f2de49b99" providerId="ADAL" clId="{75FA8EB9-ADAA-439A-A823-8FCEE64B3D1D}" dt="2021-04-11T14:52:11.321" v="1382" actId="20577"/>
          <ac:spMkLst>
            <pc:docMk/>
            <pc:sldMk cId="440159401" sldId="287"/>
            <ac:spMk id="6" creationId="{D039CDAE-9A71-42EE-8576-4C46A87147CC}"/>
          </ac:spMkLst>
        </pc:spChg>
      </pc:sldChg>
      <pc:sldChg chg="addSp delSp modSp new mod modClrScheme chgLayout">
        <pc:chgData name="Desai, Raj M" userId="17d59368-df22-472e-8466-7a7f2de49b99" providerId="ADAL" clId="{75FA8EB9-ADAA-439A-A823-8FCEE64B3D1D}" dt="2021-04-11T14:41:13.449" v="1208" actId="27636"/>
        <pc:sldMkLst>
          <pc:docMk/>
          <pc:sldMk cId="300734393" sldId="288"/>
        </pc:sldMkLst>
        <pc:spChg chg="del mod ord">
          <ac:chgData name="Desai, Raj M" userId="17d59368-df22-472e-8466-7a7f2de49b99" providerId="ADAL" clId="{75FA8EB9-ADAA-439A-A823-8FCEE64B3D1D}" dt="2021-04-11T14:29:34.797" v="889" actId="700"/>
          <ac:spMkLst>
            <pc:docMk/>
            <pc:sldMk cId="300734393" sldId="288"/>
            <ac:spMk id="2" creationId="{AB4E0803-E0BB-4010-9E9A-FCA5299444BF}"/>
          </ac:spMkLst>
        </pc:spChg>
        <pc:spChg chg="del mod ord">
          <ac:chgData name="Desai, Raj M" userId="17d59368-df22-472e-8466-7a7f2de49b99" providerId="ADAL" clId="{75FA8EB9-ADAA-439A-A823-8FCEE64B3D1D}" dt="2021-04-11T14:29:34.797" v="889" actId="700"/>
          <ac:spMkLst>
            <pc:docMk/>
            <pc:sldMk cId="300734393" sldId="288"/>
            <ac:spMk id="3" creationId="{E07A5E9C-5304-4EA6-B670-CF9480E06B0C}"/>
          </ac:spMkLst>
        </pc:spChg>
        <pc:spChg chg="del">
          <ac:chgData name="Desai, Raj M" userId="17d59368-df22-472e-8466-7a7f2de49b99" providerId="ADAL" clId="{75FA8EB9-ADAA-439A-A823-8FCEE64B3D1D}" dt="2021-04-11T14:29:34.797" v="889" actId="700"/>
          <ac:spMkLst>
            <pc:docMk/>
            <pc:sldMk cId="300734393" sldId="288"/>
            <ac:spMk id="4" creationId="{E8CF219A-4E66-45EA-AC9F-8A819E270062}"/>
          </ac:spMkLst>
        </pc:spChg>
        <pc:spChg chg="add mod ord">
          <ac:chgData name="Desai, Raj M" userId="17d59368-df22-472e-8466-7a7f2de49b99" providerId="ADAL" clId="{75FA8EB9-ADAA-439A-A823-8FCEE64B3D1D}" dt="2021-04-11T14:29:49.923" v="918" actId="20577"/>
          <ac:spMkLst>
            <pc:docMk/>
            <pc:sldMk cId="300734393" sldId="288"/>
            <ac:spMk id="5" creationId="{C18199F8-4513-46FB-9E22-570A40E3A622}"/>
          </ac:spMkLst>
        </pc:spChg>
        <pc:spChg chg="add mod ord">
          <ac:chgData name="Desai, Raj M" userId="17d59368-df22-472e-8466-7a7f2de49b99" providerId="ADAL" clId="{75FA8EB9-ADAA-439A-A823-8FCEE64B3D1D}" dt="2021-04-11T14:41:13.449" v="1208" actId="27636"/>
          <ac:spMkLst>
            <pc:docMk/>
            <pc:sldMk cId="300734393" sldId="288"/>
            <ac:spMk id="6" creationId="{88988072-53C7-4CCD-8D26-015F24E22817}"/>
          </ac:spMkLst>
        </pc:spChg>
      </pc:sldChg>
      <pc:sldChg chg="addSp delSp modSp new mod modClrScheme chgLayout">
        <pc:chgData name="Desai, Raj M" userId="17d59368-df22-472e-8466-7a7f2de49b99" providerId="ADAL" clId="{75FA8EB9-ADAA-439A-A823-8FCEE64B3D1D}" dt="2021-04-11T14:41:27.818" v="1211" actId="27636"/>
        <pc:sldMkLst>
          <pc:docMk/>
          <pc:sldMk cId="2644396110" sldId="289"/>
        </pc:sldMkLst>
        <pc:spChg chg="del mod ord">
          <ac:chgData name="Desai, Raj M" userId="17d59368-df22-472e-8466-7a7f2de49b99" providerId="ADAL" clId="{75FA8EB9-ADAA-439A-A823-8FCEE64B3D1D}" dt="2021-04-11T14:40:56.732" v="1201" actId="700"/>
          <ac:spMkLst>
            <pc:docMk/>
            <pc:sldMk cId="2644396110" sldId="289"/>
            <ac:spMk id="2" creationId="{2CD98144-2DA7-43D1-8CFF-7B73C030B21C}"/>
          </ac:spMkLst>
        </pc:spChg>
        <pc:spChg chg="del">
          <ac:chgData name="Desai, Raj M" userId="17d59368-df22-472e-8466-7a7f2de49b99" providerId="ADAL" clId="{75FA8EB9-ADAA-439A-A823-8FCEE64B3D1D}" dt="2021-04-11T14:40:56.732" v="1201" actId="700"/>
          <ac:spMkLst>
            <pc:docMk/>
            <pc:sldMk cId="2644396110" sldId="289"/>
            <ac:spMk id="3" creationId="{BFB52866-ADB2-424B-BC59-A411495B785A}"/>
          </ac:spMkLst>
        </pc:spChg>
        <pc:spChg chg="del">
          <ac:chgData name="Desai, Raj M" userId="17d59368-df22-472e-8466-7a7f2de49b99" providerId="ADAL" clId="{75FA8EB9-ADAA-439A-A823-8FCEE64B3D1D}" dt="2021-04-11T14:40:56.732" v="1201" actId="700"/>
          <ac:spMkLst>
            <pc:docMk/>
            <pc:sldMk cId="2644396110" sldId="289"/>
            <ac:spMk id="4" creationId="{BB460B27-6F0B-4368-8FB9-36BA81AFD955}"/>
          </ac:spMkLst>
        </pc:spChg>
        <pc:spChg chg="add del mod ord">
          <ac:chgData name="Desai, Raj M" userId="17d59368-df22-472e-8466-7a7f2de49b99" providerId="ADAL" clId="{75FA8EB9-ADAA-439A-A823-8FCEE64B3D1D}" dt="2021-04-11T14:40:59.186" v="1202" actId="700"/>
          <ac:spMkLst>
            <pc:docMk/>
            <pc:sldMk cId="2644396110" sldId="289"/>
            <ac:spMk id="5" creationId="{FC89AE67-C4CE-4585-8BFC-46A54935399D}"/>
          </ac:spMkLst>
        </pc:spChg>
        <pc:spChg chg="add mod ord">
          <ac:chgData name="Desai, Raj M" userId="17d59368-df22-472e-8466-7a7f2de49b99" providerId="ADAL" clId="{75FA8EB9-ADAA-439A-A823-8FCEE64B3D1D}" dt="2021-04-11T14:41:20.781" v="1209"/>
          <ac:spMkLst>
            <pc:docMk/>
            <pc:sldMk cId="2644396110" sldId="289"/>
            <ac:spMk id="6" creationId="{EC27120C-2F02-4ED5-998C-66186F0D4415}"/>
          </ac:spMkLst>
        </pc:spChg>
        <pc:spChg chg="add mod ord">
          <ac:chgData name="Desai, Raj M" userId="17d59368-df22-472e-8466-7a7f2de49b99" providerId="ADAL" clId="{75FA8EB9-ADAA-439A-A823-8FCEE64B3D1D}" dt="2021-04-11T14:41:27.818" v="1211" actId="27636"/>
          <ac:spMkLst>
            <pc:docMk/>
            <pc:sldMk cId="2644396110" sldId="289"/>
            <ac:spMk id="7" creationId="{CA339643-23EB-4BF8-8B6B-C3FB76101768}"/>
          </ac:spMkLst>
        </pc:spChg>
      </pc:sldChg>
      <pc:sldChg chg="addSp delSp modSp new mod modClrScheme chgLayout">
        <pc:chgData name="Desai, Raj M" userId="17d59368-df22-472e-8466-7a7f2de49b99" providerId="ADAL" clId="{75FA8EB9-ADAA-439A-A823-8FCEE64B3D1D}" dt="2021-04-11T14:56:57.745" v="1429" actId="1076"/>
        <pc:sldMkLst>
          <pc:docMk/>
          <pc:sldMk cId="748578" sldId="290"/>
        </pc:sldMkLst>
        <pc:spChg chg="del mod ord">
          <ac:chgData name="Desai, Raj M" userId="17d59368-df22-472e-8466-7a7f2de49b99" providerId="ADAL" clId="{75FA8EB9-ADAA-439A-A823-8FCEE64B3D1D}" dt="2021-04-11T14:49:53.809" v="1214" actId="700"/>
          <ac:spMkLst>
            <pc:docMk/>
            <pc:sldMk cId="748578" sldId="290"/>
            <ac:spMk id="2" creationId="{2BF8F994-E9D2-4E4F-8022-B86D5DAABAC5}"/>
          </ac:spMkLst>
        </pc:spChg>
        <pc:spChg chg="del mod ord">
          <ac:chgData name="Desai, Raj M" userId="17d59368-df22-472e-8466-7a7f2de49b99" providerId="ADAL" clId="{75FA8EB9-ADAA-439A-A823-8FCEE64B3D1D}" dt="2021-04-11T14:49:53.809" v="1214" actId="700"/>
          <ac:spMkLst>
            <pc:docMk/>
            <pc:sldMk cId="748578" sldId="290"/>
            <ac:spMk id="3" creationId="{C1FAD469-946C-46AD-9B3E-DF82BAAB63D8}"/>
          </ac:spMkLst>
        </pc:spChg>
        <pc:spChg chg="del">
          <ac:chgData name="Desai, Raj M" userId="17d59368-df22-472e-8466-7a7f2de49b99" providerId="ADAL" clId="{75FA8EB9-ADAA-439A-A823-8FCEE64B3D1D}" dt="2021-04-11T14:49:50.475" v="1213" actId="478"/>
          <ac:spMkLst>
            <pc:docMk/>
            <pc:sldMk cId="748578" sldId="290"/>
            <ac:spMk id="4" creationId="{080DE79C-BDE5-44CC-A90A-6E48E9E91FBC}"/>
          </ac:spMkLst>
        </pc:spChg>
        <pc:spChg chg="add mod ord">
          <ac:chgData name="Desai, Raj M" userId="17d59368-df22-472e-8466-7a7f2de49b99" providerId="ADAL" clId="{75FA8EB9-ADAA-439A-A823-8FCEE64B3D1D}" dt="2021-04-11T14:54:24.233" v="1412" actId="27636"/>
          <ac:spMkLst>
            <pc:docMk/>
            <pc:sldMk cId="748578" sldId="290"/>
            <ac:spMk id="5" creationId="{60616274-03DE-40B2-922C-2348794C3017}"/>
          </ac:spMkLst>
        </pc:spChg>
        <pc:spChg chg="add del mod ord">
          <ac:chgData name="Desai, Raj M" userId="17d59368-df22-472e-8466-7a7f2de49b99" providerId="ADAL" clId="{75FA8EB9-ADAA-439A-A823-8FCEE64B3D1D}" dt="2021-04-11T14:52:46.096" v="1400"/>
          <ac:spMkLst>
            <pc:docMk/>
            <pc:sldMk cId="748578" sldId="290"/>
            <ac:spMk id="6" creationId="{A895CA1D-2ADF-4826-97F8-3CA21EDA5333}"/>
          </ac:spMkLst>
        </pc:spChg>
        <pc:graphicFrameChg chg="add mod modGraphic">
          <ac:chgData name="Desai, Raj M" userId="17d59368-df22-472e-8466-7a7f2de49b99" providerId="ADAL" clId="{75FA8EB9-ADAA-439A-A823-8FCEE64B3D1D}" dt="2021-04-11T14:56:57.745" v="1429" actId="1076"/>
          <ac:graphicFrameMkLst>
            <pc:docMk/>
            <pc:sldMk cId="748578" sldId="290"/>
            <ac:graphicFrameMk id="7" creationId="{FD43E545-C594-49C8-AAB5-93F8BAFAF672}"/>
          </ac:graphicFrameMkLst>
        </pc:graphicFrameChg>
      </pc:sldChg>
      <pc:sldChg chg="addSp delSp modSp new mod setBg modClrScheme chgLayout">
        <pc:chgData name="Desai, Raj M" userId="17d59368-df22-472e-8466-7a7f2de49b99" providerId="ADAL" clId="{75FA8EB9-ADAA-439A-A823-8FCEE64B3D1D}" dt="2021-04-11T15:06:05.994" v="1478" actId="1076"/>
        <pc:sldMkLst>
          <pc:docMk/>
          <pc:sldMk cId="3457267263" sldId="291"/>
        </pc:sldMkLst>
        <pc:spChg chg="del mod ord">
          <ac:chgData name="Desai, Raj M" userId="17d59368-df22-472e-8466-7a7f2de49b99" providerId="ADAL" clId="{75FA8EB9-ADAA-439A-A823-8FCEE64B3D1D}" dt="2021-04-11T14:57:19.237" v="1431" actId="700"/>
          <ac:spMkLst>
            <pc:docMk/>
            <pc:sldMk cId="3457267263" sldId="291"/>
            <ac:spMk id="2" creationId="{311BE6D5-B4E1-4E2D-A871-E57506A90ED0}"/>
          </ac:spMkLst>
        </pc:spChg>
        <pc:spChg chg="del mod ord">
          <ac:chgData name="Desai, Raj M" userId="17d59368-df22-472e-8466-7a7f2de49b99" providerId="ADAL" clId="{75FA8EB9-ADAA-439A-A823-8FCEE64B3D1D}" dt="2021-04-11T14:57:19.237" v="1431" actId="700"/>
          <ac:spMkLst>
            <pc:docMk/>
            <pc:sldMk cId="3457267263" sldId="291"/>
            <ac:spMk id="3" creationId="{664F1184-6541-49A3-8AF3-7686CE879090}"/>
          </ac:spMkLst>
        </pc:spChg>
        <pc:spChg chg="del">
          <ac:chgData name="Desai, Raj M" userId="17d59368-df22-472e-8466-7a7f2de49b99" providerId="ADAL" clId="{75FA8EB9-ADAA-439A-A823-8FCEE64B3D1D}" dt="2021-04-11T14:57:19.237" v="1431" actId="700"/>
          <ac:spMkLst>
            <pc:docMk/>
            <pc:sldMk cId="3457267263" sldId="291"/>
            <ac:spMk id="4" creationId="{0D451B9D-556A-4109-B561-35C4F6A8669A}"/>
          </ac:spMkLst>
        </pc:spChg>
        <pc:spChg chg="add mod ord">
          <ac:chgData name="Desai, Raj M" userId="17d59368-df22-472e-8466-7a7f2de49b99" providerId="ADAL" clId="{75FA8EB9-ADAA-439A-A823-8FCEE64B3D1D}" dt="2021-04-11T15:06:05.994" v="1478" actId="1076"/>
          <ac:spMkLst>
            <pc:docMk/>
            <pc:sldMk cId="3457267263" sldId="291"/>
            <ac:spMk id="5" creationId="{8CF83401-A6CD-4D6D-90CA-273816936907}"/>
          </ac:spMkLst>
        </pc:spChg>
        <pc:spChg chg="add del mod ord">
          <ac:chgData name="Desai, Raj M" userId="17d59368-df22-472e-8466-7a7f2de49b99" providerId="ADAL" clId="{75FA8EB9-ADAA-439A-A823-8FCEE64B3D1D}" dt="2021-04-11T15:02:03.543" v="1446"/>
          <ac:spMkLst>
            <pc:docMk/>
            <pc:sldMk cId="3457267263" sldId="291"/>
            <ac:spMk id="6" creationId="{E0156D2D-132D-4C13-9468-DC7AEAAB989A}"/>
          </ac:spMkLst>
        </pc:spChg>
        <pc:spChg chg="add del">
          <ac:chgData name="Desai, Raj M" userId="17d59368-df22-472e-8466-7a7f2de49b99" providerId="ADAL" clId="{75FA8EB9-ADAA-439A-A823-8FCEE64B3D1D}" dt="2021-04-11T15:02:12.976" v="1448" actId="26606"/>
          <ac:spMkLst>
            <pc:docMk/>
            <pc:sldMk cId="3457267263" sldId="291"/>
            <ac:spMk id="12" creationId="{4351DFE5-F63D-4BE0-BDA9-E3EB88F01AA5}"/>
          </ac:spMkLst>
        </pc:spChg>
        <pc:graphicFrameChg chg="add mod ord modGraphic">
          <ac:chgData name="Desai, Raj M" userId="17d59368-df22-472e-8466-7a7f2de49b99" providerId="ADAL" clId="{75FA8EB9-ADAA-439A-A823-8FCEE64B3D1D}" dt="2021-04-11T15:05:58.257" v="1477" actId="1076"/>
          <ac:graphicFrameMkLst>
            <pc:docMk/>
            <pc:sldMk cId="3457267263" sldId="291"/>
            <ac:graphicFrameMk id="7" creationId="{C94371A2-6426-4773-B5C8-F0B436C856D3}"/>
          </ac:graphicFrameMkLst>
        </pc:graphicFrameChg>
        <pc:picChg chg="add del">
          <ac:chgData name="Desai, Raj M" userId="17d59368-df22-472e-8466-7a7f2de49b99" providerId="ADAL" clId="{75FA8EB9-ADAA-439A-A823-8FCEE64B3D1D}" dt="2021-04-11T15:02:12.976" v="1448" actId="26606"/>
          <ac:picMkLst>
            <pc:docMk/>
            <pc:sldMk cId="3457267263" sldId="291"/>
            <ac:picMk id="14" creationId="{02DD2BC0-6F29-4B4F-8D61-2DCF6D2E8E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20E32-B19C-4C83-AABD-C8CF4732B13C}"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A1D95-9F66-4887-A45C-EB965D659836}" type="slidenum">
              <a:rPr lang="en-US" smtClean="0"/>
              <a:t>‹#›</a:t>
            </a:fld>
            <a:endParaRPr lang="en-US"/>
          </a:p>
        </p:txBody>
      </p:sp>
    </p:spTree>
    <p:extLst>
      <p:ext uri="{BB962C8B-B14F-4D97-AF65-F5344CB8AC3E}">
        <p14:creationId xmlns:p14="http://schemas.microsoft.com/office/powerpoint/2010/main" val="224420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Yu Mincho" panose="02020400000000000000" pitchFamily="18" charset="-128"/>
                <a:cs typeface="Arial" panose="020B0604020202020204" pitchFamily="34" charset="0"/>
              </a:rPr>
              <a:t>The data is collected by the V.A. Medical Center, Long Beach and Cleveland Clinic Foundation: Robert </a:t>
            </a:r>
            <a:r>
              <a:rPr lang="en-US" sz="1800" err="1">
                <a:effectLst/>
                <a:latin typeface="Calibri" panose="020F0502020204030204" pitchFamily="34" charset="0"/>
                <a:ea typeface="Yu Mincho" panose="02020400000000000000" pitchFamily="18" charset="-128"/>
                <a:cs typeface="Arial" panose="020B0604020202020204" pitchFamily="34" charset="0"/>
              </a:rPr>
              <a:t>Detrano</a:t>
            </a:r>
            <a:r>
              <a:rPr lang="en-US" sz="1800">
                <a:effectLst/>
                <a:latin typeface="Calibri" panose="020F0502020204030204" pitchFamily="34" charset="0"/>
                <a:ea typeface="Yu Mincho" panose="02020400000000000000" pitchFamily="18" charset="-128"/>
                <a:cs typeface="Arial" panose="020B0604020202020204" pitchFamily="34" charset="0"/>
              </a:rPr>
              <a:t>, M.D. Ph.D. The data contains 303 patients and 14 attributes that are useful to predict heart disease.</a:t>
            </a:r>
          </a:p>
          <a:p>
            <a:endParaRPr lang="en-US"/>
          </a:p>
        </p:txBody>
      </p:sp>
      <p:sp>
        <p:nvSpPr>
          <p:cNvPr id="4" name="Slide Number Placeholder 3"/>
          <p:cNvSpPr>
            <a:spLocks noGrp="1"/>
          </p:cNvSpPr>
          <p:nvPr>
            <p:ph type="sldNum" sz="quarter" idx="5"/>
          </p:nvPr>
        </p:nvSpPr>
        <p:spPr/>
        <p:txBody>
          <a:bodyPr/>
          <a:lstStyle/>
          <a:p>
            <a:fld id="{12BA1D95-9F66-4887-A45C-EB965D659836}" type="slidenum">
              <a:rPr lang="en-US" smtClean="0"/>
              <a:t>4</a:t>
            </a:fld>
            <a:endParaRPr lang="en-US"/>
          </a:p>
        </p:txBody>
      </p:sp>
    </p:spTree>
    <p:extLst>
      <p:ext uri="{BB962C8B-B14F-4D97-AF65-F5344CB8AC3E}">
        <p14:creationId xmlns:p14="http://schemas.microsoft.com/office/powerpoint/2010/main" val="351870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17632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8929" y="3793068"/>
            <a:ext cx="6795913" cy="1684868"/>
          </a:xfrm>
          <a:prstGeom prst="rect">
            <a:avLst/>
          </a:prstGeom>
        </p:spPr>
        <p:txBody>
          <a:bodyPr>
            <a:noAutofit/>
          </a:bodyPr>
          <a:lstStyle>
            <a:lvl1pPr marL="0" indent="0" algn="l">
              <a:lnSpc>
                <a:spcPts val="3600"/>
              </a:lnSpc>
              <a:buNone/>
              <a:defRPr sz="3000" b="0" cap="none" spc="0" baseline="0">
                <a:solidFill>
                  <a:schemeClr val="tx1">
                    <a:lumMod val="50000"/>
                    <a:lumOff val="50000"/>
                  </a:schemeClr>
                </a:solidFill>
                <a:latin typeface="Roboto Condensed Light" pitchFamily="2" charset="0"/>
                <a:ea typeface="Roboto Condensed Light"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4318930" y="333633"/>
            <a:ext cx="6795913" cy="3459435"/>
          </a:xfrm>
          <a:prstGeom prst="rect">
            <a:avLst/>
          </a:prstGeom>
        </p:spPr>
        <p:txBody>
          <a:bodyPr anchor="b" anchorCtr="0">
            <a:normAutofit/>
          </a:bodyPr>
          <a:lstStyle>
            <a:lvl1pPr algn="l">
              <a:lnSpc>
                <a:spcPts val="4800"/>
              </a:lnSpc>
              <a:defRPr sz="4200" b="1" cap="none" spc="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152282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9614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9614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72484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7"/>
            <a:ext cx="5617633" cy="4111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7"/>
            <a:ext cx="5638800" cy="4111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0755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7864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5891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23911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3611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19438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t>3/22/2022</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63998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4"/>
            <a:ext cx="11430000" cy="45963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381000" y="581183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554A5-B4DD-7045-B047-B7DA6D1E70A4}" type="datetimeFigureOut">
              <a:rPr lang="en-US" smtClean="0"/>
              <a:t>3/22/2022</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126154" y="5811839"/>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067800" y="581183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a:p>
        </p:txBody>
      </p:sp>
    </p:spTree>
    <p:extLst>
      <p:ext uri="{BB962C8B-B14F-4D97-AF65-F5344CB8AC3E}">
        <p14:creationId xmlns:p14="http://schemas.microsoft.com/office/powerpoint/2010/main" val="829798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623479"/>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5FB-AFDA-C24E-BDC1-87184FFF62A0}"/>
              </a:ext>
            </a:extLst>
          </p:cNvPr>
          <p:cNvSpPr>
            <a:spLocks noGrp="1"/>
          </p:cNvSpPr>
          <p:nvPr>
            <p:ph type="ctrTitle"/>
          </p:nvPr>
        </p:nvSpPr>
        <p:spPr>
          <a:xfrm>
            <a:off x="4432051" y="1267905"/>
            <a:ext cx="6954321" cy="1938992"/>
          </a:xfrm>
          <a:prstGeom prst="rect">
            <a:avLst/>
          </a:prstGeom>
        </p:spPr>
        <p:txBody>
          <a:bodyPr wrap="square" lIns="91440" tIns="45720" rIns="91440" bIns="45720" anchor="b" anchorCtr="0">
            <a:noAutofit/>
          </a:bodyPr>
          <a:lstStyle/>
          <a:p>
            <a:pPr algn="ctr">
              <a:lnSpc>
                <a:spcPct val="100000"/>
              </a:lnSpc>
            </a:pPr>
            <a:r>
              <a:rPr lang="en-US" sz="2800" dirty="0" err="1">
                <a:latin typeface="Roboto"/>
              </a:rPr>
              <a:t>ISyE</a:t>
            </a:r>
            <a:r>
              <a:rPr lang="en-US" sz="2800" dirty="0">
                <a:latin typeface="Roboto"/>
              </a:rPr>
              <a:t> 6414: Regression Analysis Project </a:t>
            </a:r>
            <a:br>
              <a:rPr lang="en-US" sz="2800" dirty="0">
                <a:latin typeface="Roboto"/>
                <a:ea typeface="Roboto"/>
                <a:cs typeface="Roboto"/>
              </a:rPr>
            </a:br>
            <a:br>
              <a:rPr lang="en-US" sz="2800" dirty="0">
                <a:latin typeface="Roboto"/>
                <a:ea typeface="Roboto"/>
                <a:cs typeface="Roboto"/>
              </a:rPr>
            </a:br>
            <a:r>
              <a:rPr lang="en-US" sz="2800" dirty="0">
                <a:latin typeface="Roboto"/>
              </a:rPr>
              <a:t>Predicting the diagnosis of Coronary Artery Disease using Statistical Models</a:t>
            </a:r>
          </a:p>
        </p:txBody>
      </p:sp>
      <p:sp>
        <p:nvSpPr>
          <p:cNvPr id="3" name="Subtitle 2">
            <a:extLst>
              <a:ext uri="{FF2B5EF4-FFF2-40B4-BE49-F238E27FC236}">
                <a16:creationId xmlns:a16="http://schemas.microsoft.com/office/drawing/2014/main" id="{B7E66134-3B68-CA46-9583-81F439EB81A2}"/>
              </a:ext>
            </a:extLst>
          </p:cNvPr>
          <p:cNvSpPr>
            <a:spLocks noGrp="1"/>
          </p:cNvSpPr>
          <p:nvPr>
            <p:ph type="subTitle" idx="1"/>
          </p:nvPr>
        </p:nvSpPr>
        <p:spPr>
          <a:xfrm>
            <a:off x="4432051" y="4141858"/>
            <a:ext cx="6795913" cy="1448237"/>
          </a:xfrm>
        </p:spPr>
        <p:txBody>
          <a:bodyPr/>
          <a:lstStyle/>
          <a:p>
            <a:pPr>
              <a:lnSpc>
                <a:spcPct val="100000"/>
              </a:lnSpc>
            </a:pPr>
            <a:r>
              <a:rPr lang="en-US" sz="1800" b="1"/>
              <a:t>Raj Desai (GTID: 903575149)</a:t>
            </a:r>
          </a:p>
          <a:p>
            <a:pPr>
              <a:lnSpc>
                <a:spcPct val="100000"/>
              </a:lnSpc>
            </a:pPr>
            <a:r>
              <a:rPr lang="en-US" sz="1800" b="1"/>
              <a:t>Sukanya R. Iyer (GTID: 903622016)</a:t>
            </a:r>
          </a:p>
          <a:p>
            <a:pPr>
              <a:lnSpc>
                <a:spcPct val="100000"/>
              </a:lnSpc>
            </a:pPr>
            <a:r>
              <a:rPr lang="en-US" sz="1800" b="1"/>
              <a:t>Tushar Vende (GTID: </a:t>
            </a:r>
            <a:r>
              <a:rPr lang="en-US" sz="1800" b="1">
                <a:latin typeface="Trebuchet MS" panose="020B0603020202020204" pitchFamily="34" charset="0"/>
                <a:ea typeface="Calibri" panose="020F0502020204030204" pitchFamily="34" charset="0"/>
                <a:cs typeface="Calibri" panose="020F0502020204030204" pitchFamily="34" charset="0"/>
              </a:rPr>
              <a:t>903590888</a:t>
            </a:r>
            <a:r>
              <a:rPr lang="en-US" sz="1800" b="1"/>
              <a:t>)</a:t>
            </a:r>
          </a:p>
          <a:p>
            <a:pPr>
              <a:lnSpc>
                <a:spcPct val="100000"/>
              </a:lnSpc>
            </a:pPr>
            <a:r>
              <a:rPr lang="en-US" sz="1800" b="1"/>
              <a:t>Date: April 11, 2021</a:t>
            </a:r>
          </a:p>
        </p:txBody>
      </p:sp>
    </p:spTree>
    <p:extLst>
      <p:ext uri="{BB962C8B-B14F-4D97-AF65-F5344CB8AC3E}">
        <p14:creationId xmlns:p14="http://schemas.microsoft.com/office/powerpoint/2010/main" val="254984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4DBA43-B9A8-4015-837B-357BFFF759E0}"/>
              </a:ext>
            </a:extLst>
          </p:cNvPr>
          <p:cNvSpPr>
            <a:spLocks noGrp="1"/>
          </p:cNvSpPr>
          <p:nvPr>
            <p:ph idx="1"/>
          </p:nvPr>
        </p:nvSpPr>
        <p:spPr/>
        <p:txBody>
          <a:bodyPr>
            <a:normAutofit/>
          </a:bodyPr>
          <a:lstStyle/>
          <a:p>
            <a:pPr algn="just"/>
            <a:r>
              <a:rPr lang="en-IN" sz="2400">
                <a:latin typeface="Roboto" panose="02000000000000000000"/>
              </a:rPr>
              <a:t>In presence of multiple parameters, it is important to select the best model. </a:t>
            </a:r>
          </a:p>
          <a:p>
            <a:pPr algn="just"/>
            <a:r>
              <a:rPr lang="en-IN" sz="2400">
                <a:latin typeface="Roboto" panose="02000000000000000000"/>
              </a:rPr>
              <a:t>p predictor variables result in total 2</a:t>
            </a:r>
            <a:r>
              <a:rPr lang="en-IN" sz="2400" baseline="30000">
                <a:latin typeface="Roboto" panose="02000000000000000000"/>
              </a:rPr>
              <a:t>p</a:t>
            </a:r>
            <a:r>
              <a:rPr lang="en-IN" sz="2400">
                <a:latin typeface="Roboto" panose="02000000000000000000"/>
              </a:rPr>
              <a:t> models. </a:t>
            </a:r>
            <a:r>
              <a:rPr lang="en-IN" sz="2400">
                <a:effectLst/>
                <a:latin typeface="Roboto" panose="02000000000000000000"/>
                <a:ea typeface="Calibri" panose="020F0502020204030204" pitchFamily="34" charset="0"/>
                <a:cs typeface="Mangal" panose="02040503050203030202" pitchFamily="18" charset="0"/>
              </a:rPr>
              <a:t>There are total 13 predictor variables in our dataset which will result in </a:t>
            </a:r>
            <a:r>
              <a:rPr lang="en-US" sz="2400">
                <a:effectLst/>
                <a:latin typeface="Roboto" panose="02000000000000000000"/>
                <a:ea typeface="Calibri" panose="020F0502020204030204" pitchFamily="34" charset="0"/>
                <a:cs typeface="Mangal" panose="02040503050203030202" pitchFamily="18" charset="0"/>
              </a:rPr>
              <a:t>2</a:t>
            </a:r>
            <a:r>
              <a:rPr lang="en-US" sz="2400" baseline="30000">
                <a:effectLst/>
                <a:latin typeface="Roboto" panose="02000000000000000000"/>
                <a:ea typeface="Calibri" panose="020F0502020204030204" pitchFamily="34" charset="0"/>
                <a:cs typeface="Mangal" panose="02040503050203030202" pitchFamily="18" charset="0"/>
              </a:rPr>
              <a:t>13</a:t>
            </a:r>
            <a:r>
              <a:rPr lang="en-US" sz="2400">
                <a:effectLst/>
                <a:latin typeface="Roboto" panose="02000000000000000000"/>
                <a:ea typeface="Calibri" panose="020F0502020204030204" pitchFamily="34" charset="0"/>
                <a:cs typeface="Mangal" panose="02040503050203030202" pitchFamily="18" charset="0"/>
              </a:rPr>
              <a:t> = 8192 candidate model. If we consider </a:t>
            </a:r>
            <a:r>
              <a:rPr lang="en-IN" sz="2400">
                <a:effectLst/>
                <a:latin typeface="Roboto" panose="02000000000000000000"/>
                <a:ea typeface="Calibri" panose="020F0502020204030204" pitchFamily="34" charset="0"/>
                <a:cs typeface="Mangal" panose="02040503050203030202" pitchFamily="18" charset="0"/>
              </a:rPr>
              <a:t>the interaction between parameters, this number will be even larger. </a:t>
            </a:r>
          </a:p>
          <a:p>
            <a:pPr algn="just"/>
            <a:r>
              <a:rPr lang="en-IN" sz="2400">
                <a:latin typeface="Roboto" panose="02000000000000000000"/>
              </a:rPr>
              <a:t>Hence, to select a model, we need</a:t>
            </a:r>
          </a:p>
          <a:p>
            <a:pPr lvl="1" algn="just">
              <a:lnSpc>
                <a:spcPct val="115000"/>
              </a:lnSpc>
              <a:spcBef>
                <a:spcPts val="0"/>
              </a:spcBef>
            </a:pPr>
            <a:r>
              <a:rPr lang="en-US" sz="2000">
                <a:effectLst/>
                <a:latin typeface="Roboto" panose="02000000000000000000"/>
                <a:ea typeface="Calibri" panose="020F0502020204030204" pitchFamily="34" charset="0"/>
                <a:cs typeface="Mangal" panose="02040503050203030202" pitchFamily="18" charset="0"/>
              </a:rPr>
              <a:t>A criterion to assess the models</a:t>
            </a:r>
            <a:endParaRPr lang="en-IN" sz="2000">
              <a:effectLst/>
              <a:latin typeface="Roboto" panose="02000000000000000000"/>
              <a:ea typeface="Calibri" panose="020F0502020204030204" pitchFamily="34" charset="0"/>
              <a:cs typeface="Mangal" panose="02040503050203030202" pitchFamily="18" charset="0"/>
            </a:endParaRPr>
          </a:p>
          <a:p>
            <a:pPr lvl="1" algn="just">
              <a:lnSpc>
                <a:spcPct val="115000"/>
              </a:lnSpc>
              <a:spcBef>
                <a:spcPts val="0"/>
              </a:spcBef>
              <a:spcAft>
                <a:spcPts val="800"/>
              </a:spcAft>
            </a:pPr>
            <a:r>
              <a:rPr lang="en-US" sz="2000">
                <a:effectLst/>
                <a:latin typeface="Roboto" panose="02000000000000000000"/>
                <a:ea typeface="Calibri" panose="020F0502020204030204" pitchFamily="34" charset="0"/>
                <a:cs typeface="Mangal" panose="02040503050203030202" pitchFamily="18" charset="0"/>
              </a:rPr>
              <a:t>A search strategy</a:t>
            </a:r>
            <a:endParaRPr lang="en-IN" sz="2000">
              <a:latin typeface="Roboto" panose="02000000000000000000"/>
              <a:ea typeface="Calibri" panose="020F0502020204030204" pitchFamily="34" charset="0"/>
              <a:cs typeface="Mangal" panose="02040503050203030202" pitchFamily="18" charset="0"/>
            </a:endParaRPr>
          </a:p>
          <a:p>
            <a:pPr marL="457200" lvl="1" indent="0" algn="just">
              <a:lnSpc>
                <a:spcPct val="115000"/>
              </a:lnSpc>
              <a:spcBef>
                <a:spcPts val="0"/>
              </a:spcBef>
              <a:spcAft>
                <a:spcPts val="800"/>
              </a:spcAft>
              <a:buNone/>
            </a:pPr>
            <a:endParaRPr lang="en-IN" sz="2400">
              <a:latin typeface="Roboto" panose="02000000000000000000"/>
            </a:endParaRPr>
          </a:p>
          <a:p>
            <a:pPr marL="800100" lvl="1" indent="-342900" algn="just">
              <a:lnSpc>
                <a:spcPct val="115000"/>
              </a:lnSpc>
              <a:spcBef>
                <a:spcPts val="0"/>
              </a:spcBef>
              <a:spcAft>
                <a:spcPts val="800"/>
              </a:spcAft>
              <a:buFont typeface="Symbol" panose="05050102010706020507" pitchFamily="18" charset="2"/>
              <a:buChar char=""/>
            </a:pPr>
            <a:endParaRPr lang="en-IN">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3">
            <a:extLst>
              <a:ext uri="{FF2B5EF4-FFF2-40B4-BE49-F238E27FC236}">
                <a16:creationId xmlns:a16="http://schemas.microsoft.com/office/drawing/2014/main" id="{90EC07E7-A1D1-40D3-8AC8-18F2C5CDBB12}"/>
              </a:ext>
            </a:extLst>
          </p:cNvPr>
          <p:cNvSpPr>
            <a:spLocks noGrp="1"/>
          </p:cNvSpPr>
          <p:nvPr>
            <p:ph type="title"/>
          </p:nvPr>
        </p:nvSpPr>
        <p:spPr/>
        <p:txBody>
          <a:bodyPr>
            <a:normAutofit/>
          </a:bodyPr>
          <a:lstStyle/>
          <a:p>
            <a:r>
              <a:rPr lang="en-US" sz="3600" b="1">
                <a:effectLst/>
                <a:latin typeface="Roboto" panose="02000000000000000000"/>
                <a:ea typeface="Calibri" panose="020F0502020204030204" pitchFamily="34" charset="0"/>
                <a:cs typeface="Mangal" panose="02040503050203030202" pitchFamily="18" charset="0"/>
              </a:rPr>
              <a:t>Model Selection</a:t>
            </a:r>
            <a:endParaRPr lang="en-IN" sz="3600">
              <a:latin typeface="Roboto" panose="02000000000000000000"/>
            </a:endParaRPr>
          </a:p>
        </p:txBody>
      </p:sp>
      <p:graphicFrame>
        <p:nvGraphicFramePr>
          <p:cNvPr id="2" name="Table 2">
            <a:extLst>
              <a:ext uri="{FF2B5EF4-FFF2-40B4-BE49-F238E27FC236}">
                <a16:creationId xmlns:a16="http://schemas.microsoft.com/office/drawing/2014/main" id="{456858C3-E1A7-4B43-B1FC-7882ABDB6227}"/>
              </a:ext>
            </a:extLst>
          </p:cNvPr>
          <p:cNvGraphicFramePr>
            <a:graphicFrameLocks noGrp="1"/>
          </p:cNvGraphicFramePr>
          <p:nvPr>
            <p:extLst>
              <p:ext uri="{D42A27DB-BD31-4B8C-83A1-F6EECF244321}">
                <p14:modId xmlns:p14="http://schemas.microsoft.com/office/powerpoint/2010/main" val="1319592263"/>
              </p:ext>
            </p:extLst>
          </p:nvPr>
        </p:nvGraphicFramePr>
        <p:xfrm>
          <a:off x="2473739" y="3955404"/>
          <a:ext cx="7244522" cy="2458646"/>
        </p:xfrm>
        <a:graphic>
          <a:graphicData uri="http://schemas.openxmlformats.org/drawingml/2006/table">
            <a:tbl>
              <a:tblPr firstRow="1" bandRow="1">
                <a:tableStyleId>{3B4B98B0-60AC-42C2-AFA5-B58CD77FA1E5}</a:tableStyleId>
              </a:tblPr>
              <a:tblGrid>
                <a:gridCol w="3675270">
                  <a:extLst>
                    <a:ext uri="{9D8B030D-6E8A-4147-A177-3AD203B41FA5}">
                      <a16:colId xmlns:a16="http://schemas.microsoft.com/office/drawing/2014/main" val="1663015022"/>
                    </a:ext>
                  </a:extLst>
                </a:gridCol>
                <a:gridCol w="3569252">
                  <a:extLst>
                    <a:ext uri="{9D8B030D-6E8A-4147-A177-3AD203B41FA5}">
                      <a16:colId xmlns:a16="http://schemas.microsoft.com/office/drawing/2014/main" val="1543516475"/>
                    </a:ext>
                  </a:extLst>
                </a:gridCol>
              </a:tblGrid>
              <a:tr h="405086">
                <a:tc>
                  <a:txBody>
                    <a:bodyPr/>
                    <a:lstStyle/>
                    <a:p>
                      <a:pPr algn="ctr"/>
                      <a:r>
                        <a:rPr lang="en-US">
                          <a:latin typeface="Roboto" panose="02000000000000000000"/>
                          <a:cs typeface="Calibri" panose="020F0502020204030204" pitchFamily="34" charset="0"/>
                        </a:rPr>
                        <a:t>Assessment Criteria</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Roboto" panose="02000000000000000000"/>
                          <a:cs typeface="Calibri" panose="020F0502020204030204" pitchFamily="34" charset="0"/>
                        </a:rPr>
                        <a:t>Search Strategies</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734972"/>
                  </a:ext>
                </a:extLst>
              </a:tr>
              <a:tr h="410712">
                <a:tc>
                  <a:txBody>
                    <a:bodyPr/>
                    <a:lstStyle/>
                    <a:p>
                      <a:pPr algn="ctr"/>
                      <a:r>
                        <a:rPr lang="en-US">
                          <a:latin typeface="Roboto" panose="02000000000000000000"/>
                          <a:cs typeface="Calibri" panose="020F0502020204030204" pitchFamily="34" charset="0"/>
                        </a:rPr>
                        <a:t>Sum Square Error</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Roboto" panose="02000000000000000000"/>
                          <a:cs typeface="Calibri" panose="020F0502020204030204" pitchFamily="34" charset="0"/>
                        </a:rPr>
                        <a:t>Best Subset Algorithm</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061062"/>
                  </a:ext>
                </a:extLst>
              </a:tr>
              <a:tr h="410712">
                <a:tc>
                  <a:txBody>
                    <a:bodyPr/>
                    <a:lstStyle/>
                    <a:p>
                      <a:pPr algn="ctr"/>
                      <a:r>
                        <a:rPr lang="en-US" sz="1800" b="0" kern="1200">
                          <a:solidFill>
                            <a:schemeClr val="dk1"/>
                          </a:solidFill>
                          <a:effectLst/>
                          <a:latin typeface="Roboto" panose="02000000000000000000"/>
                          <a:cs typeface="Calibri" panose="020F0502020204030204" pitchFamily="34" charset="0"/>
                        </a:rPr>
                        <a:t>R</a:t>
                      </a:r>
                      <a:r>
                        <a:rPr lang="en-US" sz="1800" b="0" kern="1200" baseline="30000">
                          <a:solidFill>
                            <a:schemeClr val="dk1"/>
                          </a:solidFill>
                          <a:effectLst/>
                          <a:latin typeface="Roboto" panose="02000000000000000000"/>
                          <a:cs typeface="Calibri" panose="020F0502020204030204" pitchFamily="34" charset="0"/>
                        </a:rPr>
                        <a:t>2</a:t>
                      </a:r>
                      <a:r>
                        <a:rPr lang="en-US">
                          <a:latin typeface="Roboto" panose="02000000000000000000"/>
                          <a:cs typeface="Calibri" panose="020F0502020204030204" pitchFamily="34" charset="0"/>
                        </a:rPr>
                        <a:t> Adjusted</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Roboto" panose="02000000000000000000"/>
                          <a:cs typeface="Calibri" panose="020F0502020204030204" pitchFamily="34" charset="0"/>
                        </a:rPr>
                        <a:t>Stepwise Search</a:t>
                      </a: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971335"/>
                  </a:ext>
                </a:extLst>
              </a:tr>
              <a:tr h="410712">
                <a:tc>
                  <a:txBody>
                    <a:bodyPr/>
                    <a:lstStyle/>
                    <a:p>
                      <a:pPr algn="ctr"/>
                      <a:r>
                        <a:rPr lang="en-IN">
                          <a:latin typeface="Roboto" panose="02000000000000000000"/>
                          <a:cs typeface="Calibri" panose="020F0502020204030204" pitchFamily="34" charset="0"/>
                        </a:rPr>
                        <a:t>Mallow’s 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297980"/>
                  </a:ext>
                </a:extLst>
              </a:tr>
              <a:tr h="410712">
                <a:tc>
                  <a:txBody>
                    <a:bodyPr/>
                    <a:lstStyle/>
                    <a:p>
                      <a:pPr algn="ctr"/>
                      <a:r>
                        <a:rPr lang="en-IN">
                          <a:latin typeface="Roboto" panose="02000000000000000000"/>
                          <a:cs typeface="Calibri" panose="020F0502020204030204" pitchFamily="34" charset="0"/>
                        </a:rPr>
                        <a:t>Information Criteria: AIC or BIC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82962"/>
                  </a:ext>
                </a:extLst>
              </a:tr>
              <a:tr h="4107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Roboto" panose="02000000000000000000"/>
                          <a:cs typeface="Calibri" panose="020F0502020204030204" pitchFamily="34" charset="0"/>
                        </a:rPr>
                        <a:t>Cross Validation: LOOCV or GCV</a:t>
                      </a:r>
                      <a:endParaRPr lang="en-IN" sz="1800" kern="1200">
                        <a:solidFill>
                          <a:schemeClr val="dk1"/>
                        </a:solidFill>
                        <a:effectLst/>
                        <a:latin typeface="Roboto" panose="0200000000000000000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latin typeface="Roboto" panose="0200000000000000000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847077"/>
                  </a:ext>
                </a:extLst>
              </a:tr>
            </a:tbl>
          </a:graphicData>
        </a:graphic>
      </p:graphicFrame>
    </p:spTree>
    <p:extLst>
      <p:ext uri="{BB962C8B-B14F-4D97-AF65-F5344CB8AC3E}">
        <p14:creationId xmlns:p14="http://schemas.microsoft.com/office/powerpoint/2010/main" val="17361179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98736-7485-4BE5-98A3-C65CEA93E7FC}"/>
              </a:ext>
            </a:extLst>
          </p:cNvPr>
          <p:cNvSpPr>
            <a:spLocks noGrp="1"/>
          </p:cNvSpPr>
          <p:nvPr>
            <p:ph idx="1"/>
          </p:nvPr>
        </p:nvSpPr>
        <p:spPr>
          <a:xfrm>
            <a:off x="381000" y="1215483"/>
            <a:ext cx="11430000" cy="4596355"/>
          </a:xfrm>
        </p:spPr>
        <p:txBody>
          <a:bodyPr/>
          <a:lstStyle/>
          <a:p>
            <a:pPr marL="0" indent="0" algn="just">
              <a:buNone/>
            </a:pPr>
            <a:r>
              <a:rPr lang="en-US" sz="2400">
                <a:ea typeface="Calibri" panose="020F0502020204030204" pitchFamily="34" charset="0"/>
                <a:cs typeface="Mangal" panose="02040503050203030202" pitchFamily="18" charset="0"/>
              </a:rPr>
              <a:t>We have used f</a:t>
            </a:r>
            <a:r>
              <a:rPr lang="en-US" sz="2400">
                <a:effectLst/>
                <a:ea typeface="Calibri" panose="020F0502020204030204" pitchFamily="34" charset="0"/>
                <a:cs typeface="Mangal" panose="02040503050203030202" pitchFamily="18" charset="0"/>
              </a:rPr>
              <a:t>ollowing model selection methods:</a:t>
            </a:r>
          </a:p>
          <a:p>
            <a:pPr algn="just"/>
            <a:r>
              <a:rPr lang="en-IN" sz="2400">
                <a:effectLst/>
                <a:ea typeface="Calibri" panose="020F0502020204030204" pitchFamily="34" charset="0"/>
                <a:cs typeface="Mangal" panose="02040503050203030202" pitchFamily="18" charset="0"/>
              </a:rPr>
              <a:t>Best Subset Algorithm using Mallow’s Cp criteria</a:t>
            </a:r>
          </a:p>
          <a:p>
            <a:pPr algn="just"/>
            <a:endParaRPr lang="en-US" sz="2400">
              <a:effectLst/>
              <a:ea typeface="Calibri" panose="020F0502020204030204" pitchFamily="34" charset="0"/>
              <a:cs typeface="Mangal" panose="02040503050203030202" pitchFamily="18" charset="0"/>
            </a:endParaRPr>
          </a:p>
          <a:p>
            <a:pPr algn="just"/>
            <a:r>
              <a:rPr lang="en-US" sz="2400">
                <a:effectLst/>
                <a:ea typeface="Calibri" panose="020F0502020204030204" pitchFamily="34" charset="0"/>
                <a:cs typeface="Mangal" panose="02040503050203030202" pitchFamily="18" charset="0"/>
              </a:rPr>
              <a:t>Stepwise Search </a:t>
            </a:r>
            <a:r>
              <a:rPr lang="en-US" sz="2400">
                <a:ea typeface="Calibri" panose="020F0502020204030204" pitchFamily="34" charset="0"/>
                <a:cs typeface="Mangal" panose="02040503050203030202" pitchFamily="18" charset="0"/>
              </a:rPr>
              <a:t>using </a:t>
            </a:r>
            <a:r>
              <a:rPr lang="en-US" sz="2400">
                <a:effectLst/>
                <a:ea typeface="Calibri" panose="020F0502020204030204" pitchFamily="34" charset="0"/>
                <a:cs typeface="Mangal" panose="02040503050203030202" pitchFamily="18" charset="0"/>
              </a:rPr>
              <a:t>AIC (Akaike’s Information Criteria)</a:t>
            </a:r>
          </a:p>
          <a:p>
            <a:pPr algn="just"/>
            <a:endParaRPr lang="en-US" sz="2400">
              <a:ea typeface="Calibri" panose="020F0502020204030204" pitchFamily="34" charset="0"/>
              <a:cs typeface="Mangal" panose="02040503050203030202" pitchFamily="18" charset="0"/>
            </a:endParaRPr>
          </a:p>
          <a:p>
            <a:pPr algn="just"/>
            <a:r>
              <a:rPr lang="en-US" sz="2400">
                <a:effectLst/>
                <a:ea typeface="Calibri" panose="020F0502020204030204" pitchFamily="34" charset="0"/>
                <a:cs typeface="Mangal" panose="02040503050203030202" pitchFamily="18" charset="0"/>
              </a:rPr>
              <a:t>Penalized Least Square methods  </a:t>
            </a:r>
          </a:p>
          <a:p>
            <a:pPr lvl="1" algn="just"/>
            <a:r>
              <a:rPr lang="en-US">
                <a:effectLst/>
                <a:ea typeface="Calibri" panose="020F0502020204030204" pitchFamily="34" charset="0"/>
                <a:cs typeface="Mangal" panose="02040503050203030202" pitchFamily="18" charset="0"/>
              </a:rPr>
              <a:t>Ridge Regression </a:t>
            </a:r>
          </a:p>
          <a:p>
            <a:pPr lvl="1" algn="just"/>
            <a:r>
              <a:rPr lang="en-US">
                <a:effectLst/>
                <a:ea typeface="Calibri" panose="020F0502020204030204" pitchFamily="34" charset="0"/>
                <a:cs typeface="Mangal" panose="02040503050203030202" pitchFamily="18" charset="0"/>
              </a:rPr>
              <a:t>LASSO</a:t>
            </a:r>
            <a:endParaRPr lang="en-IN">
              <a:effectLst/>
              <a:ea typeface="Calibri" panose="020F0502020204030204" pitchFamily="34" charset="0"/>
              <a:cs typeface="Mangal" panose="02040503050203030202" pitchFamily="18" charset="0"/>
            </a:endParaRPr>
          </a:p>
          <a:p>
            <a:pPr algn="just"/>
            <a:endParaRPr lang="en-US" sz="2400">
              <a:effectLst/>
              <a:ea typeface="Calibri" panose="020F0502020204030204" pitchFamily="34" charset="0"/>
              <a:cs typeface="Mangal" panose="02040503050203030202" pitchFamily="18" charset="0"/>
            </a:endParaRPr>
          </a:p>
          <a:p>
            <a:pPr algn="just"/>
            <a:endParaRPr lang="en-IN">
              <a:effectLst/>
              <a:ea typeface="Calibri" panose="020F0502020204030204" pitchFamily="34" charset="0"/>
              <a:cs typeface="Mangal" panose="02040503050203030202" pitchFamily="18" charset="0"/>
            </a:endParaRPr>
          </a:p>
        </p:txBody>
      </p:sp>
      <p:sp>
        <p:nvSpPr>
          <p:cNvPr id="2" name="Title 1">
            <a:extLst>
              <a:ext uri="{FF2B5EF4-FFF2-40B4-BE49-F238E27FC236}">
                <a16:creationId xmlns:a16="http://schemas.microsoft.com/office/drawing/2014/main" id="{40C8D15F-1A68-4853-8614-DA6DA124C834}"/>
              </a:ext>
            </a:extLst>
          </p:cNvPr>
          <p:cNvSpPr>
            <a:spLocks noGrp="1"/>
          </p:cNvSpPr>
          <p:nvPr>
            <p:ph type="title"/>
          </p:nvPr>
        </p:nvSpPr>
        <p:spPr/>
        <p:txBody>
          <a:bodyPr/>
          <a:lstStyle/>
          <a:p>
            <a:r>
              <a:rPr lang="en-US" sz="3600" b="1">
                <a:effectLst/>
                <a:latin typeface="Roboto" panose="02000000000000000000"/>
                <a:ea typeface="Calibri" panose="020F0502020204030204" pitchFamily="34" charset="0"/>
                <a:cs typeface="Mangal" panose="02040503050203030202" pitchFamily="18" charset="0"/>
              </a:rPr>
              <a:t>Model Selection Methods</a:t>
            </a:r>
            <a:endParaRPr lang="en-IN" sz="3600" b="1">
              <a:latin typeface="Roboto" panose="02000000000000000000"/>
              <a:cs typeface="Mangal" panose="02040503050203030202" pitchFamily="18" charset="0"/>
            </a:endParaRPr>
          </a:p>
        </p:txBody>
      </p:sp>
    </p:spTree>
    <p:extLst>
      <p:ext uri="{BB962C8B-B14F-4D97-AF65-F5344CB8AC3E}">
        <p14:creationId xmlns:p14="http://schemas.microsoft.com/office/powerpoint/2010/main" val="384300199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F316E-AF7A-4EB8-8722-CA05102A1E4E}"/>
              </a:ext>
            </a:extLst>
          </p:cNvPr>
          <p:cNvSpPr>
            <a:spLocks noGrp="1"/>
          </p:cNvSpPr>
          <p:nvPr>
            <p:ph idx="1"/>
          </p:nvPr>
        </p:nvSpPr>
        <p:spPr>
          <a:xfrm>
            <a:off x="381000" y="1404020"/>
            <a:ext cx="11430000" cy="4596355"/>
          </a:xfrm>
        </p:spPr>
        <p:txBody>
          <a:bodyPr/>
          <a:lstStyle/>
          <a:p>
            <a:pPr algn="just"/>
            <a:r>
              <a:rPr lang="en-IN" sz="2400">
                <a:effectLst/>
                <a:ea typeface="Calibri" panose="020F0502020204030204" pitchFamily="34" charset="0"/>
                <a:cs typeface="Mangal" panose="02040503050203030202" pitchFamily="18" charset="0"/>
              </a:rPr>
              <a:t>Best Subset Model Selection compares all possible models using a specified set of predictors and displays the best-fitting models. </a:t>
            </a:r>
          </a:p>
          <a:p>
            <a:pPr algn="just"/>
            <a:r>
              <a:rPr lang="en-IN" sz="2400">
                <a:ea typeface="Calibri" panose="020F0502020204030204" pitchFamily="34" charset="0"/>
                <a:cs typeface="Mangal" panose="02040503050203030202" pitchFamily="18" charset="0"/>
              </a:rPr>
              <a:t>We select the best performing models out of these models.</a:t>
            </a:r>
            <a:endParaRPr lang="en-IN" sz="2400">
              <a:effectLst/>
              <a:ea typeface="Calibri" panose="020F0502020204030204" pitchFamily="34" charset="0"/>
              <a:cs typeface="Mangal" panose="02040503050203030202" pitchFamily="18" charset="0"/>
            </a:endParaRPr>
          </a:p>
          <a:p>
            <a:pPr algn="just"/>
            <a:r>
              <a:rPr lang="en-US" sz="2400">
                <a:effectLst/>
                <a:ea typeface="Calibri" panose="020F0502020204030204" pitchFamily="34" charset="0"/>
                <a:cs typeface="Mangal" panose="02040503050203030202" pitchFamily="18" charset="0"/>
              </a:rPr>
              <a:t>We used leaps() library in R which performs an exhaustive search for the best subsets of the variables for predicting the response. </a:t>
            </a:r>
          </a:p>
          <a:p>
            <a:pPr algn="just"/>
            <a:r>
              <a:rPr lang="en-US" sz="2400">
                <a:effectLst/>
                <a:ea typeface="Calibri" panose="020F0502020204030204" pitchFamily="34" charset="0"/>
                <a:cs typeface="Mangal" panose="02040503050203030202" pitchFamily="18" charset="0"/>
              </a:rPr>
              <a:t>The model with the minimum Cp value is selected as the best model.</a:t>
            </a:r>
          </a:p>
          <a:p>
            <a:pPr algn="just"/>
            <a:r>
              <a:rPr lang="en-US" sz="2400">
                <a:effectLst/>
                <a:ea typeface="Calibri" panose="020F0502020204030204" pitchFamily="34" charset="0"/>
                <a:cs typeface="Mangal" panose="02040503050203030202" pitchFamily="18" charset="0"/>
              </a:rPr>
              <a:t> The Model selected with this strategy included 9 predictor variables dropping AGE, CHOL, FBS, RESTEG</a:t>
            </a:r>
            <a:endParaRPr lang="en-IN" sz="2400">
              <a:effectLst/>
              <a:ea typeface="Calibri" panose="020F0502020204030204" pitchFamily="34" charset="0"/>
              <a:cs typeface="Mangal" panose="02040503050203030202" pitchFamily="18" charset="0"/>
            </a:endParaRPr>
          </a:p>
          <a:p>
            <a:pPr algn="just"/>
            <a:endParaRPr lang="en-IN"/>
          </a:p>
        </p:txBody>
      </p:sp>
      <p:sp>
        <p:nvSpPr>
          <p:cNvPr id="2" name="Title 1">
            <a:extLst>
              <a:ext uri="{FF2B5EF4-FFF2-40B4-BE49-F238E27FC236}">
                <a16:creationId xmlns:a16="http://schemas.microsoft.com/office/drawing/2014/main" id="{6F63CB67-8CDF-4511-874A-7702F702340E}"/>
              </a:ext>
            </a:extLst>
          </p:cNvPr>
          <p:cNvSpPr>
            <a:spLocks noGrp="1"/>
          </p:cNvSpPr>
          <p:nvPr>
            <p:ph type="title"/>
          </p:nvPr>
        </p:nvSpPr>
        <p:spPr>
          <a:xfrm>
            <a:off x="290660" y="176590"/>
            <a:ext cx="10515600" cy="1325563"/>
          </a:xfrm>
        </p:spPr>
        <p:txBody>
          <a:bodyPr/>
          <a:lstStyle/>
          <a:p>
            <a:r>
              <a:rPr lang="en-US" sz="3600" b="1">
                <a:latin typeface="Roboto" panose="02000000000000000000"/>
                <a:cs typeface="Mangal" panose="02040503050203030202" pitchFamily="18" charset="0"/>
              </a:rPr>
              <a:t>Best Subset Algorithm using Mallow’s Cp</a:t>
            </a:r>
            <a:endParaRPr lang="en-IN" sz="3600" b="1">
              <a:latin typeface="Roboto" panose="02000000000000000000"/>
              <a:cs typeface="Mangal" panose="02040503050203030202" pitchFamily="18" charset="0"/>
            </a:endParaRPr>
          </a:p>
        </p:txBody>
      </p:sp>
    </p:spTree>
    <p:extLst>
      <p:ext uri="{BB962C8B-B14F-4D97-AF65-F5344CB8AC3E}">
        <p14:creationId xmlns:p14="http://schemas.microsoft.com/office/powerpoint/2010/main" val="41875578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F8195-5330-4DC9-9A23-16A114AC384C}"/>
              </a:ext>
            </a:extLst>
          </p:cNvPr>
          <p:cNvSpPr>
            <a:spLocks noGrp="1"/>
          </p:cNvSpPr>
          <p:nvPr>
            <p:ph idx="1"/>
          </p:nvPr>
        </p:nvSpPr>
        <p:spPr>
          <a:xfrm>
            <a:off x="381000" y="1253331"/>
            <a:ext cx="10515600" cy="4351338"/>
          </a:xfrm>
        </p:spPr>
        <p:txBody>
          <a:bodyPr>
            <a:noAutofit/>
          </a:bodyPr>
          <a:lstStyle/>
          <a:p>
            <a:pPr algn="just"/>
            <a:r>
              <a:rPr lang="en-US" sz="2400">
                <a:cs typeface="Mangal" panose="02040503050203030202" pitchFamily="18" charset="0"/>
              </a:rPr>
              <a:t>Stepwise Search is a method of fitting regression models in which the choice of predictive variables is carried out by an automatic procedure.</a:t>
            </a:r>
          </a:p>
          <a:p>
            <a:pPr algn="just"/>
            <a:r>
              <a:rPr lang="en-US" sz="2400">
                <a:cs typeface="Mangal" panose="02040503050203030202" pitchFamily="18" charset="0"/>
              </a:rPr>
              <a:t>In each step, a variable is considered for addition to or subtraction from the set of explanatory variables based on some prespecified criteria</a:t>
            </a:r>
            <a:endParaRPr lang="en-US" sz="2400" b="1" u="sng">
              <a:cs typeface="Mangal" panose="02040503050203030202" pitchFamily="18" charset="0"/>
            </a:endParaRPr>
          </a:p>
          <a:p>
            <a:pPr marR="0" algn="just">
              <a:spcAft>
                <a:spcPts val="800"/>
              </a:spcAft>
            </a:pPr>
            <a:r>
              <a:rPr lang="en-US" sz="2400">
                <a:cs typeface="Mangal" panose="02040503050203030202" pitchFamily="18" charset="0"/>
              </a:rPr>
              <a:t>The basic idea of AIC is to penalize the inclusion of additional variables to a model. The lower the AIC, the better the model. </a:t>
            </a:r>
          </a:p>
          <a:p>
            <a:pPr algn="just">
              <a:spcAft>
                <a:spcPts val="800"/>
              </a:spcAft>
            </a:pPr>
            <a:r>
              <a:rPr lang="en-US" sz="2400">
                <a:cs typeface="Mangal" panose="02040503050203030202" pitchFamily="18" charset="0"/>
              </a:rPr>
              <a:t>To implement the search strategy, we first created a full model, </a:t>
            </a:r>
            <a:r>
              <a:rPr lang="en-US" sz="2400" b="1" i="1" err="1">
                <a:cs typeface="Mangal" panose="02040503050203030202" pitchFamily="18" charset="0"/>
              </a:rPr>
              <a:t>logitmodel</a:t>
            </a:r>
            <a:r>
              <a:rPr lang="en-US" sz="2400">
                <a:cs typeface="Mangal" panose="02040503050203030202" pitchFamily="18" charset="0"/>
              </a:rPr>
              <a:t> using all the parameters. Using </a:t>
            </a:r>
            <a:r>
              <a:rPr lang="en-US" sz="2400" b="1">
                <a:cs typeface="Mangal" panose="02040503050203030202" pitchFamily="18" charset="0"/>
              </a:rPr>
              <a:t>step()</a:t>
            </a:r>
            <a:r>
              <a:rPr lang="en-US" sz="2400">
                <a:cs typeface="Mangal" panose="02040503050203030202" pitchFamily="18" charset="0"/>
              </a:rPr>
              <a:t> function from the </a:t>
            </a:r>
            <a:r>
              <a:rPr lang="en-US" sz="2400" b="1">
                <a:cs typeface="Mangal" panose="02040503050203030202" pitchFamily="18" charset="0"/>
              </a:rPr>
              <a:t>MASS library in R,</a:t>
            </a:r>
            <a:r>
              <a:rPr lang="en-US" sz="2400">
                <a:cs typeface="Mangal" panose="02040503050203030202" pitchFamily="18" charset="0"/>
              </a:rPr>
              <a:t> we implemented the search strategy with AIC criteria.</a:t>
            </a:r>
          </a:p>
          <a:p>
            <a:pPr algn="just"/>
            <a:r>
              <a:rPr lang="en-US" sz="2400">
                <a:cs typeface="Mangal" panose="02040503050203030202" pitchFamily="18" charset="0"/>
              </a:rPr>
              <a:t>The model selected by this strategy included 9 variables. The predictor variables are dropped are: - AGE, CHOL, FBS, RESTEG</a:t>
            </a:r>
            <a:endParaRPr lang="en-IN" sz="2400">
              <a:cs typeface="Mangal" panose="02040503050203030202" pitchFamily="18" charset="0"/>
            </a:endParaRPr>
          </a:p>
        </p:txBody>
      </p:sp>
      <p:sp>
        <p:nvSpPr>
          <p:cNvPr id="2" name="Title 1">
            <a:extLst>
              <a:ext uri="{FF2B5EF4-FFF2-40B4-BE49-F238E27FC236}">
                <a16:creationId xmlns:a16="http://schemas.microsoft.com/office/drawing/2014/main" id="{AE42B374-3A39-4BDB-B214-B61DC13B6937}"/>
              </a:ext>
            </a:extLst>
          </p:cNvPr>
          <p:cNvSpPr>
            <a:spLocks noGrp="1"/>
          </p:cNvSpPr>
          <p:nvPr>
            <p:ph type="title"/>
          </p:nvPr>
        </p:nvSpPr>
        <p:spPr/>
        <p:txBody>
          <a:bodyPr/>
          <a:lstStyle/>
          <a:p>
            <a:r>
              <a:rPr lang="en-US" sz="3600" b="1">
                <a:latin typeface="Roboto" panose="02000000000000000000"/>
                <a:cs typeface="Mangal" panose="02040503050203030202" pitchFamily="18" charset="0"/>
              </a:rPr>
              <a:t>Stepwise Search using AIC</a:t>
            </a:r>
            <a:endParaRPr lang="en-IN" sz="3600" b="1">
              <a:latin typeface="Roboto" panose="02000000000000000000"/>
              <a:cs typeface="Mangal" panose="02040503050203030202" pitchFamily="18" charset="0"/>
            </a:endParaRPr>
          </a:p>
        </p:txBody>
      </p:sp>
    </p:spTree>
    <p:extLst>
      <p:ext uri="{BB962C8B-B14F-4D97-AF65-F5344CB8AC3E}">
        <p14:creationId xmlns:p14="http://schemas.microsoft.com/office/powerpoint/2010/main" val="110170090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DB0F8-B19B-4733-AF31-B08380144B11}"/>
              </a:ext>
            </a:extLst>
          </p:cNvPr>
          <p:cNvSpPr>
            <a:spLocks noGrp="1"/>
          </p:cNvSpPr>
          <p:nvPr>
            <p:ph idx="1"/>
          </p:nvPr>
        </p:nvSpPr>
        <p:spPr/>
        <p:txBody>
          <a:bodyPr>
            <a:normAutofit/>
          </a:bodyPr>
          <a:lstStyle/>
          <a:p>
            <a:pPr algn="just"/>
            <a:r>
              <a:rPr lang="en-IN" sz="2400">
                <a:cs typeface="Mangal" panose="02040503050203030202" pitchFamily="18" charset="0"/>
              </a:rPr>
              <a:t>When two or more predictor variables are highly co-related to one another, there will be a multi-collinearity in the model.</a:t>
            </a:r>
          </a:p>
          <a:p>
            <a:pPr algn="just"/>
            <a:r>
              <a:rPr lang="en-IN" sz="2400">
                <a:cs typeface="Mangal" panose="02040503050203030202" pitchFamily="18" charset="0"/>
              </a:rPr>
              <a:t>Shrinkage reduction is one of the methods to overcome the collinearity.</a:t>
            </a:r>
          </a:p>
          <a:p>
            <a:pPr algn="just"/>
            <a:r>
              <a:rPr lang="en-IN" sz="2400">
                <a:cs typeface="Mangal" panose="02040503050203030202" pitchFamily="18" charset="0"/>
              </a:rPr>
              <a:t>Shrinkage methods are based on subtracting a penalty from the risk, and the penalty is a function of a decay parameter(λ).</a:t>
            </a:r>
          </a:p>
          <a:p>
            <a:pPr algn="just"/>
            <a:r>
              <a:rPr lang="en-IN" sz="2400">
                <a:cs typeface="Mangal" panose="02040503050203030202" pitchFamily="18" charset="0"/>
              </a:rPr>
              <a:t>The larger the penalising term, the more our model will be simple and inverted. The "shrinkage penalty" becomes small when the coefficients of our estimators are close to 0.</a:t>
            </a:r>
          </a:p>
          <a:p>
            <a:pPr algn="just"/>
            <a:r>
              <a:rPr lang="en-IN" sz="2400">
                <a:cs typeface="Mangal" panose="02040503050203030202" pitchFamily="18" charset="0"/>
              </a:rPr>
              <a:t>Two special cases of the shrinkage methods are </a:t>
            </a:r>
          </a:p>
          <a:p>
            <a:pPr marL="0" indent="0" algn="just">
              <a:buNone/>
            </a:pPr>
            <a:r>
              <a:rPr lang="en-IN" sz="2400">
                <a:cs typeface="Mangal" panose="02040503050203030202" pitchFamily="18" charset="0"/>
              </a:rPr>
              <a:t>	(</a:t>
            </a:r>
            <a:r>
              <a:rPr lang="en-IN" sz="2400" err="1">
                <a:cs typeface="Mangal" panose="02040503050203030202" pitchFamily="18" charset="0"/>
              </a:rPr>
              <a:t>i</a:t>
            </a:r>
            <a:r>
              <a:rPr lang="en-IN" sz="2400">
                <a:cs typeface="Mangal" panose="02040503050203030202" pitchFamily="18" charset="0"/>
              </a:rPr>
              <a:t>) Ridge Regression </a:t>
            </a:r>
          </a:p>
          <a:p>
            <a:pPr marL="0" indent="0" algn="just">
              <a:buNone/>
            </a:pPr>
            <a:r>
              <a:rPr lang="en-IN" sz="2400">
                <a:cs typeface="Mangal" panose="02040503050203030202" pitchFamily="18" charset="0"/>
              </a:rPr>
              <a:t>	(ii) LASSO (Least Absolute Shrinkage and Selection Operator).</a:t>
            </a:r>
          </a:p>
          <a:p>
            <a:pPr algn="just"/>
            <a:endParaRPr lang="en-IN"/>
          </a:p>
        </p:txBody>
      </p:sp>
      <p:sp>
        <p:nvSpPr>
          <p:cNvPr id="2" name="Title 1">
            <a:extLst>
              <a:ext uri="{FF2B5EF4-FFF2-40B4-BE49-F238E27FC236}">
                <a16:creationId xmlns:a16="http://schemas.microsoft.com/office/drawing/2014/main" id="{A0DE537C-C650-4F19-B663-3A771EB253C0}"/>
              </a:ext>
            </a:extLst>
          </p:cNvPr>
          <p:cNvSpPr>
            <a:spLocks noGrp="1"/>
          </p:cNvSpPr>
          <p:nvPr>
            <p:ph type="title"/>
          </p:nvPr>
        </p:nvSpPr>
        <p:spPr/>
        <p:txBody>
          <a:bodyPr/>
          <a:lstStyle/>
          <a:p>
            <a:r>
              <a:rPr lang="en-US" sz="3600" b="1">
                <a:latin typeface="Roboto" panose="02000000000000000000"/>
                <a:cs typeface="Mangal" panose="02040503050203030202" pitchFamily="18" charset="0"/>
              </a:rPr>
              <a:t>Penalized Least Square methods</a:t>
            </a:r>
            <a:endParaRPr lang="en-IN" sz="3600" b="1">
              <a:latin typeface="Roboto" panose="02000000000000000000"/>
              <a:cs typeface="Mangal" panose="02040503050203030202" pitchFamily="18" charset="0"/>
            </a:endParaRPr>
          </a:p>
        </p:txBody>
      </p:sp>
    </p:spTree>
    <p:extLst>
      <p:ext uri="{BB962C8B-B14F-4D97-AF65-F5344CB8AC3E}">
        <p14:creationId xmlns:p14="http://schemas.microsoft.com/office/powerpoint/2010/main" val="19736810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9FB32-330A-4631-AFDB-2436BAEE54AC}"/>
                  </a:ext>
                </a:extLst>
              </p:cNvPr>
              <p:cNvSpPr>
                <a:spLocks noGrp="1"/>
              </p:cNvSpPr>
              <p:nvPr>
                <p:ph idx="1"/>
              </p:nvPr>
            </p:nvSpPr>
            <p:spPr/>
            <p:txBody>
              <a:bodyPr/>
              <a:lstStyle/>
              <a:p>
                <a:pPr marR="0" algn="just">
                  <a:spcAft>
                    <a:spcPts val="1000"/>
                  </a:spcAft>
                </a:pPr>
                <a:r>
                  <a:rPr lang="en-IN" sz="2400">
                    <a:cs typeface="Mangal" panose="02040503050203030202" pitchFamily="18" charset="0"/>
                  </a:rPr>
                  <a:t>Ridge regression improves prediction error by shrinking the sum of the squares of the regression coefficients to be less than a fixed value. Hence,</a:t>
                </a:r>
              </a:p>
              <a:p>
                <a:pPr marR="0" algn="just">
                  <a:spcAft>
                    <a:spcPts val="1000"/>
                  </a:spcAft>
                </a:pPr>
                <a:r>
                  <a:rPr lang="en-IN" sz="2400">
                    <a:cs typeface="Mangal" panose="02040503050203030202" pitchFamily="18" charset="0"/>
                  </a:rPr>
                  <a:t>The Ridge Regression estimator is  </a:t>
                </a:r>
                <a14:m>
                  <m:oMath xmlns:m="http://schemas.openxmlformats.org/officeDocument/2006/math">
                    <m:sSup>
                      <m:sSupPr>
                        <m:ctrlPr>
                          <a:rPr lang="en-IN" sz="2400" i="1">
                            <a:latin typeface="Cambria Math" panose="02040503050406030204" pitchFamily="18" charset="0"/>
                          </a:rPr>
                        </m:ctrlPr>
                      </m:sSupPr>
                      <m:e>
                        <m:acc>
                          <m:accPr>
                            <m:chr m:val="̂"/>
                            <m:ctrlPr>
                              <a:rPr lang="en-IN" sz="2400" i="1">
                                <a:latin typeface="Cambria Math" panose="02040503050406030204" pitchFamily="18" charset="0"/>
                              </a:rPr>
                            </m:ctrlPr>
                          </m:accPr>
                          <m:e>
                            <m:r>
                              <a:rPr lang="en-IN" sz="2400">
                                <a:latin typeface="Cambria Math" panose="02040503050406030204" pitchFamily="18" charset="0"/>
                              </a:rPr>
                              <m:t>𝛽</m:t>
                            </m:r>
                          </m:e>
                        </m:acc>
                      </m:e>
                      <m:sup>
                        <m:r>
                          <a:rPr lang="en-IN" sz="2400">
                            <a:latin typeface="Cambria Math" panose="02040503050406030204" pitchFamily="18" charset="0"/>
                          </a:rPr>
                          <m:t>𝑟𝑖𝑑𝑔𝑒</m:t>
                        </m:r>
                      </m:sup>
                    </m:sSup>
                    <m:r>
                      <a:rPr lang="en-IN" sz="2400">
                        <a:latin typeface="Cambria Math" panose="02040503050406030204" pitchFamily="18" charset="0"/>
                      </a:rPr>
                      <m:t>=</m:t>
                    </m:r>
                  </m:oMath>
                </a14:m>
                <a:r>
                  <a:rPr lang="en-IN" sz="2400">
                    <a:cs typeface="Mangal" panose="02040503050203030202" pitchFamily="18" charset="0"/>
                  </a:rPr>
                  <a:t> </a:t>
                </a:r>
                <a14:m>
                  <m:oMath xmlns:m="http://schemas.openxmlformats.org/officeDocument/2006/math">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r>
                              <a:rPr lang="en-IN" sz="2400">
                                <a:latin typeface="Cambria Math" panose="02040503050406030204" pitchFamily="18" charset="0"/>
                              </a:rPr>
                              <m:t>𝛽</m:t>
                            </m:r>
                          </m:lim>
                        </m:limLow>
                      </m:fName>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a:latin typeface="Cambria Math" panose="02040503050406030204" pitchFamily="18" charset="0"/>
                                  </a:rPr>
                                  <m:t>𝑌</m:t>
                                </m:r>
                                <m:r>
                                  <a:rPr lang="en-IN" sz="2400">
                                    <a:latin typeface="Cambria Math" panose="02040503050406030204" pitchFamily="18" charset="0"/>
                                  </a:rPr>
                                  <m:t>−</m:t>
                                </m:r>
                                <m:r>
                                  <a:rPr lang="en-IN" sz="2400">
                                    <a:latin typeface="Cambria Math" panose="02040503050406030204" pitchFamily="18" charset="0"/>
                                  </a:rPr>
                                  <m:t>𝑋</m:t>
                                </m:r>
                                <m:r>
                                  <a:rPr lang="en-IN" sz="2400">
                                    <a:latin typeface="Cambria Math" panose="02040503050406030204" pitchFamily="18" charset="0"/>
                                  </a:rPr>
                                  <m:t>𝛽</m:t>
                                </m:r>
                              </m:e>
                            </m:d>
                          </m:e>
                        </m:d>
                        <m:r>
                          <a:rPr lang="en-IN" sz="2400">
                            <a:latin typeface="Cambria Math" panose="02040503050406030204" pitchFamily="18" charset="0"/>
                          </a:rPr>
                          <m:t>+ </m:t>
                        </m:r>
                        <m:r>
                          <a:rPr lang="en-IN" sz="2400">
                            <a:latin typeface="Cambria Math" panose="02040503050406030204" pitchFamily="18" charset="0"/>
                          </a:rPr>
                          <m:t>𝜆</m:t>
                        </m:r>
                        <m:nary>
                          <m:naryPr>
                            <m:chr m:val="∑"/>
                            <m:limLoc m:val="undOvr"/>
                            <m:ctrlPr>
                              <a:rPr lang="en-IN" sz="2400" i="1">
                                <a:latin typeface="Cambria Math" panose="02040503050406030204" pitchFamily="18" charset="0"/>
                              </a:rPr>
                            </m:ctrlPr>
                          </m:naryPr>
                          <m:sub>
                            <m:r>
                              <a:rPr lang="en-IN" sz="2400">
                                <a:latin typeface="Cambria Math" panose="02040503050406030204" pitchFamily="18" charset="0"/>
                              </a:rPr>
                              <m:t>𝑗</m:t>
                            </m:r>
                            <m:r>
                              <a:rPr lang="en-IN" sz="2400">
                                <a:latin typeface="Cambria Math" panose="02040503050406030204" pitchFamily="18" charset="0"/>
                              </a:rPr>
                              <m:t>=1</m:t>
                            </m:r>
                          </m:sub>
                          <m:sup>
                            <m:r>
                              <a:rPr lang="en-IN" sz="2400">
                                <a:latin typeface="Cambria Math" panose="02040503050406030204" pitchFamily="18" charset="0"/>
                              </a:rPr>
                              <m:t>𝑝</m:t>
                            </m:r>
                          </m:sup>
                          <m:e>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a:latin typeface="Cambria Math" panose="02040503050406030204" pitchFamily="18" charset="0"/>
                                      </a:rPr>
                                      <m:t>𝛽</m:t>
                                    </m:r>
                                  </m:e>
                                  <m:sub>
                                    <m:r>
                                      <a:rPr lang="en-IN" sz="2400">
                                        <a:latin typeface="Cambria Math" panose="02040503050406030204" pitchFamily="18" charset="0"/>
                                      </a:rPr>
                                      <m:t>𝑗</m:t>
                                    </m:r>
                                  </m:sub>
                                </m:sSub>
                              </m:e>
                              <m:sup>
                                <m:r>
                                  <a:rPr lang="en-IN" sz="2400">
                                    <a:latin typeface="Cambria Math" panose="02040503050406030204" pitchFamily="18" charset="0"/>
                                  </a:rPr>
                                  <m:t>2</m:t>
                                </m:r>
                              </m:sup>
                            </m:sSup>
                          </m:e>
                        </m:nary>
                      </m:e>
                    </m:func>
                  </m:oMath>
                </a14:m>
                <a:endParaRPr lang="en-IN" sz="2400">
                  <a:cs typeface="Mangal" panose="02040503050203030202" pitchFamily="18" charset="0"/>
                </a:endParaRPr>
              </a:p>
              <a:p>
                <a:pPr algn="just"/>
                <a:r>
                  <a:rPr lang="en-IN" sz="2400">
                    <a:cs typeface="Mangal" panose="02040503050203030202" pitchFamily="18" charset="0"/>
                  </a:rPr>
                  <a:t>For our data, first the decay parameter was calculated using cross validation. We used the </a:t>
                </a:r>
                <a:r>
                  <a:rPr lang="en-IN" sz="2400" b="1" err="1">
                    <a:cs typeface="Mangal" panose="02040503050203030202" pitchFamily="18" charset="0"/>
                  </a:rPr>
                  <a:t>cv.glmnet</a:t>
                </a:r>
                <a:r>
                  <a:rPr lang="en-IN" sz="2400" b="1">
                    <a:cs typeface="Mangal" panose="02040503050203030202" pitchFamily="18" charset="0"/>
                  </a:rPr>
                  <a:t> </a:t>
                </a:r>
                <a:r>
                  <a:rPr lang="en-IN" sz="2400">
                    <a:cs typeface="Mangal" panose="02040503050203030202" pitchFamily="18" charset="0"/>
                  </a:rPr>
                  <a:t>and plot functions from </a:t>
                </a:r>
                <a:r>
                  <a:rPr lang="en-IN" sz="2400" b="1" err="1">
                    <a:cs typeface="Mangal" panose="02040503050203030202" pitchFamily="18" charset="0"/>
                  </a:rPr>
                  <a:t>glmnet</a:t>
                </a:r>
                <a:r>
                  <a:rPr lang="en-IN" sz="2400">
                    <a:cs typeface="Mangal" panose="02040503050203030202" pitchFamily="18" charset="0"/>
                  </a:rPr>
                  <a:t> and </a:t>
                </a:r>
                <a:r>
                  <a:rPr lang="en-IN" sz="2400" b="1" err="1">
                    <a:cs typeface="Mangal" panose="02040503050203030202" pitchFamily="18" charset="0"/>
                  </a:rPr>
                  <a:t>plotmo</a:t>
                </a:r>
                <a:r>
                  <a:rPr lang="en-IN" sz="2400">
                    <a:cs typeface="Mangal" panose="02040503050203030202" pitchFamily="18" charset="0"/>
                  </a:rPr>
                  <a:t> libraries of R. log(λ) observed to be -3.81.</a:t>
                </a:r>
              </a:p>
              <a:p>
                <a:pPr algn="just"/>
                <a:r>
                  <a:rPr lang="en-IN" sz="2400">
                    <a:cs typeface="Mangal" panose="02040503050203030202" pitchFamily="18" charset="0"/>
                  </a:rPr>
                  <a:t>We used </a:t>
                </a:r>
                <a:r>
                  <a:rPr lang="en-IN" sz="2400" err="1">
                    <a:cs typeface="Mangal" panose="02040503050203030202" pitchFamily="18" charset="0"/>
                  </a:rPr>
                  <a:t>glmnet</a:t>
                </a:r>
                <a:r>
                  <a:rPr lang="en-IN" sz="2400">
                    <a:cs typeface="Mangal" panose="02040503050203030202" pitchFamily="18" charset="0"/>
                  </a:rPr>
                  <a:t> to fit the ridge regression using alpha = 0 and </a:t>
                </a:r>
                <a:r>
                  <a:rPr lang="en-IN" sz="2400" err="1">
                    <a:cs typeface="Mangal" panose="02040503050203030202" pitchFamily="18" charset="0"/>
                  </a:rPr>
                  <a:t>nfold</a:t>
                </a:r>
                <a:r>
                  <a:rPr lang="en-IN" sz="2400">
                    <a:cs typeface="Mangal" panose="02040503050203030202" pitchFamily="18" charset="0"/>
                  </a:rPr>
                  <a:t> = 5. The plot obtained showed that parameters such as </a:t>
                </a:r>
                <a:r>
                  <a:rPr lang="en-IN" sz="2400" err="1">
                    <a:cs typeface="Mangal" panose="02040503050203030202" pitchFamily="18" charset="0"/>
                  </a:rPr>
                  <a:t>thalch</a:t>
                </a:r>
                <a:r>
                  <a:rPr lang="en-IN" sz="2400">
                    <a:cs typeface="Mangal" panose="02040503050203030202" pitchFamily="18" charset="0"/>
                  </a:rPr>
                  <a:t>, chol, trestbps, age, restecg, FBS can be dropped off the model. </a:t>
                </a:r>
              </a:p>
            </p:txBody>
          </p:sp>
        </mc:Choice>
        <mc:Fallback xmlns="">
          <p:sp>
            <p:nvSpPr>
              <p:cNvPr id="6" name="Content Placeholder 5">
                <a:extLst>
                  <a:ext uri="{FF2B5EF4-FFF2-40B4-BE49-F238E27FC236}">
                    <a16:creationId xmlns:a16="http://schemas.microsoft.com/office/drawing/2014/main" id="{BBD9FB32-330A-4631-AFDB-2436BAEE54AC}"/>
                  </a:ext>
                </a:extLst>
              </p:cNvPr>
              <p:cNvSpPr>
                <a:spLocks noGrp="1" noRot="1" noChangeAspect="1" noMove="1" noResize="1" noEditPoints="1" noAdjustHandles="1" noChangeArrowheads="1" noChangeShapeType="1" noTextEdit="1"/>
              </p:cNvSpPr>
              <p:nvPr>
                <p:ph idx="1"/>
              </p:nvPr>
            </p:nvSpPr>
            <p:spPr>
              <a:blipFill>
                <a:blip r:embed="rId4"/>
                <a:stretch>
                  <a:fillRect l="-747" t="-1724" r="-800"/>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C11C03B3-498B-49A5-9219-AD584B7C43F2}"/>
              </a:ext>
            </a:extLst>
          </p:cNvPr>
          <p:cNvSpPr>
            <a:spLocks noGrp="1"/>
          </p:cNvSpPr>
          <p:nvPr>
            <p:ph type="title"/>
          </p:nvPr>
        </p:nvSpPr>
        <p:spPr/>
        <p:txBody>
          <a:bodyPr/>
          <a:lstStyle/>
          <a:p>
            <a:r>
              <a:rPr lang="en-US">
                <a:latin typeface="Roboto" panose="02000000000000000000"/>
                <a:cs typeface="Mangal" panose="02040503050203030202" pitchFamily="18" charset="0"/>
              </a:rPr>
              <a:t>Ridge Regression</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106588033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A90338-DDCD-4AC7-823F-A7B0623F3307}"/>
                  </a:ext>
                </a:extLst>
              </p:cNvPr>
              <p:cNvSpPr>
                <a:spLocks noGrp="1"/>
              </p:cNvSpPr>
              <p:nvPr>
                <p:ph idx="1"/>
              </p:nvPr>
            </p:nvSpPr>
            <p:spPr/>
            <p:txBody>
              <a:bodyPr>
                <a:normAutofit lnSpcReduction="10000"/>
              </a:bodyPr>
              <a:lstStyle/>
              <a:p>
                <a:pPr algn="just">
                  <a:lnSpc>
                    <a:spcPct val="100000"/>
                  </a:lnSpc>
                </a:pPr>
                <a:r>
                  <a:rPr lang="en-IN" sz="2400">
                    <a:cs typeface="Mangal" panose="02040503050203030202" pitchFamily="18" charset="0"/>
                  </a:rPr>
                  <a:t>LASSO achieves the reduction in prediction error by forcing the sum of the absolute value of the regression coefficients to be less than a fixed value. Hence,</a:t>
                </a:r>
              </a:p>
              <a:p>
                <a:pPr algn="just">
                  <a:lnSpc>
                    <a:spcPct val="100000"/>
                  </a:lnSpc>
                </a:pPr>
                <a:r>
                  <a:rPr lang="en-IN" sz="2400">
                    <a:cs typeface="Mangal" panose="02040503050203030202" pitchFamily="18" charset="0"/>
                  </a:rPr>
                  <a:t>LASSO estimator is  </a:t>
                </a:r>
                <a14:m>
                  <m:oMath xmlns:m="http://schemas.openxmlformats.org/officeDocument/2006/math">
                    <m:sSup>
                      <m:sSupPr>
                        <m:ctrlPr>
                          <a:rPr lang="en-IN" sz="2400" i="1">
                            <a:latin typeface="Cambria Math" panose="02040503050406030204" pitchFamily="18" charset="0"/>
                          </a:rPr>
                        </m:ctrlPr>
                      </m:sSupPr>
                      <m:e>
                        <m:acc>
                          <m:accPr>
                            <m:chr m:val="̂"/>
                            <m:ctrlPr>
                              <a:rPr lang="en-IN" sz="2400" i="1">
                                <a:latin typeface="Cambria Math" panose="02040503050406030204" pitchFamily="18" charset="0"/>
                              </a:rPr>
                            </m:ctrlPr>
                          </m:accPr>
                          <m:e>
                            <m:r>
                              <a:rPr lang="en-IN" sz="2400">
                                <a:latin typeface="Cambria Math" panose="02040503050406030204" pitchFamily="18" charset="0"/>
                              </a:rPr>
                              <m:t>𝛽</m:t>
                            </m:r>
                          </m:e>
                        </m:acc>
                      </m:e>
                      <m:sup>
                        <m:r>
                          <a:rPr lang="en-IN" sz="2400">
                            <a:latin typeface="Cambria Math" panose="02040503050406030204" pitchFamily="18" charset="0"/>
                          </a:rPr>
                          <m:t>𝑙𝑎𝑠𝑠𝑜</m:t>
                        </m:r>
                      </m:sup>
                    </m:sSup>
                    <m:r>
                      <a:rPr lang="en-IN" sz="2400">
                        <a:latin typeface="Cambria Math" panose="02040503050406030204" pitchFamily="18" charset="0"/>
                      </a:rPr>
                      <m:t>=</m:t>
                    </m:r>
                  </m:oMath>
                </a14:m>
                <a:r>
                  <a:rPr lang="en-IN" sz="2400">
                    <a:cs typeface="Mangal" panose="02040503050203030202" pitchFamily="18" charset="0"/>
                  </a:rPr>
                  <a:t> </a:t>
                </a:r>
                <a14:m>
                  <m:oMath xmlns:m="http://schemas.openxmlformats.org/officeDocument/2006/math">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r>
                              <a:rPr lang="en-IN" sz="2400">
                                <a:latin typeface="Cambria Math" panose="02040503050406030204" pitchFamily="18" charset="0"/>
                              </a:rPr>
                              <m:t>𝛽</m:t>
                            </m:r>
                          </m:lim>
                        </m:limLow>
                      </m:fName>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a:latin typeface="Cambria Math" panose="02040503050406030204" pitchFamily="18" charset="0"/>
                                  </a:rPr>
                                  <m:t>𝑌</m:t>
                                </m:r>
                                <m:r>
                                  <a:rPr lang="en-IN" sz="2400">
                                    <a:latin typeface="Cambria Math" panose="02040503050406030204" pitchFamily="18" charset="0"/>
                                  </a:rPr>
                                  <m:t>−</m:t>
                                </m:r>
                                <m:r>
                                  <a:rPr lang="en-IN" sz="2400">
                                    <a:latin typeface="Cambria Math" panose="02040503050406030204" pitchFamily="18" charset="0"/>
                                  </a:rPr>
                                  <m:t>𝑋</m:t>
                                </m:r>
                                <m:r>
                                  <a:rPr lang="en-IN" sz="2400">
                                    <a:latin typeface="Cambria Math" panose="02040503050406030204" pitchFamily="18" charset="0"/>
                                  </a:rPr>
                                  <m:t>𝛽</m:t>
                                </m:r>
                              </m:e>
                            </m:d>
                          </m:e>
                        </m:d>
                        <m:r>
                          <a:rPr lang="en-IN" sz="2400">
                            <a:latin typeface="Cambria Math" panose="02040503050406030204" pitchFamily="18" charset="0"/>
                          </a:rPr>
                          <m:t>+ </m:t>
                        </m:r>
                        <m:r>
                          <a:rPr lang="en-IN" sz="2400">
                            <a:latin typeface="Cambria Math" panose="02040503050406030204" pitchFamily="18" charset="0"/>
                          </a:rPr>
                          <m:t>𝜆</m:t>
                        </m:r>
                        <m:nary>
                          <m:naryPr>
                            <m:chr m:val="∑"/>
                            <m:limLoc m:val="undOvr"/>
                            <m:ctrlPr>
                              <a:rPr lang="en-IN" sz="2400" i="1">
                                <a:latin typeface="Cambria Math" panose="02040503050406030204" pitchFamily="18" charset="0"/>
                              </a:rPr>
                            </m:ctrlPr>
                          </m:naryPr>
                          <m:sub>
                            <m:r>
                              <a:rPr lang="en-IN" sz="2400">
                                <a:latin typeface="Cambria Math" panose="02040503050406030204" pitchFamily="18" charset="0"/>
                              </a:rPr>
                              <m:t>𝑗</m:t>
                            </m:r>
                            <m:r>
                              <a:rPr lang="en-IN" sz="2400">
                                <a:latin typeface="Cambria Math" panose="02040503050406030204" pitchFamily="18" charset="0"/>
                              </a:rPr>
                              <m:t>=1</m:t>
                            </m:r>
                          </m:sub>
                          <m:sup>
                            <m:r>
                              <a:rPr lang="en-IN" sz="2400">
                                <a:latin typeface="Cambria Math" panose="02040503050406030204" pitchFamily="18" charset="0"/>
                              </a:rPr>
                              <m:t>𝑝</m:t>
                            </m:r>
                          </m:sup>
                          <m:e>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𝛽</m:t>
                                </m:r>
                              </m:e>
                              <m:sub>
                                <m:r>
                                  <a:rPr lang="en-IN" sz="2400">
                                    <a:latin typeface="Cambria Math" panose="02040503050406030204" pitchFamily="18" charset="0"/>
                                  </a:rPr>
                                  <m:t>𝑗</m:t>
                                </m:r>
                              </m:sub>
                            </m:sSub>
                            <m:r>
                              <a:rPr lang="en-IN" sz="2400">
                                <a:latin typeface="Cambria Math" panose="02040503050406030204" pitchFamily="18" charset="0"/>
                              </a:rPr>
                              <m:t>|</m:t>
                            </m:r>
                          </m:e>
                        </m:nary>
                      </m:e>
                    </m:func>
                  </m:oMath>
                </a14:m>
                <a:endParaRPr lang="en-IN" sz="2400">
                  <a:cs typeface="Mangal" panose="02040503050203030202" pitchFamily="18" charset="0"/>
                </a:endParaRPr>
              </a:p>
              <a:p>
                <a:pPr marR="0" algn="just">
                  <a:lnSpc>
                    <a:spcPct val="100000"/>
                  </a:lnSpc>
                  <a:spcAft>
                    <a:spcPts val="800"/>
                  </a:spcAft>
                </a:pPr>
                <a:r>
                  <a:rPr lang="en-IN" sz="2400">
                    <a:cs typeface="Mangal" panose="02040503050203030202" pitchFamily="18" charset="0"/>
                  </a:rPr>
                  <a:t>The essential difference can be notices that absolute value function is applies in case of LASSO compared to square function in case of Ridge regression for the estimators βj’s. </a:t>
                </a:r>
              </a:p>
              <a:p>
                <a:pPr marR="0" algn="just">
                  <a:lnSpc>
                    <a:spcPct val="100000"/>
                  </a:lnSpc>
                  <a:spcAft>
                    <a:spcPts val="800"/>
                  </a:spcAft>
                </a:pPr>
                <a:r>
                  <a:rPr lang="en-IN" sz="2400">
                    <a:cs typeface="Mangal" panose="02040503050203030202" pitchFamily="18" charset="0"/>
                  </a:rPr>
                  <a:t>We calculated decay parameter λ using cross validation. log(λ) observed to be -4.2.</a:t>
                </a:r>
              </a:p>
              <a:p>
                <a:pPr marR="0" algn="just">
                  <a:lnSpc>
                    <a:spcPct val="100000"/>
                  </a:lnSpc>
                  <a:spcAft>
                    <a:spcPts val="800"/>
                  </a:spcAft>
                </a:pPr>
                <a:r>
                  <a:rPr lang="en-IN" sz="2400">
                    <a:cs typeface="Mangal" panose="02040503050203030202" pitchFamily="18" charset="0"/>
                  </a:rPr>
                  <a:t>We used </a:t>
                </a:r>
                <a:r>
                  <a:rPr lang="en-IN" sz="2400" err="1">
                    <a:cs typeface="Mangal" panose="02040503050203030202" pitchFamily="18" charset="0"/>
                  </a:rPr>
                  <a:t>glmnet</a:t>
                </a:r>
                <a:r>
                  <a:rPr lang="en-IN" sz="2400">
                    <a:cs typeface="Mangal" panose="02040503050203030202" pitchFamily="18" charset="0"/>
                  </a:rPr>
                  <a:t> to fit the lasso but using alpha = 1 and </a:t>
                </a:r>
                <a:r>
                  <a:rPr lang="en-IN" sz="2400" err="1">
                    <a:cs typeface="Mangal" panose="02040503050203030202" pitchFamily="18" charset="0"/>
                  </a:rPr>
                  <a:t>nfold</a:t>
                </a:r>
                <a:r>
                  <a:rPr lang="en-IN" sz="2400">
                    <a:cs typeface="Mangal" panose="02040503050203030202" pitchFamily="18" charset="0"/>
                  </a:rPr>
                  <a:t> = 5. The plot obtained showed that parameters such as </a:t>
                </a:r>
                <a:r>
                  <a:rPr lang="en-IN" sz="2400" err="1">
                    <a:cs typeface="Mangal" panose="02040503050203030202" pitchFamily="18" charset="0"/>
                  </a:rPr>
                  <a:t>thalch</a:t>
                </a:r>
                <a:r>
                  <a:rPr lang="en-IN" sz="2400">
                    <a:cs typeface="Mangal" panose="02040503050203030202" pitchFamily="18" charset="0"/>
                  </a:rPr>
                  <a:t>, chol, trestbps, age, restecg, FBS can be dropped off the model.</a:t>
                </a:r>
              </a:p>
            </p:txBody>
          </p:sp>
        </mc:Choice>
        <mc:Fallback xmlns="">
          <p:sp>
            <p:nvSpPr>
              <p:cNvPr id="3" name="Content Placeholder 2">
                <a:extLst>
                  <a:ext uri="{FF2B5EF4-FFF2-40B4-BE49-F238E27FC236}">
                    <a16:creationId xmlns:a16="http://schemas.microsoft.com/office/drawing/2014/main" id="{55A90338-DDCD-4AC7-823F-A7B0623F3307}"/>
                  </a:ext>
                </a:extLst>
              </p:cNvPr>
              <p:cNvSpPr>
                <a:spLocks noGrp="1" noRot="1" noChangeAspect="1" noMove="1" noResize="1" noEditPoints="1" noAdjustHandles="1" noChangeArrowheads="1" noChangeShapeType="1" noTextEdit="1"/>
              </p:cNvSpPr>
              <p:nvPr>
                <p:ph idx="1"/>
              </p:nvPr>
            </p:nvSpPr>
            <p:spPr>
              <a:blipFill>
                <a:blip r:embed="rId4"/>
                <a:stretch>
                  <a:fillRect l="-747" t="-1724" r="-800" b="-291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032CFD33-0D08-4204-825C-FCAC1806106A}"/>
              </a:ext>
            </a:extLst>
          </p:cNvPr>
          <p:cNvSpPr>
            <a:spLocks noGrp="1"/>
          </p:cNvSpPr>
          <p:nvPr>
            <p:ph type="title"/>
          </p:nvPr>
        </p:nvSpPr>
        <p:spPr>
          <a:xfrm>
            <a:off x="381000" y="200722"/>
            <a:ext cx="11741870" cy="1014761"/>
          </a:xfrm>
        </p:spPr>
        <p:txBody>
          <a:bodyPr>
            <a:noAutofit/>
          </a:bodyPr>
          <a:lstStyle/>
          <a:p>
            <a:r>
              <a:rPr lang="en-US" sz="3200">
                <a:latin typeface="Roboto" panose="02000000000000000000"/>
                <a:cs typeface="Mangal" panose="02040503050203030202" pitchFamily="18" charset="0"/>
              </a:rPr>
              <a:t>LASSO (Least Absolute Selection and Shrinkage Operator)</a:t>
            </a:r>
            <a:endParaRPr lang="en-IN" sz="3200">
              <a:latin typeface="Roboto" panose="02000000000000000000"/>
              <a:cs typeface="Mangal" panose="02040503050203030202" pitchFamily="18" charset="0"/>
            </a:endParaRPr>
          </a:p>
        </p:txBody>
      </p:sp>
    </p:spTree>
    <p:extLst>
      <p:ext uri="{BB962C8B-B14F-4D97-AF65-F5344CB8AC3E}">
        <p14:creationId xmlns:p14="http://schemas.microsoft.com/office/powerpoint/2010/main" val="12780236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9AB5-DCAB-4453-9FEA-3135723668F2}"/>
              </a:ext>
            </a:extLst>
          </p:cNvPr>
          <p:cNvSpPr>
            <a:spLocks noGrp="1"/>
          </p:cNvSpPr>
          <p:nvPr>
            <p:ph type="title"/>
          </p:nvPr>
        </p:nvSpPr>
        <p:spPr>
          <a:xfrm>
            <a:off x="502065" y="241891"/>
            <a:ext cx="10905066" cy="1135737"/>
          </a:xfrm>
        </p:spPr>
        <p:txBody>
          <a:bodyPr vert="horz" lIns="91440" tIns="45720" rIns="91440" bIns="45720" rtlCol="0" anchor="ctr">
            <a:normAutofit/>
          </a:bodyPr>
          <a:lstStyle/>
          <a:p>
            <a:r>
              <a:rPr lang="en-US">
                <a:latin typeface="Roboto" panose="02000000000000000000"/>
                <a:cs typeface="Mangal" panose="02040503050203030202" pitchFamily="18" charset="0"/>
              </a:rPr>
              <a:t>Comparison of Different Models</a:t>
            </a:r>
          </a:p>
        </p:txBody>
      </p:sp>
      <p:sp>
        <p:nvSpPr>
          <p:cNvPr id="3" name="Content Placeholder 2">
            <a:extLst>
              <a:ext uri="{FF2B5EF4-FFF2-40B4-BE49-F238E27FC236}">
                <a16:creationId xmlns:a16="http://schemas.microsoft.com/office/drawing/2014/main" id="{4AD961CF-EAA9-4003-B5D7-F15833887270}"/>
              </a:ext>
            </a:extLst>
          </p:cNvPr>
          <p:cNvSpPr>
            <a:spLocks noGrp="1"/>
          </p:cNvSpPr>
          <p:nvPr>
            <p:ph sz="half" idx="1"/>
          </p:nvPr>
        </p:nvSpPr>
        <p:spPr>
          <a:xfrm>
            <a:off x="502065" y="1378943"/>
            <a:ext cx="5031467" cy="4393982"/>
          </a:xfrm>
        </p:spPr>
        <p:txBody>
          <a:bodyPr vert="horz" lIns="91440" tIns="45720" rIns="91440" bIns="45720" rtlCol="0">
            <a:normAutofit/>
          </a:bodyPr>
          <a:lstStyle/>
          <a:p>
            <a:pPr algn="just"/>
            <a:r>
              <a:rPr lang="en-US" sz="2400">
                <a:cs typeface="Mangal" panose="02040503050203030202" pitchFamily="18" charset="0"/>
              </a:rPr>
              <a:t>We use AIC criterion to evaluate the result of different methods of model selection.</a:t>
            </a:r>
          </a:p>
          <a:p>
            <a:pPr algn="just"/>
            <a:r>
              <a:rPr lang="en-US" sz="2400">
                <a:cs typeface="Mangal" panose="02040503050203030202" pitchFamily="18" charset="0"/>
              </a:rPr>
              <a:t>The model obtained from stepwise regression includes 9 variables out of 13, except AGE, CHOL, FBS, RESTEG. It has the best AIC value of all the models. </a:t>
            </a:r>
          </a:p>
          <a:p>
            <a:pPr algn="just"/>
            <a:endParaRPr lang="en-US" sz="2000">
              <a:latin typeface="+mn-lt"/>
              <a:ea typeface="+mn-ea"/>
              <a:cs typeface="+mn-cs"/>
            </a:endParaRPr>
          </a:p>
        </p:txBody>
      </p:sp>
      <p:graphicFrame>
        <p:nvGraphicFramePr>
          <p:cNvPr id="5" name="Table 4">
            <a:extLst>
              <a:ext uri="{FF2B5EF4-FFF2-40B4-BE49-F238E27FC236}">
                <a16:creationId xmlns:a16="http://schemas.microsoft.com/office/drawing/2014/main" id="{D1E7B87D-21B3-4757-8F98-89CA593DE9A0}"/>
              </a:ext>
            </a:extLst>
          </p:cNvPr>
          <p:cNvGraphicFramePr>
            <a:graphicFrameLocks noGrp="1"/>
          </p:cNvGraphicFramePr>
          <p:nvPr>
            <p:extLst>
              <p:ext uri="{D42A27DB-BD31-4B8C-83A1-F6EECF244321}">
                <p14:modId xmlns:p14="http://schemas.microsoft.com/office/powerpoint/2010/main" val="2890705039"/>
              </p:ext>
            </p:extLst>
          </p:nvPr>
        </p:nvGraphicFramePr>
        <p:xfrm>
          <a:off x="6171415" y="1528457"/>
          <a:ext cx="5452532" cy="2915904"/>
        </p:xfrm>
        <a:graphic>
          <a:graphicData uri="http://schemas.openxmlformats.org/drawingml/2006/table">
            <a:tbl>
              <a:tblPr firstRow="1" bandRow="1">
                <a:tableStyleId>{3B4B98B0-60AC-42C2-AFA5-B58CD77FA1E5}</a:tableStyleId>
              </a:tblPr>
              <a:tblGrid>
                <a:gridCol w="3355464">
                  <a:extLst>
                    <a:ext uri="{9D8B030D-6E8A-4147-A177-3AD203B41FA5}">
                      <a16:colId xmlns:a16="http://schemas.microsoft.com/office/drawing/2014/main" val="3783420412"/>
                    </a:ext>
                  </a:extLst>
                </a:gridCol>
                <a:gridCol w="2097068">
                  <a:extLst>
                    <a:ext uri="{9D8B030D-6E8A-4147-A177-3AD203B41FA5}">
                      <a16:colId xmlns:a16="http://schemas.microsoft.com/office/drawing/2014/main" val="459127185"/>
                    </a:ext>
                  </a:extLst>
                </a:gridCol>
              </a:tblGrid>
              <a:tr h="920995">
                <a:tc>
                  <a:txBody>
                    <a:bodyPr/>
                    <a:lstStyle/>
                    <a:p>
                      <a:pPr marL="0" marR="0" algn="ctr">
                        <a:lnSpc>
                          <a:spcPct val="106000"/>
                        </a:lnSpc>
                        <a:spcBef>
                          <a:spcPts val="0"/>
                        </a:spcBef>
                        <a:spcAft>
                          <a:spcPts val="0"/>
                        </a:spcAft>
                      </a:pPr>
                      <a:r>
                        <a:rPr lang="en-IN" sz="2000" u="sng">
                          <a:effectLst/>
                          <a:latin typeface="Roboto" panose="02000000000000000000"/>
                          <a:ea typeface="Roboto" panose="020B0604020202020204" charset="0"/>
                          <a:cs typeface="Calibri" panose="020F0502020204030204" pitchFamily="34" charset="0"/>
                        </a:rPr>
                        <a:t>Model Selection Technique</a:t>
                      </a:r>
                      <a:endParaRPr lang="en-IN" sz="2000">
                        <a:effectLst/>
                        <a:latin typeface="Roboto" panose="02000000000000000000"/>
                        <a:ea typeface="Roboto" panose="020B0604020202020204" charset="0"/>
                        <a:cs typeface="Calibri" panose="020F0502020204030204" pitchFamily="34" charset="0"/>
                      </a:endParaRP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6000"/>
                        </a:lnSpc>
                        <a:spcBef>
                          <a:spcPts val="0"/>
                        </a:spcBef>
                        <a:spcAft>
                          <a:spcPts val="0"/>
                        </a:spcAft>
                      </a:pPr>
                      <a:r>
                        <a:rPr lang="en-IN" sz="2000" u="sng">
                          <a:effectLst/>
                          <a:latin typeface="Roboto" panose="02000000000000000000"/>
                          <a:ea typeface="Roboto" panose="020B0604020202020204" charset="0"/>
                          <a:cs typeface="Calibri" panose="020F0502020204030204" pitchFamily="34" charset="0"/>
                        </a:rPr>
                        <a:t>AIC value</a:t>
                      </a:r>
                      <a:endParaRPr lang="en-IN" sz="2000">
                        <a:effectLst/>
                        <a:latin typeface="Roboto" panose="02000000000000000000"/>
                        <a:ea typeface="Roboto" panose="020B0604020202020204" charset="0"/>
                        <a:cs typeface="Calibri" panose="020F0502020204030204" pitchFamily="34" charset="0"/>
                      </a:endParaRP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0187280"/>
                  </a:ext>
                </a:extLst>
              </a:tr>
              <a:tr h="494138">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Full Model</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181.94</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8082213"/>
                  </a:ext>
                </a:extLst>
              </a:tr>
              <a:tr h="512495">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Stepwise Regression</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175.93</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400504"/>
                  </a:ext>
                </a:extLst>
              </a:tr>
              <a:tr h="494138">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Ridge Regression</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180.13</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65173"/>
                  </a:ext>
                </a:extLst>
              </a:tr>
              <a:tr h="494138">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Lasso</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6000"/>
                        </a:lnSpc>
                        <a:spcBef>
                          <a:spcPts val="0"/>
                        </a:spcBef>
                        <a:spcAft>
                          <a:spcPts val="0"/>
                        </a:spcAft>
                      </a:pPr>
                      <a:r>
                        <a:rPr lang="en-IN" sz="2000">
                          <a:effectLst/>
                          <a:latin typeface="Roboto" panose="02000000000000000000"/>
                          <a:ea typeface="Roboto" panose="020B0604020202020204" charset="0"/>
                          <a:cs typeface="Calibri" panose="020F0502020204030204" pitchFamily="34" charset="0"/>
                        </a:rPr>
                        <a:t>180.13</a:t>
                      </a:r>
                    </a:p>
                  </a:txBody>
                  <a:tcPr marL="195441" marR="19544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657798"/>
                  </a:ext>
                </a:extLst>
              </a:tr>
            </a:tbl>
          </a:graphicData>
        </a:graphic>
      </p:graphicFrame>
    </p:spTree>
    <p:extLst>
      <p:ext uri="{BB962C8B-B14F-4D97-AF65-F5344CB8AC3E}">
        <p14:creationId xmlns:p14="http://schemas.microsoft.com/office/powerpoint/2010/main" val="1692572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456B-001E-4048-9C34-A19E231FF4D2}"/>
              </a:ext>
            </a:extLst>
          </p:cNvPr>
          <p:cNvSpPr>
            <a:spLocks noGrp="1"/>
          </p:cNvSpPr>
          <p:nvPr>
            <p:ph type="title"/>
          </p:nvPr>
        </p:nvSpPr>
        <p:spPr/>
        <p:txBody>
          <a:bodyPr/>
          <a:lstStyle/>
          <a:p>
            <a:r>
              <a:rPr lang="en-US">
                <a:latin typeface="Roboto" panose="02000000000000000000"/>
                <a:cs typeface="Mangal" panose="02040503050203030202" pitchFamily="18" charset="0"/>
              </a:rPr>
              <a:t>Model Fitting</a:t>
            </a:r>
            <a:endParaRPr lang="en-IN">
              <a:latin typeface="Roboto" panose="02000000000000000000"/>
              <a:cs typeface="Mangal" panose="02040503050203030202" pitchFamily="18" charset="0"/>
            </a:endParaRPr>
          </a:p>
        </p:txBody>
      </p:sp>
      <p:sp>
        <p:nvSpPr>
          <p:cNvPr id="3" name="Content Placeholder 2">
            <a:extLst>
              <a:ext uri="{FF2B5EF4-FFF2-40B4-BE49-F238E27FC236}">
                <a16:creationId xmlns:a16="http://schemas.microsoft.com/office/drawing/2014/main" id="{6C5C4A1B-38F7-478E-9674-5CD8FBF897A6}"/>
              </a:ext>
            </a:extLst>
          </p:cNvPr>
          <p:cNvSpPr>
            <a:spLocks noGrp="1"/>
          </p:cNvSpPr>
          <p:nvPr>
            <p:ph sz="half" idx="1"/>
          </p:nvPr>
        </p:nvSpPr>
        <p:spPr>
          <a:xfrm>
            <a:off x="381000" y="1215483"/>
            <a:ext cx="11430000" cy="4961480"/>
          </a:xfrm>
        </p:spPr>
        <p:txBody>
          <a:bodyPr/>
          <a:lstStyle/>
          <a:p>
            <a:pPr algn="just"/>
            <a:r>
              <a:rPr lang="en-US" sz="2400">
                <a:cs typeface="Mangal" panose="02040503050203030202" pitchFamily="18" charset="0"/>
              </a:rPr>
              <a:t>Based on the model’s selection methodologies, we made 2 logistic regression models to predict a heart disease possibility based on given predictor variables. </a:t>
            </a:r>
          </a:p>
          <a:p>
            <a:pPr lvl="1" algn="just"/>
            <a:r>
              <a:rPr lang="en-US" sz="2000">
                <a:cs typeface="Mangal" panose="02040503050203030202" pitchFamily="18" charset="0"/>
              </a:rPr>
              <a:t>Model 1 : Full model with all 13 predictor variables</a:t>
            </a:r>
          </a:p>
          <a:p>
            <a:pPr lvl="1" algn="just"/>
            <a:r>
              <a:rPr lang="en-US" sz="2000">
                <a:cs typeface="Mangal" panose="02040503050203030202" pitchFamily="18" charset="0"/>
              </a:rPr>
              <a:t>Model 2 : A smaller model considering 9 variables with AGE, CHOL, FBS, RESTEG dropped</a:t>
            </a:r>
          </a:p>
          <a:p>
            <a:pPr marL="457200" lvl="1" indent="0" algn="just">
              <a:buNone/>
            </a:pPr>
            <a:endParaRPr lang="en-US" sz="2000">
              <a:cs typeface="Mangal" panose="02040503050203030202" pitchFamily="18" charset="0"/>
            </a:endParaRPr>
          </a:p>
          <a:p>
            <a:pPr algn="just"/>
            <a:r>
              <a:rPr lang="en-US" sz="2400">
                <a:cs typeface="Mangal" panose="02040503050203030202" pitchFamily="18" charset="0"/>
              </a:rPr>
              <a:t>We randomly placed 25% observations in testing dataset (</a:t>
            </a:r>
            <a:r>
              <a:rPr lang="en-US" sz="2400" i="1" err="1">
                <a:cs typeface="Mangal" panose="02040503050203030202" pitchFamily="18" charset="0"/>
              </a:rPr>
              <a:t>datatest</a:t>
            </a:r>
            <a:r>
              <a:rPr lang="en-US" sz="2400">
                <a:cs typeface="Mangal" panose="02040503050203030202" pitchFamily="18" charset="0"/>
              </a:rPr>
              <a:t>) and remaining 75% observations in training dataset (</a:t>
            </a:r>
            <a:r>
              <a:rPr lang="en-US" sz="2400" i="1" err="1">
                <a:cs typeface="Mangal" panose="02040503050203030202" pitchFamily="18" charset="0"/>
              </a:rPr>
              <a:t>datatrain</a:t>
            </a:r>
            <a:r>
              <a:rPr lang="en-US" sz="2400">
                <a:cs typeface="Mangal" panose="02040503050203030202" pitchFamily="18" charset="0"/>
              </a:rPr>
              <a:t>). </a:t>
            </a:r>
            <a:endParaRPr lang="en-IN" sz="2400">
              <a:cs typeface="Mangal" panose="02040503050203030202" pitchFamily="18" charset="0"/>
            </a:endParaRPr>
          </a:p>
        </p:txBody>
      </p:sp>
    </p:spTree>
    <p:extLst>
      <p:ext uri="{BB962C8B-B14F-4D97-AF65-F5344CB8AC3E}">
        <p14:creationId xmlns:p14="http://schemas.microsoft.com/office/powerpoint/2010/main" val="264988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039CDAE-9A71-42EE-8576-4C46A87147CC}"/>
              </a:ext>
            </a:extLst>
          </p:cNvPr>
          <p:cNvSpPr>
            <a:spLocks noGrp="1"/>
          </p:cNvSpPr>
          <p:nvPr>
            <p:ph idx="1"/>
          </p:nvPr>
        </p:nvSpPr>
        <p:spPr/>
        <p:txBody>
          <a:bodyPr/>
          <a:lstStyle/>
          <a:p>
            <a:pPr algn="just"/>
            <a:r>
              <a:rPr lang="en-IN" sz="2400"/>
              <a:t>Logistic regression model fitted using family = binomial and link = logit with the training data.</a:t>
            </a:r>
          </a:p>
          <a:p>
            <a:pPr algn="just"/>
            <a:endParaRPr lang="en-IN" sz="2400"/>
          </a:p>
          <a:p>
            <a:pPr algn="just"/>
            <a:r>
              <a:rPr lang="en-IN" sz="2400"/>
              <a:t>Then prediction probabilities generated with the testing data and converted to binary prediction </a:t>
            </a:r>
            <a:r>
              <a:rPr lang="en-US" sz="2400"/>
              <a:t>by setting a cutoff value for the probability. </a:t>
            </a:r>
          </a:p>
          <a:p>
            <a:pPr algn="just"/>
            <a:endParaRPr lang="en-US" sz="2400"/>
          </a:p>
          <a:p>
            <a:pPr algn="just"/>
            <a:r>
              <a:rPr lang="en-US" sz="2400"/>
              <a:t>If the probability is above the cutoff value, predicted response = 1, otherwise predicted response = 0. </a:t>
            </a:r>
          </a:p>
          <a:p>
            <a:pPr algn="just"/>
            <a:endParaRPr lang="en-US" sz="2400"/>
          </a:p>
          <a:p>
            <a:pPr algn="just"/>
            <a:r>
              <a:rPr lang="en-US" sz="2400"/>
              <a:t>We carried out the logistic regression on both Model 1 and Model 2. </a:t>
            </a:r>
            <a:endParaRPr lang="en-IN" sz="2400"/>
          </a:p>
          <a:p>
            <a:pPr algn="just"/>
            <a:endParaRPr lang="en-IN"/>
          </a:p>
        </p:txBody>
      </p:sp>
      <p:sp>
        <p:nvSpPr>
          <p:cNvPr id="5" name="Title 4">
            <a:extLst>
              <a:ext uri="{FF2B5EF4-FFF2-40B4-BE49-F238E27FC236}">
                <a16:creationId xmlns:a16="http://schemas.microsoft.com/office/drawing/2014/main" id="{02BDB8E8-24CD-4DF8-B7F5-C6FA1056F0E9}"/>
              </a:ext>
            </a:extLst>
          </p:cNvPr>
          <p:cNvSpPr>
            <a:spLocks noGrp="1"/>
          </p:cNvSpPr>
          <p:nvPr>
            <p:ph type="title"/>
          </p:nvPr>
        </p:nvSpPr>
        <p:spPr>
          <a:xfrm>
            <a:off x="381000" y="200723"/>
            <a:ext cx="11430000" cy="1014761"/>
          </a:xfrm>
        </p:spPr>
        <p:txBody>
          <a:bodyPr/>
          <a:lstStyle/>
          <a:p>
            <a:r>
              <a:rPr lang="en-US">
                <a:latin typeface="Roboto" panose="02000000000000000000"/>
                <a:cs typeface="Mangal" panose="02040503050203030202" pitchFamily="18" charset="0"/>
              </a:rPr>
              <a:t>Logistic Regression</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44015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A1B46-6EA5-4926-A06B-8F178B2886AE}"/>
              </a:ext>
            </a:extLst>
          </p:cNvPr>
          <p:cNvSpPr>
            <a:spLocks noGrp="1"/>
          </p:cNvSpPr>
          <p:nvPr>
            <p:ph idx="1"/>
          </p:nvPr>
        </p:nvSpPr>
        <p:spPr/>
        <p:txBody>
          <a:bodyPr>
            <a:normAutofit/>
          </a:bodyPr>
          <a:lstStyle/>
          <a:p>
            <a:pPr algn="just">
              <a:lnSpc>
                <a:spcPct val="115000"/>
              </a:lnSpc>
            </a:pPr>
            <a:r>
              <a:rPr lang="en-US" sz="2400"/>
              <a:t>Assess the efficacy of various simple clinical factors in predicting a possible occurrence of a heart disease in a patient. </a:t>
            </a:r>
          </a:p>
          <a:p>
            <a:pPr algn="just">
              <a:lnSpc>
                <a:spcPct val="115000"/>
              </a:lnSpc>
              <a:spcAft>
                <a:spcPts val="800"/>
              </a:spcAft>
            </a:pPr>
            <a:r>
              <a:rPr lang="en-US" sz="2400"/>
              <a:t>Contrasting various statistical models to decide the best model for predicting presence of a heart disease based on simple clinical factors.</a:t>
            </a:r>
          </a:p>
        </p:txBody>
      </p:sp>
      <p:sp>
        <p:nvSpPr>
          <p:cNvPr id="3" name="Title 2">
            <a:extLst>
              <a:ext uri="{FF2B5EF4-FFF2-40B4-BE49-F238E27FC236}">
                <a16:creationId xmlns:a16="http://schemas.microsoft.com/office/drawing/2014/main" id="{86EB9B4A-CCCC-4154-A5D0-00FC4B374F61}"/>
              </a:ext>
            </a:extLst>
          </p:cNvPr>
          <p:cNvSpPr>
            <a:spLocks noGrp="1"/>
          </p:cNvSpPr>
          <p:nvPr>
            <p:ph type="title"/>
          </p:nvPr>
        </p:nvSpPr>
        <p:spPr/>
        <p:txBody>
          <a:bodyPr/>
          <a:lstStyle/>
          <a:p>
            <a:r>
              <a:rPr lang="en-US">
                <a:latin typeface="Roboto" panose="02000000000000000000"/>
                <a:cs typeface="Calibri" panose="020F0502020204030204" pitchFamily="34" charset="0"/>
              </a:rPr>
              <a:t>Objectives of the Project</a:t>
            </a:r>
          </a:p>
        </p:txBody>
      </p:sp>
    </p:spTree>
    <p:extLst>
      <p:ext uri="{BB962C8B-B14F-4D97-AF65-F5344CB8AC3E}">
        <p14:creationId xmlns:p14="http://schemas.microsoft.com/office/powerpoint/2010/main" val="54959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988072-53C7-4CCD-8D26-015F24E22817}"/>
              </a:ext>
            </a:extLst>
          </p:cNvPr>
          <p:cNvSpPr>
            <a:spLocks noGrp="1"/>
          </p:cNvSpPr>
          <p:nvPr>
            <p:ph idx="1"/>
          </p:nvPr>
        </p:nvSpPr>
        <p:spPr>
          <a:xfrm>
            <a:off x="381000" y="1215483"/>
            <a:ext cx="11430000" cy="5251304"/>
          </a:xfrm>
        </p:spPr>
        <p:txBody>
          <a:bodyPr>
            <a:normAutofit/>
          </a:bodyPr>
          <a:lstStyle/>
          <a:p>
            <a:pPr marL="0" indent="0" algn="just">
              <a:buNone/>
            </a:pPr>
            <a:r>
              <a:rPr lang="en-US" sz="2400">
                <a:effectLst/>
                <a:latin typeface="Roboto" panose="02000000000000000000"/>
                <a:ea typeface="Calibri" panose="020F0502020204030204" pitchFamily="34" charset="0"/>
                <a:cs typeface="Mangal" panose="02040503050203030202" pitchFamily="18" charset="0"/>
              </a:rPr>
              <a:t>1.) Central cutoff value: Setting cutoff value = 0.5</a:t>
            </a:r>
          </a:p>
          <a:p>
            <a:pPr algn="just"/>
            <a:r>
              <a:rPr lang="en-US" sz="2400">
                <a:latin typeface="Roboto" panose="02000000000000000000"/>
                <a:ea typeface="Calibri" panose="020F0502020204030204" pitchFamily="34" charset="0"/>
                <a:cs typeface="Mangal" panose="02040503050203030202" pitchFamily="18" charset="0"/>
              </a:rPr>
              <a:t>Though commonly used, it is not very accurate as it ignores </a:t>
            </a:r>
            <a:r>
              <a:rPr lang="en-US" sz="2400">
                <a:effectLst/>
                <a:latin typeface="Roboto" panose="02000000000000000000"/>
                <a:ea typeface="Calibri" panose="020F0502020204030204" pitchFamily="34" charset="0"/>
                <a:cs typeface="Mangal" panose="02040503050203030202" pitchFamily="18" charset="0"/>
              </a:rPr>
              <a:t>the actual distribution of the response variable</a:t>
            </a:r>
            <a:r>
              <a:rPr lang="en-US" sz="2400">
                <a:latin typeface="Roboto" panose="02000000000000000000"/>
                <a:ea typeface="Calibri" panose="020F0502020204030204" pitchFamily="34" charset="0"/>
                <a:cs typeface="Mangal" panose="02040503050203030202" pitchFamily="18" charset="0"/>
              </a:rPr>
              <a:t>.</a:t>
            </a:r>
          </a:p>
          <a:p>
            <a:pPr algn="just"/>
            <a:endParaRPr lang="en-IN" sz="2400">
              <a:effectLst/>
              <a:latin typeface="Roboto" panose="02000000000000000000"/>
              <a:ea typeface="Calibri" panose="020F0502020204030204" pitchFamily="34" charset="0"/>
              <a:cs typeface="Mangal" panose="02040503050203030202" pitchFamily="18" charset="0"/>
            </a:endParaRPr>
          </a:p>
          <a:p>
            <a:pPr marL="0" indent="0" algn="just">
              <a:buNone/>
            </a:pPr>
            <a:r>
              <a:rPr lang="en-US" sz="2400">
                <a:effectLst/>
                <a:latin typeface="Roboto" panose="02000000000000000000"/>
                <a:ea typeface="Calibri" panose="020F0502020204030204" pitchFamily="34" charset="0"/>
                <a:cs typeface="Mangal" panose="02040503050203030202" pitchFamily="18" charset="0"/>
              </a:rPr>
              <a:t>2.) Cutoff value as the proportion of Y = 1 in the training data:</a:t>
            </a:r>
          </a:p>
          <a:p>
            <a:pPr algn="just"/>
            <a:r>
              <a:rPr lang="en-US" sz="2400">
                <a:effectLst/>
                <a:latin typeface="Roboto" panose="02000000000000000000"/>
                <a:ea typeface="Calibri" panose="020F0502020204030204" pitchFamily="34" charset="0"/>
                <a:cs typeface="Mangal" panose="02040503050203030202" pitchFamily="18" charset="0"/>
              </a:rPr>
              <a:t>It sets a realistic cutoff on probability of Y being 1 based on the training data.</a:t>
            </a:r>
          </a:p>
          <a:p>
            <a:pPr algn="just"/>
            <a:endParaRPr lang="en-IN" sz="2400">
              <a:effectLst/>
              <a:latin typeface="Roboto" panose="02000000000000000000"/>
              <a:ea typeface="Calibri" panose="020F0502020204030204" pitchFamily="34" charset="0"/>
              <a:cs typeface="Mangal" panose="02040503050203030202" pitchFamily="18" charset="0"/>
            </a:endParaRPr>
          </a:p>
          <a:p>
            <a:pPr marL="0" indent="0" algn="just">
              <a:buNone/>
            </a:pPr>
            <a:r>
              <a:rPr lang="en-US" sz="2400">
                <a:effectLst/>
                <a:latin typeface="Roboto" panose="02000000000000000000"/>
                <a:ea typeface="Calibri" panose="020F0502020204030204" pitchFamily="34" charset="0"/>
                <a:cs typeface="Mangal" panose="02040503050203030202" pitchFamily="18" charset="0"/>
              </a:rPr>
              <a:t>3.) Best cutoff value from the training data:</a:t>
            </a:r>
          </a:p>
          <a:p>
            <a:pPr algn="just"/>
            <a:r>
              <a:rPr lang="en-US" sz="2400">
                <a:latin typeface="Roboto" panose="02000000000000000000"/>
                <a:ea typeface="Calibri" panose="020F0502020204030204" pitchFamily="34" charset="0"/>
                <a:cs typeface="Mangal" panose="02040503050203030202" pitchFamily="18" charset="0"/>
              </a:rPr>
              <a:t>W</a:t>
            </a:r>
            <a:r>
              <a:rPr lang="en-US" sz="2400">
                <a:effectLst/>
                <a:latin typeface="Roboto" panose="02000000000000000000"/>
                <a:ea typeface="Calibri" panose="020F0502020204030204" pitchFamily="34" charset="0"/>
                <a:cs typeface="Mangal" panose="02040503050203030202" pitchFamily="18" charset="0"/>
              </a:rPr>
              <a:t>e vary the cutoff value between (0,1) in discrete steps of 0.001 and for each value measure the mean prediction error on the training dataset. The cutoff value which minimizes the mean prediction error is finalized</a:t>
            </a:r>
            <a:r>
              <a:rPr lang="en-US" sz="2400">
                <a:latin typeface="Roboto" panose="02000000000000000000"/>
                <a:ea typeface="Calibri" panose="020F0502020204030204" pitchFamily="34" charset="0"/>
                <a:cs typeface="Mangal" panose="02040503050203030202" pitchFamily="18" charset="0"/>
              </a:rPr>
              <a:t>.</a:t>
            </a:r>
          </a:p>
          <a:p>
            <a:pPr algn="just"/>
            <a:endParaRPr lang="en-IN" sz="2400">
              <a:effectLst/>
              <a:latin typeface="Roboto" panose="02000000000000000000"/>
              <a:ea typeface="Calibri" panose="020F0502020204030204" pitchFamily="34" charset="0"/>
              <a:cs typeface="Mangal" panose="02040503050203030202" pitchFamily="18" charset="0"/>
            </a:endParaRPr>
          </a:p>
          <a:p>
            <a:pPr algn="just"/>
            <a:endParaRPr lang="en-IN" sz="2400"/>
          </a:p>
        </p:txBody>
      </p:sp>
      <p:sp>
        <p:nvSpPr>
          <p:cNvPr id="5" name="Title 4">
            <a:extLst>
              <a:ext uri="{FF2B5EF4-FFF2-40B4-BE49-F238E27FC236}">
                <a16:creationId xmlns:a16="http://schemas.microsoft.com/office/drawing/2014/main" id="{C18199F8-4513-46FB-9E22-570A40E3A622}"/>
              </a:ext>
            </a:extLst>
          </p:cNvPr>
          <p:cNvSpPr>
            <a:spLocks noGrp="1"/>
          </p:cNvSpPr>
          <p:nvPr>
            <p:ph type="title"/>
          </p:nvPr>
        </p:nvSpPr>
        <p:spPr/>
        <p:txBody>
          <a:bodyPr/>
          <a:lstStyle/>
          <a:p>
            <a:r>
              <a:rPr lang="en-US">
                <a:latin typeface="Roboto" panose="02000000000000000000"/>
                <a:cs typeface="Calibri" panose="020F0502020204030204" pitchFamily="34" charset="0"/>
              </a:rPr>
              <a:t>Logistic Regression: </a:t>
            </a:r>
            <a:r>
              <a:rPr lang="en-IN">
                <a:latin typeface="Roboto" panose="02000000000000000000"/>
                <a:cs typeface="Calibri" panose="020F0502020204030204" pitchFamily="34" charset="0"/>
              </a:rPr>
              <a:t>Selecting a Cut-off Value</a:t>
            </a:r>
          </a:p>
        </p:txBody>
      </p:sp>
    </p:spTree>
    <p:extLst>
      <p:ext uri="{BB962C8B-B14F-4D97-AF65-F5344CB8AC3E}">
        <p14:creationId xmlns:p14="http://schemas.microsoft.com/office/powerpoint/2010/main" val="300734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A339643-23EB-4BF8-8B6B-C3FB76101768}"/>
              </a:ext>
            </a:extLst>
          </p:cNvPr>
          <p:cNvSpPr>
            <a:spLocks noGrp="1"/>
          </p:cNvSpPr>
          <p:nvPr>
            <p:ph idx="1"/>
          </p:nvPr>
        </p:nvSpPr>
        <p:spPr>
          <a:xfrm>
            <a:off x="381000" y="1215483"/>
            <a:ext cx="11430000" cy="4596355"/>
          </a:xfrm>
        </p:spPr>
        <p:txBody>
          <a:bodyPr>
            <a:normAutofit/>
          </a:bodyPr>
          <a:lstStyle/>
          <a:p>
            <a:pPr marL="0" indent="0" algn="just">
              <a:buNone/>
            </a:pPr>
            <a:r>
              <a:rPr lang="en-US" sz="2400">
                <a:effectLst/>
                <a:latin typeface="Roboto" panose="02000000000000000000"/>
                <a:ea typeface="Calibri" panose="020F0502020204030204" pitchFamily="34" charset="0"/>
                <a:cs typeface="Mangal" panose="02040503050203030202" pitchFamily="18" charset="0"/>
              </a:rPr>
              <a:t>4.) Using a validation data to choose the cut-off value:</a:t>
            </a:r>
          </a:p>
          <a:p>
            <a:pPr algn="just"/>
            <a:r>
              <a:rPr lang="en-US" sz="2400">
                <a:effectLst/>
                <a:latin typeface="Roboto" panose="02000000000000000000"/>
                <a:ea typeface="Calibri" panose="020F0502020204030204" pitchFamily="34" charset="0"/>
                <a:cs typeface="Mangal" panose="02040503050203030202" pitchFamily="18" charset="0"/>
              </a:rPr>
              <a:t>A penalty of "1" is assigned  for mis-classifying </a:t>
            </a:r>
            <a:r>
              <a:rPr lang="en-US" sz="2400" i="1" err="1">
                <a:effectLst/>
                <a:latin typeface="Roboto" panose="02000000000000000000"/>
                <a:ea typeface="Calibri" panose="020F0502020204030204" pitchFamily="34" charset="0"/>
                <a:cs typeface="Mangal" panose="02040503050203030202" pitchFamily="18" charset="0"/>
              </a:rPr>
              <a:t>Ytrue</a:t>
            </a:r>
            <a:r>
              <a:rPr lang="en-US" sz="2400">
                <a:effectLst/>
                <a:latin typeface="Roboto" panose="02000000000000000000"/>
                <a:ea typeface="Calibri" panose="020F0502020204030204" pitchFamily="34" charset="0"/>
                <a:cs typeface="Mangal" panose="02040503050203030202" pitchFamily="18" charset="0"/>
              </a:rPr>
              <a:t> = 0 and a penalty of "2.5" is assigned for mis-classifying </a:t>
            </a:r>
            <a:r>
              <a:rPr lang="en-US" sz="2400" i="1" err="1">
                <a:effectLst/>
                <a:latin typeface="Roboto" panose="02000000000000000000"/>
                <a:ea typeface="Calibri" panose="020F0502020204030204" pitchFamily="34" charset="0"/>
                <a:cs typeface="Mangal" panose="02040503050203030202" pitchFamily="18" charset="0"/>
              </a:rPr>
              <a:t>Ytrue</a:t>
            </a:r>
            <a:r>
              <a:rPr lang="en-US" sz="2400">
                <a:effectLst/>
                <a:latin typeface="Roboto" panose="02000000000000000000"/>
                <a:ea typeface="Calibri" panose="020F0502020204030204" pitchFamily="34" charset="0"/>
                <a:cs typeface="Mangal" panose="02040503050203030202" pitchFamily="18" charset="0"/>
              </a:rPr>
              <a:t> = 1. </a:t>
            </a:r>
            <a:endParaRPr lang="en-US" sz="2400">
              <a:latin typeface="Roboto" panose="02000000000000000000"/>
              <a:ea typeface="Calibri" panose="020F0502020204030204" pitchFamily="34" charset="0"/>
              <a:cs typeface="Mangal" panose="02040503050203030202" pitchFamily="18" charset="0"/>
            </a:endParaRPr>
          </a:p>
          <a:p>
            <a:pPr algn="just"/>
            <a:r>
              <a:rPr lang="en-US" sz="2400">
                <a:effectLst/>
                <a:latin typeface="Roboto" panose="02000000000000000000"/>
                <a:ea typeface="Calibri" panose="020F0502020204030204" pitchFamily="34" charset="0"/>
                <a:cs typeface="Mangal" panose="02040503050203030202" pitchFamily="18" charset="0"/>
              </a:rPr>
              <a:t>We assign a larger penalty on mis-classifying </a:t>
            </a:r>
            <a:r>
              <a:rPr lang="en-US" sz="2400" i="1" err="1">
                <a:effectLst/>
                <a:latin typeface="Roboto" panose="02000000000000000000"/>
                <a:ea typeface="Calibri" panose="020F0502020204030204" pitchFamily="34" charset="0"/>
                <a:cs typeface="Mangal" panose="02040503050203030202" pitchFamily="18" charset="0"/>
              </a:rPr>
              <a:t>Ytrue</a:t>
            </a:r>
            <a:r>
              <a:rPr lang="en-US" sz="2400">
                <a:effectLst/>
                <a:latin typeface="Roboto" panose="02000000000000000000"/>
                <a:ea typeface="Calibri" panose="020F0502020204030204" pitchFamily="34" charset="0"/>
                <a:cs typeface="Mangal" panose="02040503050203030202" pitchFamily="18" charset="0"/>
              </a:rPr>
              <a:t> = 1 as minimizing </a:t>
            </a:r>
            <a:r>
              <a:rPr lang="en-US" sz="2400" b="1">
                <a:effectLst/>
                <a:latin typeface="Roboto" panose="02000000000000000000"/>
                <a:ea typeface="Calibri" panose="020F0502020204030204" pitchFamily="34" charset="0"/>
                <a:cs typeface="Mangal" panose="02040503050203030202" pitchFamily="18" charset="0"/>
              </a:rPr>
              <a:t>Type II Error</a:t>
            </a:r>
            <a:r>
              <a:rPr lang="en-US" sz="2400">
                <a:effectLst/>
                <a:latin typeface="Roboto" panose="02000000000000000000"/>
                <a:ea typeface="Calibri" panose="020F0502020204030204" pitchFamily="34" charset="0"/>
                <a:cs typeface="Mangal" panose="02040503050203030202" pitchFamily="18" charset="0"/>
              </a:rPr>
              <a:t> is more important (person having an actual heart disease must not be classified as healthy) </a:t>
            </a:r>
            <a:endParaRPr lang="en-IN" sz="2400">
              <a:effectLst/>
              <a:latin typeface="Roboto" panose="02000000000000000000"/>
              <a:ea typeface="Calibri" panose="020F0502020204030204" pitchFamily="34" charset="0"/>
              <a:cs typeface="Mangal" panose="02040503050203030202" pitchFamily="18" charset="0"/>
            </a:endParaRPr>
          </a:p>
          <a:p>
            <a:pPr algn="just"/>
            <a:endParaRPr lang="en-IN" sz="2400"/>
          </a:p>
          <a:p>
            <a:pPr algn="just"/>
            <a:endParaRPr lang="en-IN" sz="2400"/>
          </a:p>
          <a:p>
            <a:pPr marL="0" indent="0" algn="just">
              <a:buNone/>
            </a:pPr>
            <a:r>
              <a:rPr lang="en-IN" sz="2400"/>
              <a:t>We compared the test set prediction results for both the models using the 4 cut-off selection methods suggested above. Model 1 with cut-off value generated using a validation data provided the best results.</a:t>
            </a:r>
          </a:p>
        </p:txBody>
      </p:sp>
      <p:sp>
        <p:nvSpPr>
          <p:cNvPr id="6" name="Title 5">
            <a:extLst>
              <a:ext uri="{FF2B5EF4-FFF2-40B4-BE49-F238E27FC236}">
                <a16:creationId xmlns:a16="http://schemas.microsoft.com/office/drawing/2014/main" id="{EC27120C-2F02-4ED5-998C-66186F0D4415}"/>
              </a:ext>
            </a:extLst>
          </p:cNvPr>
          <p:cNvSpPr>
            <a:spLocks noGrp="1"/>
          </p:cNvSpPr>
          <p:nvPr>
            <p:ph type="title"/>
          </p:nvPr>
        </p:nvSpPr>
        <p:spPr/>
        <p:txBody>
          <a:bodyPr/>
          <a:lstStyle/>
          <a:p>
            <a:r>
              <a:rPr lang="en-US">
                <a:latin typeface="Roboto" panose="02000000000000000000"/>
                <a:cs typeface="Calibri" panose="020F0502020204030204" pitchFamily="34" charset="0"/>
              </a:rPr>
              <a:t>Logistic Regression: </a:t>
            </a:r>
            <a:r>
              <a:rPr lang="en-IN">
                <a:latin typeface="Roboto" panose="02000000000000000000"/>
                <a:cs typeface="Calibri" panose="020F0502020204030204" pitchFamily="34" charset="0"/>
              </a:rPr>
              <a:t>Selecting a Cut-off Value</a:t>
            </a:r>
          </a:p>
        </p:txBody>
      </p:sp>
    </p:spTree>
    <p:extLst>
      <p:ext uri="{BB962C8B-B14F-4D97-AF65-F5344CB8AC3E}">
        <p14:creationId xmlns:p14="http://schemas.microsoft.com/office/powerpoint/2010/main" val="264439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9965-86D1-4CD4-BEA3-7CC4E9C15D12}"/>
              </a:ext>
            </a:extLst>
          </p:cNvPr>
          <p:cNvSpPr>
            <a:spLocks noGrp="1"/>
          </p:cNvSpPr>
          <p:nvPr>
            <p:ph type="title"/>
          </p:nvPr>
        </p:nvSpPr>
        <p:spPr/>
        <p:txBody>
          <a:bodyPr/>
          <a:lstStyle/>
          <a:p>
            <a:r>
              <a:rPr lang="en-US">
                <a:latin typeface="Roboto" panose="02000000000000000000"/>
                <a:cs typeface="Mangal" panose="02040503050203030202" pitchFamily="18" charset="0"/>
              </a:rPr>
              <a:t>Decision Tree</a:t>
            </a:r>
            <a:endParaRPr lang="en-IN">
              <a:latin typeface="Roboto" panose="02000000000000000000"/>
              <a:cs typeface="Mangal" panose="02040503050203030202" pitchFamily="18" charset="0"/>
            </a:endParaRPr>
          </a:p>
        </p:txBody>
      </p:sp>
      <p:sp>
        <p:nvSpPr>
          <p:cNvPr id="3" name="Content Placeholder 2">
            <a:extLst>
              <a:ext uri="{FF2B5EF4-FFF2-40B4-BE49-F238E27FC236}">
                <a16:creationId xmlns:a16="http://schemas.microsoft.com/office/drawing/2014/main" id="{038B5C9A-988F-418E-A73B-6A9E81FAD90D}"/>
              </a:ext>
            </a:extLst>
          </p:cNvPr>
          <p:cNvSpPr>
            <a:spLocks noGrp="1"/>
          </p:cNvSpPr>
          <p:nvPr>
            <p:ph sz="half" idx="1"/>
          </p:nvPr>
        </p:nvSpPr>
        <p:spPr>
          <a:xfrm>
            <a:off x="381000" y="1215483"/>
            <a:ext cx="11430000" cy="4961480"/>
          </a:xfrm>
        </p:spPr>
        <p:txBody>
          <a:bodyPr/>
          <a:lstStyle/>
          <a:p>
            <a:pPr algn="just"/>
            <a:r>
              <a:rPr lang="en-US" sz="2400">
                <a:cs typeface="Mangal" panose="02040503050203030202" pitchFamily="18" charset="0"/>
              </a:rPr>
              <a:t>Decision Trees, a versatile machine learning algorithm is a graph to represent choices and their results in form of a tree. </a:t>
            </a:r>
          </a:p>
          <a:p>
            <a:pPr algn="just"/>
            <a:r>
              <a:rPr lang="en-US" sz="2400">
                <a:cs typeface="Mangal" panose="02040503050203030202" pitchFamily="18" charset="0"/>
              </a:rPr>
              <a:t>We used </a:t>
            </a:r>
            <a:r>
              <a:rPr lang="en-US" sz="2400" b="1" err="1">
                <a:cs typeface="Mangal" panose="02040503050203030202" pitchFamily="18" charset="0"/>
              </a:rPr>
              <a:t>rpart</a:t>
            </a:r>
            <a:r>
              <a:rPr lang="en-US" sz="2400">
                <a:cs typeface="Mangal" panose="02040503050203030202" pitchFamily="18" charset="0"/>
              </a:rPr>
              <a:t> package of the R to obtain the decision tree and confusion matrix for our data. </a:t>
            </a:r>
          </a:p>
          <a:p>
            <a:pPr algn="just"/>
            <a:r>
              <a:rPr lang="en-US" sz="2400">
                <a:cs typeface="Mangal" panose="02040503050203030202" pitchFamily="18" charset="0"/>
              </a:rPr>
              <a:t>The prediction error achieved for (</a:t>
            </a:r>
            <a:r>
              <a:rPr lang="en-US" sz="2400" err="1">
                <a:cs typeface="Mangal" panose="02040503050203030202" pitchFamily="18" charset="0"/>
              </a:rPr>
              <a:t>i</a:t>
            </a:r>
            <a:r>
              <a:rPr lang="en-US" sz="2400">
                <a:cs typeface="Mangal" panose="02040503050203030202" pitchFamily="18" charset="0"/>
              </a:rPr>
              <a:t>) Model 1 : 18.67% </a:t>
            </a:r>
            <a:r>
              <a:rPr lang="en-US" sz="2400">
                <a:latin typeface="Roboto" panose="02000000000000000000" pitchFamily="2" charset="0"/>
                <a:cs typeface="Mangal" panose="02040503050203030202" pitchFamily="18" charset="0"/>
              </a:rPr>
              <a:t>(ii) Model 2 : 21.33%</a:t>
            </a:r>
            <a:endParaRPr lang="en-US" sz="2400">
              <a:cs typeface="Mangal" panose="02040503050203030202" pitchFamily="18" charset="0"/>
            </a:endParaRPr>
          </a:p>
          <a:p>
            <a:pPr marL="3200400" lvl="7" indent="0" algn="just">
              <a:buNone/>
            </a:pPr>
            <a:r>
              <a:rPr lang="en-US" sz="2400">
                <a:latin typeface="Roboto" panose="02000000000000000000" pitchFamily="2" charset="0"/>
                <a:cs typeface="Mangal" panose="02040503050203030202" pitchFamily="18" charset="0"/>
              </a:rPr>
              <a:t>  		</a:t>
            </a:r>
            <a:endParaRPr lang="en-IN" sz="2400">
              <a:latin typeface="Roboto" panose="02000000000000000000" pitchFamily="2" charset="0"/>
              <a:cs typeface="Mangal" panose="02040503050203030202" pitchFamily="18" charset="0"/>
            </a:endParaRPr>
          </a:p>
        </p:txBody>
      </p:sp>
      <p:pic>
        <p:nvPicPr>
          <p:cNvPr id="5" name="Picture 4">
            <a:extLst>
              <a:ext uri="{FF2B5EF4-FFF2-40B4-BE49-F238E27FC236}">
                <a16:creationId xmlns:a16="http://schemas.microsoft.com/office/drawing/2014/main" id="{62ABDD71-AC1D-4B1F-A0AC-B7C17B2BB00E}"/>
              </a:ext>
            </a:extLst>
          </p:cNvPr>
          <p:cNvPicPr/>
          <p:nvPr/>
        </p:nvPicPr>
        <p:blipFill rotWithShape="1">
          <a:blip r:embed="rId2"/>
          <a:srcRect l="17416" t="14997" r="17438" b="14377"/>
          <a:stretch/>
        </p:blipFill>
        <p:spPr bwMode="auto">
          <a:xfrm>
            <a:off x="6575834" y="3362712"/>
            <a:ext cx="3695835" cy="299243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598DB3D-B4FF-4ECE-B7EF-C262D7DCDD12}"/>
              </a:ext>
            </a:extLst>
          </p:cNvPr>
          <p:cNvPicPr/>
          <p:nvPr/>
        </p:nvPicPr>
        <p:blipFill rotWithShape="1">
          <a:blip r:embed="rId3"/>
          <a:srcRect l="4909" t="15492" r="4840" b="15601"/>
          <a:stretch/>
        </p:blipFill>
        <p:spPr bwMode="auto">
          <a:xfrm>
            <a:off x="1282047" y="3363011"/>
            <a:ext cx="4006391" cy="299213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3C903AB8-7F49-420C-B5EA-19EDB0DDF23F}"/>
              </a:ext>
            </a:extLst>
          </p:cNvPr>
          <p:cNvSpPr txBox="1"/>
          <p:nvPr/>
        </p:nvSpPr>
        <p:spPr>
          <a:xfrm>
            <a:off x="2782540" y="6404240"/>
            <a:ext cx="1005403" cy="369332"/>
          </a:xfrm>
          <a:prstGeom prst="rect">
            <a:avLst/>
          </a:prstGeom>
          <a:noFill/>
        </p:spPr>
        <p:txBody>
          <a:bodyPr wrap="none" lIns="91440" tIns="45720" rIns="91440" bIns="45720" rtlCol="0" anchor="t">
            <a:spAutoFit/>
          </a:bodyPr>
          <a:lstStyle/>
          <a:p>
            <a:r>
              <a:rPr lang="en-IN">
                <a:latin typeface="Roboto"/>
              </a:rPr>
              <a:t>Model 1</a:t>
            </a:r>
          </a:p>
        </p:txBody>
      </p:sp>
      <p:sp>
        <p:nvSpPr>
          <p:cNvPr id="8" name="TextBox 7">
            <a:extLst>
              <a:ext uri="{FF2B5EF4-FFF2-40B4-BE49-F238E27FC236}">
                <a16:creationId xmlns:a16="http://schemas.microsoft.com/office/drawing/2014/main" id="{C58A55E8-8F1E-4FB0-A2A9-4970DA9E2A70}"/>
              </a:ext>
            </a:extLst>
          </p:cNvPr>
          <p:cNvSpPr txBox="1"/>
          <p:nvPr/>
        </p:nvSpPr>
        <p:spPr>
          <a:xfrm>
            <a:off x="7921051" y="6392854"/>
            <a:ext cx="1005403" cy="369332"/>
          </a:xfrm>
          <a:prstGeom prst="rect">
            <a:avLst/>
          </a:prstGeom>
          <a:noFill/>
        </p:spPr>
        <p:txBody>
          <a:bodyPr wrap="none" rtlCol="0">
            <a:spAutoFit/>
          </a:bodyPr>
          <a:lstStyle/>
          <a:p>
            <a:r>
              <a:rPr lang="en-IN">
                <a:latin typeface="Roboto"/>
              </a:rPr>
              <a:t>Model 2</a:t>
            </a:r>
          </a:p>
        </p:txBody>
      </p:sp>
    </p:spTree>
    <p:extLst>
      <p:ext uri="{BB962C8B-B14F-4D97-AF65-F5344CB8AC3E}">
        <p14:creationId xmlns:p14="http://schemas.microsoft.com/office/powerpoint/2010/main" val="11480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8AE0D97-AA9E-4EBC-B382-F0CE760BB429}"/>
              </a:ext>
            </a:extLst>
          </p:cNvPr>
          <p:cNvSpPr>
            <a:spLocks noGrp="1"/>
          </p:cNvSpPr>
          <p:nvPr>
            <p:ph idx="1"/>
          </p:nvPr>
        </p:nvSpPr>
        <p:spPr>
          <a:xfrm>
            <a:off x="381000" y="1215483"/>
            <a:ext cx="11430000" cy="4596355"/>
          </a:xfrm>
        </p:spPr>
        <p:txBody>
          <a:bodyPr/>
          <a:lstStyle/>
          <a:p>
            <a:pPr algn="just"/>
            <a:r>
              <a:rPr lang="en-US" sz="2400">
                <a:cs typeface="Mangal" panose="02040503050203030202" pitchFamily="18" charset="0"/>
              </a:rPr>
              <a:t>KNN regression is a non-parametric method that approximates the association between independent variables and the continuous outcome by averaging the observations in the same neighborhood.</a:t>
            </a:r>
          </a:p>
          <a:p>
            <a:pPr algn="just"/>
            <a:endParaRPr lang="en-US" sz="2400">
              <a:cs typeface="Mangal" panose="02040503050203030202" pitchFamily="18" charset="0"/>
            </a:endParaRPr>
          </a:p>
          <a:p>
            <a:pPr algn="just"/>
            <a:r>
              <a:rPr lang="en-US" sz="2400" b="1">
                <a:cs typeface="Mangal" panose="02040503050203030202" pitchFamily="18" charset="0"/>
              </a:rPr>
              <a:t>Class</a:t>
            </a:r>
            <a:r>
              <a:rPr lang="en-US" sz="2400">
                <a:cs typeface="Mangal" panose="02040503050203030202" pitchFamily="18" charset="0"/>
              </a:rPr>
              <a:t> and </a:t>
            </a:r>
            <a:r>
              <a:rPr lang="en-US" sz="2400" b="1" err="1">
                <a:cs typeface="Mangal" panose="02040503050203030202" pitchFamily="18" charset="0"/>
              </a:rPr>
              <a:t>gmodels</a:t>
            </a:r>
            <a:r>
              <a:rPr lang="en-US" sz="2400">
                <a:cs typeface="Mangal" panose="02040503050203030202" pitchFamily="18" charset="0"/>
              </a:rPr>
              <a:t> packages of R were used to implement KNN algorithm for our data.</a:t>
            </a:r>
          </a:p>
          <a:p>
            <a:pPr algn="just"/>
            <a:endParaRPr lang="en-US" sz="2400">
              <a:cs typeface="Mangal" panose="02040503050203030202" pitchFamily="18" charset="0"/>
            </a:endParaRPr>
          </a:p>
          <a:p>
            <a:pPr algn="just"/>
            <a:r>
              <a:rPr lang="en-US" sz="2400">
                <a:cs typeface="Mangal" panose="02040503050203030202" pitchFamily="18" charset="0"/>
              </a:rPr>
              <a:t>The prediction error achieved for (</a:t>
            </a:r>
            <a:r>
              <a:rPr lang="en-US" sz="2400" err="1">
                <a:cs typeface="Mangal" panose="02040503050203030202" pitchFamily="18" charset="0"/>
              </a:rPr>
              <a:t>i</a:t>
            </a:r>
            <a:r>
              <a:rPr lang="en-US" sz="2400">
                <a:cs typeface="Mangal" panose="02040503050203030202" pitchFamily="18" charset="0"/>
              </a:rPr>
              <a:t>) Model 1 : 61.4% with k=4  (ii) Model 2 : 21.33% with k=15</a:t>
            </a:r>
          </a:p>
          <a:p>
            <a:pPr algn="just"/>
            <a:endParaRPr lang="en-US" sz="1800">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a:p>
        </p:txBody>
      </p:sp>
      <p:sp>
        <p:nvSpPr>
          <p:cNvPr id="5" name="Title 4">
            <a:extLst>
              <a:ext uri="{FF2B5EF4-FFF2-40B4-BE49-F238E27FC236}">
                <a16:creationId xmlns:a16="http://schemas.microsoft.com/office/drawing/2014/main" id="{D0AAF2AD-A224-4E33-97D5-BAC7D50DE4CF}"/>
              </a:ext>
            </a:extLst>
          </p:cNvPr>
          <p:cNvSpPr>
            <a:spLocks noGrp="1"/>
          </p:cNvSpPr>
          <p:nvPr>
            <p:ph type="title"/>
          </p:nvPr>
        </p:nvSpPr>
        <p:spPr/>
        <p:txBody>
          <a:bodyPr/>
          <a:lstStyle/>
          <a:p>
            <a:r>
              <a:rPr lang="en-US">
                <a:latin typeface="Roboto" panose="02000000000000000000"/>
                <a:cs typeface="Mangal" panose="02040503050203030202" pitchFamily="18" charset="0"/>
              </a:rPr>
              <a:t>K Nearest Neighbors (KNN)</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2174547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94371A2-6426-4773-B5C8-F0B436C856D3}"/>
              </a:ext>
            </a:extLst>
          </p:cNvPr>
          <p:cNvGraphicFramePr>
            <a:graphicFrameLocks noGrp="1"/>
          </p:cNvGraphicFramePr>
          <p:nvPr>
            <p:ph idx="1"/>
            <p:extLst>
              <p:ext uri="{D42A27DB-BD31-4B8C-83A1-F6EECF244321}">
                <p14:modId xmlns:p14="http://schemas.microsoft.com/office/powerpoint/2010/main" val="2724225922"/>
              </p:ext>
            </p:extLst>
          </p:nvPr>
        </p:nvGraphicFramePr>
        <p:xfrm>
          <a:off x="2075434" y="2654424"/>
          <a:ext cx="8041131" cy="3298438"/>
        </p:xfrm>
        <a:graphic>
          <a:graphicData uri="http://schemas.openxmlformats.org/drawingml/2006/table">
            <a:tbl>
              <a:tblPr firstRow="1" firstCol="1" bandRow="1">
                <a:tableStyleId>{3B4B98B0-60AC-42C2-AFA5-B58CD77FA1E5}</a:tableStyleId>
              </a:tblPr>
              <a:tblGrid>
                <a:gridCol w="1537252">
                  <a:extLst>
                    <a:ext uri="{9D8B030D-6E8A-4147-A177-3AD203B41FA5}">
                      <a16:colId xmlns:a16="http://schemas.microsoft.com/office/drawing/2014/main" val="619317259"/>
                    </a:ext>
                  </a:extLst>
                </a:gridCol>
                <a:gridCol w="3786061">
                  <a:extLst>
                    <a:ext uri="{9D8B030D-6E8A-4147-A177-3AD203B41FA5}">
                      <a16:colId xmlns:a16="http://schemas.microsoft.com/office/drawing/2014/main" val="722148314"/>
                    </a:ext>
                  </a:extLst>
                </a:gridCol>
                <a:gridCol w="1358909">
                  <a:extLst>
                    <a:ext uri="{9D8B030D-6E8A-4147-A177-3AD203B41FA5}">
                      <a16:colId xmlns:a16="http://schemas.microsoft.com/office/drawing/2014/main" val="2696432716"/>
                    </a:ext>
                  </a:extLst>
                </a:gridCol>
                <a:gridCol w="1358909">
                  <a:extLst>
                    <a:ext uri="{9D8B030D-6E8A-4147-A177-3AD203B41FA5}">
                      <a16:colId xmlns:a16="http://schemas.microsoft.com/office/drawing/2014/main" val="4008887150"/>
                    </a:ext>
                  </a:extLst>
                </a:gridCol>
              </a:tblGrid>
              <a:tr h="829558">
                <a:tc>
                  <a:txBody>
                    <a:bodyPr/>
                    <a:lstStyle/>
                    <a:p>
                      <a:pPr marL="0" marR="0" algn="ctr">
                        <a:lnSpc>
                          <a:spcPct val="115000"/>
                        </a:lnSpc>
                        <a:spcBef>
                          <a:spcPts val="600"/>
                        </a:spcBef>
                        <a:spcAft>
                          <a:spcPts val="0"/>
                        </a:spcAft>
                      </a:pPr>
                      <a:r>
                        <a:rPr lang="en-US" sz="2000" u="sng">
                          <a:effectLst/>
                          <a:latin typeface="Roboto" panose="02000000000000000000"/>
                        </a:rPr>
                        <a:t>Model</a:t>
                      </a:r>
                      <a:endParaRPr lang="en-IN" sz="2000" u="sng">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0"/>
                        </a:spcBef>
                        <a:spcAft>
                          <a:spcPts val="0"/>
                        </a:spcAft>
                      </a:pPr>
                      <a:r>
                        <a:rPr lang="en-US" sz="2000" u="sng">
                          <a:effectLst/>
                          <a:latin typeface="Roboto" panose="02000000000000000000"/>
                        </a:rPr>
                        <a:t>Model fitting method</a:t>
                      </a:r>
                      <a:endParaRPr lang="en-IN" sz="2000" u="sng">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0"/>
                        </a:spcBef>
                        <a:spcAft>
                          <a:spcPts val="0"/>
                        </a:spcAft>
                      </a:pPr>
                      <a:r>
                        <a:rPr lang="en-US" sz="2000" u="sng">
                          <a:effectLst/>
                          <a:latin typeface="Roboto" panose="02000000000000000000"/>
                        </a:rPr>
                        <a:t>Mean Error</a:t>
                      </a:r>
                      <a:endParaRPr lang="en-IN" sz="2000" u="sng">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0"/>
                        </a:spcBef>
                        <a:spcAft>
                          <a:spcPts val="0"/>
                        </a:spcAft>
                      </a:pPr>
                      <a:r>
                        <a:rPr lang="en-US" sz="2000" u="sng">
                          <a:effectLst/>
                          <a:latin typeface="Roboto" panose="02000000000000000000"/>
                        </a:rPr>
                        <a:t>Type II Error</a:t>
                      </a:r>
                      <a:endParaRPr lang="en-IN" sz="2000" u="sng">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29655873"/>
                  </a:ext>
                </a:extLst>
              </a:tr>
              <a:tr h="411480">
                <a:tc rowSpan="3">
                  <a:txBody>
                    <a:bodyPr/>
                    <a:lstStyle/>
                    <a:p>
                      <a:pPr marL="0" marR="0" algn="ctr">
                        <a:lnSpc>
                          <a:spcPct val="115000"/>
                        </a:lnSpc>
                        <a:spcBef>
                          <a:spcPts val="0"/>
                        </a:spcBef>
                        <a:spcAft>
                          <a:spcPts val="0"/>
                        </a:spcAft>
                      </a:pPr>
                      <a:r>
                        <a:rPr lang="en-US" sz="2000">
                          <a:effectLst/>
                          <a:latin typeface="Roboto" panose="02000000000000000000"/>
                        </a:rPr>
                        <a:t>Model 1</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Logistic Regression</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highlight>
                            <a:srgbClr val="FFFF00"/>
                          </a:highlight>
                          <a:latin typeface="Roboto" panose="02000000000000000000"/>
                        </a:rPr>
                        <a:t>0.16</a:t>
                      </a:r>
                      <a:endParaRPr lang="en-IN" sz="2000">
                        <a:effectLst/>
                        <a:highlight>
                          <a:srgbClr val="FFFF00"/>
                        </a:highlight>
                        <a:latin typeface="Roboto" panose="0200000000000000000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600"/>
                        </a:spcBef>
                        <a:spcAft>
                          <a:spcPts val="0"/>
                        </a:spcAft>
                      </a:pPr>
                      <a:r>
                        <a:rPr lang="en-US" sz="2000">
                          <a:effectLst/>
                          <a:highlight>
                            <a:srgbClr val="FFFF00"/>
                          </a:highlight>
                          <a:latin typeface="Roboto" panose="02000000000000000000"/>
                        </a:rPr>
                        <a:t>0.0267</a:t>
                      </a:r>
                      <a:endParaRPr lang="en-IN" sz="2000">
                        <a:effectLst/>
                        <a:highlight>
                          <a:srgbClr val="FFFF00"/>
                        </a:highlight>
                        <a:latin typeface="Roboto" panose="0200000000000000000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68474692"/>
                  </a:ext>
                </a:extLst>
              </a:tr>
              <a:tr h="411480">
                <a:tc vMerge="1">
                  <a:txBody>
                    <a:bodyPr/>
                    <a:lstStyle/>
                    <a:p>
                      <a:endParaRPr lang="en-IN"/>
                    </a:p>
                  </a:txBody>
                  <a:tcPr/>
                </a:tc>
                <a:tc>
                  <a:txBody>
                    <a:bodyPr/>
                    <a:lstStyle/>
                    <a:p>
                      <a:pPr marL="0" marR="0" algn="ctr">
                        <a:lnSpc>
                          <a:spcPct val="115000"/>
                        </a:lnSpc>
                        <a:spcBef>
                          <a:spcPts val="600"/>
                        </a:spcBef>
                        <a:spcAft>
                          <a:spcPts val="0"/>
                        </a:spcAft>
                      </a:pPr>
                      <a:r>
                        <a:rPr lang="en-US" sz="2000">
                          <a:effectLst/>
                          <a:latin typeface="Roboto" panose="02000000000000000000"/>
                        </a:rPr>
                        <a:t>Decision Tree</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0.187</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0.067</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75192091"/>
                  </a:ext>
                </a:extLst>
              </a:tr>
              <a:tr h="411480">
                <a:tc vMerge="1">
                  <a:txBody>
                    <a:bodyPr/>
                    <a:lstStyle/>
                    <a:p>
                      <a:endParaRPr lang="en-IN"/>
                    </a:p>
                  </a:txBody>
                  <a:tcPr/>
                </a:tc>
                <a:tc>
                  <a:txBody>
                    <a:bodyPr/>
                    <a:lstStyle/>
                    <a:p>
                      <a:pPr marL="0" marR="0" algn="ctr">
                        <a:lnSpc>
                          <a:spcPct val="115000"/>
                        </a:lnSpc>
                        <a:spcBef>
                          <a:spcPts val="600"/>
                        </a:spcBef>
                        <a:spcAft>
                          <a:spcPts val="0"/>
                        </a:spcAft>
                      </a:pPr>
                      <a:r>
                        <a:rPr lang="en-US" sz="2000">
                          <a:effectLst/>
                          <a:latin typeface="Roboto" panose="02000000000000000000"/>
                        </a:rPr>
                        <a:t>K-nearest neighbor with K = 4</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0.347</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0.2</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741576446"/>
                  </a:ext>
                </a:extLst>
              </a:tr>
              <a:tr h="411480">
                <a:tc rowSpan="3">
                  <a:txBody>
                    <a:bodyPr/>
                    <a:lstStyle/>
                    <a:p>
                      <a:pPr marL="0" marR="0" algn="ctr">
                        <a:lnSpc>
                          <a:spcPct val="115000"/>
                        </a:lnSpc>
                        <a:spcBef>
                          <a:spcPts val="0"/>
                        </a:spcBef>
                        <a:spcAft>
                          <a:spcPts val="0"/>
                        </a:spcAft>
                      </a:pPr>
                      <a:r>
                        <a:rPr lang="en-US" sz="2000">
                          <a:effectLst/>
                          <a:latin typeface="Roboto" panose="02000000000000000000"/>
                        </a:rPr>
                        <a:t>Model 2 </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Logistic Regression</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0.1733</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600"/>
                        </a:spcBef>
                        <a:spcAft>
                          <a:spcPts val="0"/>
                        </a:spcAft>
                      </a:pPr>
                      <a:r>
                        <a:rPr lang="en-US" sz="2000">
                          <a:effectLst/>
                          <a:latin typeface="Roboto" panose="02000000000000000000"/>
                        </a:rPr>
                        <a:t>0.0533</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57751109"/>
                  </a:ext>
                </a:extLst>
              </a:tr>
              <a:tr h="411480">
                <a:tc vMerge="1">
                  <a:txBody>
                    <a:bodyPr/>
                    <a:lstStyle/>
                    <a:p>
                      <a:endParaRPr lang="en-IN"/>
                    </a:p>
                  </a:txBody>
                  <a:tcPr/>
                </a:tc>
                <a:tc>
                  <a:txBody>
                    <a:bodyPr/>
                    <a:lstStyle/>
                    <a:p>
                      <a:pPr marL="0" marR="0" algn="ctr">
                        <a:lnSpc>
                          <a:spcPct val="115000"/>
                        </a:lnSpc>
                        <a:spcBef>
                          <a:spcPts val="600"/>
                        </a:spcBef>
                        <a:spcAft>
                          <a:spcPts val="0"/>
                        </a:spcAft>
                      </a:pPr>
                      <a:r>
                        <a:rPr lang="en-US" sz="2000">
                          <a:effectLst/>
                          <a:latin typeface="Roboto" panose="02000000000000000000"/>
                        </a:rPr>
                        <a:t>Decision Tree</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0.213</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0.12</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068457449"/>
                  </a:ext>
                </a:extLst>
              </a:tr>
              <a:tr h="411480">
                <a:tc vMerge="1">
                  <a:txBody>
                    <a:bodyPr/>
                    <a:lstStyle/>
                    <a:p>
                      <a:endParaRPr lang="en-IN"/>
                    </a:p>
                  </a:txBody>
                  <a:tcPr/>
                </a:tc>
                <a:tc>
                  <a:txBody>
                    <a:bodyPr/>
                    <a:lstStyle/>
                    <a:p>
                      <a:pPr marL="0" marR="0" algn="ctr">
                        <a:lnSpc>
                          <a:spcPct val="115000"/>
                        </a:lnSpc>
                        <a:spcBef>
                          <a:spcPts val="600"/>
                        </a:spcBef>
                        <a:spcAft>
                          <a:spcPts val="0"/>
                        </a:spcAft>
                      </a:pPr>
                      <a:r>
                        <a:rPr lang="en-US" sz="2000">
                          <a:effectLst/>
                          <a:latin typeface="Roboto" panose="02000000000000000000"/>
                        </a:rPr>
                        <a:t>K-nearest neighbor with K = 15</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0.333</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15000"/>
                        </a:lnSpc>
                        <a:spcBef>
                          <a:spcPts val="600"/>
                        </a:spcBef>
                        <a:spcAft>
                          <a:spcPts val="0"/>
                        </a:spcAft>
                      </a:pPr>
                      <a:r>
                        <a:rPr lang="en-US" sz="2000">
                          <a:effectLst/>
                          <a:latin typeface="Roboto" panose="02000000000000000000"/>
                        </a:rPr>
                        <a:t>0.2</a:t>
                      </a:r>
                      <a:endParaRPr lang="en-IN" sz="200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41060442"/>
                  </a:ext>
                </a:extLst>
              </a:tr>
            </a:tbl>
          </a:graphicData>
        </a:graphic>
      </p:graphicFrame>
      <p:sp>
        <p:nvSpPr>
          <p:cNvPr id="10" name="Content Placeholder 5">
            <a:extLst>
              <a:ext uri="{FF2B5EF4-FFF2-40B4-BE49-F238E27FC236}">
                <a16:creationId xmlns:a16="http://schemas.microsoft.com/office/drawing/2014/main" id="{A1DD4437-8B7F-4DE9-B769-78045B98CBCB}"/>
              </a:ext>
            </a:extLst>
          </p:cNvPr>
          <p:cNvSpPr txBox="1">
            <a:spLocks/>
          </p:cNvSpPr>
          <p:nvPr/>
        </p:nvSpPr>
        <p:spPr>
          <a:xfrm>
            <a:off x="380999" y="1281651"/>
            <a:ext cx="11430000" cy="4596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Calibri" panose="020F0502020204030204" pitchFamily="34" charset="0"/>
                <a:ea typeface="Calibri" panose="020F0502020204030204" pitchFamily="34" charset="0"/>
                <a:cs typeface="Mangal" panose="02040503050203030202" pitchFamily="18" charset="0"/>
              </a:rPr>
              <a:t>We compared the fitted models based on Mean error and Type II error in the test dataset predictions </a:t>
            </a:r>
          </a:p>
          <a:p>
            <a:r>
              <a:rPr lang="en-US" sz="2400">
                <a:latin typeface="Calibri" panose="020F0502020204030204" pitchFamily="34" charset="0"/>
                <a:ea typeface="Calibri" panose="020F0502020204030204" pitchFamily="34" charset="0"/>
                <a:cs typeface="Mangal" panose="02040503050203030202" pitchFamily="18" charset="0"/>
              </a:rPr>
              <a:t>Model 1 with logistic regression provided the best results as depicted in the table below:</a:t>
            </a:r>
            <a:endParaRPr lang="en-US" sz="1800">
              <a:latin typeface="Calibri" panose="020F0502020204030204" pitchFamily="34" charset="0"/>
              <a:ea typeface="Calibri" panose="020F0502020204030204" pitchFamily="34" charset="0"/>
              <a:cs typeface="Mangal" panose="02040503050203030202" pitchFamily="18" charset="0"/>
            </a:endParaRPr>
          </a:p>
          <a:p>
            <a:pPr marL="0" indent="0">
              <a:buFont typeface="Arial" panose="020B0604020202020204" pitchFamily="34" charset="0"/>
              <a:buNone/>
            </a:pPr>
            <a:endParaRPr lang="en-IN"/>
          </a:p>
        </p:txBody>
      </p:sp>
      <p:sp>
        <p:nvSpPr>
          <p:cNvPr id="11" name="Title 4">
            <a:extLst>
              <a:ext uri="{FF2B5EF4-FFF2-40B4-BE49-F238E27FC236}">
                <a16:creationId xmlns:a16="http://schemas.microsoft.com/office/drawing/2014/main" id="{336EC122-7B86-4A9C-BC57-8F6E8FB53112}"/>
              </a:ext>
            </a:extLst>
          </p:cNvPr>
          <p:cNvSpPr txBox="1">
            <a:spLocks/>
          </p:cNvSpPr>
          <p:nvPr/>
        </p:nvSpPr>
        <p:spPr>
          <a:xfrm>
            <a:off x="381000" y="200722"/>
            <a:ext cx="11430000" cy="1014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latin typeface="Roboto" panose="02000000000000000000"/>
                <a:cs typeface="Mangal" panose="02040503050203030202" pitchFamily="18" charset="0"/>
              </a:rPr>
              <a:t>Model Fitting: Results Summary</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3457267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8AE0D97-AA9E-4EBC-B382-F0CE760BB429}"/>
              </a:ext>
            </a:extLst>
          </p:cNvPr>
          <p:cNvSpPr>
            <a:spLocks noGrp="1"/>
          </p:cNvSpPr>
          <p:nvPr>
            <p:ph idx="1"/>
          </p:nvPr>
        </p:nvSpPr>
        <p:spPr>
          <a:xfrm>
            <a:off x="381000" y="1291078"/>
            <a:ext cx="11430000" cy="4596355"/>
          </a:xfrm>
        </p:spPr>
        <p:txBody>
          <a:bodyPr>
            <a:noAutofit/>
          </a:bodyPr>
          <a:lstStyle/>
          <a:p>
            <a:pPr algn="just"/>
            <a:r>
              <a:rPr lang="en-IN" sz="2400">
                <a:latin typeface="Roboto" panose="02000000000000000000"/>
                <a:ea typeface="Calibri" panose="020F0502020204030204" pitchFamily="34" charset="0"/>
                <a:cs typeface="Mangal" panose="02040503050203030202" pitchFamily="18" charset="0"/>
              </a:rPr>
              <a:t>We performed a thorough data analysis and statistical modelling to determine features which can best predict the diagnosis of heart disease</a:t>
            </a:r>
          </a:p>
          <a:p>
            <a:pPr algn="just"/>
            <a:endParaRPr lang="en-IN" sz="2400">
              <a:latin typeface="Roboto" panose="02000000000000000000"/>
              <a:ea typeface="Calibri" panose="020F0502020204030204" pitchFamily="34" charset="0"/>
              <a:cs typeface="Mangal" panose="02040503050203030202" pitchFamily="18" charset="0"/>
            </a:endParaRPr>
          </a:p>
          <a:p>
            <a:pPr algn="just"/>
            <a:r>
              <a:rPr lang="en-IN" sz="2400">
                <a:latin typeface="Roboto" panose="02000000000000000000"/>
                <a:ea typeface="Calibri" panose="020F0502020204030204" pitchFamily="34" charset="0"/>
                <a:cs typeface="Mangal" panose="02040503050203030202" pitchFamily="18" charset="0"/>
              </a:rPr>
              <a:t>Exploratory data analysis suggested that patients with heart disease show significant difference in age, resting blood pressure, thalach, number of major vessels and oldpeak</a:t>
            </a:r>
          </a:p>
          <a:p>
            <a:pPr algn="just"/>
            <a:endParaRPr lang="en-IN" sz="2400">
              <a:latin typeface="Roboto" panose="02000000000000000000"/>
              <a:ea typeface="Calibri" panose="020F0502020204030204" pitchFamily="34" charset="0"/>
              <a:cs typeface="Mangal" panose="02040503050203030202" pitchFamily="18" charset="0"/>
            </a:endParaRPr>
          </a:p>
          <a:p>
            <a:pPr algn="just"/>
            <a:r>
              <a:rPr lang="en-IN" sz="2400">
                <a:latin typeface="Roboto" panose="02000000000000000000"/>
                <a:ea typeface="Calibri" panose="020F0502020204030204" pitchFamily="34" charset="0"/>
                <a:cs typeface="Mangal" panose="02040503050203030202" pitchFamily="18" charset="0"/>
              </a:rPr>
              <a:t>Some features are positively or negative correlated to each other. However, the correlation values are moderate and not very high. </a:t>
            </a:r>
          </a:p>
          <a:p>
            <a:pPr marL="0" indent="0" algn="just">
              <a:buNone/>
            </a:pPr>
            <a:endParaRPr lang="en-IN" sz="2400">
              <a:latin typeface="Roboto" panose="02000000000000000000"/>
              <a:ea typeface="Calibri" panose="020F0502020204030204" pitchFamily="34" charset="0"/>
              <a:cs typeface="Mangal" panose="02040503050203030202" pitchFamily="18" charset="0"/>
            </a:endParaRPr>
          </a:p>
        </p:txBody>
      </p:sp>
      <p:sp>
        <p:nvSpPr>
          <p:cNvPr id="5" name="Title 4">
            <a:extLst>
              <a:ext uri="{FF2B5EF4-FFF2-40B4-BE49-F238E27FC236}">
                <a16:creationId xmlns:a16="http://schemas.microsoft.com/office/drawing/2014/main" id="{D0AAF2AD-A224-4E33-97D5-BAC7D50DE4CF}"/>
              </a:ext>
            </a:extLst>
          </p:cNvPr>
          <p:cNvSpPr>
            <a:spLocks noGrp="1"/>
          </p:cNvSpPr>
          <p:nvPr>
            <p:ph type="title"/>
          </p:nvPr>
        </p:nvSpPr>
        <p:spPr/>
        <p:txBody>
          <a:bodyPr/>
          <a:lstStyle/>
          <a:p>
            <a:r>
              <a:rPr lang="en-US">
                <a:latin typeface="Roboto" panose="02000000000000000000"/>
                <a:cs typeface="Mangal" panose="02040503050203030202" pitchFamily="18" charset="0"/>
              </a:rPr>
              <a:t>Conclusion</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255872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8AE0D97-AA9E-4EBC-B382-F0CE760BB429}"/>
              </a:ext>
            </a:extLst>
          </p:cNvPr>
          <p:cNvSpPr>
            <a:spLocks noGrp="1"/>
          </p:cNvSpPr>
          <p:nvPr>
            <p:ph idx="1"/>
          </p:nvPr>
        </p:nvSpPr>
        <p:spPr>
          <a:xfrm>
            <a:off x="381000" y="1281651"/>
            <a:ext cx="11430000" cy="4596355"/>
          </a:xfrm>
        </p:spPr>
        <p:txBody>
          <a:bodyPr>
            <a:noAutofit/>
          </a:bodyPr>
          <a:lstStyle/>
          <a:p>
            <a:pPr algn="just"/>
            <a:r>
              <a:rPr lang="en-IN" sz="2400">
                <a:latin typeface="Roboto" panose="02000000000000000000"/>
                <a:ea typeface="Calibri" panose="020F0502020204030204" pitchFamily="34" charset="0"/>
                <a:cs typeface="Mangal" panose="02040503050203030202" pitchFamily="18" charset="0"/>
              </a:rPr>
              <a:t>We carried out model selection using best subset algorithm, stepwise search and penalized least square methods and found that Model 1 with 9 predictor variables: sex, cp, trestbps, thalach, </a:t>
            </a:r>
            <a:r>
              <a:rPr lang="en-IN" sz="2400" err="1">
                <a:latin typeface="Roboto" panose="02000000000000000000"/>
                <a:ea typeface="Calibri" panose="020F0502020204030204" pitchFamily="34" charset="0"/>
                <a:cs typeface="Mangal" panose="02040503050203030202" pitchFamily="18" charset="0"/>
              </a:rPr>
              <a:t>exang</a:t>
            </a:r>
            <a:r>
              <a:rPr lang="en-IN" sz="2400">
                <a:latin typeface="Roboto" panose="02000000000000000000"/>
                <a:ea typeface="Calibri" panose="020F0502020204030204" pitchFamily="34" charset="0"/>
                <a:cs typeface="Mangal" panose="02040503050203030202" pitchFamily="18" charset="0"/>
              </a:rPr>
              <a:t>, oldpeak, slope, ca, </a:t>
            </a:r>
            <a:r>
              <a:rPr lang="en-IN" sz="2400" err="1">
                <a:latin typeface="Roboto" panose="02000000000000000000"/>
                <a:ea typeface="Calibri" panose="020F0502020204030204" pitchFamily="34" charset="0"/>
                <a:cs typeface="Mangal" panose="02040503050203030202" pitchFamily="18" charset="0"/>
              </a:rPr>
              <a:t>thal</a:t>
            </a:r>
            <a:r>
              <a:rPr lang="en-IN" sz="2400">
                <a:latin typeface="Roboto" panose="02000000000000000000"/>
                <a:ea typeface="Calibri" panose="020F0502020204030204" pitchFamily="34" charset="0"/>
                <a:cs typeface="Mangal" panose="02040503050203030202" pitchFamily="18" charset="0"/>
              </a:rPr>
              <a:t> has the least AIC value of 175.93</a:t>
            </a:r>
          </a:p>
          <a:p>
            <a:pPr algn="just"/>
            <a:endParaRPr lang="en-IN" sz="2400">
              <a:latin typeface="Roboto" panose="02000000000000000000"/>
              <a:ea typeface="Calibri" panose="020F0502020204030204" pitchFamily="34" charset="0"/>
              <a:cs typeface="Mangal" panose="02040503050203030202" pitchFamily="18" charset="0"/>
            </a:endParaRPr>
          </a:p>
          <a:p>
            <a:pPr algn="just"/>
            <a:r>
              <a:rPr lang="en-IN" sz="2400"/>
              <a:t>We used logistic regression, decision tree and k nearest neighbour methods for model fitting. Comparing mean error and type II error for all models, we found that logistic regression performed on Model 1 yields the best result with mean error of 16% and type II error of 2.67%. </a:t>
            </a:r>
          </a:p>
          <a:p>
            <a:pPr algn="just"/>
            <a:endParaRPr lang="en-IN" sz="2400"/>
          </a:p>
          <a:p>
            <a:pPr algn="just"/>
            <a:r>
              <a:rPr lang="en-IN" sz="2400"/>
              <a:t>Thus, we recommend using Model 1 with logistic regression to achieve the best results.</a:t>
            </a:r>
          </a:p>
        </p:txBody>
      </p:sp>
      <p:sp>
        <p:nvSpPr>
          <p:cNvPr id="5" name="Title 4">
            <a:extLst>
              <a:ext uri="{FF2B5EF4-FFF2-40B4-BE49-F238E27FC236}">
                <a16:creationId xmlns:a16="http://schemas.microsoft.com/office/drawing/2014/main" id="{D0AAF2AD-A224-4E33-97D5-BAC7D50DE4CF}"/>
              </a:ext>
            </a:extLst>
          </p:cNvPr>
          <p:cNvSpPr>
            <a:spLocks noGrp="1"/>
          </p:cNvSpPr>
          <p:nvPr>
            <p:ph type="title"/>
          </p:nvPr>
        </p:nvSpPr>
        <p:spPr/>
        <p:txBody>
          <a:bodyPr/>
          <a:lstStyle/>
          <a:p>
            <a:r>
              <a:rPr lang="en-US">
                <a:latin typeface="Roboto" panose="02000000000000000000"/>
                <a:cs typeface="Mangal" panose="02040503050203030202" pitchFamily="18" charset="0"/>
              </a:rPr>
              <a:t>Conclusion</a:t>
            </a:r>
            <a:endParaRPr lang="en-IN">
              <a:latin typeface="Roboto" panose="02000000000000000000"/>
              <a:cs typeface="Mangal" panose="02040503050203030202" pitchFamily="18" charset="0"/>
            </a:endParaRPr>
          </a:p>
        </p:txBody>
      </p:sp>
    </p:spTree>
    <p:extLst>
      <p:ext uri="{BB962C8B-B14F-4D97-AF65-F5344CB8AC3E}">
        <p14:creationId xmlns:p14="http://schemas.microsoft.com/office/powerpoint/2010/main" val="4238002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AAF2AD-A224-4E33-97D5-BAC7D50DE4CF}"/>
              </a:ext>
            </a:extLst>
          </p:cNvPr>
          <p:cNvSpPr>
            <a:spLocks noGrp="1"/>
          </p:cNvSpPr>
          <p:nvPr>
            <p:ph type="title"/>
          </p:nvPr>
        </p:nvSpPr>
        <p:spPr>
          <a:xfrm>
            <a:off x="4239039" y="2875479"/>
            <a:ext cx="3713922" cy="1107042"/>
          </a:xfrm>
        </p:spPr>
        <p:txBody>
          <a:bodyPr>
            <a:normAutofit/>
          </a:bodyPr>
          <a:lstStyle/>
          <a:p>
            <a:r>
              <a:rPr lang="en-US" sz="4800" dirty="0">
                <a:latin typeface="Roboto" panose="02000000000000000000"/>
                <a:cs typeface="Mangal" panose="02040503050203030202" pitchFamily="18" charset="0"/>
              </a:rPr>
              <a:t>Thank You!</a:t>
            </a:r>
            <a:endParaRPr lang="en-IN" sz="4800" dirty="0">
              <a:latin typeface="Roboto" panose="02000000000000000000"/>
              <a:cs typeface="Mangal" panose="02040503050203030202" pitchFamily="18" charset="0"/>
            </a:endParaRPr>
          </a:p>
        </p:txBody>
      </p:sp>
    </p:spTree>
    <p:extLst>
      <p:ext uri="{BB962C8B-B14F-4D97-AF65-F5344CB8AC3E}">
        <p14:creationId xmlns:p14="http://schemas.microsoft.com/office/powerpoint/2010/main" val="31380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F95F-8696-4065-9AEC-C34953161D1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5A91CD5-890C-49BC-92A4-5ADD70986B98}"/>
              </a:ext>
            </a:extLst>
          </p:cNvPr>
          <p:cNvSpPr>
            <a:spLocks noGrp="1"/>
          </p:cNvSpPr>
          <p:nvPr>
            <p:ph sz="half" idx="1"/>
          </p:nvPr>
        </p:nvSpPr>
        <p:spPr>
          <a:xfrm>
            <a:off x="379048" y="1215483"/>
            <a:ext cx="11197067" cy="4961480"/>
          </a:xfrm>
        </p:spPr>
        <p:txBody>
          <a:bodyPr>
            <a:normAutofit/>
          </a:bodyPr>
          <a:lstStyle/>
          <a:p>
            <a:pPr algn="just">
              <a:lnSpc>
                <a:spcPct val="114000"/>
              </a:lnSpc>
            </a:pPr>
            <a:r>
              <a:rPr lang="en-IN" sz="2400">
                <a:effectLst/>
                <a:latin typeface="Roboto" panose="02000000000000000000"/>
                <a:ea typeface="Calibri" panose="020F0502020204030204" pitchFamily="34" charset="0"/>
                <a:cs typeface="Mangal" panose="02040503050203030202" pitchFamily="18" charset="0"/>
              </a:rPr>
              <a:t>Heart disease is the leading cause of death in the United States, causing about 1 in 4 deaths. The </a:t>
            </a:r>
            <a:r>
              <a:rPr lang="en-IN" sz="2400"/>
              <a:t>most common </a:t>
            </a:r>
            <a:r>
              <a:rPr lang="en-US" sz="2400">
                <a:effectLst/>
              </a:rPr>
              <a:t>type of heart disease is coronary artery disease (CAD), which can lead to heart attack. </a:t>
            </a:r>
          </a:p>
          <a:p>
            <a:pPr algn="just">
              <a:lnSpc>
                <a:spcPct val="114000"/>
              </a:lnSpc>
            </a:pPr>
            <a:r>
              <a:rPr lang="en-US" sz="2400">
                <a:effectLst/>
              </a:rPr>
              <a:t>Heart disease is one of the biggest causes of morbidity and mortality among the population of the world. These diseases take an economic toll, as well, costing our health care system $214 billion per year and causing $138 billion in lost productivity on the job.</a:t>
            </a:r>
          </a:p>
          <a:p>
            <a:pPr algn="just">
              <a:lnSpc>
                <a:spcPct val="114000"/>
              </a:lnSpc>
            </a:pPr>
            <a:r>
              <a:rPr lang="en-IN" sz="2400"/>
              <a:t>A heart disease prediction system can assist medical professionals in predicting heart disease based on </a:t>
            </a:r>
            <a:r>
              <a:rPr lang="en-US" sz="2400"/>
              <a:t>the clinical data of patients. Early prediction of a possible heart disease will lead to better decision making for a clinical treatment. </a:t>
            </a:r>
          </a:p>
        </p:txBody>
      </p:sp>
    </p:spTree>
    <p:extLst>
      <p:ext uri="{BB962C8B-B14F-4D97-AF65-F5344CB8AC3E}">
        <p14:creationId xmlns:p14="http://schemas.microsoft.com/office/powerpoint/2010/main" val="103970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C93-105E-47E5-B222-71A20616C5E3}"/>
              </a:ext>
            </a:extLst>
          </p:cNvPr>
          <p:cNvSpPr>
            <a:spLocks noGrp="1"/>
          </p:cNvSpPr>
          <p:nvPr>
            <p:ph type="title"/>
          </p:nvPr>
        </p:nvSpPr>
        <p:spPr/>
        <p:txBody>
          <a:bodyPr/>
          <a:lstStyle/>
          <a:p>
            <a:r>
              <a:rPr lang="en-US"/>
              <a:t>Data Description</a:t>
            </a:r>
          </a:p>
        </p:txBody>
      </p:sp>
      <p:graphicFrame>
        <p:nvGraphicFramePr>
          <p:cNvPr id="9" name="Table 9">
            <a:extLst>
              <a:ext uri="{FF2B5EF4-FFF2-40B4-BE49-F238E27FC236}">
                <a16:creationId xmlns:a16="http://schemas.microsoft.com/office/drawing/2014/main" id="{59266EC9-4815-45F6-97B9-39B69755FEEF}"/>
              </a:ext>
            </a:extLst>
          </p:cNvPr>
          <p:cNvGraphicFramePr>
            <a:graphicFrameLocks noGrp="1"/>
          </p:cNvGraphicFramePr>
          <p:nvPr>
            <p:extLst>
              <p:ext uri="{D42A27DB-BD31-4B8C-83A1-F6EECF244321}">
                <p14:modId xmlns:p14="http://schemas.microsoft.com/office/powerpoint/2010/main" val="3472934080"/>
              </p:ext>
            </p:extLst>
          </p:nvPr>
        </p:nvGraphicFramePr>
        <p:xfrm>
          <a:off x="895547" y="1473607"/>
          <a:ext cx="9417378" cy="5170368"/>
        </p:xfrm>
        <a:graphic>
          <a:graphicData uri="http://schemas.openxmlformats.org/drawingml/2006/table">
            <a:tbl>
              <a:tblPr firstRow="1" bandRow="1">
                <a:tableStyleId>{5940675A-B579-460E-94D1-54222C63F5DA}</a:tableStyleId>
              </a:tblPr>
              <a:tblGrid>
                <a:gridCol w="2497727">
                  <a:extLst>
                    <a:ext uri="{9D8B030D-6E8A-4147-A177-3AD203B41FA5}">
                      <a16:colId xmlns:a16="http://schemas.microsoft.com/office/drawing/2014/main" val="3100446850"/>
                    </a:ext>
                  </a:extLst>
                </a:gridCol>
                <a:gridCol w="6919651">
                  <a:extLst>
                    <a:ext uri="{9D8B030D-6E8A-4147-A177-3AD203B41FA5}">
                      <a16:colId xmlns:a16="http://schemas.microsoft.com/office/drawing/2014/main" val="1216913467"/>
                    </a:ext>
                  </a:extLst>
                </a:gridCol>
              </a:tblGrid>
              <a:tr h="354736">
                <a:tc>
                  <a:txBody>
                    <a:bodyPr/>
                    <a:lstStyle/>
                    <a:p>
                      <a:pPr algn="ctr"/>
                      <a:r>
                        <a:rPr lang="en-US" b="1"/>
                        <a:t>Feature</a:t>
                      </a:r>
                    </a:p>
                  </a:txBody>
                  <a:tcPr>
                    <a:solidFill>
                      <a:schemeClr val="bg1">
                        <a:lumMod val="75000"/>
                      </a:schemeClr>
                    </a:solidFill>
                  </a:tcPr>
                </a:tc>
                <a:tc>
                  <a:txBody>
                    <a:bodyPr/>
                    <a:lstStyle/>
                    <a:p>
                      <a:pPr algn="ctr"/>
                      <a:r>
                        <a:rPr lang="en-US" b="1"/>
                        <a:t>Description</a:t>
                      </a:r>
                    </a:p>
                  </a:txBody>
                  <a:tcPr>
                    <a:solidFill>
                      <a:schemeClr val="bg1">
                        <a:lumMod val="75000"/>
                      </a:schemeClr>
                    </a:solidFill>
                  </a:tcPr>
                </a:tc>
                <a:extLst>
                  <a:ext uri="{0D108BD9-81ED-4DB2-BD59-A6C34878D82A}">
                    <a16:rowId xmlns:a16="http://schemas.microsoft.com/office/drawing/2014/main" val="1977310483"/>
                  </a:ext>
                </a:extLst>
              </a:tr>
              <a:tr h="312061">
                <a:tc>
                  <a:txBody>
                    <a:bodyPr/>
                    <a:lstStyle/>
                    <a:p>
                      <a:pPr algn="ctr">
                        <a:lnSpc>
                          <a:spcPct val="106000"/>
                        </a:lnSpc>
                        <a:spcAft>
                          <a:spcPts val="800"/>
                        </a:spcAft>
                      </a:pPr>
                      <a:r>
                        <a:rPr lang="en-IN" sz="1400" b="0">
                          <a:solidFill>
                            <a:srgbClr val="000000"/>
                          </a:solidFill>
                          <a:effectLst/>
                        </a:rPr>
                        <a:t>Age</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Age in years</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24026434"/>
                  </a:ext>
                </a:extLst>
              </a:tr>
              <a:tr h="312061">
                <a:tc>
                  <a:txBody>
                    <a:bodyPr/>
                    <a:lstStyle/>
                    <a:p>
                      <a:pPr algn="ctr">
                        <a:lnSpc>
                          <a:spcPct val="106000"/>
                        </a:lnSpc>
                        <a:spcAft>
                          <a:spcPts val="800"/>
                        </a:spcAft>
                      </a:pPr>
                      <a:r>
                        <a:rPr lang="en-IN" sz="1400" b="0">
                          <a:solidFill>
                            <a:srgbClr val="000000"/>
                          </a:solidFill>
                          <a:effectLst/>
                        </a:rPr>
                        <a:t>Gender</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 1 = male,   0 = female</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136848452"/>
                  </a:ext>
                </a:extLst>
              </a:tr>
              <a:tr h="378214">
                <a:tc>
                  <a:txBody>
                    <a:bodyPr/>
                    <a:lstStyle/>
                    <a:p>
                      <a:pPr algn="ctr">
                        <a:lnSpc>
                          <a:spcPct val="106000"/>
                        </a:lnSpc>
                        <a:spcAft>
                          <a:spcPts val="800"/>
                        </a:spcAft>
                      </a:pPr>
                      <a:r>
                        <a:rPr lang="en-IN" sz="1400" b="0">
                          <a:solidFill>
                            <a:srgbClr val="000000"/>
                          </a:solidFill>
                          <a:effectLst/>
                        </a:rPr>
                        <a:t>Chest Pain Type (cp)</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 1 = typical angina,  2 = atypical angina,  3 = non-anginal pain,  4 = asymptomatic</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78637072"/>
                  </a:ext>
                </a:extLst>
              </a:tr>
              <a:tr h="423159">
                <a:tc>
                  <a:txBody>
                    <a:bodyPr/>
                    <a:lstStyle/>
                    <a:p>
                      <a:pPr algn="ctr">
                        <a:lnSpc>
                          <a:spcPct val="106000"/>
                        </a:lnSpc>
                        <a:spcAft>
                          <a:spcPts val="800"/>
                        </a:spcAft>
                      </a:pPr>
                      <a:r>
                        <a:rPr lang="en-IN" sz="1400" b="0">
                          <a:solidFill>
                            <a:srgbClr val="000000"/>
                          </a:solidFill>
                          <a:effectLst/>
                        </a:rPr>
                        <a:t>Resting Blood Pressure (trestbps)</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In mm Hg on admission to hospital</a:t>
                      </a:r>
                      <a:endParaRPr lang="en-US" sz="1400" b="0">
                        <a:effectLst/>
                        <a:latin typeface="Roboto" panose="0200000000000000000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02730814"/>
                  </a:ext>
                </a:extLst>
              </a:tr>
              <a:tr h="312061">
                <a:tc>
                  <a:txBody>
                    <a:bodyPr/>
                    <a:lstStyle/>
                    <a:p>
                      <a:pPr algn="ctr">
                        <a:lnSpc>
                          <a:spcPct val="106000"/>
                        </a:lnSpc>
                        <a:spcAft>
                          <a:spcPts val="800"/>
                        </a:spcAft>
                      </a:pPr>
                      <a:r>
                        <a:rPr lang="en-IN" sz="1400" b="0">
                          <a:solidFill>
                            <a:srgbClr val="000000"/>
                          </a:solidFill>
                          <a:effectLst/>
                        </a:rPr>
                        <a:t>Cholesterol (chol)</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Serum cholesterol in mg/dl</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513015538"/>
                  </a:ext>
                </a:extLst>
              </a:tr>
              <a:tr h="312061">
                <a:tc>
                  <a:txBody>
                    <a:bodyPr/>
                    <a:lstStyle/>
                    <a:p>
                      <a:pPr algn="ctr">
                        <a:lnSpc>
                          <a:spcPct val="106000"/>
                        </a:lnSpc>
                        <a:spcAft>
                          <a:spcPts val="800"/>
                        </a:spcAft>
                      </a:pPr>
                      <a:r>
                        <a:rPr lang="en-IN" sz="1400" b="0">
                          <a:solidFill>
                            <a:srgbClr val="000000"/>
                          </a:solidFill>
                          <a:effectLst/>
                        </a:rPr>
                        <a:t>Fasting Blood Sugar (fbs)</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Fasting blood sugar &gt;120 mg/dl, 1=true, 0=false</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16279498"/>
                  </a:ext>
                </a:extLst>
              </a:tr>
              <a:tr h="428086">
                <a:tc>
                  <a:txBody>
                    <a:bodyPr/>
                    <a:lstStyle/>
                    <a:p>
                      <a:pPr algn="ctr">
                        <a:lnSpc>
                          <a:spcPct val="106000"/>
                        </a:lnSpc>
                        <a:spcAft>
                          <a:spcPts val="800"/>
                        </a:spcAft>
                      </a:pPr>
                      <a:r>
                        <a:rPr lang="en-IN" sz="1400" b="0">
                          <a:solidFill>
                            <a:srgbClr val="000000"/>
                          </a:solidFill>
                          <a:effectLst/>
                        </a:rPr>
                        <a:t>restecg</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Resting electrocardiographic results,   0 = normal,   1 = ST wave abnormality,   2 = showing probable hypertrophy</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6756025"/>
                  </a:ext>
                </a:extLst>
              </a:tr>
              <a:tr h="312061">
                <a:tc>
                  <a:txBody>
                    <a:bodyPr/>
                    <a:lstStyle/>
                    <a:p>
                      <a:pPr algn="ctr">
                        <a:lnSpc>
                          <a:spcPct val="106000"/>
                        </a:lnSpc>
                        <a:spcAft>
                          <a:spcPts val="800"/>
                        </a:spcAft>
                      </a:pPr>
                      <a:r>
                        <a:rPr lang="en-IN" sz="1400" b="0">
                          <a:solidFill>
                            <a:srgbClr val="000000"/>
                          </a:solidFill>
                          <a:effectLst/>
                        </a:rPr>
                        <a:t>Max Heart Rate (thalach)</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Maximum heart rate achieved</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04178513"/>
                  </a:ext>
                </a:extLst>
              </a:tr>
              <a:tr h="312061">
                <a:tc>
                  <a:txBody>
                    <a:bodyPr/>
                    <a:lstStyle/>
                    <a:p>
                      <a:pPr algn="ctr">
                        <a:lnSpc>
                          <a:spcPct val="106000"/>
                        </a:lnSpc>
                        <a:spcAft>
                          <a:spcPts val="800"/>
                        </a:spcAft>
                      </a:pPr>
                      <a:r>
                        <a:rPr lang="en-IN" sz="1400" b="0">
                          <a:solidFill>
                            <a:srgbClr val="000000"/>
                          </a:solidFill>
                          <a:effectLst/>
                        </a:rPr>
                        <a:t>Exercise Angina (exang)</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Exercise induced angina,  1=yes,  0=no</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52508096"/>
                  </a:ext>
                </a:extLst>
              </a:tr>
              <a:tr h="312061">
                <a:tc>
                  <a:txBody>
                    <a:bodyPr/>
                    <a:lstStyle/>
                    <a:p>
                      <a:pPr algn="ctr">
                        <a:lnSpc>
                          <a:spcPct val="106000"/>
                        </a:lnSpc>
                        <a:spcAft>
                          <a:spcPts val="800"/>
                        </a:spcAft>
                      </a:pPr>
                      <a:r>
                        <a:rPr lang="en-IN" sz="1400" b="0">
                          <a:solidFill>
                            <a:srgbClr val="000000"/>
                          </a:solidFill>
                          <a:effectLst/>
                        </a:rPr>
                        <a:t>Old Peak</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ST depression induced by exercise relative to rest</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756440571"/>
                  </a:ext>
                </a:extLst>
              </a:tr>
              <a:tr h="312061">
                <a:tc>
                  <a:txBody>
                    <a:bodyPr/>
                    <a:lstStyle/>
                    <a:p>
                      <a:pPr algn="ctr">
                        <a:lnSpc>
                          <a:spcPct val="106000"/>
                        </a:lnSpc>
                        <a:spcAft>
                          <a:spcPts val="800"/>
                        </a:spcAft>
                      </a:pPr>
                      <a:r>
                        <a:rPr lang="en-IN" sz="1400" b="0">
                          <a:solidFill>
                            <a:srgbClr val="000000"/>
                          </a:solidFill>
                          <a:effectLst/>
                        </a:rPr>
                        <a:t>Slope</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Slope of peak exercise ST segment, 1 = upsloping, 2 = flat, 3 = down slopping</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601023056"/>
                  </a:ext>
                </a:extLst>
              </a:tr>
              <a:tr h="428086">
                <a:tc>
                  <a:txBody>
                    <a:bodyPr/>
                    <a:lstStyle/>
                    <a:p>
                      <a:pPr algn="ctr">
                        <a:lnSpc>
                          <a:spcPct val="106000"/>
                        </a:lnSpc>
                        <a:spcAft>
                          <a:spcPts val="800"/>
                        </a:spcAft>
                      </a:pPr>
                      <a:r>
                        <a:rPr lang="en-IN" sz="1400" b="0">
                          <a:solidFill>
                            <a:srgbClr val="000000"/>
                          </a:solidFill>
                          <a:effectLst/>
                        </a:rPr>
                        <a:t>Number of Major Vessels (ca)</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Number of major vessels</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05885203"/>
                  </a:ext>
                </a:extLst>
              </a:tr>
              <a:tr h="312061">
                <a:tc>
                  <a:txBody>
                    <a:bodyPr/>
                    <a:lstStyle/>
                    <a:p>
                      <a:pPr algn="ctr">
                        <a:lnSpc>
                          <a:spcPct val="106000"/>
                        </a:lnSpc>
                        <a:spcAft>
                          <a:spcPts val="800"/>
                        </a:spcAft>
                      </a:pPr>
                      <a:r>
                        <a:rPr lang="en-IN" sz="1400" b="0">
                          <a:solidFill>
                            <a:srgbClr val="000000"/>
                          </a:solidFill>
                          <a:effectLst/>
                        </a:rPr>
                        <a:t>Thal (thalassemia)</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 0 = normal,  1 = fixed defect,   2 = reversable defect</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91646819"/>
                  </a:ext>
                </a:extLst>
              </a:tr>
              <a:tr h="312061">
                <a:tc>
                  <a:txBody>
                    <a:bodyPr/>
                    <a:lstStyle/>
                    <a:p>
                      <a:pPr algn="ctr">
                        <a:lnSpc>
                          <a:spcPct val="106000"/>
                        </a:lnSpc>
                        <a:spcAft>
                          <a:spcPts val="800"/>
                        </a:spcAft>
                      </a:pPr>
                      <a:r>
                        <a:rPr lang="en-IN" sz="1400" b="0">
                          <a:solidFill>
                            <a:srgbClr val="000000"/>
                          </a:solidFill>
                          <a:effectLst/>
                        </a:rPr>
                        <a:t>Target (Diagnosis)</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6000"/>
                        </a:lnSpc>
                        <a:spcAft>
                          <a:spcPts val="800"/>
                        </a:spcAft>
                      </a:pPr>
                      <a:r>
                        <a:rPr lang="en-IN" sz="1400" b="0">
                          <a:solidFill>
                            <a:srgbClr val="000000"/>
                          </a:solidFill>
                          <a:effectLst/>
                        </a:rPr>
                        <a:t>Heart disease diagnosed,  1 = yes,  0 = no (target variable) </a:t>
                      </a:r>
                      <a:endParaRPr lang="en-US" sz="1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73383394"/>
                  </a:ext>
                </a:extLst>
              </a:tr>
            </a:tbl>
          </a:graphicData>
        </a:graphic>
      </p:graphicFrame>
      <p:sp>
        <p:nvSpPr>
          <p:cNvPr id="15" name="TextBox 14">
            <a:extLst>
              <a:ext uri="{FF2B5EF4-FFF2-40B4-BE49-F238E27FC236}">
                <a16:creationId xmlns:a16="http://schemas.microsoft.com/office/drawing/2014/main" id="{4F5B9B47-FF70-4510-899A-5E51C2C4F5A0}"/>
              </a:ext>
            </a:extLst>
          </p:cNvPr>
          <p:cNvSpPr txBox="1"/>
          <p:nvPr/>
        </p:nvSpPr>
        <p:spPr>
          <a:xfrm>
            <a:off x="381000" y="984650"/>
            <a:ext cx="12374252" cy="400110"/>
          </a:xfrm>
          <a:prstGeom prst="rect">
            <a:avLst/>
          </a:prstGeom>
          <a:noFill/>
        </p:spPr>
        <p:txBody>
          <a:bodyPr wrap="square">
            <a:spAutoFit/>
          </a:bodyPr>
          <a:lstStyle/>
          <a:p>
            <a:pPr marL="342900" indent="-342900">
              <a:buFont typeface="Arial" panose="020B0604020202020204" pitchFamily="34" charset="0"/>
              <a:buChar char="•"/>
            </a:pPr>
            <a:r>
              <a:rPr lang="en-US" sz="2000">
                <a:latin typeface="Roboto" panose="02000000000000000000"/>
                <a:cs typeface="Mangal" panose="02040503050203030202" pitchFamily="18" charset="0"/>
              </a:rPr>
              <a:t>We utilized Cleveland Heart Disease data from UCI Machine Learning Repository. </a:t>
            </a:r>
          </a:p>
        </p:txBody>
      </p:sp>
    </p:spTree>
    <p:extLst>
      <p:ext uri="{BB962C8B-B14F-4D97-AF65-F5344CB8AC3E}">
        <p14:creationId xmlns:p14="http://schemas.microsoft.com/office/powerpoint/2010/main" val="171769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A1B46-6EA5-4926-A06B-8F178B2886AE}"/>
              </a:ext>
            </a:extLst>
          </p:cNvPr>
          <p:cNvSpPr>
            <a:spLocks noGrp="1"/>
          </p:cNvSpPr>
          <p:nvPr>
            <p:ph idx="1"/>
          </p:nvPr>
        </p:nvSpPr>
        <p:spPr/>
        <p:txBody>
          <a:bodyPr>
            <a:normAutofit/>
          </a:bodyPr>
          <a:lstStyle/>
          <a:p>
            <a:pPr algn="just">
              <a:lnSpc>
                <a:spcPct val="115000"/>
              </a:lnSpc>
            </a:pPr>
            <a:r>
              <a:rPr lang="en-US" sz="2400"/>
              <a:t>The dataset comprises 303 samples and each of them has 14 characteristics. There are 13 predictors and one target variable.</a:t>
            </a:r>
            <a:endParaRPr lang="en-IN" sz="2400"/>
          </a:p>
          <a:p>
            <a:pPr algn="just">
              <a:lnSpc>
                <a:spcPct val="115000"/>
              </a:lnSpc>
            </a:pPr>
            <a:r>
              <a:rPr lang="en-IN" sz="2400"/>
              <a:t>EDA typically detects errors, finds appropriate data, checks assumptions, and determines the correlation among the explanatory variables. </a:t>
            </a:r>
          </a:p>
          <a:p>
            <a:pPr algn="just">
              <a:lnSpc>
                <a:spcPct val="115000"/>
              </a:lnSpc>
            </a:pPr>
            <a:r>
              <a:rPr lang="en-IN" sz="2400"/>
              <a:t>It enhances the insight into a given dataset and identifies anomalies.</a:t>
            </a:r>
          </a:p>
          <a:p>
            <a:pPr algn="just">
              <a:lnSpc>
                <a:spcPct val="115000"/>
              </a:lnSpc>
            </a:pPr>
            <a:r>
              <a:rPr lang="en-IN" sz="2400"/>
              <a:t>We split the 13 characteristics into two categories, 6 of them as numerical and rest 7 as categorical.</a:t>
            </a:r>
            <a:endParaRPr lang="en-US" sz="2400"/>
          </a:p>
          <a:p>
            <a:endParaRPr lang="en-IN" sz="2400"/>
          </a:p>
        </p:txBody>
      </p:sp>
      <p:sp>
        <p:nvSpPr>
          <p:cNvPr id="3" name="Title 2">
            <a:extLst>
              <a:ext uri="{FF2B5EF4-FFF2-40B4-BE49-F238E27FC236}">
                <a16:creationId xmlns:a16="http://schemas.microsoft.com/office/drawing/2014/main" id="{86EB9B4A-CCCC-4154-A5D0-00FC4B374F61}"/>
              </a:ext>
            </a:extLst>
          </p:cNvPr>
          <p:cNvSpPr>
            <a:spLocks noGrp="1"/>
          </p:cNvSpPr>
          <p:nvPr>
            <p:ph type="title"/>
          </p:nvPr>
        </p:nvSpPr>
        <p:spPr/>
        <p:txBody>
          <a:bodyPr/>
          <a:lstStyle/>
          <a:p>
            <a:r>
              <a:rPr lang="en-US">
                <a:latin typeface="Roboto" panose="02000000000000000000"/>
                <a:cs typeface="Calibri" panose="020F0502020204030204" pitchFamily="34" charset="0"/>
              </a:rPr>
              <a:t>Exploratory Data Analysis</a:t>
            </a:r>
          </a:p>
        </p:txBody>
      </p:sp>
    </p:spTree>
    <p:extLst>
      <p:ext uri="{BB962C8B-B14F-4D97-AF65-F5344CB8AC3E}">
        <p14:creationId xmlns:p14="http://schemas.microsoft.com/office/powerpoint/2010/main" val="65622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8A2AE93-163B-4619-A9AF-CF15DD790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81032" y="4575883"/>
            <a:ext cx="2858062" cy="2255519"/>
          </a:xfrm>
          <a:prstGeom prst="rect">
            <a:avLst/>
          </a:prstGeom>
          <a:noFill/>
          <a:ln>
            <a:noFill/>
          </a:ln>
        </p:spPr>
      </p:pic>
      <p:sp>
        <p:nvSpPr>
          <p:cNvPr id="7" name="Title 2">
            <a:extLst>
              <a:ext uri="{FF2B5EF4-FFF2-40B4-BE49-F238E27FC236}">
                <a16:creationId xmlns:a16="http://schemas.microsoft.com/office/drawing/2014/main" id="{6F8EFEA9-9833-44F6-83FF-11A9D0F0A874}"/>
              </a:ext>
            </a:extLst>
          </p:cNvPr>
          <p:cNvSpPr txBox="1">
            <a:spLocks/>
          </p:cNvSpPr>
          <p:nvPr/>
        </p:nvSpPr>
        <p:spPr>
          <a:xfrm>
            <a:off x="379048" y="200722"/>
            <a:ext cx="11430000" cy="1014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latin typeface="Roboto" panose="02000000000000000000"/>
                <a:cs typeface="Calibri" panose="020F0502020204030204" pitchFamily="34" charset="0"/>
              </a:rPr>
              <a:t>Exploratory Data Analysis – Numerical Features</a:t>
            </a:r>
          </a:p>
        </p:txBody>
      </p:sp>
      <p:sp>
        <p:nvSpPr>
          <p:cNvPr id="15" name="Content Placeholder 1">
            <a:extLst>
              <a:ext uri="{FF2B5EF4-FFF2-40B4-BE49-F238E27FC236}">
                <a16:creationId xmlns:a16="http://schemas.microsoft.com/office/drawing/2014/main" id="{C3266DC9-898D-45BE-994E-B551494A8B3B}"/>
              </a:ext>
            </a:extLst>
          </p:cNvPr>
          <p:cNvSpPr>
            <a:spLocks noGrp="1"/>
          </p:cNvSpPr>
          <p:nvPr>
            <p:ph idx="1"/>
          </p:nvPr>
        </p:nvSpPr>
        <p:spPr>
          <a:xfrm>
            <a:off x="379048" y="1056809"/>
            <a:ext cx="11430000" cy="2164080"/>
          </a:xfrm>
        </p:spPr>
        <p:txBody>
          <a:bodyPr>
            <a:normAutofit/>
          </a:bodyPr>
          <a:lstStyle/>
          <a:p>
            <a:pPr algn="just">
              <a:lnSpc>
                <a:spcPct val="115000"/>
              </a:lnSpc>
            </a:pPr>
            <a:r>
              <a:rPr lang="en-US" sz="1800"/>
              <a:t>The box plots display the distribution of the numerical features for the presence and absence of the disease. Resting blood pressure, cholesterol, oldpeak and number of major vessels are observed to be higher for heart disease patients</a:t>
            </a:r>
            <a:r>
              <a:rPr lang="en-US" sz="1600"/>
              <a:t>. </a:t>
            </a:r>
            <a:endParaRPr lang="en-IN" sz="1600"/>
          </a:p>
          <a:p>
            <a:endParaRPr lang="en-IN" sz="1600"/>
          </a:p>
        </p:txBody>
      </p:sp>
      <p:pic>
        <p:nvPicPr>
          <p:cNvPr id="16" name="Picture 15">
            <a:extLst>
              <a:ext uri="{FF2B5EF4-FFF2-40B4-BE49-F238E27FC236}">
                <a16:creationId xmlns:a16="http://schemas.microsoft.com/office/drawing/2014/main" id="{4D4E333F-A0E7-4944-A5CE-32CCAA36EE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40988" y="4591758"/>
            <a:ext cx="2985700" cy="2239644"/>
          </a:xfrm>
          <a:prstGeom prst="rect">
            <a:avLst/>
          </a:prstGeom>
          <a:noFill/>
          <a:ln>
            <a:noFill/>
          </a:ln>
        </p:spPr>
      </p:pic>
      <p:pic>
        <p:nvPicPr>
          <p:cNvPr id="17" name="Picture 16">
            <a:extLst>
              <a:ext uri="{FF2B5EF4-FFF2-40B4-BE49-F238E27FC236}">
                <a16:creationId xmlns:a16="http://schemas.microsoft.com/office/drawing/2014/main" id="{685A1DBF-18A1-4BF2-8F21-0E3BD83B0D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58604" y="2411727"/>
            <a:ext cx="2901804" cy="2299213"/>
          </a:xfrm>
          <a:prstGeom prst="rect">
            <a:avLst/>
          </a:prstGeom>
          <a:noFill/>
          <a:ln>
            <a:noFill/>
          </a:ln>
        </p:spPr>
      </p:pic>
      <p:pic>
        <p:nvPicPr>
          <p:cNvPr id="19" name="Picture 18">
            <a:extLst>
              <a:ext uri="{FF2B5EF4-FFF2-40B4-BE49-F238E27FC236}">
                <a16:creationId xmlns:a16="http://schemas.microsoft.com/office/drawing/2014/main" id="{A38E8526-499E-4F97-97B5-A9423F54914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83496" y="2425221"/>
            <a:ext cx="2814319" cy="2285719"/>
          </a:xfrm>
          <a:prstGeom prst="rect">
            <a:avLst/>
          </a:prstGeom>
          <a:noFill/>
          <a:ln>
            <a:noFill/>
          </a:ln>
        </p:spPr>
      </p:pic>
      <p:pic>
        <p:nvPicPr>
          <p:cNvPr id="27" name="Picture 26">
            <a:extLst>
              <a:ext uri="{FF2B5EF4-FFF2-40B4-BE49-F238E27FC236}">
                <a16:creationId xmlns:a16="http://schemas.microsoft.com/office/drawing/2014/main" id="{042DC51C-D90B-4EC2-8F2B-B8B37EEB817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123894" y="4618356"/>
            <a:ext cx="2933525" cy="2239644"/>
          </a:xfrm>
          <a:prstGeom prst="rect">
            <a:avLst/>
          </a:prstGeom>
          <a:noFill/>
          <a:ln>
            <a:noFill/>
          </a:ln>
        </p:spPr>
      </p:pic>
      <p:pic>
        <p:nvPicPr>
          <p:cNvPr id="28" name="Picture 27">
            <a:extLst>
              <a:ext uri="{FF2B5EF4-FFF2-40B4-BE49-F238E27FC236}">
                <a16:creationId xmlns:a16="http://schemas.microsoft.com/office/drawing/2014/main" id="{5756FBD0-80DA-4F07-B18E-DD7A57A09DC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740988" y="2439482"/>
            <a:ext cx="2985701" cy="2299213"/>
          </a:xfrm>
          <a:prstGeom prst="rect">
            <a:avLst/>
          </a:prstGeom>
          <a:noFill/>
          <a:ln>
            <a:noFill/>
          </a:ln>
        </p:spPr>
      </p:pic>
      <p:sp>
        <p:nvSpPr>
          <p:cNvPr id="29" name="Text Box 2">
            <a:extLst>
              <a:ext uri="{FF2B5EF4-FFF2-40B4-BE49-F238E27FC236}">
                <a16:creationId xmlns:a16="http://schemas.microsoft.com/office/drawing/2014/main" id="{6663AC97-7E58-4792-813C-F3F3BFEA8E1D}"/>
              </a:ext>
            </a:extLst>
          </p:cNvPr>
          <p:cNvSpPr txBox="1">
            <a:spLocks noChangeArrowheads="1"/>
          </p:cNvSpPr>
          <p:nvPr/>
        </p:nvSpPr>
        <p:spPr bwMode="auto">
          <a:xfrm>
            <a:off x="4458604" y="2045466"/>
            <a:ext cx="4491794" cy="345440"/>
          </a:xfrm>
          <a:prstGeom prst="rect">
            <a:avLst/>
          </a:prstGeom>
          <a:noFill/>
          <a:ln w="9525">
            <a:noFill/>
            <a:miter lim="800000"/>
            <a:headEnd/>
            <a:tailEnd/>
          </a:ln>
        </p:spPr>
        <p:txBody>
          <a:bodyPr rot="0" vert="horz" wrap="square" lIns="91440" tIns="45720" rIns="91440" bIns="45720" anchor="ctr" anchorCtr="0">
            <a:noAutofit/>
          </a:bodyPr>
          <a:lstStyle/>
          <a:p>
            <a:pPr algn="l">
              <a:lnSpc>
                <a:spcPct val="106000"/>
              </a:lnSpc>
              <a:spcAft>
                <a:spcPts val="800"/>
              </a:spcAft>
            </a:pPr>
            <a:r>
              <a:rPr lang="en-IN" sz="1400" b="1" i="1">
                <a:effectLst/>
                <a:latin typeface="Calibri" panose="020F0502020204030204" pitchFamily="34" charset="0"/>
                <a:ea typeface="Calibri" panose="020F0502020204030204" pitchFamily="34" charset="0"/>
                <a:cs typeface="Mangal" panose="02040503050203030202" pitchFamily="18" charset="0"/>
              </a:rPr>
              <a:t>Figure </a:t>
            </a:r>
            <a:r>
              <a:rPr lang="en-IN" sz="1400" b="1" i="1">
                <a:latin typeface="Calibri" panose="020F0502020204030204" pitchFamily="34" charset="0"/>
                <a:ea typeface="Calibri" panose="020F0502020204030204" pitchFamily="34" charset="0"/>
                <a:cs typeface="Mangal" panose="02040503050203030202" pitchFamily="18" charset="0"/>
              </a:rPr>
              <a:t>1</a:t>
            </a:r>
            <a:r>
              <a:rPr lang="en-IN" sz="1400" b="1" i="1">
                <a:effectLst/>
                <a:latin typeface="Calibri" panose="020F0502020204030204" pitchFamily="34" charset="0"/>
                <a:ea typeface="Calibri" panose="020F0502020204030204" pitchFamily="34" charset="0"/>
                <a:cs typeface="Mangal" panose="02040503050203030202" pitchFamily="18" charset="0"/>
              </a:rPr>
              <a:t>: Numerical features &amp; heart </a:t>
            </a:r>
            <a:r>
              <a:rPr lang="en-IN" sz="1400" b="1" i="1">
                <a:latin typeface="Calibri" panose="020F0502020204030204" pitchFamily="34" charset="0"/>
                <a:ea typeface="Calibri" panose="020F0502020204030204" pitchFamily="34" charset="0"/>
                <a:cs typeface="Mangal" panose="02040503050203030202" pitchFamily="18" charset="0"/>
              </a:rPr>
              <a:t>d</a:t>
            </a:r>
            <a:r>
              <a:rPr lang="en-IN" sz="1400" b="1" i="1">
                <a:effectLst/>
                <a:latin typeface="Calibri" panose="020F0502020204030204" pitchFamily="34" charset="0"/>
                <a:ea typeface="Calibri" panose="020F0502020204030204" pitchFamily="34" charset="0"/>
                <a:cs typeface="Mangal" panose="02040503050203030202" pitchFamily="18" charset="0"/>
              </a:rPr>
              <a:t>isease </a:t>
            </a:r>
            <a:r>
              <a:rPr lang="en-IN" sz="1400" b="1" i="1">
                <a:latin typeface="Calibri" panose="020F0502020204030204" pitchFamily="34" charset="0"/>
                <a:ea typeface="Calibri" panose="020F0502020204030204" pitchFamily="34" charset="0"/>
                <a:cs typeface="Mangal" panose="02040503050203030202" pitchFamily="18" charset="0"/>
              </a:rPr>
              <a:t>a</a:t>
            </a:r>
            <a:r>
              <a:rPr lang="en-IN" sz="1400" b="1" i="1">
                <a:effectLst/>
                <a:latin typeface="Calibri" panose="020F0502020204030204" pitchFamily="34" charset="0"/>
                <a:ea typeface="Calibri" panose="020F0502020204030204" pitchFamily="34" charset="0"/>
                <a:cs typeface="Mangal" panose="02040503050203030202" pitchFamily="18" charset="0"/>
              </a:rPr>
              <a:t>nalysis</a:t>
            </a:r>
            <a:endParaRPr lang="en-US" sz="14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5473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6F8EFEA9-9833-44F6-83FF-11A9D0F0A874}"/>
              </a:ext>
            </a:extLst>
          </p:cNvPr>
          <p:cNvSpPr txBox="1">
            <a:spLocks/>
          </p:cNvSpPr>
          <p:nvPr/>
        </p:nvSpPr>
        <p:spPr>
          <a:xfrm>
            <a:off x="379048" y="200722"/>
            <a:ext cx="11430000" cy="1014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latin typeface="Roboto" panose="02000000000000000000"/>
                <a:cs typeface="Calibri" panose="020F0502020204030204" pitchFamily="34" charset="0"/>
              </a:rPr>
              <a:t>Exploratory Data Analysis – Categorical Features</a:t>
            </a:r>
          </a:p>
        </p:txBody>
      </p:sp>
      <p:pic>
        <p:nvPicPr>
          <p:cNvPr id="5" name="Picture 4">
            <a:extLst>
              <a:ext uri="{FF2B5EF4-FFF2-40B4-BE49-F238E27FC236}">
                <a16:creationId xmlns:a16="http://schemas.microsoft.com/office/drawing/2014/main" id="{73B2A0D9-C896-4888-922B-EDE5E4E442EA}"/>
              </a:ext>
            </a:extLst>
          </p:cNvPr>
          <p:cNvPicPr/>
          <p:nvPr/>
        </p:nvPicPr>
        <p:blipFill rotWithShape="1">
          <a:blip r:embed="rId2">
            <a:extLst>
              <a:ext uri="{28A0092B-C50C-407E-A947-70E740481C1C}">
                <a14:useLocalDpi xmlns:a14="http://schemas.microsoft.com/office/drawing/2010/main" val="0"/>
              </a:ext>
            </a:extLst>
          </a:blip>
          <a:srcRect t="4750" r="5206" b="10740"/>
          <a:stretch/>
        </p:blipFill>
        <p:spPr bwMode="auto">
          <a:xfrm>
            <a:off x="4084878" y="4635723"/>
            <a:ext cx="3240260" cy="2086422"/>
          </a:xfrm>
          <a:prstGeom prst="rect">
            <a:avLst/>
          </a:prstGeom>
          <a:noFill/>
          <a:ln>
            <a:noFill/>
          </a:ln>
        </p:spPr>
      </p:pic>
      <p:pic>
        <p:nvPicPr>
          <p:cNvPr id="6" name="Picture 5">
            <a:extLst>
              <a:ext uri="{FF2B5EF4-FFF2-40B4-BE49-F238E27FC236}">
                <a16:creationId xmlns:a16="http://schemas.microsoft.com/office/drawing/2014/main" id="{3FBACF94-8E89-449B-9BE4-52782AD5ADB7}"/>
              </a:ext>
            </a:extLst>
          </p:cNvPr>
          <p:cNvPicPr/>
          <p:nvPr/>
        </p:nvPicPr>
        <p:blipFill rotWithShape="1">
          <a:blip r:embed="rId3">
            <a:extLst>
              <a:ext uri="{28A0092B-C50C-407E-A947-70E740481C1C}">
                <a14:useLocalDpi xmlns:a14="http://schemas.microsoft.com/office/drawing/2010/main" val="0"/>
              </a:ext>
            </a:extLst>
          </a:blip>
          <a:srcRect l="4803" r="6167" b="10641"/>
          <a:stretch/>
        </p:blipFill>
        <p:spPr bwMode="auto">
          <a:xfrm>
            <a:off x="8879751" y="2446681"/>
            <a:ext cx="3079976" cy="2232269"/>
          </a:xfrm>
          <a:prstGeom prst="rect">
            <a:avLst/>
          </a:prstGeom>
          <a:noFill/>
          <a:ln>
            <a:noFill/>
          </a:ln>
        </p:spPr>
      </p:pic>
      <p:pic>
        <p:nvPicPr>
          <p:cNvPr id="8" name="Picture 7">
            <a:extLst>
              <a:ext uri="{FF2B5EF4-FFF2-40B4-BE49-F238E27FC236}">
                <a16:creationId xmlns:a16="http://schemas.microsoft.com/office/drawing/2014/main" id="{FD8F87A4-CC18-44D3-9F90-B00E973B7F94}"/>
              </a:ext>
            </a:extLst>
          </p:cNvPr>
          <p:cNvPicPr/>
          <p:nvPr/>
        </p:nvPicPr>
        <p:blipFill rotWithShape="1">
          <a:blip r:embed="rId4">
            <a:extLst>
              <a:ext uri="{28A0092B-C50C-407E-A947-70E740481C1C}">
                <a14:useLocalDpi xmlns:a14="http://schemas.microsoft.com/office/drawing/2010/main" val="0"/>
              </a:ext>
            </a:extLst>
          </a:blip>
          <a:srcRect t="3739" r="8427" b="10740"/>
          <a:stretch/>
        </p:blipFill>
        <p:spPr bwMode="auto">
          <a:xfrm>
            <a:off x="756503" y="4610761"/>
            <a:ext cx="3130171" cy="2111384"/>
          </a:xfrm>
          <a:prstGeom prst="rect">
            <a:avLst/>
          </a:prstGeom>
          <a:noFill/>
          <a:ln>
            <a:noFill/>
          </a:ln>
        </p:spPr>
      </p:pic>
      <p:pic>
        <p:nvPicPr>
          <p:cNvPr id="9" name="Picture 8">
            <a:extLst>
              <a:ext uri="{FF2B5EF4-FFF2-40B4-BE49-F238E27FC236}">
                <a16:creationId xmlns:a16="http://schemas.microsoft.com/office/drawing/2014/main" id="{41304AD9-CBBF-4A73-8285-CA29D9560D8C}"/>
              </a:ext>
            </a:extLst>
          </p:cNvPr>
          <p:cNvPicPr/>
          <p:nvPr/>
        </p:nvPicPr>
        <p:blipFill rotWithShape="1">
          <a:blip r:embed="rId5">
            <a:extLst>
              <a:ext uri="{28A0092B-C50C-407E-A947-70E740481C1C}">
                <a14:useLocalDpi xmlns:a14="http://schemas.microsoft.com/office/drawing/2010/main" val="0"/>
              </a:ext>
            </a:extLst>
          </a:blip>
          <a:srcRect l="4230" r="8514" b="8632"/>
          <a:stretch/>
        </p:blipFill>
        <p:spPr bwMode="auto">
          <a:xfrm>
            <a:off x="5965083" y="2500265"/>
            <a:ext cx="2832416" cy="2141465"/>
          </a:xfrm>
          <a:prstGeom prst="rect">
            <a:avLst/>
          </a:prstGeom>
          <a:noFill/>
          <a:ln>
            <a:noFill/>
          </a:ln>
        </p:spPr>
      </p:pic>
      <p:pic>
        <p:nvPicPr>
          <p:cNvPr id="10" name="Picture 9">
            <a:extLst>
              <a:ext uri="{FF2B5EF4-FFF2-40B4-BE49-F238E27FC236}">
                <a16:creationId xmlns:a16="http://schemas.microsoft.com/office/drawing/2014/main" id="{F9F6E8BE-ED8F-4A15-ADA9-C8C7EF319706}"/>
              </a:ext>
            </a:extLst>
          </p:cNvPr>
          <p:cNvPicPr/>
          <p:nvPr/>
        </p:nvPicPr>
        <p:blipFill rotWithShape="1">
          <a:blip r:embed="rId6">
            <a:extLst>
              <a:ext uri="{28A0092B-C50C-407E-A947-70E740481C1C}">
                <a14:useLocalDpi xmlns:a14="http://schemas.microsoft.com/office/drawing/2010/main" val="0"/>
              </a:ext>
            </a:extLst>
          </a:blip>
          <a:srcRect t="3774" r="4335" b="10927"/>
          <a:stretch/>
        </p:blipFill>
        <p:spPr bwMode="auto">
          <a:xfrm>
            <a:off x="7284012" y="4610761"/>
            <a:ext cx="3240260" cy="2086421"/>
          </a:xfrm>
          <a:prstGeom prst="rect">
            <a:avLst/>
          </a:prstGeom>
          <a:noFill/>
          <a:ln>
            <a:noFill/>
          </a:ln>
        </p:spPr>
      </p:pic>
      <p:pic>
        <p:nvPicPr>
          <p:cNvPr id="11" name="Picture 10">
            <a:extLst>
              <a:ext uri="{FF2B5EF4-FFF2-40B4-BE49-F238E27FC236}">
                <a16:creationId xmlns:a16="http://schemas.microsoft.com/office/drawing/2014/main" id="{FA89FF43-AE05-4197-9FF3-522241F605AF}"/>
              </a:ext>
            </a:extLst>
          </p:cNvPr>
          <p:cNvPicPr/>
          <p:nvPr/>
        </p:nvPicPr>
        <p:blipFill rotWithShape="1">
          <a:blip r:embed="rId7">
            <a:extLst>
              <a:ext uri="{28A0092B-C50C-407E-A947-70E740481C1C}">
                <a14:useLocalDpi xmlns:a14="http://schemas.microsoft.com/office/drawing/2010/main" val="0"/>
              </a:ext>
            </a:extLst>
          </a:blip>
          <a:srcRect r="6214" b="9345"/>
          <a:stretch/>
        </p:blipFill>
        <p:spPr bwMode="auto">
          <a:xfrm>
            <a:off x="40971" y="2537486"/>
            <a:ext cx="3130170" cy="2141464"/>
          </a:xfrm>
          <a:prstGeom prst="rect">
            <a:avLst/>
          </a:prstGeom>
          <a:noFill/>
          <a:ln>
            <a:noFill/>
          </a:ln>
        </p:spPr>
      </p:pic>
      <p:pic>
        <p:nvPicPr>
          <p:cNvPr id="12" name="Picture 11">
            <a:extLst>
              <a:ext uri="{FF2B5EF4-FFF2-40B4-BE49-F238E27FC236}">
                <a16:creationId xmlns:a16="http://schemas.microsoft.com/office/drawing/2014/main" id="{B9FD18FE-E095-4BCE-A6FA-136A5D68AF22}"/>
              </a:ext>
            </a:extLst>
          </p:cNvPr>
          <p:cNvPicPr/>
          <p:nvPr/>
        </p:nvPicPr>
        <p:blipFill rotWithShape="1">
          <a:blip r:embed="rId8">
            <a:extLst>
              <a:ext uri="{28A0092B-C50C-407E-A947-70E740481C1C}">
                <a14:useLocalDpi xmlns:a14="http://schemas.microsoft.com/office/drawing/2010/main" val="0"/>
              </a:ext>
            </a:extLst>
          </a:blip>
          <a:srcRect l="4270" r="9774" b="9615"/>
          <a:stretch/>
        </p:blipFill>
        <p:spPr bwMode="auto">
          <a:xfrm>
            <a:off x="3050415" y="2500265"/>
            <a:ext cx="2914668" cy="2178685"/>
          </a:xfrm>
          <a:prstGeom prst="rect">
            <a:avLst/>
          </a:prstGeom>
          <a:noFill/>
          <a:ln>
            <a:noFill/>
          </a:ln>
          <a:extLst>
            <a:ext uri="{53640926-AAD7-44D8-BBD7-CCE9431645EC}">
              <a14:shadowObscured xmlns:a14="http://schemas.microsoft.com/office/drawing/2010/main"/>
            </a:ext>
          </a:extLst>
        </p:spPr>
      </p:pic>
      <p:sp>
        <p:nvSpPr>
          <p:cNvPr id="13" name="Content Placeholder 1">
            <a:extLst>
              <a:ext uri="{FF2B5EF4-FFF2-40B4-BE49-F238E27FC236}">
                <a16:creationId xmlns:a16="http://schemas.microsoft.com/office/drawing/2014/main" id="{10B9F3DC-4C8D-4BC6-830E-767550C4B990}"/>
              </a:ext>
            </a:extLst>
          </p:cNvPr>
          <p:cNvSpPr>
            <a:spLocks noGrp="1"/>
          </p:cNvSpPr>
          <p:nvPr>
            <p:ph idx="1"/>
          </p:nvPr>
        </p:nvSpPr>
        <p:spPr>
          <a:xfrm>
            <a:off x="379048" y="1056809"/>
            <a:ext cx="11430000" cy="2164080"/>
          </a:xfrm>
        </p:spPr>
        <p:txBody>
          <a:bodyPr>
            <a:normAutofit/>
          </a:bodyPr>
          <a:lstStyle/>
          <a:p>
            <a:pPr algn="just">
              <a:lnSpc>
                <a:spcPct val="115000"/>
              </a:lnSpc>
            </a:pPr>
            <a:r>
              <a:rPr lang="en-US" sz="1800"/>
              <a:t>The </a:t>
            </a:r>
            <a:r>
              <a:rPr lang="en-IN" sz="1800"/>
              <a:t>mosaic plots help in visualizing the statistical association between two variables. Features having increased prevalence of heart disease are asymptomatic angina chest pain, presence of exercise induced angina, lower fasting blood sugar, peak exercise ST segment, male, higher thalassemia score. </a:t>
            </a:r>
            <a:endParaRPr lang="en-US" sz="1800"/>
          </a:p>
        </p:txBody>
      </p:sp>
      <p:sp>
        <p:nvSpPr>
          <p:cNvPr id="14" name="Text Box 2">
            <a:extLst>
              <a:ext uri="{FF2B5EF4-FFF2-40B4-BE49-F238E27FC236}">
                <a16:creationId xmlns:a16="http://schemas.microsoft.com/office/drawing/2014/main" id="{FE5D5E4E-36CD-4B27-AA3B-1BE8D755F286}"/>
              </a:ext>
            </a:extLst>
          </p:cNvPr>
          <p:cNvSpPr txBox="1">
            <a:spLocks noChangeArrowheads="1"/>
          </p:cNvSpPr>
          <p:nvPr/>
        </p:nvSpPr>
        <p:spPr bwMode="auto">
          <a:xfrm>
            <a:off x="4488105" y="2129863"/>
            <a:ext cx="4491794" cy="345440"/>
          </a:xfrm>
          <a:prstGeom prst="rect">
            <a:avLst/>
          </a:prstGeom>
          <a:noFill/>
          <a:ln w="9525">
            <a:noFill/>
            <a:miter lim="800000"/>
            <a:headEnd/>
            <a:tailEnd/>
          </a:ln>
        </p:spPr>
        <p:txBody>
          <a:bodyPr rot="0" vert="horz" wrap="square" lIns="91440" tIns="45720" rIns="91440" bIns="45720" anchor="ctr" anchorCtr="0">
            <a:noAutofit/>
          </a:bodyPr>
          <a:lstStyle/>
          <a:p>
            <a:pPr algn="l">
              <a:lnSpc>
                <a:spcPct val="106000"/>
              </a:lnSpc>
              <a:spcAft>
                <a:spcPts val="800"/>
              </a:spcAft>
            </a:pPr>
            <a:r>
              <a:rPr lang="en-IN" sz="1400" b="1" i="1">
                <a:effectLst/>
                <a:latin typeface="Calibri" panose="020F0502020204030204" pitchFamily="34" charset="0"/>
                <a:ea typeface="Calibri" panose="020F0502020204030204" pitchFamily="34" charset="0"/>
                <a:cs typeface="Mangal" panose="02040503050203030202" pitchFamily="18" charset="0"/>
              </a:rPr>
              <a:t>Figure 2: Categorical features and heart disease analysis</a:t>
            </a:r>
            <a:endParaRPr lang="en-US" sz="14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8754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9E8DE9A-8F15-4872-9918-423BD3B396BD}"/>
              </a:ext>
            </a:extLst>
          </p:cNvPr>
          <p:cNvPicPr/>
          <p:nvPr/>
        </p:nvPicPr>
        <p:blipFill rotWithShape="1">
          <a:blip r:embed="rId2">
            <a:extLst>
              <a:ext uri="{28A0092B-C50C-407E-A947-70E740481C1C}">
                <a14:useLocalDpi xmlns:a14="http://schemas.microsoft.com/office/drawing/2010/main" val="0"/>
              </a:ext>
            </a:extLst>
          </a:blip>
          <a:srcRect l="29069" t="11307" r="18805"/>
          <a:stretch/>
        </p:blipFill>
        <p:spPr bwMode="auto">
          <a:xfrm>
            <a:off x="179110" y="2015766"/>
            <a:ext cx="5326144" cy="491194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0BAD8D1-1374-426E-98F7-9DEE986E9E9C}"/>
              </a:ext>
            </a:extLst>
          </p:cNvPr>
          <p:cNvPicPr/>
          <p:nvPr/>
        </p:nvPicPr>
        <p:blipFill rotWithShape="1">
          <a:blip r:embed="rId3">
            <a:extLst>
              <a:ext uri="{28A0092B-C50C-407E-A947-70E740481C1C}">
                <a14:useLocalDpi xmlns:a14="http://schemas.microsoft.com/office/drawing/2010/main" val="0"/>
              </a:ext>
            </a:extLst>
          </a:blip>
          <a:srcRect l="27731" t="7582" r="18081"/>
          <a:stretch/>
        </p:blipFill>
        <p:spPr bwMode="auto">
          <a:xfrm>
            <a:off x="5627802" y="2195583"/>
            <a:ext cx="4892512" cy="4662417"/>
          </a:xfrm>
          <a:prstGeom prst="rect">
            <a:avLst/>
          </a:prstGeom>
          <a:noFill/>
          <a:ln>
            <a:noFill/>
          </a:ln>
        </p:spPr>
      </p:pic>
      <p:pic>
        <p:nvPicPr>
          <p:cNvPr id="6" name="Picture 5">
            <a:extLst>
              <a:ext uri="{FF2B5EF4-FFF2-40B4-BE49-F238E27FC236}">
                <a16:creationId xmlns:a16="http://schemas.microsoft.com/office/drawing/2014/main" id="{DB04422C-4453-4D93-9DF2-98DCB5D09AAC}"/>
              </a:ext>
            </a:extLst>
          </p:cNvPr>
          <p:cNvPicPr/>
          <p:nvPr/>
        </p:nvPicPr>
        <p:blipFill rotWithShape="1">
          <a:blip r:embed="rId2">
            <a:extLst>
              <a:ext uri="{28A0092B-C50C-407E-A947-70E740481C1C}">
                <a14:useLocalDpi xmlns:a14="http://schemas.microsoft.com/office/drawing/2010/main" val="0"/>
              </a:ext>
            </a:extLst>
          </a:blip>
          <a:srcRect l="29069" t="14536" r="18805" b="1277"/>
          <a:stretch/>
        </p:blipFill>
        <p:spPr bwMode="auto">
          <a:xfrm>
            <a:off x="179110" y="2124882"/>
            <a:ext cx="5326144" cy="4662417"/>
          </a:xfrm>
          <a:prstGeom prst="rect">
            <a:avLst/>
          </a:prstGeom>
          <a:noFill/>
          <a:ln>
            <a:noFill/>
          </a:ln>
          <a:extLst>
            <a:ext uri="{53640926-AAD7-44D8-BBD7-CCE9431645EC}">
              <a14:shadowObscured xmlns:a14="http://schemas.microsoft.com/office/drawing/2010/main"/>
            </a:ext>
          </a:extLst>
        </p:spPr>
      </p:pic>
      <p:sp>
        <p:nvSpPr>
          <p:cNvPr id="9" name="Text Box 2">
            <a:extLst>
              <a:ext uri="{FF2B5EF4-FFF2-40B4-BE49-F238E27FC236}">
                <a16:creationId xmlns:a16="http://schemas.microsoft.com/office/drawing/2014/main" id="{07982F92-FEAE-48D7-A13B-8776B5C91867}"/>
              </a:ext>
            </a:extLst>
          </p:cNvPr>
          <p:cNvSpPr txBox="1">
            <a:spLocks noChangeArrowheads="1"/>
          </p:cNvSpPr>
          <p:nvPr/>
        </p:nvSpPr>
        <p:spPr bwMode="auto">
          <a:xfrm>
            <a:off x="6303467" y="1808193"/>
            <a:ext cx="4491794" cy="345440"/>
          </a:xfrm>
          <a:prstGeom prst="rect">
            <a:avLst/>
          </a:prstGeom>
          <a:noFill/>
          <a:ln w="9525">
            <a:noFill/>
            <a:miter lim="800000"/>
            <a:headEnd/>
            <a:tailEnd/>
          </a:ln>
        </p:spPr>
        <p:txBody>
          <a:bodyPr rot="0" vert="horz" wrap="square" lIns="91440" tIns="45720" rIns="91440" bIns="45720" anchor="ctr" anchorCtr="0">
            <a:noAutofit/>
          </a:bodyPr>
          <a:lstStyle/>
          <a:p>
            <a:pPr algn="l">
              <a:lnSpc>
                <a:spcPct val="106000"/>
              </a:lnSpc>
              <a:spcAft>
                <a:spcPts val="800"/>
              </a:spcAft>
            </a:pPr>
            <a:r>
              <a:rPr lang="en-IN" sz="1400" b="1" i="1">
                <a:effectLst/>
                <a:latin typeface="Calibri" panose="020F0502020204030204" pitchFamily="34" charset="0"/>
                <a:ea typeface="Calibri" panose="020F0502020204030204" pitchFamily="34" charset="0"/>
                <a:cs typeface="Mangal" panose="02040503050203030202" pitchFamily="18" charset="0"/>
              </a:rPr>
              <a:t>Figure 4: Correlation matrix for Categorical features</a:t>
            </a:r>
            <a:endParaRPr lang="en-US" sz="140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 Box 2">
            <a:extLst>
              <a:ext uri="{FF2B5EF4-FFF2-40B4-BE49-F238E27FC236}">
                <a16:creationId xmlns:a16="http://schemas.microsoft.com/office/drawing/2014/main" id="{21930C56-60E5-4FC3-AD0D-3351C0FEC544}"/>
              </a:ext>
            </a:extLst>
          </p:cNvPr>
          <p:cNvSpPr txBox="1">
            <a:spLocks noChangeArrowheads="1"/>
          </p:cNvSpPr>
          <p:nvPr/>
        </p:nvSpPr>
        <p:spPr bwMode="auto">
          <a:xfrm>
            <a:off x="977323" y="1808193"/>
            <a:ext cx="4491794" cy="345440"/>
          </a:xfrm>
          <a:prstGeom prst="rect">
            <a:avLst/>
          </a:prstGeom>
          <a:noFill/>
          <a:ln w="9525">
            <a:noFill/>
            <a:miter lim="800000"/>
            <a:headEnd/>
            <a:tailEnd/>
          </a:ln>
        </p:spPr>
        <p:txBody>
          <a:bodyPr rot="0" vert="horz" wrap="square" lIns="91440" tIns="45720" rIns="91440" bIns="45720" anchor="ctr" anchorCtr="0">
            <a:noAutofit/>
          </a:bodyPr>
          <a:lstStyle/>
          <a:p>
            <a:pPr algn="l">
              <a:lnSpc>
                <a:spcPct val="106000"/>
              </a:lnSpc>
              <a:spcAft>
                <a:spcPts val="800"/>
              </a:spcAft>
            </a:pPr>
            <a:r>
              <a:rPr lang="en-IN" sz="1400" b="1" i="1">
                <a:effectLst/>
                <a:latin typeface="Calibri" panose="020F0502020204030204" pitchFamily="34" charset="0"/>
                <a:ea typeface="Calibri" panose="020F0502020204030204" pitchFamily="34" charset="0"/>
                <a:cs typeface="Mangal" panose="02040503050203030202" pitchFamily="18" charset="0"/>
              </a:rPr>
              <a:t>Figure </a:t>
            </a:r>
            <a:r>
              <a:rPr lang="en-IN" sz="1400" b="1" i="1">
                <a:latin typeface="Calibri" panose="020F0502020204030204" pitchFamily="34" charset="0"/>
                <a:ea typeface="Calibri" panose="020F0502020204030204" pitchFamily="34" charset="0"/>
                <a:cs typeface="Mangal" panose="02040503050203030202" pitchFamily="18" charset="0"/>
              </a:rPr>
              <a:t>3</a:t>
            </a:r>
            <a:r>
              <a:rPr lang="en-IN" sz="1400" b="1" i="1">
                <a:effectLst/>
                <a:latin typeface="Calibri" panose="020F0502020204030204" pitchFamily="34" charset="0"/>
                <a:ea typeface="Calibri" panose="020F0502020204030204" pitchFamily="34" charset="0"/>
                <a:cs typeface="Mangal" panose="02040503050203030202" pitchFamily="18" charset="0"/>
              </a:rPr>
              <a:t>: Correlation matrix for Numerical features</a:t>
            </a:r>
            <a:endParaRPr lang="en-US" sz="140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C501CCCE-F1B2-4C9F-9E7D-AF1726AD849C}"/>
              </a:ext>
            </a:extLst>
          </p:cNvPr>
          <p:cNvSpPr txBox="1"/>
          <p:nvPr/>
        </p:nvSpPr>
        <p:spPr>
          <a:xfrm>
            <a:off x="379048" y="1042968"/>
            <a:ext cx="11632660" cy="723275"/>
          </a:xfrm>
          <a:prstGeom prst="rect">
            <a:avLst/>
          </a:prstGeom>
          <a:noFill/>
        </p:spPr>
        <p:txBody>
          <a:bodyPr wrap="square">
            <a:spAutoFit/>
          </a:bodyPr>
          <a:lstStyle/>
          <a:p>
            <a:pPr marL="285750" indent="-285750" algn="just">
              <a:spcAft>
                <a:spcPts val="600"/>
              </a:spcAft>
              <a:buFont typeface="Arial" panose="020B0604020202020204" pitchFamily="34" charset="0"/>
              <a:buChar char="•"/>
            </a:pPr>
            <a:r>
              <a:rPr lang="en-US">
                <a:latin typeface="Roboto" panose="02000000000000000000"/>
                <a:ea typeface="Yu Mincho" panose="02020400000000000000" pitchFamily="18" charset="-128"/>
                <a:cs typeface="Arial" panose="020B0604020202020204" pitchFamily="34" charset="0"/>
              </a:rPr>
              <a:t>To observe the statistical correlation among the numerical and categorical features we used correlation matrix.</a:t>
            </a:r>
          </a:p>
          <a:p>
            <a:pPr marL="285750" indent="-285750" algn="just">
              <a:spcAft>
                <a:spcPts val="600"/>
              </a:spcAft>
              <a:buFont typeface="Arial" panose="020B0604020202020204" pitchFamily="34" charset="0"/>
              <a:buChar char="•"/>
            </a:pPr>
            <a:r>
              <a:rPr lang="en-US">
                <a:latin typeface="Roboto" panose="02000000000000000000"/>
                <a:ea typeface="Yu Mincho" panose="02020400000000000000" pitchFamily="18" charset="-128"/>
                <a:cs typeface="Arial" panose="020B0604020202020204" pitchFamily="34" charset="0"/>
              </a:rPr>
              <a:t>The matrix refers to the degree to which a pair of variables are linearly related.</a:t>
            </a:r>
          </a:p>
        </p:txBody>
      </p:sp>
      <p:pic>
        <p:nvPicPr>
          <p:cNvPr id="12" name="Picture 11">
            <a:extLst>
              <a:ext uri="{FF2B5EF4-FFF2-40B4-BE49-F238E27FC236}">
                <a16:creationId xmlns:a16="http://schemas.microsoft.com/office/drawing/2014/main" id="{5F48D1C6-47F7-4259-8B50-117088BADD5B}"/>
              </a:ext>
            </a:extLst>
          </p:cNvPr>
          <p:cNvPicPr/>
          <p:nvPr/>
        </p:nvPicPr>
        <p:blipFill rotWithShape="1">
          <a:blip r:embed="rId3">
            <a:extLst>
              <a:ext uri="{28A0092B-C50C-407E-A947-70E740481C1C}">
                <a14:useLocalDpi xmlns:a14="http://schemas.microsoft.com/office/drawing/2010/main" val="0"/>
              </a:ext>
            </a:extLst>
          </a:blip>
          <a:srcRect l="27731" t="7582" r="18081" b="2783"/>
          <a:stretch/>
        </p:blipFill>
        <p:spPr bwMode="auto">
          <a:xfrm>
            <a:off x="5627802" y="2265290"/>
            <a:ext cx="4892512" cy="4522010"/>
          </a:xfrm>
          <a:prstGeom prst="rect">
            <a:avLst/>
          </a:prstGeom>
          <a:noFill/>
          <a:ln>
            <a:noFill/>
          </a:ln>
        </p:spPr>
      </p:pic>
      <p:sp>
        <p:nvSpPr>
          <p:cNvPr id="17" name="Title 2">
            <a:extLst>
              <a:ext uri="{FF2B5EF4-FFF2-40B4-BE49-F238E27FC236}">
                <a16:creationId xmlns:a16="http://schemas.microsoft.com/office/drawing/2014/main" id="{8F70C268-1CBF-4021-95B1-3388D872F71D}"/>
              </a:ext>
            </a:extLst>
          </p:cNvPr>
          <p:cNvSpPr txBox="1">
            <a:spLocks/>
          </p:cNvSpPr>
          <p:nvPr/>
        </p:nvSpPr>
        <p:spPr>
          <a:xfrm>
            <a:off x="379048" y="200722"/>
            <a:ext cx="11430000" cy="1014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latin typeface="Roboto" panose="02000000000000000000"/>
                <a:cs typeface="Calibri" panose="020F0502020204030204" pitchFamily="34" charset="0"/>
              </a:rPr>
              <a:t>Correlation Matrix</a:t>
            </a:r>
          </a:p>
        </p:txBody>
      </p:sp>
    </p:spTree>
    <p:extLst>
      <p:ext uri="{BB962C8B-B14F-4D97-AF65-F5344CB8AC3E}">
        <p14:creationId xmlns:p14="http://schemas.microsoft.com/office/powerpoint/2010/main" val="7360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17BB4A5-68E4-4D50-84E9-044ADADEB747}"/>
              </a:ext>
            </a:extLst>
          </p:cNvPr>
          <p:cNvSpPr txBox="1"/>
          <p:nvPr/>
        </p:nvSpPr>
        <p:spPr>
          <a:xfrm>
            <a:off x="533400" y="1077353"/>
            <a:ext cx="11344072" cy="697563"/>
          </a:xfrm>
          <a:prstGeom prst="rect">
            <a:avLst/>
          </a:prstGeom>
          <a:noFill/>
        </p:spPr>
        <p:txBody>
          <a:bodyPr wrap="square">
            <a:spAutoFit/>
          </a:bodyPr>
          <a:lstStyle/>
          <a:p>
            <a:pPr marL="285750" indent="-285750" algn="just">
              <a:lnSpc>
                <a:spcPct val="114000"/>
              </a:lnSpc>
              <a:spcAft>
                <a:spcPts val="600"/>
              </a:spcAft>
              <a:buFont typeface="Arial" panose="020B0604020202020204" pitchFamily="34" charset="0"/>
              <a:buChar char="•"/>
            </a:pPr>
            <a:r>
              <a:rPr lang="en-US">
                <a:effectLst/>
                <a:latin typeface="Roboto" panose="02000000000000000000"/>
                <a:ea typeface="Yu Mincho" panose="02020400000000000000" pitchFamily="18" charset="-128"/>
                <a:cs typeface="Arial" panose="020B0604020202020204" pitchFamily="34" charset="0"/>
              </a:rPr>
              <a:t>From the correlation matrix, we find that some features are strongly correlated, in this way, we conclude that we do not need to put all variables into the prediction models.</a:t>
            </a:r>
            <a:endParaRPr lang="en-US">
              <a:latin typeface="Roboto" panose="02000000000000000000"/>
            </a:endParaRPr>
          </a:p>
        </p:txBody>
      </p:sp>
      <p:sp>
        <p:nvSpPr>
          <p:cNvPr id="10" name="Title 2">
            <a:extLst>
              <a:ext uri="{FF2B5EF4-FFF2-40B4-BE49-F238E27FC236}">
                <a16:creationId xmlns:a16="http://schemas.microsoft.com/office/drawing/2014/main" id="{82589028-C7E5-4B7F-A01E-74D372B440BF}"/>
              </a:ext>
            </a:extLst>
          </p:cNvPr>
          <p:cNvSpPr txBox="1">
            <a:spLocks/>
          </p:cNvSpPr>
          <p:nvPr/>
        </p:nvSpPr>
        <p:spPr>
          <a:xfrm>
            <a:off x="379048" y="200722"/>
            <a:ext cx="11430000" cy="1014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a:latin typeface="Roboto" panose="02000000000000000000"/>
                <a:cs typeface="Calibri" panose="020F0502020204030204" pitchFamily="34" charset="0"/>
              </a:rPr>
              <a:t>Correlation Matrix</a:t>
            </a:r>
          </a:p>
        </p:txBody>
      </p:sp>
      <p:pic>
        <p:nvPicPr>
          <p:cNvPr id="3" name="Picture 2" descr="Scatter chart&#10;&#10;Description automatically generated with medium confidence">
            <a:extLst>
              <a:ext uri="{FF2B5EF4-FFF2-40B4-BE49-F238E27FC236}">
                <a16:creationId xmlns:a16="http://schemas.microsoft.com/office/drawing/2014/main" id="{39B4240A-1391-47AE-8088-51AC6061EFC7}"/>
              </a:ext>
            </a:extLst>
          </p:cNvPr>
          <p:cNvPicPr>
            <a:picLocks noChangeAspect="1"/>
          </p:cNvPicPr>
          <p:nvPr/>
        </p:nvPicPr>
        <p:blipFill rotWithShape="1">
          <a:blip r:embed="rId2">
            <a:extLst>
              <a:ext uri="{28A0092B-C50C-407E-A947-70E740481C1C}">
                <a14:useLocalDpi xmlns:a14="http://schemas.microsoft.com/office/drawing/2010/main" val="0"/>
              </a:ext>
            </a:extLst>
          </a:blip>
          <a:srcRect l="29082" t="12615" r="17135" b="-1149"/>
          <a:stretch/>
        </p:blipFill>
        <p:spPr>
          <a:xfrm>
            <a:off x="3021908" y="1774916"/>
            <a:ext cx="6148185" cy="5085705"/>
          </a:xfrm>
          <a:prstGeom prst="rect">
            <a:avLst/>
          </a:prstGeom>
        </p:spPr>
      </p:pic>
    </p:spTree>
    <p:extLst>
      <p:ext uri="{BB962C8B-B14F-4D97-AF65-F5344CB8AC3E}">
        <p14:creationId xmlns:p14="http://schemas.microsoft.com/office/powerpoint/2010/main" val="392187059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1DAEE237A24540BE5810C6CF1841AB" ma:contentTypeVersion="8" ma:contentTypeDescription="Create a new document." ma:contentTypeScope="" ma:versionID="4704c9869f06d5fd6d7099f5f05cedc5">
  <xsd:schema xmlns:xsd="http://www.w3.org/2001/XMLSchema" xmlns:xs="http://www.w3.org/2001/XMLSchema" xmlns:p="http://schemas.microsoft.com/office/2006/metadata/properties" xmlns:ns2="211399a6-beb8-4c9a-98b8-b1da83f5dcff" targetNamespace="http://schemas.microsoft.com/office/2006/metadata/properties" ma:root="true" ma:fieldsID="7b6204d252f52f0b5d96680f837bffef" ns2:_="">
    <xsd:import namespace="211399a6-beb8-4c9a-98b8-b1da83f5dc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399a6-beb8-4c9a-98b8-b1da83f5dc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4E0CFC-A89F-46C3-8C12-923621C26355}">
  <ds:schemaRefs>
    <ds:schemaRef ds:uri="211399a6-beb8-4c9a-98b8-b1da83f5dc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3B730DA-0283-42AD-9BEB-7801641CE7EE}">
  <ds:schemaRefs>
    <ds:schemaRef ds:uri="211399a6-beb8-4c9a-98b8-b1da83f5dc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48D211-DD2C-4A76-AD24-AC05C4904C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2422</Words>
  <Application>Microsoft Office PowerPoint</Application>
  <PresentationFormat>Widescreen</PresentationFormat>
  <Paragraphs>215</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Cambria Math</vt:lpstr>
      <vt:lpstr>Roboto</vt:lpstr>
      <vt:lpstr>Roboto Condensed Light</vt:lpstr>
      <vt:lpstr>Symbol</vt:lpstr>
      <vt:lpstr>Trebuchet MS</vt:lpstr>
      <vt:lpstr>1_Custom Design</vt:lpstr>
      <vt:lpstr>Custom Design</vt:lpstr>
      <vt:lpstr>ISyE 6414: Regression Analysis Project   Predicting the diagnosis of Coronary Artery Disease using Statistical Models</vt:lpstr>
      <vt:lpstr>Objectives of the Project</vt:lpstr>
      <vt:lpstr>Introduction</vt:lpstr>
      <vt:lpstr>Data Description</vt:lpstr>
      <vt:lpstr>Exploratory Data Analysis</vt:lpstr>
      <vt:lpstr>PowerPoint Presentation</vt:lpstr>
      <vt:lpstr>PowerPoint Presentation</vt:lpstr>
      <vt:lpstr>PowerPoint Presentation</vt:lpstr>
      <vt:lpstr>PowerPoint Presentation</vt:lpstr>
      <vt:lpstr>Model Selection</vt:lpstr>
      <vt:lpstr>Model Selection Methods</vt:lpstr>
      <vt:lpstr>Best Subset Algorithm using Mallow’s Cp</vt:lpstr>
      <vt:lpstr>Stepwise Search using AIC</vt:lpstr>
      <vt:lpstr>Penalized Least Square methods</vt:lpstr>
      <vt:lpstr>Ridge Regression</vt:lpstr>
      <vt:lpstr>LASSO (Least Absolute Selection and Shrinkage Operator)</vt:lpstr>
      <vt:lpstr>Comparison of Different Models</vt:lpstr>
      <vt:lpstr>Model Fitting</vt:lpstr>
      <vt:lpstr>Logistic Regression</vt:lpstr>
      <vt:lpstr>Logistic Regression: Selecting a Cut-off Value</vt:lpstr>
      <vt:lpstr>Logistic Regression: Selecting a Cut-off Value</vt:lpstr>
      <vt:lpstr>Decision Tree</vt:lpstr>
      <vt:lpstr>K Nearest Neighbors (KNN)</vt:lpstr>
      <vt:lpstr>PowerPoint Presentation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Desai, Raj M</dc:creator>
  <cp:lastModifiedBy>Desai, Raj M</cp:lastModifiedBy>
  <cp:revision>3</cp:revision>
  <dcterms:created xsi:type="dcterms:W3CDTF">2021-04-11T01:12:15Z</dcterms:created>
  <dcterms:modified xsi:type="dcterms:W3CDTF">2022-03-22T15:16:42Z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0x010100A51DAEE237A24540BE5810C6CF1841AB</vt:lpwstr>
  </property>
</Properties>
</file>