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70" r:id="rId3"/>
    <p:sldId id="265" r:id="rId4"/>
    <p:sldId id="259" r:id="rId5"/>
    <p:sldId id="273" r:id="rId6"/>
    <p:sldId id="282" r:id="rId7"/>
    <p:sldId id="290" r:id="rId8"/>
    <p:sldId id="28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6B9F6-0761-472A-98A5-2A608A02F213}" type="datetimeFigureOut">
              <a:rPr lang="en-US" smtClean="0"/>
              <a:pPr/>
              <a:t>17-11-2017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7813-AFA6-42D6-A305-7D24CA373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89C7-7836-488F-A205-9F575E231187}" type="datetime1">
              <a:rPr lang="en-US" smtClean="0"/>
              <a:pPr/>
              <a:t>17-11-2017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Anubhav Kesari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2F5-4E4A-4E5E-B66E-2A309CF09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4915-410C-49C0-9174-A7B22ACB46E2}" type="datetime1">
              <a:rPr lang="en-US" smtClean="0"/>
              <a:pPr/>
              <a:t>17-11-2017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Anubhav Kesari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2F5-4E4A-4E5E-B66E-2A309CF09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A62C-5745-4A8D-8BA3-7B1A18D1F622}" type="datetime1">
              <a:rPr lang="en-US" smtClean="0"/>
              <a:pPr/>
              <a:t>17-11-2017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Anubhav Kesari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2F5-4E4A-4E5E-B66E-2A309CF09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762-90C6-4409-946E-F7BCD4B6CEE8}" type="datetime1">
              <a:rPr lang="en-US" smtClean="0"/>
              <a:pPr/>
              <a:t>17-11-2017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Anubhav Kesari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2F5-4E4A-4E5E-B66E-2A309CF090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>
                  <a:solidFill>
                    <a:schemeClr val="bg1"/>
                  </a:solidFill>
                </a:ln>
              </a:rPr>
              <a:t>Temperature</a:t>
            </a:r>
            <a:r>
              <a:rPr lang="en-US" sz="2800" b="1" baseline="0" dirty="0" smtClean="0">
                <a:ln>
                  <a:solidFill>
                    <a:schemeClr val="bg1"/>
                  </a:solidFill>
                </a:ln>
              </a:rPr>
              <a:t> Aware Scheduling in Real Time Systems</a:t>
            </a:r>
            <a:endParaRPr lang="en-US" sz="3200" b="1" dirty="0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9BF-B055-40BA-9489-FD82F5AFB4A2}" type="datetime1">
              <a:rPr lang="en-US" smtClean="0"/>
              <a:pPr/>
              <a:t>17-11-2017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Anubhav Kesari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2F5-4E4A-4E5E-B66E-2A309CF09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4609-D2A0-4C70-9DC1-28BD9A35F7EE}" type="datetime1">
              <a:rPr lang="en-US" smtClean="0"/>
              <a:pPr/>
              <a:t>17-11-2017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Anubhav Kesari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2F5-4E4A-4E5E-B66E-2A309CF09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32E4-E72F-41B3-A635-2BE0A45D1298}" type="datetime1">
              <a:rPr lang="en-US" smtClean="0"/>
              <a:pPr/>
              <a:t>17-11-2017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Anubhav Kesari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2F5-4E4A-4E5E-B66E-2A309CF09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02C7-3DC2-4985-8138-C998BC24CED5}" type="datetime1">
              <a:rPr lang="en-US" smtClean="0"/>
              <a:pPr/>
              <a:t>17-11-2017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Anubhav Kesari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2F5-4E4A-4E5E-B66E-2A309CF09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B0B6-C2D4-4DDD-AF19-3B9174FE44BE}" type="datetime1">
              <a:rPr lang="en-US" smtClean="0"/>
              <a:pPr/>
              <a:t>17-11-2017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Anubhav Kesari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2F5-4E4A-4E5E-B66E-2A309CF09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5269-C7EB-4145-8813-36542FEC3C01}" type="datetime1">
              <a:rPr lang="en-US" smtClean="0"/>
              <a:pPr/>
              <a:t>17-11-2017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Anubhav Kesari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2F5-4E4A-4E5E-B66E-2A309CF09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9DA-8255-4FDF-A6A5-4ADA56F8A7AE}" type="datetime1">
              <a:rPr lang="en-US" smtClean="0"/>
              <a:pPr/>
              <a:t>17-11-2017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Anubhav Kesari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2F5-4E4A-4E5E-B66E-2A309CF09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A99A-4C1A-4C6A-9037-47B789DE4673}" type="datetime1">
              <a:rPr lang="en-US" smtClean="0"/>
              <a:pPr/>
              <a:t>17-11-2017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Anubhav Kesari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2F5-4E4A-4E5E-B66E-2A309CF09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5501-D5F1-4526-8DAF-B99E937EF215}" type="datetime1">
              <a:rPr lang="en-US" smtClean="0"/>
              <a:pPr/>
              <a:t>17-11-2017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Anubhav Kesari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2F5-4E4A-4E5E-B66E-2A309CF09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DBAE-4B1F-4791-9083-15F87EF2DA23}" type="datetime1">
              <a:rPr lang="en-US" smtClean="0"/>
              <a:pPr/>
              <a:t>17-11-2017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Anubhav Kesari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2F5-4E4A-4E5E-B66E-2A309CF09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B60C-95B6-464C-B984-F8B797C7875A}" type="datetime1">
              <a:rPr lang="en-US" smtClean="0"/>
              <a:pPr/>
              <a:t>17-11-2017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Anubhav Kesari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2F5-4E4A-4E5E-B66E-2A309CF09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D7A1-B087-4DBF-AE12-6419884147D5}" type="datetime1">
              <a:rPr lang="en-US" smtClean="0"/>
              <a:pPr/>
              <a:t>17-11-2017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Anubhav Kesari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2F5-4E4A-4E5E-B66E-2A309CF09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C9EE-D128-4ED0-99D7-46634F62115B}" type="datetime1">
              <a:rPr lang="en-US" smtClean="0"/>
              <a:pPr/>
              <a:t>17-11-2017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Anubhav Kesari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2F5-4E4A-4E5E-B66E-2A309CF09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6881-6B35-47FA-B04D-91B298680F2D}" type="datetime1">
              <a:rPr lang="en-US" smtClean="0"/>
              <a:pPr/>
              <a:t>17-11-2017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Anubhav Kesari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2F5-4E4A-4E5E-B66E-2A309CF09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B9E3-B047-4BA8-ACA7-BEAF7EC06A05}" type="datetime1">
              <a:rPr lang="en-US" smtClean="0"/>
              <a:pPr/>
              <a:t>17-11-2017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Anubhav Kesari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2F5-4E4A-4E5E-B66E-2A309CF09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E1C5-FFA8-495F-9DB4-5EB6A3312D56}" type="datetime1">
              <a:rPr lang="en-US" smtClean="0"/>
              <a:pPr/>
              <a:t>17-11-2017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Anubhav Kesari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2F5-4E4A-4E5E-B66E-2A309CF09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1C9-F177-472C-A65B-0931635FCCF7}" type="datetime1">
              <a:rPr lang="en-US" smtClean="0"/>
              <a:pPr/>
              <a:t>17-11-2017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Anubhav Kesari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2F5-4E4A-4E5E-B66E-2A309CF09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16AB-108A-4DDE-BAE8-F22CDE83F165}" type="datetime1">
              <a:rPr lang="en-US" smtClean="0"/>
              <a:pPr/>
              <a:t>17-11-2017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Anubhav Kesari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2F5-4E4A-4E5E-B66E-2A309CF09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17000"/>
            <a:lum/>
          </a:blip>
          <a:srcRect/>
          <a:stretch>
            <a:fillRect l="10000" r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2"/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      Energy Efficient</a:t>
            </a:r>
            <a:r>
              <a:rPr lang="en-US" sz="2400" baseline="0" dirty="0" smtClean="0"/>
              <a:t> Scheduling in Multi-Processor Systems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FA3A0-2432-4D1C-ACCA-CBA380162BBB}" type="datetime1">
              <a:rPr lang="en-US" smtClean="0"/>
              <a:pPr/>
              <a:t>17-11-2017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Anubhav Kesari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292F5-4E4A-4E5E-B66E-2A309CF090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7000"/>
            <a:lum/>
          </a:blip>
          <a:srcRect/>
          <a:stretch>
            <a:fillRect l="10000" r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944AF-3B77-4874-B257-5A98C399B653}" type="datetime1">
              <a:rPr lang="en-US" smtClean="0"/>
              <a:pPr/>
              <a:t>17-11-2017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Anubhav Kesari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292F5-4E4A-4E5E-B66E-2A309CF090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2"/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      Energy Efficient</a:t>
            </a:r>
            <a:r>
              <a:rPr lang="en-US" sz="2400" baseline="0" dirty="0" smtClean="0"/>
              <a:t> Scheduling in Multi-Processor Systems</a:t>
            </a:r>
            <a:endParaRPr lang="en-US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all4contest.com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1"/>
            <a:ext cx="7086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</a:rPr>
              <a:t>dPlat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</a:p>
          <a:p>
            <a:pPr algn="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decentralized Platform to support independent artists</a:t>
            </a:r>
          </a:p>
          <a:p>
            <a:pPr algn="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2362200"/>
            <a:ext cx="220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-By </a:t>
            </a:r>
          </a:p>
          <a:p>
            <a:pPr algn="ctr"/>
            <a:r>
              <a:rPr lang="en-US" sz="2000" b="1" dirty="0" smtClean="0"/>
              <a:t>Anubhav Kesari</a:t>
            </a:r>
            <a:endParaRPr lang="en-US" sz="2000" b="1" dirty="0" smtClean="0"/>
          </a:p>
          <a:p>
            <a:pPr algn="ctr"/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59F8-EA3E-4F8F-A392-7A4DD461CEFC}" type="datetime1">
              <a:rPr lang="en-US" smtClean="0"/>
              <a:pPr/>
              <a:t>17-11-2017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2F5-4E4A-4E5E-B66E-2A309CF0901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Anubhav Kesari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4321076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dirty="0" smtClean="0"/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Indian Institute of Information Technology Guwahati</a:t>
            </a:r>
            <a:endParaRPr lang="en-US" sz="3600" dirty="0"/>
          </a:p>
        </p:txBody>
      </p:sp>
      <p:pic>
        <p:nvPicPr>
          <p:cNvPr id="10" name="Picture 9" descr="IIITG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419600"/>
            <a:ext cx="1123772" cy="1063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So</a:t>
            </a:r>
            <a:r>
              <a:rPr lang="en-US" sz="4000" b="1" dirty="0" smtClean="0">
                <a:solidFill>
                  <a:schemeClr val="tx2"/>
                </a:solidFill>
              </a:rPr>
              <a:t> what's the </a:t>
            </a:r>
          </a:p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Idea 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133601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aim to  </a:t>
            </a:r>
            <a:r>
              <a:rPr lang="en-US" sz="3200" dirty="0" smtClean="0"/>
              <a:t>supports artists </a:t>
            </a:r>
            <a:r>
              <a:rPr lang="en-US" sz="2000" dirty="0" smtClean="0"/>
              <a:t>by creating a </a:t>
            </a:r>
            <a:r>
              <a:rPr lang="en-US" sz="3600" dirty="0" smtClean="0"/>
              <a:t>decentralized </a:t>
            </a:r>
            <a:r>
              <a:rPr lang="en-US" sz="2000" dirty="0" smtClean="0"/>
              <a:t>platform which for creative </a:t>
            </a:r>
            <a:r>
              <a:rPr lang="en-US" sz="4000" dirty="0" smtClean="0"/>
              <a:t>contests</a:t>
            </a:r>
            <a:r>
              <a:rPr lang="en-US" sz="2000" dirty="0" smtClean="0"/>
              <a:t> of all sorts 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 Everybody can </a:t>
            </a:r>
            <a:r>
              <a:rPr lang="en-US" sz="3200" dirty="0" smtClean="0"/>
              <a:t>create , participate and vote 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10" name="Picture 9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838200" cy="838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0" y="43434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Who writes the most exciting stories</a:t>
            </a:r>
            <a:endParaRPr lang="en-US" dirty="0"/>
          </a:p>
        </p:txBody>
      </p:sp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3800" y="3276600"/>
            <a:ext cx="1219200" cy="1219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52800" y="44196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 you think your photography is the best 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43600" y="44196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you a </a:t>
            </a:r>
            <a:r>
              <a:rPr lang="en-US" dirty="0" err="1" smtClean="0"/>
              <a:t>rockstar</a:t>
            </a:r>
            <a:endParaRPr lang="en-US" dirty="0" smtClean="0"/>
          </a:p>
          <a:p>
            <a:pPr algn="ctr"/>
            <a:r>
              <a:rPr lang="en-US" dirty="0" smtClean="0"/>
              <a:t>A genius on the piano ?</a:t>
            </a:r>
            <a:endParaRPr lang="en-US" dirty="0"/>
          </a:p>
        </p:txBody>
      </p:sp>
      <p:pic>
        <p:nvPicPr>
          <p:cNvPr id="15" name="Picture 14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1223962" cy="1223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944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Why this </a:t>
            </a:r>
          </a:p>
          <a:p>
            <a:pPr algn="ctr"/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>‘DECENTRALIZED ‘ word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752600"/>
            <a:ext cx="8534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This is the</a:t>
            </a:r>
            <a:r>
              <a:rPr lang="en-US" sz="4400" dirty="0" smtClean="0"/>
              <a:t> best part  !! </a:t>
            </a:r>
          </a:p>
          <a:p>
            <a:endParaRPr lang="en-US" sz="4400" dirty="0" smtClean="0"/>
          </a:p>
          <a:p>
            <a:r>
              <a:rPr lang="en-IN" sz="2400" dirty="0" smtClean="0"/>
              <a:t>C</a:t>
            </a:r>
            <a:r>
              <a:rPr lang="en-IN" sz="2000" dirty="0" smtClean="0"/>
              <a:t>reation, participation </a:t>
            </a:r>
            <a:r>
              <a:rPr lang="en-IN" sz="2000" dirty="0" smtClean="0"/>
              <a:t>and voting process is completely transparent and leaves no chance to manipulate the outcome, because it is run on the </a:t>
            </a:r>
            <a:r>
              <a:rPr lang="en-IN" sz="2000" dirty="0" smtClean="0">
                <a:hlinkClick r:id="rId2"/>
              </a:rPr>
              <a:t>Ethereum blockchain</a:t>
            </a:r>
            <a:r>
              <a:rPr lang="en-IN" sz="2000" dirty="0" smtClean="0"/>
              <a:t>. 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</a:rPr>
              <a:t>B</a:t>
            </a:r>
            <a:r>
              <a:rPr lang="en-US" sz="4000" b="1" dirty="0" smtClean="0">
                <a:solidFill>
                  <a:schemeClr val="tx2"/>
                </a:solidFill>
              </a:rPr>
              <a:t>ig Question –</a:t>
            </a:r>
          </a:p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How is it going to </a:t>
            </a:r>
            <a:r>
              <a:rPr lang="en-US" sz="6000" b="1" dirty="0" smtClean="0">
                <a:solidFill>
                  <a:schemeClr val="tx2"/>
                </a:solidFill>
              </a:rPr>
              <a:t>Work 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8956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057400"/>
            <a:ext cx="86106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Each </a:t>
            </a:r>
            <a:r>
              <a:rPr lang="en-IN" dirty="0" smtClean="0"/>
              <a:t>contest is represented </a:t>
            </a:r>
            <a:r>
              <a:rPr lang="en-IN" dirty="0" smtClean="0"/>
              <a:t>as 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 </a:t>
            </a:r>
            <a:r>
              <a:rPr lang="en-IN" sz="2800" dirty="0" smtClean="0"/>
              <a:t>smart contract </a:t>
            </a:r>
            <a:r>
              <a:rPr lang="en-IN" dirty="0" smtClean="0"/>
              <a:t>on the </a:t>
            </a:r>
            <a:r>
              <a:rPr lang="en-IN" sz="2400" dirty="0" smtClean="0"/>
              <a:t>Ethereum blockchain, </a:t>
            </a:r>
            <a:r>
              <a:rPr lang="en-IN" dirty="0" smtClean="0"/>
              <a:t>defining all crucial parameters, such as the </a:t>
            </a:r>
            <a:r>
              <a:rPr lang="en-IN" dirty="0" smtClean="0"/>
              <a:t>participants, </a:t>
            </a:r>
            <a:r>
              <a:rPr lang="en-IN" dirty="0" smtClean="0"/>
              <a:t>the participation </a:t>
            </a:r>
            <a:r>
              <a:rPr lang="en-IN" dirty="0" smtClean="0"/>
              <a:t>type , winning candidates . Valid Candidates .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 </a:t>
            </a:r>
            <a:r>
              <a:rPr lang="en-IN" dirty="0" smtClean="0"/>
              <a:t>Each </a:t>
            </a:r>
            <a:r>
              <a:rPr lang="en-IN" dirty="0" smtClean="0"/>
              <a:t>vote corresponds </a:t>
            </a:r>
            <a:r>
              <a:rPr lang="en-IN" dirty="0" smtClean="0"/>
              <a:t>to 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 </a:t>
            </a:r>
            <a:r>
              <a:rPr lang="en-IN" sz="3200" dirty="0" smtClean="0"/>
              <a:t>A </a:t>
            </a:r>
            <a:r>
              <a:rPr lang="en-IN" sz="3200" dirty="0" smtClean="0"/>
              <a:t>contract </a:t>
            </a:r>
            <a:r>
              <a:rPr lang="en-IN" sz="3200" dirty="0" smtClean="0"/>
              <a:t>transaction</a:t>
            </a:r>
            <a:endParaRPr lang="en-IN" sz="3200" dirty="0" smtClean="0"/>
          </a:p>
          <a:p>
            <a:endParaRPr lang="en-IN" sz="3200" dirty="0" smtClean="0"/>
          </a:p>
          <a:p>
            <a:r>
              <a:rPr lang="en-IN" sz="2400" dirty="0" smtClean="0"/>
              <a:t>When </a:t>
            </a:r>
            <a:r>
              <a:rPr lang="en-IN" sz="2400" dirty="0" smtClean="0"/>
              <a:t>the contest is closed, The winners' addresses  </a:t>
            </a:r>
            <a:r>
              <a:rPr lang="en-IN" sz="2400" dirty="0" smtClean="0"/>
              <a:t>are </a:t>
            </a:r>
            <a:r>
              <a:rPr lang="en-IN" sz="2400" dirty="0" smtClean="0"/>
              <a:t>publicly visible on the blockchain</a:t>
            </a:r>
            <a:r>
              <a:rPr lang="en-IN" sz="2400" dirty="0" smtClean="0"/>
              <a:t>!!! </a:t>
            </a:r>
            <a:r>
              <a:rPr lang="en-IN" sz="3200" dirty="0" smtClean="0"/>
              <a:t> </a:t>
            </a:r>
            <a:endParaRPr lang="en-US" dirty="0"/>
          </a:p>
        </p:txBody>
      </p:sp>
      <p:pic>
        <p:nvPicPr>
          <p:cNvPr id="5" name="Picture 4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228600"/>
            <a:ext cx="1470269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encrypted-tbn1.gstatic.com/images?q=tbn:ANd9GcSX0r1fG5cOSzKhrt67acteQB8DVHYGw9NyG6y4UHJE6-Q_aL_if_ZSJg"/>
          <p:cNvSpPr>
            <a:spLocks noChangeAspect="1" noChangeArrowheads="1"/>
          </p:cNvSpPr>
          <p:nvPr/>
        </p:nvSpPr>
        <p:spPr bwMode="auto">
          <a:xfrm>
            <a:off x="155575" y="-1135063"/>
            <a:ext cx="2381250" cy="2371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encrypted-tbn1.gstatic.com/images?q=tbn:ANd9GcSX0r1fG5cOSzKhrt67acteQB8DVHYGw9NyG6y4UHJE6-Q_aL_if_ZSJg"/>
          <p:cNvSpPr>
            <a:spLocks noChangeAspect="1" noChangeArrowheads="1"/>
          </p:cNvSpPr>
          <p:nvPr/>
        </p:nvSpPr>
        <p:spPr bwMode="auto">
          <a:xfrm>
            <a:off x="155575" y="-1135063"/>
            <a:ext cx="2381250" cy="2371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1676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How did we </a:t>
            </a:r>
            <a:r>
              <a:rPr lang="en-US" sz="6000" b="1" dirty="0" smtClean="0">
                <a:solidFill>
                  <a:schemeClr val="tx2"/>
                </a:solidFill>
              </a:rPr>
              <a:t>Implement</a:t>
            </a:r>
            <a:r>
              <a:rPr lang="en-US" sz="5400" b="1" dirty="0" smtClean="0">
                <a:solidFill>
                  <a:schemeClr val="tx2"/>
                </a:solidFill>
              </a:rPr>
              <a:t> </a:t>
            </a:r>
            <a:r>
              <a:rPr lang="en-US" sz="4000" b="1" dirty="0" smtClean="0">
                <a:solidFill>
                  <a:schemeClr val="tx2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encrypted-tbn1.gstatic.com/images?q=tbn:ANd9GcSX0r1fG5cOSzKhrt67acteQB8DVHYGw9NyG6y4UHJE6-Q_aL_if_ZSJg"/>
          <p:cNvSpPr>
            <a:spLocks noChangeAspect="1" noChangeArrowheads="1"/>
          </p:cNvSpPr>
          <p:nvPr/>
        </p:nvSpPr>
        <p:spPr bwMode="auto">
          <a:xfrm>
            <a:off x="155575" y="-1135063"/>
            <a:ext cx="2381250" cy="2371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encrypted-tbn1.gstatic.com/images?q=tbn:ANd9GcSX0r1fG5cOSzKhrt67acteQB8DVHYGw9NyG6y4UHJE6-Q_aL_if_ZSJg"/>
          <p:cNvSpPr>
            <a:spLocks noChangeAspect="1" noChangeArrowheads="1"/>
          </p:cNvSpPr>
          <p:nvPr/>
        </p:nvSpPr>
        <p:spPr bwMode="auto">
          <a:xfrm>
            <a:off x="155575" y="-1135063"/>
            <a:ext cx="2381250" cy="2371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8001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Contracts , written in </a:t>
            </a:r>
            <a:r>
              <a:rPr lang="en-US" sz="2800" dirty="0" smtClean="0"/>
              <a:t>Solidity Language </a:t>
            </a:r>
            <a:r>
              <a:rPr lang="en-US" sz="2000" dirty="0" smtClean="0"/>
              <a:t>, are compiled by </a:t>
            </a:r>
            <a:r>
              <a:rPr lang="en-US" sz="2800" dirty="0" smtClean="0"/>
              <a:t>Remix </a:t>
            </a:r>
            <a:r>
              <a:rPr lang="en-US" sz="2800" dirty="0" err="1" smtClean="0"/>
              <a:t>ide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dirty="0" smtClean="0"/>
              <a:t>We used the </a:t>
            </a:r>
            <a:r>
              <a:rPr lang="en-US" sz="2800" dirty="0" smtClean="0"/>
              <a:t>Virtual Machine provided by Remix to </a:t>
            </a:r>
            <a:r>
              <a:rPr lang="en-US" sz="2000" dirty="0" smtClean="0"/>
              <a:t>Simulate the execution of </a:t>
            </a:r>
            <a:r>
              <a:rPr lang="en-US" sz="2800" dirty="0" smtClean="0"/>
              <a:t>Contracts.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And it worked !!!!!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encrypted-tbn1.gstatic.com/images?q=tbn:ANd9GcSX0r1fG5cOSzKhrt67acteQB8DVHYGw9NyG6y4UHJE6-Q_aL_if_ZSJg"/>
          <p:cNvSpPr>
            <a:spLocks noChangeAspect="1" noChangeArrowheads="1"/>
          </p:cNvSpPr>
          <p:nvPr/>
        </p:nvSpPr>
        <p:spPr bwMode="auto">
          <a:xfrm>
            <a:off x="155575" y="-1135063"/>
            <a:ext cx="2381250" cy="2371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encrypted-tbn1.gstatic.com/images?q=tbn:ANd9GcSX0r1fG5cOSzKhrt67acteQB8DVHYGw9NyG6y4UHJE6-Q_aL_if_ZSJg"/>
          <p:cNvSpPr>
            <a:spLocks noChangeAspect="1" noChangeArrowheads="1"/>
          </p:cNvSpPr>
          <p:nvPr/>
        </p:nvSpPr>
        <p:spPr bwMode="auto">
          <a:xfrm>
            <a:off x="155575" y="-1135063"/>
            <a:ext cx="2381250" cy="2371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2514600"/>
            <a:ext cx="754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Thank You</a:t>
            </a:r>
            <a:endParaRPr 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4013</TotalTime>
  <Words>199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126</cp:revision>
  <dcterms:created xsi:type="dcterms:W3CDTF">2017-03-02T20:22:07Z</dcterms:created>
  <dcterms:modified xsi:type="dcterms:W3CDTF">2017-11-17T05:16:26Z</dcterms:modified>
</cp:coreProperties>
</file>