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0D54-8FAC-6244-85B2-3637EF32C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2AF63-4725-6A42-B43E-C353B71EE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EAA0-E293-8A48-A7BF-A485EC66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02B49-6823-1042-8C05-09D71321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7F72-25E9-B549-9BDC-3304600D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F731-0B5E-B041-AD7D-76700BBE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55D02-51DF-3445-B05B-66A1B533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D886-E3A7-AD4C-B75A-76EBCBE8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086D-7245-BE4D-A9C4-B227F81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6DDF-BCC3-2D40-8A71-F74885D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E2105-EAD6-6743-ABF7-160BB71D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0E096-E3E0-A14C-B4B0-496787172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4E36-CC2B-294C-AB84-A307AD0C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60EA-FC2A-804B-B184-888B622E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F223-8245-3641-98F5-2F764392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723-E391-9D44-9169-A38436EF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3402-21A8-EF49-9102-080A6175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7898-FD8B-8949-AD3E-C9EF3C3A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89A2-2B2C-CF4B-9176-F7072158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8B99-5275-3245-BA8F-D4F91961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18C7-D9BD-F149-9AA0-0395A429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06E91-DB8A-E646-9187-0935428E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BD81-DA71-A446-9D08-116CA287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56FA-F6FF-A54D-9153-BA8BA6BC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EC0D3-2F4E-2944-B8B4-F56D6BA8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A456-889F-2E48-8FD0-909F1014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A53F-0FE9-3441-8C38-C3B74F31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0B9E-027B-3F4E-8607-C958EB32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3A92B-C42B-7D41-B609-1F1A93F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6372-10EA-BE4D-9C3A-2BC1230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F8AA4-F4F5-CF43-9EA1-08A11BA8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8423-A478-0C48-83F9-AC8BA923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4A55-3FA8-0C40-B970-E3B09278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95F83-491B-904A-95C5-D99A9B23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2DD2E-7FD8-DB4E-B7FC-7D2FCEF6E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6AE65-9DC4-F545-BBF6-D58996894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A1690-2E91-524F-85E5-A7702D3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5BCDF-89B4-2240-934E-91C7802B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2FE23-4F56-BE49-86FB-C3DA5A2A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3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9F72-A91B-4849-AA78-A34901A8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5E04C-9B36-534A-84B3-7AB3A062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DE236-9D4A-A240-AED4-338ADAD4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2EC21-4618-DB4A-B749-8BA5D7CA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61581-AF42-D54A-8E8B-42A069AA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1D04C-20DB-B24D-A7AB-57D4AA68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E0BD1-0BB2-0344-A8C5-6C4E4D5E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48E-797A-7446-B5B1-2C30068F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324A-AED7-9248-82FE-5FF9A556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EED48-5227-EA4C-8ABE-27B750F70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21FC-722C-A446-A45D-4BC8C21C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1BE3-05C9-8E49-996F-B9E881B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F8799-A5EF-D349-9C92-C3EAA3FB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CDD-A7F4-0443-BF6A-89C35C6C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CC90F-69B9-AA4D-800B-E6A35EF34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4487F-4C29-814B-A2AA-063587B4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40D3-689B-D844-B980-13A7FF5B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28A6-4C65-4944-B3DD-4894DE47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8A166-0342-3741-9F8C-A7A60057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3F052-49C6-3341-A394-2CD33AD4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D81A2-4B2C-924E-AAD7-ACD6B50D3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08FC-1703-F749-BA6C-75AC53694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D69-2D0A-BE4A-A7D6-EA82FFF27F9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CEAE-338B-0647-B5E1-32941CD37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D77E-EFF2-FE4F-8ADE-23BD2C902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A8DD7-DEF3-C84A-AB35-C62DB169C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86C-1182-C24C-8155-A835B19B7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AE53C-9DCF-6F4F-9533-E6D5F794C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690DC-8020-3F4B-ADB2-DC72A9BC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Rajvir Dua</dc:creator>
  <cp:lastModifiedBy>Rajvir Dua</cp:lastModifiedBy>
  <cp:revision>1</cp:revision>
  <dcterms:created xsi:type="dcterms:W3CDTF">2019-09-17T20:11:27Z</dcterms:created>
  <dcterms:modified xsi:type="dcterms:W3CDTF">2019-09-17T20:11:43Z</dcterms:modified>
</cp:coreProperties>
</file>