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70" r:id="rId5"/>
    <p:sldId id="272" r:id="rId6"/>
    <p:sldId id="262" r:id="rId7"/>
    <p:sldId id="273" r:id="rId8"/>
    <p:sldId id="275" r:id="rId9"/>
    <p:sldId id="274" r:id="rId10"/>
    <p:sldId id="276" r:id="rId11"/>
    <p:sldId id="282" r:id="rId12"/>
    <p:sldId id="277" r:id="rId13"/>
    <p:sldId id="279" r:id="rId14"/>
    <p:sldId id="278" r:id="rId15"/>
    <p:sldId id="281" r:id="rId16"/>
    <p:sldId id="280" r:id="rId17"/>
    <p:sldId id="283" r:id="rId18"/>
    <p:sldId id="284" r:id="rId19"/>
    <p:sldId id="285" r:id="rId20"/>
    <p:sldId id="286" r:id="rId21"/>
    <p:sldId id="271" r:id="rId22"/>
    <p:sldId id="25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47D21-7ADC-4446-85A1-B21F106121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B97847-1DFF-4221-ACC3-FEB4F95DEB1D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solidFill>
          <a:schemeClr val="accent1">
            <a:lumMod val="40000"/>
            <a:lumOff val="60000"/>
          </a:schemeClr>
        </a:solidFill>
        <a:ln w="952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1" dirty="0">
              <a:solidFill>
                <a:srgbClr val="002060"/>
              </a:solidFill>
            </a:rPr>
            <a:t>Ansible server</a:t>
          </a:r>
          <a:endParaRPr lang="en-IN" sz="1400" b="1" dirty="0">
            <a:solidFill>
              <a:srgbClr val="002060"/>
            </a:solidFill>
          </a:endParaRPr>
        </a:p>
      </dgm:t>
    </dgm:pt>
    <dgm:pt modelId="{5B9782B7-8AAB-4C26-AEA4-7655EC77FD54}" type="parTrans" cxnId="{55CC528A-0B76-4776-AD55-BD61335439F7}">
      <dgm:prSet/>
      <dgm:spPr/>
      <dgm:t>
        <a:bodyPr/>
        <a:lstStyle/>
        <a:p>
          <a:endParaRPr lang="en-IN" sz="1400"/>
        </a:p>
      </dgm:t>
    </dgm:pt>
    <dgm:pt modelId="{0200DF54-06F9-4D99-B685-57DCDE65656C}" type="sibTrans" cxnId="{55CC528A-0B76-4776-AD55-BD61335439F7}">
      <dgm:prSet/>
      <dgm:spPr/>
      <dgm:t>
        <a:bodyPr/>
        <a:lstStyle/>
        <a:p>
          <a:endParaRPr lang="en-IN" sz="1400"/>
        </a:p>
      </dgm:t>
    </dgm:pt>
    <dgm:pt modelId="{07065E23-2DD6-4C06-9BF0-9CDC65D86D1C}" type="asst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400" dirty="0"/>
            <a:t>Node 1</a:t>
          </a:r>
          <a:endParaRPr lang="en-IN" sz="1400" dirty="0"/>
        </a:p>
      </dgm:t>
    </dgm:pt>
    <dgm:pt modelId="{F1FB4537-FF6A-43D1-B4F5-8199B4A6DD55}" type="parTrans" cxnId="{D465B205-F2DA-4862-BC07-538E787C45C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ln w="952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400" dirty="0"/>
            <a:t>ssh</a:t>
          </a:r>
          <a:endParaRPr lang="en-IN" sz="1400" dirty="0"/>
        </a:p>
      </dgm:t>
    </dgm:pt>
    <dgm:pt modelId="{016CD9BC-5860-475C-ABE7-FB1318E7D5E7}" type="sibTrans" cxnId="{D465B205-F2DA-4862-BC07-538E787C45C3}">
      <dgm:prSet/>
      <dgm:spPr/>
      <dgm:t>
        <a:bodyPr/>
        <a:lstStyle/>
        <a:p>
          <a:endParaRPr lang="en-IN" sz="1400"/>
        </a:p>
      </dgm:t>
    </dgm:pt>
    <dgm:pt modelId="{28AF0A19-3F59-4E38-BD24-E88FFBBE17E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400" dirty="0"/>
            <a:t>Node 2</a:t>
          </a:r>
          <a:endParaRPr lang="en-IN" sz="1400" dirty="0"/>
        </a:p>
      </dgm:t>
    </dgm:pt>
    <dgm:pt modelId="{D8522BAB-4DFF-4F05-B96C-05B5C8E81C6D}" type="parTrans" cxnId="{36453A9D-812A-477A-B06B-343702F35C82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ln w="952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400" dirty="0"/>
            <a:t>ssh</a:t>
          </a:r>
          <a:endParaRPr lang="en-IN" sz="1400" dirty="0"/>
        </a:p>
      </dgm:t>
    </dgm:pt>
    <dgm:pt modelId="{C44063D9-2DD5-40C6-8E5C-FEA6D47D3618}" type="sibTrans" cxnId="{36453A9D-812A-477A-B06B-343702F35C82}">
      <dgm:prSet/>
      <dgm:spPr/>
      <dgm:t>
        <a:bodyPr/>
        <a:lstStyle/>
        <a:p>
          <a:endParaRPr lang="en-IN" sz="1400"/>
        </a:p>
      </dgm:t>
    </dgm:pt>
    <dgm:pt modelId="{19F41BE3-B295-491E-8B87-D2826889040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400" dirty="0"/>
            <a:t>Node 3</a:t>
          </a:r>
          <a:endParaRPr lang="en-IN" sz="1400" dirty="0"/>
        </a:p>
      </dgm:t>
    </dgm:pt>
    <dgm:pt modelId="{85444886-CB3E-401B-808A-906688674A0A}" type="parTrans" cxnId="{E99CD47E-F337-4E7C-A122-9AD48DE42AA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ln w="952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400" dirty="0"/>
            <a:t>ssh</a:t>
          </a:r>
          <a:endParaRPr lang="en-IN" sz="1400" dirty="0"/>
        </a:p>
      </dgm:t>
    </dgm:pt>
    <dgm:pt modelId="{CC40FFA4-0D4F-4622-B1CA-7D078948DEF4}" type="sibTrans" cxnId="{E99CD47E-F337-4E7C-A122-9AD48DE42AAB}">
      <dgm:prSet/>
      <dgm:spPr/>
      <dgm:t>
        <a:bodyPr/>
        <a:lstStyle/>
        <a:p>
          <a:endParaRPr lang="en-IN" sz="1400"/>
        </a:p>
      </dgm:t>
    </dgm:pt>
    <dgm:pt modelId="{0E3AC85D-C6B8-40B1-9B40-E73A9A5E0E00}" type="pres">
      <dgm:prSet presAssocID="{93B47D21-7ADC-4446-85A1-B21F106121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5115973-578C-4576-A495-A37422467BD3}" type="pres">
      <dgm:prSet presAssocID="{D6B97847-1DFF-4221-ACC3-FEB4F95DEB1D}" presName="root1" presStyleCnt="0"/>
      <dgm:spPr/>
    </dgm:pt>
    <dgm:pt modelId="{95BA7DEB-B328-43A7-AB50-D751AA207F6A}" type="pres">
      <dgm:prSet presAssocID="{D6B97847-1DFF-4221-ACC3-FEB4F95DEB1D}" presName="LevelOneTextNode" presStyleLbl="node0" presStyleIdx="0" presStyleCnt="1" custLinFactNeighborX="-68901" custLinFactNeighborY="-7059">
        <dgm:presLayoutVars>
          <dgm:chPref val="3"/>
        </dgm:presLayoutVars>
      </dgm:prSet>
      <dgm:spPr/>
    </dgm:pt>
    <dgm:pt modelId="{0FBA5874-AE1C-4B39-81A8-B753D7044ABD}" type="pres">
      <dgm:prSet presAssocID="{D6B97847-1DFF-4221-ACC3-FEB4F95DEB1D}" presName="level2hierChild" presStyleCnt="0"/>
      <dgm:spPr/>
    </dgm:pt>
    <dgm:pt modelId="{7F23A6AE-0002-4325-ADAA-A76B070F39A3}" type="pres">
      <dgm:prSet presAssocID="{F1FB4537-FF6A-43D1-B4F5-8199B4A6DD55}" presName="conn2-1" presStyleLbl="parChTrans1D2" presStyleIdx="0" presStyleCnt="3" custScaleY="8781"/>
      <dgm:spPr/>
    </dgm:pt>
    <dgm:pt modelId="{DBD3C10B-E348-44C3-A37C-060EEC8FD790}" type="pres">
      <dgm:prSet presAssocID="{F1FB4537-FF6A-43D1-B4F5-8199B4A6DD55}" presName="connTx" presStyleLbl="parChTrans1D2" presStyleIdx="0" presStyleCnt="3"/>
      <dgm:spPr/>
    </dgm:pt>
    <dgm:pt modelId="{AC39211C-5604-4F17-A036-9F16CA68BE8F}" type="pres">
      <dgm:prSet presAssocID="{07065E23-2DD6-4C06-9BF0-9CDC65D86D1C}" presName="root2" presStyleCnt="0"/>
      <dgm:spPr/>
    </dgm:pt>
    <dgm:pt modelId="{F8ED0871-EC3B-4979-B07C-422946EF9D8F}" type="pres">
      <dgm:prSet presAssocID="{07065E23-2DD6-4C06-9BF0-9CDC65D86D1C}" presName="LevelTwoTextNode" presStyleLbl="asst1" presStyleIdx="0" presStyleCnt="1" custLinFactNeighborY="2064">
        <dgm:presLayoutVars>
          <dgm:chPref val="3"/>
        </dgm:presLayoutVars>
      </dgm:prSet>
      <dgm:spPr/>
    </dgm:pt>
    <dgm:pt modelId="{A7D8814D-4676-41DA-A003-912964130F5D}" type="pres">
      <dgm:prSet presAssocID="{07065E23-2DD6-4C06-9BF0-9CDC65D86D1C}" presName="level3hierChild" presStyleCnt="0"/>
      <dgm:spPr/>
    </dgm:pt>
    <dgm:pt modelId="{6A18BCD1-DB55-4DBF-8C94-861BB98D5DB5}" type="pres">
      <dgm:prSet presAssocID="{D8522BAB-4DFF-4F05-B96C-05B5C8E81C6D}" presName="conn2-1" presStyleLbl="parChTrans1D2" presStyleIdx="1" presStyleCnt="3"/>
      <dgm:spPr/>
    </dgm:pt>
    <dgm:pt modelId="{C05E265B-C0C3-4EB6-86CE-49D19977694B}" type="pres">
      <dgm:prSet presAssocID="{D8522BAB-4DFF-4F05-B96C-05B5C8E81C6D}" presName="connTx" presStyleLbl="parChTrans1D2" presStyleIdx="1" presStyleCnt="3"/>
      <dgm:spPr/>
    </dgm:pt>
    <dgm:pt modelId="{EDD1063C-A872-4DD4-8EB2-91A9EE69B691}" type="pres">
      <dgm:prSet presAssocID="{28AF0A19-3F59-4E38-BD24-E88FFBBE17E7}" presName="root2" presStyleCnt="0"/>
      <dgm:spPr/>
    </dgm:pt>
    <dgm:pt modelId="{1EFCF853-9F9F-46A0-8220-337066CBF3F7}" type="pres">
      <dgm:prSet presAssocID="{28AF0A19-3F59-4E38-BD24-E88FFBBE17E7}" presName="LevelTwoTextNode" presStyleLbl="node2" presStyleIdx="0" presStyleCnt="2" custLinFactNeighborY="2064">
        <dgm:presLayoutVars>
          <dgm:chPref val="3"/>
        </dgm:presLayoutVars>
      </dgm:prSet>
      <dgm:spPr/>
    </dgm:pt>
    <dgm:pt modelId="{4103AC8E-DAFF-4299-8956-75E4D58EC168}" type="pres">
      <dgm:prSet presAssocID="{28AF0A19-3F59-4E38-BD24-E88FFBBE17E7}" presName="level3hierChild" presStyleCnt="0"/>
      <dgm:spPr/>
    </dgm:pt>
    <dgm:pt modelId="{FA5CB39B-422A-4917-B62A-61E0001CB265}" type="pres">
      <dgm:prSet presAssocID="{85444886-CB3E-401B-808A-906688674A0A}" presName="conn2-1" presStyleLbl="parChTrans1D2" presStyleIdx="2" presStyleCnt="3"/>
      <dgm:spPr/>
    </dgm:pt>
    <dgm:pt modelId="{5A1DF48F-BD7E-47AE-9F2F-4E036ECDAB61}" type="pres">
      <dgm:prSet presAssocID="{85444886-CB3E-401B-808A-906688674A0A}" presName="connTx" presStyleLbl="parChTrans1D2" presStyleIdx="2" presStyleCnt="3"/>
      <dgm:spPr/>
    </dgm:pt>
    <dgm:pt modelId="{C697E9BE-B711-4910-BFE1-FD3EF157F2E5}" type="pres">
      <dgm:prSet presAssocID="{19F41BE3-B295-491E-8B87-D2826889040A}" presName="root2" presStyleCnt="0"/>
      <dgm:spPr/>
    </dgm:pt>
    <dgm:pt modelId="{53B630CD-29A4-47F7-B89C-73207F1D0841}" type="pres">
      <dgm:prSet presAssocID="{19F41BE3-B295-491E-8B87-D2826889040A}" presName="LevelTwoTextNode" presStyleLbl="node2" presStyleIdx="1" presStyleCnt="2" custLinFactNeighborY="1194">
        <dgm:presLayoutVars>
          <dgm:chPref val="3"/>
        </dgm:presLayoutVars>
      </dgm:prSet>
      <dgm:spPr/>
    </dgm:pt>
    <dgm:pt modelId="{0C00F04F-4409-4044-ADCD-D8F540ECF01E}" type="pres">
      <dgm:prSet presAssocID="{19F41BE3-B295-491E-8B87-D2826889040A}" presName="level3hierChild" presStyleCnt="0"/>
      <dgm:spPr/>
    </dgm:pt>
  </dgm:ptLst>
  <dgm:cxnLst>
    <dgm:cxn modelId="{D465B205-F2DA-4862-BC07-538E787C45C3}" srcId="{D6B97847-1DFF-4221-ACC3-FEB4F95DEB1D}" destId="{07065E23-2DD6-4C06-9BF0-9CDC65D86D1C}" srcOrd="0" destOrd="0" parTransId="{F1FB4537-FF6A-43D1-B4F5-8199B4A6DD55}" sibTransId="{016CD9BC-5860-475C-ABE7-FB1318E7D5E7}"/>
    <dgm:cxn modelId="{F9B74231-BE24-4028-9E12-281519D22491}" type="presOf" srcId="{F1FB4537-FF6A-43D1-B4F5-8199B4A6DD55}" destId="{7F23A6AE-0002-4325-ADAA-A76B070F39A3}" srcOrd="0" destOrd="0" presId="urn:microsoft.com/office/officeart/2005/8/layout/hierarchy2"/>
    <dgm:cxn modelId="{B2A75F43-7BF1-43E7-B364-6B16BBB626D5}" type="presOf" srcId="{D6B97847-1DFF-4221-ACC3-FEB4F95DEB1D}" destId="{95BA7DEB-B328-43A7-AB50-D751AA207F6A}" srcOrd="0" destOrd="0" presId="urn:microsoft.com/office/officeart/2005/8/layout/hierarchy2"/>
    <dgm:cxn modelId="{2B4D604F-7504-4D1C-8621-E038AD3164C4}" type="presOf" srcId="{D8522BAB-4DFF-4F05-B96C-05B5C8E81C6D}" destId="{C05E265B-C0C3-4EB6-86CE-49D19977694B}" srcOrd="1" destOrd="0" presId="urn:microsoft.com/office/officeart/2005/8/layout/hierarchy2"/>
    <dgm:cxn modelId="{C66BB072-1777-4D40-87AB-C08B4710D82A}" type="presOf" srcId="{19F41BE3-B295-491E-8B87-D2826889040A}" destId="{53B630CD-29A4-47F7-B89C-73207F1D0841}" srcOrd="0" destOrd="0" presId="urn:microsoft.com/office/officeart/2005/8/layout/hierarchy2"/>
    <dgm:cxn modelId="{079D3E77-1301-4088-A2FF-47300A254F83}" type="presOf" srcId="{D8522BAB-4DFF-4F05-B96C-05B5C8E81C6D}" destId="{6A18BCD1-DB55-4DBF-8C94-861BB98D5DB5}" srcOrd="0" destOrd="0" presId="urn:microsoft.com/office/officeart/2005/8/layout/hierarchy2"/>
    <dgm:cxn modelId="{E99CD47E-F337-4E7C-A122-9AD48DE42AAB}" srcId="{D6B97847-1DFF-4221-ACC3-FEB4F95DEB1D}" destId="{19F41BE3-B295-491E-8B87-D2826889040A}" srcOrd="2" destOrd="0" parTransId="{85444886-CB3E-401B-808A-906688674A0A}" sibTransId="{CC40FFA4-0D4F-4622-B1CA-7D078948DEF4}"/>
    <dgm:cxn modelId="{55CC528A-0B76-4776-AD55-BD61335439F7}" srcId="{93B47D21-7ADC-4446-85A1-B21F1061210B}" destId="{D6B97847-1DFF-4221-ACC3-FEB4F95DEB1D}" srcOrd="0" destOrd="0" parTransId="{5B9782B7-8AAB-4C26-AEA4-7655EC77FD54}" sibTransId="{0200DF54-06F9-4D99-B685-57DCDE65656C}"/>
    <dgm:cxn modelId="{36453A9D-812A-477A-B06B-343702F35C82}" srcId="{D6B97847-1DFF-4221-ACC3-FEB4F95DEB1D}" destId="{28AF0A19-3F59-4E38-BD24-E88FFBBE17E7}" srcOrd="1" destOrd="0" parTransId="{D8522BAB-4DFF-4F05-B96C-05B5C8E81C6D}" sibTransId="{C44063D9-2DD5-40C6-8E5C-FEA6D47D3618}"/>
    <dgm:cxn modelId="{DDC606A5-E7CE-4A9A-9E3D-7649B2567CA5}" type="presOf" srcId="{07065E23-2DD6-4C06-9BF0-9CDC65D86D1C}" destId="{F8ED0871-EC3B-4979-B07C-422946EF9D8F}" srcOrd="0" destOrd="0" presId="urn:microsoft.com/office/officeart/2005/8/layout/hierarchy2"/>
    <dgm:cxn modelId="{B6B1BCA6-EBF0-4CD9-B063-AD53CBCD3011}" type="presOf" srcId="{85444886-CB3E-401B-808A-906688674A0A}" destId="{FA5CB39B-422A-4917-B62A-61E0001CB265}" srcOrd="0" destOrd="0" presId="urn:microsoft.com/office/officeart/2005/8/layout/hierarchy2"/>
    <dgm:cxn modelId="{591016BD-E10C-488B-A680-F38D35552BD1}" type="presOf" srcId="{F1FB4537-FF6A-43D1-B4F5-8199B4A6DD55}" destId="{DBD3C10B-E348-44C3-A37C-060EEC8FD790}" srcOrd="1" destOrd="0" presId="urn:microsoft.com/office/officeart/2005/8/layout/hierarchy2"/>
    <dgm:cxn modelId="{B91E0DC0-8711-4BB1-B22B-CD7E5CCB744B}" type="presOf" srcId="{85444886-CB3E-401B-808A-906688674A0A}" destId="{5A1DF48F-BD7E-47AE-9F2F-4E036ECDAB61}" srcOrd="1" destOrd="0" presId="urn:microsoft.com/office/officeart/2005/8/layout/hierarchy2"/>
    <dgm:cxn modelId="{662B88DE-216C-404E-90DA-9681F9B61DBC}" type="presOf" srcId="{28AF0A19-3F59-4E38-BD24-E88FFBBE17E7}" destId="{1EFCF853-9F9F-46A0-8220-337066CBF3F7}" srcOrd="0" destOrd="0" presId="urn:microsoft.com/office/officeart/2005/8/layout/hierarchy2"/>
    <dgm:cxn modelId="{F0EC47FB-A174-465E-B4EB-D4E8A2BE783F}" type="presOf" srcId="{93B47D21-7ADC-4446-85A1-B21F1061210B}" destId="{0E3AC85D-C6B8-40B1-9B40-E73A9A5E0E00}" srcOrd="0" destOrd="0" presId="urn:microsoft.com/office/officeart/2005/8/layout/hierarchy2"/>
    <dgm:cxn modelId="{0BE3F4B0-8179-4450-8258-E73E3E884EBF}" type="presParOf" srcId="{0E3AC85D-C6B8-40B1-9B40-E73A9A5E0E00}" destId="{35115973-578C-4576-A495-A37422467BD3}" srcOrd="0" destOrd="0" presId="urn:microsoft.com/office/officeart/2005/8/layout/hierarchy2"/>
    <dgm:cxn modelId="{2C075439-AD36-478F-8EBD-B2705B698026}" type="presParOf" srcId="{35115973-578C-4576-A495-A37422467BD3}" destId="{95BA7DEB-B328-43A7-AB50-D751AA207F6A}" srcOrd="0" destOrd="0" presId="urn:microsoft.com/office/officeart/2005/8/layout/hierarchy2"/>
    <dgm:cxn modelId="{83369B28-88C1-451E-9FC0-9FF4D3BBBAE9}" type="presParOf" srcId="{35115973-578C-4576-A495-A37422467BD3}" destId="{0FBA5874-AE1C-4B39-81A8-B753D7044ABD}" srcOrd="1" destOrd="0" presId="urn:microsoft.com/office/officeart/2005/8/layout/hierarchy2"/>
    <dgm:cxn modelId="{DB3DD3F1-66B6-4F43-BC73-60640500E368}" type="presParOf" srcId="{0FBA5874-AE1C-4B39-81A8-B753D7044ABD}" destId="{7F23A6AE-0002-4325-ADAA-A76B070F39A3}" srcOrd="0" destOrd="0" presId="urn:microsoft.com/office/officeart/2005/8/layout/hierarchy2"/>
    <dgm:cxn modelId="{FFDDA878-1594-43CE-AA2E-A0279D534C3A}" type="presParOf" srcId="{7F23A6AE-0002-4325-ADAA-A76B070F39A3}" destId="{DBD3C10B-E348-44C3-A37C-060EEC8FD790}" srcOrd="0" destOrd="0" presId="urn:microsoft.com/office/officeart/2005/8/layout/hierarchy2"/>
    <dgm:cxn modelId="{B49F9044-6BAE-4127-ABC7-DF485C5B8626}" type="presParOf" srcId="{0FBA5874-AE1C-4B39-81A8-B753D7044ABD}" destId="{AC39211C-5604-4F17-A036-9F16CA68BE8F}" srcOrd="1" destOrd="0" presId="urn:microsoft.com/office/officeart/2005/8/layout/hierarchy2"/>
    <dgm:cxn modelId="{6E058712-4CD5-4A49-B496-F598213E1349}" type="presParOf" srcId="{AC39211C-5604-4F17-A036-9F16CA68BE8F}" destId="{F8ED0871-EC3B-4979-B07C-422946EF9D8F}" srcOrd="0" destOrd="0" presId="urn:microsoft.com/office/officeart/2005/8/layout/hierarchy2"/>
    <dgm:cxn modelId="{9782740A-1AAC-4B73-897F-7F60A8320B47}" type="presParOf" srcId="{AC39211C-5604-4F17-A036-9F16CA68BE8F}" destId="{A7D8814D-4676-41DA-A003-912964130F5D}" srcOrd="1" destOrd="0" presId="urn:microsoft.com/office/officeart/2005/8/layout/hierarchy2"/>
    <dgm:cxn modelId="{3E640082-8A70-4B00-AF5B-4D805E7337EF}" type="presParOf" srcId="{0FBA5874-AE1C-4B39-81A8-B753D7044ABD}" destId="{6A18BCD1-DB55-4DBF-8C94-861BB98D5DB5}" srcOrd="2" destOrd="0" presId="urn:microsoft.com/office/officeart/2005/8/layout/hierarchy2"/>
    <dgm:cxn modelId="{BD46C360-7E70-4210-9472-36B4E10FDB10}" type="presParOf" srcId="{6A18BCD1-DB55-4DBF-8C94-861BB98D5DB5}" destId="{C05E265B-C0C3-4EB6-86CE-49D19977694B}" srcOrd="0" destOrd="0" presId="urn:microsoft.com/office/officeart/2005/8/layout/hierarchy2"/>
    <dgm:cxn modelId="{2100DED4-D611-4C8C-BA7E-F22ACE4788A7}" type="presParOf" srcId="{0FBA5874-AE1C-4B39-81A8-B753D7044ABD}" destId="{EDD1063C-A872-4DD4-8EB2-91A9EE69B691}" srcOrd="3" destOrd="0" presId="urn:microsoft.com/office/officeart/2005/8/layout/hierarchy2"/>
    <dgm:cxn modelId="{6241C89B-1D48-44B3-A10B-7CF3BD83A952}" type="presParOf" srcId="{EDD1063C-A872-4DD4-8EB2-91A9EE69B691}" destId="{1EFCF853-9F9F-46A0-8220-337066CBF3F7}" srcOrd="0" destOrd="0" presId="urn:microsoft.com/office/officeart/2005/8/layout/hierarchy2"/>
    <dgm:cxn modelId="{D7F2EE35-9DB2-46BC-90A7-68501C4B32FA}" type="presParOf" srcId="{EDD1063C-A872-4DD4-8EB2-91A9EE69B691}" destId="{4103AC8E-DAFF-4299-8956-75E4D58EC168}" srcOrd="1" destOrd="0" presId="urn:microsoft.com/office/officeart/2005/8/layout/hierarchy2"/>
    <dgm:cxn modelId="{563642B7-DBD3-4E57-BEC4-6158DB15BCF7}" type="presParOf" srcId="{0FBA5874-AE1C-4B39-81A8-B753D7044ABD}" destId="{FA5CB39B-422A-4917-B62A-61E0001CB265}" srcOrd="4" destOrd="0" presId="urn:microsoft.com/office/officeart/2005/8/layout/hierarchy2"/>
    <dgm:cxn modelId="{A042863C-668E-49BC-BDEE-05B096CA3B3E}" type="presParOf" srcId="{FA5CB39B-422A-4917-B62A-61E0001CB265}" destId="{5A1DF48F-BD7E-47AE-9F2F-4E036ECDAB61}" srcOrd="0" destOrd="0" presId="urn:microsoft.com/office/officeart/2005/8/layout/hierarchy2"/>
    <dgm:cxn modelId="{8E79056B-4714-4F09-8CB4-9996D80C6D58}" type="presParOf" srcId="{0FBA5874-AE1C-4B39-81A8-B753D7044ABD}" destId="{C697E9BE-B711-4910-BFE1-FD3EF157F2E5}" srcOrd="5" destOrd="0" presId="urn:microsoft.com/office/officeart/2005/8/layout/hierarchy2"/>
    <dgm:cxn modelId="{00772828-1A4C-4A8E-AD8B-77742FB41336}" type="presParOf" srcId="{C697E9BE-B711-4910-BFE1-FD3EF157F2E5}" destId="{53B630CD-29A4-47F7-B89C-73207F1D0841}" srcOrd="0" destOrd="0" presId="urn:microsoft.com/office/officeart/2005/8/layout/hierarchy2"/>
    <dgm:cxn modelId="{5ACF53FA-7A3A-4619-8459-14F385170694}" type="presParOf" srcId="{C697E9BE-B711-4910-BFE1-FD3EF157F2E5}" destId="{0C00F04F-4409-4044-ADCD-D8F540ECF01E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8BC2B-34D8-4C7F-9B02-33FE07D2CC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98C7F35-720B-4528-82E7-B8B7EBCFD32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200" b="1" dirty="0"/>
            <a:t>Roles</a:t>
          </a:r>
          <a:endParaRPr lang="en-IN" sz="1200" b="1" dirty="0"/>
        </a:p>
      </dgm:t>
    </dgm:pt>
    <dgm:pt modelId="{D6D827D4-25F2-4B8B-B56C-BF7AB1FBF4F9}" type="parTrans" cxnId="{2DEB6E0A-AF87-4772-B51D-EFD8AD241A15}">
      <dgm:prSet/>
      <dgm:spPr/>
      <dgm:t>
        <a:bodyPr/>
        <a:lstStyle/>
        <a:p>
          <a:endParaRPr lang="en-IN" sz="1200" b="1"/>
        </a:p>
      </dgm:t>
    </dgm:pt>
    <dgm:pt modelId="{04A8FF01-227D-45AE-AD26-DFD83D4C325E}" type="sibTrans" cxnId="{2DEB6E0A-AF87-4772-B51D-EFD8AD241A15}">
      <dgm:prSet/>
      <dgm:spPr/>
      <dgm:t>
        <a:bodyPr/>
        <a:lstStyle/>
        <a:p>
          <a:endParaRPr lang="en-IN" sz="1200" b="1"/>
        </a:p>
      </dgm:t>
    </dgm:pt>
    <dgm:pt modelId="{5D74550A-0DB0-4799-A3B9-3224B792C34C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200" b="1" dirty="0"/>
            <a:t>Default	</a:t>
          </a:r>
          <a:endParaRPr lang="en-IN" sz="1200" b="1" dirty="0"/>
        </a:p>
      </dgm:t>
    </dgm:pt>
    <dgm:pt modelId="{FEA127F6-EE53-4F8A-A61F-6F3062D14CB0}" type="parTrans" cxnId="{931D8597-7292-4207-AE57-CA10091E92E8}">
      <dgm:prSet>
        <dgm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 b="1"/>
        </a:p>
      </dgm:t>
    </dgm:pt>
    <dgm:pt modelId="{B50CC8F2-9657-462C-9789-E027A2E08D2A}" type="sibTrans" cxnId="{931D8597-7292-4207-AE57-CA10091E92E8}">
      <dgm:prSet/>
      <dgm:spPr/>
      <dgm:t>
        <a:bodyPr/>
        <a:lstStyle/>
        <a:p>
          <a:endParaRPr lang="en-IN" sz="1200" b="1"/>
        </a:p>
      </dgm:t>
    </dgm:pt>
    <dgm:pt modelId="{147C1893-4020-4FBC-8514-E7BD45B1B7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200" b="1" dirty="0"/>
            <a:t>Files</a:t>
          </a:r>
          <a:endParaRPr lang="en-IN" sz="1200" b="1" dirty="0"/>
        </a:p>
      </dgm:t>
    </dgm:pt>
    <dgm:pt modelId="{BF09B1B3-9794-47A3-AE12-41D6984AAA01}" type="parTrans" cxnId="{5A67D28A-7921-4187-8B7A-91369FF55B0B}">
      <dgm:prSet>
        <dgm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 b="1"/>
        </a:p>
      </dgm:t>
    </dgm:pt>
    <dgm:pt modelId="{0C83EA3D-09FB-4C37-9BC8-289778BF03A9}" type="sibTrans" cxnId="{5A67D28A-7921-4187-8B7A-91369FF55B0B}">
      <dgm:prSet/>
      <dgm:spPr/>
      <dgm:t>
        <a:bodyPr/>
        <a:lstStyle/>
        <a:p>
          <a:endParaRPr lang="en-IN" sz="1200" b="1"/>
        </a:p>
      </dgm:t>
    </dgm:pt>
    <dgm:pt modelId="{0656229C-3FD3-4868-A678-71E74A2480A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200" b="1" dirty="0"/>
            <a:t>Handlers</a:t>
          </a:r>
          <a:endParaRPr lang="en-IN" sz="1200" b="1" dirty="0"/>
        </a:p>
      </dgm:t>
    </dgm:pt>
    <dgm:pt modelId="{F07934BC-2FF0-4C9F-A768-95EAF66943DA}" type="parTrans" cxnId="{1B1246E7-C2C2-4FC2-9DD5-6077A70C1F93}">
      <dgm:prSet>
        <dgm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 b="1"/>
        </a:p>
      </dgm:t>
    </dgm:pt>
    <dgm:pt modelId="{ACFC8E5C-1723-4670-9EA2-164583D58A3B}" type="sibTrans" cxnId="{1B1246E7-C2C2-4FC2-9DD5-6077A70C1F93}">
      <dgm:prSet/>
      <dgm:spPr/>
      <dgm:t>
        <a:bodyPr/>
        <a:lstStyle/>
        <a:p>
          <a:endParaRPr lang="en-IN" sz="1200" b="1"/>
        </a:p>
      </dgm:t>
    </dgm:pt>
    <dgm:pt modelId="{138D101E-2662-416A-A5A9-7EB5AADB7C3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200" b="1" dirty="0"/>
            <a:t>Meta</a:t>
          </a:r>
          <a:endParaRPr lang="en-IN" sz="1200" b="1" dirty="0"/>
        </a:p>
      </dgm:t>
    </dgm:pt>
    <dgm:pt modelId="{FFBDE904-10C4-4F71-A553-2A8486CD4E8A}" type="parTrans" cxnId="{020E4D61-63E0-4266-9582-B88B7E34ADE6}">
      <dgm:prSet>
        <dgm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 b="1"/>
        </a:p>
      </dgm:t>
    </dgm:pt>
    <dgm:pt modelId="{13183B6B-1D31-4A2B-BF47-612CD1441E5D}" type="sibTrans" cxnId="{020E4D61-63E0-4266-9582-B88B7E34ADE6}">
      <dgm:prSet/>
      <dgm:spPr/>
      <dgm:t>
        <a:bodyPr/>
        <a:lstStyle/>
        <a:p>
          <a:endParaRPr lang="en-IN" sz="1200" b="1"/>
        </a:p>
      </dgm:t>
    </dgm:pt>
    <dgm:pt modelId="{A30DAC70-31B8-48CC-8959-739154112430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200" b="1" dirty="0"/>
            <a:t>Templates</a:t>
          </a:r>
          <a:endParaRPr lang="en-IN" sz="1200" b="1" dirty="0"/>
        </a:p>
      </dgm:t>
    </dgm:pt>
    <dgm:pt modelId="{BCDFA782-9C9F-4A14-8236-C5B1455EB6C8}" type="parTrans" cxnId="{46BF4627-DE1A-4CCA-A681-BF76A19CE82F}">
      <dgm:prSet>
        <dgm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 b="1"/>
        </a:p>
      </dgm:t>
    </dgm:pt>
    <dgm:pt modelId="{897CB2E8-4D77-4F59-932C-45BF32B1EE0B}" type="sibTrans" cxnId="{46BF4627-DE1A-4CCA-A681-BF76A19CE82F}">
      <dgm:prSet/>
      <dgm:spPr/>
      <dgm:t>
        <a:bodyPr/>
        <a:lstStyle/>
        <a:p>
          <a:endParaRPr lang="en-IN" sz="1200" b="1"/>
        </a:p>
      </dgm:t>
    </dgm:pt>
    <dgm:pt modelId="{6FF9789E-BBDA-4FB9-9083-A6FF1E721B9C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200" b="1" dirty="0"/>
            <a:t>Tasks</a:t>
          </a:r>
          <a:endParaRPr lang="en-IN" sz="1200" b="1" dirty="0"/>
        </a:p>
      </dgm:t>
    </dgm:pt>
    <dgm:pt modelId="{1BBB7D5C-813A-4832-A001-8B38548C2548}" type="parTrans" cxnId="{4F91CCE2-DA6A-4BAD-92B5-7C892E830497}">
      <dgm:prSet>
        <dgm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 b="1"/>
        </a:p>
      </dgm:t>
    </dgm:pt>
    <dgm:pt modelId="{A4CEE967-6FA7-4B6E-9DB7-7862BCBF3568}" type="sibTrans" cxnId="{4F91CCE2-DA6A-4BAD-92B5-7C892E830497}">
      <dgm:prSet/>
      <dgm:spPr/>
      <dgm:t>
        <a:bodyPr/>
        <a:lstStyle/>
        <a:p>
          <a:endParaRPr lang="en-IN" sz="1200" b="1"/>
        </a:p>
      </dgm:t>
    </dgm:pt>
    <dgm:pt modelId="{447D991D-BD15-470E-B8DD-53889918072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200" b="1" dirty="0"/>
            <a:t>Vars</a:t>
          </a:r>
          <a:endParaRPr lang="en-IN" sz="1200" b="1" dirty="0"/>
        </a:p>
      </dgm:t>
    </dgm:pt>
    <dgm:pt modelId="{21BBFB3C-F1DD-4FD0-8C61-F7F9515F56F2}" type="parTrans" cxnId="{EDC5D5EE-5C7F-41AF-900E-D03834D934EB}">
      <dgm:prSet>
        <dgm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IN" sz="1200" b="1"/>
        </a:p>
      </dgm:t>
    </dgm:pt>
    <dgm:pt modelId="{8E5F4410-7065-40DB-A1AD-5B6C4FC42F0E}" type="sibTrans" cxnId="{EDC5D5EE-5C7F-41AF-900E-D03834D934EB}">
      <dgm:prSet/>
      <dgm:spPr/>
      <dgm:t>
        <a:bodyPr/>
        <a:lstStyle/>
        <a:p>
          <a:endParaRPr lang="en-IN" sz="1200" b="1"/>
        </a:p>
      </dgm:t>
    </dgm:pt>
    <dgm:pt modelId="{EF450E31-7742-42BC-8EEE-DA652EC6046D}" type="pres">
      <dgm:prSet presAssocID="{E1B8BC2B-34D8-4C7F-9B02-33FE07D2CC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26A172-7F0F-4000-8CEC-FFBCE69F7B2F}" type="pres">
      <dgm:prSet presAssocID="{F98C7F35-720B-4528-82E7-B8B7EBCFD32B}" presName="hierRoot1" presStyleCnt="0">
        <dgm:presLayoutVars>
          <dgm:hierBranch val="init"/>
        </dgm:presLayoutVars>
      </dgm:prSet>
      <dgm:spPr/>
    </dgm:pt>
    <dgm:pt modelId="{AC5D923B-27F2-4B93-92B5-430DAAD0509B}" type="pres">
      <dgm:prSet presAssocID="{F98C7F35-720B-4528-82E7-B8B7EBCFD32B}" presName="rootComposite1" presStyleCnt="0"/>
      <dgm:spPr/>
    </dgm:pt>
    <dgm:pt modelId="{7CA6F1E2-68E8-40E3-B49F-FAB38C85C9AA}" type="pres">
      <dgm:prSet presAssocID="{F98C7F35-720B-4528-82E7-B8B7EBCFD32B}" presName="rootText1" presStyleLbl="node0" presStyleIdx="0" presStyleCnt="1">
        <dgm:presLayoutVars>
          <dgm:chPref val="3"/>
        </dgm:presLayoutVars>
      </dgm:prSet>
      <dgm:spPr/>
    </dgm:pt>
    <dgm:pt modelId="{533FE8AB-DDC9-4648-AA98-CBDC3881357A}" type="pres">
      <dgm:prSet presAssocID="{F98C7F35-720B-4528-82E7-B8B7EBCFD32B}" presName="rootConnector1" presStyleLbl="node1" presStyleIdx="0" presStyleCnt="0"/>
      <dgm:spPr/>
    </dgm:pt>
    <dgm:pt modelId="{5C2766C3-269D-4228-89BE-2597D43FC47D}" type="pres">
      <dgm:prSet presAssocID="{F98C7F35-720B-4528-82E7-B8B7EBCFD32B}" presName="hierChild2" presStyleCnt="0"/>
      <dgm:spPr/>
    </dgm:pt>
    <dgm:pt modelId="{D033C6D5-4422-453F-9B6A-B3B5786908F9}" type="pres">
      <dgm:prSet presAssocID="{FEA127F6-EE53-4F8A-A61F-6F3062D14CB0}" presName="Name37" presStyleLbl="parChTrans1D2" presStyleIdx="0" presStyleCnt="7"/>
      <dgm:spPr/>
    </dgm:pt>
    <dgm:pt modelId="{5BF1106F-893A-4E0D-B96E-DD0DCCE6BAFF}" type="pres">
      <dgm:prSet presAssocID="{5D74550A-0DB0-4799-A3B9-3224B792C34C}" presName="hierRoot2" presStyleCnt="0">
        <dgm:presLayoutVars>
          <dgm:hierBranch val="init"/>
        </dgm:presLayoutVars>
      </dgm:prSet>
      <dgm:spPr/>
    </dgm:pt>
    <dgm:pt modelId="{EFD73BD5-C714-4F0A-8815-BE9A13A7DADE}" type="pres">
      <dgm:prSet presAssocID="{5D74550A-0DB0-4799-A3B9-3224B792C34C}" presName="rootComposite" presStyleCnt="0"/>
      <dgm:spPr/>
    </dgm:pt>
    <dgm:pt modelId="{DA7C9F66-5782-4DA1-B8FA-8493AC9ECA6A}" type="pres">
      <dgm:prSet presAssocID="{5D74550A-0DB0-4799-A3B9-3224B792C34C}" presName="rootText" presStyleLbl="node2" presStyleIdx="0" presStyleCnt="7">
        <dgm:presLayoutVars>
          <dgm:chPref val="3"/>
        </dgm:presLayoutVars>
      </dgm:prSet>
      <dgm:spPr/>
    </dgm:pt>
    <dgm:pt modelId="{9317676C-BED9-474B-84E1-DB14319C2BD0}" type="pres">
      <dgm:prSet presAssocID="{5D74550A-0DB0-4799-A3B9-3224B792C34C}" presName="rootConnector" presStyleLbl="node2" presStyleIdx="0" presStyleCnt="7"/>
      <dgm:spPr/>
    </dgm:pt>
    <dgm:pt modelId="{88A648FE-204E-471F-BBF8-C5D54D4300D5}" type="pres">
      <dgm:prSet presAssocID="{5D74550A-0DB0-4799-A3B9-3224B792C34C}" presName="hierChild4" presStyleCnt="0"/>
      <dgm:spPr/>
    </dgm:pt>
    <dgm:pt modelId="{1299BFD8-8612-424E-AFE3-C3789CB24EBA}" type="pres">
      <dgm:prSet presAssocID="{5D74550A-0DB0-4799-A3B9-3224B792C34C}" presName="hierChild5" presStyleCnt="0"/>
      <dgm:spPr/>
    </dgm:pt>
    <dgm:pt modelId="{626D691A-21F6-40D0-9DC4-4156BEE2E4C2}" type="pres">
      <dgm:prSet presAssocID="{BF09B1B3-9794-47A3-AE12-41D6984AAA01}" presName="Name37" presStyleLbl="parChTrans1D2" presStyleIdx="1" presStyleCnt="7"/>
      <dgm:spPr/>
    </dgm:pt>
    <dgm:pt modelId="{4FEC08F9-58A0-42A2-AA5D-01A7C31F294B}" type="pres">
      <dgm:prSet presAssocID="{147C1893-4020-4FBC-8514-E7BD45B1B776}" presName="hierRoot2" presStyleCnt="0">
        <dgm:presLayoutVars>
          <dgm:hierBranch val="init"/>
        </dgm:presLayoutVars>
      </dgm:prSet>
      <dgm:spPr/>
    </dgm:pt>
    <dgm:pt modelId="{4AB0BFFB-B82A-4A25-8016-980F1DEC2056}" type="pres">
      <dgm:prSet presAssocID="{147C1893-4020-4FBC-8514-E7BD45B1B776}" presName="rootComposite" presStyleCnt="0"/>
      <dgm:spPr/>
    </dgm:pt>
    <dgm:pt modelId="{DA216AD4-E458-4DD7-9EA5-5806CB12825E}" type="pres">
      <dgm:prSet presAssocID="{147C1893-4020-4FBC-8514-E7BD45B1B776}" presName="rootText" presStyleLbl="node2" presStyleIdx="1" presStyleCnt="7">
        <dgm:presLayoutVars>
          <dgm:chPref val="3"/>
        </dgm:presLayoutVars>
      </dgm:prSet>
      <dgm:spPr/>
    </dgm:pt>
    <dgm:pt modelId="{4DF84D67-7E94-4C52-A795-CC0148986993}" type="pres">
      <dgm:prSet presAssocID="{147C1893-4020-4FBC-8514-E7BD45B1B776}" presName="rootConnector" presStyleLbl="node2" presStyleIdx="1" presStyleCnt="7"/>
      <dgm:spPr/>
    </dgm:pt>
    <dgm:pt modelId="{3061C1B8-2CF5-4DA7-8AFC-3B61B8CAC220}" type="pres">
      <dgm:prSet presAssocID="{147C1893-4020-4FBC-8514-E7BD45B1B776}" presName="hierChild4" presStyleCnt="0"/>
      <dgm:spPr/>
    </dgm:pt>
    <dgm:pt modelId="{7043F621-B67D-4B4C-A441-EFC981C36A5F}" type="pres">
      <dgm:prSet presAssocID="{147C1893-4020-4FBC-8514-E7BD45B1B776}" presName="hierChild5" presStyleCnt="0"/>
      <dgm:spPr/>
    </dgm:pt>
    <dgm:pt modelId="{96E9F2FF-D1D4-472C-AB87-1283D321254E}" type="pres">
      <dgm:prSet presAssocID="{F07934BC-2FF0-4C9F-A768-95EAF66943DA}" presName="Name37" presStyleLbl="parChTrans1D2" presStyleIdx="2" presStyleCnt="7"/>
      <dgm:spPr/>
    </dgm:pt>
    <dgm:pt modelId="{6E460C34-AEEF-49AB-A094-2F73F954954C}" type="pres">
      <dgm:prSet presAssocID="{0656229C-3FD3-4868-A678-71E74A2480AA}" presName="hierRoot2" presStyleCnt="0">
        <dgm:presLayoutVars>
          <dgm:hierBranch val="init"/>
        </dgm:presLayoutVars>
      </dgm:prSet>
      <dgm:spPr/>
    </dgm:pt>
    <dgm:pt modelId="{997EFFF6-0AF2-42E8-A4C4-1E8856F23193}" type="pres">
      <dgm:prSet presAssocID="{0656229C-3FD3-4868-A678-71E74A2480AA}" presName="rootComposite" presStyleCnt="0"/>
      <dgm:spPr/>
    </dgm:pt>
    <dgm:pt modelId="{F78D7179-4CEE-425B-87CF-2D0A9BE61109}" type="pres">
      <dgm:prSet presAssocID="{0656229C-3FD3-4868-A678-71E74A2480AA}" presName="rootText" presStyleLbl="node2" presStyleIdx="2" presStyleCnt="7">
        <dgm:presLayoutVars>
          <dgm:chPref val="3"/>
        </dgm:presLayoutVars>
      </dgm:prSet>
      <dgm:spPr/>
    </dgm:pt>
    <dgm:pt modelId="{BF17685D-3A07-4D89-BC66-2D493B40076A}" type="pres">
      <dgm:prSet presAssocID="{0656229C-3FD3-4868-A678-71E74A2480AA}" presName="rootConnector" presStyleLbl="node2" presStyleIdx="2" presStyleCnt="7"/>
      <dgm:spPr/>
    </dgm:pt>
    <dgm:pt modelId="{0A49C4FA-1EBE-49E7-B6DC-86C109BCEFBC}" type="pres">
      <dgm:prSet presAssocID="{0656229C-3FD3-4868-A678-71E74A2480AA}" presName="hierChild4" presStyleCnt="0"/>
      <dgm:spPr/>
    </dgm:pt>
    <dgm:pt modelId="{80B8F60F-CA76-4132-A0BE-AD0D83534EB9}" type="pres">
      <dgm:prSet presAssocID="{0656229C-3FD3-4868-A678-71E74A2480AA}" presName="hierChild5" presStyleCnt="0"/>
      <dgm:spPr/>
    </dgm:pt>
    <dgm:pt modelId="{44D5D319-1F37-4E05-BBEC-58AE2A76BBAF}" type="pres">
      <dgm:prSet presAssocID="{FFBDE904-10C4-4F71-A553-2A8486CD4E8A}" presName="Name37" presStyleLbl="parChTrans1D2" presStyleIdx="3" presStyleCnt="7"/>
      <dgm:spPr/>
    </dgm:pt>
    <dgm:pt modelId="{C8B84313-DA8F-48E8-9265-E70D8C04282C}" type="pres">
      <dgm:prSet presAssocID="{138D101E-2662-416A-A5A9-7EB5AADB7C31}" presName="hierRoot2" presStyleCnt="0">
        <dgm:presLayoutVars>
          <dgm:hierBranch val="init"/>
        </dgm:presLayoutVars>
      </dgm:prSet>
      <dgm:spPr/>
    </dgm:pt>
    <dgm:pt modelId="{E8DEC562-4564-49B3-AA77-34466E12C80C}" type="pres">
      <dgm:prSet presAssocID="{138D101E-2662-416A-A5A9-7EB5AADB7C31}" presName="rootComposite" presStyleCnt="0"/>
      <dgm:spPr/>
    </dgm:pt>
    <dgm:pt modelId="{EB91F507-ABA1-48AD-8DAE-D897C71E1DD7}" type="pres">
      <dgm:prSet presAssocID="{138D101E-2662-416A-A5A9-7EB5AADB7C31}" presName="rootText" presStyleLbl="node2" presStyleIdx="3" presStyleCnt="7">
        <dgm:presLayoutVars>
          <dgm:chPref val="3"/>
        </dgm:presLayoutVars>
      </dgm:prSet>
      <dgm:spPr/>
    </dgm:pt>
    <dgm:pt modelId="{9C27A884-3F06-42D8-B8B6-F5ACA2832E9E}" type="pres">
      <dgm:prSet presAssocID="{138D101E-2662-416A-A5A9-7EB5AADB7C31}" presName="rootConnector" presStyleLbl="node2" presStyleIdx="3" presStyleCnt="7"/>
      <dgm:spPr/>
    </dgm:pt>
    <dgm:pt modelId="{A3F47003-073C-441C-A8C9-F460A71305D1}" type="pres">
      <dgm:prSet presAssocID="{138D101E-2662-416A-A5A9-7EB5AADB7C31}" presName="hierChild4" presStyleCnt="0"/>
      <dgm:spPr/>
    </dgm:pt>
    <dgm:pt modelId="{DA5706FB-0CEA-4944-86F9-8BF8825E6DBF}" type="pres">
      <dgm:prSet presAssocID="{138D101E-2662-416A-A5A9-7EB5AADB7C31}" presName="hierChild5" presStyleCnt="0"/>
      <dgm:spPr/>
    </dgm:pt>
    <dgm:pt modelId="{C4B12679-7F43-4EE9-9788-4D9ED1F6D46F}" type="pres">
      <dgm:prSet presAssocID="{BCDFA782-9C9F-4A14-8236-C5B1455EB6C8}" presName="Name37" presStyleLbl="parChTrans1D2" presStyleIdx="4" presStyleCnt="7"/>
      <dgm:spPr/>
    </dgm:pt>
    <dgm:pt modelId="{DA3FF124-C027-4DB3-A687-9DF8F3603FD9}" type="pres">
      <dgm:prSet presAssocID="{A30DAC70-31B8-48CC-8959-739154112430}" presName="hierRoot2" presStyleCnt="0">
        <dgm:presLayoutVars>
          <dgm:hierBranch val="init"/>
        </dgm:presLayoutVars>
      </dgm:prSet>
      <dgm:spPr/>
    </dgm:pt>
    <dgm:pt modelId="{333AD564-03CE-4639-B2BB-2BA548BCBFB8}" type="pres">
      <dgm:prSet presAssocID="{A30DAC70-31B8-48CC-8959-739154112430}" presName="rootComposite" presStyleCnt="0"/>
      <dgm:spPr/>
    </dgm:pt>
    <dgm:pt modelId="{CEE3829B-4925-44C3-92EC-A64740B4A03E}" type="pres">
      <dgm:prSet presAssocID="{A30DAC70-31B8-48CC-8959-739154112430}" presName="rootText" presStyleLbl="node2" presStyleIdx="4" presStyleCnt="7">
        <dgm:presLayoutVars>
          <dgm:chPref val="3"/>
        </dgm:presLayoutVars>
      </dgm:prSet>
      <dgm:spPr/>
    </dgm:pt>
    <dgm:pt modelId="{E0525F27-373B-45E9-BFD4-7ECF35939577}" type="pres">
      <dgm:prSet presAssocID="{A30DAC70-31B8-48CC-8959-739154112430}" presName="rootConnector" presStyleLbl="node2" presStyleIdx="4" presStyleCnt="7"/>
      <dgm:spPr/>
    </dgm:pt>
    <dgm:pt modelId="{97ABED1C-D10A-4D02-A7AC-BDC0264EB029}" type="pres">
      <dgm:prSet presAssocID="{A30DAC70-31B8-48CC-8959-739154112430}" presName="hierChild4" presStyleCnt="0"/>
      <dgm:spPr/>
    </dgm:pt>
    <dgm:pt modelId="{24D374F5-B5C4-43F1-B8BE-D3D3C40D0F4D}" type="pres">
      <dgm:prSet presAssocID="{A30DAC70-31B8-48CC-8959-739154112430}" presName="hierChild5" presStyleCnt="0"/>
      <dgm:spPr/>
    </dgm:pt>
    <dgm:pt modelId="{BEF804B4-6266-46EC-9637-6D647A193DF7}" type="pres">
      <dgm:prSet presAssocID="{1BBB7D5C-813A-4832-A001-8B38548C2548}" presName="Name37" presStyleLbl="parChTrans1D2" presStyleIdx="5" presStyleCnt="7"/>
      <dgm:spPr/>
    </dgm:pt>
    <dgm:pt modelId="{9BF6101A-C6B6-400F-AF83-DC919F66F906}" type="pres">
      <dgm:prSet presAssocID="{6FF9789E-BBDA-4FB9-9083-A6FF1E721B9C}" presName="hierRoot2" presStyleCnt="0">
        <dgm:presLayoutVars>
          <dgm:hierBranch val="init"/>
        </dgm:presLayoutVars>
      </dgm:prSet>
      <dgm:spPr/>
    </dgm:pt>
    <dgm:pt modelId="{5B4B0C56-A3FC-44D4-A4C1-7A34009239E5}" type="pres">
      <dgm:prSet presAssocID="{6FF9789E-BBDA-4FB9-9083-A6FF1E721B9C}" presName="rootComposite" presStyleCnt="0"/>
      <dgm:spPr/>
    </dgm:pt>
    <dgm:pt modelId="{04547CF8-36FE-49EE-8005-BD33A8FE90B4}" type="pres">
      <dgm:prSet presAssocID="{6FF9789E-BBDA-4FB9-9083-A6FF1E721B9C}" presName="rootText" presStyleLbl="node2" presStyleIdx="5" presStyleCnt="7">
        <dgm:presLayoutVars>
          <dgm:chPref val="3"/>
        </dgm:presLayoutVars>
      </dgm:prSet>
      <dgm:spPr/>
    </dgm:pt>
    <dgm:pt modelId="{5A3A7C8E-1772-4E41-89B1-431A607DD151}" type="pres">
      <dgm:prSet presAssocID="{6FF9789E-BBDA-4FB9-9083-A6FF1E721B9C}" presName="rootConnector" presStyleLbl="node2" presStyleIdx="5" presStyleCnt="7"/>
      <dgm:spPr/>
    </dgm:pt>
    <dgm:pt modelId="{1DDBC708-F9B7-4520-A37A-F366810E93F6}" type="pres">
      <dgm:prSet presAssocID="{6FF9789E-BBDA-4FB9-9083-A6FF1E721B9C}" presName="hierChild4" presStyleCnt="0"/>
      <dgm:spPr/>
    </dgm:pt>
    <dgm:pt modelId="{88A0A495-E3EA-4FA2-9B04-5048B980746E}" type="pres">
      <dgm:prSet presAssocID="{6FF9789E-BBDA-4FB9-9083-A6FF1E721B9C}" presName="hierChild5" presStyleCnt="0"/>
      <dgm:spPr/>
    </dgm:pt>
    <dgm:pt modelId="{2558D5D7-7558-445F-A9F3-D75F6E5CFD2F}" type="pres">
      <dgm:prSet presAssocID="{21BBFB3C-F1DD-4FD0-8C61-F7F9515F56F2}" presName="Name37" presStyleLbl="parChTrans1D2" presStyleIdx="6" presStyleCnt="7"/>
      <dgm:spPr/>
    </dgm:pt>
    <dgm:pt modelId="{A6197A82-BFE2-4EB3-BCE2-42A4200D355C}" type="pres">
      <dgm:prSet presAssocID="{447D991D-BD15-470E-B8DD-538899180726}" presName="hierRoot2" presStyleCnt="0">
        <dgm:presLayoutVars>
          <dgm:hierBranch val="init"/>
        </dgm:presLayoutVars>
      </dgm:prSet>
      <dgm:spPr/>
    </dgm:pt>
    <dgm:pt modelId="{9A97BF9F-2311-48CF-8F99-A092E2FA5F42}" type="pres">
      <dgm:prSet presAssocID="{447D991D-BD15-470E-B8DD-538899180726}" presName="rootComposite" presStyleCnt="0"/>
      <dgm:spPr/>
    </dgm:pt>
    <dgm:pt modelId="{219714A8-FF24-4FEC-9DFE-0E9573963705}" type="pres">
      <dgm:prSet presAssocID="{447D991D-BD15-470E-B8DD-538899180726}" presName="rootText" presStyleLbl="node2" presStyleIdx="6" presStyleCnt="7">
        <dgm:presLayoutVars>
          <dgm:chPref val="3"/>
        </dgm:presLayoutVars>
      </dgm:prSet>
      <dgm:spPr/>
    </dgm:pt>
    <dgm:pt modelId="{B52D9E81-91F1-4E14-9D82-E1ED3B854F92}" type="pres">
      <dgm:prSet presAssocID="{447D991D-BD15-470E-B8DD-538899180726}" presName="rootConnector" presStyleLbl="node2" presStyleIdx="6" presStyleCnt="7"/>
      <dgm:spPr/>
    </dgm:pt>
    <dgm:pt modelId="{1C797567-29CC-453E-A5B4-BFC4298F4086}" type="pres">
      <dgm:prSet presAssocID="{447D991D-BD15-470E-B8DD-538899180726}" presName="hierChild4" presStyleCnt="0"/>
      <dgm:spPr/>
    </dgm:pt>
    <dgm:pt modelId="{0219C1A0-C8B2-4692-BD51-31502F5C09F6}" type="pres">
      <dgm:prSet presAssocID="{447D991D-BD15-470E-B8DD-538899180726}" presName="hierChild5" presStyleCnt="0"/>
      <dgm:spPr/>
    </dgm:pt>
    <dgm:pt modelId="{8347BA48-2195-4682-9123-424D6A1B1060}" type="pres">
      <dgm:prSet presAssocID="{F98C7F35-720B-4528-82E7-B8B7EBCFD32B}" presName="hierChild3" presStyleCnt="0"/>
      <dgm:spPr/>
    </dgm:pt>
  </dgm:ptLst>
  <dgm:cxnLst>
    <dgm:cxn modelId="{991DB602-A8D1-4F9C-95DB-61F63E7A0D3F}" type="presOf" srcId="{F98C7F35-720B-4528-82E7-B8B7EBCFD32B}" destId="{533FE8AB-DDC9-4648-AA98-CBDC3881357A}" srcOrd="1" destOrd="0" presId="urn:microsoft.com/office/officeart/2005/8/layout/orgChart1"/>
    <dgm:cxn modelId="{CCA27206-22FF-4679-AFB7-EEB747988450}" type="presOf" srcId="{5D74550A-0DB0-4799-A3B9-3224B792C34C}" destId="{9317676C-BED9-474B-84E1-DB14319C2BD0}" srcOrd="1" destOrd="0" presId="urn:microsoft.com/office/officeart/2005/8/layout/orgChart1"/>
    <dgm:cxn modelId="{47F5D507-4A9A-44EA-8BF1-5D2B4A2FC567}" type="presOf" srcId="{FFBDE904-10C4-4F71-A553-2A8486CD4E8A}" destId="{44D5D319-1F37-4E05-BBEC-58AE2A76BBAF}" srcOrd="0" destOrd="0" presId="urn:microsoft.com/office/officeart/2005/8/layout/orgChart1"/>
    <dgm:cxn modelId="{2DEB6E0A-AF87-4772-B51D-EFD8AD241A15}" srcId="{E1B8BC2B-34D8-4C7F-9B02-33FE07D2CC24}" destId="{F98C7F35-720B-4528-82E7-B8B7EBCFD32B}" srcOrd="0" destOrd="0" parTransId="{D6D827D4-25F2-4B8B-B56C-BF7AB1FBF4F9}" sibTransId="{04A8FF01-227D-45AE-AD26-DFD83D4C325E}"/>
    <dgm:cxn modelId="{9E70BF0C-33D0-4A70-A9B2-D7040274C9FF}" type="presOf" srcId="{A30DAC70-31B8-48CC-8959-739154112430}" destId="{CEE3829B-4925-44C3-92EC-A64740B4A03E}" srcOrd="0" destOrd="0" presId="urn:microsoft.com/office/officeart/2005/8/layout/orgChart1"/>
    <dgm:cxn modelId="{67359613-FED6-4982-B055-B78668ADA7A1}" type="presOf" srcId="{1BBB7D5C-813A-4832-A001-8B38548C2548}" destId="{BEF804B4-6266-46EC-9637-6D647A193DF7}" srcOrd="0" destOrd="0" presId="urn:microsoft.com/office/officeart/2005/8/layout/orgChart1"/>
    <dgm:cxn modelId="{A48A5B16-F10A-4410-9B88-45AC36EABCF3}" type="presOf" srcId="{0656229C-3FD3-4868-A678-71E74A2480AA}" destId="{BF17685D-3A07-4D89-BC66-2D493B40076A}" srcOrd="1" destOrd="0" presId="urn:microsoft.com/office/officeart/2005/8/layout/orgChart1"/>
    <dgm:cxn modelId="{D640D41C-D93F-498F-BC2E-0B51A737194D}" type="presOf" srcId="{147C1893-4020-4FBC-8514-E7BD45B1B776}" destId="{DA216AD4-E458-4DD7-9EA5-5806CB12825E}" srcOrd="0" destOrd="0" presId="urn:microsoft.com/office/officeart/2005/8/layout/orgChart1"/>
    <dgm:cxn modelId="{9506871E-869C-4DD1-BF4E-E98F807BF8AC}" type="presOf" srcId="{F07934BC-2FF0-4C9F-A768-95EAF66943DA}" destId="{96E9F2FF-D1D4-472C-AB87-1283D321254E}" srcOrd="0" destOrd="0" presId="urn:microsoft.com/office/officeart/2005/8/layout/orgChart1"/>
    <dgm:cxn modelId="{47C5B51E-CD77-444B-989E-F99DE1D6D423}" type="presOf" srcId="{FEA127F6-EE53-4F8A-A61F-6F3062D14CB0}" destId="{D033C6D5-4422-453F-9B6A-B3B5786908F9}" srcOrd="0" destOrd="0" presId="urn:microsoft.com/office/officeart/2005/8/layout/orgChart1"/>
    <dgm:cxn modelId="{46BF4627-DE1A-4CCA-A681-BF76A19CE82F}" srcId="{F98C7F35-720B-4528-82E7-B8B7EBCFD32B}" destId="{A30DAC70-31B8-48CC-8959-739154112430}" srcOrd="4" destOrd="0" parTransId="{BCDFA782-9C9F-4A14-8236-C5B1455EB6C8}" sibTransId="{897CB2E8-4D77-4F59-932C-45BF32B1EE0B}"/>
    <dgm:cxn modelId="{5DB01D28-8B16-48B1-9CF6-A891FD13D22B}" type="presOf" srcId="{138D101E-2662-416A-A5A9-7EB5AADB7C31}" destId="{9C27A884-3F06-42D8-B8B6-F5ACA2832E9E}" srcOrd="1" destOrd="0" presId="urn:microsoft.com/office/officeart/2005/8/layout/orgChart1"/>
    <dgm:cxn modelId="{619F723F-B548-4C6E-9BBB-7B60990069D8}" type="presOf" srcId="{447D991D-BD15-470E-B8DD-538899180726}" destId="{219714A8-FF24-4FEC-9DFE-0E9573963705}" srcOrd="0" destOrd="0" presId="urn:microsoft.com/office/officeart/2005/8/layout/orgChart1"/>
    <dgm:cxn modelId="{0CC03641-EB3F-485B-BA0E-64DF8C490BE2}" type="presOf" srcId="{A30DAC70-31B8-48CC-8959-739154112430}" destId="{E0525F27-373B-45E9-BFD4-7ECF35939577}" srcOrd="1" destOrd="0" presId="urn:microsoft.com/office/officeart/2005/8/layout/orgChart1"/>
    <dgm:cxn modelId="{020E4D61-63E0-4266-9582-B88B7E34ADE6}" srcId="{F98C7F35-720B-4528-82E7-B8B7EBCFD32B}" destId="{138D101E-2662-416A-A5A9-7EB5AADB7C31}" srcOrd="3" destOrd="0" parTransId="{FFBDE904-10C4-4F71-A553-2A8486CD4E8A}" sibTransId="{13183B6B-1D31-4A2B-BF47-612CD1441E5D}"/>
    <dgm:cxn modelId="{DB8FE942-D4A5-4BF4-8D8A-6CFB1D53BEC5}" type="presOf" srcId="{6FF9789E-BBDA-4FB9-9083-A6FF1E721B9C}" destId="{04547CF8-36FE-49EE-8005-BD33A8FE90B4}" srcOrd="0" destOrd="0" presId="urn:microsoft.com/office/officeart/2005/8/layout/orgChart1"/>
    <dgm:cxn modelId="{4DCE0F49-6B85-484E-9818-1406538A9607}" type="presOf" srcId="{5D74550A-0DB0-4799-A3B9-3224B792C34C}" destId="{DA7C9F66-5782-4DA1-B8FA-8493AC9ECA6A}" srcOrd="0" destOrd="0" presId="urn:microsoft.com/office/officeart/2005/8/layout/orgChart1"/>
    <dgm:cxn modelId="{D43F076A-9D37-4521-A5AF-00F844C125F8}" type="presOf" srcId="{BF09B1B3-9794-47A3-AE12-41D6984AAA01}" destId="{626D691A-21F6-40D0-9DC4-4156BEE2E4C2}" srcOrd="0" destOrd="0" presId="urn:microsoft.com/office/officeart/2005/8/layout/orgChart1"/>
    <dgm:cxn modelId="{6A47917F-E69C-4A16-8A3A-D3784602A52E}" type="presOf" srcId="{447D991D-BD15-470E-B8DD-538899180726}" destId="{B52D9E81-91F1-4E14-9D82-E1ED3B854F92}" srcOrd="1" destOrd="0" presId="urn:microsoft.com/office/officeart/2005/8/layout/orgChart1"/>
    <dgm:cxn modelId="{5A67D28A-7921-4187-8B7A-91369FF55B0B}" srcId="{F98C7F35-720B-4528-82E7-B8B7EBCFD32B}" destId="{147C1893-4020-4FBC-8514-E7BD45B1B776}" srcOrd="1" destOrd="0" parTransId="{BF09B1B3-9794-47A3-AE12-41D6984AAA01}" sibTransId="{0C83EA3D-09FB-4C37-9BC8-289778BF03A9}"/>
    <dgm:cxn modelId="{BD735C95-D054-4714-9033-62350F1D10EA}" type="presOf" srcId="{F98C7F35-720B-4528-82E7-B8B7EBCFD32B}" destId="{7CA6F1E2-68E8-40E3-B49F-FAB38C85C9AA}" srcOrd="0" destOrd="0" presId="urn:microsoft.com/office/officeart/2005/8/layout/orgChart1"/>
    <dgm:cxn modelId="{931D8597-7292-4207-AE57-CA10091E92E8}" srcId="{F98C7F35-720B-4528-82E7-B8B7EBCFD32B}" destId="{5D74550A-0DB0-4799-A3B9-3224B792C34C}" srcOrd="0" destOrd="0" parTransId="{FEA127F6-EE53-4F8A-A61F-6F3062D14CB0}" sibTransId="{B50CC8F2-9657-462C-9789-E027A2E08D2A}"/>
    <dgm:cxn modelId="{6FB542A8-7D25-4B68-AB3A-B4B8BBC884EF}" type="presOf" srcId="{138D101E-2662-416A-A5A9-7EB5AADB7C31}" destId="{EB91F507-ABA1-48AD-8DAE-D897C71E1DD7}" srcOrd="0" destOrd="0" presId="urn:microsoft.com/office/officeart/2005/8/layout/orgChart1"/>
    <dgm:cxn modelId="{31900BB3-4739-490E-9854-B92CFEFC44C7}" type="presOf" srcId="{BCDFA782-9C9F-4A14-8236-C5B1455EB6C8}" destId="{C4B12679-7F43-4EE9-9788-4D9ED1F6D46F}" srcOrd="0" destOrd="0" presId="urn:microsoft.com/office/officeart/2005/8/layout/orgChart1"/>
    <dgm:cxn modelId="{C89A49C0-5E1F-4380-99B1-460E29542B27}" type="presOf" srcId="{6FF9789E-BBDA-4FB9-9083-A6FF1E721B9C}" destId="{5A3A7C8E-1772-4E41-89B1-431A607DD151}" srcOrd="1" destOrd="0" presId="urn:microsoft.com/office/officeart/2005/8/layout/orgChart1"/>
    <dgm:cxn modelId="{8F41D8D4-358C-4A7C-8E1A-73A5835FBB24}" type="presOf" srcId="{147C1893-4020-4FBC-8514-E7BD45B1B776}" destId="{4DF84D67-7E94-4C52-A795-CC0148986993}" srcOrd="1" destOrd="0" presId="urn:microsoft.com/office/officeart/2005/8/layout/orgChart1"/>
    <dgm:cxn modelId="{3D5D7ED9-4A10-4BA5-B79B-EB87D824600D}" type="presOf" srcId="{0656229C-3FD3-4868-A678-71E74A2480AA}" destId="{F78D7179-4CEE-425B-87CF-2D0A9BE61109}" srcOrd="0" destOrd="0" presId="urn:microsoft.com/office/officeart/2005/8/layout/orgChart1"/>
    <dgm:cxn modelId="{CA9D3BE0-0AEB-4878-8F51-6C921577761D}" type="presOf" srcId="{21BBFB3C-F1DD-4FD0-8C61-F7F9515F56F2}" destId="{2558D5D7-7558-445F-A9F3-D75F6E5CFD2F}" srcOrd="0" destOrd="0" presId="urn:microsoft.com/office/officeart/2005/8/layout/orgChart1"/>
    <dgm:cxn modelId="{4F91CCE2-DA6A-4BAD-92B5-7C892E830497}" srcId="{F98C7F35-720B-4528-82E7-B8B7EBCFD32B}" destId="{6FF9789E-BBDA-4FB9-9083-A6FF1E721B9C}" srcOrd="5" destOrd="0" parTransId="{1BBB7D5C-813A-4832-A001-8B38548C2548}" sibTransId="{A4CEE967-6FA7-4B6E-9DB7-7862BCBF3568}"/>
    <dgm:cxn modelId="{1B1246E7-C2C2-4FC2-9DD5-6077A70C1F93}" srcId="{F98C7F35-720B-4528-82E7-B8B7EBCFD32B}" destId="{0656229C-3FD3-4868-A678-71E74A2480AA}" srcOrd="2" destOrd="0" parTransId="{F07934BC-2FF0-4C9F-A768-95EAF66943DA}" sibTransId="{ACFC8E5C-1723-4670-9EA2-164583D58A3B}"/>
    <dgm:cxn modelId="{20CC76EC-479C-4716-B71D-13308DD343B0}" type="presOf" srcId="{E1B8BC2B-34D8-4C7F-9B02-33FE07D2CC24}" destId="{EF450E31-7742-42BC-8EEE-DA652EC6046D}" srcOrd="0" destOrd="0" presId="urn:microsoft.com/office/officeart/2005/8/layout/orgChart1"/>
    <dgm:cxn modelId="{EDC5D5EE-5C7F-41AF-900E-D03834D934EB}" srcId="{F98C7F35-720B-4528-82E7-B8B7EBCFD32B}" destId="{447D991D-BD15-470E-B8DD-538899180726}" srcOrd="6" destOrd="0" parTransId="{21BBFB3C-F1DD-4FD0-8C61-F7F9515F56F2}" sibTransId="{8E5F4410-7065-40DB-A1AD-5B6C4FC42F0E}"/>
    <dgm:cxn modelId="{5E081EC9-F404-4A6A-94E0-A9E72021FCFB}" type="presParOf" srcId="{EF450E31-7742-42BC-8EEE-DA652EC6046D}" destId="{3726A172-7F0F-4000-8CEC-FFBCE69F7B2F}" srcOrd="0" destOrd="0" presId="urn:microsoft.com/office/officeart/2005/8/layout/orgChart1"/>
    <dgm:cxn modelId="{9ED3F7B6-0513-43F1-84A3-2E08D1A97151}" type="presParOf" srcId="{3726A172-7F0F-4000-8CEC-FFBCE69F7B2F}" destId="{AC5D923B-27F2-4B93-92B5-430DAAD0509B}" srcOrd="0" destOrd="0" presId="urn:microsoft.com/office/officeart/2005/8/layout/orgChart1"/>
    <dgm:cxn modelId="{004FEED9-5B3C-4201-81FF-A8587A96EBA7}" type="presParOf" srcId="{AC5D923B-27F2-4B93-92B5-430DAAD0509B}" destId="{7CA6F1E2-68E8-40E3-B49F-FAB38C85C9AA}" srcOrd="0" destOrd="0" presId="urn:microsoft.com/office/officeart/2005/8/layout/orgChart1"/>
    <dgm:cxn modelId="{2B4F8BE8-C7D9-462C-90A5-33452B22B138}" type="presParOf" srcId="{AC5D923B-27F2-4B93-92B5-430DAAD0509B}" destId="{533FE8AB-DDC9-4648-AA98-CBDC3881357A}" srcOrd="1" destOrd="0" presId="urn:microsoft.com/office/officeart/2005/8/layout/orgChart1"/>
    <dgm:cxn modelId="{DF0F8A9A-D08C-4218-9566-9DBD8D605594}" type="presParOf" srcId="{3726A172-7F0F-4000-8CEC-FFBCE69F7B2F}" destId="{5C2766C3-269D-4228-89BE-2597D43FC47D}" srcOrd="1" destOrd="0" presId="urn:microsoft.com/office/officeart/2005/8/layout/orgChart1"/>
    <dgm:cxn modelId="{1B1826DC-1807-46CE-8FE8-C5FF67B43020}" type="presParOf" srcId="{5C2766C3-269D-4228-89BE-2597D43FC47D}" destId="{D033C6D5-4422-453F-9B6A-B3B5786908F9}" srcOrd="0" destOrd="0" presId="urn:microsoft.com/office/officeart/2005/8/layout/orgChart1"/>
    <dgm:cxn modelId="{2284AA2F-3E2F-4717-A4B4-9FA8A678DAB2}" type="presParOf" srcId="{5C2766C3-269D-4228-89BE-2597D43FC47D}" destId="{5BF1106F-893A-4E0D-B96E-DD0DCCE6BAFF}" srcOrd="1" destOrd="0" presId="urn:microsoft.com/office/officeart/2005/8/layout/orgChart1"/>
    <dgm:cxn modelId="{976F53B7-F393-4A77-A360-0F75BDFBCDF3}" type="presParOf" srcId="{5BF1106F-893A-4E0D-B96E-DD0DCCE6BAFF}" destId="{EFD73BD5-C714-4F0A-8815-BE9A13A7DADE}" srcOrd="0" destOrd="0" presId="urn:microsoft.com/office/officeart/2005/8/layout/orgChart1"/>
    <dgm:cxn modelId="{1C11FBF2-D659-420B-B972-9F3BC9004DFC}" type="presParOf" srcId="{EFD73BD5-C714-4F0A-8815-BE9A13A7DADE}" destId="{DA7C9F66-5782-4DA1-B8FA-8493AC9ECA6A}" srcOrd="0" destOrd="0" presId="urn:microsoft.com/office/officeart/2005/8/layout/orgChart1"/>
    <dgm:cxn modelId="{F2928AB7-AF16-453B-969B-04759D88E918}" type="presParOf" srcId="{EFD73BD5-C714-4F0A-8815-BE9A13A7DADE}" destId="{9317676C-BED9-474B-84E1-DB14319C2BD0}" srcOrd="1" destOrd="0" presId="urn:microsoft.com/office/officeart/2005/8/layout/orgChart1"/>
    <dgm:cxn modelId="{30522E1E-C454-48AE-B4E0-FA1638B3D07A}" type="presParOf" srcId="{5BF1106F-893A-4E0D-B96E-DD0DCCE6BAFF}" destId="{88A648FE-204E-471F-BBF8-C5D54D4300D5}" srcOrd="1" destOrd="0" presId="urn:microsoft.com/office/officeart/2005/8/layout/orgChart1"/>
    <dgm:cxn modelId="{984CA4D3-44F1-476F-8D44-5CE23A7AAFC9}" type="presParOf" srcId="{5BF1106F-893A-4E0D-B96E-DD0DCCE6BAFF}" destId="{1299BFD8-8612-424E-AFE3-C3789CB24EBA}" srcOrd="2" destOrd="0" presId="urn:microsoft.com/office/officeart/2005/8/layout/orgChart1"/>
    <dgm:cxn modelId="{05A98A8D-D893-4A51-91E4-199A286CD790}" type="presParOf" srcId="{5C2766C3-269D-4228-89BE-2597D43FC47D}" destId="{626D691A-21F6-40D0-9DC4-4156BEE2E4C2}" srcOrd="2" destOrd="0" presId="urn:microsoft.com/office/officeart/2005/8/layout/orgChart1"/>
    <dgm:cxn modelId="{6BCD4886-3765-4A68-94DB-0D4291E06628}" type="presParOf" srcId="{5C2766C3-269D-4228-89BE-2597D43FC47D}" destId="{4FEC08F9-58A0-42A2-AA5D-01A7C31F294B}" srcOrd="3" destOrd="0" presId="urn:microsoft.com/office/officeart/2005/8/layout/orgChart1"/>
    <dgm:cxn modelId="{36B5AFA2-755D-41CA-A931-26AF08B570B6}" type="presParOf" srcId="{4FEC08F9-58A0-42A2-AA5D-01A7C31F294B}" destId="{4AB0BFFB-B82A-4A25-8016-980F1DEC2056}" srcOrd="0" destOrd="0" presId="urn:microsoft.com/office/officeart/2005/8/layout/orgChart1"/>
    <dgm:cxn modelId="{338F2D07-47A3-44CC-9BC4-79EDE3B7979C}" type="presParOf" srcId="{4AB0BFFB-B82A-4A25-8016-980F1DEC2056}" destId="{DA216AD4-E458-4DD7-9EA5-5806CB12825E}" srcOrd="0" destOrd="0" presId="urn:microsoft.com/office/officeart/2005/8/layout/orgChart1"/>
    <dgm:cxn modelId="{8F079776-A0A0-4504-B7F9-96F7A1092DE2}" type="presParOf" srcId="{4AB0BFFB-B82A-4A25-8016-980F1DEC2056}" destId="{4DF84D67-7E94-4C52-A795-CC0148986993}" srcOrd="1" destOrd="0" presId="urn:microsoft.com/office/officeart/2005/8/layout/orgChart1"/>
    <dgm:cxn modelId="{62F61BE1-B2CA-4FC7-887D-0D3BEF5969DD}" type="presParOf" srcId="{4FEC08F9-58A0-42A2-AA5D-01A7C31F294B}" destId="{3061C1B8-2CF5-4DA7-8AFC-3B61B8CAC220}" srcOrd="1" destOrd="0" presId="urn:microsoft.com/office/officeart/2005/8/layout/orgChart1"/>
    <dgm:cxn modelId="{87AA25CE-B42E-4C8E-953F-E9CA585D6009}" type="presParOf" srcId="{4FEC08F9-58A0-42A2-AA5D-01A7C31F294B}" destId="{7043F621-B67D-4B4C-A441-EFC981C36A5F}" srcOrd="2" destOrd="0" presId="urn:microsoft.com/office/officeart/2005/8/layout/orgChart1"/>
    <dgm:cxn modelId="{5F7C9A2E-45CB-4C43-AB22-DC6AD6334166}" type="presParOf" srcId="{5C2766C3-269D-4228-89BE-2597D43FC47D}" destId="{96E9F2FF-D1D4-472C-AB87-1283D321254E}" srcOrd="4" destOrd="0" presId="urn:microsoft.com/office/officeart/2005/8/layout/orgChart1"/>
    <dgm:cxn modelId="{E29E2A2D-7024-4AFD-9EB7-DD786CECCA1F}" type="presParOf" srcId="{5C2766C3-269D-4228-89BE-2597D43FC47D}" destId="{6E460C34-AEEF-49AB-A094-2F73F954954C}" srcOrd="5" destOrd="0" presId="urn:microsoft.com/office/officeart/2005/8/layout/orgChart1"/>
    <dgm:cxn modelId="{8A8214CE-2B4B-4117-8929-2D1B8DE07F45}" type="presParOf" srcId="{6E460C34-AEEF-49AB-A094-2F73F954954C}" destId="{997EFFF6-0AF2-42E8-A4C4-1E8856F23193}" srcOrd="0" destOrd="0" presId="urn:microsoft.com/office/officeart/2005/8/layout/orgChart1"/>
    <dgm:cxn modelId="{B9B90431-04D6-4A44-A386-CDF4D3E07A68}" type="presParOf" srcId="{997EFFF6-0AF2-42E8-A4C4-1E8856F23193}" destId="{F78D7179-4CEE-425B-87CF-2D0A9BE61109}" srcOrd="0" destOrd="0" presId="urn:microsoft.com/office/officeart/2005/8/layout/orgChart1"/>
    <dgm:cxn modelId="{B8656AA5-4ACF-4003-A1FE-05ABCF5622A2}" type="presParOf" srcId="{997EFFF6-0AF2-42E8-A4C4-1E8856F23193}" destId="{BF17685D-3A07-4D89-BC66-2D493B40076A}" srcOrd="1" destOrd="0" presId="urn:microsoft.com/office/officeart/2005/8/layout/orgChart1"/>
    <dgm:cxn modelId="{DD9625CA-F486-4B48-9756-8015F719D7D9}" type="presParOf" srcId="{6E460C34-AEEF-49AB-A094-2F73F954954C}" destId="{0A49C4FA-1EBE-49E7-B6DC-86C109BCEFBC}" srcOrd="1" destOrd="0" presId="urn:microsoft.com/office/officeart/2005/8/layout/orgChart1"/>
    <dgm:cxn modelId="{CA52D06D-ADCE-4439-B53D-7B0D57F3FD56}" type="presParOf" srcId="{6E460C34-AEEF-49AB-A094-2F73F954954C}" destId="{80B8F60F-CA76-4132-A0BE-AD0D83534EB9}" srcOrd="2" destOrd="0" presId="urn:microsoft.com/office/officeart/2005/8/layout/orgChart1"/>
    <dgm:cxn modelId="{A3F93D2C-7744-4F1A-8D10-1749A9D90E52}" type="presParOf" srcId="{5C2766C3-269D-4228-89BE-2597D43FC47D}" destId="{44D5D319-1F37-4E05-BBEC-58AE2A76BBAF}" srcOrd="6" destOrd="0" presId="urn:microsoft.com/office/officeart/2005/8/layout/orgChart1"/>
    <dgm:cxn modelId="{DE0192A4-FE3E-4B5F-8951-99A915084EEE}" type="presParOf" srcId="{5C2766C3-269D-4228-89BE-2597D43FC47D}" destId="{C8B84313-DA8F-48E8-9265-E70D8C04282C}" srcOrd="7" destOrd="0" presId="urn:microsoft.com/office/officeart/2005/8/layout/orgChart1"/>
    <dgm:cxn modelId="{7DEDE3D2-D702-47BD-B867-434A29B3058B}" type="presParOf" srcId="{C8B84313-DA8F-48E8-9265-E70D8C04282C}" destId="{E8DEC562-4564-49B3-AA77-34466E12C80C}" srcOrd="0" destOrd="0" presId="urn:microsoft.com/office/officeart/2005/8/layout/orgChart1"/>
    <dgm:cxn modelId="{94C6CE3C-E55D-4D98-88E4-A804E39EC9F9}" type="presParOf" srcId="{E8DEC562-4564-49B3-AA77-34466E12C80C}" destId="{EB91F507-ABA1-48AD-8DAE-D897C71E1DD7}" srcOrd="0" destOrd="0" presId="urn:microsoft.com/office/officeart/2005/8/layout/orgChart1"/>
    <dgm:cxn modelId="{D2976506-33BC-41F7-9D9A-B0D664DA2F0A}" type="presParOf" srcId="{E8DEC562-4564-49B3-AA77-34466E12C80C}" destId="{9C27A884-3F06-42D8-B8B6-F5ACA2832E9E}" srcOrd="1" destOrd="0" presId="urn:microsoft.com/office/officeart/2005/8/layout/orgChart1"/>
    <dgm:cxn modelId="{D9FFF014-7A4F-4EC1-8AE7-3BB81217ABEF}" type="presParOf" srcId="{C8B84313-DA8F-48E8-9265-E70D8C04282C}" destId="{A3F47003-073C-441C-A8C9-F460A71305D1}" srcOrd="1" destOrd="0" presId="urn:microsoft.com/office/officeart/2005/8/layout/orgChart1"/>
    <dgm:cxn modelId="{04C1CBCC-B1B1-4724-B91A-C8221B4F73AF}" type="presParOf" srcId="{C8B84313-DA8F-48E8-9265-E70D8C04282C}" destId="{DA5706FB-0CEA-4944-86F9-8BF8825E6DBF}" srcOrd="2" destOrd="0" presId="urn:microsoft.com/office/officeart/2005/8/layout/orgChart1"/>
    <dgm:cxn modelId="{31DFBCD8-BDBA-4822-9682-05064035E86D}" type="presParOf" srcId="{5C2766C3-269D-4228-89BE-2597D43FC47D}" destId="{C4B12679-7F43-4EE9-9788-4D9ED1F6D46F}" srcOrd="8" destOrd="0" presId="urn:microsoft.com/office/officeart/2005/8/layout/orgChart1"/>
    <dgm:cxn modelId="{2CDF09E7-6995-4D90-B831-58A398F7D477}" type="presParOf" srcId="{5C2766C3-269D-4228-89BE-2597D43FC47D}" destId="{DA3FF124-C027-4DB3-A687-9DF8F3603FD9}" srcOrd="9" destOrd="0" presId="urn:microsoft.com/office/officeart/2005/8/layout/orgChart1"/>
    <dgm:cxn modelId="{B2CB48C3-115B-4009-8C21-F3AEB2D1798F}" type="presParOf" srcId="{DA3FF124-C027-4DB3-A687-9DF8F3603FD9}" destId="{333AD564-03CE-4639-B2BB-2BA548BCBFB8}" srcOrd="0" destOrd="0" presId="urn:microsoft.com/office/officeart/2005/8/layout/orgChart1"/>
    <dgm:cxn modelId="{EE200D44-3022-4857-86C1-827535EFFD7A}" type="presParOf" srcId="{333AD564-03CE-4639-B2BB-2BA548BCBFB8}" destId="{CEE3829B-4925-44C3-92EC-A64740B4A03E}" srcOrd="0" destOrd="0" presId="urn:microsoft.com/office/officeart/2005/8/layout/orgChart1"/>
    <dgm:cxn modelId="{3D8CE1A7-EC66-4198-A9F7-A9D25558ABC4}" type="presParOf" srcId="{333AD564-03CE-4639-B2BB-2BA548BCBFB8}" destId="{E0525F27-373B-45E9-BFD4-7ECF35939577}" srcOrd="1" destOrd="0" presId="urn:microsoft.com/office/officeart/2005/8/layout/orgChart1"/>
    <dgm:cxn modelId="{B3DDD582-027B-45F2-B106-B9C5FD72E6C2}" type="presParOf" srcId="{DA3FF124-C027-4DB3-A687-9DF8F3603FD9}" destId="{97ABED1C-D10A-4D02-A7AC-BDC0264EB029}" srcOrd="1" destOrd="0" presId="urn:microsoft.com/office/officeart/2005/8/layout/orgChart1"/>
    <dgm:cxn modelId="{07B5A35D-D4E9-4B83-8284-3BF46CDFFC1C}" type="presParOf" srcId="{DA3FF124-C027-4DB3-A687-9DF8F3603FD9}" destId="{24D374F5-B5C4-43F1-B8BE-D3D3C40D0F4D}" srcOrd="2" destOrd="0" presId="urn:microsoft.com/office/officeart/2005/8/layout/orgChart1"/>
    <dgm:cxn modelId="{BA1BF3DB-2EB6-4488-9F57-84B3E51D75D0}" type="presParOf" srcId="{5C2766C3-269D-4228-89BE-2597D43FC47D}" destId="{BEF804B4-6266-46EC-9637-6D647A193DF7}" srcOrd="10" destOrd="0" presId="urn:microsoft.com/office/officeart/2005/8/layout/orgChart1"/>
    <dgm:cxn modelId="{B91EC1CD-CE8B-45D0-80EE-941A4C4CF865}" type="presParOf" srcId="{5C2766C3-269D-4228-89BE-2597D43FC47D}" destId="{9BF6101A-C6B6-400F-AF83-DC919F66F906}" srcOrd="11" destOrd="0" presId="urn:microsoft.com/office/officeart/2005/8/layout/orgChart1"/>
    <dgm:cxn modelId="{9F510856-5A11-4358-B645-E278FEE00A3C}" type="presParOf" srcId="{9BF6101A-C6B6-400F-AF83-DC919F66F906}" destId="{5B4B0C56-A3FC-44D4-A4C1-7A34009239E5}" srcOrd="0" destOrd="0" presId="urn:microsoft.com/office/officeart/2005/8/layout/orgChart1"/>
    <dgm:cxn modelId="{B8024812-2642-40A2-807C-376045E057FC}" type="presParOf" srcId="{5B4B0C56-A3FC-44D4-A4C1-7A34009239E5}" destId="{04547CF8-36FE-49EE-8005-BD33A8FE90B4}" srcOrd="0" destOrd="0" presId="urn:microsoft.com/office/officeart/2005/8/layout/orgChart1"/>
    <dgm:cxn modelId="{710914A0-7C30-477B-919F-DFC8D42B3193}" type="presParOf" srcId="{5B4B0C56-A3FC-44D4-A4C1-7A34009239E5}" destId="{5A3A7C8E-1772-4E41-89B1-431A607DD151}" srcOrd="1" destOrd="0" presId="urn:microsoft.com/office/officeart/2005/8/layout/orgChart1"/>
    <dgm:cxn modelId="{2699A1BE-1A10-4CD5-B6A7-E0EFDB383168}" type="presParOf" srcId="{9BF6101A-C6B6-400F-AF83-DC919F66F906}" destId="{1DDBC708-F9B7-4520-A37A-F366810E93F6}" srcOrd="1" destOrd="0" presId="urn:microsoft.com/office/officeart/2005/8/layout/orgChart1"/>
    <dgm:cxn modelId="{D2CBEAEE-406E-4C56-B7A4-4DE9F9D40EC6}" type="presParOf" srcId="{9BF6101A-C6B6-400F-AF83-DC919F66F906}" destId="{88A0A495-E3EA-4FA2-9B04-5048B980746E}" srcOrd="2" destOrd="0" presId="urn:microsoft.com/office/officeart/2005/8/layout/orgChart1"/>
    <dgm:cxn modelId="{23B41942-75A6-4A6F-AFAE-FF26108BC93C}" type="presParOf" srcId="{5C2766C3-269D-4228-89BE-2597D43FC47D}" destId="{2558D5D7-7558-445F-A9F3-D75F6E5CFD2F}" srcOrd="12" destOrd="0" presId="urn:microsoft.com/office/officeart/2005/8/layout/orgChart1"/>
    <dgm:cxn modelId="{263ABCE4-F728-4C30-B2D9-A842FB0C0F40}" type="presParOf" srcId="{5C2766C3-269D-4228-89BE-2597D43FC47D}" destId="{A6197A82-BFE2-4EB3-BCE2-42A4200D355C}" srcOrd="13" destOrd="0" presId="urn:microsoft.com/office/officeart/2005/8/layout/orgChart1"/>
    <dgm:cxn modelId="{05D05C48-29AA-4B0B-AA1C-92039EAD84A8}" type="presParOf" srcId="{A6197A82-BFE2-4EB3-BCE2-42A4200D355C}" destId="{9A97BF9F-2311-48CF-8F99-A092E2FA5F42}" srcOrd="0" destOrd="0" presId="urn:microsoft.com/office/officeart/2005/8/layout/orgChart1"/>
    <dgm:cxn modelId="{268771D6-31F1-479A-98BD-99BC34BFCE41}" type="presParOf" srcId="{9A97BF9F-2311-48CF-8F99-A092E2FA5F42}" destId="{219714A8-FF24-4FEC-9DFE-0E9573963705}" srcOrd="0" destOrd="0" presId="urn:microsoft.com/office/officeart/2005/8/layout/orgChart1"/>
    <dgm:cxn modelId="{8E18135E-5022-410B-A487-3CE16CC4A3B2}" type="presParOf" srcId="{9A97BF9F-2311-48CF-8F99-A092E2FA5F42}" destId="{B52D9E81-91F1-4E14-9D82-E1ED3B854F92}" srcOrd="1" destOrd="0" presId="urn:microsoft.com/office/officeart/2005/8/layout/orgChart1"/>
    <dgm:cxn modelId="{446F3FC6-D445-40F4-B950-4EB803B5B83D}" type="presParOf" srcId="{A6197A82-BFE2-4EB3-BCE2-42A4200D355C}" destId="{1C797567-29CC-453E-A5B4-BFC4298F4086}" srcOrd="1" destOrd="0" presId="urn:microsoft.com/office/officeart/2005/8/layout/orgChart1"/>
    <dgm:cxn modelId="{68CE2AAE-5FDD-4C47-BF55-2A3A1854AB4F}" type="presParOf" srcId="{A6197A82-BFE2-4EB3-BCE2-42A4200D355C}" destId="{0219C1A0-C8B2-4692-BD51-31502F5C09F6}" srcOrd="2" destOrd="0" presId="urn:microsoft.com/office/officeart/2005/8/layout/orgChart1"/>
    <dgm:cxn modelId="{0E6DD5F9-47FA-4B63-BF6D-8CF41BA37D9E}" type="presParOf" srcId="{3726A172-7F0F-4000-8CEC-FFBCE69F7B2F}" destId="{8347BA48-2195-4682-9123-424D6A1B10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A7DEB-B328-43A7-AB50-D751AA207F6A}">
      <dsp:nvSpPr>
        <dsp:cNvPr id="0" name=""/>
        <dsp:cNvSpPr/>
      </dsp:nvSpPr>
      <dsp:spPr>
        <a:xfrm>
          <a:off x="587713" y="929600"/>
          <a:ext cx="1719852" cy="85992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952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2060"/>
              </a:solidFill>
            </a:rPr>
            <a:t>Ansible server</a:t>
          </a:r>
          <a:endParaRPr lang="en-IN" sz="1400" b="1" kern="1200" dirty="0">
            <a:solidFill>
              <a:srgbClr val="002060"/>
            </a:solidFill>
          </a:endParaRPr>
        </a:p>
      </dsp:txBody>
      <dsp:txXfrm>
        <a:off x="612899" y="954786"/>
        <a:ext cx="1669480" cy="809554"/>
      </dsp:txXfrm>
    </dsp:sp>
    <dsp:sp modelId="{7F23A6AE-0002-4325-ADAA-A76B070F39A3}">
      <dsp:nvSpPr>
        <dsp:cNvPr id="0" name=""/>
        <dsp:cNvSpPr/>
      </dsp:nvSpPr>
      <dsp:spPr>
        <a:xfrm rot="20044493">
          <a:off x="2202781" y="814331"/>
          <a:ext cx="2082507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891573" y="90000"/>
              </a:lnTo>
            </a:path>
            <a:path>
              <a:moveTo>
                <a:pt x="1190933" y="90000"/>
              </a:moveTo>
              <a:lnTo>
                <a:pt x="2082507" y="90000"/>
              </a:lnTo>
            </a:path>
          </a:pathLst>
        </a:custGeom>
        <a:noFill/>
        <a:ln w="952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ssh</a:t>
          </a:r>
          <a:endParaRPr lang="en-IN" sz="1400" kern="1200" dirty="0"/>
        </a:p>
      </dsp:txBody>
      <dsp:txXfrm>
        <a:off x="3094354" y="881473"/>
        <a:ext cx="299360" cy="45716"/>
      </dsp:txXfrm>
    </dsp:sp>
    <dsp:sp modelId="{F8ED0871-EC3B-4979-B07C-422946EF9D8F}">
      <dsp:nvSpPr>
        <dsp:cNvPr id="0" name=""/>
        <dsp:cNvSpPr/>
      </dsp:nvSpPr>
      <dsp:spPr>
        <a:xfrm>
          <a:off x="4180503" y="19135"/>
          <a:ext cx="1719852" cy="859926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Node 1</a:t>
          </a:r>
          <a:endParaRPr lang="en-IN" sz="1400" kern="1200" dirty="0"/>
        </a:p>
      </dsp:txBody>
      <dsp:txXfrm>
        <a:off x="4205689" y="44321"/>
        <a:ext cx="1669480" cy="809554"/>
      </dsp:txXfrm>
    </dsp:sp>
    <dsp:sp modelId="{6A18BCD1-DB55-4DBF-8C94-861BB98D5DB5}">
      <dsp:nvSpPr>
        <dsp:cNvPr id="0" name=""/>
        <dsp:cNvSpPr/>
      </dsp:nvSpPr>
      <dsp:spPr>
        <a:xfrm rot="143912">
          <a:off x="2306745" y="1371542"/>
          <a:ext cx="187457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02554" y="27246"/>
              </a:lnTo>
            </a:path>
            <a:path>
              <a:moveTo>
                <a:pt x="1072024" y="27246"/>
              </a:moveTo>
              <a:lnTo>
                <a:pt x="1874579" y="27246"/>
              </a:lnTo>
            </a:path>
          </a:pathLst>
        </a:custGeom>
        <a:noFill/>
        <a:ln w="952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ssh</a:t>
          </a:r>
          <a:endParaRPr lang="en-IN" sz="1400" kern="1200" dirty="0"/>
        </a:p>
      </dsp:txBody>
      <dsp:txXfrm>
        <a:off x="3109299" y="1164466"/>
        <a:ext cx="269470" cy="468644"/>
      </dsp:txXfrm>
    </dsp:sp>
    <dsp:sp modelId="{1EFCF853-9F9F-46A0-8220-337066CBF3F7}">
      <dsp:nvSpPr>
        <dsp:cNvPr id="0" name=""/>
        <dsp:cNvSpPr/>
      </dsp:nvSpPr>
      <dsp:spPr>
        <a:xfrm>
          <a:off x="4180503" y="1008051"/>
          <a:ext cx="1719852" cy="859926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Node 2</a:t>
          </a:r>
          <a:endParaRPr lang="en-IN" sz="1400" kern="1200" dirty="0"/>
        </a:p>
      </dsp:txBody>
      <dsp:txXfrm>
        <a:off x="4205689" y="1033237"/>
        <a:ext cx="1669480" cy="809554"/>
      </dsp:txXfrm>
    </dsp:sp>
    <dsp:sp modelId="{FA5CB39B-422A-4917-B62A-61E0001CB265}">
      <dsp:nvSpPr>
        <dsp:cNvPr id="0" name=""/>
        <dsp:cNvSpPr/>
      </dsp:nvSpPr>
      <dsp:spPr>
        <a:xfrm rot="1757946">
          <a:off x="2170198" y="1857819"/>
          <a:ext cx="2147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44640" y="27246"/>
              </a:lnTo>
            </a:path>
            <a:path>
              <a:moveTo>
                <a:pt x="1203032" y="27246"/>
              </a:moveTo>
              <a:lnTo>
                <a:pt x="2147673" y="27246"/>
              </a:lnTo>
            </a:path>
          </a:pathLst>
        </a:custGeom>
        <a:noFill/>
        <a:ln w="952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ssh</a:t>
          </a:r>
          <a:endParaRPr lang="en-IN" sz="1400" kern="1200" dirty="0"/>
        </a:p>
      </dsp:txBody>
      <dsp:txXfrm>
        <a:off x="3114839" y="1616606"/>
        <a:ext cx="258392" cy="536918"/>
      </dsp:txXfrm>
    </dsp:sp>
    <dsp:sp modelId="{53B630CD-29A4-47F7-B89C-73207F1D0841}">
      <dsp:nvSpPr>
        <dsp:cNvPr id="0" name=""/>
        <dsp:cNvSpPr/>
      </dsp:nvSpPr>
      <dsp:spPr>
        <a:xfrm>
          <a:off x="4180503" y="1980604"/>
          <a:ext cx="1719852" cy="859926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Node 3</a:t>
          </a:r>
          <a:endParaRPr lang="en-IN" sz="1400" kern="1200" dirty="0"/>
        </a:p>
      </dsp:txBody>
      <dsp:txXfrm>
        <a:off x="4205689" y="2005790"/>
        <a:ext cx="1669480" cy="809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8D5D7-7558-445F-A9F3-D75F6E5CFD2F}">
      <dsp:nvSpPr>
        <dsp:cNvPr id="0" name=""/>
        <dsp:cNvSpPr/>
      </dsp:nvSpPr>
      <dsp:spPr>
        <a:xfrm>
          <a:off x="3316206" y="757918"/>
          <a:ext cx="2913207" cy="16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66"/>
              </a:lnTo>
              <a:lnTo>
                <a:pt x="2913207" y="84266"/>
              </a:lnTo>
              <a:lnTo>
                <a:pt x="2913207" y="168532"/>
              </a:lnTo>
            </a:path>
          </a:pathLst>
        </a:custGeom>
        <a:noFill/>
        <a:ln w="6350" cap="flat" cmpd="sng" algn="ctr">
          <a:solidFill>
            <a:schemeClr val="accent1">
              <a:lumMod val="67000"/>
            </a:schemeClr>
          </a:solidFill>
          <a:prstDash val="solid"/>
          <a:miter lim="800000"/>
        </a:ln>
        <a:effectLst/>
      </dsp:spPr>
      <dsp:style>
        <a:lnRef idx="1">
          <a:schemeClr val="accent1">
            <a:lumMod val="67000"/>
          </a:schemeClr>
        </a:lnRef>
        <a:fillRef idx="0">
          <a:schemeClr val="accent1">
            <a:lumMod val="67000"/>
          </a:schemeClr>
        </a:fillRef>
        <a:effectRef idx="0">
          <a:schemeClr val="accent1">
            <a:lumMod val="67000"/>
          </a:schemeClr>
        </a:effectRef>
        <a:fontRef idx="minor">
          <a:schemeClr val="tx1"/>
        </a:fontRef>
      </dsp:style>
    </dsp:sp>
    <dsp:sp modelId="{BEF804B4-6266-46EC-9637-6D647A193DF7}">
      <dsp:nvSpPr>
        <dsp:cNvPr id="0" name=""/>
        <dsp:cNvSpPr/>
      </dsp:nvSpPr>
      <dsp:spPr>
        <a:xfrm>
          <a:off x="3316206" y="757918"/>
          <a:ext cx="1942138" cy="16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66"/>
              </a:lnTo>
              <a:lnTo>
                <a:pt x="1942138" y="84266"/>
              </a:lnTo>
              <a:lnTo>
                <a:pt x="1942138" y="168532"/>
              </a:lnTo>
            </a:path>
          </a:pathLst>
        </a:custGeom>
        <a:noFill/>
        <a:ln w="6350" cap="flat" cmpd="sng" algn="ctr">
          <a:solidFill>
            <a:schemeClr val="accent1">
              <a:lumMod val="67000"/>
            </a:schemeClr>
          </a:solidFill>
          <a:prstDash val="solid"/>
          <a:miter lim="800000"/>
        </a:ln>
        <a:effectLst/>
      </dsp:spPr>
      <dsp:style>
        <a:lnRef idx="1">
          <a:schemeClr val="accent1">
            <a:lumMod val="67000"/>
          </a:schemeClr>
        </a:lnRef>
        <a:fillRef idx="0">
          <a:schemeClr val="accent1">
            <a:lumMod val="67000"/>
          </a:schemeClr>
        </a:fillRef>
        <a:effectRef idx="0">
          <a:schemeClr val="accent1">
            <a:lumMod val="67000"/>
          </a:schemeClr>
        </a:effectRef>
        <a:fontRef idx="minor">
          <a:schemeClr val="tx1"/>
        </a:fontRef>
      </dsp:style>
    </dsp:sp>
    <dsp:sp modelId="{C4B12679-7F43-4EE9-9788-4D9ED1F6D46F}">
      <dsp:nvSpPr>
        <dsp:cNvPr id="0" name=""/>
        <dsp:cNvSpPr/>
      </dsp:nvSpPr>
      <dsp:spPr>
        <a:xfrm>
          <a:off x="3316206" y="757918"/>
          <a:ext cx="971069" cy="16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66"/>
              </a:lnTo>
              <a:lnTo>
                <a:pt x="971069" y="84266"/>
              </a:lnTo>
              <a:lnTo>
                <a:pt x="971069" y="168532"/>
              </a:lnTo>
            </a:path>
          </a:pathLst>
        </a:custGeom>
        <a:noFill/>
        <a:ln w="6350" cap="flat" cmpd="sng" algn="ctr">
          <a:solidFill>
            <a:schemeClr val="accent1">
              <a:lumMod val="67000"/>
            </a:schemeClr>
          </a:solidFill>
          <a:prstDash val="solid"/>
          <a:miter lim="800000"/>
        </a:ln>
        <a:effectLst/>
      </dsp:spPr>
      <dsp:style>
        <a:lnRef idx="1">
          <a:schemeClr val="accent1">
            <a:lumMod val="67000"/>
          </a:schemeClr>
        </a:lnRef>
        <a:fillRef idx="0">
          <a:schemeClr val="accent1">
            <a:lumMod val="67000"/>
          </a:schemeClr>
        </a:fillRef>
        <a:effectRef idx="0">
          <a:schemeClr val="accent1">
            <a:lumMod val="67000"/>
          </a:schemeClr>
        </a:effectRef>
        <a:fontRef idx="minor">
          <a:schemeClr val="tx1"/>
        </a:fontRef>
      </dsp:style>
    </dsp:sp>
    <dsp:sp modelId="{44D5D319-1F37-4E05-BBEC-58AE2A76BBAF}">
      <dsp:nvSpPr>
        <dsp:cNvPr id="0" name=""/>
        <dsp:cNvSpPr/>
      </dsp:nvSpPr>
      <dsp:spPr>
        <a:xfrm>
          <a:off x="3270486" y="757918"/>
          <a:ext cx="91440" cy="168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532"/>
              </a:lnTo>
            </a:path>
          </a:pathLst>
        </a:custGeom>
        <a:noFill/>
        <a:ln w="6350" cap="flat" cmpd="sng" algn="ctr">
          <a:solidFill>
            <a:schemeClr val="accent1">
              <a:lumMod val="67000"/>
            </a:schemeClr>
          </a:solidFill>
          <a:prstDash val="solid"/>
          <a:miter lim="800000"/>
        </a:ln>
        <a:effectLst/>
      </dsp:spPr>
      <dsp:style>
        <a:lnRef idx="1">
          <a:schemeClr val="accent1">
            <a:lumMod val="67000"/>
          </a:schemeClr>
        </a:lnRef>
        <a:fillRef idx="0">
          <a:schemeClr val="accent1">
            <a:lumMod val="67000"/>
          </a:schemeClr>
        </a:fillRef>
        <a:effectRef idx="0">
          <a:schemeClr val="accent1">
            <a:lumMod val="67000"/>
          </a:schemeClr>
        </a:effectRef>
        <a:fontRef idx="minor">
          <a:schemeClr val="tx1"/>
        </a:fontRef>
      </dsp:style>
    </dsp:sp>
    <dsp:sp modelId="{96E9F2FF-D1D4-472C-AB87-1283D321254E}">
      <dsp:nvSpPr>
        <dsp:cNvPr id="0" name=""/>
        <dsp:cNvSpPr/>
      </dsp:nvSpPr>
      <dsp:spPr>
        <a:xfrm>
          <a:off x="2345137" y="757918"/>
          <a:ext cx="971069" cy="168532"/>
        </a:xfrm>
        <a:custGeom>
          <a:avLst/>
          <a:gdLst/>
          <a:ahLst/>
          <a:cxnLst/>
          <a:rect l="0" t="0" r="0" b="0"/>
          <a:pathLst>
            <a:path>
              <a:moveTo>
                <a:pt x="971069" y="0"/>
              </a:moveTo>
              <a:lnTo>
                <a:pt x="971069" y="84266"/>
              </a:lnTo>
              <a:lnTo>
                <a:pt x="0" y="84266"/>
              </a:lnTo>
              <a:lnTo>
                <a:pt x="0" y="168532"/>
              </a:lnTo>
            </a:path>
          </a:pathLst>
        </a:custGeom>
        <a:noFill/>
        <a:ln w="6350" cap="flat" cmpd="sng" algn="ctr">
          <a:solidFill>
            <a:schemeClr val="accent1">
              <a:lumMod val="67000"/>
            </a:schemeClr>
          </a:solidFill>
          <a:prstDash val="solid"/>
          <a:miter lim="800000"/>
        </a:ln>
        <a:effectLst/>
      </dsp:spPr>
      <dsp:style>
        <a:lnRef idx="1">
          <a:schemeClr val="accent1">
            <a:lumMod val="67000"/>
          </a:schemeClr>
        </a:lnRef>
        <a:fillRef idx="0">
          <a:schemeClr val="accent1">
            <a:lumMod val="67000"/>
          </a:schemeClr>
        </a:fillRef>
        <a:effectRef idx="0">
          <a:schemeClr val="accent1">
            <a:lumMod val="67000"/>
          </a:schemeClr>
        </a:effectRef>
        <a:fontRef idx="minor">
          <a:schemeClr val="tx1"/>
        </a:fontRef>
      </dsp:style>
    </dsp:sp>
    <dsp:sp modelId="{626D691A-21F6-40D0-9DC4-4156BEE2E4C2}">
      <dsp:nvSpPr>
        <dsp:cNvPr id="0" name=""/>
        <dsp:cNvSpPr/>
      </dsp:nvSpPr>
      <dsp:spPr>
        <a:xfrm>
          <a:off x="1374068" y="757918"/>
          <a:ext cx="1942138" cy="168532"/>
        </a:xfrm>
        <a:custGeom>
          <a:avLst/>
          <a:gdLst/>
          <a:ahLst/>
          <a:cxnLst/>
          <a:rect l="0" t="0" r="0" b="0"/>
          <a:pathLst>
            <a:path>
              <a:moveTo>
                <a:pt x="1942138" y="0"/>
              </a:moveTo>
              <a:lnTo>
                <a:pt x="1942138" y="84266"/>
              </a:lnTo>
              <a:lnTo>
                <a:pt x="0" y="84266"/>
              </a:lnTo>
              <a:lnTo>
                <a:pt x="0" y="168532"/>
              </a:lnTo>
            </a:path>
          </a:pathLst>
        </a:custGeom>
        <a:noFill/>
        <a:ln w="6350" cap="flat" cmpd="sng" algn="ctr">
          <a:solidFill>
            <a:schemeClr val="accent1">
              <a:lumMod val="67000"/>
            </a:schemeClr>
          </a:solidFill>
          <a:prstDash val="solid"/>
          <a:miter lim="800000"/>
        </a:ln>
        <a:effectLst/>
      </dsp:spPr>
      <dsp:style>
        <a:lnRef idx="1">
          <a:schemeClr val="accent1">
            <a:lumMod val="67000"/>
          </a:schemeClr>
        </a:lnRef>
        <a:fillRef idx="0">
          <a:schemeClr val="accent1">
            <a:lumMod val="67000"/>
          </a:schemeClr>
        </a:fillRef>
        <a:effectRef idx="0">
          <a:schemeClr val="accent1">
            <a:lumMod val="67000"/>
          </a:schemeClr>
        </a:effectRef>
        <a:fontRef idx="minor">
          <a:schemeClr val="tx1"/>
        </a:fontRef>
      </dsp:style>
    </dsp:sp>
    <dsp:sp modelId="{D033C6D5-4422-453F-9B6A-B3B5786908F9}">
      <dsp:nvSpPr>
        <dsp:cNvPr id="0" name=""/>
        <dsp:cNvSpPr/>
      </dsp:nvSpPr>
      <dsp:spPr>
        <a:xfrm>
          <a:off x="402998" y="757918"/>
          <a:ext cx="2913207" cy="168532"/>
        </a:xfrm>
        <a:custGeom>
          <a:avLst/>
          <a:gdLst/>
          <a:ahLst/>
          <a:cxnLst/>
          <a:rect l="0" t="0" r="0" b="0"/>
          <a:pathLst>
            <a:path>
              <a:moveTo>
                <a:pt x="2913207" y="0"/>
              </a:moveTo>
              <a:lnTo>
                <a:pt x="2913207" y="84266"/>
              </a:lnTo>
              <a:lnTo>
                <a:pt x="0" y="84266"/>
              </a:lnTo>
              <a:lnTo>
                <a:pt x="0" y="168532"/>
              </a:lnTo>
            </a:path>
          </a:pathLst>
        </a:custGeom>
        <a:noFill/>
        <a:ln w="6350" cap="flat" cmpd="sng" algn="ctr">
          <a:solidFill>
            <a:schemeClr val="accent1">
              <a:lumMod val="67000"/>
            </a:schemeClr>
          </a:solidFill>
          <a:prstDash val="solid"/>
          <a:miter lim="800000"/>
        </a:ln>
        <a:effectLst/>
      </dsp:spPr>
      <dsp:style>
        <a:lnRef idx="1">
          <a:schemeClr val="accent1">
            <a:lumMod val="67000"/>
          </a:schemeClr>
        </a:lnRef>
        <a:fillRef idx="0">
          <a:schemeClr val="accent1">
            <a:lumMod val="67000"/>
          </a:schemeClr>
        </a:fillRef>
        <a:effectRef idx="0">
          <a:schemeClr val="accent1">
            <a:lumMod val="67000"/>
          </a:schemeClr>
        </a:effectRef>
        <a:fontRef idx="minor">
          <a:schemeClr val="tx1"/>
        </a:fontRef>
      </dsp:style>
    </dsp:sp>
    <dsp:sp modelId="{7CA6F1E2-68E8-40E3-B49F-FAB38C85C9AA}">
      <dsp:nvSpPr>
        <dsp:cNvPr id="0" name=""/>
        <dsp:cNvSpPr/>
      </dsp:nvSpPr>
      <dsp:spPr>
        <a:xfrm>
          <a:off x="2914938" y="356649"/>
          <a:ext cx="802536" cy="40126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Roles</a:t>
          </a:r>
          <a:endParaRPr lang="en-IN" sz="1200" b="1" kern="1200" dirty="0"/>
        </a:p>
      </dsp:txBody>
      <dsp:txXfrm>
        <a:off x="2914938" y="356649"/>
        <a:ext cx="802536" cy="401268"/>
      </dsp:txXfrm>
    </dsp:sp>
    <dsp:sp modelId="{DA7C9F66-5782-4DA1-B8FA-8493AC9ECA6A}">
      <dsp:nvSpPr>
        <dsp:cNvPr id="0" name=""/>
        <dsp:cNvSpPr/>
      </dsp:nvSpPr>
      <dsp:spPr>
        <a:xfrm>
          <a:off x="1730" y="926450"/>
          <a:ext cx="802536" cy="40126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Default	</a:t>
          </a:r>
          <a:endParaRPr lang="en-IN" sz="1200" b="1" kern="1200" dirty="0"/>
        </a:p>
      </dsp:txBody>
      <dsp:txXfrm>
        <a:off x="1730" y="926450"/>
        <a:ext cx="802536" cy="401268"/>
      </dsp:txXfrm>
    </dsp:sp>
    <dsp:sp modelId="{DA216AD4-E458-4DD7-9EA5-5806CB12825E}">
      <dsp:nvSpPr>
        <dsp:cNvPr id="0" name=""/>
        <dsp:cNvSpPr/>
      </dsp:nvSpPr>
      <dsp:spPr>
        <a:xfrm>
          <a:off x="972799" y="926450"/>
          <a:ext cx="802536" cy="40126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Files</a:t>
          </a:r>
          <a:endParaRPr lang="en-IN" sz="1200" b="1" kern="1200" dirty="0"/>
        </a:p>
      </dsp:txBody>
      <dsp:txXfrm>
        <a:off x="972799" y="926450"/>
        <a:ext cx="802536" cy="401268"/>
      </dsp:txXfrm>
    </dsp:sp>
    <dsp:sp modelId="{F78D7179-4CEE-425B-87CF-2D0A9BE61109}">
      <dsp:nvSpPr>
        <dsp:cNvPr id="0" name=""/>
        <dsp:cNvSpPr/>
      </dsp:nvSpPr>
      <dsp:spPr>
        <a:xfrm>
          <a:off x="1943869" y="926450"/>
          <a:ext cx="802536" cy="40126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Handlers</a:t>
          </a:r>
          <a:endParaRPr lang="en-IN" sz="1200" b="1" kern="1200" dirty="0"/>
        </a:p>
      </dsp:txBody>
      <dsp:txXfrm>
        <a:off x="1943869" y="926450"/>
        <a:ext cx="802536" cy="401268"/>
      </dsp:txXfrm>
    </dsp:sp>
    <dsp:sp modelId="{EB91F507-ABA1-48AD-8DAE-D897C71E1DD7}">
      <dsp:nvSpPr>
        <dsp:cNvPr id="0" name=""/>
        <dsp:cNvSpPr/>
      </dsp:nvSpPr>
      <dsp:spPr>
        <a:xfrm>
          <a:off x="2914938" y="926450"/>
          <a:ext cx="802536" cy="40126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Meta</a:t>
          </a:r>
          <a:endParaRPr lang="en-IN" sz="1200" b="1" kern="1200" dirty="0"/>
        </a:p>
      </dsp:txBody>
      <dsp:txXfrm>
        <a:off x="2914938" y="926450"/>
        <a:ext cx="802536" cy="401268"/>
      </dsp:txXfrm>
    </dsp:sp>
    <dsp:sp modelId="{CEE3829B-4925-44C3-92EC-A64740B4A03E}">
      <dsp:nvSpPr>
        <dsp:cNvPr id="0" name=""/>
        <dsp:cNvSpPr/>
      </dsp:nvSpPr>
      <dsp:spPr>
        <a:xfrm>
          <a:off x="3886007" y="926450"/>
          <a:ext cx="802536" cy="40126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Templates</a:t>
          </a:r>
          <a:endParaRPr lang="en-IN" sz="1200" b="1" kern="1200" dirty="0"/>
        </a:p>
      </dsp:txBody>
      <dsp:txXfrm>
        <a:off x="3886007" y="926450"/>
        <a:ext cx="802536" cy="401268"/>
      </dsp:txXfrm>
    </dsp:sp>
    <dsp:sp modelId="{04547CF8-36FE-49EE-8005-BD33A8FE90B4}">
      <dsp:nvSpPr>
        <dsp:cNvPr id="0" name=""/>
        <dsp:cNvSpPr/>
      </dsp:nvSpPr>
      <dsp:spPr>
        <a:xfrm>
          <a:off x="4857076" y="926450"/>
          <a:ext cx="802536" cy="40126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Tasks</a:t>
          </a:r>
          <a:endParaRPr lang="en-IN" sz="1200" b="1" kern="1200" dirty="0"/>
        </a:p>
      </dsp:txBody>
      <dsp:txXfrm>
        <a:off x="4857076" y="926450"/>
        <a:ext cx="802536" cy="401268"/>
      </dsp:txXfrm>
    </dsp:sp>
    <dsp:sp modelId="{219714A8-FF24-4FEC-9DFE-0E9573963705}">
      <dsp:nvSpPr>
        <dsp:cNvPr id="0" name=""/>
        <dsp:cNvSpPr/>
      </dsp:nvSpPr>
      <dsp:spPr>
        <a:xfrm>
          <a:off x="5828145" y="926450"/>
          <a:ext cx="802536" cy="40126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Vars</a:t>
          </a:r>
          <a:endParaRPr lang="en-IN" sz="1200" b="1" kern="1200" dirty="0"/>
        </a:p>
      </dsp:txBody>
      <dsp:txXfrm>
        <a:off x="5828145" y="926450"/>
        <a:ext cx="802536" cy="401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C7F1-142A-4F40-A048-6865CA858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9814F-A0C0-40DE-A496-ACCF9C4A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5ACA-4DB3-4C48-A14A-B54B8989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9F2E-C9F9-41CA-A035-49B2884FBB50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F7A2-E091-46E4-A2AE-29B70B5E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94C59-1FB7-4000-95CB-123BB4F0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FF3-7552-45B4-9850-75C070E8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26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37BD-E0F9-4FAB-B945-9686B699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7DC83-9128-41AA-BD51-0E94164C5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4961-D7E2-4C43-9675-B117C5A2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9F2E-C9F9-41CA-A035-49B2884FBB50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429F-ED69-470C-B97D-4A88D0DC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55848-337A-4F6A-BA88-37C3A47F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FF3-7552-45B4-9850-75C070E8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92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3D35A-E275-411E-9B1F-8D0203195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9997A-0704-459E-BDBF-ADC743BE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CF31-2437-4C94-99B0-BCA770BD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9F2E-C9F9-41CA-A035-49B2884FBB50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C857-4ADD-4DE9-805E-D704FF48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8AB0-5B82-481E-8211-D6DBAC6A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FF3-7552-45B4-9850-75C070E8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1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068A-11D5-4904-89D0-FD69A8D3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5E7A-2FFB-4BE0-A6B6-2F8CD9BD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0871-3C40-4608-A6AE-9C043C07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9F2E-C9F9-41CA-A035-49B2884FBB50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840A9-2E03-4EBC-99AA-B1C06D2C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F5DB3-4C69-4351-ABAD-C5CBF596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FF3-7552-45B4-9850-75C070E8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0018-E7D2-4545-B798-C2EC64AA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BFCB-07D2-4547-906F-C489CF90A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F015-7592-4E42-BFD8-BFBB11EB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9F2E-C9F9-41CA-A035-49B2884FBB50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0CB7-FABA-4A93-B170-7215EE29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A21C6-1D9A-4BD9-8F53-2EC38F3C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FF3-7552-45B4-9850-75C070E8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0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59E2-6A69-4636-9F70-F16964D2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CF3AF-064E-4C15-8DF5-BAD864B3B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654A1-60EB-491F-A938-F5C7737F0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46F42-3B49-4F6F-AB35-87645F33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9F2E-C9F9-41CA-A035-49B2884FBB50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4E3B3-3AFD-4791-A79A-FBDC4A40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CC2B1-1CD5-406D-AAEF-AA304081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FF3-7552-45B4-9850-75C070E8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9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4A87-E842-4A17-BF6F-E96C8302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D63CB-C0B8-451A-AEE6-276D2C67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ADDF0-E353-427C-A862-B31B26979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BC15C-DB77-4779-822B-FAB775BBB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26B9D-6FF9-46A2-BB1B-EE70F7AC1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F3BBB-DC6B-4128-AD98-D5980E1C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9F2E-C9F9-41CA-A035-49B2884FBB50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DF132-16BC-42DE-88F4-C85FFF3D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B3351-FC3F-4EB7-BF29-C1E47FA1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FF3-7552-45B4-9850-75C070E8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44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D8EE-5317-42E0-98D9-7DB64AD7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69628-48A8-4244-9E16-2F5D1172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9F2E-C9F9-41CA-A035-49B2884FBB50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E59EB-66E9-4561-A7AA-5E4E17F2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AEA28-B031-472D-B379-22452688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FF3-7552-45B4-9850-75C070E8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6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E8594-748A-4BCD-B24E-58EB0EB9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9F2E-C9F9-41CA-A035-49B2884FBB50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C78AD-D729-4EFE-87CC-E5AD9299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755BA-6B72-4C26-9CF9-4980F70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FF3-7552-45B4-9850-75C070E8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1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15F4-7E37-4F06-A369-9C97B480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6264-6B61-4B7A-95F3-58BFD9165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D692C-1651-4E66-B233-51AD919F5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A8435-6A0C-478F-8C89-94B163C8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9F2E-C9F9-41CA-A035-49B2884FBB50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F293A-E5E7-4B09-9E28-8006DAF8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A3C15-27F9-411D-8538-5C93F73C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FF3-7552-45B4-9850-75C070E8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1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7602-6059-4AF1-9AB4-DFD80BFB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3E5AA-9834-403D-BC26-2D1A334A7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F2068-F3BE-4098-9E54-16608B780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56BB8-1938-4052-95F7-97BD8B78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9F2E-C9F9-41CA-A035-49B2884FBB50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D05CB-AC43-4872-818E-165F6EAF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FBC54-B6ED-4BEF-A3FB-35A7C88A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FF3-7552-45B4-9850-75C070E8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85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9987D-F8C2-43B5-83F2-51371AFF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7899D-1384-4F0B-AC39-4548CC2C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B1A9-E730-497C-B1A9-387BB8A8C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9F2E-C9F9-41CA-A035-49B2884FBB50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23B2C-B0AA-4594-A5D4-FBF7FCB83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7F260-4D80-4D6C-AFA1-489F7D00B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10FF3-7552-45B4-9850-75C070E8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88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222" y="374003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Introduction to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Ansible is a simple IT automation platform that makes your applications and systems easier to deploy.</a:t>
            </a:r>
          </a:p>
          <a:p>
            <a:r>
              <a:rPr lang="en-US" sz="1800" dirty="0"/>
              <a:t>It support configuration management with examples as below.</a:t>
            </a:r>
          </a:p>
          <a:p>
            <a:pPr lvl="2"/>
            <a:r>
              <a:rPr lang="en-US" sz="1800" dirty="0"/>
              <a:t>Configuration of servers</a:t>
            </a:r>
          </a:p>
          <a:p>
            <a:pPr lvl="2"/>
            <a:r>
              <a:rPr lang="en-US" sz="1800" dirty="0"/>
              <a:t>Application deployment</a:t>
            </a:r>
          </a:p>
          <a:p>
            <a:pPr lvl="2"/>
            <a:r>
              <a:rPr lang="en-US" sz="1800" dirty="0"/>
              <a:t>Continuous testing of already install application</a:t>
            </a:r>
          </a:p>
          <a:p>
            <a:pPr lvl="2"/>
            <a:r>
              <a:rPr lang="en-US" sz="1800" dirty="0"/>
              <a:t>Provisioning </a:t>
            </a:r>
          </a:p>
          <a:p>
            <a:pPr lvl="2"/>
            <a:r>
              <a:rPr lang="en-US" sz="1800" dirty="0"/>
              <a:t>Orchestration</a:t>
            </a:r>
          </a:p>
          <a:p>
            <a:pPr lvl="2"/>
            <a:r>
              <a:rPr lang="en-US" sz="1800" dirty="0"/>
              <a:t>Automation of tasks</a:t>
            </a:r>
          </a:p>
          <a:p>
            <a:pPr lvl="2"/>
            <a:endParaRPr lang="en-US" sz="1800" dirty="0"/>
          </a:p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</a:rPr>
              <a:t>Here, are important land marks from the history of ansible:</a:t>
            </a:r>
          </a:p>
          <a:p>
            <a:pPr lvl="1"/>
            <a:r>
              <a:rPr lang="en-US" sz="1800" b="0" i="0" dirty="0">
                <a:solidFill>
                  <a:srgbClr val="222222"/>
                </a:solidFill>
                <a:effectLst/>
              </a:rPr>
              <a:t> It was first developed by Michael DeHaan in February 2012.</a:t>
            </a:r>
          </a:p>
          <a:p>
            <a:pPr lvl="1"/>
            <a:r>
              <a:rPr lang="en-US" sz="1800" dirty="0">
                <a:solidFill>
                  <a:srgbClr val="222222"/>
                </a:solidFill>
              </a:rPr>
              <a:t>In 2015 it was acquired by Redhat.</a:t>
            </a:r>
          </a:p>
          <a:p>
            <a:pPr lvl="1"/>
            <a:r>
              <a:rPr lang="en-US" sz="1800" b="0" i="0" dirty="0">
                <a:solidFill>
                  <a:srgbClr val="222222"/>
                </a:solidFill>
                <a:effectLst/>
              </a:rPr>
              <a:t>It is </a:t>
            </a:r>
            <a:r>
              <a:rPr lang="en-US" sz="1800" dirty="0">
                <a:solidFill>
                  <a:srgbClr val="222222"/>
                </a:solidFill>
              </a:rPr>
              <a:t>available for Redhat, centos, oracle Linux, Debian and also on Windows.</a:t>
            </a:r>
            <a:endParaRPr lang="en-US" sz="1800" b="0" i="0" dirty="0">
              <a:solidFill>
                <a:srgbClr val="222222"/>
              </a:solidFill>
              <a:effectLst/>
            </a:endParaRP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533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sz="4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YAML (Yet Another Markup Language)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All YAML files have to begin with “---” and end with “…”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All members of a list lines must begin with same indentation level starting with “-”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 dictionary represents a simple key: value form.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2C7BC-BF79-42CE-A933-B53313B8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76" y="2647950"/>
            <a:ext cx="2409825" cy="156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CFD702-D332-4456-B456-4388AAA4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76" y="4783462"/>
            <a:ext cx="20574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Facts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0" i="0" dirty="0">
                <a:solidFill>
                  <a:srgbClr val="444444"/>
                </a:solidFill>
                <a:effectLst/>
              </a:rPr>
              <a:t>When Ansible gathers facts, it connects to the host and queries it for all kinds of details about the host.</a:t>
            </a:r>
          </a:p>
          <a:p>
            <a:pPr lvl="2">
              <a:lnSpc>
                <a:spcPct val="107000"/>
              </a:lnSpc>
            </a:pPr>
            <a:r>
              <a:rPr lang="en-US" sz="1800" b="0" i="0" dirty="0">
                <a:solidFill>
                  <a:srgbClr val="444444"/>
                </a:solidFill>
                <a:effectLst/>
              </a:rPr>
              <a:t>CPU architecture</a:t>
            </a:r>
          </a:p>
          <a:p>
            <a:pPr lvl="2">
              <a:lnSpc>
                <a:spcPct val="107000"/>
              </a:lnSpc>
            </a:pPr>
            <a:r>
              <a:rPr lang="en-US" sz="1800" b="0" i="0" dirty="0">
                <a:solidFill>
                  <a:srgbClr val="444444"/>
                </a:solidFill>
                <a:effectLst/>
              </a:rPr>
              <a:t>operating system</a:t>
            </a:r>
          </a:p>
          <a:p>
            <a:pPr lvl="2">
              <a:lnSpc>
                <a:spcPct val="107000"/>
              </a:lnSpc>
            </a:pPr>
            <a:r>
              <a:rPr lang="en-US" sz="1800" b="0" i="0" dirty="0">
                <a:solidFill>
                  <a:srgbClr val="444444"/>
                </a:solidFill>
                <a:effectLst/>
              </a:rPr>
              <a:t>IP addresses</a:t>
            </a:r>
          </a:p>
          <a:p>
            <a:pPr lvl="2">
              <a:lnSpc>
                <a:spcPct val="107000"/>
              </a:lnSpc>
            </a:pPr>
            <a:r>
              <a:rPr lang="en-US" sz="1800" b="0" i="0" dirty="0">
                <a:solidFill>
                  <a:srgbClr val="444444"/>
                </a:solidFill>
                <a:effectLst/>
              </a:rPr>
              <a:t>memory info…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</a:rPr>
              <a:t>This information is stored in variables that are called facts, and they behave just like any other variable.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sz="1800" dirty="0">
              <a:solidFill>
                <a:srgbClr val="444444"/>
              </a:solidFill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DRYRUN: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check whether the playbook is formatted correctly.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ansible-playbook playbookname.yml --check</a:t>
            </a:r>
          </a:p>
        </p:txBody>
      </p:sp>
    </p:spTree>
    <p:extLst>
      <p:ext uri="{BB962C8B-B14F-4D97-AF65-F5344CB8AC3E}">
        <p14:creationId xmlns:p14="http://schemas.microsoft.com/office/powerpoint/2010/main" val="311772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sz="4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Playbook Example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[ansible@ip]$ 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vi task.yml                                                        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[ansible@ip]$ 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ansible-playbook task.yml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0" indent="0">
              <a:lnSpc>
                <a:spcPct val="107000"/>
              </a:lnSpc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65692-C750-4797-9157-97382BA0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4" y="2300965"/>
            <a:ext cx="4284903" cy="1851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950B0-5B99-4E36-9948-BD45138A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89" y="2272113"/>
            <a:ext cx="7154888" cy="36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8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sz="4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Variable in playbooks are very similar to using variables in any programming language.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It helps you to use and assign a value to a variable and use that anywhere in the playbook. One can put conditions around the value of the variables and accordingly use them in the playbook.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Put variables section above tasks so that we define it first and use it later.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184DA-2666-4F75-96D3-CA1AB603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25" y="3648358"/>
            <a:ext cx="8097596" cy="266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Handlers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218432" cy="503237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Handler is exactly same as the task but it will run when called by another task.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Handlers are just like regular tasks in ansible playbook but are only run if the task contains a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notify directive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and also indicates that it changed something. 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E4A65-4EE2-425F-84ED-2E13E227E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0" y="1101744"/>
            <a:ext cx="6835424" cy="2349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8F6EC3-617A-439B-8399-5A96A085B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632" y="3507385"/>
            <a:ext cx="6902480" cy="329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2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Loops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3349101" cy="479711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Sometimes you want to repeat a task multiple times, this is called loop.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Example: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you want to create users on all the nodes in demo group.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0" lv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Note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: if you want to check the user then go</a:t>
            </a:r>
          </a:p>
          <a:p>
            <a:pPr marL="0" lv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to any node and check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cat /etc/passwd</a:t>
            </a:r>
          </a:p>
          <a:p>
            <a:pPr marL="0" lv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file.</a:t>
            </a:r>
            <a:endParaRPr lang="en-IN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27433-6A15-4C91-9608-1052246E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21" y="1825624"/>
            <a:ext cx="7096689" cy="479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Conditionals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Conditionals are used where one needs to run a specific step based on a condition.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0" i="0" dirty="0">
                <a:solidFill>
                  <a:srgbClr val="444444"/>
                </a:solidFill>
                <a:effectLst/>
              </a:rPr>
              <a:t>Sometimes you want to skip a particular command on particular node.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b="0" i="0" dirty="0">
              <a:solidFill>
                <a:srgbClr val="444444"/>
              </a:solidFill>
              <a:effectLst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44444"/>
                </a:solidFill>
              </a:rPr>
              <a:t>Example:</a:t>
            </a:r>
            <a:r>
              <a:rPr lang="en-US" sz="1800" dirty="0">
                <a:solidFill>
                  <a:srgbClr val="444444"/>
                </a:solidFill>
              </a:rPr>
              <a:t> Installing apache server on different O.S nodes.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</a:rPr>
              <a:t>	</a:t>
            </a:r>
            <a:endParaRPr lang="en-IN" sz="18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13436-AF79-4D1A-B3F4-876C0144F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85" y="3689043"/>
            <a:ext cx="62674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3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Ansible Vault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317202" cy="4885894"/>
          </a:xfrm>
        </p:spPr>
        <p:txBody>
          <a:bodyPr>
            <a:normAutofit fontScale="92500"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Ansible allows to keep your sensitive data such as password or keys in encrypted files, rather than a plaintext in your playbooks.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AES256 encryption is used.</a:t>
            </a:r>
            <a:endParaRPr lang="en-US" sz="1800" dirty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/>
          </a:p>
          <a:p>
            <a:pPr lvl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US" sz="1800" b="1" i="0" dirty="0">
                <a:solidFill>
                  <a:srgbClr val="444444"/>
                </a:solidFill>
                <a:effectLst/>
              </a:rPr>
              <a:t>Creating  a new encrypted playbook </a:t>
            </a:r>
            <a:r>
              <a:rPr lang="en-US" sz="1800" b="0" i="0" dirty="0">
                <a:solidFill>
                  <a:srgbClr val="444444"/>
                </a:solidFill>
                <a:effectLst/>
              </a:rPr>
              <a:t>: </a:t>
            </a:r>
            <a:r>
              <a:rPr lang="en-US" sz="1800" dirty="0">
                <a:solidFill>
                  <a:srgbClr val="444444"/>
                </a:solidFill>
              </a:rPr>
              <a:t>a</a:t>
            </a:r>
            <a:r>
              <a:rPr lang="en-US" sz="1800" b="0" i="0" dirty="0">
                <a:solidFill>
                  <a:srgbClr val="444444"/>
                </a:solidFill>
                <a:effectLst/>
              </a:rPr>
              <a:t>nsible-vault create vault.yml</a:t>
            </a:r>
          </a:p>
          <a:p>
            <a:pPr lvl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444444"/>
                </a:solidFill>
              </a:rPr>
              <a:t> </a:t>
            </a:r>
            <a:r>
              <a:rPr lang="en-US" sz="1800" b="1" dirty="0">
                <a:solidFill>
                  <a:srgbClr val="444444"/>
                </a:solidFill>
              </a:rPr>
              <a:t>Edit the encrypted playbook: </a:t>
            </a:r>
            <a:r>
              <a:rPr lang="en-US" sz="1800" dirty="0">
                <a:solidFill>
                  <a:srgbClr val="444444"/>
                </a:solidFill>
              </a:rPr>
              <a:t>a</a:t>
            </a:r>
            <a:r>
              <a:rPr lang="en-US" sz="1800" b="0" i="0" dirty="0">
                <a:solidFill>
                  <a:srgbClr val="444444"/>
                </a:solidFill>
                <a:effectLst/>
              </a:rPr>
              <a:t>nsible-vault edit vault.yml</a:t>
            </a:r>
            <a:endParaRPr lang="en-US" sz="1800" dirty="0">
              <a:solidFill>
                <a:srgbClr val="444444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444444"/>
                </a:solidFill>
              </a:rPr>
              <a:t> </a:t>
            </a:r>
            <a:r>
              <a:rPr lang="en-US" sz="1800" b="1" dirty="0">
                <a:solidFill>
                  <a:srgbClr val="444444"/>
                </a:solidFill>
              </a:rPr>
              <a:t>Change the password: </a:t>
            </a:r>
            <a:r>
              <a:rPr lang="en-US" sz="1800" dirty="0">
                <a:solidFill>
                  <a:srgbClr val="444444"/>
                </a:solidFill>
              </a:rPr>
              <a:t>a</a:t>
            </a:r>
            <a:r>
              <a:rPr lang="en-US" sz="1800" b="0" i="0" dirty="0">
                <a:solidFill>
                  <a:srgbClr val="444444"/>
                </a:solidFill>
                <a:effectLst/>
              </a:rPr>
              <a:t>nsible-vault rekey vault.yml</a:t>
            </a:r>
            <a:endParaRPr lang="en-US" sz="1800" dirty="0">
              <a:solidFill>
                <a:srgbClr val="444444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444444"/>
                </a:solidFill>
              </a:rPr>
              <a:t> Encrypt the existing playbook: </a:t>
            </a:r>
            <a:r>
              <a:rPr lang="en-US" sz="1800" dirty="0">
                <a:solidFill>
                  <a:srgbClr val="444444"/>
                </a:solidFill>
              </a:rPr>
              <a:t>a</a:t>
            </a:r>
            <a:r>
              <a:rPr lang="en-US" sz="1800" b="0" i="0" dirty="0">
                <a:solidFill>
                  <a:srgbClr val="444444"/>
                </a:solidFill>
                <a:effectLst/>
              </a:rPr>
              <a:t>nsible-vault encrypt </a:t>
            </a:r>
            <a:r>
              <a:rPr lang="en-US" sz="1800" dirty="0">
                <a:solidFill>
                  <a:srgbClr val="444444"/>
                </a:solidFill>
              </a:rPr>
              <a:t>test</a:t>
            </a:r>
            <a:r>
              <a:rPr lang="en-US" sz="1800" b="0" i="0" dirty="0">
                <a:solidFill>
                  <a:srgbClr val="444444"/>
                </a:solidFill>
                <a:effectLst/>
              </a:rPr>
              <a:t>.yml</a:t>
            </a:r>
            <a:endParaRPr lang="en-US" sz="1800" dirty="0">
              <a:solidFill>
                <a:srgbClr val="444444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444444"/>
                </a:solidFill>
              </a:rPr>
              <a:t> Decrypt the encrypted playbook: </a:t>
            </a:r>
            <a:r>
              <a:rPr lang="en-US" sz="1800" dirty="0">
                <a:solidFill>
                  <a:srgbClr val="444444"/>
                </a:solidFill>
              </a:rPr>
              <a:t>a</a:t>
            </a:r>
            <a:r>
              <a:rPr lang="en-US" sz="1800" b="0" i="0" dirty="0">
                <a:solidFill>
                  <a:srgbClr val="444444"/>
                </a:solidFill>
                <a:effectLst/>
              </a:rPr>
              <a:t>nsible-vault decrypt test.yml</a:t>
            </a:r>
          </a:p>
          <a:p>
            <a:pPr lvl="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444444"/>
              </a:solidFill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</a:rPr>
              <a:t>	</a:t>
            </a:r>
            <a:endParaRPr lang="en-IN" sz="18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27EFC-36AB-40B8-AA4F-7E694304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429" y="2573445"/>
            <a:ext cx="4838966" cy="28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86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b="1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Roles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</a:rPr>
              <a:t>It is the mechanism of breaking a playbook into multiple files.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</a:rPr>
              <a:t>This simplifies writing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complex playbooks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and it makes them easier to reuse.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</a:rPr>
              <a:t>The breaking of playbook allows you to logically break the playbook into reusable components.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</a:rPr>
              <a:t>Roles are not playbooks. Roles are small functionality which can be independently used but have to be used within playbooks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We can organize playbooks into a directory structure called roles.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</a:rPr>
              <a:t>Adding more and m</a:t>
            </a:r>
            <a:r>
              <a:rPr lang="en-US" sz="1800" dirty="0">
                <a:solidFill>
                  <a:srgbClr val="000000"/>
                </a:solidFill>
              </a:rPr>
              <a:t>ore functionality to a playbook will make it difficult to maintain in a single file.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F0A186F-B761-41AB-9CE3-6404D287066F}"/>
              </a:ext>
            </a:extLst>
          </p:cNvPr>
          <p:cNvGraphicFramePr/>
          <p:nvPr/>
        </p:nvGraphicFramePr>
        <p:xfrm>
          <a:off x="2529342" y="4210402"/>
          <a:ext cx="6632413" cy="1684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95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 of Role directory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i="0" dirty="0">
                <a:solidFill>
                  <a:srgbClr val="000000"/>
                </a:solidFill>
                <a:effectLst/>
              </a:rPr>
              <a:t>Default: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It stores the data about role/application default variable. For ex: If you want to run to port 80 or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8080 then variables need to define in this path.</a:t>
            </a:r>
          </a:p>
          <a:p>
            <a:pPr algn="just"/>
            <a:r>
              <a:rPr lang="en-US" sz="1800" b="1" dirty="0">
                <a:solidFill>
                  <a:srgbClr val="000000"/>
                </a:solidFill>
              </a:rPr>
              <a:t>Files: </a:t>
            </a:r>
            <a:r>
              <a:rPr lang="en-US" sz="1800" dirty="0">
                <a:solidFill>
                  <a:srgbClr val="000000"/>
                </a:solidFill>
              </a:rPr>
              <a:t>It contains the files needed to be transferred to remote VM. </a:t>
            </a:r>
          </a:p>
          <a:p>
            <a:pPr algn="just"/>
            <a:r>
              <a:rPr lang="en-US" sz="1800" b="1" i="0" dirty="0">
                <a:solidFill>
                  <a:srgbClr val="000000"/>
                </a:solidFill>
                <a:effectLst/>
              </a:rPr>
              <a:t>Handlers: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They are trigger or tasks. </a:t>
            </a:r>
            <a:r>
              <a:rPr lang="en-US" sz="1800" dirty="0">
                <a:solidFill>
                  <a:srgbClr val="000000"/>
                </a:solidFill>
              </a:rPr>
              <a:t>Used to store all the handlers.</a:t>
            </a:r>
          </a:p>
          <a:p>
            <a:pPr algn="just"/>
            <a:r>
              <a:rPr lang="en-US" sz="1800" b="1" dirty="0">
                <a:solidFill>
                  <a:srgbClr val="000000"/>
                </a:solidFill>
              </a:rPr>
              <a:t>Meta</a:t>
            </a:r>
            <a:r>
              <a:rPr lang="en-US" sz="1800" dirty="0">
                <a:solidFill>
                  <a:srgbClr val="000000"/>
                </a:solidFill>
              </a:rPr>
              <a:t>: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The meta-directory is supposed to have information about the author and role dependencies.</a:t>
            </a:r>
            <a:endParaRPr lang="en-US" sz="1800" dirty="0">
              <a:solidFill>
                <a:srgbClr val="000000"/>
              </a:solidFill>
            </a:endParaRPr>
          </a:p>
          <a:p>
            <a:pPr algn="just"/>
            <a:r>
              <a:rPr lang="en-US" sz="1800" b="1" i="0" dirty="0">
                <a:solidFill>
                  <a:srgbClr val="000000"/>
                </a:solidFill>
                <a:effectLst/>
              </a:rPr>
              <a:t>Tasks: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It contains all the tasks in the playbook.</a:t>
            </a:r>
          </a:p>
          <a:p>
            <a:pPr algn="just"/>
            <a:r>
              <a:rPr lang="en-US" sz="1800" b="1" dirty="0">
                <a:solidFill>
                  <a:srgbClr val="000000"/>
                </a:solidFill>
              </a:rPr>
              <a:t>Vars: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all the variables used by the role will be defined.</a:t>
            </a:r>
          </a:p>
        </p:txBody>
      </p:sp>
    </p:spTree>
    <p:extLst>
      <p:ext uri="{BB962C8B-B14F-4D97-AF65-F5344CB8AC3E}">
        <p14:creationId xmlns:p14="http://schemas.microsoft.com/office/powerpoint/2010/main" val="41012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Why Ansible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953" y="1846555"/>
            <a:ext cx="10261847" cy="4330407"/>
          </a:xfrm>
        </p:spPr>
        <p:txBody>
          <a:bodyPr>
            <a:no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open source, IT configuration management, deployment and orchestration tool.  </a:t>
            </a: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(This means with help of single command we can update multiple servers instead of doing manually)</a:t>
            </a:r>
          </a:p>
          <a:p>
            <a:r>
              <a:rPr lang="en-US" sz="1800" dirty="0"/>
              <a:t>It works on </a:t>
            </a:r>
            <a:r>
              <a:rPr lang="en-US" sz="1800" b="1" dirty="0"/>
              <a:t>Push based mechanism </a:t>
            </a:r>
            <a:r>
              <a:rPr lang="en-US" sz="1800" dirty="0"/>
              <a:t>where server pushes the updates on the machines.</a:t>
            </a:r>
          </a:p>
          <a:p>
            <a:r>
              <a:rPr lang="en-US" sz="1800" b="1" dirty="0"/>
              <a:t>Agent-less</a:t>
            </a:r>
            <a:r>
              <a:rPr lang="en-US" sz="1800" dirty="0"/>
              <a:t> – No need for agent installation and management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uses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YAML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[Yet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nother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arkup Language].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YAML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works on key-value pair.</a:t>
            </a:r>
            <a:endParaRPr lang="en-US" sz="1800" dirty="0"/>
          </a:p>
          <a:p>
            <a:r>
              <a:rPr lang="en-US" sz="1800" b="1" dirty="0"/>
              <a:t>Secure</a:t>
            </a:r>
            <a:r>
              <a:rPr lang="en-US" sz="1800" dirty="0"/>
              <a:t>: It uses ssh keys to connect to its clients.</a:t>
            </a:r>
          </a:p>
          <a:p>
            <a:r>
              <a:rPr lang="en-US" sz="1800" dirty="0"/>
              <a:t>Highly Flexible, Simple and human readable.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Can use this tool whether the servers are on premises or on cloud.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It turns your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code into infrastructure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Ansible Tower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: GUI based.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>
              <a:lnSpc>
                <a:spcPct val="107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1277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112BBA-E4EC-4E8E-B64C-90A8FD585CEB}"/>
              </a:ext>
            </a:extLst>
          </p:cNvPr>
          <p:cNvSpPr/>
          <p:nvPr/>
        </p:nvSpPr>
        <p:spPr>
          <a:xfrm>
            <a:off x="882614" y="2001013"/>
            <a:ext cx="4277524" cy="239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990" y="319599"/>
            <a:ext cx="10518560" cy="1272460"/>
          </a:xfrm>
        </p:spPr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B867AE-9412-4934-BA4A-DC83D85F0E5C}"/>
              </a:ext>
            </a:extLst>
          </p:cNvPr>
          <p:cNvSpPr/>
          <p:nvPr/>
        </p:nvSpPr>
        <p:spPr>
          <a:xfrm>
            <a:off x="1170523" y="2370345"/>
            <a:ext cx="1270836" cy="1781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CF3E96-6D6E-4922-9BDD-F4F480DC8727}"/>
              </a:ext>
            </a:extLst>
          </p:cNvPr>
          <p:cNvSpPr/>
          <p:nvPr/>
        </p:nvSpPr>
        <p:spPr>
          <a:xfrm>
            <a:off x="3312320" y="2326267"/>
            <a:ext cx="1668054" cy="1871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WeW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8B8678-DEB4-4425-85CE-FD84EF7633ED}"/>
              </a:ext>
            </a:extLst>
          </p:cNvPr>
          <p:cNvSpPr/>
          <p:nvPr/>
        </p:nvSpPr>
        <p:spPr>
          <a:xfrm>
            <a:off x="3532865" y="2703992"/>
            <a:ext cx="1240707" cy="1361981"/>
          </a:xfrm>
          <a:prstGeom prst="rect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D39931-DB05-4A31-8351-F78E3C5A2943}"/>
              </a:ext>
            </a:extLst>
          </p:cNvPr>
          <p:cNvSpPr/>
          <p:nvPr/>
        </p:nvSpPr>
        <p:spPr>
          <a:xfrm>
            <a:off x="3666335" y="2886987"/>
            <a:ext cx="958370" cy="199593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Tasks</a:t>
            </a:r>
            <a:endParaRPr lang="en-IN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ED9DE-C15D-4240-A275-28EB8B611891}"/>
              </a:ext>
            </a:extLst>
          </p:cNvPr>
          <p:cNvSpPr/>
          <p:nvPr/>
        </p:nvSpPr>
        <p:spPr>
          <a:xfrm>
            <a:off x="3692969" y="3291658"/>
            <a:ext cx="902165" cy="172359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Handlers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2B7BF-5326-4893-B169-39A7F676BBAF}"/>
              </a:ext>
            </a:extLst>
          </p:cNvPr>
          <p:cNvSpPr/>
          <p:nvPr/>
        </p:nvSpPr>
        <p:spPr>
          <a:xfrm>
            <a:off x="3704784" y="3677576"/>
            <a:ext cx="902165" cy="172359"/>
          </a:xfrm>
          <a:prstGeom prst="rect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Vars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456F9-DA8E-4474-9CD7-7568A88EF9FB}"/>
              </a:ext>
            </a:extLst>
          </p:cNvPr>
          <p:cNvSpPr txBox="1"/>
          <p:nvPr/>
        </p:nvSpPr>
        <p:spPr>
          <a:xfrm flipH="1">
            <a:off x="3671649" y="2352763"/>
            <a:ext cx="148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Webserver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37ABDE-3D18-4E05-9727-C419761D6986}"/>
              </a:ext>
            </a:extLst>
          </p:cNvPr>
          <p:cNvSpPr txBox="1"/>
          <p:nvPr/>
        </p:nvSpPr>
        <p:spPr>
          <a:xfrm flipH="1">
            <a:off x="3950187" y="1983431"/>
            <a:ext cx="90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Roles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E9FD79-9CDA-4922-B0E2-C4DEBFE5EE22}"/>
              </a:ext>
            </a:extLst>
          </p:cNvPr>
          <p:cNvSpPr txBox="1"/>
          <p:nvPr/>
        </p:nvSpPr>
        <p:spPr>
          <a:xfrm flipH="1">
            <a:off x="1268391" y="2001013"/>
            <a:ext cx="148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master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sz="1400" dirty="0">
                <a:solidFill>
                  <a:schemeClr val="bg1"/>
                </a:solidFill>
              </a:rPr>
              <a:t>yml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A9C477-3F96-4910-A24A-79EC07549C2A}"/>
              </a:ext>
            </a:extLst>
          </p:cNvPr>
          <p:cNvSpPr txBox="1"/>
          <p:nvPr/>
        </p:nvSpPr>
        <p:spPr>
          <a:xfrm>
            <a:off x="1222672" y="2618921"/>
            <a:ext cx="148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Targets</a:t>
            </a:r>
          </a:p>
          <a:p>
            <a:r>
              <a:rPr lang="en-US" sz="1200" dirty="0"/>
              <a:t>Roles</a:t>
            </a:r>
          </a:p>
          <a:p>
            <a:r>
              <a:rPr lang="en-US" sz="1200" dirty="0"/>
              <a:t>    - Webserver</a:t>
            </a:r>
            <a:endParaRPr lang="en-IN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35081C5-F7AE-4E12-9720-5DBC70F6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767" y="1047565"/>
            <a:ext cx="3009900" cy="52473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81AAF-4BA9-430C-9AEF-A79779176ACE}"/>
              </a:ext>
            </a:extLst>
          </p:cNvPr>
          <p:cNvSpPr txBox="1"/>
          <p:nvPr/>
        </p:nvSpPr>
        <p:spPr>
          <a:xfrm>
            <a:off x="882614" y="1631681"/>
            <a:ext cx="127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playbook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FDB51-31D1-4058-8754-F91696AA0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97" y="4575186"/>
            <a:ext cx="4763231" cy="207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6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F9C305-97B2-4D4F-9FCB-241D81D0B87B}"/>
              </a:ext>
            </a:extLst>
          </p:cNvPr>
          <p:cNvSpPr/>
          <p:nvPr/>
        </p:nvSpPr>
        <p:spPr>
          <a:xfrm>
            <a:off x="3273395" y="2638866"/>
            <a:ext cx="548541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892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6A68-9AA0-4663-889C-FA9EFF177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9CE0C-7A91-40D3-BD50-23976E35B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49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Terms used in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Ansible Server: </a:t>
            </a:r>
            <a:r>
              <a:rPr lang="en-US" sz="1800" dirty="0"/>
              <a:t>The machine where ansible is installed  and from which all the tasks and playbooks will run.</a:t>
            </a:r>
          </a:p>
          <a:p>
            <a:r>
              <a:rPr lang="en-US" sz="1800" b="1" dirty="0"/>
              <a:t>Module: </a:t>
            </a:r>
            <a:r>
              <a:rPr lang="en-US" sz="1800" dirty="0"/>
              <a:t>command or set of similar commands meant to be executed on the client side.</a:t>
            </a:r>
            <a:endParaRPr lang="en-US" sz="1800" b="1" dirty="0"/>
          </a:p>
          <a:p>
            <a:r>
              <a:rPr lang="en-US" sz="1800" b="1" dirty="0"/>
              <a:t>Task: </a:t>
            </a:r>
            <a:r>
              <a:rPr lang="en-US" sz="1800" dirty="0"/>
              <a:t>It is a single procedure to be completed.</a:t>
            </a:r>
            <a:endParaRPr lang="en-US" sz="1800" b="1" dirty="0"/>
          </a:p>
          <a:p>
            <a:r>
              <a:rPr lang="en-US" sz="1800" b="1" dirty="0"/>
              <a:t>Role: </a:t>
            </a:r>
            <a:r>
              <a:rPr lang="en-US" sz="1800" dirty="0"/>
              <a:t>A way of organizing tasks and related files.</a:t>
            </a:r>
            <a:endParaRPr lang="en-US" sz="1800" b="1" dirty="0"/>
          </a:p>
          <a:p>
            <a:r>
              <a:rPr lang="en-US" sz="1800" b="1" dirty="0"/>
              <a:t>Fact: </a:t>
            </a:r>
            <a:r>
              <a:rPr lang="en-US" sz="1800" dirty="0"/>
              <a:t>Information fetched from the client machine with gather-fact operation.</a:t>
            </a:r>
          </a:p>
          <a:p>
            <a:r>
              <a:rPr lang="en-US" sz="1800" b="1" dirty="0"/>
              <a:t>Inventory: </a:t>
            </a:r>
            <a:r>
              <a:rPr lang="en-US" sz="1800" dirty="0"/>
              <a:t>File containing data about Ansible client machines.</a:t>
            </a:r>
          </a:p>
          <a:p>
            <a:r>
              <a:rPr lang="en-US" sz="1800" b="1" dirty="0"/>
              <a:t>Play:</a:t>
            </a:r>
            <a:r>
              <a:rPr lang="en-US" sz="1800" dirty="0"/>
              <a:t> Execution of playbook.</a:t>
            </a:r>
          </a:p>
          <a:p>
            <a:r>
              <a:rPr lang="en-US" sz="1800" b="1" dirty="0"/>
              <a:t>Handler</a:t>
            </a:r>
            <a:r>
              <a:rPr lang="en-US" sz="1800" dirty="0"/>
              <a:t>: Task which is completed only if the notifier is present.</a:t>
            </a:r>
          </a:p>
          <a:p>
            <a:r>
              <a:rPr lang="en-US" sz="1800" b="1" dirty="0"/>
              <a:t>Notifier: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Section attributed to a task which calls a handler if the output is changed</a:t>
            </a:r>
            <a:endParaRPr lang="en-US" sz="1800" b="1" dirty="0"/>
          </a:p>
          <a:p>
            <a:r>
              <a:rPr lang="en-US" sz="1800" b="1" dirty="0"/>
              <a:t>Playbook: </a:t>
            </a:r>
            <a:r>
              <a:rPr lang="en-US" sz="1800" dirty="0"/>
              <a:t>It consist of code in YAML format, which describes tasks to be executed.</a:t>
            </a:r>
          </a:p>
          <a:p>
            <a:r>
              <a:rPr lang="en-US" sz="1800" b="1" dirty="0"/>
              <a:t>Host: </a:t>
            </a:r>
            <a:r>
              <a:rPr lang="en-US" sz="1800" dirty="0"/>
              <a:t>Nodes which are automated by Ansible server.</a:t>
            </a:r>
          </a:p>
        </p:txBody>
      </p:sp>
    </p:spTree>
    <p:extLst>
      <p:ext uri="{BB962C8B-B14F-4D97-AF65-F5344CB8AC3E}">
        <p14:creationId xmlns:p14="http://schemas.microsoft.com/office/powerpoint/2010/main" val="173367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577619"/>
          </a:xfrm>
        </p:spPr>
        <p:txBody>
          <a:bodyPr>
            <a:normAutofit/>
          </a:bodyPr>
          <a:lstStyle/>
          <a:p>
            <a:r>
              <a:rPr lang="en-US" sz="2800" u="sng" dirty="0"/>
              <a:t>Push Mechanism(Ansible)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6EF5AF-F809-4DFC-83D8-C1A2FD251B1E}"/>
              </a:ext>
            </a:extLst>
          </p:cNvPr>
          <p:cNvSpPr/>
          <p:nvPr/>
        </p:nvSpPr>
        <p:spPr>
          <a:xfrm>
            <a:off x="2619716" y="4631972"/>
            <a:ext cx="1460780" cy="132556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EBC64-D1BB-4DF1-8148-6521B8534DA8}"/>
              </a:ext>
            </a:extLst>
          </p:cNvPr>
          <p:cNvSpPr/>
          <p:nvPr/>
        </p:nvSpPr>
        <p:spPr>
          <a:xfrm>
            <a:off x="5190004" y="4631972"/>
            <a:ext cx="1606858" cy="132556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9CE30-C0DD-4D59-B385-807A375EDF63}"/>
              </a:ext>
            </a:extLst>
          </p:cNvPr>
          <p:cNvSpPr/>
          <p:nvPr/>
        </p:nvSpPr>
        <p:spPr>
          <a:xfrm>
            <a:off x="9017759" y="3816099"/>
            <a:ext cx="1606857" cy="56995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5110A3-918D-43FB-B061-9E225F44BB8E}"/>
              </a:ext>
            </a:extLst>
          </p:cNvPr>
          <p:cNvSpPr/>
          <p:nvPr/>
        </p:nvSpPr>
        <p:spPr>
          <a:xfrm>
            <a:off x="9017759" y="5648889"/>
            <a:ext cx="1606858" cy="57761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6FCDE1-BDB3-42EC-89AE-C8946462F72B}"/>
              </a:ext>
            </a:extLst>
          </p:cNvPr>
          <p:cNvSpPr/>
          <p:nvPr/>
        </p:nvSpPr>
        <p:spPr>
          <a:xfrm>
            <a:off x="9017759" y="4717134"/>
            <a:ext cx="1606858" cy="57761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3E07CD-5A79-49E9-A9BB-CD305D127DA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796862" y="4101075"/>
            <a:ext cx="2220897" cy="91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62A2ED-0A9D-41A4-AF6C-94C0F67257F3}"/>
              </a:ext>
            </a:extLst>
          </p:cNvPr>
          <p:cNvCxnSpPr>
            <a:cxnSpLocks/>
          </p:cNvCxnSpPr>
          <p:nvPr/>
        </p:nvCxnSpPr>
        <p:spPr>
          <a:xfrm flipV="1">
            <a:off x="6815603" y="5016140"/>
            <a:ext cx="2202156" cy="2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03A058-380A-451E-ADB4-1BF5A6F8508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796862" y="5063864"/>
            <a:ext cx="2220897" cy="87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7E898-B530-4960-8B20-9C06B84D2441}"/>
              </a:ext>
            </a:extLst>
          </p:cNvPr>
          <p:cNvSpPr/>
          <p:nvPr/>
        </p:nvSpPr>
        <p:spPr>
          <a:xfrm>
            <a:off x="2793879" y="4926591"/>
            <a:ext cx="1067035" cy="7603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CookBook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A23BC-2304-43F9-806C-3E1E73F7778B}"/>
              </a:ext>
            </a:extLst>
          </p:cNvPr>
          <p:cNvSpPr txBox="1"/>
          <p:nvPr/>
        </p:nvSpPr>
        <p:spPr>
          <a:xfrm flipH="1">
            <a:off x="2584437" y="5968842"/>
            <a:ext cx="1643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Chef-workstation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C32A0-F6AD-46D4-A9E1-00C05E742A3A}"/>
              </a:ext>
            </a:extLst>
          </p:cNvPr>
          <p:cNvSpPr txBox="1"/>
          <p:nvPr/>
        </p:nvSpPr>
        <p:spPr>
          <a:xfrm flipH="1">
            <a:off x="5406030" y="5580850"/>
            <a:ext cx="1312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Chef-server</a:t>
            </a:r>
            <a:endParaRPr lang="en-IN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A7FA93-08CF-4B2F-A5E9-F386C8F0C95E}"/>
              </a:ext>
            </a:extLst>
          </p:cNvPr>
          <p:cNvSpPr txBox="1"/>
          <p:nvPr/>
        </p:nvSpPr>
        <p:spPr>
          <a:xfrm flipH="1">
            <a:off x="9083562" y="3957915"/>
            <a:ext cx="983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Node 1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677555-F982-4F4D-AFA3-AAB6EBDDC0AD}"/>
              </a:ext>
            </a:extLst>
          </p:cNvPr>
          <p:cNvSpPr txBox="1"/>
          <p:nvPr/>
        </p:nvSpPr>
        <p:spPr>
          <a:xfrm flipH="1">
            <a:off x="9227442" y="4833693"/>
            <a:ext cx="912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2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22042B-CA6D-4327-83BF-8FF879E92CB9}"/>
              </a:ext>
            </a:extLst>
          </p:cNvPr>
          <p:cNvSpPr txBox="1"/>
          <p:nvPr/>
        </p:nvSpPr>
        <p:spPr>
          <a:xfrm flipH="1">
            <a:off x="9227442" y="5734738"/>
            <a:ext cx="936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3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244E7B-D6E6-4535-9530-ADA03C5E8F34}"/>
              </a:ext>
            </a:extLst>
          </p:cNvPr>
          <p:cNvSpPr txBox="1"/>
          <p:nvPr/>
        </p:nvSpPr>
        <p:spPr>
          <a:xfrm flipH="1">
            <a:off x="10164035" y="5957535"/>
            <a:ext cx="46058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Ohia</a:t>
            </a:r>
            <a:endParaRPr lang="en-IN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8C344C-B163-4B97-9975-2A59B39DE3AD}"/>
              </a:ext>
            </a:extLst>
          </p:cNvPr>
          <p:cNvSpPr/>
          <p:nvPr/>
        </p:nvSpPr>
        <p:spPr>
          <a:xfrm>
            <a:off x="2995195" y="5098665"/>
            <a:ext cx="559955" cy="196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Recipe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C3011F-FBF7-494C-ABDC-3D339EA78D3D}"/>
              </a:ext>
            </a:extLst>
          </p:cNvPr>
          <p:cNvCxnSpPr>
            <a:cxnSpLocks/>
          </p:cNvCxnSpPr>
          <p:nvPr/>
        </p:nvCxnSpPr>
        <p:spPr>
          <a:xfrm>
            <a:off x="4113434" y="5121902"/>
            <a:ext cx="1025305" cy="1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FE0875-CCF1-4763-8B24-C5B2CC6B9069}"/>
              </a:ext>
            </a:extLst>
          </p:cNvPr>
          <p:cNvSpPr txBox="1"/>
          <p:nvPr/>
        </p:nvSpPr>
        <p:spPr>
          <a:xfrm flipH="1">
            <a:off x="9018860" y="3525665"/>
            <a:ext cx="1605755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Chef-client (Agent)</a:t>
            </a:r>
            <a:endParaRPr lang="en-IN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C50BF5-EB6E-4D7D-8E59-A6E6BEAF672F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6796864" y="3648776"/>
            <a:ext cx="2221996" cy="106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C627B03-D64B-4EBE-9A74-CF8309FBB451}"/>
              </a:ext>
            </a:extLst>
          </p:cNvPr>
          <p:cNvSpPr txBox="1"/>
          <p:nvPr/>
        </p:nvSpPr>
        <p:spPr>
          <a:xfrm>
            <a:off x="977571" y="355584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latin typeface="+mj-lt"/>
              </a:rPr>
              <a:t>Pull Mechanism (Chef) </a:t>
            </a:r>
            <a:endParaRPr lang="en-IN" sz="2800" u="sng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C00CF4-3F89-418F-89BB-E0E212F9CCCA}"/>
              </a:ext>
            </a:extLst>
          </p:cNvPr>
          <p:cNvSpPr txBox="1"/>
          <p:nvPr/>
        </p:nvSpPr>
        <p:spPr>
          <a:xfrm flipH="1">
            <a:off x="4185991" y="4914317"/>
            <a:ext cx="921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Knife (CLI Tool)</a:t>
            </a:r>
            <a:endParaRPr lang="en-IN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B75962-4983-4BA4-8E76-346A29AA2C1D}"/>
              </a:ext>
            </a:extLst>
          </p:cNvPr>
          <p:cNvSpPr txBox="1"/>
          <p:nvPr/>
        </p:nvSpPr>
        <p:spPr>
          <a:xfrm flipH="1">
            <a:off x="10184844" y="5059908"/>
            <a:ext cx="46058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Ohia</a:t>
            </a:r>
            <a:endParaRPr lang="en-IN" sz="1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FD0022A-245D-4926-A996-54C8C13ECA82}"/>
              </a:ext>
            </a:extLst>
          </p:cNvPr>
          <p:cNvSpPr txBox="1"/>
          <p:nvPr/>
        </p:nvSpPr>
        <p:spPr>
          <a:xfrm flipH="1">
            <a:off x="10164035" y="4151206"/>
            <a:ext cx="46058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Ohia</a:t>
            </a:r>
            <a:endParaRPr lang="en-IN" sz="1000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8D6CE62-5B4E-41C8-A536-750C7A98E85D}"/>
              </a:ext>
            </a:extLst>
          </p:cNvPr>
          <p:cNvGraphicFramePr/>
          <p:nvPr/>
        </p:nvGraphicFramePr>
        <p:xfrm>
          <a:off x="2032000" y="666403"/>
          <a:ext cx="7673066" cy="2840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D9EF2F-099F-44BD-BFB0-DE5FFAEBFE52}"/>
              </a:ext>
            </a:extLst>
          </p:cNvPr>
          <p:cNvSpPr/>
          <p:nvPr/>
        </p:nvSpPr>
        <p:spPr>
          <a:xfrm rot="3805481">
            <a:off x="6127833" y="1062612"/>
            <a:ext cx="110887" cy="125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0C39C82-AF7C-4D26-A506-A6D3F9D02F09}"/>
              </a:ext>
            </a:extLst>
          </p:cNvPr>
          <p:cNvSpPr/>
          <p:nvPr/>
        </p:nvSpPr>
        <p:spPr>
          <a:xfrm rot="5400000">
            <a:off x="6102682" y="2022878"/>
            <a:ext cx="110887" cy="125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84E6B40-A476-417F-88A4-AE79140BBA22}"/>
              </a:ext>
            </a:extLst>
          </p:cNvPr>
          <p:cNvSpPr/>
          <p:nvPr/>
        </p:nvSpPr>
        <p:spPr>
          <a:xfrm rot="7053464">
            <a:off x="6113036" y="2983146"/>
            <a:ext cx="110887" cy="125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80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049253" cy="4438817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It is the description of the nodes that can be accessed by Ansible server.</a:t>
            </a:r>
          </a:p>
          <a:p>
            <a:r>
              <a:rPr lang="en-US" sz="1400" dirty="0"/>
              <a:t>Inventory is described by configuration file whose default location is /etc/ansible/hosts.</a:t>
            </a:r>
          </a:p>
          <a:p>
            <a:r>
              <a:rPr lang="en-US" sz="1400" dirty="0"/>
              <a:t>It lists either the ip address or hostname of each nodes that is accessible by ansible server.</a:t>
            </a:r>
          </a:p>
          <a:p>
            <a:r>
              <a:rPr lang="en-US" sz="1400" dirty="0"/>
              <a:t>Each host is assigned to a group.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u="sng" dirty="0"/>
              <a:t>Note:</a:t>
            </a:r>
          </a:p>
          <a:p>
            <a:pPr marL="0" indent="0">
              <a:buNone/>
            </a:pPr>
            <a:r>
              <a:rPr lang="en-US" sz="1400" dirty="0"/>
              <a:t>Whenever we install Ansible server package 2 files are created: </a:t>
            </a:r>
          </a:p>
          <a:p>
            <a:r>
              <a:rPr lang="en-US" sz="1400" dirty="0"/>
              <a:t>/etc/ansible/hosts</a:t>
            </a:r>
          </a:p>
          <a:p>
            <a:r>
              <a:rPr lang="en-US" sz="1400" dirty="0"/>
              <a:t>/etc/ansible/ansible.cfg</a:t>
            </a:r>
          </a:p>
          <a:p>
            <a:pPr marL="0" indent="0">
              <a:buNone/>
            </a:pPr>
            <a:r>
              <a:rPr lang="en-US" sz="1400" dirty="0"/>
              <a:t>We create groups in the host file and list the private Ip’s or hostname of the nodes.</a:t>
            </a:r>
          </a:p>
          <a:p>
            <a:pPr marL="0" indent="0">
              <a:buNone/>
            </a:pPr>
            <a:r>
              <a:rPr lang="en-US" sz="1400" dirty="0"/>
              <a:t>To enable ssh connection b/w nodes and server we need to make some changes in  /etc/ssh/</a:t>
            </a:r>
            <a:r>
              <a:rPr lang="en-US" sz="1400" dirty="0" err="1"/>
              <a:t>sshd_confg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693BFB-C7D5-4133-9233-9EACC8FE2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4"/>
            <a:ext cx="5409229" cy="64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3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ways to push codes from server to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6495" cy="4667250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Adhoc commands (simple Linux command).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 -written in YAML (to run one single command)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Playbooks- written in YAML (combination of module)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0"/>
              </a:spcAft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ADHOC COMMANDS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These commands can be run individually to perform quick functions.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These are not used for configuration management and deployment, because these commands are of one-time usage.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The ansible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dhoc command uses the /usr/bin/ansible cli to automate single task.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there is no idempotency.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Example: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[ansible@ip]$ ansible demo -a “ls”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                 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[ansible@ip]$ ansible all  -a “touch file1”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                  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[ansible@ip]$ ansible demo -a “sudo yum install httpd -y”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                   [ansible@ip]$ ansible demo –ba “yum remove httpd -y”</a:t>
            </a:r>
          </a:p>
        </p:txBody>
      </p:sp>
    </p:spTree>
    <p:extLst>
      <p:ext uri="{BB962C8B-B14F-4D97-AF65-F5344CB8AC3E}">
        <p14:creationId xmlns:p14="http://schemas.microsoft.com/office/powerpoint/2010/main" val="244043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4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dempotency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90221" cy="4351338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No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repetition of the same task which is already done.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source-serif-pro"/>
              </a:rPr>
              <a:t>Idempotence is present in almost all modules of Ansible.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This saves CPU time.</a:t>
            </a:r>
          </a:p>
          <a:p>
            <a:pPr marL="0" indent="0">
              <a:lnSpc>
                <a:spcPct val="107000"/>
              </a:lnSpc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idempotency is achieved in module and playbook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endParaRPr lang="en-IN" sz="18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when a playbook is run then a setup module is executed itself. It checks with the nodes if the package is present on those nodes or not. This set up module helps to achieve idempotency.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Set up module gives the information about the current configuration of the nodes like location, IP address, file, folders etc.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It runs in the background continuously.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131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sz="4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Ansible Modules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Ansible ships with a number of modules called module library that can be executed directly on remote host via playbooks.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These are Predefined commands which are ship when we install ansible server package.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Your library of module can reside on any machine and there are no servers, daemons or database required.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To execute a module we need to mention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-m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in command.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Examples: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[ansible@ip]$ ansible demo –b –m yum  -a “pkg=httpd state=present”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	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[ansible@ip]$ ansible demo –b –m user  -a “name= rajesh”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**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Note: install=pr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esent, uninstall=absent, update=latest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896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sz="4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Ansible Playbook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504154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Written in YAML format.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It is humans readable data serialization language.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It is like a file where your write codes which consists of variables, tasks, handlers, files, templates and roles.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Each playbook consist of one or more modules in a list.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Playbooks are divided into many sections like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Target Section: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Defines the host against which the playbook tasks has to be executed.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Variable 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ection: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Define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 variables.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Task Section: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List of all the module or tasks that we need to run in an  orde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BA46A-3046-4EF6-B444-4B49B68B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297" y="1833142"/>
            <a:ext cx="2971800" cy="38396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6C174D-8E4E-4DE6-8AC2-6D053DE1E051}"/>
              </a:ext>
            </a:extLst>
          </p:cNvPr>
          <p:cNvSpPr/>
          <p:nvPr/>
        </p:nvSpPr>
        <p:spPr>
          <a:xfrm>
            <a:off x="8324296" y="1518082"/>
            <a:ext cx="3497802" cy="4504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9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1695</Words>
  <Application>Microsoft Office PowerPoint</Application>
  <PresentationFormat>Widescreen</PresentationFormat>
  <Paragraphs>214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Source Sans Pro</vt:lpstr>
      <vt:lpstr>source-serif-pro</vt:lpstr>
      <vt:lpstr>Symbol</vt:lpstr>
      <vt:lpstr>Wingdings</vt:lpstr>
      <vt:lpstr>Office Theme</vt:lpstr>
      <vt:lpstr>Introduction to Ansible</vt:lpstr>
      <vt:lpstr>Why Ansible ?</vt:lpstr>
      <vt:lpstr>Terms used in Ansible</vt:lpstr>
      <vt:lpstr>Push Mechanism(Ansible)</vt:lpstr>
      <vt:lpstr>Inventory</vt:lpstr>
      <vt:lpstr>3 ways to push codes from server to nodes</vt:lpstr>
      <vt:lpstr>Idempotency</vt:lpstr>
      <vt:lpstr>Ansible Modules</vt:lpstr>
      <vt:lpstr>Ansible Playbook</vt:lpstr>
      <vt:lpstr>YAML (Yet Another Markup Language)</vt:lpstr>
      <vt:lpstr>Facts</vt:lpstr>
      <vt:lpstr>Playbook Example</vt:lpstr>
      <vt:lpstr>Variables</vt:lpstr>
      <vt:lpstr>Handlers</vt:lpstr>
      <vt:lpstr>Loops</vt:lpstr>
      <vt:lpstr>Conditionals</vt:lpstr>
      <vt:lpstr>Ansible Vault</vt:lpstr>
      <vt:lpstr>Roles</vt:lpstr>
      <vt:lpstr>Types of Role directory</vt:lpstr>
      <vt:lpstr>Example: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Ansible</dc:title>
  <dc:creator>rajesh kumar</dc:creator>
  <cp:lastModifiedBy>rajesh kumar</cp:lastModifiedBy>
  <cp:revision>1</cp:revision>
  <dcterms:created xsi:type="dcterms:W3CDTF">2023-05-29T04:57:08Z</dcterms:created>
  <dcterms:modified xsi:type="dcterms:W3CDTF">2023-05-30T05:21:38Z</dcterms:modified>
</cp:coreProperties>
</file>