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>
        <p:scale>
          <a:sx n="137" d="100"/>
          <a:sy n="137" d="100"/>
        </p:scale>
        <p:origin x="-6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1ED9-DD63-1606-DCF9-0A63133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971E4-81FE-027C-D23A-1570477A9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D754-4F64-D9DA-1BCB-7876D50C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875-C5A6-E646-A884-A2C21E465D7D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66DC-D9C2-3BB6-5580-E5A324D7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14C1-6F4E-70E7-BF92-B8310ED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B1E-CB80-5C45-9324-71D1E929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2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C65F-2A95-79D0-F086-48212934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57B9C-CF68-75EF-E45F-48245B27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E06C-C840-47A8-7806-33E60BB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875-C5A6-E646-A884-A2C21E465D7D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DE789-6178-233B-46EF-8BE530A5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5A5B-EC1F-CB6B-8BBD-765ECAF5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B1E-CB80-5C45-9324-71D1E929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7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15077-F3E9-42B9-C695-3B8BE3AC0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2D301-495A-E5C5-0636-7C99C5D2C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541A-3D9F-F91E-4E9F-26D0176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875-C5A6-E646-A884-A2C21E465D7D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2FE3-1AEF-3E71-F7C9-46E73305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96A8-8A3D-0C21-094F-CC570D11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B1E-CB80-5C45-9324-71D1E929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C9F9-679E-8B9C-2173-6529127E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C2F9-E455-6374-D3A8-E75715E2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F2A6E-F792-F677-37F7-8BA8439F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875-C5A6-E646-A884-A2C21E465D7D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FBD7-B9A4-431B-7CB1-6D312D11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095A5-9E3A-979E-D966-4EB2CCC6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B1E-CB80-5C45-9324-71D1E929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75AD-B8DC-B377-AB61-125F545E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6BB6D-C824-4D18-3F83-C6B05376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2CC3F-4E1B-EDD9-959F-A738852A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875-C5A6-E646-A884-A2C21E465D7D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B501-5881-6B43-1818-5D86DB84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8AEE-4EFE-EC0C-1389-CCB23AD8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B1E-CB80-5C45-9324-71D1E929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9921-0F15-7770-A327-B8CFD7FA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B76E-24FB-6302-B04F-827E3BED6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0FFA6-CCE2-3137-D65C-10DFACC0B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69944-B90D-7AB0-BA46-659EBC97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875-C5A6-E646-A884-A2C21E465D7D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1EA9B-D2FE-46EB-928C-A4D59E4D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ECDC-5AA0-151B-A83D-D178502D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B1E-CB80-5C45-9324-71D1E929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4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9629-CFC2-14CF-8DCC-DC677716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C5B9-7262-60FB-21D3-023AE2BFF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D621F-635E-1A83-B89E-2FC98152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C32D0-7E61-60F6-E4E9-BCA0563DC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69547-F6C1-5B86-EFF6-ECF960D3A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134EC-67F8-F47E-1DDF-54889934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875-C5A6-E646-A884-A2C21E465D7D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0DD74-E841-F636-82B6-65DB8460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D3DF1-42B8-A8F2-9F26-6A94AAB6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B1E-CB80-5C45-9324-71D1E929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893D-56BE-2101-89B9-A981D29C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E60A1-DCF7-69F7-A7F6-B293E58E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875-C5A6-E646-A884-A2C21E465D7D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9B6D7-AC1C-CE79-BD25-51303E59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63954-420C-D571-4E3A-545D3CAF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B1E-CB80-5C45-9324-71D1E929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E0343-4ADE-3F33-D75D-85985445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875-C5A6-E646-A884-A2C21E465D7D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5EC0C-31AA-BC0D-2D79-A24D7881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90D32-DD36-FC64-B667-66F0FF06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B1E-CB80-5C45-9324-71D1E929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EECB-2D33-D6EC-C0D9-FAAFBD15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E706-7B54-A6C7-D110-A07059A5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D243-3762-C2A9-77AF-37D2F9F2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3342A-491F-5F75-487B-CBA6BD83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875-C5A6-E646-A884-A2C21E465D7D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02B9-3EB8-58B0-9384-9DBEDB65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06C06-7675-1864-FAFC-6663AE2C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B1E-CB80-5C45-9324-71D1E929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9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3DD4-0288-F0CC-AB01-FB9A73B5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7906F-6B5E-F093-DCCF-4B00612F3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22B96-BD7E-C2FF-5311-267F86AF2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0F710-20F2-ADA6-6B02-EB398939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7875-C5A6-E646-A884-A2C21E465D7D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CF3C7-3DC6-16BD-BC8A-2B6CA596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1CFE2-0574-6AB4-E675-0218A21C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7B1E-CB80-5C45-9324-71D1E929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4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74A6A-8016-05F4-20A8-3502D48C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EE3FB-5FA0-E715-EB75-278464CEB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70E1-6BE6-B08D-B41E-74FE920EF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87875-C5A6-E646-A884-A2C21E465D7D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B30E-D258-B415-2DCC-6FEC4AAC5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1800-1857-E246-14BD-6C7D559DF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07B1E-CB80-5C45-9324-71D1E929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EF26EAFD-484C-65FF-B6A3-DA93B20BCF91}"/>
              </a:ext>
            </a:extLst>
          </p:cNvPr>
          <p:cNvGrpSpPr/>
          <p:nvPr/>
        </p:nvGrpSpPr>
        <p:grpSpPr>
          <a:xfrm>
            <a:off x="1179388" y="538874"/>
            <a:ext cx="5883980" cy="5062964"/>
            <a:chOff x="3443942" y="1691268"/>
            <a:chExt cx="5883980" cy="506296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0F8B0F0-B280-B01C-1F92-E30CAEA6B9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942" y="6740591"/>
              <a:ext cx="5883980" cy="13641"/>
            </a:xfrm>
            <a:prstGeom prst="line">
              <a:avLst/>
            </a:prstGeom>
            <a:ln w="412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89B67A-D1E7-2127-639F-D3E82A9096A4}"/>
                </a:ext>
              </a:extLst>
            </p:cNvPr>
            <p:cNvCxnSpPr>
              <a:cxnSpLocks/>
            </p:cNvCxnSpPr>
            <p:nvPr/>
          </p:nvCxnSpPr>
          <p:spPr>
            <a:xfrm>
              <a:off x="6385932" y="1691268"/>
              <a:ext cx="2941990" cy="5035682"/>
            </a:xfrm>
            <a:prstGeom prst="line">
              <a:avLst/>
            </a:prstGeom>
            <a:ln w="412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5AE676-F89A-3D7C-5906-0C8279389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942" y="1691268"/>
              <a:ext cx="2941990" cy="5062964"/>
            </a:xfrm>
            <a:prstGeom prst="line">
              <a:avLst/>
            </a:prstGeom>
            <a:ln w="412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25CC29-545A-603F-B236-36D34CAFAF31}"/>
              </a:ext>
            </a:extLst>
          </p:cNvPr>
          <p:cNvGrpSpPr/>
          <p:nvPr/>
        </p:nvGrpSpPr>
        <p:grpSpPr>
          <a:xfrm rot="10800000">
            <a:off x="2680919" y="3056715"/>
            <a:ext cx="2880918" cy="2478931"/>
            <a:chOff x="3443942" y="1691268"/>
            <a:chExt cx="5883980" cy="5062964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2DA256F-29C3-DBC1-E50B-0AC6E6CB2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942" y="6740591"/>
              <a:ext cx="5883980" cy="13641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DFF61D-334D-CAE2-6D91-F55FB86923C2}"/>
                </a:ext>
              </a:extLst>
            </p:cNvPr>
            <p:cNvCxnSpPr>
              <a:cxnSpLocks/>
            </p:cNvCxnSpPr>
            <p:nvPr/>
          </p:nvCxnSpPr>
          <p:spPr>
            <a:xfrm>
              <a:off x="6385932" y="1691268"/>
              <a:ext cx="2941990" cy="503568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46EEBB-116F-90B3-5A19-405205673B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942" y="1691268"/>
              <a:ext cx="2941990" cy="506296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720CB8-F053-B367-85ED-9DB955F91C99}"/>
              </a:ext>
            </a:extLst>
          </p:cNvPr>
          <p:cNvGrpSpPr/>
          <p:nvPr/>
        </p:nvGrpSpPr>
        <p:grpSpPr>
          <a:xfrm>
            <a:off x="2236051" y="407521"/>
            <a:ext cx="1463230" cy="2504200"/>
            <a:chOff x="2557849" y="538874"/>
            <a:chExt cx="1396313" cy="238967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655D65D-7175-8B8D-B186-BFDE952988D1}"/>
                </a:ext>
              </a:extLst>
            </p:cNvPr>
            <p:cNvCxnSpPr/>
            <p:nvPr/>
          </p:nvCxnSpPr>
          <p:spPr>
            <a:xfrm flipH="1">
              <a:off x="2557849" y="538874"/>
              <a:ext cx="1383956" cy="238967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606B925-AC30-362E-35A0-07FFF6C2CAD1}"/>
                </a:ext>
              </a:extLst>
            </p:cNvPr>
            <p:cNvCxnSpPr>
              <a:cxnSpLocks/>
            </p:cNvCxnSpPr>
            <p:nvPr/>
          </p:nvCxnSpPr>
          <p:spPr>
            <a:xfrm>
              <a:off x="3954162" y="538874"/>
              <a:ext cx="0" cy="238967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57DA6D6-FC63-5F45-1851-391D25130A39}"/>
                </a:ext>
              </a:extLst>
            </p:cNvPr>
            <p:cNvCxnSpPr/>
            <p:nvPr/>
          </p:nvCxnSpPr>
          <p:spPr>
            <a:xfrm>
              <a:off x="2557849" y="2928551"/>
              <a:ext cx="1383956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1F42BFC-985D-E5AB-856D-12D9821F8F5A}"/>
              </a:ext>
            </a:extLst>
          </p:cNvPr>
          <p:cNvGrpSpPr/>
          <p:nvPr/>
        </p:nvGrpSpPr>
        <p:grpSpPr>
          <a:xfrm>
            <a:off x="4648516" y="488073"/>
            <a:ext cx="2941990" cy="5032182"/>
            <a:chOff x="4337222" y="499964"/>
            <a:chExt cx="2879124" cy="492465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2FA4E1-CB19-F7D5-EC80-4285EAA3E299}"/>
                </a:ext>
              </a:extLst>
            </p:cNvPr>
            <p:cNvCxnSpPr/>
            <p:nvPr/>
          </p:nvCxnSpPr>
          <p:spPr>
            <a:xfrm>
              <a:off x="4349578" y="499964"/>
              <a:ext cx="2866768" cy="4924652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A287AE4-40D7-D408-CAB3-D41CA30E898B}"/>
                </a:ext>
              </a:extLst>
            </p:cNvPr>
            <p:cNvCxnSpPr/>
            <p:nvPr/>
          </p:nvCxnSpPr>
          <p:spPr>
            <a:xfrm>
              <a:off x="4337222" y="499964"/>
              <a:ext cx="0" cy="4924652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B69667A-04CF-355E-50FE-20F42FBDA3B9}"/>
                </a:ext>
              </a:extLst>
            </p:cNvPr>
            <p:cNvCxnSpPr/>
            <p:nvPr/>
          </p:nvCxnSpPr>
          <p:spPr>
            <a:xfrm>
              <a:off x="4337222" y="5424616"/>
              <a:ext cx="2879124" cy="0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2D83661-0343-8148-7DDD-A020B87C7270}"/>
              </a:ext>
            </a:extLst>
          </p:cNvPr>
          <p:cNvGrpSpPr/>
          <p:nvPr/>
        </p:nvGrpSpPr>
        <p:grpSpPr>
          <a:xfrm>
            <a:off x="2519926" y="3129196"/>
            <a:ext cx="1655469" cy="944168"/>
            <a:chOff x="2680917" y="3096491"/>
            <a:chExt cx="1655469" cy="94416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D4F8DE8-2132-5D66-4C86-EC94C2F257DD}"/>
                </a:ext>
              </a:extLst>
            </p:cNvPr>
            <p:cNvCxnSpPr>
              <a:cxnSpLocks/>
            </p:cNvCxnSpPr>
            <p:nvPr/>
          </p:nvCxnSpPr>
          <p:spPr>
            <a:xfrm>
              <a:off x="2712416" y="3115945"/>
              <a:ext cx="1611343" cy="910528"/>
            </a:xfrm>
            <a:prstGeom prst="line">
              <a:avLst/>
            </a:prstGeom>
            <a:ln w="476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A4E642-5122-FF6C-4243-345822B444B3}"/>
                </a:ext>
              </a:extLst>
            </p:cNvPr>
            <p:cNvCxnSpPr>
              <a:cxnSpLocks/>
            </p:cNvCxnSpPr>
            <p:nvPr/>
          </p:nvCxnSpPr>
          <p:spPr>
            <a:xfrm>
              <a:off x="2680917" y="3096491"/>
              <a:ext cx="1655469" cy="0"/>
            </a:xfrm>
            <a:prstGeom prst="line">
              <a:avLst/>
            </a:prstGeom>
            <a:ln w="476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7374E63-0A10-B60D-01F6-019D855B46E6}"/>
                </a:ext>
              </a:extLst>
            </p:cNvPr>
            <p:cNvCxnSpPr>
              <a:cxnSpLocks/>
            </p:cNvCxnSpPr>
            <p:nvPr/>
          </p:nvCxnSpPr>
          <p:spPr>
            <a:xfrm>
              <a:off x="4336386" y="3096491"/>
              <a:ext cx="0" cy="944168"/>
            </a:xfrm>
            <a:prstGeom prst="line">
              <a:avLst/>
            </a:prstGeom>
            <a:ln w="476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A6CDE99-1666-8E93-4369-0F6722D95B39}"/>
              </a:ext>
            </a:extLst>
          </p:cNvPr>
          <p:cNvGrpSpPr/>
          <p:nvPr/>
        </p:nvGrpSpPr>
        <p:grpSpPr>
          <a:xfrm>
            <a:off x="2683813" y="2983474"/>
            <a:ext cx="2810408" cy="797344"/>
            <a:chOff x="2705756" y="3135982"/>
            <a:chExt cx="2810408" cy="79734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53E7A37-6A11-9553-2E7E-CA7CE0EF5296}"/>
                </a:ext>
              </a:extLst>
            </p:cNvPr>
            <p:cNvCxnSpPr>
              <a:cxnSpLocks/>
            </p:cNvCxnSpPr>
            <p:nvPr/>
          </p:nvCxnSpPr>
          <p:spPr>
            <a:xfrm>
              <a:off x="2726589" y="3149584"/>
              <a:ext cx="278957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903C7A4-345A-8C22-7DE5-7FE6DC8393FA}"/>
                </a:ext>
              </a:extLst>
            </p:cNvPr>
            <p:cNvCxnSpPr>
              <a:cxnSpLocks/>
            </p:cNvCxnSpPr>
            <p:nvPr/>
          </p:nvCxnSpPr>
          <p:spPr>
            <a:xfrm>
              <a:off x="2705756" y="3135982"/>
              <a:ext cx="1413043" cy="797344"/>
            </a:xfrm>
            <a:prstGeom prst="line">
              <a:avLst/>
            </a:prstGeom>
            <a:ln w="476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9BF3540-51C6-F063-D2A7-60D3542B3BC3}"/>
                </a:ext>
              </a:extLst>
            </p:cNvPr>
            <p:cNvCxnSpPr/>
            <p:nvPr/>
          </p:nvCxnSpPr>
          <p:spPr>
            <a:xfrm flipH="1">
              <a:off x="4129182" y="3167931"/>
              <a:ext cx="1379651" cy="753221"/>
            </a:xfrm>
            <a:prstGeom prst="line">
              <a:avLst/>
            </a:prstGeom>
            <a:ln w="412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021A380-14F7-C605-6C32-51A392B75A85}"/>
              </a:ext>
            </a:extLst>
          </p:cNvPr>
          <p:cNvGrpSpPr/>
          <p:nvPr/>
        </p:nvGrpSpPr>
        <p:grpSpPr>
          <a:xfrm>
            <a:off x="4492940" y="3177622"/>
            <a:ext cx="1409919" cy="2375533"/>
            <a:chOff x="4121377" y="3148757"/>
            <a:chExt cx="1409919" cy="237553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F85516-2B79-1FAB-82C6-E732C92E1F95}"/>
                </a:ext>
              </a:extLst>
            </p:cNvPr>
            <p:cNvCxnSpPr/>
            <p:nvPr/>
          </p:nvCxnSpPr>
          <p:spPr>
            <a:xfrm flipV="1">
              <a:off x="4121377" y="3148757"/>
              <a:ext cx="0" cy="2371498"/>
            </a:xfrm>
            <a:prstGeom prst="line">
              <a:avLst/>
            </a:prstGeom>
            <a:ln w="793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64D2E80-3977-DECA-274B-44249AABE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182" y="3162360"/>
              <a:ext cx="1386982" cy="5571"/>
            </a:xfrm>
            <a:prstGeom prst="line">
              <a:avLst/>
            </a:prstGeom>
            <a:ln w="793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4CA8723-9C33-5AFA-0F24-F9FDD4BD3113}"/>
                </a:ext>
              </a:extLst>
            </p:cNvPr>
            <p:cNvCxnSpPr/>
            <p:nvPr/>
          </p:nvCxnSpPr>
          <p:spPr>
            <a:xfrm flipH="1">
              <a:off x="4129182" y="3160489"/>
              <a:ext cx="1402114" cy="2363801"/>
            </a:xfrm>
            <a:prstGeom prst="line">
              <a:avLst/>
            </a:prstGeom>
            <a:ln w="793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6A9EEDF-90E1-0BAD-A80C-4E43D1BF47A3}"/>
              </a:ext>
            </a:extLst>
          </p:cNvPr>
          <p:cNvGrpSpPr/>
          <p:nvPr/>
        </p:nvGrpSpPr>
        <p:grpSpPr>
          <a:xfrm rot="3581254">
            <a:off x="2100560" y="2731116"/>
            <a:ext cx="5561738" cy="1577927"/>
            <a:chOff x="2705756" y="3135982"/>
            <a:chExt cx="2810408" cy="797344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9DAE608-5C90-BF31-CB86-F7296BA95DFC}"/>
                </a:ext>
              </a:extLst>
            </p:cNvPr>
            <p:cNvCxnSpPr>
              <a:cxnSpLocks/>
            </p:cNvCxnSpPr>
            <p:nvPr/>
          </p:nvCxnSpPr>
          <p:spPr>
            <a:xfrm>
              <a:off x="2726589" y="3149584"/>
              <a:ext cx="2789575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03EB2FC-9058-A6B7-DF68-41403CAA53FD}"/>
                </a:ext>
              </a:extLst>
            </p:cNvPr>
            <p:cNvCxnSpPr>
              <a:cxnSpLocks/>
            </p:cNvCxnSpPr>
            <p:nvPr/>
          </p:nvCxnSpPr>
          <p:spPr>
            <a:xfrm>
              <a:off x="2705756" y="3135982"/>
              <a:ext cx="1413043" cy="797344"/>
            </a:xfrm>
            <a:prstGeom prst="line">
              <a:avLst/>
            </a:prstGeom>
            <a:ln w="47625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0573849-0A9E-5A3A-614C-5A29643CA936}"/>
                </a:ext>
              </a:extLst>
            </p:cNvPr>
            <p:cNvCxnSpPr/>
            <p:nvPr/>
          </p:nvCxnSpPr>
          <p:spPr>
            <a:xfrm flipH="1">
              <a:off x="4129182" y="3167931"/>
              <a:ext cx="1379651" cy="753221"/>
            </a:xfrm>
            <a:prstGeom prst="line">
              <a:avLst/>
            </a:prstGeom>
            <a:ln w="41275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8E7090C-B08D-01DE-665F-478E5F715C97}"/>
              </a:ext>
            </a:extLst>
          </p:cNvPr>
          <p:cNvSpPr txBox="1"/>
          <p:nvPr/>
        </p:nvSpPr>
        <p:spPr>
          <a:xfrm>
            <a:off x="3993502" y="242596"/>
            <a:ext cx="24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55E7C3-B96C-5A9F-385C-DECA0F044CDB}"/>
              </a:ext>
            </a:extLst>
          </p:cNvPr>
          <p:cNvCxnSpPr/>
          <p:nvPr/>
        </p:nvCxnSpPr>
        <p:spPr>
          <a:xfrm flipV="1">
            <a:off x="4183571" y="721192"/>
            <a:ext cx="2759268" cy="827690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0CFD749-373F-D917-2EF6-ED6F021871F8}"/>
              </a:ext>
            </a:extLst>
          </p:cNvPr>
          <p:cNvSpPr txBox="1"/>
          <p:nvPr/>
        </p:nvSpPr>
        <p:spPr>
          <a:xfrm>
            <a:off x="6894875" y="494391"/>
            <a:ext cx="18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BC1BC58-5D15-EE56-6C20-40A9C50C5815}"/>
              </a:ext>
            </a:extLst>
          </p:cNvPr>
          <p:cNvCxnSpPr/>
          <p:nvPr/>
        </p:nvCxnSpPr>
        <p:spPr>
          <a:xfrm flipV="1">
            <a:off x="5902859" y="1894114"/>
            <a:ext cx="1580292" cy="6718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8BDAFAF-6C28-202C-0C96-E9FFE534E97B}"/>
              </a:ext>
            </a:extLst>
          </p:cNvPr>
          <p:cNvSpPr txBox="1"/>
          <p:nvPr/>
        </p:nvSpPr>
        <p:spPr>
          <a:xfrm>
            <a:off x="7415959" y="1688727"/>
            <a:ext cx="29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5E122F6-124C-9CF9-2FEC-F333ECDA8041}"/>
              </a:ext>
            </a:extLst>
          </p:cNvPr>
          <p:cNvGrpSpPr/>
          <p:nvPr/>
        </p:nvGrpSpPr>
        <p:grpSpPr>
          <a:xfrm>
            <a:off x="2047529" y="407520"/>
            <a:ext cx="1480992" cy="3386939"/>
            <a:chOff x="2047529" y="407520"/>
            <a:chExt cx="1480992" cy="3386939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5CD61F-B184-F115-40BD-FAF324D6F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490" y="436627"/>
              <a:ext cx="1473983" cy="2504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96EC401-BBBD-674E-74CA-953FFD833D1E}"/>
                </a:ext>
              </a:extLst>
            </p:cNvPr>
            <p:cNvCxnSpPr>
              <a:cxnSpLocks/>
            </p:cNvCxnSpPr>
            <p:nvPr/>
          </p:nvCxnSpPr>
          <p:spPr>
            <a:xfrm>
              <a:off x="2047529" y="2923836"/>
              <a:ext cx="1480992" cy="8615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30376F0-089B-8DBE-2E21-6C389B86E7B6}"/>
                </a:ext>
              </a:extLst>
            </p:cNvPr>
            <p:cNvCxnSpPr/>
            <p:nvPr/>
          </p:nvCxnSpPr>
          <p:spPr>
            <a:xfrm>
              <a:off x="3514395" y="407520"/>
              <a:ext cx="0" cy="33869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D984FF7-C2E7-1507-5DD7-6985FFE7A107}"/>
              </a:ext>
            </a:extLst>
          </p:cNvPr>
          <p:cNvCxnSpPr/>
          <p:nvPr/>
        </p:nvCxnSpPr>
        <p:spPr>
          <a:xfrm flipH="1" flipV="1">
            <a:off x="1614196" y="1203649"/>
            <a:ext cx="1346995" cy="2239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5B11B82A-F572-F9BB-279D-5CFEB2084905}"/>
              </a:ext>
            </a:extLst>
          </p:cNvPr>
          <p:cNvSpPr txBox="1"/>
          <p:nvPr/>
        </p:nvSpPr>
        <p:spPr>
          <a:xfrm>
            <a:off x="1282025" y="1018983"/>
            <a:ext cx="33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997484-B324-5736-8287-292567A9C435}"/>
              </a:ext>
            </a:extLst>
          </p:cNvPr>
          <p:cNvCxnSpPr/>
          <p:nvPr/>
        </p:nvCxnSpPr>
        <p:spPr>
          <a:xfrm flipH="1" flipV="1">
            <a:off x="2453951" y="721192"/>
            <a:ext cx="903145" cy="1905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5548EC8-F0E4-6244-7A6B-D7D43E771188}"/>
              </a:ext>
            </a:extLst>
          </p:cNvPr>
          <p:cNvSpPr txBox="1"/>
          <p:nvPr/>
        </p:nvSpPr>
        <p:spPr>
          <a:xfrm>
            <a:off x="2186759" y="454563"/>
            <a:ext cx="24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2" name="Triangle 141">
            <a:extLst>
              <a:ext uri="{FF2B5EF4-FFF2-40B4-BE49-F238E27FC236}">
                <a16:creationId xmlns:a16="http://schemas.microsoft.com/office/drawing/2014/main" id="{8AC02B88-A358-DF3D-CE63-A14BBDDA0947}"/>
              </a:ext>
            </a:extLst>
          </p:cNvPr>
          <p:cNvSpPr/>
          <p:nvPr/>
        </p:nvSpPr>
        <p:spPr>
          <a:xfrm>
            <a:off x="2902015" y="808072"/>
            <a:ext cx="2351722" cy="2027346"/>
          </a:xfrm>
          <a:prstGeom prst="triangl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C6B522D-368E-22E7-3CDC-501AE051C014}"/>
              </a:ext>
            </a:extLst>
          </p:cNvPr>
          <p:cNvCxnSpPr/>
          <p:nvPr/>
        </p:nvCxnSpPr>
        <p:spPr>
          <a:xfrm flipV="1">
            <a:off x="4841607" y="1821745"/>
            <a:ext cx="1277904" cy="1013673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C2D5CFC-6A85-6BD5-58AF-80464BA8BD4C}"/>
              </a:ext>
            </a:extLst>
          </p:cNvPr>
          <p:cNvSpPr txBox="1"/>
          <p:nvPr/>
        </p:nvSpPr>
        <p:spPr>
          <a:xfrm>
            <a:off x="6071153" y="1583337"/>
            <a:ext cx="22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276F802-B9BF-89AE-6EAF-85B52C87BFA0}"/>
              </a:ext>
            </a:extLst>
          </p:cNvPr>
          <p:cNvCxnSpPr/>
          <p:nvPr/>
        </p:nvCxnSpPr>
        <p:spPr>
          <a:xfrm flipH="1" flipV="1">
            <a:off x="1179388" y="4059178"/>
            <a:ext cx="2168272" cy="237002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7D93-878D-26FF-B4AF-040B4F4C63E3}"/>
              </a:ext>
            </a:extLst>
          </p:cNvPr>
          <p:cNvSpPr txBox="1"/>
          <p:nvPr/>
        </p:nvSpPr>
        <p:spPr>
          <a:xfrm>
            <a:off x="892637" y="386769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3178556-8686-C15E-FF61-8275CD81CFFA}"/>
              </a:ext>
            </a:extLst>
          </p:cNvPr>
          <p:cNvCxnSpPr/>
          <p:nvPr/>
        </p:nvCxnSpPr>
        <p:spPr>
          <a:xfrm flipV="1">
            <a:off x="5440385" y="3420387"/>
            <a:ext cx="2556098" cy="6443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29BF1E0-AFDC-B56A-E844-946086B0B9FD}"/>
              </a:ext>
            </a:extLst>
          </p:cNvPr>
          <p:cNvSpPr txBox="1"/>
          <p:nvPr/>
        </p:nvSpPr>
        <p:spPr>
          <a:xfrm>
            <a:off x="7996483" y="3207367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5CAD8B9-4612-FDE8-81B1-0AF5BECD531E}"/>
              </a:ext>
            </a:extLst>
          </p:cNvPr>
          <p:cNvCxnSpPr/>
          <p:nvPr/>
        </p:nvCxnSpPr>
        <p:spPr>
          <a:xfrm flipH="1">
            <a:off x="1410063" y="3298576"/>
            <a:ext cx="1780282" cy="222083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5A51665-FA59-D026-DF18-61003E19D5B2}"/>
              </a:ext>
            </a:extLst>
          </p:cNvPr>
          <p:cNvSpPr txBox="1"/>
          <p:nvPr/>
        </p:nvSpPr>
        <p:spPr>
          <a:xfrm>
            <a:off x="1166763" y="3327109"/>
            <a:ext cx="37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5E6346F-A9F0-00DE-6B71-3B25F41CC374}"/>
              </a:ext>
            </a:extLst>
          </p:cNvPr>
          <p:cNvCxnSpPr>
            <a:cxnSpLocks/>
          </p:cNvCxnSpPr>
          <p:nvPr/>
        </p:nvCxnSpPr>
        <p:spPr>
          <a:xfrm flipH="1">
            <a:off x="1782147" y="3867692"/>
            <a:ext cx="2034073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5931A59-5BA5-3436-C56C-8DE880DA93B0}"/>
              </a:ext>
            </a:extLst>
          </p:cNvPr>
          <p:cNvSpPr txBox="1"/>
          <p:nvPr/>
        </p:nvSpPr>
        <p:spPr>
          <a:xfrm>
            <a:off x="1542622" y="3670585"/>
            <a:ext cx="28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F8F7B02-1230-BEF9-EB74-DAA3C16A0323}"/>
              </a:ext>
            </a:extLst>
          </p:cNvPr>
          <p:cNvSpPr txBox="1"/>
          <p:nvPr/>
        </p:nvSpPr>
        <p:spPr>
          <a:xfrm>
            <a:off x="7483151" y="4073364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      = 41</a:t>
            </a:r>
          </a:p>
        </p:txBody>
      </p:sp>
      <p:sp>
        <p:nvSpPr>
          <p:cNvPr id="165" name="Triangle 164">
            <a:extLst>
              <a:ext uri="{FF2B5EF4-FFF2-40B4-BE49-F238E27FC236}">
                <a16:creationId xmlns:a16="http://schemas.microsoft.com/office/drawing/2014/main" id="{0CC774AF-F2EA-7FFF-47C9-BD37B9A4ACD6}"/>
              </a:ext>
            </a:extLst>
          </p:cNvPr>
          <p:cNvSpPr/>
          <p:nvPr/>
        </p:nvSpPr>
        <p:spPr>
          <a:xfrm>
            <a:off x="8239079" y="4158900"/>
            <a:ext cx="181247" cy="15624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riangle 165">
            <a:extLst>
              <a:ext uri="{FF2B5EF4-FFF2-40B4-BE49-F238E27FC236}">
                <a16:creationId xmlns:a16="http://schemas.microsoft.com/office/drawing/2014/main" id="{E32C5E85-096B-F749-222B-94E1183EF569}"/>
              </a:ext>
            </a:extLst>
          </p:cNvPr>
          <p:cNvSpPr/>
          <p:nvPr/>
        </p:nvSpPr>
        <p:spPr>
          <a:xfrm>
            <a:off x="7766356" y="0"/>
            <a:ext cx="2245391" cy="1935682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riangle 166">
            <a:extLst>
              <a:ext uri="{FF2B5EF4-FFF2-40B4-BE49-F238E27FC236}">
                <a16:creationId xmlns:a16="http://schemas.microsoft.com/office/drawing/2014/main" id="{9E3354B3-2028-D2AE-64D8-F15103277E9D}"/>
              </a:ext>
            </a:extLst>
          </p:cNvPr>
          <p:cNvSpPr/>
          <p:nvPr/>
        </p:nvSpPr>
        <p:spPr>
          <a:xfrm rot="10800000">
            <a:off x="8336583" y="951318"/>
            <a:ext cx="1104936" cy="95253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16B4896-BACD-1BA8-F22E-F351376BDB9E}"/>
              </a:ext>
            </a:extLst>
          </p:cNvPr>
          <p:cNvCxnSpPr>
            <a:stCxn id="167" idx="4"/>
            <a:endCxn id="166" idx="4"/>
          </p:cNvCxnSpPr>
          <p:nvPr/>
        </p:nvCxnSpPr>
        <p:spPr>
          <a:xfrm>
            <a:off x="8336583" y="951318"/>
            <a:ext cx="1675164" cy="984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207866F-388E-56DE-56A0-9B3C90DA21D4}"/>
              </a:ext>
            </a:extLst>
          </p:cNvPr>
          <p:cNvCxnSpPr>
            <a:stCxn id="166" idx="0"/>
            <a:endCxn id="167" idx="0"/>
          </p:cNvCxnSpPr>
          <p:nvPr/>
        </p:nvCxnSpPr>
        <p:spPr>
          <a:xfrm flipH="1">
            <a:off x="8889051" y="0"/>
            <a:ext cx="1" cy="1903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419EBB1-B2D4-580F-7C1C-86F29B050F5F}"/>
              </a:ext>
            </a:extLst>
          </p:cNvPr>
          <p:cNvCxnSpPr>
            <a:stCxn id="166" idx="2"/>
            <a:endCxn id="167" idx="2"/>
          </p:cNvCxnSpPr>
          <p:nvPr/>
        </p:nvCxnSpPr>
        <p:spPr>
          <a:xfrm flipV="1">
            <a:off x="7766356" y="951318"/>
            <a:ext cx="1675163" cy="984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06653AA4-4E81-1F74-ACCB-1D3E7E62E8F3}"/>
              </a:ext>
            </a:extLst>
          </p:cNvPr>
          <p:cNvSpPr txBox="1"/>
          <p:nvPr/>
        </p:nvSpPr>
        <p:spPr>
          <a:xfrm>
            <a:off x="9308001" y="222854"/>
            <a:ext cx="41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 </a:t>
            </a:r>
          </a:p>
        </p:txBody>
      </p:sp>
      <p:sp>
        <p:nvSpPr>
          <p:cNvPr id="175" name="Triangle 174">
            <a:extLst>
              <a:ext uri="{FF2B5EF4-FFF2-40B4-BE49-F238E27FC236}">
                <a16:creationId xmlns:a16="http://schemas.microsoft.com/office/drawing/2014/main" id="{9AF3DFAC-A579-D116-E615-BB9DA4E1EAF9}"/>
              </a:ext>
            </a:extLst>
          </p:cNvPr>
          <p:cNvSpPr/>
          <p:nvPr/>
        </p:nvSpPr>
        <p:spPr>
          <a:xfrm>
            <a:off x="9565163" y="319411"/>
            <a:ext cx="181247" cy="15624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E95F555-9C2D-9EC7-70FA-A2DB8D29F4FB}"/>
              </a:ext>
            </a:extLst>
          </p:cNvPr>
          <p:cNvSpPr txBox="1"/>
          <p:nvPr/>
        </p:nvSpPr>
        <p:spPr>
          <a:xfrm>
            <a:off x="9703908" y="296457"/>
            <a:ext cx="2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6398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Rajeeb T A</dc:creator>
  <cp:lastModifiedBy>Rajeeb T A</cp:lastModifiedBy>
  <cp:revision>6</cp:revision>
  <dcterms:created xsi:type="dcterms:W3CDTF">2024-09-29T05:56:48Z</dcterms:created>
  <dcterms:modified xsi:type="dcterms:W3CDTF">2024-09-29T07:16:48Z</dcterms:modified>
</cp:coreProperties>
</file>