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A18"/>
    <a:srgbClr val="0C0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32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9852" y="1083174"/>
            <a:ext cx="6146159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9852" y="3562849"/>
            <a:ext cx="614615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C0A18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C0A18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C0A18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/>
          <a:srcRect l="39555" t="19097" r="40435" b="69618"/>
          <a:stretch/>
        </p:blipFill>
        <p:spPr>
          <a:xfrm rot="16200000">
            <a:off x="-748690" y="5017110"/>
            <a:ext cx="1136899" cy="360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2020004" y="2661600"/>
            <a:ext cx="36576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pptmag.com!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C0A1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C0A1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C0A1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C0A1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C0A1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C0A1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719" y="2276974"/>
            <a:ext cx="6146159" cy="23876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Fake Profile Detection on Social Networking </a:t>
            </a:r>
            <a:r>
              <a:rPr lang="en-IN" sz="4800" dirty="0"/>
              <a:t>Websites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9533" y="1659467"/>
            <a:ext cx="8864600" cy="531706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Aims is to summarize the recent advancement in the fake account detection methodology on social networking </a:t>
            </a:r>
            <a:r>
              <a:rPr lang="en-IN" dirty="0">
                <a:latin typeface="Arial" pitchFamily="34" charset="0"/>
                <a:cs typeface="Arial" pitchFamily="34" charset="0"/>
              </a:rPr>
              <a:t>websites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IN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The primary purpose </a:t>
            </a:r>
            <a:r>
              <a:rPr lang="en-US" dirty="0">
                <a:latin typeface="Arial" pitchFamily="34" charset="0"/>
                <a:cs typeface="Arial" pitchFamily="34" charset="0"/>
              </a:rPr>
              <a:t>of fake accounts is to spread spam content, rumor, and other unauthentic messages on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platform</a:t>
            </a:r>
          </a:p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Develop a generalized framework for fake profile detection on social networking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websites</a:t>
            </a:r>
          </a:p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To limit this issue using machine-learning- and deep-learning-based models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dirty="0"/>
              <a:t>ML-based classifiers </a:t>
            </a:r>
            <a:r>
              <a:rPr lang="en-US" dirty="0"/>
              <a:t>on the balanced dataset, including NB, DT, RF, LR, SVM and DL include CNN.</a:t>
            </a:r>
          </a:p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9533" y="423333"/>
            <a:ext cx="8680027" cy="6273800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latin typeface="Arial" pitchFamily="34" charset="0"/>
                <a:cs typeface="Arial" pitchFamily="34" charset="0"/>
              </a:rPr>
              <a:t>Today, social media as a medium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used to communicate with people and as a vital resource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for business and marketing.</a:t>
            </a:r>
          </a:p>
          <a:p>
            <a:pPr algn="just"/>
            <a:r>
              <a:rPr lang="en-IN" sz="2400" dirty="0">
                <a:latin typeface="Arial" pitchFamily="34" charset="0"/>
                <a:cs typeface="Arial" pitchFamily="34" charset="0"/>
              </a:rPr>
              <a:t>Due to no restriction it provided a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huge opportunity for unethical users to create fake profiles and misuse the platform for their personal/organizational benefit.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Based on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survey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14300" indent="0" algn="just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Facebook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2.13 billion monthly active users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Average of 1.4 billion daily active users</a:t>
            </a:r>
          </a:p>
          <a:p>
            <a:pPr marL="342900" lvl="6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260 million registered Users in India</a:t>
            </a:r>
          </a:p>
          <a:p>
            <a:pPr marL="342900" lvl="6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 America -180 million registered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Users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14300" indent="0" algn="just">
              <a:buNone/>
            </a:pPr>
            <a:r>
              <a:rPr lang="en-IN" sz="2400" u="sng" dirty="0" smtClean="0">
                <a:latin typeface="Arial" pitchFamily="34" charset="0"/>
                <a:cs typeface="Arial" pitchFamily="34" charset="0"/>
              </a:rPr>
              <a:t>Twitter</a:t>
            </a: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330 million monthly active users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145 million daily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users.4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14300" indent="0" algn="just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14300" indent="0" algn="just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</a:t>
            </a: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92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Statistics of the registered users on Twitter and FB OSN platform. (a) Twitter. (b) FB</a:t>
            </a:r>
            <a:endParaRPr lang="en-IN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3098800"/>
            <a:ext cx="8481156" cy="26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1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Existing System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Currently, social networking websites do not provide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any notification </a:t>
            </a:r>
            <a:r>
              <a:rPr lang="en-US" dirty="0">
                <a:latin typeface="Arial" pitchFamily="34" charset="0"/>
                <a:cs typeface="Arial" pitchFamily="34" charset="0"/>
              </a:rPr>
              <a:t>to their users about profile authenticity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Moreover, many threats, such as cloning 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profile information </a:t>
            </a:r>
            <a:r>
              <a:rPr lang="en-US" dirty="0">
                <a:latin typeface="Arial" pitchFamily="34" charset="0"/>
                <a:cs typeface="Arial" pitchFamily="34" charset="0"/>
              </a:rPr>
              <a:t>and monitoring of the user’s activity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others.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ncrease—privacy </a:t>
            </a:r>
            <a:r>
              <a:rPr lang="en-US" dirty="0">
                <a:latin typeface="Arial" pitchFamily="34" charset="0"/>
                <a:cs typeface="Arial" pitchFamily="34" charset="0"/>
              </a:rPr>
              <a:t>of the users’ data being a sensitive issue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dirty="0">
                <a:latin typeface="Arial" pitchFamily="34" charset="0"/>
                <a:cs typeface="Arial" pitchFamily="34" charset="0"/>
              </a:rPr>
              <a:t>introduces many cybercrimes.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Challenges </a:t>
            </a:r>
            <a:r>
              <a:rPr lang="en-US" dirty="0"/>
              <a:t>of online social </a:t>
            </a:r>
            <a:r>
              <a:rPr lang="en-US" dirty="0" smtClean="0"/>
              <a:t>networks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Arial" pitchFamily="34" charset="0"/>
                <a:cs typeface="Arial" pitchFamily="34" charset="0"/>
              </a:rPr>
              <a:t>Security and Privacy </a:t>
            </a:r>
            <a:endParaRPr lang="en-US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Rumor Detection </a:t>
            </a:r>
            <a:endParaRPr lang="en-US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Spam Detection </a:t>
            </a:r>
            <a:endParaRPr lang="en-US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Data Volume </a:t>
            </a:r>
            <a:endParaRPr lang="en-US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Code-Mixed Data </a:t>
            </a:r>
            <a:endParaRPr lang="en-US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Abusive Content Detection </a:t>
            </a:r>
            <a:endParaRPr lang="en-US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Cyber bullying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Detection </a:t>
            </a:r>
            <a:endParaRPr lang="en-US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Fake Account Detection 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2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 The working </a:t>
            </a:r>
            <a:r>
              <a:rPr lang="en-US" dirty="0">
                <a:latin typeface="Arial" pitchFamily="34" charset="0"/>
                <a:cs typeface="Arial" pitchFamily="34" charset="0"/>
              </a:rPr>
              <a:t>principle of ML-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NN based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models </a:t>
            </a:r>
            <a:r>
              <a:rPr lang="en-US" dirty="0">
                <a:latin typeface="Arial" pitchFamily="34" charset="0"/>
                <a:cs typeface="Arial" pitchFamily="34" charset="0"/>
              </a:rPr>
              <a:t>that were frequently used by the researcher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 identify the fake </a:t>
            </a:r>
            <a:r>
              <a:rPr lang="en-US" dirty="0">
                <a:latin typeface="Arial" pitchFamily="34" charset="0"/>
                <a:cs typeface="Arial" pitchFamily="34" charset="0"/>
              </a:rPr>
              <a:t>profiles on social networking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platforms.</a:t>
            </a:r>
          </a:p>
          <a:p>
            <a:pPr algn="just"/>
            <a:r>
              <a:rPr lang="en-IN" dirty="0" smtClean="0"/>
              <a:t>SVM </a:t>
            </a:r>
            <a:r>
              <a:rPr lang="en-IN" dirty="0"/>
              <a:t>and </a:t>
            </a:r>
            <a:r>
              <a:rPr lang="en-IN" dirty="0" smtClean="0"/>
              <a:t>NN </a:t>
            </a:r>
            <a:r>
              <a:rPr lang="en-US" dirty="0" smtClean="0"/>
              <a:t>model’s </a:t>
            </a:r>
            <a:r>
              <a:rPr lang="en-US" dirty="0"/>
              <a:t>combination yielded the best accuracy of 98.3%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3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9165" y="3230396"/>
            <a:ext cx="4922036" cy="1900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b="1" dirty="0" smtClean="0"/>
              <a:t>THANK YOU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074350692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-Media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ocial Media PowerPoint Template" id="{8C549E03-414A-4E09-84EA-083CF0541325}" vid="{19E0D797-9D5A-44ED-91EF-4A503F9FA9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Social-Media-PowerPoint-Template</Template>
  <TotalTime>167</TotalTime>
  <Words>320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Social-Media-PowerPoint-Template</vt:lpstr>
      <vt:lpstr>Fake Profile Detection on Social Networking Websites</vt:lpstr>
      <vt:lpstr>ABSTRACT</vt:lpstr>
      <vt:lpstr>PowerPoint Presentation</vt:lpstr>
      <vt:lpstr>Statistics of the registered users on Twitter and FB OSN platform. (a) Twitter. (b) FB</vt:lpstr>
      <vt:lpstr>Existing System</vt:lpstr>
      <vt:lpstr> Challenges of online social networks </vt:lpstr>
      <vt:lpstr>Proposed System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Profile Detection on Social Networking Websites</dc:title>
  <dc:creator>Windows User</dc:creator>
  <cp:lastModifiedBy>Windows User</cp:lastModifiedBy>
  <cp:revision>9</cp:revision>
  <dcterms:created xsi:type="dcterms:W3CDTF">2022-02-20T16:41:20Z</dcterms:created>
  <dcterms:modified xsi:type="dcterms:W3CDTF">2022-03-10T02:00:16Z</dcterms:modified>
</cp:coreProperties>
</file>