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26" r:id="rId5"/>
    <p:sldMasterId id="2147483801" r:id="rId6"/>
  </p:sldMasterIdLst>
  <p:sldIdLst>
    <p:sldId id="256" r:id="rId7"/>
    <p:sldId id="257" r:id="rId8"/>
    <p:sldId id="258" r:id="rId9"/>
    <p:sldId id="259" r:id="rId10"/>
    <p:sldId id="260" r:id="rId11"/>
    <p:sldId id="261" r:id="rId12"/>
    <p:sldId id="268" r:id="rId13"/>
    <p:sldId id="262" r:id="rId14"/>
    <p:sldId id="264" r:id="rId15"/>
    <p:sldId id="265" r:id="rId16"/>
    <p:sldId id="266" r:id="rId17"/>
    <p:sldId id="267" r:id="rId18"/>
    <p:sldId id="269"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78F95-6EC8-451F-A3C1-3AE5C2CE6586}" v="49" dt="2022-09-24T07:53:17.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34FBE-E599-4F03-AC83-26EC0B5B5E7B}"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E08E5E-D194-406A-868F-C2A43A63D34E}">
      <dgm:prSet/>
      <dgm:spPr/>
      <dgm:t>
        <a:bodyPr/>
        <a:lstStyle/>
        <a:p>
          <a:pPr>
            <a:lnSpc>
              <a:spcPct val="100000"/>
            </a:lnSpc>
            <a:defRPr cap="all"/>
          </a:pPr>
          <a:r>
            <a:rPr lang="en-IN"/>
            <a:t>A basic device that has internet and an screen can be used to access our facilities.</a:t>
          </a:r>
          <a:endParaRPr lang="en-US"/>
        </a:p>
      </dgm:t>
    </dgm:pt>
    <dgm:pt modelId="{BBE0115C-728C-4C98-9442-FF03B6F8BFA0}" type="parTrans" cxnId="{B3889BBD-A0F8-467B-B889-E3EBFA46B769}">
      <dgm:prSet/>
      <dgm:spPr/>
      <dgm:t>
        <a:bodyPr/>
        <a:lstStyle/>
        <a:p>
          <a:endParaRPr lang="en-US"/>
        </a:p>
      </dgm:t>
    </dgm:pt>
    <dgm:pt modelId="{4E60C209-AE4F-438F-8903-F165D1DC357D}" type="sibTrans" cxnId="{B3889BBD-A0F8-467B-B889-E3EBFA46B769}">
      <dgm:prSet/>
      <dgm:spPr/>
      <dgm:t>
        <a:bodyPr/>
        <a:lstStyle/>
        <a:p>
          <a:endParaRPr lang="en-US"/>
        </a:p>
      </dgm:t>
    </dgm:pt>
    <dgm:pt modelId="{F9D32010-4A8F-4CCF-B9C7-F106431CFD63}">
      <dgm:prSet/>
      <dgm:spPr/>
      <dgm:t>
        <a:bodyPr/>
        <a:lstStyle/>
        <a:p>
          <a:pPr>
            <a:lnSpc>
              <a:spcPct val="100000"/>
            </a:lnSpc>
            <a:defRPr cap="all"/>
          </a:pPr>
          <a:r>
            <a:rPr lang="en-IN"/>
            <a:t>But to use it up to 100% you would probably need a basic laptop.</a:t>
          </a:r>
          <a:endParaRPr lang="en-US"/>
        </a:p>
      </dgm:t>
    </dgm:pt>
    <dgm:pt modelId="{1D9E6FF0-E2D1-4432-95C3-8C5F31761EC6}" type="parTrans" cxnId="{48FCACD8-B542-4FA7-9CE2-25669A218D0F}">
      <dgm:prSet/>
      <dgm:spPr/>
      <dgm:t>
        <a:bodyPr/>
        <a:lstStyle/>
        <a:p>
          <a:endParaRPr lang="en-US"/>
        </a:p>
      </dgm:t>
    </dgm:pt>
    <dgm:pt modelId="{34494195-21EB-4E18-85BC-CF9AD94B0919}" type="sibTrans" cxnId="{48FCACD8-B542-4FA7-9CE2-25669A218D0F}">
      <dgm:prSet/>
      <dgm:spPr/>
      <dgm:t>
        <a:bodyPr/>
        <a:lstStyle/>
        <a:p>
          <a:endParaRPr lang="en-US"/>
        </a:p>
      </dgm:t>
    </dgm:pt>
    <dgm:pt modelId="{49821551-6949-46BE-8DAC-AC20F0D78B87}">
      <dgm:prSet/>
      <dgm:spPr/>
      <dgm:t>
        <a:bodyPr/>
        <a:lstStyle/>
        <a:p>
          <a:pPr>
            <a:lnSpc>
              <a:spcPct val="100000"/>
            </a:lnSpc>
            <a:defRPr cap="all"/>
          </a:pPr>
          <a:r>
            <a:rPr lang="en-IN"/>
            <a:t>Even though the whole project is going to be fully responsive but the ease to access each and every feature will be needing an pc.</a:t>
          </a:r>
          <a:endParaRPr lang="en-US"/>
        </a:p>
      </dgm:t>
    </dgm:pt>
    <dgm:pt modelId="{2696E7F9-5098-441E-9AF9-78F5571DCCF9}" type="parTrans" cxnId="{D2A53DA8-03EB-45C4-B405-EB1B9ADA4B37}">
      <dgm:prSet/>
      <dgm:spPr/>
      <dgm:t>
        <a:bodyPr/>
        <a:lstStyle/>
        <a:p>
          <a:endParaRPr lang="en-US"/>
        </a:p>
      </dgm:t>
    </dgm:pt>
    <dgm:pt modelId="{5DFBEF71-11FB-42F9-B792-E8A131232902}" type="sibTrans" cxnId="{D2A53DA8-03EB-45C4-B405-EB1B9ADA4B37}">
      <dgm:prSet/>
      <dgm:spPr/>
      <dgm:t>
        <a:bodyPr/>
        <a:lstStyle/>
        <a:p>
          <a:endParaRPr lang="en-US"/>
        </a:p>
      </dgm:t>
    </dgm:pt>
    <dgm:pt modelId="{37B58EF6-F30A-44C3-A7ED-30BD6C85BC03}" type="pres">
      <dgm:prSet presAssocID="{36D34FBE-E599-4F03-AC83-26EC0B5B5E7B}" presName="root" presStyleCnt="0">
        <dgm:presLayoutVars>
          <dgm:dir/>
          <dgm:resizeHandles val="exact"/>
        </dgm:presLayoutVars>
      </dgm:prSet>
      <dgm:spPr/>
    </dgm:pt>
    <dgm:pt modelId="{E226C184-4CF8-4CD3-8575-A2660AD9D0D3}" type="pres">
      <dgm:prSet presAssocID="{58E08E5E-D194-406A-868F-C2A43A63D34E}" presName="compNode" presStyleCnt="0"/>
      <dgm:spPr/>
    </dgm:pt>
    <dgm:pt modelId="{6F4E76BE-91A6-4D22-A361-53B29A42EEFD}" type="pres">
      <dgm:prSet presAssocID="{58E08E5E-D194-406A-868F-C2A43A63D34E}" presName="iconBgRect" presStyleLbl="bgShp" presStyleIdx="0" presStyleCnt="3"/>
      <dgm:spPr>
        <a:prstGeom prst="round2DiagRect">
          <a:avLst>
            <a:gd name="adj1" fmla="val 29727"/>
            <a:gd name="adj2" fmla="val 0"/>
          </a:avLst>
        </a:prstGeom>
      </dgm:spPr>
    </dgm:pt>
    <dgm:pt modelId="{F95C5A28-AE22-455E-A741-9EB15B1FEB09}" type="pres">
      <dgm:prSet presAssocID="{58E08E5E-D194-406A-868F-C2A43A63D3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F68286E-207E-4BF3-955A-DC07C8535D6C}" type="pres">
      <dgm:prSet presAssocID="{58E08E5E-D194-406A-868F-C2A43A63D34E}" presName="spaceRect" presStyleCnt="0"/>
      <dgm:spPr/>
    </dgm:pt>
    <dgm:pt modelId="{3B6A3754-0890-4C51-83AD-EAA2BDB2198B}" type="pres">
      <dgm:prSet presAssocID="{58E08E5E-D194-406A-868F-C2A43A63D34E}" presName="textRect" presStyleLbl="revTx" presStyleIdx="0" presStyleCnt="3">
        <dgm:presLayoutVars>
          <dgm:chMax val="1"/>
          <dgm:chPref val="1"/>
        </dgm:presLayoutVars>
      </dgm:prSet>
      <dgm:spPr/>
    </dgm:pt>
    <dgm:pt modelId="{94801CB7-8C09-4AAD-8767-7111903230DA}" type="pres">
      <dgm:prSet presAssocID="{4E60C209-AE4F-438F-8903-F165D1DC357D}" presName="sibTrans" presStyleCnt="0"/>
      <dgm:spPr/>
    </dgm:pt>
    <dgm:pt modelId="{7B2648B2-0EA2-4162-A327-95429B4DE0D6}" type="pres">
      <dgm:prSet presAssocID="{F9D32010-4A8F-4CCF-B9C7-F106431CFD63}" presName="compNode" presStyleCnt="0"/>
      <dgm:spPr/>
    </dgm:pt>
    <dgm:pt modelId="{8224B6EC-4411-488B-B25C-0C84F226C579}" type="pres">
      <dgm:prSet presAssocID="{F9D32010-4A8F-4CCF-B9C7-F106431CFD63}" presName="iconBgRect" presStyleLbl="bgShp" presStyleIdx="1" presStyleCnt="3"/>
      <dgm:spPr>
        <a:prstGeom prst="round2DiagRect">
          <a:avLst>
            <a:gd name="adj1" fmla="val 29727"/>
            <a:gd name="adj2" fmla="val 0"/>
          </a:avLst>
        </a:prstGeom>
      </dgm:spPr>
    </dgm:pt>
    <dgm:pt modelId="{C0D31A0A-A6DE-426E-A893-CD1E5B635C93}" type="pres">
      <dgm:prSet presAssocID="{F9D32010-4A8F-4CCF-B9C7-F106431CFD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66038989-0C21-4725-B4A9-88195A041DB7}" type="pres">
      <dgm:prSet presAssocID="{F9D32010-4A8F-4CCF-B9C7-F106431CFD63}" presName="spaceRect" presStyleCnt="0"/>
      <dgm:spPr/>
    </dgm:pt>
    <dgm:pt modelId="{1C0809EC-46A2-480F-B4FC-F8961BFDA644}" type="pres">
      <dgm:prSet presAssocID="{F9D32010-4A8F-4CCF-B9C7-F106431CFD63}" presName="textRect" presStyleLbl="revTx" presStyleIdx="1" presStyleCnt="3">
        <dgm:presLayoutVars>
          <dgm:chMax val="1"/>
          <dgm:chPref val="1"/>
        </dgm:presLayoutVars>
      </dgm:prSet>
      <dgm:spPr/>
    </dgm:pt>
    <dgm:pt modelId="{9A52FAB0-5CBC-4C12-A100-BB3CC9A36EB7}" type="pres">
      <dgm:prSet presAssocID="{34494195-21EB-4E18-85BC-CF9AD94B0919}" presName="sibTrans" presStyleCnt="0"/>
      <dgm:spPr/>
    </dgm:pt>
    <dgm:pt modelId="{DE238169-C598-472B-8F3A-AFD658E7763B}" type="pres">
      <dgm:prSet presAssocID="{49821551-6949-46BE-8DAC-AC20F0D78B87}" presName="compNode" presStyleCnt="0"/>
      <dgm:spPr/>
    </dgm:pt>
    <dgm:pt modelId="{6308F669-B39C-4FEC-9E59-A0F38711625D}" type="pres">
      <dgm:prSet presAssocID="{49821551-6949-46BE-8DAC-AC20F0D78B87}" presName="iconBgRect" presStyleLbl="bgShp" presStyleIdx="2" presStyleCnt="3"/>
      <dgm:spPr>
        <a:prstGeom prst="round2DiagRect">
          <a:avLst>
            <a:gd name="adj1" fmla="val 29727"/>
            <a:gd name="adj2" fmla="val 0"/>
          </a:avLst>
        </a:prstGeom>
      </dgm:spPr>
    </dgm:pt>
    <dgm:pt modelId="{A8617DAD-D007-4CFF-8E2A-BC008CDFF04C}" type="pres">
      <dgm:prSet presAssocID="{49821551-6949-46BE-8DAC-AC20F0D78B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65FF678-EB33-43B6-9710-5B28CACF0B6F}" type="pres">
      <dgm:prSet presAssocID="{49821551-6949-46BE-8DAC-AC20F0D78B87}" presName="spaceRect" presStyleCnt="0"/>
      <dgm:spPr/>
    </dgm:pt>
    <dgm:pt modelId="{5757F89C-68D3-4E32-8A38-48021EC0FC12}" type="pres">
      <dgm:prSet presAssocID="{49821551-6949-46BE-8DAC-AC20F0D78B87}" presName="textRect" presStyleLbl="revTx" presStyleIdx="2" presStyleCnt="3">
        <dgm:presLayoutVars>
          <dgm:chMax val="1"/>
          <dgm:chPref val="1"/>
        </dgm:presLayoutVars>
      </dgm:prSet>
      <dgm:spPr/>
    </dgm:pt>
  </dgm:ptLst>
  <dgm:cxnLst>
    <dgm:cxn modelId="{225A6F0B-4486-4F4C-89F4-27B99339E35E}" type="presOf" srcId="{58E08E5E-D194-406A-868F-C2A43A63D34E}" destId="{3B6A3754-0890-4C51-83AD-EAA2BDB2198B}" srcOrd="0" destOrd="0" presId="urn:microsoft.com/office/officeart/2018/5/layout/IconLeafLabelList"/>
    <dgm:cxn modelId="{8D30DA8E-8ACD-4FFD-A614-2BF86F18168E}" type="presOf" srcId="{F9D32010-4A8F-4CCF-B9C7-F106431CFD63}" destId="{1C0809EC-46A2-480F-B4FC-F8961BFDA644}" srcOrd="0" destOrd="0" presId="urn:microsoft.com/office/officeart/2018/5/layout/IconLeafLabelList"/>
    <dgm:cxn modelId="{D2A53DA8-03EB-45C4-B405-EB1B9ADA4B37}" srcId="{36D34FBE-E599-4F03-AC83-26EC0B5B5E7B}" destId="{49821551-6949-46BE-8DAC-AC20F0D78B87}" srcOrd="2" destOrd="0" parTransId="{2696E7F9-5098-441E-9AF9-78F5571DCCF9}" sibTransId="{5DFBEF71-11FB-42F9-B792-E8A131232902}"/>
    <dgm:cxn modelId="{B3889BBD-A0F8-467B-B889-E3EBFA46B769}" srcId="{36D34FBE-E599-4F03-AC83-26EC0B5B5E7B}" destId="{58E08E5E-D194-406A-868F-C2A43A63D34E}" srcOrd="0" destOrd="0" parTransId="{BBE0115C-728C-4C98-9442-FF03B6F8BFA0}" sibTransId="{4E60C209-AE4F-438F-8903-F165D1DC357D}"/>
    <dgm:cxn modelId="{7FD6AAC6-69C3-4F71-88A8-A9D6F4869984}" type="presOf" srcId="{49821551-6949-46BE-8DAC-AC20F0D78B87}" destId="{5757F89C-68D3-4E32-8A38-48021EC0FC12}" srcOrd="0" destOrd="0" presId="urn:microsoft.com/office/officeart/2018/5/layout/IconLeafLabelList"/>
    <dgm:cxn modelId="{48FCACD8-B542-4FA7-9CE2-25669A218D0F}" srcId="{36D34FBE-E599-4F03-AC83-26EC0B5B5E7B}" destId="{F9D32010-4A8F-4CCF-B9C7-F106431CFD63}" srcOrd="1" destOrd="0" parTransId="{1D9E6FF0-E2D1-4432-95C3-8C5F31761EC6}" sibTransId="{34494195-21EB-4E18-85BC-CF9AD94B0919}"/>
    <dgm:cxn modelId="{480C70E0-C376-4B56-82B3-5471BB0E0AF3}" type="presOf" srcId="{36D34FBE-E599-4F03-AC83-26EC0B5B5E7B}" destId="{37B58EF6-F30A-44C3-A7ED-30BD6C85BC03}" srcOrd="0" destOrd="0" presId="urn:microsoft.com/office/officeart/2018/5/layout/IconLeafLabelList"/>
    <dgm:cxn modelId="{0818255A-8C03-4073-B5BB-20011DA4F85A}" type="presParOf" srcId="{37B58EF6-F30A-44C3-A7ED-30BD6C85BC03}" destId="{E226C184-4CF8-4CD3-8575-A2660AD9D0D3}" srcOrd="0" destOrd="0" presId="urn:microsoft.com/office/officeart/2018/5/layout/IconLeafLabelList"/>
    <dgm:cxn modelId="{F2DB8F7D-485B-4CA4-90EC-77B2B430267B}" type="presParOf" srcId="{E226C184-4CF8-4CD3-8575-A2660AD9D0D3}" destId="{6F4E76BE-91A6-4D22-A361-53B29A42EEFD}" srcOrd="0" destOrd="0" presId="urn:microsoft.com/office/officeart/2018/5/layout/IconLeafLabelList"/>
    <dgm:cxn modelId="{1716437B-5405-49B5-BA84-3BB59118D49E}" type="presParOf" srcId="{E226C184-4CF8-4CD3-8575-A2660AD9D0D3}" destId="{F95C5A28-AE22-455E-A741-9EB15B1FEB09}" srcOrd="1" destOrd="0" presId="urn:microsoft.com/office/officeart/2018/5/layout/IconLeafLabelList"/>
    <dgm:cxn modelId="{CE229216-1352-4B18-87D2-5953465F88D0}" type="presParOf" srcId="{E226C184-4CF8-4CD3-8575-A2660AD9D0D3}" destId="{3F68286E-207E-4BF3-955A-DC07C8535D6C}" srcOrd="2" destOrd="0" presId="urn:microsoft.com/office/officeart/2018/5/layout/IconLeafLabelList"/>
    <dgm:cxn modelId="{A5CD81D3-D4DB-4279-93AD-FAA1A765C8BC}" type="presParOf" srcId="{E226C184-4CF8-4CD3-8575-A2660AD9D0D3}" destId="{3B6A3754-0890-4C51-83AD-EAA2BDB2198B}" srcOrd="3" destOrd="0" presId="urn:microsoft.com/office/officeart/2018/5/layout/IconLeafLabelList"/>
    <dgm:cxn modelId="{972AA026-DE37-4AF0-A8A0-5DAFACDF8C36}" type="presParOf" srcId="{37B58EF6-F30A-44C3-A7ED-30BD6C85BC03}" destId="{94801CB7-8C09-4AAD-8767-7111903230DA}" srcOrd="1" destOrd="0" presId="urn:microsoft.com/office/officeart/2018/5/layout/IconLeafLabelList"/>
    <dgm:cxn modelId="{4801359E-D3E0-4955-9AE7-563C840A0D85}" type="presParOf" srcId="{37B58EF6-F30A-44C3-A7ED-30BD6C85BC03}" destId="{7B2648B2-0EA2-4162-A327-95429B4DE0D6}" srcOrd="2" destOrd="0" presId="urn:microsoft.com/office/officeart/2018/5/layout/IconLeafLabelList"/>
    <dgm:cxn modelId="{B2B61946-15DB-4E33-995E-C04DFDA4EA7B}" type="presParOf" srcId="{7B2648B2-0EA2-4162-A327-95429B4DE0D6}" destId="{8224B6EC-4411-488B-B25C-0C84F226C579}" srcOrd="0" destOrd="0" presId="urn:microsoft.com/office/officeart/2018/5/layout/IconLeafLabelList"/>
    <dgm:cxn modelId="{AA06C965-3BDD-4DCE-912D-DFC15483ADC7}" type="presParOf" srcId="{7B2648B2-0EA2-4162-A327-95429B4DE0D6}" destId="{C0D31A0A-A6DE-426E-A893-CD1E5B635C93}" srcOrd="1" destOrd="0" presId="urn:microsoft.com/office/officeart/2018/5/layout/IconLeafLabelList"/>
    <dgm:cxn modelId="{F65E9FAF-FDB4-4BD7-83B7-0EECC224CE19}" type="presParOf" srcId="{7B2648B2-0EA2-4162-A327-95429B4DE0D6}" destId="{66038989-0C21-4725-B4A9-88195A041DB7}" srcOrd="2" destOrd="0" presId="urn:microsoft.com/office/officeart/2018/5/layout/IconLeafLabelList"/>
    <dgm:cxn modelId="{A00FB4F0-812E-4076-9DEA-B849A354333B}" type="presParOf" srcId="{7B2648B2-0EA2-4162-A327-95429B4DE0D6}" destId="{1C0809EC-46A2-480F-B4FC-F8961BFDA644}" srcOrd="3" destOrd="0" presId="urn:microsoft.com/office/officeart/2018/5/layout/IconLeafLabelList"/>
    <dgm:cxn modelId="{9B2A5C87-12B5-43E9-9679-4A74DA2BC75B}" type="presParOf" srcId="{37B58EF6-F30A-44C3-A7ED-30BD6C85BC03}" destId="{9A52FAB0-5CBC-4C12-A100-BB3CC9A36EB7}" srcOrd="3" destOrd="0" presId="urn:microsoft.com/office/officeart/2018/5/layout/IconLeafLabelList"/>
    <dgm:cxn modelId="{0EDABED3-EE9E-4CCB-B23F-BB196EA0D44E}" type="presParOf" srcId="{37B58EF6-F30A-44C3-A7ED-30BD6C85BC03}" destId="{DE238169-C598-472B-8F3A-AFD658E7763B}" srcOrd="4" destOrd="0" presId="urn:microsoft.com/office/officeart/2018/5/layout/IconLeafLabelList"/>
    <dgm:cxn modelId="{59BE0260-BE36-4EA3-9EB1-D6694427879F}" type="presParOf" srcId="{DE238169-C598-472B-8F3A-AFD658E7763B}" destId="{6308F669-B39C-4FEC-9E59-A0F38711625D}" srcOrd="0" destOrd="0" presId="urn:microsoft.com/office/officeart/2018/5/layout/IconLeafLabelList"/>
    <dgm:cxn modelId="{82DC6A90-B629-4345-BCDF-FA14B554D4F6}" type="presParOf" srcId="{DE238169-C598-472B-8F3A-AFD658E7763B}" destId="{A8617DAD-D007-4CFF-8E2A-BC008CDFF04C}" srcOrd="1" destOrd="0" presId="urn:microsoft.com/office/officeart/2018/5/layout/IconLeafLabelList"/>
    <dgm:cxn modelId="{6B0599E4-ACDD-45A9-BFC5-2051D1B62BCF}" type="presParOf" srcId="{DE238169-C598-472B-8F3A-AFD658E7763B}" destId="{465FF678-EB33-43B6-9710-5B28CACF0B6F}" srcOrd="2" destOrd="0" presId="urn:microsoft.com/office/officeart/2018/5/layout/IconLeafLabelList"/>
    <dgm:cxn modelId="{E9212D36-73D9-4737-9395-1E1B947450FB}" type="presParOf" srcId="{DE238169-C598-472B-8F3A-AFD658E7763B}" destId="{5757F89C-68D3-4E32-8A38-48021EC0FC1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76BE-91A6-4D22-A361-53B29A42EEFD}">
      <dsp:nvSpPr>
        <dsp:cNvPr id="0" name=""/>
        <dsp:cNvSpPr/>
      </dsp:nvSpPr>
      <dsp:spPr>
        <a:xfrm>
          <a:off x="479429" y="1424853"/>
          <a:ext cx="1338187" cy="1338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C5A28-AE22-455E-A741-9EB15B1FEB09}">
      <dsp:nvSpPr>
        <dsp:cNvPr id="0" name=""/>
        <dsp:cNvSpPr/>
      </dsp:nvSpPr>
      <dsp:spPr>
        <a:xfrm>
          <a:off x="764617" y="1710040"/>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6A3754-0890-4C51-83AD-EAA2BDB2198B}">
      <dsp:nvSpPr>
        <dsp:cNvPr id="0" name=""/>
        <dsp:cNvSpPr/>
      </dsp:nvSpPr>
      <dsp:spPr>
        <a:xfrm>
          <a:off x="51648" y="3179853"/>
          <a:ext cx="21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A basic device that has internet and an screen can be used to access our facilities.</a:t>
          </a:r>
          <a:endParaRPr lang="en-US" sz="1100" kern="1200"/>
        </a:p>
      </dsp:txBody>
      <dsp:txXfrm>
        <a:off x="51648" y="3179853"/>
        <a:ext cx="2193750" cy="855000"/>
      </dsp:txXfrm>
    </dsp:sp>
    <dsp:sp modelId="{8224B6EC-4411-488B-B25C-0C84F226C579}">
      <dsp:nvSpPr>
        <dsp:cNvPr id="0" name=""/>
        <dsp:cNvSpPr/>
      </dsp:nvSpPr>
      <dsp:spPr>
        <a:xfrm>
          <a:off x="3057086" y="1424853"/>
          <a:ext cx="1338187" cy="1338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31A0A-A6DE-426E-A893-CD1E5B635C93}">
      <dsp:nvSpPr>
        <dsp:cNvPr id="0" name=""/>
        <dsp:cNvSpPr/>
      </dsp:nvSpPr>
      <dsp:spPr>
        <a:xfrm>
          <a:off x="3342273" y="1710040"/>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0809EC-46A2-480F-B4FC-F8961BFDA644}">
      <dsp:nvSpPr>
        <dsp:cNvPr id="0" name=""/>
        <dsp:cNvSpPr/>
      </dsp:nvSpPr>
      <dsp:spPr>
        <a:xfrm>
          <a:off x="2629305" y="3179853"/>
          <a:ext cx="21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But to use it up to 100% you would probably need a basic laptop.</a:t>
          </a:r>
          <a:endParaRPr lang="en-US" sz="1100" kern="1200"/>
        </a:p>
      </dsp:txBody>
      <dsp:txXfrm>
        <a:off x="2629305" y="3179853"/>
        <a:ext cx="2193750" cy="855000"/>
      </dsp:txXfrm>
    </dsp:sp>
    <dsp:sp modelId="{6308F669-B39C-4FEC-9E59-A0F38711625D}">
      <dsp:nvSpPr>
        <dsp:cNvPr id="0" name=""/>
        <dsp:cNvSpPr/>
      </dsp:nvSpPr>
      <dsp:spPr>
        <a:xfrm>
          <a:off x="5634742" y="1424853"/>
          <a:ext cx="1338187" cy="1338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17DAD-D007-4CFF-8E2A-BC008CDFF04C}">
      <dsp:nvSpPr>
        <dsp:cNvPr id="0" name=""/>
        <dsp:cNvSpPr/>
      </dsp:nvSpPr>
      <dsp:spPr>
        <a:xfrm>
          <a:off x="5919930" y="1710040"/>
          <a:ext cx="767812" cy="767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57F89C-68D3-4E32-8A38-48021EC0FC12}">
      <dsp:nvSpPr>
        <dsp:cNvPr id="0" name=""/>
        <dsp:cNvSpPr/>
      </dsp:nvSpPr>
      <dsp:spPr>
        <a:xfrm>
          <a:off x="5206961" y="3179853"/>
          <a:ext cx="21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Even though the whole project is going to be fully responsive but the ease to access each and every feature will be needing an pc.</a:t>
          </a:r>
          <a:endParaRPr lang="en-US" sz="1100" kern="1200"/>
        </a:p>
      </dsp:txBody>
      <dsp:txXfrm>
        <a:off x="5206961" y="3179853"/>
        <a:ext cx="2193750" cy="85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E152-CD58-316E-EE9E-248A420F3A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A0A43F-67A7-F4DE-D644-C0E94721C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DC1AB5-A434-75BC-0301-30CA95FE4384}"/>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a:extLst>
              <a:ext uri="{FF2B5EF4-FFF2-40B4-BE49-F238E27FC236}">
                <a16:creationId xmlns:a16="http://schemas.microsoft.com/office/drawing/2014/main" id="{89D83F3F-9017-03FE-1F4D-12C1BCAD5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CFDA0-50FD-D8CD-0489-14E7129E9F0C}"/>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51486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DA36-66E5-A4D6-3FDF-E29C27416E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4A0CDE-9A7C-6B5F-6476-89EAA5A4E5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29122-629D-8706-FEA7-B51F84A7583D}"/>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a:extLst>
              <a:ext uri="{FF2B5EF4-FFF2-40B4-BE49-F238E27FC236}">
                <a16:creationId xmlns:a16="http://schemas.microsoft.com/office/drawing/2014/main" id="{F25E0EED-3C7E-1D0B-D766-878E53F16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658BDA-1E87-DA08-AA01-768D1E4CEE29}"/>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17515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0C1AA-90CE-FA5F-C383-E5B76FB767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EE997-AE7F-FA78-BE46-ACF6D538A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423DE-8E22-C876-7BC0-06C49A22069B}"/>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a:extLst>
              <a:ext uri="{FF2B5EF4-FFF2-40B4-BE49-F238E27FC236}">
                <a16:creationId xmlns:a16="http://schemas.microsoft.com/office/drawing/2014/main" id="{D9D62042-4999-C42E-2C7D-B5E250D156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298CA-A67E-86E8-1EAF-BEE52572A7B3}"/>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419948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245321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545933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357358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52841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E67AE-1170-4CA6-8297-363480A9670C}" type="datetimeFigureOut">
              <a:rPr lang="en-IN" smtClean="0"/>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974598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E67AE-1170-4CA6-8297-363480A9670C}" type="datetimeFigureOut">
              <a:rPr lang="en-IN" smtClean="0"/>
              <a:t>29-11-2022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4815575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E67AE-1170-4CA6-8297-363480A9670C}" type="datetimeFigureOut">
              <a:rPr lang="en-IN" smtClean="0"/>
              <a:t>29-11-2022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229865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67089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2C13-3905-0626-F9C8-99B826C568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BB5669-76D9-5322-663F-E71713263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864637-9D0E-81C3-2E68-A3E62F93D0B2}"/>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a:extLst>
              <a:ext uri="{FF2B5EF4-FFF2-40B4-BE49-F238E27FC236}">
                <a16:creationId xmlns:a16="http://schemas.microsoft.com/office/drawing/2014/main" id="{065090B8-82F2-680A-C37F-A3071E0C9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23E38-C90A-503E-7A75-52A68A8351A4}"/>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905674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301504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385662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028083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7326970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381562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0E67AE-1170-4CA6-8297-363480A9670C}" type="datetimeFigureOut">
              <a:rPr lang="en-IN" smtClean="0"/>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6162659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0E67AE-1170-4CA6-8297-363480A9670C}" type="datetimeFigureOut">
              <a:rPr lang="en-IN" smtClean="0"/>
              <a:t>29-11-2022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881185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038824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692960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8792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3B01-85C3-57D7-F216-701C774C2A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A0CC53-FC57-C0AB-4BDC-656CE0609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AD3DF4-98A9-C980-460B-AF9C768197D1}"/>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a:extLst>
              <a:ext uri="{FF2B5EF4-FFF2-40B4-BE49-F238E27FC236}">
                <a16:creationId xmlns:a16="http://schemas.microsoft.com/office/drawing/2014/main" id="{0B3F1D41-2AE0-2116-8990-CD2A2A1EE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D7F8D-B922-B249-3E2F-9ED1DD0D1729}"/>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288468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622280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7621254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2325612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E67AE-1170-4CA6-8297-363480A9670C}" type="datetimeFigureOut">
              <a:rPr lang="en-IN" smtClean="0"/>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389970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E67AE-1170-4CA6-8297-363480A9670C}" type="datetimeFigureOut">
              <a:rPr lang="en-IN" smtClean="0"/>
              <a:t>29-11-2022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603056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E67AE-1170-4CA6-8297-363480A9670C}" type="datetimeFigureOut">
              <a:rPr lang="en-IN" smtClean="0"/>
              <a:t>29-11-2022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596320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4017925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41893912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4422185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09696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9943-BFD8-1B47-49D1-4E77013DE6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55ECDB-5C22-7A55-E57C-A2BA9F105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4405A-0D2D-6B30-4061-EAC24A7CA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BDED47-F9A4-7C41-B84C-E97F48A31698}"/>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a:extLst>
              <a:ext uri="{FF2B5EF4-FFF2-40B4-BE49-F238E27FC236}">
                <a16:creationId xmlns:a16="http://schemas.microsoft.com/office/drawing/2014/main" id="{CEDA2E6A-BA34-1B22-418C-CA5F0D7389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1E9308-FFF5-D674-5D63-2212148EC338}"/>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795620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9205075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025870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0E67AE-1170-4CA6-8297-363480A9670C}" type="datetimeFigureOut">
              <a:rPr lang="en-IN" smtClean="0"/>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398142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0E67AE-1170-4CA6-8297-363480A9670C}" type="datetimeFigureOut">
              <a:rPr lang="en-IN" smtClean="0"/>
              <a:t>29-11-2022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9114543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11305220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0E67AE-1170-4CA6-8297-363480A9670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91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4B3E-D3E8-955D-966D-3BD3EC4949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A50465-5DDB-B1CA-43C6-3F0DF094C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E4702-22FC-3FED-836E-53554D74D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676541-E022-4DCF-6850-72191385C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FFDB6-D32E-92C3-9A3C-41E5227E1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F3B419-3428-37B9-B45D-D27ECC6E11FD}"/>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8" name="Footer Placeholder 7">
            <a:extLst>
              <a:ext uri="{FF2B5EF4-FFF2-40B4-BE49-F238E27FC236}">
                <a16:creationId xmlns:a16="http://schemas.microsoft.com/office/drawing/2014/main" id="{7EE8109C-37FE-D086-73E9-14CA4361D2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621842-4A24-0660-DC5B-199C545F7D5B}"/>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28223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3F6B-8EA6-EF60-DCB4-CBD5374B01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4690C8-DA60-7F57-EB61-27CF3F79DB05}"/>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4" name="Footer Placeholder 3">
            <a:extLst>
              <a:ext uri="{FF2B5EF4-FFF2-40B4-BE49-F238E27FC236}">
                <a16:creationId xmlns:a16="http://schemas.microsoft.com/office/drawing/2014/main" id="{4AF599E3-AD62-0875-0636-D73D836FC1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60E80C-ED51-CBB9-6FEE-A63A31148334}"/>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41349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252AC-9551-1997-0C5B-483C9472586E}"/>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3" name="Footer Placeholder 2">
            <a:extLst>
              <a:ext uri="{FF2B5EF4-FFF2-40B4-BE49-F238E27FC236}">
                <a16:creationId xmlns:a16="http://schemas.microsoft.com/office/drawing/2014/main" id="{3F991460-E06C-FA88-FF48-784AE0540F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6DD2E6-A3B1-28B9-8E5D-F4913F20334F}"/>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255101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B89B-81DD-BD73-1722-0991BE654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C7FF9D-93EC-B44A-2CD1-7EC7800674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1AFFD8-E670-886C-0A2A-CCCBAF764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98D6B-F0CD-26F8-7DAB-37CA94155DDB}"/>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a:extLst>
              <a:ext uri="{FF2B5EF4-FFF2-40B4-BE49-F238E27FC236}">
                <a16:creationId xmlns:a16="http://schemas.microsoft.com/office/drawing/2014/main" id="{832137D0-0DEE-9802-D99C-4EA100ADAA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8764EE-D3BE-5778-D144-9040E635FE62}"/>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407394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BEEE-C4CA-437A-083C-D4E6684622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873BA5-BF59-30E5-43FE-DDF4CDD3F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602543-D59E-F0A4-DE05-8C4C01969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5B685-0C3A-43AF-C511-92C17316ABAB}"/>
              </a:ext>
            </a:extLst>
          </p:cNvPr>
          <p:cNvSpPr>
            <a:spLocks noGrp="1"/>
          </p:cNvSpPr>
          <p:nvPr>
            <p:ph type="dt" sz="half" idx="10"/>
          </p:nvPr>
        </p:nvSpPr>
        <p:spPr/>
        <p:txBody>
          <a:bodyPr/>
          <a:lstStyle/>
          <a:p>
            <a:fld id="{490E67AE-1170-4CA6-8297-363480A9670C}" type="datetimeFigureOut">
              <a:rPr lang="en-IN" smtClean="0"/>
              <a:t>29-11-2022</a:t>
            </a:fld>
            <a:endParaRPr lang="en-IN"/>
          </a:p>
        </p:txBody>
      </p:sp>
      <p:sp>
        <p:nvSpPr>
          <p:cNvPr id="6" name="Footer Placeholder 5">
            <a:extLst>
              <a:ext uri="{FF2B5EF4-FFF2-40B4-BE49-F238E27FC236}">
                <a16:creationId xmlns:a16="http://schemas.microsoft.com/office/drawing/2014/main" id="{854E7CE1-03A2-2510-4AF3-CC2472FBD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2F538-7E6D-168B-0171-8819C25753C9}"/>
              </a:ext>
            </a:extLst>
          </p:cNvPr>
          <p:cNvSpPr>
            <a:spLocks noGrp="1"/>
          </p:cNvSpPr>
          <p:nvPr>
            <p:ph type="sldNum" sz="quarter" idx="12"/>
          </p:nvPr>
        </p:nvSpPr>
        <p:spPr/>
        <p:txBody>
          <a:bodyPr/>
          <a:lstStyle/>
          <a:p>
            <a:fld id="{EBAFEB31-B88B-43BD-A6DC-AA4CBF0609FC}" type="slidenum">
              <a:rPr lang="en-IN" smtClean="0"/>
              <a:t>‹#›</a:t>
            </a:fld>
            <a:endParaRPr lang="en-IN"/>
          </a:p>
        </p:txBody>
      </p:sp>
    </p:spTree>
    <p:extLst>
      <p:ext uri="{BB962C8B-B14F-4D97-AF65-F5344CB8AC3E}">
        <p14:creationId xmlns:p14="http://schemas.microsoft.com/office/powerpoint/2010/main" val="306482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1.jpe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92F259-D97F-EF80-9EC3-D4089E8CB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95E1CD-C5C9-0D4A-454F-3F08582AFD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CB4E55-4889-7C50-07DF-ADE8159F08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E67AE-1170-4CA6-8297-363480A9670C}" type="datetimeFigureOut">
              <a:rPr lang="en-IN" smtClean="0"/>
              <a:t>29-11-2022</a:t>
            </a:fld>
            <a:endParaRPr lang="en-IN"/>
          </a:p>
        </p:txBody>
      </p:sp>
      <p:sp>
        <p:nvSpPr>
          <p:cNvPr id="5" name="Footer Placeholder 4">
            <a:extLst>
              <a:ext uri="{FF2B5EF4-FFF2-40B4-BE49-F238E27FC236}">
                <a16:creationId xmlns:a16="http://schemas.microsoft.com/office/drawing/2014/main" id="{D55744E0-B101-E839-0BE7-4C643EC85C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0EB21B-670F-CE1F-9E6F-8379E51687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FEB31-B88B-43BD-A6DC-AA4CBF0609FC}" type="slidenum">
              <a:rPr lang="en-IN" smtClean="0"/>
              <a:t>‹#›</a:t>
            </a:fld>
            <a:endParaRPr lang="en-IN"/>
          </a:p>
        </p:txBody>
      </p:sp>
    </p:spTree>
    <p:extLst>
      <p:ext uri="{BB962C8B-B14F-4D97-AF65-F5344CB8AC3E}">
        <p14:creationId xmlns:p14="http://schemas.microsoft.com/office/powerpoint/2010/main" val="316596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0E67AE-1170-4CA6-8297-363480A9670C}" type="datetimeFigureOut">
              <a:rPr lang="en-IN" smtClean="0"/>
              <a:t>29-11-2022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BAFEB31-B88B-43BD-A6DC-AA4CBF0609FC}" type="slidenum">
              <a:rPr lang="en-IN" smtClean="0"/>
              <a:t>‹#›</a:t>
            </a:fld>
            <a:endParaRPr lang="en-IN"/>
          </a:p>
        </p:txBody>
      </p:sp>
    </p:spTree>
    <p:extLst>
      <p:ext uri="{BB962C8B-B14F-4D97-AF65-F5344CB8AC3E}">
        <p14:creationId xmlns:p14="http://schemas.microsoft.com/office/powerpoint/2010/main" val="12430109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0E67AE-1170-4CA6-8297-363480A9670C}" type="datetimeFigureOut">
              <a:rPr lang="en-IN" smtClean="0"/>
              <a:t>29-11-2022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BAFEB31-B88B-43BD-A6DC-AA4CBF0609FC}" type="slidenum">
              <a:rPr lang="en-IN" smtClean="0"/>
              <a:t>‹#›</a:t>
            </a:fld>
            <a:endParaRPr lang="en-IN"/>
          </a:p>
        </p:txBody>
      </p:sp>
    </p:spTree>
    <p:extLst>
      <p:ext uri="{BB962C8B-B14F-4D97-AF65-F5344CB8AC3E}">
        <p14:creationId xmlns:p14="http://schemas.microsoft.com/office/powerpoint/2010/main" val="41066404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2">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FC634-28FF-1597-55AB-5550E89C7675}"/>
              </a:ext>
            </a:extLst>
          </p:cNvPr>
          <p:cNvSpPr>
            <a:spLocks noGrp="1"/>
          </p:cNvSpPr>
          <p:nvPr>
            <p:ph type="ctrTitle"/>
          </p:nvPr>
        </p:nvSpPr>
        <p:spPr>
          <a:xfrm>
            <a:off x="970908" y="1220919"/>
            <a:ext cx="5425781" cy="2387600"/>
          </a:xfrm>
        </p:spPr>
        <p:txBody>
          <a:bodyPr>
            <a:normAutofit/>
          </a:bodyPr>
          <a:lstStyle/>
          <a:p>
            <a:pPr algn="l"/>
            <a:r>
              <a:rPr lang="en-IN"/>
              <a:t>Project Ocean</a:t>
            </a:r>
          </a:p>
        </p:txBody>
      </p:sp>
      <p:sp>
        <p:nvSpPr>
          <p:cNvPr id="3" name="Subtitle 2">
            <a:extLst>
              <a:ext uri="{FF2B5EF4-FFF2-40B4-BE49-F238E27FC236}">
                <a16:creationId xmlns:a16="http://schemas.microsoft.com/office/drawing/2014/main" id="{2839EC35-BAD1-3050-AF0D-8C79521DC3FC}"/>
              </a:ext>
            </a:extLst>
          </p:cNvPr>
          <p:cNvSpPr>
            <a:spLocks noGrp="1"/>
          </p:cNvSpPr>
          <p:nvPr>
            <p:ph type="subTitle" idx="1"/>
          </p:nvPr>
        </p:nvSpPr>
        <p:spPr>
          <a:xfrm>
            <a:off x="970908" y="3700594"/>
            <a:ext cx="5425781" cy="1655762"/>
          </a:xfrm>
        </p:spPr>
        <p:txBody>
          <a:bodyPr>
            <a:normAutofit/>
          </a:bodyPr>
          <a:lstStyle/>
          <a:p>
            <a:pPr algn="l"/>
            <a:r>
              <a:rPr lang="en-IN"/>
              <a:t>Submitted To:</a:t>
            </a:r>
          </a:p>
          <a:p>
            <a:pPr algn="l"/>
            <a:r>
              <a:rPr lang="en-IN"/>
              <a:t>Department of Computer Science  and Information Technology</a:t>
            </a:r>
          </a:p>
        </p:txBody>
      </p:sp>
      <p:sp>
        <p:nvSpPr>
          <p:cNvPr id="92" name="Freeform: Shape 74">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Oval 76">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Block Arc 78">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Freeform: Shape 80">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83" name="Straight Connector 82">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5" name="Freeform: Shape 84">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6" name="Arc 86">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7" name="Freeform: Shape 88">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70CD8DCA-461E-0CAC-E9E9-AB1D199C7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2246"/>
            <a:ext cx="2254928" cy="603509"/>
          </a:xfrm>
          <a:prstGeom prst="rect">
            <a:avLst/>
          </a:prstGeom>
        </p:spPr>
      </p:pic>
    </p:spTree>
    <p:extLst>
      <p:ext uri="{BB962C8B-B14F-4D97-AF65-F5344CB8AC3E}">
        <p14:creationId xmlns:p14="http://schemas.microsoft.com/office/powerpoint/2010/main" val="424803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6453-F052-5BA0-3C8D-4A066F18C578}"/>
              </a:ext>
            </a:extLst>
          </p:cNvPr>
          <p:cNvSpPr>
            <a:spLocks noGrp="1"/>
          </p:cNvSpPr>
          <p:nvPr>
            <p:ph type="title"/>
          </p:nvPr>
        </p:nvSpPr>
        <p:spPr/>
        <p:txBody>
          <a:bodyPr vert="horz" lIns="91440" tIns="45720" rIns="91440" bIns="45720" rtlCol="0" anchor="ctr">
            <a:normAutofit/>
          </a:bodyPr>
          <a:lstStyle/>
          <a:p>
            <a:pPr algn="ctr"/>
            <a:r>
              <a:rPr lang="en-US" b="1" dirty="0">
                <a:ea typeface="+mj-lt"/>
                <a:cs typeface="+mj-lt"/>
              </a:rPr>
              <a:t>Crio.do</a:t>
            </a:r>
            <a:endParaRPr lang="en-US" dirty="0" err="1"/>
          </a:p>
        </p:txBody>
      </p:sp>
      <p:sp>
        <p:nvSpPr>
          <p:cNvPr id="3" name="Text Placeholder 2">
            <a:extLst>
              <a:ext uri="{FF2B5EF4-FFF2-40B4-BE49-F238E27FC236}">
                <a16:creationId xmlns:a16="http://schemas.microsoft.com/office/drawing/2014/main" id="{9F605487-2F3B-03CD-50D3-0C107824A0CE}"/>
              </a:ext>
            </a:extLst>
          </p:cNvPr>
          <p:cNvSpPr>
            <a:spLocks noGrp="1"/>
          </p:cNvSpPr>
          <p:nvPr>
            <p:ph type="body" idx="1"/>
          </p:nvPr>
        </p:nvSpPr>
        <p:spPr/>
        <p:txBody>
          <a:bodyPr vert="horz" lIns="91440" tIns="45720" rIns="91440" bIns="45720" rtlCol="0" anchor="ctr">
            <a:normAutofit/>
          </a:bodyPr>
          <a:lstStyle/>
          <a:p>
            <a:pPr algn="ctr"/>
            <a:r>
              <a:rPr lang="en-US" dirty="0">
                <a:solidFill>
                  <a:srgbClr val="00B050"/>
                </a:solidFill>
                <a:cs typeface="Calibri"/>
              </a:rPr>
              <a:t>Pros</a:t>
            </a:r>
          </a:p>
        </p:txBody>
      </p:sp>
      <p:sp>
        <p:nvSpPr>
          <p:cNvPr id="4" name="Content Placeholder 3">
            <a:extLst>
              <a:ext uri="{FF2B5EF4-FFF2-40B4-BE49-F238E27FC236}">
                <a16:creationId xmlns:a16="http://schemas.microsoft.com/office/drawing/2014/main" id="{682BD374-B5DA-8604-A870-33B0A27AFD66}"/>
              </a:ext>
            </a:extLst>
          </p:cNvPr>
          <p:cNvSpPr>
            <a:spLocks noGrp="1"/>
          </p:cNvSpPr>
          <p:nvPr>
            <p:ph sz="half" idx="2"/>
          </p:nvPr>
        </p:nvSpPr>
        <p:spPr/>
        <p:txBody>
          <a:bodyPr vert="horz" lIns="91440" tIns="45720" rIns="91440" bIns="45720" rtlCol="0" anchor="t">
            <a:normAutofit/>
          </a:bodyPr>
          <a:lstStyle/>
          <a:p>
            <a:pPr algn="ctr">
              <a:buFont typeface="Wingdings" panose="05000000000000000000" pitchFamily="2" charset="2"/>
              <a:buChar char="§"/>
            </a:pPr>
            <a:r>
              <a:rPr lang="en-US" dirty="0">
                <a:ea typeface="+mn-lt"/>
                <a:cs typeface="+mn-lt"/>
              </a:rPr>
              <a:t>Blog support.</a:t>
            </a:r>
          </a:p>
          <a:p>
            <a:pPr algn="ctr">
              <a:buFont typeface="Wingdings" panose="05000000000000000000" pitchFamily="2" charset="2"/>
              <a:buChar char="§"/>
            </a:pPr>
            <a:r>
              <a:rPr lang="en-US" dirty="0">
                <a:ea typeface="+mn-lt"/>
                <a:cs typeface="+mn-lt"/>
              </a:rPr>
              <a:t>Categorized projects</a:t>
            </a:r>
          </a:p>
          <a:p>
            <a:pPr algn="ctr">
              <a:buFont typeface="Wingdings" panose="05000000000000000000" pitchFamily="2" charset="2"/>
              <a:buChar char="§"/>
            </a:pPr>
            <a:r>
              <a:rPr lang="en-US" dirty="0">
                <a:ea typeface="+mn-lt"/>
                <a:cs typeface="+mn-lt"/>
              </a:rPr>
              <a:t>Hiring integration</a:t>
            </a:r>
          </a:p>
          <a:p>
            <a:pPr algn="ctr">
              <a:buFont typeface="Wingdings" panose="05000000000000000000" pitchFamily="2" charset="2"/>
              <a:buChar char="§"/>
            </a:pPr>
            <a:endParaRPr lang="en-US" dirty="0">
              <a:cs typeface="Calibri"/>
            </a:endParaRPr>
          </a:p>
        </p:txBody>
      </p:sp>
      <p:sp>
        <p:nvSpPr>
          <p:cNvPr id="5" name="Text Placeholder 4">
            <a:extLst>
              <a:ext uri="{FF2B5EF4-FFF2-40B4-BE49-F238E27FC236}">
                <a16:creationId xmlns:a16="http://schemas.microsoft.com/office/drawing/2014/main" id="{E272A919-7AEA-738C-7840-BD9495B57108}"/>
              </a:ext>
            </a:extLst>
          </p:cNvPr>
          <p:cNvSpPr>
            <a:spLocks noGrp="1"/>
          </p:cNvSpPr>
          <p:nvPr>
            <p:ph type="body" sz="quarter" idx="3"/>
          </p:nvPr>
        </p:nvSpPr>
        <p:spPr/>
        <p:txBody>
          <a:bodyPr vert="horz" lIns="91440" tIns="45720" rIns="91440" bIns="45720" rtlCol="0" anchor="ctr">
            <a:normAutofit/>
          </a:bodyPr>
          <a:lstStyle/>
          <a:p>
            <a:pPr algn="ctr"/>
            <a:r>
              <a:rPr lang="en-US" dirty="0">
                <a:solidFill>
                  <a:srgbClr val="FF0000"/>
                </a:solidFill>
                <a:cs typeface="Calibri"/>
              </a:rPr>
              <a:t>Cons</a:t>
            </a:r>
            <a:endParaRPr lang="en-US" dirty="0">
              <a:solidFill>
                <a:srgbClr val="FF0000"/>
              </a:solidFill>
            </a:endParaRPr>
          </a:p>
        </p:txBody>
      </p:sp>
      <p:sp>
        <p:nvSpPr>
          <p:cNvPr id="6" name="Content Placeholder 5">
            <a:extLst>
              <a:ext uri="{FF2B5EF4-FFF2-40B4-BE49-F238E27FC236}">
                <a16:creationId xmlns:a16="http://schemas.microsoft.com/office/drawing/2014/main" id="{17F3132F-B42F-DB1F-0274-13B4CF99E1A3}"/>
              </a:ext>
            </a:extLst>
          </p:cNvPr>
          <p:cNvSpPr>
            <a:spLocks noGrp="1"/>
          </p:cNvSpPr>
          <p:nvPr>
            <p:ph sz="quarter" idx="4"/>
          </p:nvPr>
        </p:nvSpPr>
        <p:spPr/>
        <p:txBody>
          <a:bodyPr vert="horz" lIns="91440" tIns="45720" rIns="91440" bIns="45720" rtlCol="0" anchor="t">
            <a:normAutofit/>
          </a:bodyPr>
          <a:lstStyle/>
          <a:p>
            <a:pPr algn="ctr">
              <a:buFont typeface="Wingdings" panose="05000000000000000000" pitchFamily="2" charset="2"/>
              <a:buChar char="§"/>
            </a:pPr>
            <a:r>
              <a:rPr lang="en-US" dirty="0">
                <a:cs typeface="Calibri"/>
              </a:rPr>
              <a:t>No customer support.</a:t>
            </a:r>
          </a:p>
          <a:p>
            <a:pPr algn="ctr">
              <a:buFont typeface="Wingdings" panose="05000000000000000000" pitchFamily="2" charset="2"/>
              <a:buChar char="§"/>
            </a:pPr>
            <a:r>
              <a:rPr lang="en-US" dirty="0">
                <a:cs typeface="Calibri"/>
              </a:rPr>
              <a:t>Very slow error solution.</a:t>
            </a:r>
          </a:p>
          <a:p>
            <a:pPr algn="ctr">
              <a:buFont typeface="Wingdings" panose="05000000000000000000" pitchFamily="2" charset="2"/>
              <a:buChar char="§"/>
            </a:pPr>
            <a:r>
              <a:rPr lang="en-US" dirty="0">
                <a:cs typeface="Calibri"/>
              </a:rPr>
              <a:t>Code insecurity.</a:t>
            </a:r>
          </a:p>
        </p:txBody>
      </p:sp>
    </p:spTree>
    <p:extLst>
      <p:ext uri="{BB962C8B-B14F-4D97-AF65-F5344CB8AC3E}">
        <p14:creationId xmlns:p14="http://schemas.microsoft.com/office/powerpoint/2010/main" val="152784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DD07-5297-75A2-C0AB-FCEE6434E3DD}"/>
              </a:ext>
            </a:extLst>
          </p:cNvPr>
          <p:cNvSpPr>
            <a:spLocks noGrp="1"/>
          </p:cNvSpPr>
          <p:nvPr>
            <p:ph type="title"/>
          </p:nvPr>
        </p:nvSpPr>
        <p:spPr>
          <a:xfrm>
            <a:off x="4965430" y="629268"/>
            <a:ext cx="6586491" cy="1286160"/>
          </a:xfrm>
        </p:spPr>
        <p:txBody>
          <a:bodyPr anchor="b">
            <a:normAutofit/>
          </a:bodyPr>
          <a:lstStyle/>
          <a:p>
            <a:r>
              <a:rPr lang="en-IN"/>
              <a:t>Objective</a:t>
            </a:r>
            <a:endParaRPr lang="en-IN" dirty="0"/>
          </a:p>
        </p:txBody>
      </p:sp>
      <p:sp>
        <p:nvSpPr>
          <p:cNvPr id="163" name="Content Placeholder 2">
            <a:extLst>
              <a:ext uri="{FF2B5EF4-FFF2-40B4-BE49-F238E27FC236}">
                <a16:creationId xmlns:a16="http://schemas.microsoft.com/office/drawing/2014/main" id="{0A18A56D-4207-B0B9-A328-FD1E1408C39D}"/>
              </a:ext>
            </a:extLst>
          </p:cNvPr>
          <p:cNvSpPr>
            <a:spLocks noGrp="1"/>
          </p:cNvSpPr>
          <p:nvPr>
            <p:ph idx="1"/>
          </p:nvPr>
        </p:nvSpPr>
        <p:spPr>
          <a:xfrm>
            <a:off x="4965431" y="2438400"/>
            <a:ext cx="6586489" cy="3785419"/>
          </a:xfrm>
        </p:spPr>
        <p:txBody>
          <a:bodyPr>
            <a:normAutofit/>
          </a:bodyPr>
          <a:lstStyle/>
          <a:p>
            <a:r>
              <a:rPr lang="en-IN" sz="2000" dirty="0"/>
              <a:t>Easy project management</a:t>
            </a:r>
          </a:p>
          <a:p>
            <a:r>
              <a:rPr lang="en-IN" sz="2000" dirty="0"/>
              <a:t>Accessing someone’s code require their acknowledgement</a:t>
            </a:r>
          </a:p>
          <a:p>
            <a:r>
              <a:rPr lang="en-IN" sz="2000" dirty="0"/>
              <a:t>Robust customer support</a:t>
            </a:r>
          </a:p>
          <a:p>
            <a:r>
              <a:rPr lang="en-IN" sz="2000" dirty="0"/>
              <a:t>Easy and dynamic interface</a:t>
            </a:r>
          </a:p>
          <a:p>
            <a:r>
              <a:rPr lang="en-IN" sz="2000" dirty="0"/>
              <a:t>Better indexing of projects</a:t>
            </a:r>
          </a:p>
          <a:p>
            <a:r>
              <a:rPr lang="en-IN" sz="2000" dirty="0"/>
              <a:t>Quick error resolution</a:t>
            </a:r>
          </a:p>
          <a:p>
            <a:r>
              <a:rPr lang="en-IN" sz="2000" dirty="0"/>
              <a:t>Hiring integration</a:t>
            </a:r>
          </a:p>
          <a:p>
            <a:endParaRPr lang="en-IN" sz="2000" dirty="0"/>
          </a:p>
          <a:p>
            <a:endParaRPr lang="en-IN" sz="2000" dirty="0"/>
          </a:p>
          <a:p>
            <a:endParaRPr lang="en-IN" sz="2000" dirty="0"/>
          </a:p>
          <a:p>
            <a:endParaRPr lang="en-IN" sz="2000" dirty="0"/>
          </a:p>
          <a:p>
            <a:endParaRPr lang="en-IN" sz="2000" dirty="0"/>
          </a:p>
        </p:txBody>
      </p:sp>
      <p:pic>
        <p:nvPicPr>
          <p:cNvPr id="164" name="Picture 4" descr="Closeup of a keyboard">
            <a:extLst>
              <a:ext uri="{FF2B5EF4-FFF2-40B4-BE49-F238E27FC236}">
                <a16:creationId xmlns:a16="http://schemas.microsoft.com/office/drawing/2014/main" id="{4CB1528D-F915-DFB6-60F2-E63686CEBFD1}"/>
              </a:ext>
            </a:extLst>
          </p:cNvPr>
          <p:cNvPicPr>
            <a:picLocks noChangeAspect="1"/>
          </p:cNvPicPr>
          <p:nvPr/>
        </p:nvPicPr>
        <p:blipFill rotWithShape="1">
          <a:blip r:embed="rId2"/>
          <a:srcRect l="18091" r="38143" b="1"/>
          <a:stretch/>
        </p:blipFill>
        <p:spPr>
          <a:xfrm>
            <a:off x="20" y="10"/>
            <a:ext cx="4635571" cy="6857990"/>
          </a:xfrm>
          <a:prstGeom prst="rect">
            <a:avLst/>
          </a:prstGeom>
          <a:effectLst/>
        </p:spPr>
      </p:pic>
      <p:cxnSp>
        <p:nvCxnSpPr>
          <p:cNvPr id="165"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25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47345-7F83-A9D8-CFD9-08E886914220}"/>
              </a:ext>
            </a:extLst>
          </p:cNvPr>
          <p:cNvSpPr>
            <a:spLocks noGrp="1"/>
          </p:cNvSpPr>
          <p:nvPr>
            <p:ph type="title"/>
          </p:nvPr>
        </p:nvSpPr>
        <p:spPr>
          <a:xfrm>
            <a:off x="655320" y="429030"/>
            <a:ext cx="2834640" cy="5457589"/>
          </a:xfrm>
        </p:spPr>
        <p:txBody>
          <a:bodyPr anchor="ctr">
            <a:normAutofit/>
          </a:bodyPr>
          <a:lstStyle/>
          <a:p>
            <a:r>
              <a:rPr lang="en-IN" sz="4000"/>
              <a:t>Requirement Analysis</a:t>
            </a:r>
          </a:p>
        </p:txBody>
      </p:sp>
      <p:sp>
        <p:nvSpPr>
          <p:cNvPr id="19" name="Rectangle 18">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5">
            <a:extLst>
              <a:ext uri="{FF2B5EF4-FFF2-40B4-BE49-F238E27FC236}">
                <a16:creationId xmlns:a16="http://schemas.microsoft.com/office/drawing/2014/main" id="{686E94B0-44FA-2B27-A6F7-63B21DF9870F}"/>
              </a:ext>
            </a:extLst>
          </p:cNvPr>
          <p:cNvGraphicFramePr>
            <a:graphicFrameLocks noGrp="1"/>
          </p:cNvGraphicFramePr>
          <p:nvPr>
            <p:ph idx="1"/>
            <p:extLst>
              <p:ext uri="{D42A27DB-BD31-4B8C-83A1-F6EECF244321}">
                <p14:modId xmlns:p14="http://schemas.microsoft.com/office/powerpoint/2010/main" val="484942560"/>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2DA471E-A37B-4B7F-2547-7F62B0998BB2}"/>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Conclusion &amp; Limitations</a:t>
            </a:r>
            <a:endParaRPr lang="en-IN" sz="3600">
              <a:solidFill>
                <a:schemeClr val="tx2"/>
              </a:solidFill>
            </a:endParaRPr>
          </a:p>
        </p:txBody>
      </p:sp>
      <p:sp>
        <p:nvSpPr>
          <p:cNvPr id="3" name="Content Placeholder 2">
            <a:extLst>
              <a:ext uri="{FF2B5EF4-FFF2-40B4-BE49-F238E27FC236}">
                <a16:creationId xmlns:a16="http://schemas.microsoft.com/office/drawing/2014/main" id="{053143BE-3A04-C189-6103-61CACC07E287}"/>
              </a:ext>
            </a:extLst>
          </p:cNvPr>
          <p:cNvSpPr>
            <a:spLocks noGrp="1"/>
          </p:cNvSpPr>
          <p:nvPr>
            <p:ph idx="1"/>
          </p:nvPr>
        </p:nvSpPr>
        <p:spPr>
          <a:xfrm>
            <a:off x="6172200" y="804672"/>
            <a:ext cx="5221224" cy="5230368"/>
          </a:xfrm>
        </p:spPr>
        <p:txBody>
          <a:bodyPr anchor="ctr">
            <a:normAutofit/>
          </a:bodyPr>
          <a:lstStyle/>
          <a:p>
            <a:pPr marL="0" indent="0">
              <a:buNone/>
            </a:pPr>
            <a:r>
              <a:rPr lang="en-US" sz="1800" dirty="0">
                <a:solidFill>
                  <a:schemeClr val="tx2"/>
                </a:solidFill>
              </a:rPr>
              <a:t>Our project will be going to work on a simple yet effective idea. Technology is becoming more and more prevalent in our daily lives. For technical users, the evolution of tech opens a lot of opportunities for expanding their vision and capabilities.</a:t>
            </a:r>
          </a:p>
          <a:p>
            <a:pPr marL="0" indent="0">
              <a:buNone/>
            </a:pPr>
            <a:r>
              <a:rPr lang="en-US" sz="1800" dirty="0">
                <a:solidFill>
                  <a:schemeClr val="tx2"/>
                </a:solidFill>
              </a:rPr>
              <a:t>Revenue Modal is still be a section to work over.</a:t>
            </a:r>
          </a:p>
        </p:txBody>
      </p:sp>
    </p:spTree>
    <p:extLst>
      <p:ext uri="{BB962C8B-B14F-4D97-AF65-F5344CB8AC3E}">
        <p14:creationId xmlns:p14="http://schemas.microsoft.com/office/powerpoint/2010/main" val="99619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BB074-80C2-0678-C86B-62E3824746FF}"/>
              </a:ext>
            </a:extLst>
          </p:cNvPr>
          <p:cNvSpPr>
            <a:spLocks noGrp="1"/>
          </p:cNvSpPr>
          <p:nvPr>
            <p:ph type="ctrTitle"/>
          </p:nvPr>
        </p:nvSpPr>
        <p:spPr>
          <a:xfrm>
            <a:off x="1285241" y="1008993"/>
            <a:ext cx="9231410" cy="3542045"/>
          </a:xfrm>
        </p:spPr>
        <p:txBody>
          <a:bodyPr anchor="b">
            <a:normAutofit/>
          </a:bodyPr>
          <a:lstStyle/>
          <a:p>
            <a:pPr algn="l"/>
            <a:r>
              <a:rPr lang="en-IN" sz="11500"/>
              <a:t>Thank You</a:t>
            </a:r>
          </a:p>
        </p:txBody>
      </p:sp>
    </p:spTree>
    <p:extLst>
      <p:ext uri="{BB962C8B-B14F-4D97-AF65-F5344CB8AC3E}">
        <p14:creationId xmlns:p14="http://schemas.microsoft.com/office/powerpoint/2010/main" val="306011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66AE4-74F5-6D4A-3DE4-BF020E900048}"/>
              </a:ext>
            </a:extLst>
          </p:cNvPr>
          <p:cNvSpPr>
            <a:spLocks noGrp="1"/>
          </p:cNvSpPr>
          <p:nvPr>
            <p:ph type="title"/>
          </p:nvPr>
        </p:nvSpPr>
        <p:spPr>
          <a:xfrm>
            <a:off x="1389278" y="1233241"/>
            <a:ext cx="3240506" cy="4064628"/>
          </a:xfrm>
        </p:spPr>
        <p:txBody>
          <a:bodyPr>
            <a:normAutofit/>
          </a:bodyPr>
          <a:lstStyle/>
          <a:p>
            <a:r>
              <a:rPr lang="en-IN" sz="4000" dirty="0">
                <a:solidFill>
                  <a:srgbClr val="FFFFFF"/>
                </a:solidFill>
              </a:rPr>
              <a:t>Supervised by: Prof Vandana Kate &amp; Prof. Garima </a:t>
            </a:r>
            <a:r>
              <a:rPr lang="en-IN" sz="4000" dirty="0" err="1">
                <a:solidFill>
                  <a:srgbClr val="FFFFFF"/>
                </a:solidFill>
              </a:rPr>
              <a:t>Kumarawat</a:t>
            </a:r>
            <a:endParaRPr lang="en-IN" sz="4000" dirty="0">
              <a:solidFill>
                <a:srgbClr val="FFFFFF"/>
              </a:solidFill>
            </a:endParaRPr>
          </a:p>
        </p:txBody>
      </p:sp>
      <p:sp>
        <p:nvSpPr>
          <p:cNvPr id="40" name="Freeform: Shape 3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4" name="Freeform: Shape 4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9953930-0C46-D750-DCAF-D749C0E677D8}"/>
              </a:ext>
            </a:extLst>
          </p:cNvPr>
          <p:cNvSpPr>
            <a:spLocks noGrp="1"/>
          </p:cNvSpPr>
          <p:nvPr>
            <p:ph idx="1"/>
          </p:nvPr>
        </p:nvSpPr>
        <p:spPr>
          <a:xfrm>
            <a:off x="6096000" y="1722268"/>
            <a:ext cx="5257799" cy="3987962"/>
          </a:xfrm>
        </p:spPr>
        <p:txBody>
          <a:bodyPr anchor="t">
            <a:normAutofit/>
          </a:bodyPr>
          <a:lstStyle/>
          <a:p>
            <a:pPr marL="0" indent="0">
              <a:buNone/>
            </a:pPr>
            <a:r>
              <a:rPr lang="en-IN" dirty="0"/>
              <a:t>Team Members</a:t>
            </a:r>
          </a:p>
          <a:p>
            <a:pPr lvl="1"/>
            <a:r>
              <a:rPr lang="en-IN" dirty="0"/>
              <a:t>Rajeev Singh Jadon</a:t>
            </a:r>
          </a:p>
          <a:p>
            <a:pPr lvl="1"/>
            <a:r>
              <a:rPr lang="en-IN" dirty="0"/>
              <a:t>Ram Dubey</a:t>
            </a:r>
          </a:p>
          <a:p>
            <a:pPr lvl="1"/>
            <a:r>
              <a:rPr lang="en-IN" dirty="0" err="1"/>
              <a:t>Shreyansh</a:t>
            </a:r>
            <a:r>
              <a:rPr lang="en-IN" dirty="0"/>
              <a:t> Rathore</a:t>
            </a:r>
          </a:p>
        </p:txBody>
      </p:sp>
      <p:sp>
        <p:nvSpPr>
          <p:cNvPr id="55" name="Freeform: Shape 4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6" name="Freeform: Shape 4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7" name="Freeform: Shape 4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0373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040F-D014-C6AE-D484-3A3C3A55D295}"/>
              </a:ext>
            </a:extLst>
          </p:cNvPr>
          <p:cNvSpPr>
            <a:spLocks noGrp="1"/>
          </p:cNvSpPr>
          <p:nvPr>
            <p:ph type="title"/>
          </p:nvPr>
        </p:nvSpPr>
        <p:spPr>
          <a:xfrm>
            <a:off x="4965430" y="629266"/>
            <a:ext cx="6586491" cy="1676603"/>
          </a:xfrm>
        </p:spPr>
        <p:txBody>
          <a:bodyPr>
            <a:normAutofit/>
          </a:bodyPr>
          <a:lstStyle/>
          <a:p>
            <a:r>
              <a:rPr lang="en-IN" sz="5400"/>
              <a:t>Project Presentation Outline</a:t>
            </a:r>
          </a:p>
        </p:txBody>
      </p:sp>
      <p:sp>
        <p:nvSpPr>
          <p:cNvPr id="3" name="Content Placeholder 2">
            <a:extLst>
              <a:ext uri="{FF2B5EF4-FFF2-40B4-BE49-F238E27FC236}">
                <a16:creationId xmlns:a16="http://schemas.microsoft.com/office/drawing/2014/main" id="{A0054B59-826D-2665-AFC6-5F418B7EB994}"/>
              </a:ext>
            </a:extLst>
          </p:cNvPr>
          <p:cNvSpPr>
            <a:spLocks noGrp="1"/>
          </p:cNvSpPr>
          <p:nvPr>
            <p:ph idx="1"/>
          </p:nvPr>
        </p:nvSpPr>
        <p:spPr>
          <a:xfrm>
            <a:off x="4965431" y="2438400"/>
            <a:ext cx="6586489" cy="3785419"/>
          </a:xfrm>
        </p:spPr>
        <p:txBody>
          <a:bodyPr>
            <a:normAutofit/>
          </a:bodyPr>
          <a:lstStyle/>
          <a:p>
            <a:pPr indent="-285750">
              <a:buFont typeface="Corbel" panose="020B0503020204020204" pitchFamily="34" charset="0"/>
              <a:buChar char="•"/>
            </a:pPr>
            <a:r>
              <a:rPr lang="en-US" sz="2000" spc="150"/>
              <a:t>Abstract</a:t>
            </a:r>
          </a:p>
          <a:p>
            <a:pPr indent="-285750">
              <a:buFont typeface="Corbel" panose="020B0503020204020204" pitchFamily="34" charset="0"/>
              <a:buChar char="•"/>
            </a:pPr>
            <a:r>
              <a:rPr lang="en-US" sz="2000" spc="150"/>
              <a:t>Introduction</a:t>
            </a:r>
          </a:p>
          <a:p>
            <a:pPr indent="-285750">
              <a:buFont typeface="Corbel" panose="020B0503020204020204" pitchFamily="34" charset="0"/>
              <a:buChar char="•"/>
            </a:pPr>
            <a:r>
              <a:rPr lang="en-US" sz="2000" spc="150"/>
              <a:t>Problem Statement</a:t>
            </a:r>
          </a:p>
          <a:p>
            <a:pPr indent="-285750">
              <a:buFont typeface="Corbel" panose="020B0503020204020204" pitchFamily="34" charset="0"/>
              <a:buChar char="•"/>
            </a:pPr>
            <a:r>
              <a:rPr lang="en-US" sz="2000" spc="150"/>
              <a:t>Survey of Existing Systems</a:t>
            </a:r>
          </a:p>
          <a:p>
            <a:pPr indent="-285750">
              <a:buFont typeface="Corbel" panose="020B0503020204020204" pitchFamily="34" charset="0"/>
              <a:buChar char="•"/>
            </a:pPr>
            <a:r>
              <a:rPr lang="en-US" sz="2000" spc="150"/>
              <a:t>Project Objectives</a:t>
            </a:r>
          </a:p>
          <a:p>
            <a:pPr indent="-285750">
              <a:buFont typeface="Corbel" panose="020B0503020204020204" pitchFamily="34" charset="0"/>
              <a:buChar char="•"/>
            </a:pPr>
            <a:r>
              <a:rPr lang="en-US" sz="2000" spc="150"/>
              <a:t>Requirement Analysis</a:t>
            </a:r>
          </a:p>
          <a:p>
            <a:pPr indent="-285750">
              <a:buFont typeface="Corbel" panose="020B0503020204020204" pitchFamily="34" charset="0"/>
              <a:buChar char="•"/>
            </a:pPr>
            <a:r>
              <a:rPr lang="en-US" sz="2000" spc="150"/>
              <a:t>Solution Proposed</a:t>
            </a:r>
          </a:p>
          <a:p>
            <a:pPr indent="-285750">
              <a:buFont typeface="Corbel" panose="020B0503020204020204" pitchFamily="34" charset="0"/>
              <a:buChar char="•"/>
            </a:pPr>
            <a:r>
              <a:rPr lang="en-US" sz="2000" spc="150"/>
              <a:t>The Outcome  Discussion</a:t>
            </a:r>
          </a:p>
          <a:p>
            <a:pPr indent="-285750">
              <a:buFont typeface="Corbel" panose="020B0503020204020204" pitchFamily="34" charset="0"/>
              <a:buChar char="•"/>
            </a:pPr>
            <a:r>
              <a:rPr lang="en-US" sz="2000" spc="150"/>
              <a:t>Conclusions and Limitations</a:t>
            </a:r>
          </a:p>
        </p:txBody>
      </p:sp>
      <p:pic>
        <p:nvPicPr>
          <p:cNvPr id="5" name="Picture 4" descr="Desk with productivity items">
            <a:extLst>
              <a:ext uri="{FF2B5EF4-FFF2-40B4-BE49-F238E27FC236}">
                <a16:creationId xmlns:a16="http://schemas.microsoft.com/office/drawing/2014/main" id="{BD9F6449-753E-AFA2-324D-6363A3E3AA4C}"/>
              </a:ext>
            </a:extLst>
          </p:cNvPr>
          <p:cNvPicPr>
            <a:picLocks noChangeAspect="1"/>
          </p:cNvPicPr>
          <p:nvPr/>
        </p:nvPicPr>
        <p:blipFill rotWithShape="1">
          <a:blip r:embed="rId2"/>
          <a:srcRect l="35065" r="19815" b="-1"/>
          <a:stretch/>
        </p:blipFill>
        <p:spPr>
          <a:xfrm>
            <a:off x="20" y="10"/>
            <a:ext cx="4635571" cy="6857990"/>
          </a:xfrm>
          <a:prstGeom prst="rect">
            <a:avLst/>
          </a:prstGeom>
          <a:effectLst/>
        </p:spPr>
      </p:pic>
    </p:spTree>
    <p:extLst>
      <p:ext uri="{BB962C8B-B14F-4D97-AF65-F5344CB8AC3E}">
        <p14:creationId xmlns:p14="http://schemas.microsoft.com/office/powerpoint/2010/main" val="320028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E7C69-7604-E8CD-9C35-482E22CE4BC3}"/>
              </a:ext>
            </a:extLst>
          </p:cNvPr>
          <p:cNvSpPr>
            <a:spLocks noGrp="1"/>
          </p:cNvSpPr>
          <p:nvPr>
            <p:ph type="title"/>
          </p:nvPr>
        </p:nvSpPr>
        <p:spPr>
          <a:xfrm>
            <a:off x="686834" y="1153572"/>
            <a:ext cx="3200400" cy="4461163"/>
          </a:xfrm>
        </p:spPr>
        <p:txBody>
          <a:bodyPr>
            <a:normAutofit/>
          </a:bodyPr>
          <a:lstStyle/>
          <a:p>
            <a:r>
              <a:rPr lang="en-US">
                <a:solidFill>
                  <a:srgbClr val="FFFFFF"/>
                </a:solidFill>
              </a:rPr>
              <a:t>Abstract</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695D712-5CDB-17EC-C0FD-10B5D5065A8D}"/>
              </a:ext>
            </a:extLst>
          </p:cNvPr>
          <p:cNvSpPr>
            <a:spLocks noGrp="1"/>
          </p:cNvSpPr>
          <p:nvPr>
            <p:ph idx="1"/>
          </p:nvPr>
        </p:nvSpPr>
        <p:spPr>
          <a:xfrm>
            <a:off x="4447308" y="591344"/>
            <a:ext cx="6906491" cy="5585619"/>
          </a:xfrm>
        </p:spPr>
        <p:txBody>
          <a:bodyPr anchor="ctr">
            <a:normAutofit/>
          </a:bodyPr>
          <a:lstStyle/>
          <a:p>
            <a:pPr marL="0" indent="0">
              <a:buNone/>
            </a:pPr>
            <a:r>
              <a:rPr lang="en-IN" sz="2000" dirty="0"/>
              <a:t>Smart Education is to help students set clear and structured goals related to their learning. </a:t>
            </a:r>
            <a:r>
              <a:rPr lang="en-US" sz="2000" dirty="0"/>
              <a:t>The goal of smart education is to foster smart learners to meet the needs of the work and life in the 21st century. As the world shifted towards digital education during pandemic projects submission and their availability should also become easily accessible at students' fingertips. </a:t>
            </a:r>
            <a:r>
              <a:rPr lang="en-IN" sz="2000" dirty="0"/>
              <a:t>By aiming to digitalize the education sector to its pinnacle this hard processes of submitting projects can be made simple with our tool.</a:t>
            </a:r>
          </a:p>
        </p:txBody>
      </p:sp>
    </p:spTree>
    <p:extLst>
      <p:ext uri="{BB962C8B-B14F-4D97-AF65-F5344CB8AC3E}">
        <p14:creationId xmlns:p14="http://schemas.microsoft.com/office/powerpoint/2010/main" val="423301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098C65-4E87-7135-3896-6F69EC0FF5F0}"/>
              </a:ext>
            </a:extLst>
          </p:cNvPr>
          <p:cNvSpPr>
            <a:spLocks noGrp="1"/>
          </p:cNvSpPr>
          <p:nvPr>
            <p:ph idx="1"/>
          </p:nvPr>
        </p:nvSpPr>
        <p:spPr>
          <a:xfrm>
            <a:off x="838200" y="1461360"/>
            <a:ext cx="5536397" cy="3935281"/>
          </a:xfrm>
        </p:spPr>
        <p:txBody>
          <a:bodyPr>
            <a:normAutofit/>
          </a:bodyPr>
          <a:lstStyle/>
          <a:p>
            <a:r>
              <a:rPr lang="en-IN" sz="2000" dirty="0"/>
              <a:t>Project Ocean is aiming to solve the hard and rigorous processes of making and submitting projects. This will not only facilitate students but faculties to manage all the projects without any hassle, this will be an hassle-free way for submitting and collecting projects.</a:t>
            </a:r>
          </a:p>
          <a:p>
            <a:r>
              <a:rPr lang="en-IN" sz="2000" dirty="0"/>
              <a:t>Project Ocean is not all about submissions and collections but also about how good a student is at his excels and how much proficiency they have in there working domain, so the company hiring them can get to know there capabilities by just looking at the work they have done.</a:t>
            </a:r>
          </a:p>
        </p:txBody>
      </p:sp>
      <p:sp>
        <p:nvSpPr>
          <p:cNvPr id="17"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B5540E-081A-4BD0-2741-6AD5F3044BC6}"/>
              </a:ext>
            </a:extLst>
          </p:cNvPr>
          <p:cNvSpPr>
            <a:spLocks noGrp="1"/>
          </p:cNvSpPr>
          <p:nvPr>
            <p:ph type="title"/>
          </p:nvPr>
        </p:nvSpPr>
        <p:spPr>
          <a:xfrm>
            <a:off x="7474281" y="1396686"/>
            <a:ext cx="3240506" cy="4064628"/>
          </a:xfrm>
        </p:spPr>
        <p:txBody>
          <a:bodyPr>
            <a:normAutofit/>
          </a:bodyPr>
          <a:lstStyle/>
          <a:p>
            <a:r>
              <a:rPr lang="en-IN">
                <a:solidFill>
                  <a:srgbClr val="FFFFFF"/>
                </a:solidFill>
              </a:rPr>
              <a:t>Introduction</a:t>
            </a:r>
          </a:p>
        </p:txBody>
      </p:sp>
    </p:spTree>
    <p:extLst>
      <p:ext uri="{BB962C8B-B14F-4D97-AF65-F5344CB8AC3E}">
        <p14:creationId xmlns:p14="http://schemas.microsoft.com/office/powerpoint/2010/main" val="342678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0A554-384C-8025-7C4A-BEC0E2395F38}"/>
              </a:ext>
            </a:extLst>
          </p:cNvPr>
          <p:cNvSpPr>
            <a:spLocks noGrp="1"/>
          </p:cNvSpPr>
          <p:nvPr>
            <p:ph type="title"/>
          </p:nvPr>
        </p:nvSpPr>
        <p:spPr>
          <a:xfrm>
            <a:off x="841248" y="548640"/>
            <a:ext cx="3600860" cy="5431536"/>
          </a:xfrm>
        </p:spPr>
        <p:txBody>
          <a:bodyPr>
            <a:normAutofit/>
          </a:bodyPr>
          <a:lstStyle/>
          <a:p>
            <a:r>
              <a:rPr lang="en-US" sz="5400"/>
              <a:t>The</a:t>
            </a:r>
            <a:r>
              <a:rPr lang="en-US" sz="5400" spc="150"/>
              <a:t> </a:t>
            </a:r>
            <a:r>
              <a:rPr lang="en-US" sz="5400"/>
              <a:t>Problem</a:t>
            </a:r>
            <a:r>
              <a:rPr lang="en-US" sz="5400" spc="150"/>
              <a:t> </a:t>
            </a:r>
            <a:r>
              <a:rPr lang="en-US" sz="5400"/>
              <a:t>Statement</a:t>
            </a:r>
            <a:endParaRPr lang="en-IN"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518B32-B0BA-B83D-657C-F5EBCFB6AB45}"/>
              </a:ext>
            </a:extLst>
          </p:cNvPr>
          <p:cNvSpPr>
            <a:spLocks noGrp="1"/>
          </p:cNvSpPr>
          <p:nvPr>
            <p:ph idx="1"/>
          </p:nvPr>
        </p:nvSpPr>
        <p:spPr>
          <a:xfrm>
            <a:off x="5126418" y="552091"/>
            <a:ext cx="6224335" cy="5431536"/>
          </a:xfrm>
        </p:spPr>
        <p:txBody>
          <a:bodyPr anchor="ctr">
            <a:normAutofit/>
          </a:bodyPr>
          <a:lstStyle/>
          <a:p>
            <a:r>
              <a:rPr lang="en-IN" sz="2200" dirty="0"/>
              <a:t>Students can upload their own work to show the world what they are capable of and can also get the help and guidance they want at the same page of the book.</a:t>
            </a:r>
          </a:p>
        </p:txBody>
      </p:sp>
    </p:spTree>
    <p:extLst>
      <p:ext uri="{BB962C8B-B14F-4D97-AF65-F5344CB8AC3E}">
        <p14:creationId xmlns:p14="http://schemas.microsoft.com/office/powerpoint/2010/main" val="346085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4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ight Triangle 4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5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0B760-57DB-5F38-2CB1-23DBE433A127}"/>
              </a:ext>
            </a:extLst>
          </p:cNvPr>
          <p:cNvSpPr>
            <a:spLocks noGrp="1"/>
          </p:cNvSpPr>
          <p:nvPr>
            <p:ph type="title"/>
          </p:nvPr>
        </p:nvSpPr>
        <p:spPr>
          <a:xfrm>
            <a:off x="1075767" y="1188637"/>
            <a:ext cx="2988234" cy="4480726"/>
          </a:xfrm>
        </p:spPr>
        <p:txBody>
          <a:bodyPr>
            <a:normAutofit/>
          </a:bodyPr>
          <a:lstStyle/>
          <a:p>
            <a:pPr algn="r"/>
            <a:r>
              <a:rPr lang="en-US" sz="5100" spc="150"/>
              <a:t>Solutions Proposed</a:t>
            </a:r>
            <a:endParaRPr lang="en-IN" sz="5100"/>
          </a:p>
        </p:txBody>
      </p:sp>
      <p:cxnSp>
        <p:nvCxnSpPr>
          <p:cNvPr id="132" name="Straight Connector 5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C1AFD1-2E6A-A522-02B2-02411FB80D9C}"/>
              </a:ext>
            </a:extLst>
          </p:cNvPr>
          <p:cNvSpPr>
            <a:spLocks noGrp="1"/>
          </p:cNvSpPr>
          <p:nvPr>
            <p:ph idx="1"/>
          </p:nvPr>
        </p:nvSpPr>
        <p:spPr>
          <a:xfrm>
            <a:off x="5244592" y="1188637"/>
            <a:ext cx="4702848" cy="5060271"/>
          </a:xfrm>
        </p:spPr>
        <p:txBody>
          <a:bodyPr anchor="ctr">
            <a:normAutofit lnSpcReduction="10000"/>
          </a:bodyPr>
          <a:lstStyle/>
          <a:p>
            <a:pPr marL="0" indent="0">
              <a:buNone/>
            </a:pPr>
            <a:r>
              <a:rPr lang="en-US" sz="1800" dirty="0"/>
              <a:t>We are here to with our site trying to resolve the problems that current systems haven’t solved:</a:t>
            </a:r>
          </a:p>
          <a:p>
            <a:pPr lvl="1"/>
            <a:r>
              <a:rPr lang="en-US" sz="1800" dirty="0"/>
              <a:t>User can upload their projects to our site and easily and monitor them</a:t>
            </a:r>
          </a:p>
          <a:p>
            <a:pPr lvl="1"/>
            <a:r>
              <a:rPr lang="en-US" sz="1800" dirty="0"/>
              <a:t>As soon as someone other than the development team views their project a mail will be sent to user’s registered e-mail account</a:t>
            </a:r>
          </a:p>
          <a:p>
            <a:pPr lvl="1"/>
            <a:r>
              <a:rPr lang="en-US" sz="1800" dirty="0"/>
              <a:t>A dynamic interface so that you don’t feel bored even after working for long hours</a:t>
            </a:r>
          </a:p>
          <a:p>
            <a:pPr lvl="1"/>
            <a:r>
              <a:rPr lang="en-US" sz="1800" dirty="0"/>
              <a:t>Quick and responsive design so that you are not bound for system you use it on, use it any where anytime</a:t>
            </a:r>
          </a:p>
          <a:p>
            <a:pPr lvl="1"/>
            <a:r>
              <a:rPr lang="en-US" sz="1800" dirty="0"/>
              <a:t>Users can collaborate and help each other by our user forum this will help in quick error solution, and everyone will get something new to learn from each other</a:t>
            </a:r>
          </a:p>
          <a:p>
            <a:endParaRPr lang="en-IN" sz="1600" dirty="0"/>
          </a:p>
        </p:txBody>
      </p:sp>
    </p:spTree>
    <p:extLst>
      <p:ext uri="{BB962C8B-B14F-4D97-AF65-F5344CB8AC3E}">
        <p14:creationId xmlns:p14="http://schemas.microsoft.com/office/powerpoint/2010/main" val="263828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FD646F18-B1C9-82EF-2CF8-844BE1CA892D}"/>
              </a:ext>
            </a:extLst>
          </p:cNvPr>
          <p:cNvPicPr>
            <a:picLocks noChangeAspect="1"/>
          </p:cNvPicPr>
          <p:nvPr/>
        </p:nvPicPr>
        <p:blipFill rotWithShape="1">
          <a:blip r:embed="rId2"/>
          <a:srcRect t="2845"/>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F5BD37-8E37-1B91-CDE1-308368F2CF10}"/>
              </a:ext>
            </a:extLst>
          </p:cNvPr>
          <p:cNvSpPr>
            <a:spLocks noGrp="1"/>
          </p:cNvSpPr>
          <p:nvPr>
            <p:ph type="title"/>
          </p:nvPr>
        </p:nvSpPr>
        <p:spPr>
          <a:xfrm>
            <a:off x="7935402" y="743447"/>
            <a:ext cx="3445765" cy="3692028"/>
          </a:xfrm>
          <a:noFill/>
        </p:spPr>
        <p:txBody>
          <a:bodyPr vert="horz" lIns="91440" tIns="45720" rIns="91440" bIns="45720" rtlCol="0" anchor="b">
            <a:normAutofit/>
          </a:bodyPr>
          <a:lstStyle/>
          <a:p>
            <a:r>
              <a:rPr lang="en-US" sz="5200"/>
              <a:t>Survey of Existing System</a:t>
            </a:r>
          </a:p>
        </p:txBody>
      </p:sp>
    </p:spTree>
    <p:extLst>
      <p:ext uri="{BB962C8B-B14F-4D97-AF65-F5344CB8AC3E}">
        <p14:creationId xmlns:p14="http://schemas.microsoft.com/office/powerpoint/2010/main" val="316754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6453-F052-5BA0-3C8D-4A066F18C578}"/>
              </a:ext>
            </a:extLst>
          </p:cNvPr>
          <p:cNvSpPr>
            <a:spLocks noGrp="1"/>
          </p:cNvSpPr>
          <p:nvPr>
            <p:ph type="title"/>
          </p:nvPr>
        </p:nvSpPr>
        <p:spPr/>
        <p:txBody>
          <a:bodyPr vert="horz" lIns="91440" tIns="45720" rIns="91440" bIns="45720" rtlCol="0" anchor="ctr">
            <a:normAutofit/>
          </a:bodyPr>
          <a:lstStyle/>
          <a:p>
            <a:pPr algn="ctr"/>
            <a:r>
              <a:rPr lang="en-US" b="1" dirty="0">
                <a:ea typeface="+mj-lt"/>
                <a:cs typeface="+mj-lt"/>
              </a:rPr>
              <a:t>GitHub</a:t>
            </a:r>
            <a:endParaRPr lang="en-US" dirty="0"/>
          </a:p>
        </p:txBody>
      </p:sp>
      <p:sp>
        <p:nvSpPr>
          <p:cNvPr id="3" name="Text Placeholder 2">
            <a:extLst>
              <a:ext uri="{FF2B5EF4-FFF2-40B4-BE49-F238E27FC236}">
                <a16:creationId xmlns:a16="http://schemas.microsoft.com/office/drawing/2014/main" id="{9F605487-2F3B-03CD-50D3-0C107824A0CE}"/>
              </a:ext>
            </a:extLst>
          </p:cNvPr>
          <p:cNvSpPr>
            <a:spLocks noGrp="1"/>
          </p:cNvSpPr>
          <p:nvPr>
            <p:ph type="body" idx="1"/>
          </p:nvPr>
        </p:nvSpPr>
        <p:spPr/>
        <p:txBody>
          <a:bodyPr vert="horz" lIns="91440" tIns="45720" rIns="91440" bIns="45720" rtlCol="0" anchor="ctr">
            <a:normAutofit/>
          </a:bodyPr>
          <a:lstStyle/>
          <a:p>
            <a:pPr algn="ctr"/>
            <a:r>
              <a:rPr lang="en-US" dirty="0">
                <a:solidFill>
                  <a:srgbClr val="00B050"/>
                </a:solidFill>
                <a:cs typeface="Calibri"/>
              </a:rPr>
              <a:t>Pros</a:t>
            </a:r>
          </a:p>
        </p:txBody>
      </p:sp>
      <p:sp>
        <p:nvSpPr>
          <p:cNvPr id="4" name="Content Placeholder 3">
            <a:extLst>
              <a:ext uri="{FF2B5EF4-FFF2-40B4-BE49-F238E27FC236}">
                <a16:creationId xmlns:a16="http://schemas.microsoft.com/office/drawing/2014/main" id="{682BD374-B5DA-8604-A870-33B0A27AFD66}"/>
              </a:ext>
            </a:extLst>
          </p:cNvPr>
          <p:cNvSpPr>
            <a:spLocks noGrp="1"/>
          </p:cNvSpPr>
          <p:nvPr>
            <p:ph sz="half" idx="2"/>
          </p:nvPr>
        </p:nvSpPr>
        <p:spPr/>
        <p:txBody>
          <a:bodyPr vert="horz" lIns="91440" tIns="45720" rIns="91440" bIns="45720" rtlCol="0" anchor="t">
            <a:normAutofit/>
          </a:bodyPr>
          <a:lstStyle/>
          <a:p>
            <a:pPr algn="ctr">
              <a:buFont typeface="Wingdings" panose="05000000000000000000" pitchFamily="2" charset="2"/>
              <a:buChar char="§"/>
            </a:pPr>
            <a:r>
              <a:rPr lang="en-US" dirty="0">
                <a:ea typeface="+mn-lt"/>
                <a:cs typeface="+mn-lt"/>
              </a:rPr>
              <a:t>Easy project management.</a:t>
            </a:r>
          </a:p>
          <a:p>
            <a:pPr algn="ctr">
              <a:buFont typeface="Wingdings" panose="05000000000000000000" pitchFamily="2" charset="2"/>
              <a:buChar char="§"/>
            </a:pPr>
            <a:r>
              <a:rPr lang="en-US" dirty="0">
                <a:ea typeface="+mn-lt"/>
                <a:cs typeface="+mn-lt"/>
              </a:rPr>
              <a:t>Effective team management.</a:t>
            </a:r>
          </a:p>
          <a:p>
            <a:pPr algn="ctr">
              <a:buFont typeface="Wingdings" panose="05000000000000000000" pitchFamily="2" charset="2"/>
              <a:buChar char="§"/>
            </a:pPr>
            <a:r>
              <a:rPr lang="en-US" dirty="0">
                <a:ea typeface="+mn-lt"/>
                <a:cs typeface="+mn-lt"/>
              </a:rPr>
              <a:t>Improved code writing.</a:t>
            </a:r>
          </a:p>
          <a:p>
            <a:pPr algn="ctr">
              <a:buFont typeface="Wingdings" panose="05000000000000000000" pitchFamily="2" charset="2"/>
              <a:buChar char="§"/>
            </a:pPr>
            <a:endParaRPr lang="en-US" dirty="0">
              <a:cs typeface="Calibri"/>
            </a:endParaRPr>
          </a:p>
        </p:txBody>
      </p:sp>
      <p:sp>
        <p:nvSpPr>
          <p:cNvPr id="5" name="Text Placeholder 4">
            <a:extLst>
              <a:ext uri="{FF2B5EF4-FFF2-40B4-BE49-F238E27FC236}">
                <a16:creationId xmlns:a16="http://schemas.microsoft.com/office/drawing/2014/main" id="{E272A919-7AEA-738C-7840-BD9495B57108}"/>
              </a:ext>
            </a:extLst>
          </p:cNvPr>
          <p:cNvSpPr>
            <a:spLocks noGrp="1"/>
          </p:cNvSpPr>
          <p:nvPr>
            <p:ph type="body" sz="quarter" idx="3"/>
          </p:nvPr>
        </p:nvSpPr>
        <p:spPr/>
        <p:txBody>
          <a:bodyPr vert="horz" lIns="91440" tIns="45720" rIns="91440" bIns="45720" rtlCol="0" anchor="ctr">
            <a:normAutofit/>
          </a:bodyPr>
          <a:lstStyle/>
          <a:p>
            <a:pPr algn="ctr"/>
            <a:r>
              <a:rPr lang="en-US" dirty="0">
                <a:solidFill>
                  <a:srgbClr val="FF0000"/>
                </a:solidFill>
                <a:cs typeface="Calibri"/>
              </a:rPr>
              <a:t>Cons</a:t>
            </a:r>
            <a:endParaRPr lang="en-US" dirty="0">
              <a:solidFill>
                <a:srgbClr val="FF0000"/>
              </a:solidFill>
            </a:endParaRPr>
          </a:p>
        </p:txBody>
      </p:sp>
      <p:sp>
        <p:nvSpPr>
          <p:cNvPr id="6" name="Content Placeholder 5">
            <a:extLst>
              <a:ext uri="{FF2B5EF4-FFF2-40B4-BE49-F238E27FC236}">
                <a16:creationId xmlns:a16="http://schemas.microsoft.com/office/drawing/2014/main" id="{17F3132F-B42F-DB1F-0274-13B4CF99E1A3}"/>
              </a:ext>
            </a:extLst>
          </p:cNvPr>
          <p:cNvSpPr>
            <a:spLocks noGrp="1"/>
          </p:cNvSpPr>
          <p:nvPr>
            <p:ph sz="quarter" idx="4"/>
          </p:nvPr>
        </p:nvSpPr>
        <p:spPr/>
        <p:txBody>
          <a:bodyPr vert="horz" lIns="91440" tIns="45720" rIns="91440" bIns="45720" rtlCol="0" anchor="t">
            <a:normAutofit/>
          </a:bodyPr>
          <a:lstStyle/>
          <a:p>
            <a:pPr algn="ctr">
              <a:buFont typeface="Wingdings" panose="05000000000000000000" pitchFamily="2" charset="2"/>
              <a:buChar char="§"/>
            </a:pPr>
            <a:r>
              <a:rPr lang="en-US" dirty="0">
                <a:cs typeface="Calibri"/>
              </a:rPr>
              <a:t>Code can be accessed without owner's acknowledgement.</a:t>
            </a:r>
            <a:endParaRPr lang="en-US" dirty="0"/>
          </a:p>
          <a:p>
            <a:pPr algn="ctr">
              <a:buFont typeface="Wingdings" panose="05000000000000000000" pitchFamily="2" charset="2"/>
              <a:buChar char="§"/>
            </a:pPr>
            <a:r>
              <a:rPr lang="en-US" dirty="0">
                <a:cs typeface="Calibri"/>
              </a:rPr>
              <a:t>Not a well customer support.</a:t>
            </a:r>
          </a:p>
          <a:p>
            <a:pPr algn="ctr">
              <a:buFont typeface="Wingdings" panose="05000000000000000000" pitchFamily="2" charset="2"/>
              <a:buChar char="§"/>
            </a:pPr>
            <a:r>
              <a:rPr lang="en-US" dirty="0">
                <a:cs typeface="Calibri"/>
              </a:rPr>
              <a:t>Complex interface.</a:t>
            </a:r>
          </a:p>
        </p:txBody>
      </p:sp>
    </p:spTree>
    <p:extLst>
      <p:ext uri="{BB962C8B-B14F-4D97-AF65-F5344CB8AC3E}">
        <p14:creationId xmlns:p14="http://schemas.microsoft.com/office/powerpoint/2010/main" val="145306381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86BC0EC7FE88F4C902C41716CB2ED5B" ma:contentTypeVersion="7" ma:contentTypeDescription="Create a new document." ma:contentTypeScope="" ma:versionID="51ce330c40cc479c3239805299108533">
  <xsd:schema xmlns:xsd="http://www.w3.org/2001/XMLSchema" xmlns:xs="http://www.w3.org/2001/XMLSchema" xmlns:p="http://schemas.microsoft.com/office/2006/metadata/properties" xmlns:ns3="77d2a07c-7ff9-4e6a-85a1-ce6c1e260489" xmlns:ns4="17663d39-d2ea-4adb-b10d-cef6a2eff9d0" targetNamespace="http://schemas.microsoft.com/office/2006/metadata/properties" ma:root="true" ma:fieldsID="3baf6ae7ae7cb8a20f17789b190a889e" ns3:_="" ns4:_="">
    <xsd:import namespace="77d2a07c-7ff9-4e6a-85a1-ce6c1e260489"/>
    <xsd:import namespace="17663d39-d2ea-4adb-b10d-cef6a2eff9d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d2a07c-7ff9-4e6a-85a1-ce6c1e2604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663d39-d2ea-4adb-b10d-cef6a2eff9d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45AB2D-472B-41D4-AB0E-88CE5310A9C8}">
  <ds:schemaRefs>
    <ds:schemaRef ds:uri="http://schemas.microsoft.com/sharepoint/v3/contenttype/forms"/>
  </ds:schemaRefs>
</ds:datastoreItem>
</file>

<file path=customXml/itemProps2.xml><?xml version="1.0" encoding="utf-8"?>
<ds:datastoreItem xmlns:ds="http://schemas.openxmlformats.org/officeDocument/2006/customXml" ds:itemID="{5CBB61E7-7233-4C76-9B2E-DADD634F54F3}">
  <ds:schemaRefs>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17663d39-d2ea-4adb-b10d-cef6a2eff9d0"/>
    <ds:schemaRef ds:uri="http://www.w3.org/XML/1998/namespace"/>
    <ds:schemaRef ds:uri="http://schemas.openxmlformats.org/package/2006/metadata/core-properties"/>
    <ds:schemaRef ds:uri="77d2a07c-7ff9-4e6a-85a1-ce6c1e260489"/>
    <ds:schemaRef ds:uri="http://schemas.microsoft.com/office/2006/metadata/properties"/>
  </ds:schemaRefs>
</ds:datastoreItem>
</file>

<file path=customXml/itemProps3.xml><?xml version="1.0" encoding="utf-8"?>
<ds:datastoreItem xmlns:ds="http://schemas.openxmlformats.org/officeDocument/2006/customXml" ds:itemID="{A5EF0A72-A21E-4D00-9318-6568DAD35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d2a07c-7ff9-4e6a-85a1-ce6c1e260489"/>
    <ds:schemaRef ds:uri="17663d39-d2ea-4adb-b10d-cef6a2eff9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229</TotalTime>
  <Words>610</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Calibri</vt:lpstr>
      <vt:lpstr>Calibri Light</vt:lpstr>
      <vt:lpstr>Century Gothic</vt:lpstr>
      <vt:lpstr>Corbel</vt:lpstr>
      <vt:lpstr>Wingdings</vt:lpstr>
      <vt:lpstr>Wingdings 3</vt:lpstr>
      <vt:lpstr>Office Theme</vt:lpstr>
      <vt:lpstr>Ion Boardroom</vt:lpstr>
      <vt:lpstr>1_Ion Boardroom</vt:lpstr>
      <vt:lpstr>Project Ocean</vt:lpstr>
      <vt:lpstr>Supervised by: Prof Vandana Kate &amp; Prof. Garima Kumarawat</vt:lpstr>
      <vt:lpstr>Project Presentation Outline</vt:lpstr>
      <vt:lpstr>Abstract</vt:lpstr>
      <vt:lpstr>Introduction</vt:lpstr>
      <vt:lpstr>The Problem Statement</vt:lpstr>
      <vt:lpstr>Solutions Proposed</vt:lpstr>
      <vt:lpstr>Survey of Existing System</vt:lpstr>
      <vt:lpstr>GitHub</vt:lpstr>
      <vt:lpstr>Crio.do</vt:lpstr>
      <vt:lpstr>Objective</vt:lpstr>
      <vt:lpstr>Requirement Analysis</vt:lpstr>
      <vt:lpstr>Conclusion &amp; 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Ocean</dc:title>
  <dc:creator>Rajeev Jadon</dc:creator>
  <cp:lastModifiedBy>Rajeev Jadon</cp:lastModifiedBy>
  <cp:revision>2</cp:revision>
  <dcterms:created xsi:type="dcterms:W3CDTF">2022-09-03T11:26:16Z</dcterms:created>
  <dcterms:modified xsi:type="dcterms:W3CDTF">2022-11-29T06:00:13Z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0x010100686BC0EC7FE88F4C902C41716CB2ED5B</vt:lpwstr>
  </property>
</Properties>
</file>