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04150" y="-121375"/>
            <a:ext cx="9181200" cy="52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3200" y="2318075"/>
            <a:ext cx="773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1197800" y="2402425"/>
            <a:ext cx="10641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FIRST TIME LOGGED IN </a:t>
            </a:r>
            <a:endParaRPr sz="800"/>
          </a:p>
        </p:txBody>
      </p:sp>
      <p:sp>
        <p:nvSpPr>
          <p:cNvPr id="57" name="Google Shape;57;p13"/>
          <p:cNvSpPr/>
          <p:nvPr/>
        </p:nvSpPr>
        <p:spPr>
          <a:xfrm>
            <a:off x="1197800" y="3009825"/>
            <a:ext cx="10641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FIRST TIME NON LOGGED IN 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1197800" y="3691750"/>
            <a:ext cx="10641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RETURNING LOGGED IN 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197800" y="4373675"/>
            <a:ext cx="10641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RETURNING NON LOGGED IN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3049800" y="651600"/>
            <a:ext cx="918600" cy="20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WHOLE DATA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2502775" y="1160675"/>
            <a:ext cx="7737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AVAILABLE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3812200" y="1164975"/>
            <a:ext cx="8166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DERIVED</a:t>
            </a:r>
            <a:endParaRPr sz="800"/>
          </a:p>
        </p:txBody>
      </p:sp>
      <p:sp>
        <p:nvSpPr>
          <p:cNvPr id="63" name="Google Shape;63;p13"/>
          <p:cNvSpPr/>
          <p:nvPr/>
        </p:nvSpPr>
        <p:spPr>
          <a:xfrm>
            <a:off x="3013575" y="1833675"/>
            <a:ext cx="12762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FOR RECOMMENDATION</a:t>
            </a:r>
            <a:endParaRPr sz="800"/>
          </a:p>
        </p:txBody>
      </p:sp>
      <p:cxnSp>
        <p:nvCxnSpPr>
          <p:cNvPr id="64" name="Google Shape;64;p13"/>
          <p:cNvCxnSpPr>
            <a:stCxn id="61" idx="0"/>
            <a:endCxn id="60" idx="2"/>
          </p:cNvCxnSpPr>
          <p:nvPr/>
        </p:nvCxnSpPr>
        <p:spPr>
          <a:xfrm rot="-5400000">
            <a:off x="3048925" y="700475"/>
            <a:ext cx="300900" cy="619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2" idx="0"/>
            <a:endCxn id="60" idx="2"/>
          </p:cNvCxnSpPr>
          <p:nvPr/>
        </p:nvCxnSpPr>
        <p:spPr>
          <a:xfrm flipH="1" rot="5400000">
            <a:off x="3712300" y="656775"/>
            <a:ext cx="305100" cy="7113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1" idx="2"/>
            <a:endCxn id="63" idx="0"/>
          </p:cNvCxnSpPr>
          <p:nvPr/>
        </p:nvCxnSpPr>
        <p:spPr>
          <a:xfrm flipH="1" rot="-5400000">
            <a:off x="3068125" y="1250075"/>
            <a:ext cx="405000" cy="762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62" idx="2"/>
            <a:endCxn id="63" idx="0"/>
          </p:cNvCxnSpPr>
          <p:nvPr/>
        </p:nvCxnSpPr>
        <p:spPr>
          <a:xfrm rot="5400000">
            <a:off x="3735700" y="1348875"/>
            <a:ext cx="400800" cy="56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5369950" y="3331575"/>
            <a:ext cx="7113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NEEDFUL DATA</a:t>
            </a:r>
            <a:endParaRPr sz="800"/>
          </a:p>
        </p:txBody>
      </p:sp>
      <p:sp>
        <p:nvSpPr>
          <p:cNvPr id="69" name="Google Shape;69;p13"/>
          <p:cNvSpPr/>
          <p:nvPr/>
        </p:nvSpPr>
        <p:spPr>
          <a:xfrm>
            <a:off x="7798950" y="3287025"/>
            <a:ext cx="1236900" cy="35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RECOMMENDATION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4339150" y="3331575"/>
            <a:ext cx="7113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MODULE</a:t>
            </a:r>
            <a:endParaRPr sz="800"/>
          </a:p>
        </p:txBody>
      </p:sp>
      <p:sp>
        <p:nvSpPr>
          <p:cNvPr id="71" name="Google Shape;71;p13"/>
          <p:cNvSpPr/>
          <p:nvPr/>
        </p:nvSpPr>
        <p:spPr>
          <a:xfrm>
            <a:off x="3265100" y="2591475"/>
            <a:ext cx="7737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BIG QUERY</a:t>
            </a:r>
            <a:endParaRPr sz="800"/>
          </a:p>
        </p:txBody>
      </p:sp>
      <p:sp>
        <p:nvSpPr>
          <p:cNvPr id="72" name="Google Shape;72;p13"/>
          <p:cNvSpPr/>
          <p:nvPr/>
        </p:nvSpPr>
        <p:spPr>
          <a:xfrm>
            <a:off x="2223763" y="78775"/>
            <a:ext cx="558000" cy="20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ELK</a:t>
            </a:r>
            <a:endParaRPr sz="800"/>
          </a:p>
        </p:txBody>
      </p:sp>
      <p:sp>
        <p:nvSpPr>
          <p:cNvPr id="73" name="Google Shape;73;p13"/>
          <p:cNvSpPr/>
          <p:nvPr/>
        </p:nvSpPr>
        <p:spPr>
          <a:xfrm>
            <a:off x="3332300" y="3331575"/>
            <a:ext cx="639900" cy="26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74" name="Google Shape;74;p13"/>
          <p:cNvSpPr/>
          <p:nvPr/>
        </p:nvSpPr>
        <p:spPr>
          <a:xfrm>
            <a:off x="3232950" y="86025"/>
            <a:ext cx="918600" cy="20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COUCH DB</a:t>
            </a:r>
            <a:endParaRPr sz="800"/>
          </a:p>
        </p:txBody>
      </p:sp>
      <p:sp>
        <p:nvSpPr>
          <p:cNvPr id="75" name="Google Shape;75;p13"/>
          <p:cNvSpPr/>
          <p:nvPr/>
        </p:nvSpPr>
        <p:spPr>
          <a:xfrm>
            <a:off x="4523650" y="100900"/>
            <a:ext cx="816600" cy="208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POSTGRES</a:t>
            </a:r>
            <a:endParaRPr sz="800"/>
          </a:p>
        </p:txBody>
      </p:sp>
      <p:cxnSp>
        <p:nvCxnSpPr>
          <p:cNvPr id="76" name="Google Shape;76;p13"/>
          <p:cNvCxnSpPr>
            <a:stCxn id="72" idx="2"/>
            <a:endCxn id="60" idx="0"/>
          </p:cNvCxnSpPr>
          <p:nvPr/>
        </p:nvCxnSpPr>
        <p:spPr>
          <a:xfrm flipH="1" rot="-5400000">
            <a:off x="2823613" y="-33875"/>
            <a:ext cx="364500" cy="10062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4" idx="2"/>
            <a:endCxn id="60" idx="0"/>
          </p:cNvCxnSpPr>
          <p:nvPr/>
        </p:nvCxnSpPr>
        <p:spPr>
          <a:xfrm rot="5400000">
            <a:off x="3422100" y="381375"/>
            <a:ext cx="357300" cy="183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>
            <a:stCxn id="75" idx="2"/>
            <a:endCxn id="60" idx="0"/>
          </p:cNvCxnSpPr>
          <p:nvPr/>
        </p:nvCxnSpPr>
        <p:spPr>
          <a:xfrm rot="5400000">
            <a:off x="4049200" y="-231050"/>
            <a:ext cx="342600" cy="14229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63" idx="2"/>
            <a:endCxn id="71" idx="0"/>
          </p:cNvCxnSpPr>
          <p:nvPr/>
        </p:nvCxnSpPr>
        <p:spPr>
          <a:xfrm>
            <a:off x="3651675" y="2190675"/>
            <a:ext cx="3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1" idx="2"/>
            <a:endCxn id="73" idx="0"/>
          </p:cNvCxnSpPr>
          <p:nvPr/>
        </p:nvCxnSpPr>
        <p:spPr>
          <a:xfrm>
            <a:off x="3651950" y="2859375"/>
            <a:ext cx="3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endCxn id="60" idx="0"/>
          </p:cNvCxnSpPr>
          <p:nvPr/>
        </p:nvCxnSpPr>
        <p:spPr>
          <a:xfrm flipH="1">
            <a:off x="3509100" y="472800"/>
            <a:ext cx="102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56" idx="3"/>
            <a:endCxn id="73" idx="1"/>
          </p:cNvCxnSpPr>
          <p:nvPr/>
        </p:nvCxnSpPr>
        <p:spPr>
          <a:xfrm>
            <a:off x="2261900" y="2580925"/>
            <a:ext cx="1070400" cy="88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stCxn id="57" idx="3"/>
            <a:endCxn id="73" idx="1"/>
          </p:cNvCxnSpPr>
          <p:nvPr/>
        </p:nvCxnSpPr>
        <p:spPr>
          <a:xfrm>
            <a:off x="2261900" y="3188325"/>
            <a:ext cx="1070400" cy="27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58" idx="3"/>
            <a:endCxn id="73" idx="1"/>
          </p:cNvCxnSpPr>
          <p:nvPr/>
        </p:nvCxnSpPr>
        <p:spPr>
          <a:xfrm flipH="1" rot="10800000">
            <a:off x="2261900" y="3465550"/>
            <a:ext cx="1070400" cy="40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59" idx="3"/>
            <a:endCxn id="73" idx="1"/>
          </p:cNvCxnSpPr>
          <p:nvPr/>
        </p:nvCxnSpPr>
        <p:spPr>
          <a:xfrm flipH="1" rot="10800000">
            <a:off x="2261900" y="3465575"/>
            <a:ext cx="1070400" cy="108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6358000" y="3263025"/>
            <a:ext cx="1205400" cy="405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RECOMMENDATION METHOD</a:t>
            </a:r>
            <a:endParaRPr sz="800"/>
          </a:p>
        </p:txBody>
      </p:sp>
      <p:sp>
        <p:nvSpPr>
          <p:cNvPr id="87" name="Google Shape;87;p13"/>
          <p:cNvSpPr/>
          <p:nvPr/>
        </p:nvSpPr>
        <p:spPr>
          <a:xfrm>
            <a:off x="714250" y="-53225"/>
            <a:ext cx="918600" cy="47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all stored data in all the available databases.</a:t>
            </a:r>
            <a:endParaRPr sz="600"/>
          </a:p>
        </p:txBody>
      </p:sp>
      <p:cxnSp>
        <p:nvCxnSpPr>
          <p:cNvPr id="88" name="Google Shape;88;p13"/>
          <p:cNvCxnSpPr>
            <a:stCxn id="87" idx="3"/>
            <a:endCxn id="60" idx="1"/>
          </p:cNvCxnSpPr>
          <p:nvPr/>
        </p:nvCxnSpPr>
        <p:spPr>
          <a:xfrm>
            <a:off x="1632850" y="182875"/>
            <a:ext cx="1416900" cy="572700"/>
          </a:xfrm>
          <a:prstGeom prst="bentConnector3">
            <a:avLst>
              <a:gd fmla="val 2076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5913100" y="0"/>
            <a:ext cx="1276200" cy="54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These are datapoints that are not directly stored in db but are estimated using whole data by some computation or logic.</a:t>
            </a:r>
            <a:endParaRPr sz="600"/>
          </a:p>
        </p:txBody>
      </p:sp>
      <p:cxnSp>
        <p:nvCxnSpPr>
          <p:cNvPr id="90" name="Google Shape;90;p13"/>
          <p:cNvCxnSpPr>
            <a:stCxn id="62" idx="3"/>
            <a:endCxn id="89" idx="1"/>
          </p:cNvCxnSpPr>
          <p:nvPr/>
        </p:nvCxnSpPr>
        <p:spPr>
          <a:xfrm flipH="1" rot="10800000">
            <a:off x="4628800" y="272925"/>
            <a:ext cx="1284300" cy="1026000"/>
          </a:xfrm>
          <a:prstGeom prst="bentConnector3">
            <a:avLst>
              <a:gd fmla="val 81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781225" y="763075"/>
            <a:ext cx="885300" cy="47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These are the datapoints that are availble in the whole data.</a:t>
            </a:r>
            <a:endParaRPr sz="600"/>
          </a:p>
        </p:txBody>
      </p:sp>
      <p:cxnSp>
        <p:nvCxnSpPr>
          <p:cNvPr id="92" name="Google Shape;92;p13"/>
          <p:cNvCxnSpPr>
            <a:stCxn id="91" idx="3"/>
            <a:endCxn id="61" idx="1"/>
          </p:cNvCxnSpPr>
          <p:nvPr/>
        </p:nvCxnSpPr>
        <p:spPr>
          <a:xfrm>
            <a:off x="1666525" y="999175"/>
            <a:ext cx="836400" cy="2955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63" idx="0"/>
          </p:cNvCxnSpPr>
          <p:nvPr/>
        </p:nvCxnSpPr>
        <p:spPr>
          <a:xfrm flipH="1">
            <a:off x="3651675" y="1648575"/>
            <a:ext cx="90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73" idx="3"/>
            <a:endCxn id="70" idx="1"/>
          </p:cNvCxnSpPr>
          <p:nvPr/>
        </p:nvCxnSpPr>
        <p:spPr>
          <a:xfrm>
            <a:off x="3972200" y="3465525"/>
            <a:ext cx="3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70" idx="3"/>
            <a:endCxn id="68" idx="1"/>
          </p:cNvCxnSpPr>
          <p:nvPr/>
        </p:nvCxnSpPr>
        <p:spPr>
          <a:xfrm>
            <a:off x="5050450" y="3465525"/>
            <a:ext cx="3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/>
          <p:nvPr/>
        </p:nvSpPr>
        <p:spPr>
          <a:xfrm>
            <a:off x="5946350" y="1366363"/>
            <a:ext cx="13764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At the end useful data will be stored in Bigquery because we won’t need to operate jsons every time for data retrieval. Also </a:t>
            </a:r>
            <a:endParaRPr sz="600"/>
          </a:p>
        </p:txBody>
      </p:sp>
      <p:cxnSp>
        <p:nvCxnSpPr>
          <p:cNvPr id="97" name="Google Shape;97;p13"/>
          <p:cNvCxnSpPr>
            <a:stCxn id="71" idx="3"/>
            <a:endCxn id="96" idx="1"/>
          </p:cNvCxnSpPr>
          <p:nvPr/>
        </p:nvCxnSpPr>
        <p:spPr>
          <a:xfrm flipH="1" rot="10800000">
            <a:off x="4038800" y="1652625"/>
            <a:ext cx="1907700" cy="1072800"/>
          </a:xfrm>
          <a:prstGeom prst="bentConnector3">
            <a:avLst>
              <a:gd fmla="val 96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5877050" y="841125"/>
            <a:ext cx="1205400" cy="34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final data that will be used in recommendation.</a:t>
            </a:r>
            <a:endParaRPr sz="600"/>
          </a:p>
        </p:txBody>
      </p:sp>
      <p:cxnSp>
        <p:nvCxnSpPr>
          <p:cNvPr id="99" name="Google Shape;99;p13"/>
          <p:cNvCxnSpPr>
            <a:stCxn id="63" idx="3"/>
            <a:endCxn id="98" idx="1"/>
          </p:cNvCxnSpPr>
          <p:nvPr/>
        </p:nvCxnSpPr>
        <p:spPr>
          <a:xfrm flipH="1" rot="10800000">
            <a:off x="4289775" y="1012575"/>
            <a:ext cx="1587300" cy="999600"/>
          </a:xfrm>
          <a:prstGeom prst="bentConnector3">
            <a:avLst>
              <a:gd fmla="val 944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-11400" y="2059825"/>
            <a:ext cx="773700" cy="47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the user who is logging in  first time.</a:t>
            </a:r>
            <a:endParaRPr sz="600"/>
          </a:p>
        </p:txBody>
      </p:sp>
      <p:sp>
        <p:nvSpPr>
          <p:cNvPr id="101" name="Google Shape;101;p13"/>
          <p:cNvSpPr/>
          <p:nvPr/>
        </p:nvSpPr>
        <p:spPr>
          <a:xfrm>
            <a:off x="19800" y="2759425"/>
            <a:ext cx="762000" cy="40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the user who is visiting the site first time but not logged in</a:t>
            </a:r>
            <a:endParaRPr sz="600"/>
          </a:p>
        </p:txBody>
      </p:sp>
      <p:sp>
        <p:nvSpPr>
          <p:cNvPr id="102" name="Google Shape;102;p13"/>
          <p:cNvSpPr/>
          <p:nvPr/>
        </p:nvSpPr>
        <p:spPr>
          <a:xfrm>
            <a:off x="19800" y="3465400"/>
            <a:ext cx="762000" cy="40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the logged in user who is again visiting the site. </a:t>
            </a:r>
            <a:endParaRPr sz="600"/>
          </a:p>
        </p:txBody>
      </p:sp>
      <p:sp>
        <p:nvSpPr>
          <p:cNvPr id="103" name="Google Shape;103;p13"/>
          <p:cNvSpPr/>
          <p:nvPr/>
        </p:nvSpPr>
        <p:spPr>
          <a:xfrm>
            <a:off x="51000" y="4258475"/>
            <a:ext cx="711300" cy="472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This is the non logged in user who is again visiting the site. </a:t>
            </a:r>
            <a:endParaRPr sz="600"/>
          </a:p>
        </p:txBody>
      </p:sp>
      <p:sp>
        <p:nvSpPr>
          <p:cNvPr id="104" name="Google Shape;104;p13"/>
          <p:cNvSpPr/>
          <p:nvPr/>
        </p:nvSpPr>
        <p:spPr>
          <a:xfrm>
            <a:off x="3806800" y="4628425"/>
            <a:ext cx="568800" cy="30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HOME PAGE</a:t>
            </a:r>
            <a:endParaRPr sz="800"/>
          </a:p>
        </p:txBody>
      </p:sp>
      <p:sp>
        <p:nvSpPr>
          <p:cNvPr id="105" name="Google Shape;105;p13"/>
          <p:cNvSpPr/>
          <p:nvPr/>
        </p:nvSpPr>
        <p:spPr>
          <a:xfrm>
            <a:off x="4777425" y="4606875"/>
            <a:ext cx="711300" cy="27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 PAGE</a:t>
            </a:r>
            <a:endParaRPr sz="800"/>
          </a:p>
        </p:txBody>
      </p:sp>
      <p:cxnSp>
        <p:nvCxnSpPr>
          <p:cNvPr id="106" name="Google Shape;106;p13"/>
          <p:cNvCxnSpPr>
            <a:stCxn id="104" idx="0"/>
            <a:endCxn id="70" idx="2"/>
          </p:cNvCxnSpPr>
          <p:nvPr/>
        </p:nvCxnSpPr>
        <p:spPr>
          <a:xfrm rot="-5400000">
            <a:off x="3878500" y="3812125"/>
            <a:ext cx="1029000" cy="603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105" idx="0"/>
            <a:endCxn id="70" idx="2"/>
          </p:cNvCxnSpPr>
          <p:nvPr/>
        </p:nvCxnSpPr>
        <p:spPr>
          <a:xfrm flipH="1" rot="5400000">
            <a:off x="4410225" y="3884025"/>
            <a:ext cx="1007400" cy="438300"/>
          </a:xfrm>
          <a:prstGeom prst="bentConnector3">
            <a:avLst>
              <a:gd fmla="val 46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>
            <a:stCxn id="68" idx="3"/>
            <a:endCxn id="86" idx="1"/>
          </p:cNvCxnSpPr>
          <p:nvPr/>
        </p:nvCxnSpPr>
        <p:spPr>
          <a:xfrm>
            <a:off x="6081250" y="3465525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3"/>
          <p:cNvCxnSpPr>
            <a:stCxn id="86" idx="3"/>
            <a:endCxn id="69" idx="1"/>
          </p:cNvCxnSpPr>
          <p:nvPr/>
        </p:nvCxnSpPr>
        <p:spPr>
          <a:xfrm>
            <a:off x="7563400" y="3465525"/>
            <a:ext cx="2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>
            <a:stCxn id="100" idx="3"/>
            <a:endCxn id="56" idx="1"/>
          </p:cNvCxnSpPr>
          <p:nvPr/>
        </p:nvCxnSpPr>
        <p:spPr>
          <a:xfrm>
            <a:off x="762300" y="2295925"/>
            <a:ext cx="435600" cy="285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>
            <a:stCxn id="101" idx="3"/>
            <a:endCxn id="57" idx="1"/>
          </p:cNvCxnSpPr>
          <p:nvPr/>
        </p:nvCxnSpPr>
        <p:spPr>
          <a:xfrm>
            <a:off x="781800" y="2961925"/>
            <a:ext cx="416100" cy="2265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stCxn id="102" idx="3"/>
            <a:endCxn id="58" idx="1"/>
          </p:cNvCxnSpPr>
          <p:nvPr/>
        </p:nvCxnSpPr>
        <p:spPr>
          <a:xfrm>
            <a:off x="781800" y="3667900"/>
            <a:ext cx="416100" cy="2025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>
            <a:stCxn id="103" idx="3"/>
            <a:endCxn id="59" idx="1"/>
          </p:cNvCxnSpPr>
          <p:nvPr/>
        </p:nvCxnSpPr>
        <p:spPr>
          <a:xfrm>
            <a:off x="762300" y="4494575"/>
            <a:ext cx="435600" cy="57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6357850" y="3951275"/>
            <a:ext cx="1205400" cy="300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ALGORITHM BASED</a:t>
            </a:r>
            <a:endParaRPr sz="800"/>
          </a:p>
        </p:txBody>
      </p:sp>
      <p:sp>
        <p:nvSpPr>
          <p:cNvPr id="115" name="Google Shape;115;p13"/>
          <p:cNvSpPr/>
          <p:nvPr/>
        </p:nvSpPr>
        <p:spPr>
          <a:xfrm>
            <a:off x="6406450" y="2759425"/>
            <a:ext cx="1108500" cy="27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RULE BASED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