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1EC2CD-008B-47D7-A76C-D85192FDD2A0}">
  <a:tblStyle styleId="{1E1EC2CD-008B-47D7-A76C-D85192FDD2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d991f86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d991f86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d991f86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d991f86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efc1fb2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efc1fb2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518c13d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518c13d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PxlbrCJM5ky7vQAnawwjbQkt1lVdnzPo_IIDSqi_ppc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7450" y="0"/>
            <a:ext cx="8784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</a:t>
            </a:r>
            <a:r>
              <a:rPr b="1" lang="en" sz="2000"/>
              <a:t>TARGET ESTIMATION(CARRY FORWARD METHOD)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TARGET ESTIMATION(DEMONSTRATION)</a:t>
            </a:r>
            <a:endParaRPr/>
          </a:p>
        </p:txBody>
      </p:sp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528250" y="1152475"/>
            <a:ext cx="7993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Total target = 345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No. of days = 100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daily assignments = floor(345/100) = 3 and ceil(345/100) = 4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Let for x out of 100 days 3 is assigned and for remaining (100-x) 4 is assigned.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(3 * x) + (4*(100-x))= 345, x= 400-345=55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For 55 days we have to assign 4 and for 45 days we have to assign 3 to make the sum constant.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get the weekly target we will add the daily target of the week and same for the months.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0" y="0"/>
            <a:ext cx="9144000" cy="4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CARRY FORWARD METHOD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Steps:- 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Daily target is calculated using last slide formula.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This will be displayed offline for the saathi.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Carry of every day will be calculated using following formula:-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			Carry of the day = today’s target - today’s achievement.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Carry will pile up till saathi is coming online to sync her records.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day she is coming online her daily target will be updated.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Based on this, </a:t>
            </a:r>
            <a:r>
              <a:rPr b="1" lang="en" sz="1400"/>
              <a:t>weekly achievement</a:t>
            </a:r>
            <a:r>
              <a:rPr lang="en" sz="1400"/>
              <a:t> and </a:t>
            </a:r>
            <a:r>
              <a:rPr b="1" lang="en" sz="1400"/>
              <a:t>monthly achievement </a:t>
            </a:r>
            <a:r>
              <a:rPr lang="en" sz="1400"/>
              <a:t>can be shown for comparative analysis.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There does not exist any concept of </a:t>
            </a:r>
            <a:r>
              <a:rPr b="1" lang="en" sz="1400"/>
              <a:t>weekly target</a:t>
            </a:r>
            <a:r>
              <a:rPr lang="en" sz="1400"/>
              <a:t> and </a:t>
            </a:r>
            <a:r>
              <a:rPr b="1" lang="en" sz="1400"/>
              <a:t>monthly target</a:t>
            </a:r>
            <a:r>
              <a:rPr lang="en" sz="1400"/>
              <a:t> in this method.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Link for the carry forward method:-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carry method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STANDARD FEATURES TO BE CONSIDERED IN QUALITY(RANKING)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Per</a:t>
            </a:r>
            <a:r>
              <a:rPr lang="en" sz="1200"/>
              <a:t>centage correctness of questions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What percent of questions are submitted with correct answer.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Percentage of correct forms (non resurveyed)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Out of 20 fill count if 16 did not go for resurvey then this quantity is 80%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Percentage submissions within time.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Count of submissions done within time / total submissions.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Note</a:t>
            </a:r>
            <a:r>
              <a:rPr lang="en" sz="1200"/>
              <a:t>: Parameters will depend on the program construct.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QUALITY</a:t>
            </a:r>
            <a:r>
              <a:rPr lang="en" sz="24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FUNNEL </a:t>
            </a:r>
            <a:endParaRPr sz="2400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76" name="Google Shape;76;p1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{1E1EC2CD-008B-47D7-A76C-D85192FDD2A0}</a:tableStyleId>
              </a:tblPr>
              <a:tblGrid>
                <a:gridCol w="1809750"/>
                <a:gridCol w="2300750"/>
                <a:gridCol w="1318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Criteria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Exception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Weightage 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Validation 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 Resurveys </a:t>
                      </a:r>
                      <a:b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 Count of repeated resurveys 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ML Error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Outliers </a:t>
                      </a:r>
                      <a:br>
                        <a:rPr lang="en"/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10% of forms to get audited 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