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0" r:id="rId5"/>
    <p:sldId id="257" r:id="rId6"/>
    <p:sldId id="261" r:id="rId7"/>
    <p:sldId id="267" r:id="rId8"/>
    <p:sldId id="268" r:id="rId9"/>
    <p:sldId id="262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5A3F-9FBD-4051-8B42-7D805227A11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B17-AAC0-4B07-83A7-5B933BD9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5A3F-9FBD-4051-8B42-7D805227A11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B17-AAC0-4B07-83A7-5B933BD9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5A3F-9FBD-4051-8B42-7D805227A11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B17-AAC0-4B07-83A7-5B933BD9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5A3F-9FBD-4051-8B42-7D805227A11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B17-AAC0-4B07-83A7-5B933BD9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8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5A3F-9FBD-4051-8B42-7D805227A11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B17-AAC0-4B07-83A7-5B933BD9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5A3F-9FBD-4051-8B42-7D805227A11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B17-AAC0-4B07-83A7-5B933BD9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4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5A3F-9FBD-4051-8B42-7D805227A11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B17-AAC0-4B07-83A7-5B933BD9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5A3F-9FBD-4051-8B42-7D805227A11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B17-AAC0-4B07-83A7-5B933BD9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4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5A3F-9FBD-4051-8B42-7D805227A11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B17-AAC0-4B07-83A7-5B933BD9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1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5A3F-9FBD-4051-8B42-7D805227A11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B17-AAC0-4B07-83A7-5B933BD9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5A3F-9FBD-4051-8B42-7D805227A11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9B17-AAC0-4B07-83A7-5B933BD9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5A3F-9FBD-4051-8B42-7D805227A11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99B17-AAC0-4B07-83A7-5B933BD9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4BCE-2DFC-43F7-A3F8-8CEFF4AF4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D9E66-82A8-4A6D-9130-2D81B104C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how long an employee is going to stay in a company</a:t>
            </a:r>
          </a:p>
        </p:txBody>
      </p:sp>
    </p:spTree>
    <p:extLst>
      <p:ext uri="{BB962C8B-B14F-4D97-AF65-F5344CB8AC3E}">
        <p14:creationId xmlns:p14="http://schemas.microsoft.com/office/powerpoint/2010/main" val="131178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6725-1B2A-4F86-948C-3D908B7E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B71DD-9963-47A7-8A2F-284D7A5E1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24245"/>
            <a:ext cx="6467475" cy="3705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02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B12A-D13E-4385-8DB9-2AA96819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/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D8D6-674A-46B5-8451-8B3E1793B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a continuous Y to categorical Y creates confusion near boundaries</a:t>
            </a:r>
          </a:p>
          <a:p>
            <a:r>
              <a:rPr lang="en-US" dirty="0"/>
              <a:t>There is a possibility of error in data interpretation</a:t>
            </a:r>
          </a:p>
          <a:p>
            <a:r>
              <a:rPr lang="en-US" dirty="0"/>
              <a:t>Too less data</a:t>
            </a:r>
          </a:p>
          <a:p>
            <a:r>
              <a:rPr lang="en-US" dirty="0"/>
              <a:t>Too less features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0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188-682B-4543-87A6-C2E42975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1909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962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9B74-0C64-4A1D-86A6-BAF0AC8B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2274-9393-49F8-B17A-A0B98557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script to search employees (TCS)</a:t>
            </a:r>
          </a:p>
          <a:p>
            <a:r>
              <a:rPr lang="en-US" dirty="0"/>
              <a:t>Another python script to save data for each employee</a:t>
            </a:r>
          </a:p>
          <a:p>
            <a:r>
              <a:rPr lang="en-US" dirty="0"/>
              <a:t>Python script to arrange all employee data in a csv</a:t>
            </a:r>
          </a:p>
          <a:p>
            <a:r>
              <a:rPr lang="en-US" dirty="0"/>
              <a:t>Manual preparation of data</a:t>
            </a:r>
          </a:p>
        </p:txBody>
      </p:sp>
    </p:spTree>
    <p:extLst>
      <p:ext uri="{BB962C8B-B14F-4D97-AF65-F5344CB8AC3E}">
        <p14:creationId xmlns:p14="http://schemas.microsoft.com/office/powerpoint/2010/main" val="7562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7931-C076-4BBC-8129-E0109412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E379-6C1F-4F7C-943E-124E8B122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Degree: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[Bachelors, Masters, MBA, Others]</a:t>
            </a:r>
          </a:p>
          <a:p>
            <a:r>
              <a:rPr lang="en-US" dirty="0"/>
              <a:t>College-Type: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[International, IITs/IIMs, NITs/BITS/XLRI/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Others]</a:t>
            </a:r>
          </a:p>
          <a:p>
            <a:r>
              <a:rPr lang="en-US" dirty="0"/>
              <a:t>TCS-Joining-Date: </a:t>
            </a:r>
          </a:p>
          <a:p>
            <a:r>
              <a:rPr lang="en-US" dirty="0"/>
              <a:t>Experience while joining TCS</a:t>
            </a:r>
          </a:p>
          <a:p>
            <a:r>
              <a:rPr lang="en-US" dirty="0"/>
              <a:t>TCS Job profile: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[Leader, Manager, HR, Developer/QA]</a:t>
            </a:r>
          </a:p>
          <a:p>
            <a:r>
              <a:rPr lang="en-US" dirty="0"/>
              <a:t>Gender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0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E1BA-F02E-47B5-9C43-3214F26C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profile URL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09BF6-1313-4B24-B92F-39012D353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73" y="1561574"/>
            <a:ext cx="4937219" cy="478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1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8E31B5-0713-4466-B59A-C82139B7F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8" y="1400867"/>
            <a:ext cx="7898711" cy="52282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2473BF-A856-4CAD-BB01-6BE6E681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Sample data from LinkedIn</a:t>
            </a:r>
          </a:p>
        </p:txBody>
      </p:sp>
    </p:spTree>
    <p:extLst>
      <p:ext uri="{BB962C8B-B14F-4D97-AF65-F5344CB8AC3E}">
        <p14:creationId xmlns:p14="http://schemas.microsoft.com/office/powerpoint/2010/main" val="29325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AE31-FD28-4928-BF46-71AFD76A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C1F63-F0B2-4561-B1D4-73818E63C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68398"/>
            <a:ext cx="8120543" cy="46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9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45E8-BE79-414A-BD1B-15225F3B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Problem</a:t>
            </a:r>
          </a:p>
        </p:txBody>
      </p:sp>
      <p:pic>
        <p:nvPicPr>
          <p:cNvPr id="1026" name="Chart 2" descr="image002">
            <a:extLst>
              <a:ext uri="{FF2B5EF4-FFF2-40B4-BE49-F238E27FC236}">
                <a16:creationId xmlns:a16="http://schemas.microsoft.com/office/drawing/2014/main" id="{B9361062-EAC9-4298-9581-D57664E49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99605"/>
            <a:ext cx="3787584" cy="238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Chart 3" descr="image003">
            <a:extLst>
              <a:ext uri="{FF2B5EF4-FFF2-40B4-BE49-F238E27FC236}">
                <a16:creationId xmlns:a16="http://schemas.microsoft.com/office/drawing/2014/main" id="{C5BFACA8-B1B9-43EC-AC80-9A92C1903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0" y="1399605"/>
            <a:ext cx="3602500" cy="237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Chart 1" descr="image001">
            <a:extLst>
              <a:ext uri="{FF2B5EF4-FFF2-40B4-BE49-F238E27FC236}">
                <a16:creationId xmlns:a16="http://schemas.microsoft.com/office/drawing/2014/main" id="{8851E920-BDA4-4FAE-BF50-3192416D8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79402"/>
            <a:ext cx="4226388" cy="252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03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15E9-E005-481B-9094-7DC86364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D695-BE98-4F1D-A7AB-20164714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pattern was there but only in the averages</a:t>
            </a:r>
          </a:p>
          <a:p>
            <a:r>
              <a:rPr lang="en-US" dirty="0"/>
              <a:t>Individual data are not corelated </a:t>
            </a:r>
          </a:p>
          <a:p>
            <a:r>
              <a:rPr lang="en-US" dirty="0"/>
              <a:t>Regression gave only 50 percent accuracy </a:t>
            </a:r>
          </a:p>
          <a:p>
            <a:r>
              <a:rPr lang="en-US" dirty="0"/>
              <a:t>This was a categorical problem </a:t>
            </a:r>
          </a:p>
        </p:txBody>
      </p:sp>
    </p:spTree>
    <p:extLst>
      <p:ext uri="{BB962C8B-B14F-4D97-AF65-F5344CB8AC3E}">
        <p14:creationId xmlns:p14="http://schemas.microsoft.com/office/powerpoint/2010/main" val="114451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7726-60D6-4BA1-A72C-9EE086A4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BFA92-2EB0-4197-BF60-AAE9E4EE1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5" y="1462103"/>
            <a:ext cx="8113250" cy="503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8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175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Machine Learning</vt:lpstr>
      <vt:lpstr>Data gathering and preparation</vt:lpstr>
      <vt:lpstr>Features</vt:lpstr>
      <vt:lpstr>Employee profile URL List</vt:lpstr>
      <vt:lpstr>Sample data from LinkedIn</vt:lpstr>
      <vt:lpstr>Raw Data</vt:lpstr>
      <vt:lpstr>Understanding Problem</vt:lpstr>
      <vt:lpstr>Understanding Problem</vt:lpstr>
      <vt:lpstr>Prepared Data</vt:lpstr>
      <vt:lpstr>Result</vt:lpstr>
      <vt:lpstr>Challenges / Problems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Ranjan</dc:creator>
  <cp:lastModifiedBy>Rajeev Ranjan</cp:lastModifiedBy>
  <cp:revision>8</cp:revision>
  <dcterms:created xsi:type="dcterms:W3CDTF">2018-05-03T04:08:02Z</dcterms:created>
  <dcterms:modified xsi:type="dcterms:W3CDTF">2018-05-03T05:09:17Z</dcterms:modified>
</cp:coreProperties>
</file>