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8" r:id="rId5"/>
    <p:sldMasterId id="2147483669" r:id="rId6"/>
    <p:sldMasterId id="2147483670" r:id="rId7"/>
    <p:sldMasterId id="2147483671"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04A04B6-53A2-43AE-B59B-20406B412A7A}">
  <a:tblStyle styleId="{104A04B6-53A2-43AE-B59B-20406B412A7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11" Type="http://schemas.openxmlformats.org/officeDocument/2006/relationships/slide" Target="slides/slide2.xml"/><Relationship Id="rId10" Type="http://schemas.openxmlformats.org/officeDocument/2006/relationships/slide" Target="slides/slide1.xml"/><Relationship Id="rId21" Type="http://schemas.openxmlformats.org/officeDocument/2006/relationships/slide" Target="slides/slide12.xml"/><Relationship Id="rId13" Type="http://schemas.openxmlformats.org/officeDocument/2006/relationships/slide" Target="slides/slide4.xml"/><Relationship Id="rId12" Type="http://schemas.openxmlformats.org/officeDocument/2006/relationships/slide" Target="slides/slide3.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5" Type="http://schemas.openxmlformats.org/officeDocument/2006/relationships/slideMaster" Target="slideMasters/slideMaster1.xml"/><Relationship Id="rId19" Type="http://schemas.openxmlformats.org/officeDocument/2006/relationships/slide" Target="slides/slide10.xml"/><Relationship Id="rId6" Type="http://schemas.openxmlformats.org/officeDocument/2006/relationships/slideMaster" Target="slideMasters/slideMaster2.xml"/><Relationship Id="rId18" Type="http://schemas.openxmlformats.org/officeDocument/2006/relationships/slide" Target="slides/slide9.xml"/><Relationship Id="rId7" Type="http://schemas.openxmlformats.org/officeDocument/2006/relationships/slideMaster" Target="slideMasters/slideMaster3.xml"/><Relationship Id="rId8" Type="http://schemas.openxmlformats.org/officeDocument/2006/relationships/slideMaster" Target="slideMasters/slideMaster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06a9e1cdf8_2_15: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g206a9e1cdf8_2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1464bd222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1464bd222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146da6cef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146da6cef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06a9e1cdf8_2_12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g206a9e1cdf8_2_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06a9e1cdf8_2_37: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g206a9e1cdf8_2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1f2473c21d_0_2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g21f2473c21d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06a9e1cdf8_0_1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g206a9e1cdf8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06a9e1cdf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06a9e1cdf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23848578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23848578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1464bd22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1464bd22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1464bd222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1464bd222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146da6ce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146da6ce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60" name="Shape 60"/>
        <p:cNvGrpSpPr/>
        <p:nvPr/>
      </p:nvGrpSpPr>
      <p:grpSpPr>
        <a:xfrm>
          <a:off x="0" y="0"/>
          <a:ext cx="0" cy="0"/>
          <a:chOff x="0" y="0"/>
          <a:chExt cx="0" cy="0"/>
        </a:xfrm>
      </p:grpSpPr>
      <p:sp>
        <p:nvSpPr>
          <p:cNvPr id="61" name="Google Shape;61;p14"/>
          <p:cNvSpPr txBox="1"/>
          <p:nvPr>
            <p:ph idx="1" type="body"/>
          </p:nvPr>
        </p:nvSpPr>
        <p:spPr>
          <a:xfrm>
            <a:off x="1" y="2632472"/>
            <a:ext cx="9143999" cy="758985"/>
          </a:xfrm>
          <a:prstGeom prst="rect">
            <a:avLst/>
          </a:prstGeom>
          <a:solidFill>
            <a:srgbClr val="8592BC"/>
          </a:solid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2"/>
              </a:buClr>
              <a:buSzPts val="100"/>
              <a:buNone/>
              <a:defRPr sz="100">
                <a:solidFill>
                  <a:schemeClr val="lt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2" name="Google Shape;62;p14"/>
          <p:cNvSpPr txBox="1"/>
          <p:nvPr>
            <p:ph type="ctrTitle"/>
          </p:nvPr>
        </p:nvSpPr>
        <p:spPr>
          <a:xfrm>
            <a:off x="1143000" y="841772"/>
            <a:ext cx="6858000" cy="1226344"/>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SzPts val="1100"/>
              <a:buNone/>
              <a:defRPr b="1" sz="3600">
                <a:solidFill>
                  <a:schemeClr val="lt1"/>
                </a:solidFill>
                <a:latin typeface="Georgia"/>
                <a:ea typeface="Georgia"/>
                <a:cs typeface="Georgia"/>
                <a:sym typeface="Georgia"/>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63" name="Google Shape;63;p14"/>
          <p:cNvSpPr txBox="1"/>
          <p:nvPr>
            <p:ph idx="2" type="subTitle"/>
          </p:nvPr>
        </p:nvSpPr>
        <p:spPr>
          <a:xfrm>
            <a:off x="451624" y="2840960"/>
            <a:ext cx="4834054" cy="381169"/>
          </a:xfrm>
          <a:prstGeom prst="rect">
            <a:avLst/>
          </a:prstGeom>
          <a:noFill/>
          <a:ln>
            <a:noFill/>
          </a:ln>
        </p:spPr>
        <p:txBody>
          <a:bodyPr anchorCtr="0" anchor="t" bIns="34275" lIns="68575" spcFirstLastPara="1" rIns="68575" wrap="square" tIns="34275">
            <a:normAutofit/>
          </a:bodyPr>
          <a:lstStyle>
            <a:lvl1pPr lvl="0" marR="0" algn="l">
              <a:lnSpc>
                <a:spcPct val="90000"/>
              </a:lnSpc>
              <a:spcBef>
                <a:spcPts val="300"/>
              </a:spcBef>
              <a:spcAft>
                <a:spcPts val="0"/>
              </a:spcAft>
              <a:buClr>
                <a:srgbClr val="0C2577"/>
              </a:buClr>
              <a:buSzPts val="1800"/>
              <a:buFont typeface="Arial"/>
              <a:buNone/>
              <a:defRPr sz="1800">
                <a:solidFill>
                  <a:schemeClr val="lt1"/>
                </a:solidFill>
                <a:latin typeface="Georgia"/>
                <a:ea typeface="Georgia"/>
                <a:cs typeface="Georgia"/>
                <a:sym typeface="Georgia"/>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4" name="Google Shape;64;p14"/>
          <p:cNvSpPr txBox="1"/>
          <p:nvPr>
            <p:ph idx="11" type="ftr"/>
          </p:nvPr>
        </p:nvSpPr>
        <p:spPr>
          <a:xfrm>
            <a:off x="2144315" y="4869656"/>
            <a:ext cx="4948238"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73" name="Shape 73"/>
        <p:cNvGrpSpPr/>
        <p:nvPr/>
      </p:nvGrpSpPr>
      <p:grpSpPr>
        <a:xfrm>
          <a:off x="0" y="0"/>
          <a:ext cx="0" cy="0"/>
          <a:chOff x="0" y="0"/>
          <a:chExt cx="0" cy="0"/>
        </a:xfrm>
      </p:grpSpPr>
      <p:sp>
        <p:nvSpPr>
          <p:cNvPr id="74" name="Google Shape;74;p16"/>
          <p:cNvSpPr txBox="1"/>
          <p:nvPr>
            <p:ph idx="1" type="body"/>
          </p:nvPr>
        </p:nvSpPr>
        <p:spPr>
          <a:xfrm>
            <a:off x="628650" y="1369219"/>
            <a:ext cx="7886700" cy="3263503"/>
          </a:xfrm>
          <a:prstGeom prst="rect">
            <a:avLst/>
          </a:prstGeom>
          <a:noFill/>
          <a:ln>
            <a:noFill/>
          </a:ln>
        </p:spPr>
        <p:txBody>
          <a:bodyPr anchorCtr="0" anchor="t" bIns="34275" lIns="68575" spcFirstLastPara="1" rIns="68575" wrap="square" tIns="34275">
            <a:noAutofit/>
          </a:bodyPr>
          <a:lstStyle>
            <a:lvl1pPr indent="-361950" lvl="0" marL="457200" algn="l">
              <a:lnSpc>
                <a:spcPct val="90000"/>
              </a:lnSpc>
              <a:spcBef>
                <a:spcPts val="800"/>
              </a:spcBef>
              <a:spcAft>
                <a:spcPts val="0"/>
              </a:spcAft>
              <a:buClr>
                <a:srgbClr val="002060"/>
              </a:buClr>
              <a:buSzPts val="2100"/>
              <a:buChar char="•"/>
              <a:defRPr>
                <a:solidFill>
                  <a:srgbClr val="002060"/>
                </a:solidFill>
              </a:defRPr>
            </a:lvl1pPr>
            <a:lvl2pPr indent="-342900" lvl="1" marL="914400" algn="l">
              <a:lnSpc>
                <a:spcPct val="90000"/>
              </a:lnSpc>
              <a:spcBef>
                <a:spcPts val="400"/>
              </a:spcBef>
              <a:spcAft>
                <a:spcPts val="0"/>
              </a:spcAft>
              <a:buClr>
                <a:srgbClr val="002060"/>
              </a:buClr>
              <a:buSzPts val="1800"/>
              <a:buChar char="•"/>
              <a:defRPr>
                <a:solidFill>
                  <a:srgbClr val="002060"/>
                </a:solidFill>
              </a:defRPr>
            </a:lvl2pPr>
            <a:lvl3pPr indent="-323850" lvl="2" marL="1371600" algn="l">
              <a:lnSpc>
                <a:spcPct val="90000"/>
              </a:lnSpc>
              <a:spcBef>
                <a:spcPts val="400"/>
              </a:spcBef>
              <a:spcAft>
                <a:spcPts val="0"/>
              </a:spcAft>
              <a:buClr>
                <a:srgbClr val="002060"/>
              </a:buClr>
              <a:buSzPts val="1500"/>
              <a:buChar char="•"/>
              <a:defRPr>
                <a:solidFill>
                  <a:srgbClr val="002060"/>
                </a:solidFill>
              </a:defRPr>
            </a:lvl3pPr>
            <a:lvl4pPr indent="-317500" lvl="3" marL="1828800" algn="l">
              <a:lnSpc>
                <a:spcPct val="90000"/>
              </a:lnSpc>
              <a:spcBef>
                <a:spcPts val="400"/>
              </a:spcBef>
              <a:spcAft>
                <a:spcPts val="0"/>
              </a:spcAft>
              <a:buClr>
                <a:srgbClr val="002060"/>
              </a:buClr>
              <a:buSzPts val="1400"/>
              <a:buChar char="•"/>
              <a:defRPr>
                <a:solidFill>
                  <a:srgbClr val="002060"/>
                </a:solidFill>
              </a:defRPr>
            </a:lvl4pPr>
            <a:lvl5pPr indent="-317500" lvl="4" marL="2286000" algn="l">
              <a:lnSpc>
                <a:spcPct val="90000"/>
              </a:lnSpc>
              <a:spcBef>
                <a:spcPts val="400"/>
              </a:spcBef>
              <a:spcAft>
                <a:spcPts val="0"/>
              </a:spcAft>
              <a:buClr>
                <a:srgbClr val="002060"/>
              </a:buClr>
              <a:buSzPts val="1400"/>
              <a:buChar char="•"/>
              <a:defRPr>
                <a:solidFill>
                  <a:srgbClr val="002060"/>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5" name="Google Shape;75;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100"/>
              <a:buNone/>
              <a:defRPr>
                <a:solidFill>
                  <a:srgbClr val="002060"/>
                </a:solidFill>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76" name="Google Shape;76;p16"/>
          <p:cNvSpPr txBox="1"/>
          <p:nvPr>
            <p:ph idx="10" type="dt"/>
          </p:nvPr>
        </p:nvSpPr>
        <p:spPr>
          <a:xfrm>
            <a:off x="200025" y="4918472"/>
            <a:ext cx="1657350" cy="225028"/>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7" name="Google Shape;77;p16"/>
          <p:cNvSpPr txBox="1"/>
          <p:nvPr>
            <p:ph idx="11" type="ftr"/>
          </p:nvPr>
        </p:nvSpPr>
        <p:spPr>
          <a:xfrm>
            <a:off x="2144315" y="4869656"/>
            <a:ext cx="4948238"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8" name="Google Shape;78;p16"/>
          <p:cNvSpPr txBox="1"/>
          <p:nvPr>
            <p:ph idx="12" type="sldNum"/>
          </p:nvPr>
        </p:nvSpPr>
        <p:spPr>
          <a:xfrm>
            <a:off x="7222331" y="4869656"/>
            <a:ext cx="1484709"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p18"/>
          <p:cNvSpPr txBox="1"/>
          <p:nvPr>
            <p:ph type="title"/>
          </p:nvPr>
        </p:nvSpPr>
        <p:spPr>
          <a:xfrm>
            <a:off x="628650" y="273844"/>
            <a:ext cx="7886700" cy="994275"/>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100"/>
              <a:buNone/>
              <a:defRPr>
                <a:solidFill>
                  <a:srgbClr val="002060"/>
                </a:solidFill>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89" name="Google Shape;89;p18"/>
          <p:cNvSpPr txBox="1"/>
          <p:nvPr>
            <p:ph idx="10" type="dt"/>
          </p:nvPr>
        </p:nvSpPr>
        <p:spPr>
          <a:xfrm>
            <a:off x="200025" y="4888706"/>
            <a:ext cx="1657350" cy="2250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0" name="Google Shape;90;p18"/>
          <p:cNvSpPr txBox="1"/>
          <p:nvPr>
            <p:ph idx="12" type="sldNum"/>
          </p:nvPr>
        </p:nvSpPr>
        <p:spPr>
          <a:xfrm>
            <a:off x="7205663" y="4839890"/>
            <a:ext cx="1484775"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91" name="Google Shape;91;p18"/>
          <p:cNvSpPr txBox="1"/>
          <p:nvPr>
            <p:ph idx="11" type="ftr"/>
          </p:nvPr>
        </p:nvSpPr>
        <p:spPr>
          <a:xfrm>
            <a:off x="2144315" y="4869656"/>
            <a:ext cx="49482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2" name="Shape 92"/>
        <p:cNvGrpSpPr/>
        <p:nvPr/>
      </p:nvGrpSpPr>
      <p:grpSpPr>
        <a:xfrm>
          <a:off x="0" y="0"/>
          <a:ext cx="0" cy="0"/>
          <a:chOff x="0" y="0"/>
          <a:chExt cx="0" cy="0"/>
        </a:xfrm>
      </p:grpSpPr>
      <p:sp>
        <p:nvSpPr>
          <p:cNvPr id="93" name="Google Shape;93;p19"/>
          <p:cNvSpPr txBox="1"/>
          <p:nvPr>
            <p:ph type="title"/>
          </p:nvPr>
        </p:nvSpPr>
        <p:spPr>
          <a:xfrm rot="5400000">
            <a:off x="5350050" y="1467469"/>
            <a:ext cx="4358925" cy="1971675"/>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100"/>
              <a:buNone/>
              <a:defRPr>
                <a:solidFill>
                  <a:srgbClr val="002060"/>
                </a:solidFill>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94" name="Google Shape;94;p19"/>
          <p:cNvSpPr txBox="1"/>
          <p:nvPr>
            <p:ph idx="1" type="body"/>
          </p:nvPr>
        </p:nvSpPr>
        <p:spPr>
          <a:xfrm rot="5400000">
            <a:off x="1349550" y="-447056"/>
            <a:ext cx="4358925" cy="5800725"/>
          </a:xfrm>
          <a:prstGeom prst="rect">
            <a:avLst/>
          </a:prstGeom>
          <a:noFill/>
          <a:ln>
            <a:noFill/>
          </a:ln>
        </p:spPr>
        <p:txBody>
          <a:bodyPr anchorCtr="0" anchor="t" bIns="34275" lIns="68575" spcFirstLastPara="1" rIns="68575" wrap="square" tIns="34275">
            <a:noAutofit/>
          </a:bodyPr>
          <a:lstStyle>
            <a:lvl1pPr indent="-361950" lvl="0" marL="457200" algn="l">
              <a:lnSpc>
                <a:spcPct val="90000"/>
              </a:lnSpc>
              <a:spcBef>
                <a:spcPts val="800"/>
              </a:spcBef>
              <a:spcAft>
                <a:spcPts val="0"/>
              </a:spcAft>
              <a:buClr>
                <a:srgbClr val="002060"/>
              </a:buClr>
              <a:buSzPts val="2100"/>
              <a:buChar char="•"/>
              <a:defRPr>
                <a:solidFill>
                  <a:srgbClr val="002060"/>
                </a:solidFill>
              </a:defRPr>
            </a:lvl1pPr>
            <a:lvl2pPr indent="-342900" lvl="1" marL="914400" algn="l">
              <a:lnSpc>
                <a:spcPct val="90000"/>
              </a:lnSpc>
              <a:spcBef>
                <a:spcPts val="400"/>
              </a:spcBef>
              <a:spcAft>
                <a:spcPts val="0"/>
              </a:spcAft>
              <a:buClr>
                <a:srgbClr val="002060"/>
              </a:buClr>
              <a:buSzPts val="1800"/>
              <a:buChar char="•"/>
              <a:defRPr>
                <a:solidFill>
                  <a:srgbClr val="002060"/>
                </a:solidFill>
              </a:defRPr>
            </a:lvl2pPr>
            <a:lvl3pPr indent="-323850" lvl="2" marL="1371600" algn="l">
              <a:lnSpc>
                <a:spcPct val="90000"/>
              </a:lnSpc>
              <a:spcBef>
                <a:spcPts val="400"/>
              </a:spcBef>
              <a:spcAft>
                <a:spcPts val="0"/>
              </a:spcAft>
              <a:buClr>
                <a:srgbClr val="002060"/>
              </a:buClr>
              <a:buSzPts val="1500"/>
              <a:buChar char="•"/>
              <a:defRPr>
                <a:solidFill>
                  <a:srgbClr val="002060"/>
                </a:solidFill>
              </a:defRPr>
            </a:lvl3pPr>
            <a:lvl4pPr indent="-317500" lvl="3" marL="1828800" algn="l">
              <a:lnSpc>
                <a:spcPct val="90000"/>
              </a:lnSpc>
              <a:spcBef>
                <a:spcPts val="400"/>
              </a:spcBef>
              <a:spcAft>
                <a:spcPts val="0"/>
              </a:spcAft>
              <a:buClr>
                <a:srgbClr val="002060"/>
              </a:buClr>
              <a:buSzPts val="1400"/>
              <a:buChar char="•"/>
              <a:defRPr>
                <a:solidFill>
                  <a:srgbClr val="002060"/>
                </a:solidFill>
              </a:defRPr>
            </a:lvl4pPr>
            <a:lvl5pPr indent="-317500" lvl="4" marL="2286000" algn="l">
              <a:lnSpc>
                <a:spcPct val="90000"/>
              </a:lnSpc>
              <a:spcBef>
                <a:spcPts val="400"/>
              </a:spcBef>
              <a:spcAft>
                <a:spcPts val="0"/>
              </a:spcAft>
              <a:buClr>
                <a:srgbClr val="002060"/>
              </a:buClr>
              <a:buSzPts val="1400"/>
              <a:buChar char="•"/>
              <a:defRPr>
                <a:solidFill>
                  <a:srgbClr val="002060"/>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5" name="Google Shape;95;p19"/>
          <p:cNvSpPr txBox="1"/>
          <p:nvPr>
            <p:ph idx="10" type="dt"/>
          </p:nvPr>
        </p:nvSpPr>
        <p:spPr>
          <a:xfrm>
            <a:off x="200025" y="4888706"/>
            <a:ext cx="1657350" cy="2250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6" name="Google Shape;96;p19"/>
          <p:cNvSpPr txBox="1"/>
          <p:nvPr>
            <p:ph idx="12" type="sldNum"/>
          </p:nvPr>
        </p:nvSpPr>
        <p:spPr>
          <a:xfrm>
            <a:off x="7205663" y="4839890"/>
            <a:ext cx="1484775"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97" name="Google Shape;97;p19"/>
          <p:cNvSpPr txBox="1"/>
          <p:nvPr>
            <p:ph idx="11" type="ftr"/>
          </p:nvPr>
        </p:nvSpPr>
        <p:spPr>
          <a:xfrm>
            <a:off x="2144315" y="4869656"/>
            <a:ext cx="49482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8" name="Shape 98"/>
        <p:cNvGrpSpPr/>
        <p:nvPr/>
      </p:nvGrpSpPr>
      <p:grpSpPr>
        <a:xfrm>
          <a:off x="0" y="0"/>
          <a:ext cx="0" cy="0"/>
          <a:chOff x="0" y="0"/>
          <a:chExt cx="0" cy="0"/>
        </a:xfrm>
      </p:grpSpPr>
      <p:sp>
        <p:nvSpPr>
          <p:cNvPr id="99" name="Google Shape;99;p20"/>
          <p:cNvSpPr txBox="1"/>
          <p:nvPr>
            <p:ph type="title"/>
          </p:nvPr>
        </p:nvSpPr>
        <p:spPr>
          <a:xfrm>
            <a:off x="628650" y="273844"/>
            <a:ext cx="7886700" cy="994275"/>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100"/>
              <a:buNone/>
              <a:defRPr>
                <a:solidFill>
                  <a:srgbClr val="002060"/>
                </a:solidFill>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100" name="Google Shape;100;p20"/>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61950" lvl="0" marL="457200" algn="l">
              <a:lnSpc>
                <a:spcPct val="90000"/>
              </a:lnSpc>
              <a:spcBef>
                <a:spcPts val="800"/>
              </a:spcBef>
              <a:spcAft>
                <a:spcPts val="0"/>
              </a:spcAft>
              <a:buClr>
                <a:srgbClr val="002060"/>
              </a:buClr>
              <a:buSzPts val="2100"/>
              <a:buChar char="•"/>
              <a:defRPr>
                <a:solidFill>
                  <a:srgbClr val="002060"/>
                </a:solidFill>
              </a:defRPr>
            </a:lvl1pPr>
            <a:lvl2pPr indent="-342900" lvl="1" marL="914400" algn="l">
              <a:lnSpc>
                <a:spcPct val="90000"/>
              </a:lnSpc>
              <a:spcBef>
                <a:spcPts val="400"/>
              </a:spcBef>
              <a:spcAft>
                <a:spcPts val="0"/>
              </a:spcAft>
              <a:buClr>
                <a:srgbClr val="002060"/>
              </a:buClr>
              <a:buSzPts val="1800"/>
              <a:buChar char="•"/>
              <a:defRPr>
                <a:solidFill>
                  <a:srgbClr val="002060"/>
                </a:solidFill>
              </a:defRPr>
            </a:lvl2pPr>
            <a:lvl3pPr indent="-323850" lvl="2" marL="1371600" algn="l">
              <a:lnSpc>
                <a:spcPct val="90000"/>
              </a:lnSpc>
              <a:spcBef>
                <a:spcPts val="400"/>
              </a:spcBef>
              <a:spcAft>
                <a:spcPts val="0"/>
              </a:spcAft>
              <a:buClr>
                <a:srgbClr val="002060"/>
              </a:buClr>
              <a:buSzPts val="1500"/>
              <a:buChar char="•"/>
              <a:defRPr>
                <a:solidFill>
                  <a:srgbClr val="002060"/>
                </a:solidFill>
              </a:defRPr>
            </a:lvl3pPr>
            <a:lvl4pPr indent="-317500" lvl="3" marL="1828800" algn="l">
              <a:lnSpc>
                <a:spcPct val="90000"/>
              </a:lnSpc>
              <a:spcBef>
                <a:spcPts val="400"/>
              </a:spcBef>
              <a:spcAft>
                <a:spcPts val="0"/>
              </a:spcAft>
              <a:buClr>
                <a:srgbClr val="002060"/>
              </a:buClr>
              <a:buSzPts val="1400"/>
              <a:buChar char="•"/>
              <a:defRPr>
                <a:solidFill>
                  <a:srgbClr val="002060"/>
                </a:solidFill>
              </a:defRPr>
            </a:lvl4pPr>
            <a:lvl5pPr indent="-317500" lvl="4" marL="2286000" algn="l">
              <a:lnSpc>
                <a:spcPct val="90000"/>
              </a:lnSpc>
              <a:spcBef>
                <a:spcPts val="400"/>
              </a:spcBef>
              <a:spcAft>
                <a:spcPts val="0"/>
              </a:spcAft>
              <a:buClr>
                <a:srgbClr val="002060"/>
              </a:buClr>
              <a:buSzPts val="1400"/>
              <a:buChar char="•"/>
              <a:defRPr>
                <a:solidFill>
                  <a:srgbClr val="002060"/>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1" name="Google Shape;101;p20"/>
          <p:cNvSpPr txBox="1"/>
          <p:nvPr>
            <p:ph idx="10" type="dt"/>
          </p:nvPr>
        </p:nvSpPr>
        <p:spPr>
          <a:xfrm>
            <a:off x="200025" y="4888706"/>
            <a:ext cx="1657350" cy="2250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2" name="Google Shape;102;p20"/>
          <p:cNvSpPr txBox="1"/>
          <p:nvPr>
            <p:ph idx="12" type="sldNum"/>
          </p:nvPr>
        </p:nvSpPr>
        <p:spPr>
          <a:xfrm>
            <a:off x="7205663" y="4839890"/>
            <a:ext cx="1484775"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03" name="Google Shape;103;p20"/>
          <p:cNvSpPr txBox="1"/>
          <p:nvPr>
            <p:ph idx="11" type="ftr"/>
          </p:nvPr>
        </p:nvSpPr>
        <p:spPr>
          <a:xfrm>
            <a:off x="2144315" y="4869656"/>
            <a:ext cx="49482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4" name="Shape 104"/>
        <p:cNvGrpSpPr/>
        <p:nvPr/>
      </p:nvGrpSpPr>
      <p:grpSpPr>
        <a:xfrm>
          <a:off x="0" y="0"/>
          <a:ext cx="0" cy="0"/>
          <a:chOff x="0" y="0"/>
          <a:chExt cx="0" cy="0"/>
        </a:xfrm>
      </p:grpSpPr>
      <p:sp>
        <p:nvSpPr>
          <p:cNvPr id="105" name="Google Shape;105;p21"/>
          <p:cNvSpPr txBox="1"/>
          <p:nvPr>
            <p:ph type="title"/>
          </p:nvPr>
        </p:nvSpPr>
        <p:spPr>
          <a:xfrm>
            <a:off x="629841" y="342900"/>
            <a:ext cx="2949075"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SzPts val="1100"/>
              <a:buNone/>
              <a:defRPr sz="2400">
                <a:solidFill>
                  <a:srgbClr val="002060"/>
                </a:solidFill>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106" name="Google Shape;106;p21"/>
          <p:cNvSpPr/>
          <p:nvPr>
            <p:ph idx="2" type="pic"/>
          </p:nvPr>
        </p:nvSpPr>
        <p:spPr>
          <a:xfrm>
            <a:off x="3887391" y="740569"/>
            <a:ext cx="4629150" cy="3655125"/>
          </a:xfrm>
          <a:prstGeom prst="rect">
            <a:avLst/>
          </a:prstGeom>
          <a:noFill/>
          <a:ln>
            <a:noFill/>
          </a:ln>
        </p:spPr>
      </p:sp>
      <p:sp>
        <p:nvSpPr>
          <p:cNvPr id="107" name="Google Shape;107;p21"/>
          <p:cNvSpPr txBox="1"/>
          <p:nvPr>
            <p:ph idx="1" type="body"/>
          </p:nvPr>
        </p:nvSpPr>
        <p:spPr>
          <a:xfrm>
            <a:off x="629841" y="1543050"/>
            <a:ext cx="2949075" cy="2858625"/>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002060"/>
              </a:buClr>
              <a:buSzPts val="1200"/>
              <a:buNone/>
              <a:defRPr sz="1200">
                <a:solidFill>
                  <a:srgbClr val="002060"/>
                </a:solidFill>
              </a:defRPr>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8" name="Google Shape;108;p21"/>
          <p:cNvSpPr txBox="1"/>
          <p:nvPr>
            <p:ph idx="10" type="dt"/>
          </p:nvPr>
        </p:nvSpPr>
        <p:spPr>
          <a:xfrm>
            <a:off x="200025" y="4888706"/>
            <a:ext cx="1657350" cy="2250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9" name="Google Shape;109;p21"/>
          <p:cNvSpPr txBox="1"/>
          <p:nvPr>
            <p:ph idx="12" type="sldNum"/>
          </p:nvPr>
        </p:nvSpPr>
        <p:spPr>
          <a:xfrm>
            <a:off x="7205663" y="4839890"/>
            <a:ext cx="1484775"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10" name="Google Shape;110;p21"/>
          <p:cNvSpPr txBox="1"/>
          <p:nvPr>
            <p:ph idx="11" type="ftr"/>
          </p:nvPr>
        </p:nvSpPr>
        <p:spPr>
          <a:xfrm>
            <a:off x="2144315" y="4869656"/>
            <a:ext cx="49482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1" name="Shape 111"/>
        <p:cNvGrpSpPr/>
        <p:nvPr/>
      </p:nvGrpSpPr>
      <p:grpSpPr>
        <a:xfrm>
          <a:off x="0" y="0"/>
          <a:ext cx="0" cy="0"/>
          <a:chOff x="0" y="0"/>
          <a:chExt cx="0" cy="0"/>
        </a:xfrm>
      </p:grpSpPr>
      <p:sp>
        <p:nvSpPr>
          <p:cNvPr id="112" name="Google Shape;112;p22"/>
          <p:cNvSpPr txBox="1"/>
          <p:nvPr>
            <p:ph type="title"/>
          </p:nvPr>
        </p:nvSpPr>
        <p:spPr>
          <a:xfrm>
            <a:off x="629841" y="342900"/>
            <a:ext cx="2949075"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SzPts val="1100"/>
              <a:buNone/>
              <a:defRPr sz="2400">
                <a:solidFill>
                  <a:srgbClr val="002060"/>
                </a:solidFill>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113" name="Google Shape;113;p22"/>
          <p:cNvSpPr txBox="1"/>
          <p:nvPr>
            <p:ph idx="1" type="body"/>
          </p:nvPr>
        </p:nvSpPr>
        <p:spPr>
          <a:xfrm>
            <a:off x="3887391" y="740569"/>
            <a:ext cx="4629150" cy="3655125"/>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rgbClr val="002060"/>
              </a:buClr>
              <a:buSzPts val="2400"/>
              <a:buChar char="•"/>
              <a:defRPr sz="2400">
                <a:solidFill>
                  <a:srgbClr val="002060"/>
                </a:solidFill>
              </a:defRPr>
            </a:lvl1pPr>
            <a:lvl2pPr indent="-361950" lvl="1" marL="914400" algn="l">
              <a:lnSpc>
                <a:spcPct val="90000"/>
              </a:lnSpc>
              <a:spcBef>
                <a:spcPts val="400"/>
              </a:spcBef>
              <a:spcAft>
                <a:spcPts val="0"/>
              </a:spcAft>
              <a:buClr>
                <a:srgbClr val="002060"/>
              </a:buClr>
              <a:buSzPts val="2100"/>
              <a:buChar char="•"/>
              <a:defRPr sz="2100">
                <a:solidFill>
                  <a:srgbClr val="002060"/>
                </a:solidFill>
              </a:defRPr>
            </a:lvl2pPr>
            <a:lvl3pPr indent="-342900" lvl="2" marL="1371600" algn="l">
              <a:lnSpc>
                <a:spcPct val="90000"/>
              </a:lnSpc>
              <a:spcBef>
                <a:spcPts val="400"/>
              </a:spcBef>
              <a:spcAft>
                <a:spcPts val="0"/>
              </a:spcAft>
              <a:buClr>
                <a:srgbClr val="002060"/>
              </a:buClr>
              <a:buSzPts val="1800"/>
              <a:buChar char="•"/>
              <a:defRPr sz="1800">
                <a:solidFill>
                  <a:srgbClr val="002060"/>
                </a:solidFill>
              </a:defRPr>
            </a:lvl3pPr>
            <a:lvl4pPr indent="-323850" lvl="3" marL="1828800" algn="l">
              <a:lnSpc>
                <a:spcPct val="90000"/>
              </a:lnSpc>
              <a:spcBef>
                <a:spcPts val="400"/>
              </a:spcBef>
              <a:spcAft>
                <a:spcPts val="0"/>
              </a:spcAft>
              <a:buClr>
                <a:srgbClr val="002060"/>
              </a:buClr>
              <a:buSzPts val="1500"/>
              <a:buChar char="•"/>
              <a:defRPr sz="1500">
                <a:solidFill>
                  <a:srgbClr val="002060"/>
                </a:solidFill>
              </a:defRPr>
            </a:lvl4pPr>
            <a:lvl5pPr indent="-323850" lvl="4" marL="2286000" algn="l">
              <a:lnSpc>
                <a:spcPct val="90000"/>
              </a:lnSpc>
              <a:spcBef>
                <a:spcPts val="400"/>
              </a:spcBef>
              <a:spcAft>
                <a:spcPts val="0"/>
              </a:spcAft>
              <a:buClr>
                <a:srgbClr val="002060"/>
              </a:buClr>
              <a:buSzPts val="1500"/>
              <a:buChar char="•"/>
              <a:defRPr sz="1500">
                <a:solidFill>
                  <a:srgbClr val="002060"/>
                </a:solidFill>
              </a:defRPr>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14" name="Google Shape;114;p22"/>
          <p:cNvSpPr txBox="1"/>
          <p:nvPr>
            <p:ph idx="2" type="body"/>
          </p:nvPr>
        </p:nvSpPr>
        <p:spPr>
          <a:xfrm>
            <a:off x="629841" y="1543050"/>
            <a:ext cx="2949075" cy="2858625"/>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002060"/>
              </a:buClr>
              <a:buSzPts val="1200"/>
              <a:buNone/>
              <a:defRPr sz="1200">
                <a:solidFill>
                  <a:srgbClr val="002060"/>
                </a:solidFill>
              </a:defRPr>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5" name="Google Shape;115;p22"/>
          <p:cNvSpPr txBox="1"/>
          <p:nvPr>
            <p:ph idx="10" type="dt"/>
          </p:nvPr>
        </p:nvSpPr>
        <p:spPr>
          <a:xfrm>
            <a:off x="200025" y="4888706"/>
            <a:ext cx="1657350" cy="2250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6" name="Google Shape;116;p22"/>
          <p:cNvSpPr txBox="1"/>
          <p:nvPr>
            <p:ph idx="12" type="sldNum"/>
          </p:nvPr>
        </p:nvSpPr>
        <p:spPr>
          <a:xfrm>
            <a:off x="7205663" y="4839890"/>
            <a:ext cx="1484775"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17" name="Google Shape;117;p22"/>
          <p:cNvSpPr txBox="1"/>
          <p:nvPr>
            <p:ph idx="11" type="ftr"/>
          </p:nvPr>
        </p:nvSpPr>
        <p:spPr>
          <a:xfrm>
            <a:off x="2144315" y="4869656"/>
            <a:ext cx="49482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8" name="Shape 118"/>
        <p:cNvGrpSpPr/>
        <p:nvPr/>
      </p:nvGrpSpPr>
      <p:grpSpPr>
        <a:xfrm>
          <a:off x="0" y="0"/>
          <a:ext cx="0" cy="0"/>
          <a:chOff x="0" y="0"/>
          <a:chExt cx="0" cy="0"/>
        </a:xfrm>
      </p:grpSpPr>
      <p:sp>
        <p:nvSpPr>
          <p:cNvPr id="119" name="Google Shape;119;p23"/>
          <p:cNvSpPr txBox="1"/>
          <p:nvPr>
            <p:ph type="title"/>
          </p:nvPr>
        </p:nvSpPr>
        <p:spPr>
          <a:xfrm>
            <a:off x="629841" y="273844"/>
            <a:ext cx="7886700" cy="994275"/>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100"/>
              <a:buNone/>
              <a:defRPr>
                <a:solidFill>
                  <a:srgbClr val="002060"/>
                </a:solidFill>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120" name="Google Shape;120;p23"/>
          <p:cNvSpPr txBox="1"/>
          <p:nvPr>
            <p:ph idx="1" type="body"/>
          </p:nvPr>
        </p:nvSpPr>
        <p:spPr>
          <a:xfrm>
            <a:off x="629841" y="1260872"/>
            <a:ext cx="3868425" cy="61785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rgbClr val="002060"/>
              </a:buClr>
              <a:buSzPts val="1800"/>
              <a:buNone/>
              <a:defRPr b="1" sz="1800">
                <a:solidFill>
                  <a:srgbClr val="002060"/>
                </a:solidFil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21" name="Google Shape;121;p23"/>
          <p:cNvSpPr txBox="1"/>
          <p:nvPr>
            <p:ph idx="2" type="body"/>
          </p:nvPr>
        </p:nvSpPr>
        <p:spPr>
          <a:xfrm>
            <a:off x="629841" y="1878806"/>
            <a:ext cx="3868425" cy="2763450"/>
          </a:xfrm>
          <a:prstGeom prst="rect">
            <a:avLst/>
          </a:prstGeom>
          <a:noFill/>
          <a:ln>
            <a:noFill/>
          </a:ln>
        </p:spPr>
        <p:txBody>
          <a:bodyPr anchorCtr="0" anchor="t" bIns="34275" lIns="68575" spcFirstLastPara="1" rIns="68575" wrap="square" tIns="34275">
            <a:noAutofit/>
          </a:bodyPr>
          <a:lstStyle>
            <a:lvl1pPr indent="-361950" lvl="0" marL="457200" algn="l">
              <a:lnSpc>
                <a:spcPct val="90000"/>
              </a:lnSpc>
              <a:spcBef>
                <a:spcPts val="800"/>
              </a:spcBef>
              <a:spcAft>
                <a:spcPts val="0"/>
              </a:spcAft>
              <a:buClr>
                <a:srgbClr val="002060"/>
              </a:buClr>
              <a:buSzPts val="2100"/>
              <a:buChar char="•"/>
              <a:defRPr>
                <a:solidFill>
                  <a:srgbClr val="002060"/>
                </a:solidFill>
              </a:defRPr>
            </a:lvl1pPr>
            <a:lvl2pPr indent="-342900" lvl="1" marL="914400" algn="l">
              <a:lnSpc>
                <a:spcPct val="90000"/>
              </a:lnSpc>
              <a:spcBef>
                <a:spcPts val="400"/>
              </a:spcBef>
              <a:spcAft>
                <a:spcPts val="0"/>
              </a:spcAft>
              <a:buClr>
                <a:srgbClr val="002060"/>
              </a:buClr>
              <a:buSzPts val="1800"/>
              <a:buChar char="•"/>
              <a:defRPr>
                <a:solidFill>
                  <a:srgbClr val="002060"/>
                </a:solidFill>
              </a:defRPr>
            </a:lvl2pPr>
            <a:lvl3pPr indent="-323850" lvl="2" marL="1371600" algn="l">
              <a:lnSpc>
                <a:spcPct val="90000"/>
              </a:lnSpc>
              <a:spcBef>
                <a:spcPts val="400"/>
              </a:spcBef>
              <a:spcAft>
                <a:spcPts val="0"/>
              </a:spcAft>
              <a:buClr>
                <a:srgbClr val="002060"/>
              </a:buClr>
              <a:buSzPts val="1500"/>
              <a:buChar char="•"/>
              <a:defRPr>
                <a:solidFill>
                  <a:srgbClr val="002060"/>
                </a:solidFill>
              </a:defRPr>
            </a:lvl3pPr>
            <a:lvl4pPr indent="-317500" lvl="3" marL="1828800" algn="l">
              <a:lnSpc>
                <a:spcPct val="90000"/>
              </a:lnSpc>
              <a:spcBef>
                <a:spcPts val="400"/>
              </a:spcBef>
              <a:spcAft>
                <a:spcPts val="0"/>
              </a:spcAft>
              <a:buClr>
                <a:srgbClr val="002060"/>
              </a:buClr>
              <a:buSzPts val="1400"/>
              <a:buChar char="•"/>
              <a:defRPr>
                <a:solidFill>
                  <a:srgbClr val="002060"/>
                </a:solidFill>
              </a:defRPr>
            </a:lvl4pPr>
            <a:lvl5pPr indent="-317500" lvl="4" marL="2286000" algn="l">
              <a:lnSpc>
                <a:spcPct val="90000"/>
              </a:lnSpc>
              <a:spcBef>
                <a:spcPts val="400"/>
              </a:spcBef>
              <a:spcAft>
                <a:spcPts val="0"/>
              </a:spcAft>
              <a:buClr>
                <a:srgbClr val="002060"/>
              </a:buClr>
              <a:buSzPts val="1400"/>
              <a:buChar char="•"/>
              <a:defRPr>
                <a:solidFill>
                  <a:srgbClr val="002060"/>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3"/>
          <p:cNvSpPr txBox="1"/>
          <p:nvPr>
            <p:ph idx="3" type="body"/>
          </p:nvPr>
        </p:nvSpPr>
        <p:spPr>
          <a:xfrm>
            <a:off x="4629150" y="1260872"/>
            <a:ext cx="3887325" cy="61785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rgbClr val="002060"/>
              </a:buClr>
              <a:buSzPts val="1800"/>
              <a:buNone/>
              <a:defRPr b="1" sz="1800">
                <a:solidFill>
                  <a:srgbClr val="002060"/>
                </a:solidFil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23" name="Google Shape;123;p23"/>
          <p:cNvSpPr txBox="1"/>
          <p:nvPr>
            <p:ph idx="4" type="body"/>
          </p:nvPr>
        </p:nvSpPr>
        <p:spPr>
          <a:xfrm>
            <a:off x="4629150" y="1878806"/>
            <a:ext cx="3887325" cy="2763450"/>
          </a:xfrm>
          <a:prstGeom prst="rect">
            <a:avLst/>
          </a:prstGeom>
          <a:noFill/>
          <a:ln>
            <a:noFill/>
          </a:ln>
        </p:spPr>
        <p:txBody>
          <a:bodyPr anchorCtr="0" anchor="t" bIns="34275" lIns="68575" spcFirstLastPara="1" rIns="68575" wrap="square" tIns="34275">
            <a:noAutofit/>
          </a:bodyPr>
          <a:lstStyle>
            <a:lvl1pPr indent="-361950" lvl="0" marL="457200" algn="l">
              <a:lnSpc>
                <a:spcPct val="90000"/>
              </a:lnSpc>
              <a:spcBef>
                <a:spcPts val="800"/>
              </a:spcBef>
              <a:spcAft>
                <a:spcPts val="0"/>
              </a:spcAft>
              <a:buClr>
                <a:srgbClr val="002060"/>
              </a:buClr>
              <a:buSzPts val="2100"/>
              <a:buChar char="•"/>
              <a:defRPr>
                <a:solidFill>
                  <a:srgbClr val="002060"/>
                </a:solidFill>
              </a:defRPr>
            </a:lvl1pPr>
            <a:lvl2pPr indent="-342900" lvl="1" marL="914400" algn="l">
              <a:lnSpc>
                <a:spcPct val="90000"/>
              </a:lnSpc>
              <a:spcBef>
                <a:spcPts val="400"/>
              </a:spcBef>
              <a:spcAft>
                <a:spcPts val="0"/>
              </a:spcAft>
              <a:buClr>
                <a:srgbClr val="002060"/>
              </a:buClr>
              <a:buSzPts val="1800"/>
              <a:buChar char="•"/>
              <a:defRPr>
                <a:solidFill>
                  <a:srgbClr val="002060"/>
                </a:solidFill>
              </a:defRPr>
            </a:lvl2pPr>
            <a:lvl3pPr indent="-323850" lvl="2" marL="1371600" algn="l">
              <a:lnSpc>
                <a:spcPct val="90000"/>
              </a:lnSpc>
              <a:spcBef>
                <a:spcPts val="400"/>
              </a:spcBef>
              <a:spcAft>
                <a:spcPts val="0"/>
              </a:spcAft>
              <a:buClr>
                <a:srgbClr val="002060"/>
              </a:buClr>
              <a:buSzPts val="1500"/>
              <a:buChar char="•"/>
              <a:defRPr>
                <a:solidFill>
                  <a:srgbClr val="002060"/>
                </a:solidFill>
              </a:defRPr>
            </a:lvl3pPr>
            <a:lvl4pPr indent="-317500" lvl="3" marL="1828800" algn="l">
              <a:lnSpc>
                <a:spcPct val="90000"/>
              </a:lnSpc>
              <a:spcBef>
                <a:spcPts val="400"/>
              </a:spcBef>
              <a:spcAft>
                <a:spcPts val="0"/>
              </a:spcAft>
              <a:buClr>
                <a:srgbClr val="002060"/>
              </a:buClr>
              <a:buSzPts val="1400"/>
              <a:buChar char="•"/>
              <a:defRPr>
                <a:solidFill>
                  <a:srgbClr val="002060"/>
                </a:solidFill>
              </a:defRPr>
            </a:lvl4pPr>
            <a:lvl5pPr indent="-317500" lvl="4" marL="2286000" algn="l">
              <a:lnSpc>
                <a:spcPct val="90000"/>
              </a:lnSpc>
              <a:spcBef>
                <a:spcPts val="400"/>
              </a:spcBef>
              <a:spcAft>
                <a:spcPts val="0"/>
              </a:spcAft>
              <a:buClr>
                <a:srgbClr val="002060"/>
              </a:buClr>
              <a:buSzPts val="1400"/>
              <a:buChar char="•"/>
              <a:defRPr>
                <a:solidFill>
                  <a:srgbClr val="002060"/>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4" name="Google Shape;124;p23"/>
          <p:cNvSpPr txBox="1"/>
          <p:nvPr>
            <p:ph idx="10" type="dt"/>
          </p:nvPr>
        </p:nvSpPr>
        <p:spPr>
          <a:xfrm>
            <a:off x="200025" y="4888706"/>
            <a:ext cx="1657350" cy="2250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5" name="Google Shape;125;p23"/>
          <p:cNvSpPr txBox="1"/>
          <p:nvPr>
            <p:ph idx="12" type="sldNum"/>
          </p:nvPr>
        </p:nvSpPr>
        <p:spPr>
          <a:xfrm>
            <a:off x="7205663" y="4839890"/>
            <a:ext cx="1484775"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26" name="Google Shape;126;p23"/>
          <p:cNvSpPr txBox="1"/>
          <p:nvPr>
            <p:ph idx="11" type="ftr"/>
          </p:nvPr>
        </p:nvSpPr>
        <p:spPr>
          <a:xfrm>
            <a:off x="2144315" y="4869656"/>
            <a:ext cx="49482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27" name="Shape 127"/>
        <p:cNvGrpSpPr/>
        <p:nvPr/>
      </p:nvGrpSpPr>
      <p:grpSpPr>
        <a:xfrm>
          <a:off x="0" y="0"/>
          <a:ext cx="0" cy="0"/>
          <a:chOff x="0" y="0"/>
          <a:chExt cx="0" cy="0"/>
        </a:xfrm>
      </p:grpSpPr>
      <p:sp>
        <p:nvSpPr>
          <p:cNvPr id="128" name="Google Shape;128;p24"/>
          <p:cNvSpPr txBox="1"/>
          <p:nvPr>
            <p:ph type="title"/>
          </p:nvPr>
        </p:nvSpPr>
        <p:spPr>
          <a:xfrm>
            <a:off x="628650" y="273844"/>
            <a:ext cx="7886700" cy="994275"/>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100"/>
              <a:buNone/>
              <a:defRPr>
                <a:solidFill>
                  <a:srgbClr val="002060"/>
                </a:solidFill>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129" name="Google Shape;129;p24"/>
          <p:cNvSpPr txBox="1"/>
          <p:nvPr>
            <p:ph idx="10" type="dt"/>
          </p:nvPr>
        </p:nvSpPr>
        <p:spPr>
          <a:xfrm>
            <a:off x="200025" y="4888706"/>
            <a:ext cx="1657350" cy="2250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0" name="Google Shape;130;p24"/>
          <p:cNvSpPr txBox="1"/>
          <p:nvPr>
            <p:ph idx="12" type="sldNum"/>
          </p:nvPr>
        </p:nvSpPr>
        <p:spPr>
          <a:xfrm>
            <a:off x="7205663" y="4839890"/>
            <a:ext cx="1484775"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31" name="Google Shape;131;p24"/>
          <p:cNvSpPr txBox="1"/>
          <p:nvPr>
            <p:ph idx="11" type="ftr"/>
          </p:nvPr>
        </p:nvSpPr>
        <p:spPr>
          <a:xfrm>
            <a:off x="2144315" y="4869656"/>
            <a:ext cx="49482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2.xml"/><Relationship Id="rId3"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theme" Target="../theme/theme2.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theme" Target="../theme/theme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nvSpPr>
        <p:spPr>
          <a:xfrm>
            <a:off x="0" y="4849415"/>
            <a:ext cx="9144000" cy="303609"/>
          </a:xfrm>
          <a:prstGeom prst="rect">
            <a:avLst/>
          </a:prstGeom>
          <a:solidFill>
            <a:srgbClr val="0C2577"/>
          </a:solidFill>
          <a:ln>
            <a:noFill/>
          </a:ln>
        </p:spPr>
        <p:txBody>
          <a:bodyPr anchorCtr="0" anchor="t" bIns="25700" lIns="51400" spcFirstLastPara="1" rIns="51400" wrap="square" tIns="2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52" name="Google Shape;52;p13"/>
          <p:cNvPicPr preferRelativeResize="0"/>
          <p:nvPr/>
        </p:nvPicPr>
        <p:blipFill rotWithShape="1">
          <a:blip r:embed="rId1">
            <a:alphaModFix/>
          </a:blip>
          <a:srcRect b="0" l="0" r="0" t="0"/>
          <a:stretch/>
        </p:blipFill>
        <p:spPr>
          <a:xfrm>
            <a:off x="7967663" y="172640"/>
            <a:ext cx="1095375" cy="1095375"/>
          </a:xfrm>
          <a:prstGeom prst="rect">
            <a:avLst/>
          </a:prstGeom>
          <a:noFill/>
          <a:ln>
            <a:noFill/>
          </a:ln>
        </p:spPr>
      </p:pic>
      <p:sp>
        <p:nvSpPr>
          <p:cNvPr id="53" name="Google Shape;53;p13"/>
          <p:cNvSpPr txBox="1"/>
          <p:nvPr/>
        </p:nvSpPr>
        <p:spPr>
          <a:xfrm>
            <a:off x="0" y="0"/>
            <a:ext cx="9144000" cy="2632472"/>
          </a:xfrm>
          <a:prstGeom prst="rect">
            <a:avLst/>
          </a:prstGeom>
          <a:solidFill>
            <a:srgbClr val="0C2577"/>
          </a:solidFill>
          <a:ln>
            <a:noFill/>
          </a:ln>
        </p:spPr>
        <p:txBody>
          <a:bodyPr anchorCtr="0" anchor="t" bIns="0" lIns="0" spcFirstLastPara="1" rIns="0" wrap="square" tIns="0">
            <a:normAutofit/>
          </a:bodyPr>
          <a:lstStyle/>
          <a:p>
            <a:pPr indent="0" lvl="0" marL="0" marR="0" rtl="0" algn="l">
              <a:lnSpc>
                <a:spcPct val="90000"/>
              </a:lnSpc>
              <a:spcBef>
                <a:spcPts val="0"/>
              </a:spcBef>
              <a:spcAft>
                <a:spcPts val="0"/>
              </a:spcAft>
              <a:buClr>
                <a:srgbClr val="0C2577"/>
              </a:buClr>
              <a:buSzPts val="100"/>
              <a:buFont typeface="Georgia"/>
              <a:buNone/>
            </a:pPr>
            <a:r>
              <a:rPr b="0" i="0" lang="en" sz="100" u="none" cap="none" strike="noStrike">
                <a:solidFill>
                  <a:srgbClr val="0C2577"/>
                </a:solidFill>
                <a:latin typeface="Georgia"/>
                <a:ea typeface="Georgia"/>
                <a:cs typeface="Georgia"/>
                <a:sym typeface="Georgia"/>
              </a:rPr>
              <a:t>..</a:t>
            </a:r>
            <a:endParaRPr b="0" i="0" sz="1100" u="none" cap="none" strike="noStrike">
              <a:solidFill>
                <a:srgbClr val="000000"/>
              </a:solidFill>
              <a:latin typeface="Arial"/>
              <a:ea typeface="Arial"/>
              <a:cs typeface="Arial"/>
              <a:sym typeface="Arial"/>
            </a:endParaRPr>
          </a:p>
        </p:txBody>
      </p:sp>
      <p:pic>
        <p:nvPicPr>
          <p:cNvPr id="54" name="Google Shape;54;p13"/>
          <p:cNvPicPr preferRelativeResize="0"/>
          <p:nvPr/>
        </p:nvPicPr>
        <p:blipFill rotWithShape="1">
          <a:blip r:embed="rId1">
            <a:alphaModFix/>
          </a:blip>
          <a:srcRect b="0" l="0" r="0" t="0"/>
          <a:stretch/>
        </p:blipFill>
        <p:spPr>
          <a:xfrm>
            <a:off x="113109" y="3639740"/>
            <a:ext cx="933450" cy="933450"/>
          </a:xfrm>
          <a:prstGeom prst="rect">
            <a:avLst/>
          </a:prstGeom>
          <a:noFill/>
          <a:ln>
            <a:noFill/>
          </a:ln>
        </p:spPr>
      </p:pic>
      <p:sp>
        <p:nvSpPr>
          <p:cNvPr id="55" name="Google Shape;55;p13"/>
          <p:cNvSpPr txBox="1"/>
          <p:nvPr/>
        </p:nvSpPr>
        <p:spPr>
          <a:xfrm>
            <a:off x="1214438" y="3759994"/>
            <a:ext cx="4169569" cy="692944"/>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23298A"/>
              </a:buClr>
              <a:buSzPts val="1400"/>
              <a:buFont typeface="Georgia"/>
              <a:buNone/>
            </a:pPr>
            <a:r>
              <a:rPr b="1" i="0" lang="en" sz="1400" u="none" cap="none" strike="noStrike">
                <a:solidFill>
                  <a:srgbClr val="23298A"/>
                </a:solidFill>
                <a:latin typeface="Georgia"/>
                <a:ea typeface="Georgia"/>
                <a:cs typeface="Georgia"/>
                <a:sym typeface="Georgia"/>
              </a:rPr>
              <a:t>Dr. Shyama Prasad Mukherjee International Institute of Information Technology, Naya Raipur </a:t>
            </a:r>
            <a:endParaRPr b="0" i="0" sz="1100" u="none" cap="none" strike="noStrike">
              <a:solidFill>
                <a:srgbClr val="000000"/>
              </a:solidFill>
              <a:latin typeface="Arial"/>
              <a:ea typeface="Arial"/>
              <a:cs typeface="Arial"/>
              <a:sym typeface="Arial"/>
            </a:endParaRPr>
          </a:p>
        </p:txBody>
      </p:sp>
      <p:sp>
        <p:nvSpPr>
          <p:cNvPr id="56" name="Google Shape;56;p13"/>
          <p:cNvSpPr txBox="1"/>
          <p:nvPr/>
        </p:nvSpPr>
        <p:spPr>
          <a:xfrm>
            <a:off x="6280547" y="2840831"/>
            <a:ext cx="2378869" cy="320278"/>
          </a:xfrm>
          <a:prstGeom prst="rect">
            <a:avLst/>
          </a:prstGeom>
          <a:noFill/>
          <a:ln>
            <a:noFill/>
          </a:ln>
        </p:spPr>
        <p:txBody>
          <a:bodyPr anchorCtr="0" anchor="t" bIns="34275" lIns="68575" spcFirstLastPara="1" rIns="68575" wrap="square" tIns="34275">
            <a:normAutofit/>
          </a:bodyPr>
          <a:lstStyle/>
          <a:p>
            <a:pPr indent="0" lvl="0" marL="0" marR="0" rtl="0" algn="ctr">
              <a:lnSpc>
                <a:spcPct val="90000"/>
              </a:lnSpc>
              <a:spcBef>
                <a:spcPts val="0"/>
              </a:spcBef>
              <a:spcAft>
                <a:spcPts val="0"/>
              </a:spcAft>
              <a:buClr>
                <a:schemeClr val="lt1"/>
              </a:buClr>
              <a:buSzPts val="1500"/>
              <a:buFont typeface="Georgia"/>
              <a:buNone/>
            </a:pPr>
            <a:r>
              <a:rPr b="0" i="0" lang="en" sz="1500" u="none" cap="none" strike="noStrike">
                <a:solidFill>
                  <a:schemeClr val="lt1"/>
                </a:solidFill>
                <a:latin typeface="Georgia"/>
                <a:ea typeface="Georgia"/>
                <a:cs typeface="Georgia"/>
                <a:sym typeface="Georgia"/>
              </a:rPr>
              <a:t>Date:</a:t>
            </a:r>
            <a:endParaRPr b="0" i="0" sz="1100" u="none" cap="none" strike="noStrike">
              <a:solidFill>
                <a:srgbClr val="000000"/>
              </a:solidFill>
              <a:latin typeface="Arial"/>
              <a:ea typeface="Arial"/>
              <a:cs typeface="Arial"/>
              <a:sym typeface="Arial"/>
            </a:endParaRPr>
          </a:p>
        </p:txBody>
      </p:sp>
      <p:sp>
        <p:nvSpPr>
          <p:cNvPr id="57" name="Google Shape;57;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9pPr>
          </a:lstStyle>
          <a:p/>
        </p:txBody>
      </p:sp>
      <p:sp>
        <p:nvSpPr>
          <p:cNvPr id="58" name="Google Shape;58;p13"/>
          <p:cNvSpPr txBox="1"/>
          <p:nvPr>
            <p:ph idx="1" type="body"/>
          </p:nvPr>
        </p:nvSpPr>
        <p:spPr>
          <a:xfrm>
            <a:off x="628650" y="1369219"/>
            <a:ext cx="7886700" cy="3263503"/>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9" name="Google Shape;59;p13"/>
          <p:cNvSpPr txBox="1"/>
          <p:nvPr>
            <p:ph idx="11" type="ftr"/>
          </p:nvPr>
        </p:nvSpPr>
        <p:spPr>
          <a:xfrm>
            <a:off x="2144315" y="4869656"/>
            <a:ext cx="4948238"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chemeClr val="lt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 name="Shape 65"/>
        <p:cNvGrpSpPr/>
        <p:nvPr/>
      </p:nvGrpSpPr>
      <p:grpSpPr>
        <a:xfrm>
          <a:off x="0" y="0"/>
          <a:ext cx="0" cy="0"/>
          <a:chOff x="0" y="0"/>
          <a:chExt cx="0" cy="0"/>
        </a:xfrm>
      </p:grpSpPr>
      <p:sp>
        <p:nvSpPr>
          <p:cNvPr id="66" name="Google Shape;66;p15"/>
          <p:cNvSpPr txBox="1"/>
          <p:nvPr/>
        </p:nvSpPr>
        <p:spPr>
          <a:xfrm>
            <a:off x="0" y="4849415"/>
            <a:ext cx="9144000" cy="303609"/>
          </a:xfrm>
          <a:prstGeom prst="rect">
            <a:avLst/>
          </a:prstGeom>
          <a:solidFill>
            <a:srgbClr val="0C2577"/>
          </a:solidFill>
          <a:ln>
            <a:noFill/>
          </a:ln>
        </p:spPr>
        <p:txBody>
          <a:bodyPr anchorCtr="0" anchor="t" bIns="25700" lIns="51400" spcFirstLastPara="1" rIns="51400" wrap="square" tIns="2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67" name="Google Shape;67;p15"/>
          <p:cNvPicPr preferRelativeResize="0"/>
          <p:nvPr/>
        </p:nvPicPr>
        <p:blipFill rotWithShape="1">
          <a:blip r:embed="rId1">
            <a:alphaModFix/>
          </a:blip>
          <a:srcRect b="0" l="0" r="0" t="0"/>
          <a:stretch/>
        </p:blipFill>
        <p:spPr>
          <a:xfrm>
            <a:off x="7967663" y="172640"/>
            <a:ext cx="1095375" cy="1095375"/>
          </a:xfrm>
          <a:prstGeom prst="rect">
            <a:avLst/>
          </a:prstGeom>
          <a:noFill/>
          <a:ln>
            <a:noFill/>
          </a:ln>
        </p:spPr>
      </p:pic>
      <p:sp>
        <p:nvSpPr>
          <p:cNvPr id="68" name="Google Shape;68;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9pPr>
          </a:lstStyle>
          <a:p/>
        </p:txBody>
      </p:sp>
      <p:sp>
        <p:nvSpPr>
          <p:cNvPr id="69" name="Google Shape;69;p15"/>
          <p:cNvSpPr txBox="1"/>
          <p:nvPr>
            <p:ph idx="1" type="body"/>
          </p:nvPr>
        </p:nvSpPr>
        <p:spPr>
          <a:xfrm>
            <a:off x="628650" y="1369219"/>
            <a:ext cx="7886700" cy="3263503"/>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0" name="Google Shape;70;p15"/>
          <p:cNvSpPr txBox="1"/>
          <p:nvPr>
            <p:ph idx="10" type="dt"/>
          </p:nvPr>
        </p:nvSpPr>
        <p:spPr>
          <a:xfrm>
            <a:off x="200025" y="4918472"/>
            <a:ext cx="1657350" cy="225028"/>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71" name="Google Shape;71;p15"/>
          <p:cNvSpPr txBox="1"/>
          <p:nvPr>
            <p:ph idx="11" type="ftr"/>
          </p:nvPr>
        </p:nvSpPr>
        <p:spPr>
          <a:xfrm>
            <a:off x="2144315" y="4869656"/>
            <a:ext cx="4948238"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chemeClr val="lt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72" name="Google Shape;72;p15"/>
          <p:cNvSpPr txBox="1"/>
          <p:nvPr>
            <p:ph idx="12" type="sldNum"/>
          </p:nvPr>
        </p:nvSpPr>
        <p:spPr>
          <a:xfrm>
            <a:off x="7222331" y="4869656"/>
            <a:ext cx="1484709"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sz="11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 name="Shape 79"/>
        <p:cNvGrpSpPr/>
        <p:nvPr/>
      </p:nvGrpSpPr>
      <p:grpSpPr>
        <a:xfrm>
          <a:off x="0" y="0"/>
          <a:ext cx="0" cy="0"/>
          <a:chOff x="0" y="0"/>
          <a:chExt cx="0" cy="0"/>
        </a:xfrm>
      </p:grpSpPr>
      <p:sp>
        <p:nvSpPr>
          <p:cNvPr id="80" name="Google Shape;80;p17"/>
          <p:cNvSpPr txBox="1"/>
          <p:nvPr/>
        </p:nvSpPr>
        <p:spPr>
          <a:xfrm>
            <a:off x="0" y="4849415"/>
            <a:ext cx="9144000" cy="303525"/>
          </a:xfrm>
          <a:prstGeom prst="rect">
            <a:avLst/>
          </a:prstGeom>
          <a:solidFill>
            <a:srgbClr val="0C2577"/>
          </a:solidFill>
          <a:ln>
            <a:noFill/>
          </a:ln>
        </p:spPr>
        <p:txBody>
          <a:bodyPr anchorCtr="0" anchor="t" bIns="25700" lIns="51400" spcFirstLastPara="1" rIns="51400" wrap="square" tIns="2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1" name="Google Shape;81;p17"/>
          <p:cNvSpPr txBox="1"/>
          <p:nvPr>
            <p:ph type="title"/>
          </p:nvPr>
        </p:nvSpPr>
        <p:spPr>
          <a:xfrm>
            <a:off x="628650" y="273844"/>
            <a:ext cx="7886700" cy="994275"/>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9pPr>
          </a:lstStyle>
          <a:p/>
        </p:txBody>
      </p:sp>
      <p:sp>
        <p:nvSpPr>
          <p:cNvPr id="82" name="Google Shape;82;p1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3" name="Google Shape;83;p17"/>
          <p:cNvSpPr txBox="1"/>
          <p:nvPr>
            <p:ph idx="10" type="dt"/>
          </p:nvPr>
        </p:nvSpPr>
        <p:spPr>
          <a:xfrm>
            <a:off x="200025" y="4888706"/>
            <a:ext cx="1657350" cy="2250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84" name="Google Shape;84;p17"/>
          <p:cNvSpPr txBox="1"/>
          <p:nvPr>
            <p:ph idx="12" type="sldNum"/>
          </p:nvPr>
        </p:nvSpPr>
        <p:spPr>
          <a:xfrm>
            <a:off x="7205663" y="4839890"/>
            <a:ext cx="1484775" cy="273825"/>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sz="1100">
              <a:solidFill>
                <a:srgbClr val="000000"/>
              </a:solidFill>
              <a:latin typeface="Arial"/>
              <a:ea typeface="Arial"/>
              <a:cs typeface="Arial"/>
              <a:sym typeface="Arial"/>
            </a:endParaRPr>
          </a:p>
        </p:txBody>
      </p:sp>
      <p:pic>
        <p:nvPicPr>
          <p:cNvPr id="85" name="Google Shape;85;p17"/>
          <p:cNvPicPr preferRelativeResize="0"/>
          <p:nvPr/>
        </p:nvPicPr>
        <p:blipFill rotWithShape="1">
          <a:blip r:embed="rId1">
            <a:alphaModFix/>
          </a:blip>
          <a:srcRect b="0" l="0" r="0" t="0"/>
          <a:stretch/>
        </p:blipFill>
        <p:spPr>
          <a:xfrm>
            <a:off x="7967663" y="172640"/>
            <a:ext cx="1095375" cy="1095375"/>
          </a:xfrm>
          <a:prstGeom prst="rect">
            <a:avLst/>
          </a:prstGeom>
          <a:noFill/>
          <a:ln>
            <a:noFill/>
          </a:ln>
        </p:spPr>
      </p:pic>
      <p:sp>
        <p:nvSpPr>
          <p:cNvPr id="86" name="Google Shape;86;p17"/>
          <p:cNvSpPr txBox="1"/>
          <p:nvPr>
            <p:ph idx="11" type="ftr"/>
          </p:nvPr>
        </p:nvSpPr>
        <p:spPr>
          <a:xfrm>
            <a:off x="2144315" y="4869656"/>
            <a:ext cx="4948200" cy="273825"/>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chemeClr val="lt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hyperlink" Target="https://www.overleaf.com/3166985124jvbmjqhgdgfb"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hyperlink" Target="https://voice.mozilla.org/" TargetMode="External"/><Relationship Id="rId4" Type="http://schemas.openxmlformats.org/officeDocument/2006/relationships/hyperlink" Target="https://urbansounddataset.weebly.com/urbansound8k.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idx="1" type="body"/>
          </p:nvPr>
        </p:nvSpPr>
        <p:spPr>
          <a:xfrm>
            <a:off x="0" y="2632472"/>
            <a:ext cx="9144000" cy="758428"/>
          </a:xfrm>
          <a:prstGeom prst="rect">
            <a:avLst/>
          </a:prstGeom>
          <a:solidFill>
            <a:srgbClr val="8592BC"/>
          </a:solid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2"/>
              </a:buClr>
              <a:buSzPts val="100"/>
              <a:buNone/>
            </a:pPr>
            <a:r>
              <a:rPr lang="en" sz="1400">
                <a:solidFill>
                  <a:schemeClr val="lt1"/>
                </a:solidFill>
              </a:rPr>
              <a:t>Kshitij Kumar (DSAI) (201020426)</a:t>
            </a:r>
            <a:endParaRPr sz="1400">
              <a:solidFill>
                <a:schemeClr val="lt1"/>
              </a:solidFill>
            </a:endParaRPr>
          </a:p>
          <a:p>
            <a:pPr indent="0" lvl="0" marL="0" rtl="0" algn="l">
              <a:lnSpc>
                <a:spcPct val="90000"/>
              </a:lnSpc>
              <a:spcBef>
                <a:spcPts val="0"/>
              </a:spcBef>
              <a:spcAft>
                <a:spcPts val="0"/>
              </a:spcAft>
              <a:buClr>
                <a:schemeClr val="lt2"/>
              </a:buClr>
              <a:buSzPts val="100"/>
              <a:buNone/>
            </a:pPr>
            <a:r>
              <a:rPr lang="en" sz="1400">
                <a:solidFill>
                  <a:schemeClr val="lt1"/>
                </a:solidFill>
              </a:rPr>
              <a:t>Rajeev Ranjan (DSAI) (201020444)</a:t>
            </a:r>
            <a:endParaRPr sz="1400">
              <a:solidFill>
                <a:schemeClr val="lt1"/>
              </a:solidFill>
            </a:endParaRPr>
          </a:p>
          <a:p>
            <a:pPr indent="0" lvl="0" marL="0" rtl="0" algn="l">
              <a:lnSpc>
                <a:spcPct val="90000"/>
              </a:lnSpc>
              <a:spcBef>
                <a:spcPts val="0"/>
              </a:spcBef>
              <a:spcAft>
                <a:spcPts val="0"/>
              </a:spcAft>
              <a:buClr>
                <a:schemeClr val="lt2"/>
              </a:buClr>
              <a:buSzPts val="100"/>
              <a:buNone/>
            </a:pPr>
            <a:r>
              <a:rPr lang="en" sz="1400">
                <a:solidFill>
                  <a:schemeClr val="lt1"/>
                </a:solidFill>
              </a:rPr>
              <a:t>Anand Kumar Singh (ECE) (201010209)</a:t>
            </a:r>
            <a:endParaRPr sz="1400">
              <a:solidFill>
                <a:schemeClr val="lt1"/>
              </a:solidFill>
            </a:endParaRPr>
          </a:p>
        </p:txBody>
      </p:sp>
      <p:sp>
        <p:nvSpPr>
          <p:cNvPr id="137" name="Google Shape;137;p25"/>
          <p:cNvSpPr txBox="1"/>
          <p:nvPr>
            <p:ph type="ctrTitle"/>
          </p:nvPr>
        </p:nvSpPr>
        <p:spPr>
          <a:xfrm>
            <a:off x="799163" y="55763"/>
            <a:ext cx="7317900" cy="23139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SzPts val="1100"/>
              <a:buNone/>
            </a:pPr>
            <a:r>
              <a:t/>
            </a:r>
            <a:endParaRPr/>
          </a:p>
          <a:p>
            <a:pPr indent="0" lvl="0" marL="0" rtl="0" algn="ctr">
              <a:lnSpc>
                <a:spcPct val="90000"/>
              </a:lnSpc>
              <a:spcBef>
                <a:spcPts val="0"/>
              </a:spcBef>
              <a:spcAft>
                <a:spcPts val="0"/>
              </a:spcAft>
              <a:buClr>
                <a:schemeClr val="dk1"/>
              </a:buClr>
              <a:buSzPts val="800"/>
              <a:buFont typeface="Arial"/>
              <a:buNone/>
            </a:pPr>
            <a:r>
              <a:rPr b="0" lang="en" sz="800">
                <a:solidFill>
                  <a:schemeClr val="dk1"/>
                </a:solidFill>
                <a:latin typeface="Arial"/>
                <a:ea typeface="Arial"/>
                <a:cs typeface="Arial"/>
                <a:sym typeface="Arial"/>
              </a:rPr>
              <a:t>	 	 	 	</a:t>
            </a:r>
            <a:endParaRPr b="0" sz="800">
              <a:solidFill>
                <a:schemeClr val="dk1"/>
              </a:solidFill>
              <a:latin typeface="Arial"/>
              <a:ea typeface="Arial"/>
              <a:cs typeface="Arial"/>
              <a:sym typeface="Arial"/>
            </a:endParaRPr>
          </a:p>
          <a:p>
            <a:pPr indent="0" lvl="0" marL="0" rtl="0" algn="ctr">
              <a:lnSpc>
                <a:spcPct val="108000"/>
              </a:lnSpc>
              <a:spcBef>
                <a:spcPts val="900"/>
              </a:spcBef>
              <a:spcAft>
                <a:spcPts val="0"/>
              </a:spcAft>
              <a:buClr>
                <a:schemeClr val="dk1"/>
              </a:buClr>
              <a:buSzPts val="800"/>
              <a:buFont typeface="Arial"/>
              <a:buNone/>
            </a:pPr>
            <a:r>
              <a:rPr lang="en">
                <a:latin typeface="Arial"/>
                <a:ea typeface="Arial"/>
                <a:cs typeface="Arial"/>
                <a:sym typeface="Arial"/>
              </a:rPr>
              <a:t>Deep Audio Denoiser</a:t>
            </a:r>
            <a:r>
              <a:rPr lang="en">
                <a:latin typeface="Arial"/>
                <a:ea typeface="Arial"/>
                <a:cs typeface="Arial"/>
                <a:sym typeface="Arial"/>
              </a:rPr>
              <a:t> using Deep Learning</a:t>
            </a:r>
            <a:endParaRPr>
              <a:latin typeface="Arial"/>
              <a:ea typeface="Arial"/>
              <a:cs typeface="Arial"/>
              <a:sym typeface="Arial"/>
            </a:endParaRPr>
          </a:p>
          <a:p>
            <a:pPr indent="0" lvl="0" marL="0" rtl="0" algn="ctr">
              <a:lnSpc>
                <a:spcPct val="90000"/>
              </a:lnSpc>
              <a:spcBef>
                <a:spcPts val="600"/>
              </a:spcBef>
              <a:spcAft>
                <a:spcPts val="0"/>
              </a:spcAft>
              <a:buSzPts val="1100"/>
              <a:buNone/>
            </a:pPr>
            <a:r>
              <a:t/>
            </a:r>
            <a:endParaRPr/>
          </a:p>
        </p:txBody>
      </p:sp>
      <p:sp>
        <p:nvSpPr>
          <p:cNvPr id="138" name="Google Shape;138;p25"/>
          <p:cNvSpPr txBox="1"/>
          <p:nvPr/>
        </p:nvSpPr>
        <p:spPr>
          <a:xfrm>
            <a:off x="6338888" y="2838450"/>
            <a:ext cx="2330100" cy="346275"/>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lt1"/>
              </a:buClr>
              <a:buSzPts val="1800"/>
              <a:buFont typeface="Georgia"/>
              <a:buNone/>
            </a:pPr>
            <a:r>
              <a:rPr b="0" i="0" lang="en" sz="1800" u="none" cap="none" strike="noStrike">
                <a:solidFill>
                  <a:schemeClr val="lt1"/>
                </a:solidFill>
                <a:latin typeface="Georgia"/>
                <a:ea typeface="Georgia"/>
                <a:cs typeface="Georgia"/>
                <a:sym typeface="Georgia"/>
              </a:rPr>
              <a:t>Date: </a:t>
            </a:r>
            <a:r>
              <a:rPr lang="en" sz="1800">
                <a:solidFill>
                  <a:schemeClr val="lt1"/>
                </a:solidFill>
                <a:latin typeface="Georgia"/>
                <a:ea typeface="Georgia"/>
                <a:cs typeface="Georgia"/>
                <a:sym typeface="Georgia"/>
              </a:rPr>
              <a:t>24</a:t>
            </a:r>
            <a:r>
              <a:rPr b="0" i="0" lang="en" sz="1800" u="none" cap="none" strike="noStrike">
                <a:solidFill>
                  <a:schemeClr val="lt1"/>
                </a:solidFill>
                <a:latin typeface="Georgia"/>
                <a:ea typeface="Georgia"/>
                <a:cs typeface="Georgia"/>
                <a:sym typeface="Georgia"/>
              </a:rPr>
              <a:t>/0</a:t>
            </a:r>
            <a:r>
              <a:rPr lang="en" sz="1800">
                <a:solidFill>
                  <a:schemeClr val="lt1"/>
                </a:solidFill>
                <a:latin typeface="Georgia"/>
                <a:ea typeface="Georgia"/>
                <a:cs typeface="Georgia"/>
                <a:sym typeface="Georgia"/>
              </a:rPr>
              <a:t>3</a:t>
            </a:r>
            <a:r>
              <a:rPr b="0" i="0" lang="en" sz="1800" u="none" cap="none" strike="noStrike">
                <a:solidFill>
                  <a:schemeClr val="lt1"/>
                </a:solidFill>
                <a:latin typeface="Georgia"/>
                <a:ea typeface="Georgia"/>
                <a:cs typeface="Georgia"/>
                <a:sym typeface="Georgia"/>
              </a:rPr>
              <a:t>/2023</a:t>
            </a:r>
            <a:endParaRPr b="0" i="0" sz="1100" u="none" cap="none" strike="noStrike">
              <a:solidFill>
                <a:srgbClr val="000000"/>
              </a:solidFill>
              <a:latin typeface="Arial"/>
              <a:ea typeface="Arial"/>
              <a:cs typeface="Arial"/>
              <a:sym typeface="Arial"/>
            </a:endParaRPr>
          </a:p>
        </p:txBody>
      </p:sp>
      <p:sp>
        <p:nvSpPr>
          <p:cNvPr id="139" name="Google Shape;139;p25"/>
          <p:cNvSpPr txBox="1"/>
          <p:nvPr/>
        </p:nvSpPr>
        <p:spPr>
          <a:xfrm>
            <a:off x="2257425" y="4869656"/>
            <a:ext cx="4504134" cy="273844"/>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lt1"/>
              </a:buClr>
              <a:buSzPts val="1200"/>
              <a:buFont typeface="Georgia"/>
              <a:buNone/>
            </a:pPr>
            <a:r>
              <a:rPr b="0" i="0" lang="en" sz="1200" u="none" cap="none" strike="noStrike">
                <a:solidFill>
                  <a:schemeClr val="lt1"/>
                </a:solidFill>
                <a:latin typeface="Georgia"/>
                <a:ea typeface="Georgia"/>
                <a:cs typeface="Georgia"/>
                <a:sym typeface="Georgia"/>
              </a:rPr>
              <a:t>International Institute of Information Technology, Naya Raipur</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idx="1" type="body"/>
          </p:nvPr>
        </p:nvSpPr>
        <p:spPr>
          <a:xfrm>
            <a:off x="492300" y="1268050"/>
            <a:ext cx="8023200" cy="3364500"/>
          </a:xfrm>
          <a:prstGeom prst="rect">
            <a:avLst/>
          </a:prstGeom>
        </p:spPr>
        <p:txBody>
          <a:bodyPr anchorCtr="0" anchor="t" bIns="34275" lIns="68575" spcFirstLastPara="1" rIns="68575" wrap="square" tIns="34275">
            <a:noAutofit/>
          </a:bodyPr>
          <a:lstStyle/>
          <a:p>
            <a:pPr indent="-342900" lvl="0" marL="457200" rtl="0" algn="just">
              <a:lnSpc>
                <a:spcPct val="150000"/>
              </a:lnSpc>
              <a:spcBef>
                <a:spcPts val="0"/>
              </a:spcBef>
              <a:spcAft>
                <a:spcPts val="0"/>
              </a:spcAft>
              <a:buClr>
                <a:schemeClr val="dk1"/>
              </a:buClr>
              <a:buSzPts val="1800"/>
              <a:buFont typeface="Times New Roman"/>
              <a:buChar char="•"/>
            </a:pPr>
            <a:r>
              <a:rPr lang="en" sz="1800">
                <a:solidFill>
                  <a:schemeClr val="dk1"/>
                </a:solidFill>
                <a:highlight>
                  <a:srgbClr val="FFFFFF"/>
                </a:highlight>
                <a:latin typeface="Times New Roman"/>
                <a:ea typeface="Times New Roman"/>
                <a:cs typeface="Times New Roman"/>
                <a:sym typeface="Times New Roman"/>
              </a:rPr>
              <a:t>Audio denoising is a long-standing problem. </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chemeClr val="dk1"/>
              </a:buClr>
              <a:buSzPts val="1800"/>
              <a:buFont typeface="Times New Roman"/>
              <a:buChar char="•"/>
            </a:pPr>
            <a:r>
              <a:rPr lang="en" sz="1800">
                <a:solidFill>
                  <a:schemeClr val="dk1"/>
                </a:solidFill>
                <a:highlight>
                  <a:srgbClr val="FFFFFF"/>
                </a:highlight>
                <a:latin typeface="Times New Roman"/>
                <a:ea typeface="Times New Roman"/>
                <a:cs typeface="Times New Roman"/>
                <a:sym typeface="Times New Roman"/>
              </a:rPr>
              <a:t>By following the approach described here, we reached acceptable results with relatively small effort. </a:t>
            </a:r>
            <a:endParaRPr sz="1800">
              <a:solidFill>
                <a:schemeClr val="dk1"/>
              </a:solidFill>
              <a:highlight>
                <a:srgbClr val="FFFFFF"/>
              </a:highlight>
              <a:latin typeface="Times New Roman"/>
              <a:ea typeface="Times New Roman"/>
              <a:cs typeface="Times New Roman"/>
              <a:sym typeface="Times New Roman"/>
            </a:endParaRPr>
          </a:p>
          <a:p>
            <a:pPr indent="0" lvl="0" marL="0" rtl="0" algn="just">
              <a:lnSpc>
                <a:spcPct val="100000"/>
              </a:lnSpc>
              <a:spcBef>
                <a:spcPts val="800"/>
              </a:spcBef>
              <a:spcAft>
                <a:spcPts val="0"/>
              </a:spcAft>
              <a:buNone/>
            </a:pPr>
            <a:r>
              <a:t/>
            </a:r>
            <a:endParaRPr sz="100">
              <a:solidFill>
                <a:schemeClr val="dk1"/>
              </a:solidFill>
              <a:highlight>
                <a:srgbClr val="FFFFFF"/>
              </a:highlight>
              <a:latin typeface="Times New Roman"/>
              <a:ea typeface="Times New Roman"/>
              <a:cs typeface="Times New Roman"/>
              <a:sym typeface="Times New Roman"/>
            </a:endParaRPr>
          </a:p>
          <a:p>
            <a:pPr indent="-342900" lvl="0" marL="457200" rtl="0" algn="just">
              <a:lnSpc>
                <a:spcPct val="150000"/>
              </a:lnSpc>
              <a:spcBef>
                <a:spcPts val="800"/>
              </a:spcBef>
              <a:spcAft>
                <a:spcPts val="0"/>
              </a:spcAft>
              <a:buClr>
                <a:schemeClr val="dk1"/>
              </a:buClr>
              <a:buSzPts val="1800"/>
              <a:buFont typeface="Times New Roman"/>
              <a:buChar char="•"/>
            </a:pPr>
            <a:r>
              <a:rPr lang="en" sz="1800">
                <a:solidFill>
                  <a:schemeClr val="dk1"/>
                </a:solidFill>
                <a:highlight>
                  <a:srgbClr val="FFFFFF"/>
                </a:highlight>
                <a:latin typeface="Times New Roman"/>
                <a:ea typeface="Times New Roman"/>
                <a:cs typeface="Times New Roman"/>
                <a:sym typeface="Times New Roman"/>
              </a:rPr>
              <a:t>The benefit of a lightweight model makes it interesting for edge applications.</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chemeClr val="dk1"/>
              </a:buClr>
              <a:buSzPts val="1800"/>
              <a:buFont typeface="Times New Roman"/>
              <a:buChar char="•"/>
            </a:pPr>
            <a:r>
              <a:rPr lang="en" sz="1800">
                <a:solidFill>
                  <a:schemeClr val="dk1"/>
                </a:solidFill>
                <a:highlight>
                  <a:srgbClr val="FFFFFF"/>
                </a:highlight>
                <a:latin typeface="Times New Roman"/>
                <a:ea typeface="Times New Roman"/>
                <a:cs typeface="Times New Roman"/>
                <a:sym typeface="Times New Roman"/>
              </a:rPr>
              <a:t>We set up an experiment to denoise human speech from babble noise which is a major discomfort to the users of hearing aids. </a:t>
            </a:r>
            <a:endParaRPr sz="1800">
              <a:solidFill>
                <a:schemeClr val="dk1"/>
              </a:solidFill>
              <a:highlight>
                <a:srgbClr val="FFFFFF"/>
              </a:highlight>
              <a:latin typeface="Times New Roman"/>
              <a:ea typeface="Times New Roman"/>
              <a:cs typeface="Times New Roman"/>
              <a:sym typeface="Times New Roman"/>
            </a:endParaRPr>
          </a:p>
          <a:p>
            <a:pPr indent="0" lvl="0" marL="0" rtl="0" algn="just">
              <a:lnSpc>
                <a:spcPct val="100000"/>
              </a:lnSpc>
              <a:spcBef>
                <a:spcPts val="800"/>
              </a:spcBef>
              <a:spcAft>
                <a:spcPts val="0"/>
              </a:spcAft>
              <a:buNone/>
            </a:pPr>
            <a:r>
              <a:t/>
            </a:r>
            <a:endParaRPr sz="100">
              <a:solidFill>
                <a:schemeClr val="dk1"/>
              </a:solidFill>
              <a:highlight>
                <a:srgbClr val="FFFFFF"/>
              </a:highlight>
              <a:latin typeface="Times New Roman"/>
              <a:ea typeface="Times New Roman"/>
              <a:cs typeface="Times New Roman"/>
              <a:sym typeface="Times New Roman"/>
            </a:endParaRPr>
          </a:p>
          <a:p>
            <a:pPr indent="-342900" lvl="0" marL="457200" rtl="0" algn="just">
              <a:lnSpc>
                <a:spcPct val="100000"/>
              </a:lnSpc>
              <a:spcBef>
                <a:spcPts val="800"/>
              </a:spcBef>
              <a:spcAft>
                <a:spcPts val="0"/>
              </a:spcAft>
              <a:buClr>
                <a:schemeClr val="dk1"/>
              </a:buClr>
              <a:buSzPts val="1800"/>
              <a:buFont typeface="Times New Roman"/>
              <a:buChar char="•"/>
            </a:pPr>
            <a:r>
              <a:rPr lang="en" sz="1800">
                <a:solidFill>
                  <a:schemeClr val="dk1"/>
                </a:solidFill>
                <a:highlight>
                  <a:srgbClr val="FFFFFF"/>
                </a:highlight>
                <a:latin typeface="Times New Roman"/>
                <a:ea typeface="Times New Roman"/>
                <a:cs typeface="Times New Roman"/>
                <a:sym typeface="Times New Roman"/>
              </a:rPr>
              <a:t>Through experiments, we demonstrated that CNN can yield similar or better performance with much lesser number of model parameters.</a:t>
            </a:r>
            <a:endParaRPr sz="1800">
              <a:solidFill>
                <a:schemeClr val="dk1"/>
              </a:solidFill>
              <a:highlight>
                <a:srgbClr val="FFFFFF"/>
              </a:highlight>
              <a:latin typeface="Times New Roman"/>
              <a:ea typeface="Times New Roman"/>
              <a:cs typeface="Times New Roman"/>
              <a:sym typeface="Times New Roman"/>
            </a:endParaRPr>
          </a:p>
          <a:p>
            <a:pPr indent="0" lvl="0" marL="0" rtl="0" algn="l">
              <a:spcBef>
                <a:spcPts val="800"/>
              </a:spcBef>
              <a:spcAft>
                <a:spcPts val="0"/>
              </a:spcAft>
              <a:buNone/>
            </a:pPr>
            <a:r>
              <a:t/>
            </a:r>
            <a:endParaRPr sz="1600">
              <a:latin typeface="Arial"/>
              <a:ea typeface="Arial"/>
              <a:cs typeface="Arial"/>
              <a:sym typeface="Arial"/>
            </a:endParaRPr>
          </a:p>
        </p:txBody>
      </p:sp>
      <p:sp>
        <p:nvSpPr>
          <p:cNvPr id="204" name="Google Shape;204;p34"/>
          <p:cNvSpPr txBox="1"/>
          <p:nvPr>
            <p:ph type="title"/>
          </p:nvPr>
        </p:nvSpPr>
        <p:spPr>
          <a:xfrm>
            <a:off x="628650" y="101175"/>
            <a:ext cx="7886700" cy="6471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ph idx="1" type="body"/>
          </p:nvPr>
        </p:nvSpPr>
        <p:spPr>
          <a:xfrm>
            <a:off x="492300" y="1268050"/>
            <a:ext cx="8023200" cy="33645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1800" u="sng">
                <a:solidFill>
                  <a:schemeClr val="hlink"/>
                </a:solidFill>
                <a:highlight>
                  <a:srgbClr val="FFFFFF"/>
                </a:highlight>
                <a:latin typeface="Times New Roman"/>
                <a:ea typeface="Times New Roman"/>
                <a:cs typeface="Times New Roman"/>
                <a:sym typeface="Times New Roman"/>
                <a:hlinkClick r:id="rId3"/>
              </a:rPr>
              <a:t>https://www.overleaf.com/3166985124jvbmjqhgdgfb</a:t>
            </a:r>
            <a:endParaRPr sz="1600">
              <a:latin typeface="Arial"/>
              <a:ea typeface="Arial"/>
              <a:cs typeface="Arial"/>
              <a:sym typeface="Arial"/>
            </a:endParaRPr>
          </a:p>
        </p:txBody>
      </p:sp>
      <p:sp>
        <p:nvSpPr>
          <p:cNvPr id="210" name="Google Shape;210;p35"/>
          <p:cNvSpPr txBox="1"/>
          <p:nvPr>
            <p:ph type="title"/>
          </p:nvPr>
        </p:nvSpPr>
        <p:spPr>
          <a:xfrm>
            <a:off x="628650" y="101175"/>
            <a:ext cx="7886700" cy="6471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Overleaf link</a:t>
            </a:r>
            <a:endParaRPr b="1">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6"/>
          <p:cNvSpPr txBox="1"/>
          <p:nvPr/>
        </p:nvSpPr>
        <p:spPr>
          <a:xfrm>
            <a:off x="0" y="2381"/>
            <a:ext cx="9144000" cy="3545775"/>
          </a:xfrm>
          <a:prstGeom prst="rect">
            <a:avLst/>
          </a:prstGeom>
          <a:solidFill>
            <a:srgbClr val="0C2577"/>
          </a:solid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C2577"/>
              </a:buClr>
              <a:buSzPts val="100"/>
              <a:buFont typeface="Georgia"/>
              <a:buNone/>
            </a:pPr>
            <a:r>
              <a:rPr b="0" i="0" lang="en" sz="100" u="none" cap="none" strike="noStrike">
                <a:solidFill>
                  <a:srgbClr val="0C2577"/>
                </a:solidFill>
                <a:latin typeface="Georgia"/>
                <a:ea typeface="Georgia"/>
                <a:cs typeface="Georgia"/>
                <a:sym typeface="Georgia"/>
              </a:rPr>
              <a:t>..</a:t>
            </a:r>
            <a:endParaRPr b="0" i="0" sz="1100" u="none" cap="none" strike="noStrike">
              <a:solidFill>
                <a:srgbClr val="000000"/>
              </a:solidFill>
              <a:latin typeface="Arial"/>
              <a:ea typeface="Arial"/>
              <a:cs typeface="Arial"/>
              <a:sym typeface="Arial"/>
            </a:endParaRPr>
          </a:p>
        </p:txBody>
      </p:sp>
      <p:sp>
        <p:nvSpPr>
          <p:cNvPr id="216" name="Google Shape;216;p36"/>
          <p:cNvSpPr txBox="1"/>
          <p:nvPr>
            <p:ph type="title"/>
          </p:nvPr>
        </p:nvSpPr>
        <p:spPr>
          <a:xfrm>
            <a:off x="698896" y="1152525"/>
            <a:ext cx="7886700" cy="994275"/>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lt1"/>
              </a:buClr>
              <a:buSzPts val="3300"/>
              <a:buFont typeface="Georgia"/>
              <a:buNone/>
            </a:pPr>
            <a:r>
              <a:rPr b="1" i="0" lang="en" sz="3300" u="none">
                <a:solidFill>
                  <a:schemeClr val="lt1"/>
                </a:solidFill>
                <a:latin typeface="Georgia"/>
                <a:ea typeface="Georgia"/>
                <a:cs typeface="Georgia"/>
                <a:sym typeface="Georgia"/>
              </a:rPr>
              <a:t>T</a:t>
            </a:r>
            <a:r>
              <a:rPr b="1" lang="en">
                <a:solidFill>
                  <a:schemeClr val="lt1"/>
                </a:solidFill>
                <a:latin typeface="Georgia"/>
                <a:ea typeface="Georgia"/>
                <a:cs typeface="Georgia"/>
                <a:sym typeface="Georgia"/>
              </a:rPr>
              <a:t>HANK YOU!</a:t>
            </a:r>
            <a:endParaRPr/>
          </a:p>
        </p:txBody>
      </p:sp>
      <p:pic>
        <p:nvPicPr>
          <p:cNvPr id="217" name="Google Shape;217;p36"/>
          <p:cNvPicPr preferRelativeResize="0"/>
          <p:nvPr/>
        </p:nvPicPr>
        <p:blipFill rotWithShape="1">
          <a:blip r:embed="rId3">
            <a:alphaModFix/>
          </a:blip>
          <a:srcRect b="0" l="0" r="0" t="0"/>
          <a:stretch/>
        </p:blipFill>
        <p:spPr>
          <a:xfrm>
            <a:off x="161925" y="3751659"/>
            <a:ext cx="933450" cy="933450"/>
          </a:xfrm>
          <a:prstGeom prst="rect">
            <a:avLst/>
          </a:prstGeom>
          <a:noFill/>
          <a:ln>
            <a:noFill/>
          </a:ln>
        </p:spPr>
      </p:pic>
      <p:sp>
        <p:nvSpPr>
          <p:cNvPr id="218" name="Google Shape;218;p36"/>
          <p:cNvSpPr txBox="1"/>
          <p:nvPr/>
        </p:nvSpPr>
        <p:spPr>
          <a:xfrm>
            <a:off x="1239440" y="3871913"/>
            <a:ext cx="4169475" cy="693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23298A"/>
              </a:buClr>
              <a:buSzPts val="1400"/>
              <a:buFont typeface="Georgia"/>
              <a:buNone/>
            </a:pPr>
            <a:r>
              <a:rPr b="1" i="0" lang="en" sz="1400" u="none" cap="none" strike="noStrike">
                <a:solidFill>
                  <a:srgbClr val="23298A"/>
                </a:solidFill>
                <a:latin typeface="Georgia"/>
                <a:ea typeface="Georgia"/>
                <a:cs typeface="Georgia"/>
                <a:sym typeface="Georgia"/>
              </a:rPr>
              <a:t>Dr. Shyama Prasad Mukherjee International Institute of Information Technology, Naya Raipur </a:t>
            </a:r>
            <a:endParaRPr b="0" i="0" sz="1100" u="none" cap="none" strike="noStrike">
              <a:solidFill>
                <a:srgbClr val="000000"/>
              </a:solidFill>
              <a:latin typeface="Arial"/>
              <a:ea typeface="Arial"/>
              <a:cs typeface="Arial"/>
              <a:sym typeface="Arial"/>
            </a:endParaRPr>
          </a:p>
        </p:txBody>
      </p:sp>
      <p:sp>
        <p:nvSpPr>
          <p:cNvPr id="219" name="Google Shape;219;p36"/>
          <p:cNvSpPr txBox="1"/>
          <p:nvPr/>
        </p:nvSpPr>
        <p:spPr>
          <a:xfrm>
            <a:off x="200025" y="4888706"/>
            <a:ext cx="1657350" cy="2250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lt1"/>
              </a:buClr>
              <a:buSzPts val="900"/>
              <a:buFont typeface="Calibri"/>
              <a:buNone/>
            </a:pPr>
            <a:r>
              <a:rPr b="0" i="0" lang="en" sz="900" u="none" cap="none" strike="noStrike">
                <a:solidFill>
                  <a:schemeClr val="lt1"/>
                </a:solidFill>
                <a:latin typeface="Calibri"/>
                <a:ea typeface="Calibri"/>
                <a:cs typeface="Calibri"/>
                <a:sym typeface="Calibri"/>
              </a:rPr>
              <a:t>*</a:t>
            </a:r>
            <a:endParaRPr b="0" i="0" sz="1100" u="none" cap="none" strike="noStrike">
              <a:solidFill>
                <a:srgbClr val="000000"/>
              </a:solidFill>
              <a:latin typeface="Arial"/>
              <a:ea typeface="Arial"/>
              <a:cs typeface="Arial"/>
              <a:sym typeface="Arial"/>
            </a:endParaRPr>
          </a:p>
        </p:txBody>
      </p:sp>
      <p:sp>
        <p:nvSpPr>
          <p:cNvPr id="220" name="Google Shape;220;p36"/>
          <p:cNvSpPr txBox="1"/>
          <p:nvPr/>
        </p:nvSpPr>
        <p:spPr>
          <a:xfrm>
            <a:off x="7205663" y="4839890"/>
            <a:ext cx="1484775" cy="273825"/>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chemeClr val="lt1"/>
              </a:buClr>
              <a:buSzPts val="900"/>
              <a:buFont typeface="Calibri"/>
              <a:buNone/>
            </a:pPr>
            <a:fld id="{00000000-1234-1234-1234-123412341234}" type="slidenum">
              <a:rPr b="0" i="0" lang="en" sz="900" u="none" cap="none" strike="noStrike">
                <a:solidFill>
                  <a:schemeClr val="lt1"/>
                </a:solidFill>
                <a:latin typeface="Calibri"/>
                <a:ea typeface="Calibri"/>
                <a:cs typeface="Calibri"/>
                <a:sym typeface="Calibri"/>
              </a:rPr>
              <a:t>‹#›</a:t>
            </a:fld>
            <a:endParaRPr b="0" i="0" sz="1100" u="none" cap="none" strike="noStrike">
              <a:solidFill>
                <a:srgbClr val="000000"/>
              </a:solidFill>
              <a:latin typeface="Arial"/>
              <a:ea typeface="Arial"/>
              <a:cs typeface="Arial"/>
              <a:sym typeface="Arial"/>
            </a:endParaRPr>
          </a:p>
        </p:txBody>
      </p:sp>
      <p:sp>
        <p:nvSpPr>
          <p:cNvPr id="221" name="Google Shape;221;p36"/>
          <p:cNvSpPr txBox="1"/>
          <p:nvPr/>
        </p:nvSpPr>
        <p:spPr>
          <a:xfrm>
            <a:off x="2144315" y="4869656"/>
            <a:ext cx="4948200" cy="273825"/>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100"/>
              <a:buFont typeface="Georgia"/>
              <a:buNone/>
            </a:pPr>
            <a:r>
              <a:rPr b="0" i="0" lang="en" sz="1100" u="none" cap="none" strike="noStrike">
                <a:solidFill>
                  <a:schemeClr val="lt1"/>
                </a:solidFill>
                <a:latin typeface="Georgia"/>
                <a:ea typeface="Georgia"/>
                <a:cs typeface="Georgia"/>
                <a:sym typeface="Georgia"/>
              </a:rPr>
              <a:t>International Institute of Information Technology, Naya Raipur</a:t>
            </a:r>
            <a:endParaRPr b="0" i="0" sz="11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250"/>
                                  </p:stCondLst>
                                  <p:childTnLst>
                                    <p:set>
                                      <p:cBhvr>
                                        <p:cTn dur="1" fill="hold">
                                          <p:stCondLst>
                                            <p:cond delay="0"/>
                                          </p:stCondLst>
                                        </p:cTn>
                                        <p:tgtEl>
                                          <p:spTgt spid="215"/>
                                        </p:tgtEl>
                                        <p:attrNameLst>
                                          <p:attrName>style.visibility</p:attrName>
                                        </p:attrNameLst>
                                      </p:cBhvr>
                                      <p:to>
                                        <p:strVal val="visible"/>
                                      </p:to>
                                    </p:set>
                                    <p:anim calcmode="lin" valueType="num">
                                      <p:cBhvr additive="base">
                                        <p:cTn dur="1000"/>
                                        <p:tgtEl>
                                          <p:spTgt spid="21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215">
                                            <p:txEl>
                                              <p:pRg end="0" st="0"/>
                                            </p:txEl>
                                          </p:spTgt>
                                        </p:tgtEl>
                                        <p:attrNameLst>
                                          <p:attrName>style.visibility</p:attrName>
                                        </p:attrNameLst>
                                      </p:cBhvr>
                                      <p:to>
                                        <p:strVal val="visible"/>
                                      </p:to>
                                    </p:set>
                                    <p:anim calcmode="lin" valueType="num">
                                      <p:cBhvr additive="base">
                                        <p:cTn dur="1000"/>
                                        <p:tgtEl>
                                          <p:spTgt spid="21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idx="1" type="body"/>
          </p:nvPr>
        </p:nvSpPr>
        <p:spPr>
          <a:xfrm>
            <a:off x="523875" y="1170881"/>
            <a:ext cx="8276400" cy="3638025"/>
          </a:xfrm>
          <a:prstGeom prst="rect">
            <a:avLst/>
          </a:prstGeom>
          <a:noFill/>
          <a:ln>
            <a:noFill/>
          </a:ln>
        </p:spPr>
        <p:txBody>
          <a:bodyPr anchorCtr="0" anchor="t" bIns="34275" lIns="68575" spcFirstLastPara="1" rIns="68575" wrap="square" tIns="34275">
            <a:noAutofit/>
          </a:bodyPr>
          <a:lstStyle/>
          <a:p>
            <a:pPr indent="0" lvl="0" marL="0" marR="0" rtl="0" algn="just">
              <a:lnSpc>
                <a:spcPct val="115000"/>
              </a:lnSpc>
              <a:spcBef>
                <a:spcPts val="800"/>
              </a:spcBef>
              <a:spcAft>
                <a:spcPts val="0"/>
              </a:spcAft>
              <a:buSzPts val="2100"/>
              <a:buNone/>
            </a:pPr>
            <a:r>
              <a:rPr lang="en" sz="1800">
                <a:highlight>
                  <a:schemeClr val="lt1"/>
                </a:highlight>
                <a:latin typeface="Times New Roman"/>
                <a:ea typeface="Times New Roman"/>
                <a:cs typeface="Times New Roman"/>
                <a:sym typeface="Times New Roman"/>
              </a:rPr>
              <a:t> 	 	 	</a:t>
            </a:r>
            <a:endParaRPr sz="1800">
              <a:highlight>
                <a:schemeClr val="lt1"/>
              </a:highlight>
              <a:latin typeface="Times New Roman"/>
              <a:ea typeface="Times New Roman"/>
              <a:cs typeface="Times New Roman"/>
              <a:sym typeface="Times New Roman"/>
            </a:endParaRPr>
          </a:p>
          <a:p>
            <a:pPr indent="-279400" lvl="0" marL="342900" rtl="0" algn="just">
              <a:lnSpc>
                <a:spcPct val="115000"/>
              </a:lnSpc>
              <a:spcBef>
                <a:spcPts val="0"/>
              </a:spcBef>
              <a:spcAft>
                <a:spcPts val="0"/>
              </a:spcAft>
              <a:buClr>
                <a:schemeClr val="dk1"/>
              </a:buClr>
              <a:buSzPts val="1800"/>
              <a:buFont typeface="Times New Roman"/>
              <a:buChar char="•"/>
            </a:pPr>
            <a:r>
              <a:rPr lang="en" sz="1800">
                <a:solidFill>
                  <a:schemeClr val="dk1"/>
                </a:solidFill>
                <a:highlight>
                  <a:schemeClr val="lt1"/>
                </a:highlight>
                <a:latin typeface="Times New Roman"/>
                <a:ea typeface="Times New Roman"/>
                <a:cs typeface="Times New Roman"/>
                <a:sym typeface="Times New Roman"/>
              </a:rPr>
              <a:t>In hearing aids, the presence of bad noise degrades hearing intelligibility of human speech greatly. </a:t>
            </a:r>
            <a:endParaRPr sz="1800">
              <a:solidFill>
                <a:schemeClr val="dk1"/>
              </a:solidFill>
              <a:highlight>
                <a:schemeClr val="lt1"/>
              </a:highlight>
              <a:latin typeface="Times New Roman"/>
              <a:ea typeface="Times New Roman"/>
              <a:cs typeface="Times New Roman"/>
              <a:sym typeface="Times New Roman"/>
            </a:endParaRPr>
          </a:p>
          <a:p>
            <a:pPr indent="-279400" lvl="0" marL="342900" rtl="0" algn="just">
              <a:lnSpc>
                <a:spcPct val="115000"/>
              </a:lnSpc>
              <a:spcBef>
                <a:spcPts val="0"/>
              </a:spcBef>
              <a:spcAft>
                <a:spcPts val="0"/>
              </a:spcAft>
              <a:buClr>
                <a:schemeClr val="dk1"/>
              </a:buClr>
              <a:buSzPts val="1800"/>
              <a:buFont typeface="Times New Roman"/>
              <a:buChar char="•"/>
            </a:pPr>
            <a:r>
              <a:rPr lang="en" sz="1800">
                <a:solidFill>
                  <a:schemeClr val="dk1"/>
                </a:solidFill>
                <a:highlight>
                  <a:schemeClr val="lt1"/>
                </a:highlight>
                <a:latin typeface="Times New Roman"/>
                <a:ea typeface="Times New Roman"/>
                <a:cs typeface="Times New Roman"/>
                <a:sym typeface="Times New Roman"/>
              </a:rPr>
              <a:t>However, removing the babble without creating artifacts in human speech is a challenging task in a low SNR environment. </a:t>
            </a:r>
            <a:endParaRPr sz="1800">
              <a:solidFill>
                <a:schemeClr val="dk1"/>
              </a:solidFill>
              <a:highlight>
                <a:schemeClr val="lt1"/>
              </a:highlight>
              <a:latin typeface="Times New Roman"/>
              <a:ea typeface="Times New Roman"/>
              <a:cs typeface="Times New Roman"/>
              <a:sym typeface="Times New Roman"/>
            </a:endParaRPr>
          </a:p>
          <a:p>
            <a:pPr indent="-279400" lvl="0" marL="342900" rtl="0" algn="just">
              <a:lnSpc>
                <a:spcPct val="115000"/>
              </a:lnSpc>
              <a:spcBef>
                <a:spcPts val="0"/>
              </a:spcBef>
              <a:spcAft>
                <a:spcPts val="0"/>
              </a:spcAft>
              <a:buClr>
                <a:schemeClr val="dk1"/>
              </a:buClr>
              <a:buSzPts val="1800"/>
              <a:buFont typeface="Times New Roman"/>
              <a:buChar char="•"/>
            </a:pPr>
            <a:r>
              <a:rPr lang="en" sz="1800">
                <a:solidFill>
                  <a:schemeClr val="dk1"/>
                </a:solidFill>
                <a:highlight>
                  <a:schemeClr val="lt1"/>
                </a:highlight>
                <a:latin typeface="Times New Roman"/>
                <a:ea typeface="Times New Roman"/>
                <a:cs typeface="Times New Roman"/>
                <a:sym typeface="Times New Roman"/>
              </a:rPr>
              <a:t>Here, we sought to solve the problem by finding a ‘mapping’ between noisy speech spectra and clean speech spectra via supervised learning. </a:t>
            </a:r>
            <a:endParaRPr sz="1800">
              <a:solidFill>
                <a:schemeClr val="dk1"/>
              </a:solidFill>
              <a:highlight>
                <a:schemeClr val="lt1"/>
              </a:highlight>
              <a:latin typeface="Times New Roman"/>
              <a:ea typeface="Times New Roman"/>
              <a:cs typeface="Times New Roman"/>
              <a:sym typeface="Times New Roman"/>
            </a:endParaRPr>
          </a:p>
          <a:p>
            <a:pPr indent="-279400" lvl="0" marL="342900" rtl="0" algn="just">
              <a:lnSpc>
                <a:spcPct val="115000"/>
              </a:lnSpc>
              <a:spcBef>
                <a:spcPts val="0"/>
              </a:spcBef>
              <a:spcAft>
                <a:spcPts val="0"/>
              </a:spcAft>
              <a:buClr>
                <a:schemeClr val="dk1"/>
              </a:buClr>
              <a:buSzPts val="1800"/>
              <a:buFont typeface="Times New Roman"/>
              <a:buChar char="•"/>
            </a:pPr>
            <a:r>
              <a:rPr lang="en" sz="1800">
                <a:solidFill>
                  <a:schemeClr val="dk1"/>
                </a:solidFill>
                <a:highlight>
                  <a:schemeClr val="lt1"/>
                </a:highlight>
                <a:latin typeface="Times New Roman"/>
                <a:ea typeface="Times New Roman"/>
                <a:cs typeface="Times New Roman"/>
                <a:sym typeface="Times New Roman"/>
              </a:rPr>
              <a:t>Specifically, we propose fully Convolutional Neural Networks, to improve the quality of noise.</a:t>
            </a:r>
            <a:endParaRPr sz="1800">
              <a:solidFill>
                <a:schemeClr val="dk1"/>
              </a:solidFill>
              <a:highlight>
                <a:schemeClr val="lt1"/>
              </a:highlight>
              <a:latin typeface="Times New Roman"/>
              <a:ea typeface="Times New Roman"/>
              <a:cs typeface="Times New Roman"/>
              <a:sym typeface="Times New Roman"/>
            </a:endParaRPr>
          </a:p>
          <a:p>
            <a:pPr indent="0" lvl="0" marL="342900" rtl="0" algn="just">
              <a:lnSpc>
                <a:spcPct val="115000"/>
              </a:lnSpc>
              <a:spcBef>
                <a:spcPts val="900"/>
              </a:spcBef>
              <a:spcAft>
                <a:spcPts val="600"/>
              </a:spcAft>
              <a:buSzPts val="2100"/>
              <a:buNone/>
            </a:pPr>
            <a:r>
              <a:t/>
            </a:r>
            <a:endParaRPr sz="1800">
              <a:highlight>
                <a:schemeClr val="lt1"/>
              </a:highlight>
              <a:latin typeface="Times New Roman"/>
              <a:ea typeface="Times New Roman"/>
              <a:cs typeface="Times New Roman"/>
              <a:sym typeface="Times New Roman"/>
            </a:endParaRPr>
          </a:p>
        </p:txBody>
      </p:sp>
      <p:sp>
        <p:nvSpPr>
          <p:cNvPr id="145" name="Google Shape;145;p26"/>
          <p:cNvSpPr txBox="1"/>
          <p:nvPr>
            <p:ph type="title"/>
          </p:nvPr>
        </p:nvSpPr>
        <p:spPr>
          <a:xfrm>
            <a:off x="628650" y="176606"/>
            <a:ext cx="7334325" cy="994275"/>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002060"/>
              </a:buClr>
              <a:buSzPts val="3300"/>
              <a:buFont typeface="Calibri"/>
              <a:buNone/>
            </a:pPr>
            <a:r>
              <a:rPr b="1"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146" name="Google Shape;146;p26"/>
          <p:cNvSpPr txBox="1"/>
          <p:nvPr/>
        </p:nvSpPr>
        <p:spPr>
          <a:xfrm>
            <a:off x="200025" y="4918472"/>
            <a:ext cx="1657350" cy="225028"/>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lt1"/>
              </a:buClr>
              <a:buSzPts val="900"/>
              <a:buFont typeface="Calibri"/>
              <a:buNone/>
            </a:pPr>
            <a:r>
              <a:rPr b="0" i="0" lang="en" sz="900" u="none" cap="none" strike="noStrike">
                <a:solidFill>
                  <a:schemeClr val="lt1"/>
                </a:solidFill>
                <a:latin typeface="Calibri"/>
                <a:ea typeface="Calibri"/>
                <a:cs typeface="Calibri"/>
                <a:sym typeface="Calibri"/>
              </a:rPr>
              <a:t>*</a:t>
            </a:r>
            <a:endParaRPr b="0" i="0" sz="1100" u="none" cap="none" strike="noStrike">
              <a:solidFill>
                <a:srgbClr val="000000"/>
              </a:solidFill>
              <a:latin typeface="Arial"/>
              <a:ea typeface="Arial"/>
              <a:cs typeface="Arial"/>
              <a:sym typeface="Arial"/>
            </a:endParaRPr>
          </a:p>
        </p:txBody>
      </p:sp>
      <p:sp>
        <p:nvSpPr>
          <p:cNvPr id="147" name="Google Shape;147;p26"/>
          <p:cNvSpPr txBox="1"/>
          <p:nvPr/>
        </p:nvSpPr>
        <p:spPr>
          <a:xfrm>
            <a:off x="2144315" y="4869656"/>
            <a:ext cx="4948238" cy="273844"/>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100"/>
              <a:buFont typeface="Georgia"/>
              <a:buNone/>
            </a:pPr>
            <a:r>
              <a:rPr b="0" i="0" lang="en" sz="1100" u="none" cap="none" strike="noStrike">
                <a:solidFill>
                  <a:schemeClr val="lt1"/>
                </a:solidFill>
                <a:latin typeface="Georgia"/>
                <a:ea typeface="Georgia"/>
                <a:cs typeface="Georgia"/>
                <a:sym typeface="Georgia"/>
              </a:rPr>
              <a:t>International Institute of Information Technology, Naya Raipur</a:t>
            </a:r>
            <a:endParaRPr b="0" i="0" sz="1100" u="none" cap="none" strike="noStrike">
              <a:solidFill>
                <a:srgbClr val="000000"/>
              </a:solidFill>
              <a:latin typeface="Arial"/>
              <a:ea typeface="Arial"/>
              <a:cs typeface="Arial"/>
              <a:sym typeface="Arial"/>
            </a:endParaRPr>
          </a:p>
        </p:txBody>
      </p:sp>
      <p:sp>
        <p:nvSpPr>
          <p:cNvPr id="148" name="Google Shape;148;p26"/>
          <p:cNvSpPr txBox="1"/>
          <p:nvPr/>
        </p:nvSpPr>
        <p:spPr>
          <a:xfrm>
            <a:off x="7222331" y="4869656"/>
            <a:ext cx="1484709" cy="273844"/>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chemeClr val="lt1"/>
              </a:buClr>
              <a:buSzPts val="900"/>
              <a:buFont typeface="Calibri"/>
              <a:buNone/>
            </a:pPr>
            <a:fld id="{00000000-1234-1234-1234-123412341234}" type="slidenum">
              <a:rPr b="0" i="0" lang="en" sz="900" u="none" cap="none" strike="noStrike">
                <a:solidFill>
                  <a:schemeClr val="lt1"/>
                </a:solidFill>
                <a:latin typeface="Calibri"/>
                <a:ea typeface="Calibri"/>
                <a:cs typeface="Calibri"/>
                <a:sym typeface="Calibri"/>
              </a:rPr>
              <a:t>‹#›</a:t>
            </a:fld>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idx="1" type="body"/>
          </p:nvPr>
        </p:nvSpPr>
        <p:spPr>
          <a:xfrm>
            <a:off x="523875" y="1170876"/>
            <a:ext cx="8276400" cy="3214500"/>
          </a:xfrm>
          <a:prstGeom prst="rect">
            <a:avLst/>
          </a:prstGeom>
          <a:noFill/>
          <a:ln>
            <a:noFill/>
          </a:ln>
        </p:spPr>
        <p:txBody>
          <a:bodyPr anchorCtr="0" anchor="t" bIns="34275" lIns="68575" spcFirstLastPara="1" rIns="68575" wrap="square" tIns="34275">
            <a:noAutofit/>
          </a:bodyPr>
          <a:lstStyle/>
          <a:p>
            <a:pPr indent="0" lvl="0" marL="0" marR="0" rtl="0" algn="just">
              <a:lnSpc>
                <a:spcPct val="115000"/>
              </a:lnSpc>
              <a:spcBef>
                <a:spcPts val="800"/>
              </a:spcBef>
              <a:spcAft>
                <a:spcPts val="0"/>
              </a:spcAft>
              <a:buSzPts val="2100"/>
              <a:buNone/>
            </a:pPr>
            <a:r>
              <a:rPr lang="en" sz="1800">
                <a:highlight>
                  <a:schemeClr val="lt1"/>
                </a:highlight>
                <a:latin typeface="Times New Roman"/>
                <a:ea typeface="Times New Roman"/>
                <a:cs typeface="Times New Roman"/>
                <a:sym typeface="Times New Roman"/>
              </a:rPr>
              <a:t> 	 	 	</a:t>
            </a:r>
            <a:endParaRPr sz="1800">
              <a:highlight>
                <a:schemeClr val="lt1"/>
              </a:highlight>
              <a:latin typeface="Times New Roman"/>
              <a:ea typeface="Times New Roman"/>
              <a:cs typeface="Times New Roman"/>
              <a:sym typeface="Times New Roman"/>
            </a:endParaRPr>
          </a:p>
          <a:p>
            <a:pPr indent="-279400" lvl="0" marL="342900" rtl="0" algn="just">
              <a:lnSpc>
                <a:spcPct val="115000"/>
              </a:lnSpc>
              <a:spcBef>
                <a:spcPts val="0"/>
              </a:spcBef>
              <a:spcAft>
                <a:spcPts val="0"/>
              </a:spcAft>
              <a:buClr>
                <a:schemeClr val="dk1"/>
              </a:buClr>
              <a:buSzPts val="1800"/>
              <a:buFont typeface="Times New Roman"/>
              <a:buChar char="•"/>
            </a:pPr>
            <a:r>
              <a:rPr b="1" lang="en" sz="1800">
                <a:solidFill>
                  <a:schemeClr val="dk1"/>
                </a:solidFill>
                <a:highlight>
                  <a:schemeClr val="lt1"/>
                </a:highlight>
                <a:latin typeface="Times New Roman"/>
                <a:ea typeface="Times New Roman"/>
                <a:cs typeface="Times New Roman"/>
                <a:sym typeface="Times New Roman"/>
              </a:rPr>
              <a:t>Conventional methods</a:t>
            </a:r>
            <a:r>
              <a:rPr lang="en" sz="1800">
                <a:solidFill>
                  <a:schemeClr val="dk1"/>
                </a:solidFill>
                <a:highlight>
                  <a:schemeClr val="lt1"/>
                </a:highlight>
                <a:latin typeface="Times New Roman"/>
                <a:ea typeface="Times New Roman"/>
                <a:cs typeface="Times New Roman"/>
                <a:sym typeface="Times New Roman"/>
              </a:rPr>
              <a:t> – These methods involve estimating the noise to achieve denoising. Examples of these methods are </a:t>
            </a:r>
            <a:r>
              <a:rPr b="1" lang="en" sz="1800">
                <a:solidFill>
                  <a:schemeClr val="dk1"/>
                </a:solidFill>
                <a:highlight>
                  <a:schemeClr val="lt1"/>
                </a:highlight>
                <a:latin typeface="Times New Roman"/>
                <a:ea typeface="Times New Roman"/>
                <a:cs typeface="Times New Roman"/>
                <a:sym typeface="Times New Roman"/>
              </a:rPr>
              <a:t>spectral subtraction</a:t>
            </a:r>
            <a:r>
              <a:rPr lang="en" sz="1800">
                <a:solidFill>
                  <a:schemeClr val="dk1"/>
                </a:solidFill>
                <a:highlight>
                  <a:schemeClr val="lt1"/>
                </a:highlight>
                <a:latin typeface="Times New Roman"/>
                <a:ea typeface="Times New Roman"/>
                <a:cs typeface="Times New Roman"/>
                <a:sym typeface="Times New Roman"/>
              </a:rPr>
              <a:t> and </a:t>
            </a:r>
            <a:r>
              <a:rPr b="1" lang="en" sz="1800">
                <a:solidFill>
                  <a:schemeClr val="dk1"/>
                </a:solidFill>
                <a:highlight>
                  <a:schemeClr val="lt1"/>
                </a:highlight>
                <a:latin typeface="Times New Roman"/>
                <a:ea typeface="Times New Roman"/>
                <a:cs typeface="Times New Roman"/>
                <a:sym typeface="Times New Roman"/>
              </a:rPr>
              <a:t>Wiener filtering</a:t>
            </a:r>
            <a:r>
              <a:rPr lang="en" sz="1800">
                <a:solidFill>
                  <a:schemeClr val="dk1"/>
                </a:solidFill>
                <a:highlight>
                  <a:schemeClr val="lt1"/>
                </a:highlight>
                <a:latin typeface="Times New Roman"/>
                <a:ea typeface="Times New Roman"/>
                <a:cs typeface="Times New Roman"/>
                <a:sym typeface="Times New Roman"/>
              </a:rPr>
              <a:t>. Some previously existing denoising systems relied on </a:t>
            </a:r>
            <a:r>
              <a:rPr b="1" lang="en" sz="1800">
                <a:solidFill>
                  <a:schemeClr val="dk1"/>
                </a:solidFill>
                <a:highlight>
                  <a:schemeClr val="lt1"/>
                </a:highlight>
                <a:latin typeface="Times New Roman"/>
                <a:ea typeface="Times New Roman"/>
                <a:cs typeface="Times New Roman"/>
                <a:sym typeface="Times New Roman"/>
              </a:rPr>
              <a:t>spectrogram-domain statistical signal</a:t>
            </a:r>
            <a:r>
              <a:rPr lang="en" sz="1800">
                <a:solidFill>
                  <a:schemeClr val="dk1"/>
                </a:solidFill>
                <a:highlight>
                  <a:schemeClr val="lt1"/>
                </a:highlight>
                <a:latin typeface="Times New Roman"/>
                <a:ea typeface="Times New Roman"/>
                <a:cs typeface="Times New Roman"/>
                <a:sym typeface="Times New Roman"/>
              </a:rPr>
              <a:t> processing methods, followed more recently by spectrogram factorization-based methods.</a:t>
            </a:r>
            <a:endParaRPr sz="1800">
              <a:solidFill>
                <a:schemeClr val="dk1"/>
              </a:solidFill>
              <a:highlight>
                <a:schemeClr val="lt1"/>
              </a:highlight>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800">
              <a:solidFill>
                <a:schemeClr val="dk1"/>
              </a:solidFill>
              <a:highlight>
                <a:schemeClr val="lt1"/>
              </a:highlight>
              <a:latin typeface="Times New Roman"/>
              <a:ea typeface="Times New Roman"/>
              <a:cs typeface="Times New Roman"/>
              <a:sym typeface="Times New Roman"/>
            </a:endParaRPr>
          </a:p>
          <a:p>
            <a:pPr indent="-279400" lvl="0" marL="342900" rtl="0" algn="just">
              <a:lnSpc>
                <a:spcPct val="115000"/>
              </a:lnSpc>
              <a:spcBef>
                <a:spcPts val="0"/>
              </a:spcBef>
              <a:spcAft>
                <a:spcPts val="0"/>
              </a:spcAft>
              <a:buClr>
                <a:schemeClr val="dk1"/>
              </a:buClr>
              <a:buSzPts val="1800"/>
              <a:buFont typeface="Times New Roman"/>
              <a:buChar char="•"/>
            </a:pPr>
            <a:r>
              <a:rPr b="1" lang="en" sz="1800">
                <a:solidFill>
                  <a:schemeClr val="dk1"/>
                </a:solidFill>
                <a:highlight>
                  <a:schemeClr val="lt1"/>
                </a:highlight>
                <a:latin typeface="Times New Roman"/>
                <a:ea typeface="Times New Roman"/>
                <a:cs typeface="Times New Roman"/>
                <a:sym typeface="Times New Roman"/>
              </a:rPr>
              <a:t>Deep learning-based methods</a:t>
            </a:r>
            <a:r>
              <a:rPr lang="en" sz="1800">
                <a:solidFill>
                  <a:schemeClr val="dk1"/>
                </a:solidFill>
                <a:highlight>
                  <a:schemeClr val="lt1"/>
                </a:highlight>
                <a:latin typeface="Times New Roman"/>
                <a:ea typeface="Times New Roman"/>
                <a:cs typeface="Times New Roman"/>
                <a:sym typeface="Times New Roman"/>
              </a:rPr>
              <a:t> – These more recent methods attempt to model the nonlinear relationship between noisy and clean speech signals via a </a:t>
            </a:r>
            <a:r>
              <a:rPr b="1" lang="en" sz="1800">
                <a:solidFill>
                  <a:schemeClr val="dk1"/>
                </a:solidFill>
                <a:highlight>
                  <a:schemeClr val="lt1"/>
                </a:highlight>
                <a:latin typeface="Times New Roman"/>
                <a:ea typeface="Times New Roman"/>
                <a:cs typeface="Times New Roman"/>
                <a:sym typeface="Times New Roman"/>
              </a:rPr>
              <a:t>deep neural network (DNN)</a:t>
            </a:r>
            <a:r>
              <a:rPr lang="en" sz="1800">
                <a:solidFill>
                  <a:schemeClr val="dk1"/>
                </a:solidFill>
                <a:highlight>
                  <a:schemeClr val="lt1"/>
                </a:highlight>
                <a:latin typeface="Times New Roman"/>
                <a:ea typeface="Times New Roman"/>
                <a:cs typeface="Times New Roman"/>
                <a:sym typeface="Times New Roman"/>
              </a:rPr>
              <a:t>.</a:t>
            </a:r>
            <a:endParaRPr sz="1800">
              <a:solidFill>
                <a:schemeClr val="dk1"/>
              </a:solidFill>
              <a:highlight>
                <a:schemeClr val="lt1"/>
              </a:highlight>
              <a:latin typeface="Times New Roman"/>
              <a:ea typeface="Times New Roman"/>
              <a:cs typeface="Times New Roman"/>
              <a:sym typeface="Times New Roman"/>
            </a:endParaRPr>
          </a:p>
          <a:p>
            <a:pPr indent="0" lvl="0" marL="342900" rtl="0" algn="just">
              <a:lnSpc>
                <a:spcPct val="115000"/>
              </a:lnSpc>
              <a:spcBef>
                <a:spcPts val="900"/>
              </a:spcBef>
              <a:spcAft>
                <a:spcPts val="600"/>
              </a:spcAft>
              <a:buSzPts val="2100"/>
              <a:buNone/>
            </a:pPr>
            <a:r>
              <a:t/>
            </a:r>
            <a:endParaRPr sz="1800">
              <a:highlight>
                <a:schemeClr val="lt1"/>
              </a:highlight>
              <a:latin typeface="Times New Roman"/>
              <a:ea typeface="Times New Roman"/>
              <a:cs typeface="Times New Roman"/>
              <a:sym typeface="Times New Roman"/>
            </a:endParaRPr>
          </a:p>
        </p:txBody>
      </p:sp>
      <p:sp>
        <p:nvSpPr>
          <p:cNvPr id="154" name="Google Shape;154;p27"/>
          <p:cNvSpPr txBox="1"/>
          <p:nvPr>
            <p:ph type="title"/>
          </p:nvPr>
        </p:nvSpPr>
        <p:spPr>
          <a:xfrm>
            <a:off x="628650" y="176606"/>
            <a:ext cx="73344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002060"/>
              </a:buClr>
              <a:buSzPts val="3300"/>
              <a:buFont typeface="Calibri"/>
              <a:buNone/>
            </a:pPr>
            <a:r>
              <a:rPr b="1" lang="en">
                <a:latin typeface="Times New Roman"/>
                <a:ea typeface="Times New Roman"/>
                <a:cs typeface="Times New Roman"/>
                <a:sym typeface="Times New Roman"/>
              </a:rPr>
              <a:t>Literature Review</a:t>
            </a:r>
            <a:endParaRPr>
              <a:latin typeface="Times New Roman"/>
              <a:ea typeface="Times New Roman"/>
              <a:cs typeface="Times New Roman"/>
              <a:sym typeface="Times New Roman"/>
            </a:endParaRPr>
          </a:p>
        </p:txBody>
      </p:sp>
      <p:sp>
        <p:nvSpPr>
          <p:cNvPr id="155" name="Google Shape;155;p27"/>
          <p:cNvSpPr txBox="1"/>
          <p:nvPr/>
        </p:nvSpPr>
        <p:spPr>
          <a:xfrm>
            <a:off x="200025" y="4918472"/>
            <a:ext cx="1657500" cy="2250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lt1"/>
              </a:buClr>
              <a:buSzPts val="900"/>
              <a:buFont typeface="Calibri"/>
              <a:buNone/>
            </a:pPr>
            <a:r>
              <a:rPr b="0" i="0" lang="en" sz="900" u="none" cap="none" strike="noStrike">
                <a:solidFill>
                  <a:schemeClr val="lt1"/>
                </a:solidFill>
                <a:latin typeface="Calibri"/>
                <a:ea typeface="Calibri"/>
                <a:cs typeface="Calibri"/>
                <a:sym typeface="Calibri"/>
              </a:rPr>
              <a:t>*</a:t>
            </a:r>
            <a:endParaRPr b="0" i="0" sz="1100" u="none" cap="none" strike="noStrike">
              <a:solidFill>
                <a:srgbClr val="000000"/>
              </a:solidFill>
              <a:latin typeface="Arial"/>
              <a:ea typeface="Arial"/>
              <a:cs typeface="Arial"/>
              <a:sym typeface="Arial"/>
            </a:endParaRPr>
          </a:p>
        </p:txBody>
      </p:sp>
      <p:sp>
        <p:nvSpPr>
          <p:cNvPr id="156" name="Google Shape;156;p27"/>
          <p:cNvSpPr txBox="1"/>
          <p:nvPr/>
        </p:nvSpPr>
        <p:spPr>
          <a:xfrm>
            <a:off x="2144315" y="4869656"/>
            <a:ext cx="4948200" cy="2739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100"/>
              <a:buFont typeface="Georgia"/>
              <a:buNone/>
            </a:pPr>
            <a:r>
              <a:rPr b="0" i="0" lang="en" sz="1100" u="none" cap="none" strike="noStrike">
                <a:solidFill>
                  <a:schemeClr val="lt1"/>
                </a:solidFill>
                <a:latin typeface="Georgia"/>
                <a:ea typeface="Georgia"/>
                <a:cs typeface="Georgia"/>
                <a:sym typeface="Georgia"/>
              </a:rPr>
              <a:t>International Institute of Information Technology, Naya Raipur</a:t>
            </a:r>
            <a:endParaRPr b="0" i="0" sz="1100" u="none" cap="none" strike="noStrike">
              <a:solidFill>
                <a:srgbClr val="000000"/>
              </a:solidFill>
              <a:latin typeface="Arial"/>
              <a:ea typeface="Arial"/>
              <a:cs typeface="Arial"/>
              <a:sym typeface="Arial"/>
            </a:endParaRPr>
          </a:p>
        </p:txBody>
      </p:sp>
      <p:sp>
        <p:nvSpPr>
          <p:cNvPr id="157" name="Google Shape;157;p27"/>
          <p:cNvSpPr txBox="1"/>
          <p:nvPr/>
        </p:nvSpPr>
        <p:spPr>
          <a:xfrm>
            <a:off x="7222331" y="4869656"/>
            <a:ext cx="1484700" cy="273900"/>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chemeClr val="lt1"/>
              </a:buClr>
              <a:buSzPts val="900"/>
              <a:buFont typeface="Calibri"/>
              <a:buNone/>
            </a:pPr>
            <a:fld id="{00000000-1234-1234-1234-123412341234}" type="slidenum">
              <a:rPr b="0" i="0" lang="en" sz="900" u="none" cap="none" strike="noStrike">
                <a:solidFill>
                  <a:schemeClr val="lt1"/>
                </a:solidFill>
                <a:latin typeface="Calibri"/>
                <a:ea typeface="Calibri"/>
                <a:cs typeface="Calibri"/>
                <a:sym typeface="Calibri"/>
              </a:rPr>
              <a:t>‹#›</a:t>
            </a:fld>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628650" y="273844"/>
            <a:ext cx="73212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002060"/>
              </a:buClr>
              <a:buSzPts val="3300"/>
              <a:buFont typeface="Calibri"/>
              <a:buNone/>
            </a:pPr>
            <a:r>
              <a:rPr b="1" lang="en">
                <a:latin typeface="Times New Roman"/>
                <a:ea typeface="Times New Roman"/>
                <a:cs typeface="Times New Roman"/>
                <a:sym typeface="Times New Roman"/>
              </a:rPr>
              <a:t>Problem Statement</a:t>
            </a:r>
            <a:r>
              <a:rPr b="1" i="0" lang="en" sz="3300" u="none">
                <a:solidFill>
                  <a:srgbClr val="002060"/>
                </a:solidFill>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
        <p:nvSpPr>
          <p:cNvPr id="163" name="Google Shape;163;p28"/>
          <p:cNvSpPr txBox="1"/>
          <p:nvPr/>
        </p:nvSpPr>
        <p:spPr>
          <a:xfrm>
            <a:off x="200025" y="4888706"/>
            <a:ext cx="1657500" cy="2250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lt1"/>
              </a:buClr>
              <a:buSzPts val="900"/>
              <a:buFont typeface="Calibri"/>
              <a:buNone/>
            </a:pPr>
            <a:r>
              <a:rPr b="0" i="0" lang="en" sz="900" u="none" cap="none" strike="noStrike">
                <a:solidFill>
                  <a:schemeClr val="lt1"/>
                </a:solidFill>
                <a:latin typeface="Calibri"/>
                <a:ea typeface="Calibri"/>
                <a:cs typeface="Calibri"/>
                <a:sym typeface="Calibri"/>
              </a:rPr>
              <a:t>*</a:t>
            </a:r>
            <a:endParaRPr b="0" i="0" sz="1100" u="none" cap="none" strike="noStrike">
              <a:solidFill>
                <a:srgbClr val="000000"/>
              </a:solidFill>
              <a:latin typeface="Arial"/>
              <a:ea typeface="Arial"/>
              <a:cs typeface="Arial"/>
              <a:sym typeface="Arial"/>
            </a:endParaRPr>
          </a:p>
        </p:txBody>
      </p:sp>
      <p:sp>
        <p:nvSpPr>
          <p:cNvPr id="164" name="Google Shape;164;p28"/>
          <p:cNvSpPr txBox="1"/>
          <p:nvPr/>
        </p:nvSpPr>
        <p:spPr>
          <a:xfrm>
            <a:off x="7205663" y="4839890"/>
            <a:ext cx="1484700" cy="273900"/>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chemeClr val="lt1"/>
              </a:buClr>
              <a:buSzPts val="900"/>
              <a:buFont typeface="Calibri"/>
              <a:buNone/>
            </a:pPr>
            <a:fld id="{00000000-1234-1234-1234-123412341234}" type="slidenum">
              <a:rPr b="0" i="0" lang="en" sz="900" u="none" cap="none" strike="noStrike">
                <a:solidFill>
                  <a:schemeClr val="lt1"/>
                </a:solidFill>
                <a:latin typeface="Calibri"/>
                <a:ea typeface="Calibri"/>
                <a:cs typeface="Calibri"/>
                <a:sym typeface="Calibri"/>
              </a:rPr>
              <a:t>‹#›</a:t>
            </a:fld>
            <a:endParaRPr b="0" i="0" sz="1100" u="none" cap="none" strike="noStrike">
              <a:solidFill>
                <a:srgbClr val="000000"/>
              </a:solidFill>
              <a:latin typeface="Arial"/>
              <a:ea typeface="Arial"/>
              <a:cs typeface="Arial"/>
              <a:sym typeface="Arial"/>
            </a:endParaRPr>
          </a:p>
        </p:txBody>
      </p:sp>
      <p:sp>
        <p:nvSpPr>
          <p:cNvPr id="165" name="Google Shape;165;p28"/>
          <p:cNvSpPr txBox="1"/>
          <p:nvPr/>
        </p:nvSpPr>
        <p:spPr>
          <a:xfrm>
            <a:off x="2144315" y="4869656"/>
            <a:ext cx="4948200" cy="2739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100"/>
              <a:buFont typeface="Georgia"/>
              <a:buNone/>
            </a:pPr>
            <a:r>
              <a:rPr b="0" i="0" lang="en" sz="1100" u="none" cap="none" strike="noStrike">
                <a:solidFill>
                  <a:schemeClr val="lt1"/>
                </a:solidFill>
                <a:latin typeface="Georgia"/>
                <a:ea typeface="Georgia"/>
                <a:cs typeface="Georgia"/>
                <a:sym typeface="Georgia"/>
              </a:rPr>
              <a:t>International Institute of Information Technology, Naya Raipur</a:t>
            </a:r>
            <a:endParaRPr b="0" i="0" sz="1100" u="none" cap="none" strike="noStrike">
              <a:solidFill>
                <a:srgbClr val="000000"/>
              </a:solidFill>
              <a:latin typeface="Arial"/>
              <a:ea typeface="Arial"/>
              <a:cs typeface="Arial"/>
              <a:sym typeface="Arial"/>
            </a:endParaRPr>
          </a:p>
        </p:txBody>
      </p:sp>
      <p:sp>
        <p:nvSpPr>
          <p:cNvPr id="166" name="Google Shape;166;p28"/>
          <p:cNvSpPr txBox="1"/>
          <p:nvPr/>
        </p:nvSpPr>
        <p:spPr>
          <a:xfrm>
            <a:off x="758100" y="1547875"/>
            <a:ext cx="7468500" cy="3075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292929"/>
              </a:buClr>
              <a:buSzPts val="1800"/>
              <a:buFont typeface="Times New Roman"/>
              <a:buChar char="●"/>
            </a:pPr>
            <a:r>
              <a:rPr lang="en" sz="1800">
                <a:solidFill>
                  <a:srgbClr val="292929"/>
                </a:solidFill>
                <a:highlight>
                  <a:srgbClr val="FFFFFF"/>
                </a:highlight>
                <a:latin typeface="Times New Roman"/>
                <a:ea typeface="Times New Roman"/>
                <a:cs typeface="Times New Roman"/>
                <a:sym typeface="Times New Roman"/>
              </a:rPr>
              <a:t>Given a noisy input signal, we aim to build a statistical model that can extract the clean signal (the source) and return it to the user. </a:t>
            </a:r>
            <a:endParaRPr sz="1800">
              <a:solidFill>
                <a:srgbClr val="292929"/>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rgbClr val="292929"/>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rgbClr val="292929"/>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292929"/>
              </a:buClr>
              <a:buSzPts val="1800"/>
              <a:buFont typeface="Times New Roman"/>
              <a:buChar char="●"/>
            </a:pPr>
            <a:r>
              <a:rPr lang="en" sz="1800">
                <a:solidFill>
                  <a:srgbClr val="292929"/>
                </a:solidFill>
                <a:highlight>
                  <a:srgbClr val="FFFFFF"/>
                </a:highlight>
                <a:latin typeface="Times New Roman"/>
                <a:ea typeface="Times New Roman"/>
                <a:cs typeface="Times New Roman"/>
                <a:sym typeface="Times New Roman"/>
              </a:rPr>
              <a:t>Here, we focus on source separation of regular speech signals from ten different types of noise often found in an urban street environment.</a:t>
            </a:r>
            <a:endParaRPr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idx="1" type="body"/>
          </p:nvPr>
        </p:nvSpPr>
        <p:spPr>
          <a:xfrm>
            <a:off x="492300" y="1268050"/>
            <a:ext cx="8023200" cy="3364500"/>
          </a:xfrm>
          <a:prstGeom prst="rect">
            <a:avLst/>
          </a:prstGeom>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lang="en" sz="1800">
                <a:solidFill>
                  <a:srgbClr val="292929"/>
                </a:solidFill>
                <a:highlight>
                  <a:srgbClr val="FFFFFF"/>
                </a:highlight>
                <a:latin typeface="Times New Roman"/>
                <a:ea typeface="Times New Roman"/>
                <a:cs typeface="Times New Roman"/>
                <a:sym typeface="Times New Roman"/>
              </a:rPr>
              <a:t>For the problem of speech denoising, we used two popular publicly available audio datasets.</a:t>
            </a:r>
            <a:endParaRPr sz="1800">
              <a:solidFill>
                <a:srgbClr val="292929"/>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800">
              <a:solidFill>
                <a:srgbClr val="29292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800" u="sng">
                <a:solidFill>
                  <a:schemeClr val="hlink"/>
                </a:solidFill>
                <a:highlight>
                  <a:srgbClr val="FFFFFF"/>
                </a:highlight>
                <a:latin typeface="Times New Roman"/>
                <a:ea typeface="Times New Roman"/>
                <a:cs typeface="Times New Roman"/>
                <a:sym typeface="Times New Roman"/>
                <a:hlinkClick r:id="rId3"/>
              </a:rPr>
              <a:t>The Mozilla Common Voice (MCV)</a:t>
            </a:r>
            <a:r>
              <a:rPr lang="en" sz="1800" u="sng">
                <a:solidFill>
                  <a:schemeClr val="hlink"/>
                </a:solidFill>
                <a:highlight>
                  <a:srgbClr val="FFFFFF"/>
                </a:highlight>
                <a:latin typeface="Times New Roman"/>
                <a:ea typeface="Times New Roman"/>
                <a:cs typeface="Times New Roman"/>
                <a:sym typeface="Times New Roman"/>
              </a:rPr>
              <a:t> </a:t>
            </a:r>
            <a:r>
              <a:rPr lang="en" sz="1800">
                <a:solidFill>
                  <a:schemeClr val="dk1"/>
                </a:solidFill>
                <a:highlight>
                  <a:srgbClr val="FFFFFF"/>
                </a:highlight>
                <a:latin typeface="Times New Roman"/>
                <a:ea typeface="Times New Roman"/>
                <a:cs typeface="Times New Roman"/>
                <a:sym typeface="Times New Roman"/>
              </a:rPr>
              <a:t>- </a:t>
            </a:r>
            <a:r>
              <a:rPr lang="en" sz="1800">
                <a:solidFill>
                  <a:srgbClr val="292929"/>
                </a:solidFill>
                <a:highlight>
                  <a:srgbClr val="FFFFFF"/>
                </a:highlight>
                <a:latin typeface="Times New Roman"/>
                <a:ea typeface="Times New Roman"/>
                <a:cs typeface="Times New Roman"/>
                <a:sym typeface="Times New Roman"/>
              </a:rPr>
              <a:t>The dataset contains as many as 2,454 recorded hours, spread in short MP3 files.  The dataset contains vast variability of speakers and recordings of men and women from a large variety of ages and accents.</a:t>
            </a:r>
            <a:endParaRPr sz="1800">
              <a:solidFill>
                <a:srgbClr val="29292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rgbClr val="29292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800" u="sng">
                <a:solidFill>
                  <a:schemeClr val="hlink"/>
                </a:solidFill>
                <a:highlight>
                  <a:srgbClr val="FFFFFF"/>
                </a:highlight>
                <a:latin typeface="Times New Roman"/>
                <a:ea typeface="Times New Roman"/>
                <a:cs typeface="Times New Roman"/>
                <a:sym typeface="Times New Roman"/>
                <a:hlinkClick r:id="rId4"/>
              </a:rPr>
              <a:t>The UrbanSound8K dataset</a:t>
            </a:r>
            <a:r>
              <a:rPr lang="en" sz="1800" u="sng">
                <a:solidFill>
                  <a:schemeClr val="hlink"/>
                </a:solidFill>
                <a:highlight>
                  <a:srgbClr val="FFFFFF"/>
                </a:highlight>
                <a:latin typeface="Times New Roman"/>
                <a:ea typeface="Times New Roman"/>
                <a:cs typeface="Times New Roman"/>
                <a:sym typeface="Times New Roman"/>
              </a:rPr>
              <a:t> </a:t>
            </a:r>
            <a:r>
              <a:rPr lang="en" sz="1800">
                <a:solidFill>
                  <a:schemeClr val="dk1"/>
                </a:solidFill>
                <a:highlight>
                  <a:srgbClr val="FFFFFF"/>
                </a:highlight>
                <a:latin typeface="Times New Roman"/>
                <a:ea typeface="Times New Roman"/>
                <a:cs typeface="Times New Roman"/>
                <a:sym typeface="Times New Roman"/>
              </a:rPr>
              <a:t>- It </a:t>
            </a:r>
            <a:r>
              <a:rPr lang="en" sz="1800">
                <a:solidFill>
                  <a:srgbClr val="292929"/>
                </a:solidFill>
                <a:highlight>
                  <a:srgbClr val="FFFFFF"/>
                </a:highlight>
                <a:latin typeface="Times New Roman"/>
                <a:ea typeface="Times New Roman"/>
                <a:cs typeface="Times New Roman"/>
                <a:sym typeface="Times New Roman"/>
              </a:rPr>
              <a:t>contains small snippets (&lt;=4s) of sounds. However, there are 8732 labeled examples of ten different commonly found urban sounds such as air conditioner, car horn, children playing, dog bark, drilling, engine idling, gun shot, jackhammer, siren and street music. </a:t>
            </a:r>
            <a:endParaRPr sz="1800">
              <a:solidFill>
                <a:schemeClr val="dk1"/>
              </a:solidFill>
              <a:highlight>
                <a:srgbClr val="FFFFFF"/>
              </a:highlight>
              <a:latin typeface="Times New Roman"/>
              <a:ea typeface="Times New Roman"/>
              <a:cs typeface="Times New Roman"/>
              <a:sym typeface="Times New Roman"/>
            </a:endParaRPr>
          </a:p>
          <a:p>
            <a:pPr indent="0" lvl="0" marL="457200" rtl="0" algn="just">
              <a:lnSpc>
                <a:spcPct val="160000"/>
              </a:lnSpc>
              <a:spcBef>
                <a:spcPts val="0"/>
              </a:spcBef>
              <a:spcAft>
                <a:spcPts val="0"/>
              </a:spcAft>
              <a:buNone/>
            </a:pPr>
            <a:r>
              <a:t/>
            </a:r>
            <a:endParaRPr sz="1800">
              <a:solidFill>
                <a:schemeClr val="dk1"/>
              </a:solidFill>
              <a:highlight>
                <a:srgbClr val="FFFFFF"/>
              </a:highlight>
              <a:latin typeface="Times New Roman"/>
              <a:ea typeface="Times New Roman"/>
              <a:cs typeface="Times New Roman"/>
              <a:sym typeface="Times New Roman"/>
            </a:endParaRPr>
          </a:p>
          <a:p>
            <a:pPr indent="0" lvl="0" marL="0" rtl="0" algn="l">
              <a:spcBef>
                <a:spcPts val="800"/>
              </a:spcBef>
              <a:spcAft>
                <a:spcPts val="0"/>
              </a:spcAft>
              <a:buNone/>
            </a:pPr>
            <a:r>
              <a:t/>
            </a:r>
            <a:endParaRPr sz="1800">
              <a:latin typeface="Times New Roman"/>
              <a:ea typeface="Times New Roman"/>
              <a:cs typeface="Times New Roman"/>
              <a:sym typeface="Times New Roman"/>
            </a:endParaRPr>
          </a:p>
        </p:txBody>
      </p:sp>
      <p:sp>
        <p:nvSpPr>
          <p:cNvPr id="172" name="Google Shape;172;p29"/>
          <p:cNvSpPr txBox="1"/>
          <p:nvPr>
            <p:ph type="title"/>
          </p:nvPr>
        </p:nvSpPr>
        <p:spPr>
          <a:xfrm>
            <a:off x="628650" y="273849"/>
            <a:ext cx="7886700" cy="799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Dataset Description</a:t>
            </a:r>
            <a:endParaRPr b="1">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idx="1" type="body"/>
          </p:nvPr>
        </p:nvSpPr>
        <p:spPr>
          <a:xfrm>
            <a:off x="492300" y="1268050"/>
            <a:ext cx="8023200" cy="3364500"/>
          </a:xfrm>
          <a:prstGeom prst="rect">
            <a:avLst/>
          </a:prstGeom>
        </p:spPr>
        <p:txBody>
          <a:bodyPr anchorCtr="0" anchor="t" bIns="34275" lIns="68575" spcFirstLastPara="1" rIns="68575" wrap="square" tIns="34275">
            <a:noAutofit/>
          </a:bodyPr>
          <a:lstStyle/>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highlight>
                  <a:srgbClr val="FFFFFF"/>
                </a:highlight>
                <a:latin typeface="Times New Roman"/>
                <a:ea typeface="Times New Roman"/>
                <a:cs typeface="Times New Roman"/>
                <a:sym typeface="Times New Roman"/>
              </a:rPr>
              <a:t>For audio processing, we know that Neural Network will extract relevant features from the data. However, before feeding the raw signal to the network, we need to get it into the right format.</a:t>
            </a:r>
            <a:endParaRPr sz="1800">
              <a:solidFill>
                <a:schemeClr val="dk1"/>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highlight>
                  <a:srgbClr val="FFFFFF"/>
                </a:highlight>
                <a:latin typeface="Times New Roman"/>
                <a:ea typeface="Times New Roman"/>
                <a:cs typeface="Times New Roman"/>
                <a:sym typeface="Times New Roman"/>
              </a:rPr>
              <a:t>Feature extractors technique  like SIFT (Scale Invariant Feature Transform) and SURF (Speeded Up Robust Feature).</a:t>
            </a:r>
            <a:endParaRPr sz="1800">
              <a:solidFill>
                <a:schemeClr val="dk1"/>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highlight>
                  <a:schemeClr val="lt1"/>
                </a:highlight>
                <a:latin typeface="Times New Roman"/>
                <a:ea typeface="Times New Roman"/>
                <a:cs typeface="Times New Roman"/>
                <a:sym typeface="Times New Roman"/>
              </a:rPr>
              <a:t>In SIFT, Lowe approximated Laplacian of Gaussian with Difference of Gaussian for finding scale-space is used but SURF goes a little further and approximates LoG with Box Filter.</a:t>
            </a:r>
            <a:endParaRPr sz="1800">
              <a:solidFill>
                <a:schemeClr val="dk1"/>
              </a:solidFill>
              <a:highlight>
                <a:schemeClr val="lt1"/>
              </a:highlight>
              <a:latin typeface="Times New Roman"/>
              <a:ea typeface="Times New Roman"/>
              <a:cs typeface="Times New Roman"/>
              <a:sym typeface="Times New Roman"/>
            </a:endParaRPr>
          </a:p>
          <a:p>
            <a:pPr indent="0" lvl="0" marL="457200" rtl="0" algn="just">
              <a:lnSpc>
                <a:spcPct val="160000"/>
              </a:lnSpc>
              <a:spcBef>
                <a:spcPts val="0"/>
              </a:spcBef>
              <a:spcAft>
                <a:spcPts val="0"/>
              </a:spcAft>
              <a:buNone/>
            </a:pPr>
            <a:r>
              <a:t/>
            </a:r>
            <a:endParaRPr sz="1600">
              <a:solidFill>
                <a:schemeClr val="dk1"/>
              </a:solidFill>
              <a:highlight>
                <a:srgbClr val="FFFFFF"/>
              </a:highlight>
              <a:latin typeface="Arial"/>
              <a:ea typeface="Arial"/>
              <a:cs typeface="Arial"/>
              <a:sym typeface="Arial"/>
            </a:endParaRPr>
          </a:p>
          <a:p>
            <a:pPr indent="0" lvl="0" marL="0" rtl="0" algn="l">
              <a:spcBef>
                <a:spcPts val="800"/>
              </a:spcBef>
              <a:spcAft>
                <a:spcPts val="0"/>
              </a:spcAft>
              <a:buNone/>
            </a:pPr>
            <a:r>
              <a:t/>
            </a:r>
            <a:endParaRPr sz="1600">
              <a:latin typeface="Arial"/>
              <a:ea typeface="Arial"/>
              <a:cs typeface="Arial"/>
              <a:sym typeface="Arial"/>
            </a:endParaRPr>
          </a:p>
        </p:txBody>
      </p:sp>
      <p:sp>
        <p:nvSpPr>
          <p:cNvPr id="178" name="Google Shape;178;p30"/>
          <p:cNvSpPr txBox="1"/>
          <p:nvPr>
            <p:ph type="title"/>
          </p:nvPr>
        </p:nvSpPr>
        <p:spPr>
          <a:xfrm>
            <a:off x="628650" y="273849"/>
            <a:ext cx="7886700" cy="799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Data Preprocessing</a:t>
            </a:r>
            <a:endParaRPr b="1">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idx="1" type="body"/>
          </p:nvPr>
        </p:nvSpPr>
        <p:spPr>
          <a:xfrm>
            <a:off x="492300" y="1268050"/>
            <a:ext cx="8023200" cy="3364500"/>
          </a:xfrm>
          <a:prstGeom prst="rect">
            <a:avLst/>
          </a:prstGeom>
        </p:spPr>
        <p:txBody>
          <a:bodyPr anchorCtr="0" anchor="t" bIns="34275" lIns="68575" spcFirstLastPara="1" rIns="68575" wrap="square" tIns="34275">
            <a:noAutofit/>
          </a:bodyPr>
          <a:lstStyle/>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highlight>
                  <a:srgbClr val="FFFFFF"/>
                </a:highlight>
                <a:latin typeface="Times New Roman"/>
                <a:ea typeface="Times New Roman"/>
                <a:cs typeface="Times New Roman"/>
                <a:sym typeface="Times New Roman"/>
              </a:rPr>
              <a:t>Model is based on symmetric encoder-decoder architectures.</a:t>
            </a:r>
            <a:endParaRPr sz="1800">
              <a:solidFill>
                <a:schemeClr val="dk1"/>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highlight>
                  <a:srgbClr val="FFFFFF"/>
                </a:highlight>
                <a:latin typeface="Times New Roman"/>
                <a:ea typeface="Times New Roman"/>
                <a:cs typeface="Times New Roman"/>
                <a:sym typeface="Times New Roman"/>
              </a:rPr>
              <a:t>Both components contain repeated blocks of Convolution, ReLU, and Batch Normalization.Network contains 16 of such blocks.</a:t>
            </a:r>
            <a:endParaRPr sz="1800">
              <a:solidFill>
                <a:schemeClr val="dk1"/>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highlight>
                  <a:schemeClr val="lt1"/>
                </a:highlight>
                <a:latin typeface="Times New Roman"/>
                <a:ea typeface="Times New Roman"/>
                <a:cs typeface="Times New Roman"/>
                <a:sym typeface="Times New Roman"/>
              </a:rPr>
              <a:t>There are skip connections between some of the encoder and decoder blocks. It is similar to ResNets, the skip connections speed up convergence and reduces the vanishing of gradients.</a:t>
            </a:r>
            <a:endParaRPr sz="1800">
              <a:solidFill>
                <a:schemeClr val="dk1"/>
              </a:solidFill>
              <a:highlight>
                <a:schemeClr val="lt1"/>
              </a:highlight>
              <a:latin typeface="Times New Roman"/>
              <a:ea typeface="Times New Roman"/>
              <a:cs typeface="Times New Roman"/>
              <a:sym typeface="Times New Roman"/>
            </a:endParaRPr>
          </a:p>
          <a:p>
            <a:pPr indent="0" lvl="0" marL="457200" rtl="0" algn="just">
              <a:lnSpc>
                <a:spcPct val="160000"/>
              </a:lnSpc>
              <a:spcBef>
                <a:spcPts val="0"/>
              </a:spcBef>
              <a:spcAft>
                <a:spcPts val="0"/>
              </a:spcAft>
              <a:buNone/>
            </a:pPr>
            <a:r>
              <a:t/>
            </a:r>
            <a:endParaRPr sz="1600">
              <a:solidFill>
                <a:schemeClr val="dk1"/>
              </a:solidFill>
              <a:highlight>
                <a:srgbClr val="FFFFFF"/>
              </a:highlight>
              <a:latin typeface="Arial"/>
              <a:ea typeface="Arial"/>
              <a:cs typeface="Arial"/>
              <a:sym typeface="Arial"/>
            </a:endParaRPr>
          </a:p>
          <a:p>
            <a:pPr indent="0" lvl="0" marL="0" rtl="0" algn="l">
              <a:spcBef>
                <a:spcPts val="800"/>
              </a:spcBef>
              <a:spcAft>
                <a:spcPts val="0"/>
              </a:spcAft>
              <a:buNone/>
            </a:pPr>
            <a:r>
              <a:t/>
            </a:r>
            <a:endParaRPr sz="1600">
              <a:latin typeface="Arial"/>
              <a:ea typeface="Arial"/>
              <a:cs typeface="Arial"/>
              <a:sym typeface="Arial"/>
            </a:endParaRPr>
          </a:p>
        </p:txBody>
      </p:sp>
      <p:sp>
        <p:nvSpPr>
          <p:cNvPr id="184" name="Google Shape;184;p31"/>
          <p:cNvSpPr txBox="1"/>
          <p:nvPr>
            <p:ph type="title"/>
          </p:nvPr>
        </p:nvSpPr>
        <p:spPr>
          <a:xfrm>
            <a:off x="628650" y="273849"/>
            <a:ext cx="7886700" cy="799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Deep Learning Architecture</a:t>
            </a:r>
            <a:endParaRPr b="1">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idx="1" type="body"/>
          </p:nvPr>
        </p:nvSpPr>
        <p:spPr>
          <a:xfrm>
            <a:off x="492300" y="1268050"/>
            <a:ext cx="8023200" cy="3364500"/>
          </a:xfrm>
          <a:prstGeom prst="rect">
            <a:avLst/>
          </a:prstGeom>
        </p:spPr>
        <p:txBody>
          <a:bodyPr anchorCtr="0" anchor="t" bIns="34275" lIns="68575" spcFirstLastPara="1" rIns="68575" wrap="square" tIns="34275">
            <a:noAutofit/>
          </a:bodyPr>
          <a:lstStyle/>
          <a:p>
            <a:pPr indent="0" lvl="0" marL="457200" rtl="0" algn="just">
              <a:lnSpc>
                <a:spcPct val="160000"/>
              </a:lnSpc>
              <a:spcBef>
                <a:spcPts val="0"/>
              </a:spcBef>
              <a:spcAft>
                <a:spcPts val="0"/>
              </a:spcAft>
              <a:buNone/>
            </a:pPr>
            <a:r>
              <a:t/>
            </a:r>
            <a:endParaRPr sz="1600">
              <a:solidFill>
                <a:schemeClr val="dk1"/>
              </a:solidFill>
              <a:highlight>
                <a:srgbClr val="FFFFFF"/>
              </a:highlight>
              <a:latin typeface="Arial"/>
              <a:ea typeface="Arial"/>
              <a:cs typeface="Arial"/>
              <a:sym typeface="Arial"/>
            </a:endParaRPr>
          </a:p>
          <a:p>
            <a:pPr indent="0" lvl="0" marL="0" rtl="0" algn="l">
              <a:spcBef>
                <a:spcPts val="800"/>
              </a:spcBef>
              <a:spcAft>
                <a:spcPts val="0"/>
              </a:spcAft>
              <a:buNone/>
            </a:pPr>
            <a:r>
              <a:t/>
            </a:r>
            <a:endParaRPr sz="1600">
              <a:latin typeface="Arial"/>
              <a:ea typeface="Arial"/>
              <a:cs typeface="Arial"/>
              <a:sym typeface="Arial"/>
            </a:endParaRPr>
          </a:p>
        </p:txBody>
      </p:sp>
      <p:sp>
        <p:nvSpPr>
          <p:cNvPr id="190" name="Google Shape;190;p32"/>
          <p:cNvSpPr txBox="1"/>
          <p:nvPr>
            <p:ph type="title"/>
          </p:nvPr>
        </p:nvSpPr>
        <p:spPr>
          <a:xfrm>
            <a:off x="628650" y="101175"/>
            <a:ext cx="7886700" cy="6471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Results</a:t>
            </a:r>
            <a:endParaRPr b="1">
              <a:latin typeface="Times New Roman"/>
              <a:ea typeface="Times New Roman"/>
              <a:cs typeface="Times New Roman"/>
              <a:sym typeface="Times New Roman"/>
            </a:endParaRPr>
          </a:p>
        </p:txBody>
      </p:sp>
      <p:pic>
        <p:nvPicPr>
          <p:cNvPr id="191" name="Google Shape;191;p32"/>
          <p:cNvPicPr preferRelativeResize="0"/>
          <p:nvPr/>
        </p:nvPicPr>
        <p:blipFill>
          <a:blip r:embed="rId3">
            <a:alphaModFix/>
          </a:blip>
          <a:stretch>
            <a:fillRect/>
          </a:stretch>
        </p:blipFill>
        <p:spPr>
          <a:xfrm>
            <a:off x="1459600" y="748275"/>
            <a:ext cx="5913975" cy="4082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idx="1" type="body"/>
          </p:nvPr>
        </p:nvSpPr>
        <p:spPr>
          <a:xfrm>
            <a:off x="492300" y="1268050"/>
            <a:ext cx="8023200" cy="3364500"/>
          </a:xfrm>
          <a:prstGeom prst="rect">
            <a:avLst/>
          </a:prstGeom>
        </p:spPr>
        <p:txBody>
          <a:bodyPr anchorCtr="0" anchor="t" bIns="34275" lIns="68575" spcFirstLastPara="1" rIns="68575" wrap="square" tIns="34275">
            <a:noAutofit/>
          </a:bodyPr>
          <a:lstStyle/>
          <a:p>
            <a:pPr indent="0" lvl="0" marL="457200" rtl="0" algn="just">
              <a:lnSpc>
                <a:spcPct val="160000"/>
              </a:lnSpc>
              <a:spcBef>
                <a:spcPts val="0"/>
              </a:spcBef>
              <a:spcAft>
                <a:spcPts val="0"/>
              </a:spcAft>
              <a:buNone/>
            </a:pPr>
            <a:r>
              <a:t/>
            </a:r>
            <a:endParaRPr sz="1600">
              <a:solidFill>
                <a:schemeClr val="dk1"/>
              </a:solidFill>
              <a:highlight>
                <a:srgbClr val="FFFFFF"/>
              </a:highlight>
              <a:latin typeface="Arial"/>
              <a:ea typeface="Arial"/>
              <a:cs typeface="Arial"/>
              <a:sym typeface="Arial"/>
            </a:endParaRPr>
          </a:p>
          <a:p>
            <a:pPr indent="0" lvl="0" marL="0" rtl="0" algn="l">
              <a:spcBef>
                <a:spcPts val="800"/>
              </a:spcBef>
              <a:spcAft>
                <a:spcPts val="0"/>
              </a:spcAft>
              <a:buNone/>
            </a:pPr>
            <a:r>
              <a:t/>
            </a:r>
            <a:endParaRPr sz="1600">
              <a:latin typeface="Arial"/>
              <a:ea typeface="Arial"/>
              <a:cs typeface="Arial"/>
              <a:sym typeface="Arial"/>
            </a:endParaRPr>
          </a:p>
        </p:txBody>
      </p:sp>
      <p:sp>
        <p:nvSpPr>
          <p:cNvPr id="197" name="Google Shape;197;p33"/>
          <p:cNvSpPr txBox="1"/>
          <p:nvPr>
            <p:ph type="title"/>
          </p:nvPr>
        </p:nvSpPr>
        <p:spPr>
          <a:xfrm>
            <a:off x="628650" y="101175"/>
            <a:ext cx="7886700" cy="6471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Results</a:t>
            </a:r>
            <a:endParaRPr b="1">
              <a:latin typeface="Times New Roman"/>
              <a:ea typeface="Times New Roman"/>
              <a:cs typeface="Times New Roman"/>
              <a:sym typeface="Times New Roman"/>
            </a:endParaRPr>
          </a:p>
        </p:txBody>
      </p:sp>
      <p:graphicFrame>
        <p:nvGraphicFramePr>
          <p:cNvPr id="198" name="Google Shape;198;p33"/>
          <p:cNvGraphicFramePr/>
          <p:nvPr/>
        </p:nvGraphicFramePr>
        <p:xfrm>
          <a:off x="952500" y="2190750"/>
          <a:ext cx="3000000" cy="3000000"/>
        </p:xfrm>
        <a:graphic>
          <a:graphicData uri="http://schemas.openxmlformats.org/drawingml/2006/table">
            <a:tbl>
              <a:tblPr>
                <a:noFill/>
                <a:tableStyleId>{104A04B6-53A2-43AE-B59B-20406B412A7A}</a:tableStyleId>
              </a:tblPr>
              <a:tblGrid>
                <a:gridCol w="1809750"/>
                <a:gridCol w="1809750"/>
                <a:gridCol w="1809750"/>
                <a:gridCol w="1809750"/>
              </a:tblGrid>
              <a:tr h="381000">
                <a:tc>
                  <a:txBody>
                    <a:bodyPr/>
                    <a:lstStyle/>
                    <a:p>
                      <a:pPr indent="0" lvl="0" marL="0" rtl="0" algn="ctr">
                        <a:spcBef>
                          <a:spcPts val="0"/>
                        </a:spcBef>
                        <a:spcAft>
                          <a:spcPts val="0"/>
                        </a:spcAft>
                        <a:buNone/>
                      </a:pPr>
                      <a:r>
                        <a:rPr b="1" lang="en"/>
                        <a:t>Training Loss</a:t>
                      </a:r>
                      <a:endParaRPr b="1"/>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t>Training RMSE</a:t>
                      </a:r>
                      <a:endParaRPr b="1"/>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t>Validation loss</a:t>
                      </a:r>
                      <a:endParaRPr b="1"/>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t>Validation RMSE</a:t>
                      </a:r>
                      <a:endParaRPr b="1"/>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0.1382</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0.801</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0.1616</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0.852</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