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handoutMasterIdLst>
    <p:handoutMasterId r:id="rId21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EAC7DA1-D284-4D8A-BFC3-CC8E07108FBE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287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279E79D-3E66-4350-B503-3DC96FFA4A2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81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5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860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54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873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298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512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27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9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58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762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70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917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5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51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0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01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798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96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34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076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01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77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66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33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12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58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581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267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34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63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8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IN" sz="4400" b="0" i="0" u="none" strike="noStrike" kern="1200" cap="none" spc="0" baseline="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IN" sz="3200" b="0" i="0" u="none" strike="noStrike" kern="1200" cap="none" spc="0" baseline="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IN" sz="4400" b="0" i="0" u="none" strike="noStrike" kern="1200" cap="none" spc="0" baseline="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IN" sz="3200" b="0" i="0" u="none" strike="noStrike" kern="1200" cap="none" spc="0" baseline="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IN" sz="4400" b="0" i="0" u="none" strike="noStrike" kern="1200" cap="none" spc="0" baseline="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IN" sz="3200" b="0" i="0" u="none" strike="noStrike" kern="1200" cap="none" spc="0" baseline="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087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652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8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6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8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8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10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35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4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3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8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04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30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1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0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Blank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Onl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DejaVu Sans</vt:lpstr>
      <vt:lpstr>Droid Sans Fallback</vt:lpstr>
      <vt:lpstr>FreeSans</vt:lpstr>
      <vt:lpstr>Liberation Sans</vt:lpstr>
      <vt:lpstr>Liberation Serif</vt:lpstr>
      <vt:lpstr>Blank Slide</vt:lpstr>
      <vt:lpstr>Default</vt:lpstr>
      <vt:lpstr>Title Only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Pandey</dc:creator>
  <cp:lastModifiedBy>Rajeev Pandey</cp:lastModifiedBy>
  <cp:revision>4</cp:revision>
  <dcterms:modified xsi:type="dcterms:W3CDTF">2016-01-14T13:45:22Z</dcterms:modified>
</cp:coreProperties>
</file>