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A88F-B551-4D28-9754-FC68F3EEFCC0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2CC63-04A2-4DDF-8612-04DBB068A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7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4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1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7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2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31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3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2ED98-87EB-40A8-95C1-BD55B200CB16}" type="datetimeFigureOut">
              <a:rPr lang="en-IN" smtClean="0"/>
              <a:t>10-05-2019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217535-6C53-4DF8-91C9-4E08A3D9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0FCDFD-1C74-4CDF-827F-43E5AB93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4910"/>
            <a:ext cx="10972800" cy="56692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7289D-C754-4F95-8D33-316F1A032D90}"/>
              </a:ext>
            </a:extLst>
          </p:cNvPr>
          <p:cNvSpPr/>
          <p:nvPr/>
        </p:nvSpPr>
        <p:spPr>
          <a:xfrm>
            <a:off x="848750" y="3667767"/>
            <a:ext cx="104945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CREATING A HASH TABLE AND INSERTING THE GIVEN INFORMATION IN IT</a:t>
            </a:r>
            <a:endParaRPr lang="en-US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06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30140-97D0-4915-B985-6D7F0241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5" y="654908"/>
            <a:ext cx="10899376" cy="55481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25063-D2E8-475C-8301-0E2355225259}"/>
              </a:ext>
            </a:extLst>
          </p:cNvPr>
          <p:cNvSpPr/>
          <p:nvPr/>
        </p:nvSpPr>
        <p:spPr>
          <a:xfrm>
            <a:off x="4089548" y="3078546"/>
            <a:ext cx="3765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THE  END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5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72E90-0A05-42D9-8957-EBF9977DBC51}"/>
              </a:ext>
            </a:extLst>
          </p:cNvPr>
          <p:cNvSpPr/>
          <p:nvPr/>
        </p:nvSpPr>
        <p:spPr>
          <a:xfrm>
            <a:off x="1393463" y="1317698"/>
            <a:ext cx="9578071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 data of the students are given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along with their roll no. ,regd no. we 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have to seperate their first name ,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last name,Regd no.,roll no.,and find their 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current semester and branch and store 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that information  in the hash table according to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Their first name first letter and second one is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According to their last name first letter</a:t>
            </a:r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C87C3-5606-48BB-A791-12692031B57D}"/>
              </a:ext>
            </a:extLst>
          </p:cNvPr>
          <p:cNvSpPr/>
          <p:nvPr/>
        </p:nvSpPr>
        <p:spPr>
          <a:xfrm>
            <a:off x="830398" y="656622"/>
            <a:ext cx="2870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roblem:</a:t>
            </a:r>
          </a:p>
        </p:txBody>
      </p:sp>
    </p:spTree>
    <p:extLst>
      <p:ext uri="{BB962C8B-B14F-4D97-AF65-F5344CB8AC3E}">
        <p14:creationId xmlns:p14="http://schemas.microsoft.com/office/powerpoint/2010/main" val="357765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9A3D5D-BF48-4F52-9BBF-5B897FFCE3E3}"/>
              </a:ext>
            </a:extLst>
          </p:cNvPr>
          <p:cNvSpPr/>
          <p:nvPr/>
        </p:nvSpPr>
        <p:spPr>
          <a:xfrm>
            <a:off x="3116850" y="660233"/>
            <a:ext cx="5958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9F8E6-4AD1-4F0E-B257-1FDA29C823AC}"/>
              </a:ext>
            </a:extLst>
          </p:cNvPr>
          <p:cNvSpPr/>
          <p:nvPr/>
        </p:nvSpPr>
        <p:spPr>
          <a:xfrm>
            <a:off x="1575439" y="2010732"/>
            <a:ext cx="904112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 the given code it is divided into four parts</a:t>
            </a:r>
          </a:p>
          <a:p>
            <a:pPr algn="ctr"/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1.Linked list class                                      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2.Hash table class                                        </a:t>
            </a:r>
          </a:p>
          <a:p>
            <a:pPr algn="ctr"/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3.Record class                                          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4.Reading of the given content of csv file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(student record)                                     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83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8F7CE5-9CC4-4315-9E8C-5F85411FCE10}"/>
              </a:ext>
            </a:extLst>
          </p:cNvPr>
          <p:cNvSpPr/>
          <p:nvPr/>
        </p:nvSpPr>
        <p:spPr>
          <a:xfrm>
            <a:off x="2624537" y="646166"/>
            <a:ext cx="6942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LINKED LIST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5A8435-DB52-46C6-BF37-0DA8B3EABF83}"/>
              </a:ext>
            </a:extLst>
          </p:cNvPr>
          <p:cNvSpPr/>
          <p:nvPr/>
        </p:nvSpPr>
        <p:spPr>
          <a:xfrm>
            <a:off x="1667071" y="1569496"/>
            <a:ext cx="885787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Linked list class is implemented by using</a:t>
            </a:r>
          </a:p>
          <a:p>
            <a:pPr algn="ctr"/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Node class the contents are linked by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Pointers.                                          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Linked list class contain following methods: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1.Insert at begging            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2.Insert at last                      </a:t>
            </a:r>
          </a:p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3.Display for linked list class</a:t>
            </a:r>
          </a:p>
        </p:txBody>
      </p:sp>
    </p:spTree>
    <p:extLst>
      <p:ext uri="{BB962C8B-B14F-4D97-AF65-F5344CB8AC3E}">
        <p14:creationId xmlns:p14="http://schemas.microsoft.com/office/powerpoint/2010/main" val="423128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DD1AB4-2821-4D47-AACE-412F2E8F45BA}"/>
              </a:ext>
            </a:extLst>
          </p:cNvPr>
          <p:cNvSpPr/>
          <p:nvPr/>
        </p:nvSpPr>
        <p:spPr>
          <a:xfrm>
            <a:off x="2652653" y="688369"/>
            <a:ext cx="6886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HASH TABLE CLASS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A6B6A-6C58-4980-8238-D8A1E75E614C}"/>
              </a:ext>
            </a:extLst>
          </p:cNvPr>
          <p:cNvSpPr/>
          <p:nvPr/>
        </p:nvSpPr>
        <p:spPr>
          <a:xfrm>
            <a:off x="383890" y="1922314"/>
            <a:ext cx="1142421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This class is used to store the information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of the data that read by the code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 a specific way.In this code it is stored </a:t>
            </a:r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</a:t>
            </a: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 a way 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like the remainder which was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Extracted from the character of first </a:t>
            </a:r>
          </a:p>
        </p:txBody>
      </p:sp>
    </p:spTree>
    <p:extLst>
      <p:ext uri="{BB962C8B-B14F-4D97-AF65-F5344CB8AC3E}">
        <p14:creationId xmlns:p14="http://schemas.microsoft.com/office/powerpoint/2010/main" val="34729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7D014-0C1E-4288-8947-C62789373798}"/>
              </a:ext>
            </a:extLst>
          </p:cNvPr>
          <p:cNvSpPr/>
          <p:nvPr/>
        </p:nvSpPr>
        <p:spPr>
          <a:xfrm>
            <a:off x="1383957" y="885315"/>
            <a:ext cx="930463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Letter i.e ascii value of the first name and stored in hash table 		according to mod 26 .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if we got same index then we will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Perform linear chaining with help 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Of linked list class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23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8CF908-F3B1-4878-A908-2E2E413EC416}"/>
              </a:ext>
            </a:extLst>
          </p:cNvPr>
          <p:cNvSpPr/>
          <p:nvPr/>
        </p:nvSpPr>
        <p:spPr>
          <a:xfrm>
            <a:off x="3374742" y="786842"/>
            <a:ext cx="5442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RECORD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E5904D-5137-494A-800A-C81F5C6FE8E9}"/>
              </a:ext>
            </a:extLst>
          </p:cNvPr>
          <p:cNvSpPr/>
          <p:nvPr/>
        </p:nvSpPr>
        <p:spPr>
          <a:xfrm>
            <a:off x="800100" y="1710172"/>
            <a:ext cx="110998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This class have the following data members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Name</a:t>
            </a:r>
          </a:p>
          <a:p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		1)First name</a:t>
            </a:r>
          </a:p>
          <a:p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		2)last name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Department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Year of admission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Registration number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Roll number           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166446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08DCF-15F5-4E98-B52D-5A258D26B68F}"/>
              </a:ext>
            </a:extLst>
          </p:cNvPr>
          <p:cNvSpPr/>
          <p:nvPr/>
        </p:nvSpPr>
        <p:spPr>
          <a:xfrm>
            <a:off x="2285054" y="589895"/>
            <a:ext cx="7621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Parsing the given csv file 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11002-E822-4FD6-AD7C-EB6D0710FB87}"/>
              </a:ext>
            </a:extLst>
          </p:cNvPr>
          <p:cNvSpPr/>
          <p:nvPr/>
        </p:nvSpPr>
        <p:spPr>
          <a:xfrm>
            <a:off x="60036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46FE7-9C83-444E-A6A1-A0DB7B40F9AB}"/>
              </a:ext>
            </a:extLst>
          </p:cNvPr>
          <p:cNvSpPr/>
          <p:nvPr/>
        </p:nvSpPr>
        <p:spPr>
          <a:xfrm>
            <a:off x="923524" y="1351508"/>
            <a:ext cx="1016021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First each line in the data is stored in a temporary  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  string variable.                                                         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Then we pass the string to separate spaces and store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  each substring in a vector string.                             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The vector string which contain comma is divided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into substring and stored in a temporary string.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With the help of substring which contains roll no.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will help to find year of admission , branch     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and semester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505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596707-3238-43B7-BDB9-DAFB449566EB}"/>
              </a:ext>
            </a:extLst>
          </p:cNvPr>
          <p:cNvSpPr/>
          <p:nvPr/>
        </p:nvSpPr>
        <p:spPr>
          <a:xfrm>
            <a:off x="691842" y="821035"/>
            <a:ext cx="1080834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Then we create a temporary object of 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Record type and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 substring which contain f</a:t>
            </a:r>
            <a:r>
              <a:rPr 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irst name last 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name and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remaining data are assign to record object.                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Then we create two hash class object of record type </a:t>
            </a:r>
            <a:r>
              <a:rPr lang="en-US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i.e</a:t>
            </a: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1)h1 should contain the sequence according to their  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first name(first letter modulo 26).                        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2)h2 should contain the sequence according to their  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last name(first letter modulo 26).                        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 will display h1,h2 and store </a:t>
            </a:r>
            <a:r>
              <a:rPr lang="en-US" sz="36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 txt file.                      </a:t>
            </a:r>
            <a:endParaRPr lang="en-US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001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398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anupoju sasiram</dc:creator>
  <cp:lastModifiedBy>anupoju sasiram</cp:lastModifiedBy>
  <cp:revision>23</cp:revision>
  <dcterms:created xsi:type="dcterms:W3CDTF">2019-04-17T11:50:50Z</dcterms:created>
  <dcterms:modified xsi:type="dcterms:W3CDTF">2019-05-10T18:14:43Z</dcterms:modified>
</cp:coreProperties>
</file>