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b0eb9a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b0eb9a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b0eb9af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b0eb9af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b0eb9af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b0eb9af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b0eb9af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b0eb9af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b0eb9af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b0eb9af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b0eb9af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b0eb9af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b0eb9af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cb0eb9af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b0eb9af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b0eb9af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cb0eb9af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cb0eb9af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b0eb9af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b0eb9af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0eb9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0eb9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b0eb9af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b0eb9af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b0eb9af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b0eb9af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b0eb9af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b0eb9af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b0eb9af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b0eb9af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b0eb9af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b0eb9af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b0eb9af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b0eb9af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b0eb9af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cb0eb9af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b0eb9af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b0eb9af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cb0eb9af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cb0eb9af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b0eb9af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b0eb9af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cb0eb9af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cb0eb9af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b0eb9af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cb0eb9af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0eb9a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0eb9a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b0eb9a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b0eb9a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b0eb9a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b0eb9a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b0eb9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b0eb9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b0eb9a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b0eb9a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b0eb9a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b0eb9a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a full website with content is too big to send as a single packet of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61" name="Google Shape;161;p22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solve this, the server sends back the website split up into many packets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76" name="Google Shape;176;p23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come with instructions on how to get back to you and reassemble once they reach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4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cxnSp>
        <p:nvCxnSpPr>
          <p:cNvPr id="193" name="Google Shape;193;p24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don’t care how they get to you, just the final location.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207" name="Google Shape;207;p25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5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5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0" name="Google Shape;220;p25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the packets reach you, they are reassembled to show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26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6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6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6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Google Shape;242;p26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3" name="Google Shape;243;p26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44" name="Google Shape;244;p26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this moves at close to the speed of light, so it happens very fast.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7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6" name="Google Shape;256;p27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7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7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7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Google Shape;268;p27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69" name="Google Shape;269;p27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higher level explanation, but for our purposes it is all we need to know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what the term “Full-Stack” means.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two main components of a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is what you see as a user on the website.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is the technology used to actually decide what to show you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revolves around three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discuss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do we mean by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brief overview of the course tech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Why we chose Django for the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hear about Front-End technologies such as jQuery and Bootstrap, but those are all built using the previous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-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 website will have HTML, it is the structure of a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view it by right-clicking and selecting “View Page Source”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Google Shape;3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- Cascading Style Sheets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the actual styling of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Colors, fonts, borders, etc is all defined by CSS.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not mandatory, but almost all sites have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 allows you to add interactivity to the website, including programming logic.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site with interactivity uses Javascript in some way, otherwise the site is “static”.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half of the course focuses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always uses those three technologies.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 Back-End is where a multitude of options come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of a site has three components: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Technologies such as Php, Node.js, Ruby/Rails, Java, Python, etc. are all viable options for a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how do we decide which to choose?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course Back-End uses: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as 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as 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as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is a great language to learn, it’s simple, powerful, and has many libraries.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the most popular framework for Python, it’s fast, secure, and scalable.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comes with Django and Python making it an easy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3" name="Google Shape;37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can begin to learn about all the technologies in this course, we need to understand how the web works and what constitutes the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7" name="Google Shape;3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happens when your at home and you open up your browser and visit a website?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breakdown the basic steps!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start off by typing the URL into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computer then sends this request as a packet, which includes the IP address of the website you want.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03" name="Google Shape;103;p18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sends this request through wires, or a satellite which eventually links to wires using your ISP.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14" name="Google Shape;114;p19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15" name="Google Shape;115;p19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ISP will then re-route the request to the appropriate server location, using the IP address as the guide.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29" name="Google Shape;129;p20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your request reaches the server, it can  send back the website you asked for.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45" name="Google Shape;145;p21"/>
          <p:cNvSpPr/>
          <p:nvPr/>
        </p:nvSpPr>
        <p:spPr>
          <a:xfrm>
            <a:off x="6452500" y="4452175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