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1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96f6eb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c96f6eb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96f6eb2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96f6eb2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96f6eb2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96f6eb2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96f6eb2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c96f6eb2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96f6eb2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c96f6eb2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96f6eb2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96f6eb2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96f6eb2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96f6eb2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96f6eb2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96f6eb2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96f6eb2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c96f6eb2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c96f6eb2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c96f6eb2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c96f6eb2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c96f6eb2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96f6eb2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96f6eb2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c96f6eb2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c96f6eb2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c96f6eb24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c96f6eb2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96f6eb2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96f6eb2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96f6eb2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96f6eb2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96f6eb2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96f6eb2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96f6eb2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96f6eb2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96f6eb2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96f6eb2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96f6eb2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96f6eb2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96f6eb2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96f6eb2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Two 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3 Tables Quiz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Two </a:t>
            </a:r>
            <a:endParaRPr/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4 Forms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Two </a:t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Forms in HTML revolves around the &lt;input&gt; tag.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look at various types of inputs for forms and how we can use them to accept user input.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Forms will be a key component of Django later on, but in order to understand how to use them with Django, we need to fully understand them with just HTML.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with some examples!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5: Forms and Labels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Two </a:t>
            </a:r>
            <a:endParaRPr/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explored basic input tags, but now we want to understand how to connect these tags to two features: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use of the label tag will allow you to add labels in front of an input in your HTML form.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explore how to activate actions upon clicking submit.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some examples!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6 - Form Selections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Two </a:t>
            </a:r>
            <a:endParaRPr/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exploring the variety of input methods for forms, such as: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Radio Button (Linked)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Down Menus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Area Inputs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Two </a:t>
            </a:r>
            <a:endParaRPr/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reached Level Two of HTML!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will consist of: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Tables Quiz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assessment you will be recreating the front end of a basic sign-up page for an online course.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the file: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HTML_Level_Two_Assessment.html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it before you begin!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-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Two </a:t>
            </a:r>
            <a:endParaRPr/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we’ve finished this section we will be ready to dive into CSS!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HTML may seem pretty basic (and possibly boring) at first, we need it to build a good foundation for our knowledge later 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1 Tables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Two </a:t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Tables in HTML consist of several tags working together: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&lt;table&gt;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■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&lt;thead&gt;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&lt;th&gt;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■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&lt;tr&gt;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&lt;td&gt;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construct a table to understand all of this!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2 Tables Quiz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Two </a:t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 the txt file inside of the HTML Level Two folder called: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Part2_Table_Quiz.txt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exercise you will be creating a table based off the information provided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quick look!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