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6ac96f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6ac96f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54f635e7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54f635e7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4f635e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54f635e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54f635e7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54f635e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6600" y="482125"/>
            <a:ext cx="63315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GAME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NODE, EXPRESS AND SOCKET.IO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413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Under The Guidance of Dr Nishant Shrivastav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6182825" y="1575375"/>
            <a:ext cx="33879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Project By: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Shekhar Tiwari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Yadav Saurav Shivshanker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Rajeev Lochan Pandey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 flipH="1" rot="10800000">
            <a:off x="6584225" y="3096825"/>
            <a:ext cx="2585100" cy="1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643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12" y="1760200"/>
            <a:ext cx="3577326" cy="162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8950" y="109862"/>
            <a:ext cx="4793350" cy="4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4322150" y="13475"/>
            <a:ext cx="48219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0" y="1566175"/>
            <a:ext cx="4017351" cy="245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893" y="2001250"/>
            <a:ext cx="3666399" cy="13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626525"/>
            <a:ext cx="2203900" cy="25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900" y="376550"/>
            <a:ext cx="6626100" cy="33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0" y="201975"/>
            <a:ext cx="2289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NODEMON</a:t>
            </a:r>
            <a:endParaRPr sz="3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flipH="1" rot="10800000">
            <a:off x="27000" y="794463"/>
            <a:ext cx="2235000" cy="13500"/>
          </a:xfrm>
          <a:prstGeom prst="straightConnector1">
            <a:avLst/>
          </a:prstGeom>
          <a:noFill/>
          <a:ln cap="flat" cmpd="sng" w="1524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25" y="1727750"/>
            <a:ext cx="63627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306075" y="282750"/>
            <a:ext cx="6288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FOLDER STRUCTURE</a:t>
            </a:r>
            <a:endParaRPr sz="4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>
            <a:off x="1359925" y="1198350"/>
            <a:ext cx="6153300" cy="27000"/>
          </a:xfrm>
          <a:prstGeom prst="straightConnector1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04100" y="942525"/>
            <a:ext cx="68130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GAME LOGIC</a:t>
            </a:r>
            <a:endParaRPr b="1"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 flipH="1" rot="10800000">
            <a:off x="2342825" y="2706350"/>
            <a:ext cx="4578000" cy="13500"/>
          </a:xfrm>
          <a:prstGeom prst="straightConnector1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5" y="1573650"/>
            <a:ext cx="4335624" cy="31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300" y="2374050"/>
            <a:ext cx="3717466" cy="12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88675" y="403950"/>
            <a:ext cx="7217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ENTERING THE GAME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27"/>
          <p:cNvCxnSpPr/>
          <p:nvPr/>
        </p:nvCxnSpPr>
        <p:spPr>
          <a:xfrm>
            <a:off x="2289000" y="956000"/>
            <a:ext cx="3487200" cy="135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25" y="1256475"/>
            <a:ext cx="3900475" cy="29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125" y="1649163"/>
            <a:ext cx="4772875" cy="214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2262075" y="228875"/>
            <a:ext cx="6732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PLAYGROUND</a:t>
            </a:r>
            <a:endParaRPr b="1" sz="3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>
            <a:off x="2276250" y="1023325"/>
            <a:ext cx="45915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63" y="996375"/>
            <a:ext cx="5681474" cy="38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148100" y="0"/>
            <a:ext cx="83751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 DYNAMIC PLAYGROUND</a:t>
            </a:r>
            <a:endParaRPr b="1" sz="4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9"/>
          <p:cNvCxnSpPr/>
          <p:nvPr/>
        </p:nvCxnSpPr>
        <p:spPr>
          <a:xfrm flipH="1" rot="10800000">
            <a:off x="552050" y="848200"/>
            <a:ext cx="7769100" cy="27000"/>
          </a:xfrm>
          <a:prstGeom prst="straightConnector1">
            <a:avLst/>
          </a:prstGeom>
          <a:noFill/>
          <a:ln cap="flat" cmpd="sng" w="2286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27" y="1088300"/>
            <a:ext cx="5811251" cy="379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1561900" y="0"/>
            <a:ext cx="5843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   THE TANK CLASS</a:t>
            </a:r>
            <a:endParaRPr b="1" sz="4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30"/>
          <p:cNvCxnSpPr/>
          <p:nvPr/>
        </p:nvCxnSpPr>
        <p:spPr>
          <a:xfrm>
            <a:off x="2073550" y="780950"/>
            <a:ext cx="4079700" cy="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67325" y="188500"/>
            <a:ext cx="89271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HANDLING KEYBOARD INPUTS</a:t>
            </a:r>
            <a:endParaRPr b="1" sz="37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31"/>
          <p:cNvCxnSpPr/>
          <p:nvPr/>
        </p:nvCxnSpPr>
        <p:spPr>
          <a:xfrm flipH="1" rot="10800000">
            <a:off x="363550" y="982850"/>
            <a:ext cx="7728600" cy="270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25" y="1162250"/>
            <a:ext cx="4775501" cy="386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And Why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700"/>
              <a:buFont typeface="Lato"/>
              <a:buChar char="●"/>
            </a:pPr>
            <a:r>
              <a:rPr lang="en" sz="18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Multiplayer</a:t>
            </a:r>
            <a:endParaRPr sz="18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Tank Game</a:t>
            </a:r>
            <a:endParaRPr sz="18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Uses Node as Backend</a:t>
            </a:r>
            <a:endParaRPr sz="18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Upto 10 Players Can Play Locally</a:t>
            </a:r>
            <a:endParaRPr sz="18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A Childhood Dream</a:t>
            </a:r>
            <a:endParaRPr sz="18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425" y="2315927"/>
            <a:ext cx="3740775" cy="2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2"/>
          <p:cNvCxnSpPr/>
          <p:nvPr/>
        </p:nvCxnSpPr>
        <p:spPr>
          <a:xfrm>
            <a:off x="1131025" y="1077175"/>
            <a:ext cx="7001700" cy="0"/>
          </a:xfrm>
          <a:prstGeom prst="straightConnector1">
            <a:avLst/>
          </a:prstGeom>
          <a:noFill/>
          <a:ln cap="flat" cmpd="sng" w="152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2"/>
          <p:cNvSpPr txBox="1"/>
          <p:nvPr/>
        </p:nvSpPr>
        <p:spPr>
          <a:xfrm>
            <a:off x="134675" y="255825"/>
            <a:ext cx="7001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CHALLENGES FACED</a:t>
            </a:r>
            <a:endParaRPr sz="3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05900" y="2100475"/>
            <a:ext cx="70689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</a:pPr>
            <a:r>
              <a:rPr lang="en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Collision Detection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</a:pPr>
            <a:r>
              <a:rPr lang="en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Frame Rate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25" y="896225"/>
            <a:ext cx="6634850" cy="37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1992775" y="0"/>
            <a:ext cx="6634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SPRITE SHEET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33"/>
          <p:cNvCxnSpPr/>
          <p:nvPr/>
        </p:nvCxnSpPr>
        <p:spPr>
          <a:xfrm>
            <a:off x="2477500" y="700150"/>
            <a:ext cx="3460500" cy="135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-1677"/>
          <a:stretch/>
        </p:blipFill>
        <p:spPr>
          <a:xfrm>
            <a:off x="2287100" y="1211800"/>
            <a:ext cx="4352925" cy="35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2571750" y="228900"/>
            <a:ext cx="3783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OPENGAMEART.ORG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" name="Google Shape;236;p34"/>
          <p:cNvCxnSpPr/>
          <p:nvPr/>
        </p:nvCxnSpPr>
        <p:spPr>
          <a:xfrm flipH="1" rot="10800000">
            <a:off x="2531350" y="861625"/>
            <a:ext cx="3729600" cy="405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75" y="1263838"/>
            <a:ext cx="5516426" cy="31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2841050" y="121200"/>
            <a:ext cx="189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GIMP</a:t>
            </a:r>
            <a:endParaRPr b="1"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35"/>
          <p:cNvCxnSpPr/>
          <p:nvPr/>
        </p:nvCxnSpPr>
        <p:spPr>
          <a:xfrm flipH="1" rot="10800000">
            <a:off x="2861150" y="1008875"/>
            <a:ext cx="1858200" cy="135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5"/>
          <p:cNvSpPr txBox="1"/>
          <p:nvPr/>
        </p:nvSpPr>
        <p:spPr>
          <a:xfrm>
            <a:off x="26925" y="4631850"/>
            <a:ext cx="4981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UNLIKE PHOTOSHOP ITS OPEN SOURCE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/>
        </p:nvSpPr>
        <p:spPr>
          <a:xfrm>
            <a:off x="1952375" y="242375"/>
            <a:ext cx="53589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HAVE WE LEARNT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" name="Google Shape;250;p36"/>
          <p:cNvCxnSpPr/>
          <p:nvPr/>
        </p:nvCxnSpPr>
        <p:spPr>
          <a:xfrm flipH="1" rot="10800000">
            <a:off x="1804275" y="983075"/>
            <a:ext cx="5305200" cy="132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9800"/>
            <a:ext cx="3779273" cy="334129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3985550" y="1386850"/>
            <a:ext cx="48204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TO </a:t>
            </a: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</a:t>
            </a: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 GAME</a:t>
            </a:r>
            <a:b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SERVER AND CLIENTS COMMUNICATE</a:t>
            </a:r>
            <a:b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GAME ANIMATION WORKS</a:t>
            </a:r>
            <a:b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OF EXPRESS AND SOCKET.IO</a:t>
            </a:r>
            <a:b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2396700" y="94250"/>
            <a:ext cx="59109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SCOPE</a:t>
            </a:r>
            <a:endParaRPr b="1"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37"/>
          <p:cNvCxnSpPr/>
          <p:nvPr/>
        </p:nvCxnSpPr>
        <p:spPr>
          <a:xfrm>
            <a:off x="2315925" y="1104100"/>
            <a:ext cx="4995300" cy="135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7"/>
          <p:cNvSpPr txBox="1"/>
          <p:nvPr/>
        </p:nvSpPr>
        <p:spPr>
          <a:xfrm>
            <a:off x="4766500" y="1777325"/>
            <a:ext cx="40395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NOTHING IS PERFECT , AND THIS PROJECT IS SAME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BETTER GRAPHICS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 TO HEROKU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SCALING FOR LARGE NUMBER OF USERS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" y="1422400"/>
            <a:ext cx="3721101" cy="37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2350"/>
            <a:ext cx="4802059" cy="27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700" y="2342850"/>
            <a:ext cx="4977301" cy="28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8900" y="360500"/>
            <a:ext cx="5641699" cy="22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235125" y="489938"/>
            <a:ext cx="5224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ONLINE GAMES ARE THE FUTURE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WORTH $120 BILLION INDUSTRY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GOOGLE STADIA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PROJECTx CLOUD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56200" y="121175"/>
            <a:ext cx="60453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TYPE OF GAMES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96" name="Google Shape;96;p16"/>
          <p:cNvSpPr txBox="1"/>
          <p:nvPr/>
        </p:nvSpPr>
        <p:spPr>
          <a:xfrm>
            <a:off x="484725" y="1373400"/>
            <a:ext cx="50223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Games are mainly of two types: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○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2D Games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■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Parallel Projection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■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Top Down </a:t>
            </a: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Perspective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■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Side Scrolling 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○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3D Games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■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First Person Perspective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■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Third Person Perspective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975" y="1279175"/>
            <a:ext cx="3776475" cy="239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36950" y="550575"/>
            <a:ext cx="45102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400">
                <a:solidFill>
                  <a:schemeClr val="accent5"/>
                </a:solidFill>
              </a:rPr>
              <a:t>OBJECTIVES</a:t>
            </a:r>
            <a:endParaRPr b="0" sz="300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4672105" y="67313"/>
            <a:ext cx="4321461" cy="4933597"/>
            <a:chOff x="6803275" y="395363"/>
            <a:chExt cx="2212050" cy="2537076"/>
          </a:xfrm>
        </p:grpSpPr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7"/>
          <p:cNvSpPr txBox="1"/>
          <p:nvPr/>
        </p:nvSpPr>
        <p:spPr>
          <a:xfrm>
            <a:off x="4955000" y="1023325"/>
            <a:ext cx="3850800" cy="3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TO CREATE A SIMPLE MULTIPLAYER GAME</a:t>
            </a:r>
            <a:br>
              <a:rPr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UNDERSTAND THE FUNDAMENTALS OF GAME DEVELOPMENT</a:t>
            </a:r>
            <a:br>
              <a:rPr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TO UNDERSTAND HOW CLIENT AND SERVER COMMUNICATE</a:t>
            </a:r>
            <a:endParaRPr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325" y="2087050"/>
            <a:ext cx="2217375" cy="22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4631850" y="403950"/>
            <a:ext cx="44568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TECHNOLOGIES</a:t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USED</a:t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0" y="2055500"/>
            <a:ext cx="1688001" cy="103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7204">
            <a:off x="1625217" y="417100"/>
            <a:ext cx="2887440" cy="10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14486">
            <a:off x="1956650" y="3603949"/>
            <a:ext cx="2532513" cy="11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53701">
            <a:off x="236192" y="739674"/>
            <a:ext cx="1298971" cy="97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19491">
            <a:off x="2471762" y="1897913"/>
            <a:ext cx="1347674" cy="13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19803">
            <a:off x="218498" y="3508550"/>
            <a:ext cx="1087575" cy="1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875" y="0"/>
            <a:ext cx="47141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03950" y="713625"/>
            <a:ext cx="36759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SOFTWARES USED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100" y="1481100"/>
            <a:ext cx="1285125" cy="12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900" y="867700"/>
            <a:ext cx="1096626" cy="109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77062">
            <a:off x="6532868" y="2511967"/>
            <a:ext cx="2426196" cy="1285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>
            <a:off x="1588825" y="2760250"/>
            <a:ext cx="23160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150"/>
            <a:ext cx="4527949" cy="339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4955000" y="457800"/>
            <a:ext cx="3958500" cy="4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WHY JAVASCRIPT</a:t>
            </a:r>
            <a:endParaRPr sz="31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SIMPLE YET POWERFUL</a:t>
            </a:r>
            <a:br>
              <a:rPr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</a:br>
            <a:endParaRPr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CAN BE USED BOTH ON FRONTEND AS WELL AS BACKEND</a:t>
            </a:r>
            <a:br>
              <a:rPr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</a:br>
            <a:endParaRPr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SELECTION OF NODE</a:t>
            </a:r>
            <a:endParaRPr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 flipH="1" rot="10800000">
            <a:off x="5076175" y="1144450"/>
            <a:ext cx="3352800" cy="13500"/>
          </a:xfrm>
          <a:prstGeom prst="straightConnector1">
            <a:avLst/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25" y="1337300"/>
            <a:ext cx="3581124" cy="219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847275" y="552050"/>
            <a:ext cx="40395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NODE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IS FAST</a:t>
            </a:r>
            <a:b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 LANGUAGE FOR ALL</a:t>
            </a:r>
            <a:b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PERFECT FOR IO INTENSIVE</a:t>
            </a:r>
            <a:b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NPM SUPPORT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4981925" y="1157950"/>
            <a:ext cx="23697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