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4" d="100"/>
          <a:sy n="54" d="100"/>
        </p:scale>
        <p:origin x="1124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B7D7B-AEF6-40F3-B2FC-1ADB2B629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99ACCB-535E-4EE5-8E8C-E3FE99F8F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39964-48E3-47A4-8A64-CEE859A1A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5FFE-DCEE-418C-851D-E8E94C44B7B7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F238B-9019-4A40-A500-D957868EF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E3165-CC87-41BC-8249-DEC19F81E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CE25-63B5-4496-9300-9F1B0433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14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F917A-0401-4DD4-B94D-C08B99E49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6D7320-0663-4058-AE30-E773E70BB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C11F4-5DB1-4D2A-9962-228DDECB0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5FFE-DCEE-418C-851D-E8E94C44B7B7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B489A-2BCD-4DFF-BBC0-79CACEBC8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0A786-CA09-42DE-8BDA-436477856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CE25-63B5-4496-9300-9F1B0433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29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9C4B10-2E37-41F3-885E-3948047E3E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B585C0-CE1D-4266-B6AB-D981C6CB5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A0660-E565-456E-812D-9D8C4FF2E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5FFE-DCEE-418C-851D-E8E94C44B7B7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34A68-8F3E-4305-B4F6-DA62D2D8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5C8A7-675B-44A2-997B-F7EA384E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CE25-63B5-4496-9300-9F1B0433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34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60868-0423-4244-B9A2-66C129637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CA6D0-AB8F-4D75-BB60-6E699F598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1558F-18A9-4BC2-B7C6-8E7417AB2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5FFE-DCEE-418C-851D-E8E94C44B7B7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33A0F-E8B9-4118-B0F6-1C4E1F32B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3A8EF-11DA-4126-882B-B447B7438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CE25-63B5-4496-9300-9F1B0433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1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3C030-8C6B-49AC-A1D7-8BE1F9806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2405C-C31E-4B89-86B6-5C153918A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A3F9-E370-4A0E-B739-3DFAC884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5FFE-DCEE-418C-851D-E8E94C44B7B7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5E4DC-4B37-4382-ADC1-A4FE0BFDE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FDB1A-FD8F-47A5-9861-0DBE11E96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CE25-63B5-4496-9300-9F1B0433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79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EC979-C9DE-4E1A-96C8-FF2BFF0A2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1A331-5697-43B2-B01F-E12AEA130A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A5B085-F97E-46E1-B0EE-3883EE2B1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ADDBA-789C-44D0-8EC6-2BA1489FF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5FFE-DCEE-418C-851D-E8E94C44B7B7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AFBB7-09BB-4F11-B4F3-96BAC713C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076D4-2361-4BA6-8A16-92C3090DE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CE25-63B5-4496-9300-9F1B0433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69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94B1B-D863-48CE-87DE-62B6CF2C4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51130-B080-4CAD-9809-1B69850FD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821A43-FCF7-4038-8F15-FE5A8CFCB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D9A3DC-2676-4228-9539-C2D459BC56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3D6B9-449D-4F52-9303-F7F6953B7D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FC86DA-A350-4C71-B54A-97E881C6A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5FFE-DCEE-418C-851D-E8E94C44B7B7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3C8F94-9EA0-4D98-BCB5-2E3121D50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C1FF2D-FE88-4281-8F9B-E1072D6E4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CE25-63B5-4496-9300-9F1B0433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24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59748-BB38-42D6-ABE2-A4C974EAD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796AFE-3118-4B26-96A4-BB5B0356A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5FFE-DCEE-418C-851D-E8E94C44B7B7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DBCC54-D45A-43DB-945E-11825BB59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CC877A-DD98-4192-BF84-3151B91D1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CE25-63B5-4496-9300-9F1B0433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42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4B94A8-BFB2-49E2-9E3F-51CA0FF2B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5FFE-DCEE-418C-851D-E8E94C44B7B7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7CDA23-80CD-4F49-8C89-9785C0455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B77CA-F8B5-473D-8270-805E3BB30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CE25-63B5-4496-9300-9F1B0433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88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CD99C-F654-4672-B0F1-82F0FCDD7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AA67-304B-4F32-BFDC-FCB14808C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2FB033-F48F-433A-85B0-7D4ACDE8A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E1114-0C17-40C4-8ECA-475B63B5A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5FFE-DCEE-418C-851D-E8E94C44B7B7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D8A99-EAD7-4D08-ADF0-0C2895B8C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99822-84C5-4D08-B4CB-7F38803F8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CE25-63B5-4496-9300-9F1B0433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63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0CC63-1F9C-43F9-BBB7-E359EECA9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C91D65-3D8A-4386-ADB7-F3563A9F7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1F96F-DC80-4E7A-B7E1-E6131BDC8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83611-E612-4E55-8578-5BD4AAAAC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5FFE-DCEE-418C-851D-E8E94C44B7B7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6AA84-20FA-4E2D-8C31-6ED5690EA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8CB68-B6AD-4CD7-950F-C3E02E1F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CE25-63B5-4496-9300-9F1B0433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90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41264E-EE57-4450-A45C-91E048DAB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7C880-678A-457F-A021-5AC4816C7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EDAFC-F6A0-4106-A92C-43DBACBD0F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05FFE-DCEE-418C-851D-E8E94C44B7B7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8A30F-199C-452C-BEBB-0F995297E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799F2-84A7-40C9-8591-4631D09BC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6CE25-63B5-4496-9300-9F1B0433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554FE1-BDF1-B977-E154-E09D33E006B5}"/>
              </a:ext>
            </a:extLst>
          </p:cNvPr>
          <p:cNvSpPr txBox="1"/>
          <p:nvPr/>
        </p:nvSpPr>
        <p:spPr>
          <a:xfrm>
            <a:off x="1769422" y="1603169"/>
            <a:ext cx="91771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Voice Mail Transcription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1AD443-7F22-EA31-1DD5-679F4A61A450}"/>
              </a:ext>
            </a:extLst>
          </p:cNvPr>
          <p:cNvSpPr txBox="1"/>
          <p:nvPr/>
        </p:nvSpPr>
        <p:spPr>
          <a:xfrm>
            <a:off x="7160821" y="4928260"/>
            <a:ext cx="24356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Team </a:t>
            </a:r>
            <a:r>
              <a:rPr lang="en-US" dirty="0" err="1"/>
              <a:t>Nirakaar</a:t>
            </a:r>
            <a:endParaRPr lang="en-US" dirty="0"/>
          </a:p>
          <a:p>
            <a:r>
              <a:rPr lang="en-US" dirty="0"/>
              <a:t>      - Rajeev Kumar Dave</a:t>
            </a:r>
          </a:p>
          <a:p>
            <a:r>
              <a:rPr lang="en-US" dirty="0"/>
              <a:t>      - Yogendra Kumar</a:t>
            </a:r>
          </a:p>
        </p:txBody>
      </p:sp>
    </p:spTree>
    <p:extLst>
      <p:ext uri="{BB962C8B-B14F-4D97-AF65-F5344CB8AC3E}">
        <p14:creationId xmlns:p14="http://schemas.microsoft.com/office/powerpoint/2010/main" val="1228787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2" descr="Timeline&#10;&#10;Description automatically generated">
            <a:extLst>
              <a:ext uri="{FF2B5EF4-FFF2-40B4-BE49-F238E27FC236}">
                <a16:creationId xmlns:a16="http://schemas.microsoft.com/office/drawing/2014/main" id="{B856248A-33E4-4F5F-98FA-D789844E3B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196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737A3A-0CD5-4B97-BF2A-9E4F203CD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451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BA0D84-0034-4834-8E3C-F0C5FB3D0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82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92F07E-BBCC-4D3E-8230-CEFAA5934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523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1FA231-46E1-4F0A-BFCE-2A38BE1E16C0}"/>
              </a:ext>
            </a:extLst>
          </p:cNvPr>
          <p:cNvGrpSpPr/>
          <p:nvPr/>
        </p:nvGrpSpPr>
        <p:grpSpPr>
          <a:xfrm>
            <a:off x="20" y="1282"/>
            <a:ext cx="12191980" cy="6856718"/>
            <a:chOff x="20" y="1282"/>
            <a:chExt cx="12191980" cy="685671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C87A188-968E-448A-AD4F-457DD441ACD1}"/>
                </a:ext>
              </a:extLst>
            </p:cNvPr>
            <p:cNvGrpSpPr/>
            <p:nvPr/>
          </p:nvGrpSpPr>
          <p:grpSpPr>
            <a:xfrm>
              <a:off x="20" y="1282"/>
              <a:ext cx="12191980" cy="6856718"/>
              <a:chOff x="20" y="1282"/>
              <a:chExt cx="12191980" cy="6856718"/>
            </a:xfrm>
          </p:grpSpPr>
          <p:pic>
            <p:nvPicPr>
              <p:cNvPr id="2" name="Picture 3">
                <a:extLst>
                  <a:ext uri="{FF2B5EF4-FFF2-40B4-BE49-F238E27FC236}">
                    <a16:creationId xmlns:a16="http://schemas.microsoft.com/office/drawing/2014/main" id="{F838F20C-BF3A-49AE-8940-3839250478D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19"/>
              <a:stretch/>
            </p:blipFill>
            <p:spPr>
              <a:xfrm>
                <a:off x="20" y="1282"/>
                <a:ext cx="12191980" cy="6856718"/>
              </a:xfrm>
              <a:prstGeom prst="rect">
                <a:avLst/>
              </a:prstGeom>
            </p:spPr>
          </p:pic>
          <p:pic>
            <p:nvPicPr>
              <p:cNvPr id="5" name="Picture 5">
                <a:extLst>
                  <a:ext uri="{FF2B5EF4-FFF2-40B4-BE49-F238E27FC236}">
                    <a16:creationId xmlns:a16="http://schemas.microsoft.com/office/drawing/2014/main" id="{6C7D3EAB-396B-4CD5-8773-0376F14F4B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91" y="73944"/>
                <a:ext cx="8637915" cy="1634904"/>
              </a:xfrm>
              <a:prstGeom prst="rect">
                <a:avLst/>
              </a:prstGeom>
            </p:spPr>
          </p:pic>
        </p:grpSp>
        <p:pic>
          <p:nvPicPr>
            <p:cNvPr id="11" name="Picture 11" descr="Logo&#10;&#10;Description automatically generated">
              <a:extLst>
                <a:ext uri="{FF2B5EF4-FFF2-40B4-BE49-F238E27FC236}">
                  <a16:creationId xmlns:a16="http://schemas.microsoft.com/office/drawing/2014/main" id="{7116EFD6-CF17-40E4-88BD-318AD420D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1872" y="482802"/>
              <a:ext cx="4310332" cy="6734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883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8900B7-4CA6-414F-98AF-2C4A44B4F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0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2290BE1B-6A74-428D-85A6-8E49F1028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3" y="249777"/>
            <a:ext cx="11729049" cy="609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04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AE502254-E0B9-4E0B-87CC-D6C700347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3" y="83928"/>
            <a:ext cx="11930331" cy="670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232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Chandrabhanu Bhardwaj</dc:creator>
  <cp:lastModifiedBy>Rajeev Dave</cp:lastModifiedBy>
  <cp:revision>3</cp:revision>
  <dcterms:created xsi:type="dcterms:W3CDTF">2021-04-07T07:15:27Z</dcterms:created>
  <dcterms:modified xsi:type="dcterms:W3CDTF">2023-04-19T08:23:46Z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19d5fe6-6ff0-4580-ac71-4bb0bf2203da_Enabled">
    <vt:lpwstr>true</vt:lpwstr>
  </property>
  <property fmtid="{D5CDD505-2E9C-101B-9397-08002B2CF9AE}" pid="3" name="MSIP_Label_d19d5fe6-6ff0-4580-ac71-4bb0bf2203da_SetDate">
    <vt:lpwstr>2023-04-19T07:56:50Z</vt:lpwstr>
  </property>
  <property fmtid="{D5CDD505-2E9C-101B-9397-08002B2CF9AE}" pid="4" name="MSIP_Label_d19d5fe6-6ff0-4580-ac71-4bb0bf2203da_Method">
    <vt:lpwstr>Privileged</vt:lpwstr>
  </property>
  <property fmtid="{D5CDD505-2E9C-101B-9397-08002B2CF9AE}" pid="5" name="MSIP_Label_d19d5fe6-6ff0-4580-ac71-4bb0bf2203da_Name">
    <vt:lpwstr>d19d5fe6-6ff0-4580-ac71-4bb0bf2203da</vt:lpwstr>
  </property>
  <property fmtid="{D5CDD505-2E9C-101B-9397-08002B2CF9AE}" pid="6" name="MSIP_Label_d19d5fe6-6ff0-4580-ac71-4bb0bf2203da_SiteId">
    <vt:lpwstr>ae4df1f7-611e-444f-897e-f964e1205171</vt:lpwstr>
  </property>
  <property fmtid="{D5CDD505-2E9C-101B-9397-08002B2CF9AE}" pid="7" name="MSIP_Label_d19d5fe6-6ff0-4580-ac71-4bb0bf2203da_ActionId">
    <vt:lpwstr>db550ddb-4879-42d1-87a4-71b8e069fdac</vt:lpwstr>
  </property>
  <property fmtid="{D5CDD505-2E9C-101B-9397-08002B2CF9AE}" pid="8" name="MSIP_Label_d19d5fe6-6ff0-4580-ac71-4bb0bf2203da_ContentBits">
    <vt:lpwstr>0</vt:lpwstr>
  </property>
</Properties>
</file>