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5359-4243-A2D0-5C37-F4C845E3C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7C095-2D65-6973-FF9C-D841DD895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F8E8-59BA-0153-E154-62962595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2DA5-1147-0F93-F431-08EFB372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BCE4-EE94-23F5-82AC-8B6AF582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4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6832-206C-170B-759A-72BD00B9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68BAC-2FFC-BDAD-38B6-6DFF1C80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2958-A411-8E8C-0C27-A9138C2D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AE5E-9A68-A839-8B68-71B1CF1C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7C2F-AD90-532D-69C6-0AD038A4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4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3BE-45DF-7C4B-8703-D64BC894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B32C0-9954-6683-77C5-E99DEF23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C3B0-5FD1-2877-EE34-B8A5830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C67D4-0536-3D68-2B27-B7DC48B7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B8C0-B1AB-1CBE-48B0-60377675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442D-9543-13AA-5FE4-15B60DE6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10EE-510E-FA29-E288-8F6A5B4F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ED71-7DF1-8FD8-77B9-4127F70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E0B46-74C2-4738-5EA4-FB2E4C2B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B5E7-F506-22A5-6F4E-34DB2B4B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8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64B-9B0D-ADF6-2C96-3DF2ECBC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8DE0-374E-D1BB-0EB3-223A125B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36CA-A8F2-4865-E333-98AE99DC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BC1E-EB94-66D6-A0FA-21EC003C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2147-E4F4-4775-9C27-CDB36061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4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8093-10A1-0AF8-A288-99542B21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A846-EE79-E49E-3DCC-7875E3134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88E3C-D7B4-11F9-81B1-F4781F7B1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6C995-58EE-91F8-B833-BF3E1BD9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F9480-F4D5-EE69-9E09-17987B71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44DE-02BA-2CC0-D50F-C0BF3073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8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2E50-E03A-A564-39A2-4DA3B02D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269FD-8377-6CB4-E77D-3DFD3CE51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A3F8D-518B-26F5-A7C2-C80680F3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41C13-0B12-0219-6161-8BA6749AF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173AB-A48C-5532-BB09-A59C89D92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A534A-2DB9-2CDC-EAE4-5FEC3BAF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C63C0-12EA-D017-3AFC-17D38D5E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3B3F5-39D0-596D-C6EE-CFB42DB6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E093-A961-0848-2626-172C95D9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C3188-8080-11E7-2AE0-D052FC4E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79D1E-BB1C-3262-FC79-6C872B94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00408-0662-5A60-51AF-BB2013E9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2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DD088-79BD-2717-3AD1-1E9EC6BA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8AFD2-6CFE-18F2-4BDC-BF087BD6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36376-CDE7-4B58-E3A2-AD75DC2F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94A1-A299-6F54-71B3-3ABAE58F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10B9-7433-3CAF-F952-DA802913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1AF94-16B2-B16B-CDC8-F1E87374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C6E96-F23E-0C03-0240-0CBA1324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324A3-8A08-10D4-5482-FAA688CC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3E8EF-0D36-7E36-F148-F6FE5AE9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6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71E0-90A9-BA87-2742-F3D187F5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0FA65-50BF-253C-4C0A-DAD49D739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987DF-4B26-B413-D146-ED3C54349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148A1-637A-22AB-563E-E342B391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6EB2B-5A91-E076-510B-4FD928F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53F5-2523-6FF3-39C9-A14484E6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3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1B97-90B2-17DB-D682-8EC404BF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4FB39-8929-4411-9594-B53E00E5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DE1-2134-863F-5A79-E3F0C02A9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17CA-E9B7-40B2-BA4D-EB074A888FC1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19DB-A3F3-1670-04C3-8F8F2DBD0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C74A-D504-E5B1-F435-7F237A19F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039C-B078-47B9-B766-43EF1BE33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F6739-A12A-ACD2-7AC8-D493F347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17072-8A01-7751-41CB-AE69BA66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443036"/>
            <a:ext cx="9144000" cy="198596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 </a:t>
            </a:r>
            <a:r>
              <a:rPr lang="en-IN" b="1" i="0" dirty="0" err="1">
                <a:effectLst/>
                <a:latin typeface="Söhne"/>
              </a:rPr>
              <a:t>FastAPI</a:t>
            </a:r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 Demo</a:t>
            </a:r>
            <a:br>
              <a:rPr lang="en-IN" b="1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    </a:t>
            </a:r>
            <a:r>
              <a:rPr lang="en-IN" b="1" i="0" dirty="0">
                <a:effectLst/>
                <a:latin typeface="Söhne"/>
              </a:rPr>
              <a:t>20 </a:t>
            </a:r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24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A07CC-9571-AC47-029A-01018D217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4" y="462849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45D62-706A-7746-A45E-E85F4E38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9110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effectLst/>
                <a:latin typeface="Söhne"/>
              </a:rPr>
              <a:t>Introduction</a:t>
            </a:r>
            <a:br>
              <a:rPr lang="en-US" b="1" i="0" dirty="0">
                <a:effectLst/>
                <a:latin typeface="Söhne"/>
              </a:rPr>
            </a:b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	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building a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integrated with a MySQL database for managing items. The application allows users to perform basic CRUD (Create, Read, Update, Delete) operations on items through a RESTful API. The technology stack includes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web framework,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database ORM, and MySQL as the database system.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4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C4E033-D748-CD7F-2DA7-D8EB70CFA637}"/>
              </a:ext>
            </a:extLst>
          </p:cNvPr>
          <p:cNvSpPr txBox="1"/>
          <p:nvPr/>
        </p:nvSpPr>
        <p:spPr>
          <a:xfrm>
            <a:off x="779929" y="1506071"/>
            <a:ext cx="9646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Structure</a:t>
            </a:r>
          </a:p>
          <a:p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consists of a single Python file (main.py) containing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application. The application defines three endpoints: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 Endpoint (/): Responds to HTTP GET requests with a simple greeting message.</a:t>
            </a:r>
          </a:p>
          <a:p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Item Endpoint (/items/): Accepts HTTP POST requests with a JSON payload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conforming to the Item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Pydantic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model. Returns the received item as a JSON response.</a:t>
            </a:r>
          </a:p>
          <a:p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File Endpoint (/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/): Accepts HTTP POST requests with file uploads. Returns a JSON response with the filename of the uploaded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48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FFE8-A4EB-0563-0BA5-45587947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5651"/>
          </a:xfrm>
        </p:spPr>
        <p:txBody>
          <a:bodyPr>
            <a:noAutofit/>
          </a:bodyPr>
          <a:lstStyle/>
          <a:p>
            <a:r>
              <a:rPr lang="en-US" sz="2000" dirty="0"/>
              <a:t>. </a:t>
            </a:r>
            <a:r>
              <a:rPr lang="en-US" sz="2000" b="1" dirty="0"/>
              <a:t>Code Overview</a:t>
            </a:r>
            <a:br>
              <a:rPr lang="en-US" sz="2000" b="1" dirty="0"/>
            </a:br>
            <a:br>
              <a:rPr lang="en-US" sz="2000" dirty="0"/>
            </a:br>
            <a:r>
              <a:rPr lang="en-US" sz="2000" dirty="0"/>
              <a:t>Dependencies</a:t>
            </a:r>
            <a:br>
              <a:rPr lang="en-US" sz="2000" dirty="0"/>
            </a:br>
            <a:r>
              <a:rPr lang="en-US" sz="2000" dirty="0"/>
              <a:t>The project uses the following dependencies: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fastapi</a:t>
            </a:r>
            <a:r>
              <a:rPr lang="en-US" sz="2000" dirty="0"/>
              <a:t>: The </a:t>
            </a:r>
            <a:r>
              <a:rPr lang="en-US" sz="2000" dirty="0" err="1"/>
              <a:t>FastAPI</a:t>
            </a:r>
            <a:r>
              <a:rPr lang="en-US" sz="2000" dirty="0"/>
              <a:t> framework for building APIs.</a:t>
            </a:r>
            <a:br>
              <a:rPr lang="en-US" sz="2000" dirty="0"/>
            </a:br>
            <a:r>
              <a:rPr lang="en-US" sz="2000" dirty="0" err="1"/>
              <a:t>pydantic</a:t>
            </a:r>
            <a:r>
              <a:rPr lang="en-US" sz="2000" dirty="0"/>
              <a:t>: Used for data validation and defining the data models.</a:t>
            </a:r>
            <a:br>
              <a:rPr lang="en-US" sz="2000" dirty="0"/>
            </a:br>
            <a:r>
              <a:rPr lang="en-US" sz="2000" dirty="0"/>
              <a:t>3.2 Endpoints</a:t>
            </a:r>
            <a:br>
              <a:rPr lang="en-US" sz="2000" dirty="0"/>
            </a:br>
            <a:r>
              <a:rPr lang="en-US" sz="2000" dirty="0"/>
              <a:t>Root Endpoint (/):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Responds to HTTP GET requests.</a:t>
            </a:r>
            <a:br>
              <a:rPr lang="en-US" sz="2000" dirty="0"/>
            </a:br>
            <a:r>
              <a:rPr lang="en-US" sz="2000" dirty="0"/>
              <a:t>Returns a simple JSON response with the message "Hello, Mindspace ai!"</a:t>
            </a:r>
            <a:br>
              <a:rPr lang="en-US" sz="2000" dirty="0"/>
            </a:br>
            <a:r>
              <a:rPr lang="en-US" sz="2000" dirty="0"/>
              <a:t>Create Item Endpoint (/items/):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Responds to HTTP POST requests.</a:t>
            </a:r>
            <a:br>
              <a:rPr lang="en-US" sz="2000" dirty="0"/>
            </a:br>
            <a:r>
              <a:rPr lang="en-US" sz="2000" dirty="0"/>
              <a:t>Expects a JSON payload with the structure defined by the Item </a:t>
            </a:r>
            <a:r>
              <a:rPr lang="en-US" sz="2000" dirty="0" err="1"/>
              <a:t>Pydantic</a:t>
            </a:r>
            <a:r>
              <a:rPr lang="en-US" sz="2000" dirty="0"/>
              <a:t> model.</a:t>
            </a:r>
            <a:br>
              <a:rPr lang="en-US" sz="2000" dirty="0"/>
            </a:br>
            <a:r>
              <a:rPr lang="en-US" sz="2000" dirty="0"/>
              <a:t>Returns the received item as a JSON response.</a:t>
            </a:r>
            <a:br>
              <a:rPr lang="en-US" sz="2000" dirty="0"/>
            </a:br>
            <a:r>
              <a:rPr lang="en-US" sz="2000" dirty="0"/>
              <a:t>Upload File Endpoint (/</a:t>
            </a:r>
            <a:r>
              <a:rPr lang="en-US" sz="2000" dirty="0" err="1"/>
              <a:t>uploadfile</a:t>
            </a:r>
            <a:r>
              <a:rPr lang="en-US" sz="2000" dirty="0"/>
              <a:t>/):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Responds to HTTP POST requests.</a:t>
            </a:r>
            <a:br>
              <a:rPr lang="en-US" sz="2000" dirty="0"/>
            </a:br>
            <a:r>
              <a:rPr lang="en-US" sz="2000" dirty="0"/>
              <a:t>Accepts file uploads using the </a:t>
            </a:r>
            <a:r>
              <a:rPr lang="en-US" sz="2000" dirty="0" err="1"/>
              <a:t>UploadFile</a:t>
            </a:r>
            <a:r>
              <a:rPr lang="en-US" sz="2000" dirty="0"/>
              <a:t> type from </a:t>
            </a:r>
            <a:r>
              <a:rPr lang="en-US" sz="2000" dirty="0" err="1"/>
              <a:t>FastAPI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Returns a JSON response with the filename of the uploaded file.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107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E331-F816-1119-63F9-E9192F82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7722"/>
          </a:xfrm>
        </p:spPr>
        <p:txBody>
          <a:bodyPr>
            <a:noAutofit/>
          </a:bodyPr>
          <a:lstStyle/>
          <a:p>
            <a:r>
              <a:rPr lang="en-US" sz="2800" dirty="0"/>
              <a:t>Models</a:t>
            </a:r>
            <a:br>
              <a:rPr lang="en-US" sz="2800" dirty="0"/>
            </a:br>
            <a:r>
              <a:rPr lang="en-US" sz="2800" dirty="0"/>
              <a:t>Item Model: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Represents the structure of the data expected in the JSON payload for the /items/ endpoint.</a:t>
            </a:r>
            <a:br>
              <a:rPr lang="en-US" sz="2800" dirty="0"/>
            </a:br>
            <a:r>
              <a:rPr lang="en-US" sz="2800" dirty="0"/>
              <a:t>Includes fields for name, description, price, and optional tax.</a:t>
            </a:r>
            <a:br>
              <a:rPr lang="en-US" sz="2800" dirty="0"/>
            </a:br>
            <a:r>
              <a:rPr lang="en-US" sz="2800" dirty="0" err="1"/>
              <a:t>FileResponse</a:t>
            </a:r>
            <a:r>
              <a:rPr lang="en-US" sz="2800" dirty="0"/>
              <a:t> Model: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Represents the structure of the response for the /</a:t>
            </a:r>
            <a:r>
              <a:rPr lang="en-US" sz="2800" dirty="0" err="1"/>
              <a:t>uploadfile</a:t>
            </a:r>
            <a:r>
              <a:rPr lang="en-US" sz="2800" dirty="0"/>
              <a:t>/ endpoint.</a:t>
            </a:r>
            <a:br>
              <a:rPr lang="en-US" sz="2800" dirty="0"/>
            </a:br>
            <a:r>
              <a:rPr lang="en-US" sz="2800" dirty="0"/>
              <a:t>Includes a single field for the filename of the uploaded file.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717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FB23-8B0C-43D8-2C86-79F76BC2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effectLst/>
                <a:latin typeface="Söhne"/>
              </a:rPr>
              <a:t>Install the required dependencies:</a:t>
            </a:r>
            <a:endParaRPr lang="en-IN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2F8E9-3623-B4C4-BD86-AF3134DE522C}"/>
              </a:ext>
            </a:extLst>
          </p:cNvPr>
          <p:cNvSpPr txBox="1"/>
          <p:nvPr/>
        </p:nvSpPr>
        <p:spPr>
          <a:xfrm>
            <a:off x="1559859" y="2232212"/>
            <a:ext cx="912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>
                <a:solidFill>
                  <a:srgbClr val="FF0000"/>
                </a:solidFill>
              </a:rPr>
              <a:t>pip install </a:t>
            </a:r>
            <a:r>
              <a:rPr lang="en-IN" sz="2800" b="1" i="1" dirty="0" err="1">
                <a:solidFill>
                  <a:srgbClr val="FF0000"/>
                </a:solidFill>
              </a:rPr>
              <a:t>fastapi</a:t>
            </a:r>
            <a:r>
              <a:rPr lang="en-IN" sz="2800" b="1" i="1" dirty="0">
                <a:solidFill>
                  <a:srgbClr val="FF0000"/>
                </a:solidFill>
              </a:rPr>
              <a:t> </a:t>
            </a:r>
            <a:r>
              <a:rPr lang="en-IN" sz="2800" b="1" i="1" dirty="0" err="1">
                <a:solidFill>
                  <a:srgbClr val="FF0000"/>
                </a:solidFill>
              </a:rPr>
              <a:t>uvicorn</a:t>
            </a:r>
            <a:endParaRPr lang="en-IN" sz="2800" b="1" i="1" dirty="0">
              <a:solidFill>
                <a:srgbClr val="FF0000"/>
              </a:solidFill>
            </a:endParaRPr>
          </a:p>
          <a:p>
            <a:pPr algn="ctr"/>
            <a:endParaRPr lang="en-IN" sz="2800" b="1" i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484E6-7BB8-71A6-07E0-76399C87C066}"/>
              </a:ext>
            </a:extLst>
          </p:cNvPr>
          <p:cNvSpPr txBox="1"/>
          <p:nvPr/>
        </p:nvSpPr>
        <p:spPr>
          <a:xfrm>
            <a:off x="2106706" y="4805717"/>
            <a:ext cx="7978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 err="1">
                <a:solidFill>
                  <a:srgbClr val="FF0000"/>
                </a:solidFill>
              </a:rPr>
              <a:t>uvicorn</a:t>
            </a:r>
            <a:r>
              <a:rPr lang="en-IN" sz="2800" b="1" i="1" dirty="0">
                <a:solidFill>
                  <a:srgbClr val="FF0000"/>
                </a:solidFill>
              </a:rPr>
              <a:t> </a:t>
            </a:r>
            <a:r>
              <a:rPr lang="en-IN" sz="2800" b="1" i="1" dirty="0" err="1">
                <a:solidFill>
                  <a:srgbClr val="FF0000"/>
                </a:solidFill>
              </a:rPr>
              <a:t>main:app</a:t>
            </a:r>
            <a:r>
              <a:rPr lang="en-IN" sz="2800" b="1" i="1" dirty="0">
                <a:solidFill>
                  <a:srgbClr val="FF0000"/>
                </a:solidFill>
              </a:rPr>
              <a:t> --reload</a:t>
            </a:r>
          </a:p>
          <a:p>
            <a:pPr algn="ctr"/>
            <a:endParaRPr lang="en-IN" sz="2800" b="1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227F3-EF51-692A-8865-A2415B867B8B}"/>
              </a:ext>
            </a:extLst>
          </p:cNvPr>
          <p:cNvSpPr txBox="1"/>
          <p:nvPr/>
        </p:nvSpPr>
        <p:spPr>
          <a:xfrm>
            <a:off x="838200" y="3429000"/>
            <a:ext cx="835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>
                <a:effectLst/>
                <a:latin typeface="Söhne"/>
              </a:rPr>
              <a:t>Run the </a:t>
            </a:r>
            <a:r>
              <a:rPr lang="en-IN" sz="4400" b="1" i="1" dirty="0" err="1">
                <a:effectLst/>
                <a:latin typeface="Söhne"/>
              </a:rPr>
              <a:t>FastAPI</a:t>
            </a:r>
            <a:r>
              <a:rPr lang="en-IN" sz="4400" b="1" i="1" dirty="0">
                <a:effectLst/>
                <a:latin typeface="Söhne"/>
              </a:rPr>
              <a:t> application</a:t>
            </a:r>
            <a:endParaRPr lang="en-IN" sz="4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6DE12-152A-F166-1E46-1BC13AAC4C3F}"/>
              </a:ext>
            </a:extLst>
          </p:cNvPr>
          <p:cNvSpPr txBox="1"/>
          <p:nvPr/>
        </p:nvSpPr>
        <p:spPr>
          <a:xfrm>
            <a:off x="1013012" y="5536103"/>
            <a:ext cx="10340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Access the API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http://127.0.0.1:8000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test the defined endpoints using tools 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curl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or a web browser.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3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1E4A-7B6B-E8CF-5BD6-028A1C8F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61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Söhne Mono</vt:lpstr>
      <vt:lpstr>Times New Roman</vt:lpstr>
      <vt:lpstr>Office Theme</vt:lpstr>
      <vt:lpstr> FastAPI Demo     20 24</vt:lpstr>
      <vt:lpstr>Introduction   The project involves building a FastAPI application integrated with a MySQL database for managing items. The application allows users to perform basic CRUD (Create, Read, Update, Delete) operations on items through a RESTful API. The technology stack includes FastAPI as the web framework, SQLAlchemy for database ORM, and MySQL as the database system.</vt:lpstr>
      <vt:lpstr>PowerPoint Presentation</vt:lpstr>
      <vt:lpstr>. Code Overview  Dependencies The project uses the following dependencies:  fastapi: The FastAPI framework for building APIs. pydantic: Used for data validation and defining the data models. 3.2 Endpoints Root Endpoint (/):  Responds to HTTP GET requests. Returns a simple JSON response with the message "Hello, Mindspace ai!" Create Item Endpoint (/items/):  Responds to HTTP POST requests. Expects a JSON payload with the structure defined by the Item Pydantic model. Returns the received item as a JSON response. Upload File Endpoint (/uploadfile/):  Responds to HTTP POST requests. Accepts file uploads using the UploadFile type from FastAPI. Returns a JSON response with the filename of the uploaded file.</vt:lpstr>
      <vt:lpstr>Models Item Model:  Represents the structure of the data expected in the JSON payload for the /items/ endpoint. Includes fields for name, description, price, and optional tax. FileResponse Model:  Represents the structure of the response for the /uploadfile/ endpoint. Includes a single field for the filename of the uploaded file.</vt:lpstr>
      <vt:lpstr>Install the required dependencies:</vt:lpstr>
      <vt:lpstr>Reference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 Demo     20 24</dc:title>
  <dc:creator>Rajeevan A B</dc:creator>
  <cp:lastModifiedBy>Rajeevan A B</cp:lastModifiedBy>
  <cp:revision>2</cp:revision>
  <dcterms:created xsi:type="dcterms:W3CDTF">2023-12-27T15:35:08Z</dcterms:created>
  <dcterms:modified xsi:type="dcterms:W3CDTF">2023-12-28T08:34:27Z</dcterms:modified>
</cp:coreProperties>
</file>