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80" r:id="rId4"/>
    <p:sldId id="278" r:id="rId5"/>
    <p:sldId id="282" r:id="rId6"/>
    <p:sldId id="272" r:id="rId7"/>
    <p:sldId id="284" r:id="rId8"/>
    <p:sldId id="267" r:id="rId9"/>
    <p:sldId id="286" r:id="rId10"/>
    <p:sldId id="271" r:id="rId11"/>
    <p:sldId id="289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3364C"/>
    <a:srgbClr val="C1DFEB"/>
    <a:srgbClr val="2C8EC8"/>
    <a:srgbClr val="BB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1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1B033-C969-464C-BA87-DA34092256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4044-7AA5-4DBA-9D37-5AA54BFF90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jpeg"/><Relationship Id="rId7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tags" Target="../tags/tag2.xml"/><Relationship Id="rId4" Type="http://schemas.openxmlformats.org/officeDocument/2006/relationships/image" Target="../media/image3.jpe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6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1.jpeg"/><Relationship Id="rId2" Type="http://schemas.openxmlformats.org/officeDocument/2006/relationships/tags" Target="../tags/tag196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9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8.xml"/><Relationship Id="rId2" Type="http://schemas.openxmlformats.org/officeDocument/2006/relationships/tags" Target="../tags/tag20.xml"/><Relationship Id="rId19" Type="http://schemas.openxmlformats.org/officeDocument/2006/relationships/tags" Target="../tags/tag37.xml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94.xml"/><Relationship Id="rId56" Type="http://schemas.openxmlformats.org/officeDocument/2006/relationships/tags" Target="../tags/tag93.xml"/><Relationship Id="rId55" Type="http://schemas.openxmlformats.org/officeDocument/2006/relationships/tags" Target="../tags/tag92.xml"/><Relationship Id="rId54" Type="http://schemas.openxmlformats.org/officeDocument/2006/relationships/tags" Target="../tags/tag91.xml"/><Relationship Id="rId53" Type="http://schemas.openxmlformats.org/officeDocument/2006/relationships/tags" Target="../tags/tag90.xml"/><Relationship Id="rId52" Type="http://schemas.openxmlformats.org/officeDocument/2006/relationships/tags" Target="../tags/tag89.xml"/><Relationship Id="rId51" Type="http://schemas.openxmlformats.org/officeDocument/2006/relationships/tags" Target="../tags/tag88.xml"/><Relationship Id="rId50" Type="http://schemas.openxmlformats.org/officeDocument/2006/relationships/tags" Target="../tags/tag87.xml"/><Relationship Id="rId5" Type="http://schemas.openxmlformats.org/officeDocument/2006/relationships/tags" Target="../tags/tag42.xml"/><Relationship Id="rId49" Type="http://schemas.openxmlformats.org/officeDocument/2006/relationships/tags" Target="../tags/tag86.xml"/><Relationship Id="rId48" Type="http://schemas.openxmlformats.org/officeDocument/2006/relationships/tags" Target="../tags/tag85.xml"/><Relationship Id="rId47" Type="http://schemas.openxmlformats.org/officeDocument/2006/relationships/tags" Target="../tags/tag84.xml"/><Relationship Id="rId46" Type="http://schemas.openxmlformats.org/officeDocument/2006/relationships/tags" Target="../tags/tag83.xml"/><Relationship Id="rId45" Type="http://schemas.openxmlformats.org/officeDocument/2006/relationships/tags" Target="../tags/tag82.xml"/><Relationship Id="rId44" Type="http://schemas.openxmlformats.org/officeDocument/2006/relationships/tags" Target="../tags/tag81.xml"/><Relationship Id="rId43" Type="http://schemas.openxmlformats.org/officeDocument/2006/relationships/tags" Target="../tags/tag80.xml"/><Relationship Id="rId42" Type="http://schemas.openxmlformats.org/officeDocument/2006/relationships/tags" Target="../tags/tag79.xml"/><Relationship Id="rId41" Type="http://schemas.openxmlformats.org/officeDocument/2006/relationships/tags" Target="../tags/tag78.xml"/><Relationship Id="rId40" Type="http://schemas.openxmlformats.org/officeDocument/2006/relationships/tags" Target="../tags/tag77.xml"/><Relationship Id="rId4" Type="http://schemas.openxmlformats.org/officeDocument/2006/relationships/tags" Target="../tags/tag41.xml"/><Relationship Id="rId39" Type="http://schemas.openxmlformats.org/officeDocument/2006/relationships/tags" Target="../tags/tag76.xml"/><Relationship Id="rId38" Type="http://schemas.openxmlformats.org/officeDocument/2006/relationships/tags" Target="../tags/tag75.xml"/><Relationship Id="rId37" Type="http://schemas.openxmlformats.org/officeDocument/2006/relationships/tags" Target="../tags/tag74.xml"/><Relationship Id="rId36" Type="http://schemas.openxmlformats.org/officeDocument/2006/relationships/tags" Target="../tags/tag73.xml"/><Relationship Id="rId35" Type="http://schemas.openxmlformats.org/officeDocument/2006/relationships/tags" Target="../tags/tag72.xml"/><Relationship Id="rId34" Type="http://schemas.openxmlformats.org/officeDocument/2006/relationships/tags" Target="../tags/tag71.xml"/><Relationship Id="rId33" Type="http://schemas.openxmlformats.org/officeDocument/2006/relationships/tags" Target="../tags/tag70.xml"/><Relationship Id="rId32" Type="http://schemas.openxmlformats.org/officeDocument/2006/relationships/tags" Target="../tags/tag69.xml"/><Relationship Id="rId31" Type="http://schemas.openxmlformats.org/officeDocument/2006/relationships/tags" Target="../tags/tag68.xml"/><Relationship Id="rId30" Type="http://schemas.openxmlformats.org/officeDocument/2006/relationships/tags" Target="../tags/tag67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6" Type="http://schemas.openxmlformats.org/officeDocument/2006/relationships/slideLayout" Target="../slideLayouts/slideLayout7.xml"/><Relationship Id="rId35" Type="http://schemas.openxmlformats.org/officeDocument/2006/relationships/tags" Target="../tags/tag128.xml"/><Relationship Id="rId34" Type="http://schemas.openxmlformats.org/officeDocument/2006/relationships/tags" Target="../tags/tag127.xml"/><Relationship Id="rId33" Type="http://schemas.openxmlformats.org/officeDocument/2006/relationships/tags" Target="../tags/tag126.xml"/><Relationship Id="rId32" Type="http://schemas.openxmlformats.org/officeDocument/2006/relationships/tags" Target="../tags/tag125.xml"/><Relationship Id="rId31" Type="http://schemas.openxmlformats.org/officeDocument/2006/relationships/tags" Target="../tags/tag124.xml"/><Relationship Id="rId30" Type="http://schemas.openxmlformats.org/officeDocument/2006/relationships/tags" Target="../tags/tag123.xml"/><Relationship Id="rId3" Type="http://schemas.openxmlformats.org/officeDocument/2006/relationships/tags" Target="../tags/tag96.xml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tags" Target="../tags/tag119.xml"/><Relationship Id="rId25" Type="http://schemas.openxmlformats.org/officeDocument/2006/relationships/tags" Target="../tags/tag118.xml"/><Relationship Id="rId24" Type="http://schemas.openxmlformats.org/officeDocument/2006/relationships/tags" Target="../tags/tag117.xml"/><Relationship Id="rId23" Type="http://schemas.openxmlformats.org/officeDocument/2006/relationships/tags" Target="../tags/tag116.xml"/><Relationship Id="rId22" Type="http://schemas.openxmlformats.org/officeDocument/2006/relationships/tags" Target="../tags/tag115.xml"/><Relationship Id="rId21" Type="http://schemas.openxmlformats.org/officeDocument/2006/relationships/tags" Target="../tags/tag114.xml"/><Relationship Id="rId20" Type="http://schemas.openxmlformats.org/officeDocument/2006/relationships/tags" Target="../tags/tag113.xml"/><Relationship Id="rId2" Type="http://schemas.openxmlformats.org/officeDocument/2006/relationships/tags" Target="../tags/tag95.xml"/><Relationship Id="rId19" Type="http://schemas.openxmlformats.org/officeDocument/2006/relationships/tags" Target="../tags/tag112.xml"/><Relationship Id="rId18" Type="http://schemas.openxmlformats.org/officeDocument/2006/relationships/tags" Target="../tags/tag111.xml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tags" Target="../tags/tag107.xml"/><Relationship Id="rId13" Type="http://schemas.openxmlformats.org/officeDocument/2006/relationships/tags" Target="../tags/tag106.xml"/><Relationship Id="rId12" Type="http://schemas.openxmlformats.org/officeDocument/2006/relationships/tags" Target="../tags/tag105.xml"/><Relationship Id="rId11" Type="http://schemas.openxmlformats.org/officeDocument/2006/relationships/tags" Target="../tags/tag104.xml"/><Relationship Id="rId10" Type="http://schemas.openxmlformats.org/officeDocument/2006/relationships/tags" Target="../tags/tag10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167.xml"/><Relationship Id="rId4" Type="http://schemas.openxmlformats.org/officeDocument/2006/relationships/tags" Target="../tags/tag131.xml"/><Relationship Id="rId39" Type="http://schemas.openxmlformats.org/officeDocument/2006/relationships/tags" Target="../tags/tag166.xml"/><Relationship Id="rId38" Type="http://schemas.openxmlformats.org/officeDocument/2006/relationships/tags" Target="../tags/tag165.xml"/><Relationship Id="rId37" Type="http://schemas.openxmlformats.org/officeDocument/2006/relationships/tags" Target="../tags/tag164.xml"/><Relationship Id="rId36" Type="http://schemas.openxmlformats.org/officeDocument/2006/relationships/tags" Target="../tags/tag163.xml"/><Relationship Id="rId35" Type="http://schemas.openxmlformats.org/officeDocument/2006/relationships/tags" Target="../tags/tag162.xml"/><Relationship Id="rId34" Type="http://schemas.openxmlformats.org/officeDocument/2006/relationships/tags" Target="../tags/tag161.xml"/><Relationship Id="rId33" Type="http://schemas.openxmlformats.org/officeDocument/2006/relationships/tags" Target="../tags/tag160.xml"/><Relationship Id="rId32" Type="http://schemas.openxmlformats.org/officeDocument/2006/relationships/tags" Target="../tags/tag159.xml"/><Relationship Id="rId31" Type="http://schemas.openxmlformats.org/officeDocument/2006/relationships/tags" Target="../tags/tag158.xml"/><Relationship Id="rId30" Type="http://schemas.openxmlformats.org/officeDocument/2006/relationships/tags" Target="../tags/tag157.xml"/><Relationship Id="rId3" Type="http://schemas.openxmlformats.org/officeDocument/2006/relationships/tags" Target="../tags/tag130.xml"/><Relationship Id="rId29" Type="http://schemas.openxmlformats.org/officeDocument/2006/relationships/tags" Target="../tags/tag156.xml"/><Relationship Id="rId28" Type="http://schemas.openxmlformats.org/officeDocument/2006/relationships/tags" Target="../tags/tag155.xml"/><Relationship Id="rId27" Type="http://schemas.openxmlformats.org/officeDocument/2006/relationships/tags" Target="../tags/tag154.xml"/><Relationship Id="rId26" Type="http://schemas.openxmlformats.org/officeDocument/2006/relationships/tags" Target="../tags/tag153.xml"/><Relationship Id="rId25" Type="http://schemas.openxmlformats.org/officeDocument/2006/relationships/tags" Target="../tags/tag152.xml"/><Relationship Id="rId24" Type="http://schemas.openxmlformats.org/officeDocument/2006/relationships/tags" Target="../tags/tag151.xml"/><Relationship Id="rId23" Type="http://schemas.openxmlformats.org/officeDocument/2006/relationships/tags" Target="../tags/tag150.xml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tags" Target="../tags/tag129.xml"/><Relationship Id="rId19" Type="http://schemas.openxmlformats.org/officeDocument/2006/relationships/tags" Target="../tags/tag146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tags" Target="../tags/tag176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.jpeg"/><Relationship Id="rId16" Type="http://schemas.openxmlformats.org/officeDocument/2006/relationships/tags" Target="../tags/tag195.xml"/><Relationship Id="rId15" Type="http://schemas.openxmlformats.org/officeDocument/2006/relationships/image" Target="../media/image5.jpeg"/><Relationship Id="rId14" Type="http://schemas.openxmlformats.org/officeDocument/2006/relationships/tags" Target="../tags/tag194.xml"/><Relationship Id="rId13" Type="http://schemas.openxmlformats.org/officeDocument/2006/relationships/image" Target="../media/image4.jpeg"/><Relationship Id="rId12" Type="http://schemas.openxmlformats.org/officeDocument/2006/relationships/tags" Target="../tags/tag193.xml"/><Relationship Id="rId11" Type="http://schemas.openxmlformats.org/officeDocument/2006/relationships/image" Target="../media/image3.jpeg"/><Relationship Id="rId10" Type="http://schemas.openxmlformats.org/officeDocument/2006/relationships/tags" Target="../tags/tag19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05" y="830580"/>
            <a:ext cx="4862830" cy="3686810"/>
          </a:xfrm>
          <a:custGeom>
            <a:avLst/>
            <a:gdLst>
              <a:gd name="connsiteX0" fmla="*/ 3176 w 4536118"/>
              <a:gd name="connsiteY0" fmla="*/ 0 h 3632199"/>
              <a:gd name="connsiteX1" fmla="*/ 4527375 w 4536118"/>
              <a:gd name="connsiteY1" fmla="*/ 0 h 3632199"/>
              <a:gd name="connsiteX2" fmla="*/ 4536118 w 4536118"/>
              <a:gd name="connsiteY2" fmla="*/ 857 h 3632199"/>
              <a:gd name="connsiteX3" fmla="*/ 4536118 w 4536118"/>
              <a:gd name="connsiteY3" fmla="*/ 3631342 h 3632199"/>
              <a:gd name="connsiteX4" fmla="*/ 4527375 w 4536118"/>
              <a:gd name="connsiteY4" fmla="*/ 3632199 h 3632199"/>
              <a:gd name="connsiteX5" fmla="*/ 3176 w 4536118"/>
              <a:gd name="connsiteY5" fmla="*/ 3632199 h 3632199"/>
              <a:gd name="connsiteX6" fmla="*/ 0 w 4536118"/>
              <a:gd name="connsiteY6" fmla="*/ 3631888 h 3632199"/>
              <a:gd name="connsiteX7" fmla="*/ 0 w 4536118"/>
              <a:gd name="connsiteY7" fmla="*/ 312 h 363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6118" h="3632199">
                <a:moveTo>
                  <a:pt x="3176" y="0"/>
                </a:moveTo>
                <a:lnTo>
                  <a:pt x="4527375" y="0"/>
                </a:lnTo>
                <a:lnTo>
                  <a:pt x="4536118" y="857"/>
                </a:lnTo>
                <a:lnTo>
                  <a:pt x="4536118" y="3631342"/>
                </a:lnTo>
                <a:lnTo>
                  <a:pt x="4527375" y="3632199"/>
                </a:lnTo>
                <a:lnTo>
                  <a:pt x="3176" y="3632199"/>
                </a:lnTo>
                <a:lnTo>
                  <a:pt x="0" y="3631888"/>
                </a:lnTo>
                <a:lnTo>
                  <a:pt x="0" y="312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4" r="12186"/>
          <a:stretch>
            <a:fillRect/>
          </a:stretch>
        </p:blipFill>
        <p:spPr>
          <a:xfrm rot="16200000">
            <a:off x="2836545" y="-2437130"/>
            <a:ext cx="6458585" cy="12131675"/>
          </a:xfrm>
          <a:prstGeom prst="rect">
            <a:avLst/>
          </a:prstGeom>
        </p:spPr>
      </p:pic>
      <p:sp>
        <p:nvSpPr>
          <p:cNvPr id="11" name="文本框 10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78301" y="1890000"/>
            <a:ext cx="634452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latin typeface="Arno Pro Smbd Caption" panose="02020702040506020403" charset="0"/>
                <a:ea typeface="张海山锐线体2.0" panose="02000000000000000000" pitchFamily="2" charset="-122"/>
                <a:cs typeface="Arno Pro Smbd Caption" panose="02020702040506020403" charset="0"/>
              </a:rPr>
              <a:t>Hospital Data SQL Analysis Project</a:t>
            </a:r>
            <a:endParaRPr lang="en-US" altLang="zh-CN" sz="4800" b="1" dirty="0">
              <a:solidFill>
                <a:srgbClr val="FFFFFF"/>
              </a:solidFill>
              <a:latin typeface="Arno Pro Smbd Caption" panose="02020702040506020403" charset="0"/>
              <a:ea typeface="张海山锐线体2.0" panose="02000000000000000000" pitchFamily="2" charset="-122"/>
              <a:cs typeface="Arno Pro Smbd Caption" panose="02020702040506020403" charset="0"/>
            </a:endParaRPr>
          </a:p>
        </p:txBody>
      </p:sp>
      <p:pic>
        <p:nvPicPr>
          <p:cNvPr id="34" name="图片占位符 7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42" y="4640527"/>
            <a:ext cx="2332037" cy="2034542"/>
          </a:xfrm>
          <a:prstGeom prst="rect">
            <a:avLst/>
          </a:prstGeom>
        </p:spPr>
      </p:pic>
      <p:pic>
        <p:nvPicPr>
          <p:cNvPr id="35" name="图片占位符 7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554" y="4640527"/>
            <a:ext cx="2332037" cy="2034542"/>
          </a:xfrm>
          <a:prstGeom prst="rect">
            <a:avLst/>
          </a:prstGeom>
        </p:spPr>
      </p:pic>
      <p:pic>
        <p:nvPicPr>
          <p:cNvPr id="36" name="图片占位符 6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30" y="4640527"/>
            <a:ext cx="2332037" cy="2034542"/>
          </a:xfrm>
          <a:prstGeom prst="rect">
            <a:avLst/>
          </a:prstGeom>
        </p:spPr>
      </p:pic>
      <p:pic>
        <p:nvPicPr>
          <p:cNvPr id="37" name="图片占位符 7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65" y="4640527"/>
            <a:ext cx="2332037" cy="2034542"/>
          </a:xfrm>
          <a:custGeom>
            <a:avLst/>
            <a:gdLst>
              <a:gd name="connsiteX0" fmla="*/ 0 w 2332037"/>
              <a:gd name="connsiteY0" fmla="*/ 0 h 2438400"/>
              <a:gd name="connsiteX1" fmla="*/ 2332037 w 2332037"/>
              <a:gd name="connsiteY1" fmla="*/ 0 h 2438400"/>
              <a:gd name="connsiteX2" fmla="*/ 2332037 w 2332037"/>
              <a:gd name="connsiteY2" fmla="*/ 2438400 h 2438400"/>
              <a:gd name="connsiteX3" fmla="*/ 0 w 2332037"/>
              <a:gd name="connsiteY3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2037" h="2438400">
                <a:moveTo>
                  <a:pt x="0" y="0"/>
                </a:moveTo>
                <a:lnTo>
                  <a:pt x="2332037" y="0"/>
                </a:lnTo>
                <a:lnTo>
                  <a:pt x="2332037" y="2438400"/>
                </a:lnTo>
                <a:lnTo>
                  <a:pt x="0" y="24384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矩形: 圆角 2"/>
          <p:cNvSpPr/>
          <p:nvPr>
            <p:custDataLst>
              <p:tags r:id="rId2"/>
            </p:custDataLst>
          </p:nvPr>
        </p:nvSpPr>
        <p:spPr>
          <a:xfrm>
            <a:off x="784521" y="2379678"/>
            <a:ext cx="3308351" cy="3632200"/>
          </a:xfrm>
          <a:prstGeom prst="roundRect">
            <a:avLst>
              <a:gd name="adj" fmla="val 0"/>
            </a:avLst>
          </a:pr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72" y="2398793"/>
            <a:ext cx="4825089" cy="3613084"/>
          </a:xfrm>
          <a:custGeom>
            <a:avLst/>
            <a:gdLst>
              <a:gd name="connsiteX0" fmla="*/ 3176 w 4536118"/>
              <a:gd name="connsiteY0" fmla="*/ 0 h 3632199"/>
              <a:gd name="connsiteX1" fmla="*/ 4527375 w 4536118"/>
              <a:gd name="connsiteY1" fmla="*/ 0 h 3632199"/>
              <a:gd name="connsiteX2" fmla="*/ 4536118 w 4536118"/>
              <a:gd name="connsiteY2" fmla="*/ 857 h 3632199"/>
              <a:gd name="connsiteX3" fmla="*/ 4536118 w 4536118"/>
              <a:gd name="connsiteY3" fmla="*/ 3631342 h 3632199"/>
              <a:gd name="connsiteX4" fmla="*/ 4527375 w 4536118"/>
              <a:gd name="connsiteY4" fmla="*/ 3632199 h 3632199"/>
              <a:gd name="connsiteX5" fmla="*/ 3176 w 4536118"/>
              <a:gd name="connsiteY5" fmla="*/ 3632199 h 3632199"/>
              <a:gd name="connsiteX6" fmla="*/ 0 w 4536118"/>
              <a:gd name="connsiteY6" fmla="*/ 3631888 h 3632199"/>
              <a:gd name="connsiteX7" fmla="*/ 0 w 4536118"/>
              <a:gd name="connsiteY7" fmla="*/ 312 h 363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6118" h="3632199">
                <a:moveTo>
                  <a:pt x="3176" y="0"/>
                </a:moveTo>
                <a:lnTo>
                  <a:pt x="4527375" y="0"/>
                </a:lnTo>
                <a:lnTo>
                  <a:pt x="4536118" y="857"/>
                </a:lnTo>
                <a:lnTo>
                  <a:pt x="4536118" y="3631342"/>
                </a:lnTo>
                <a:lnTo>
                  <a:pt x="4527375" y="3632199"/>
                </a:lnTo>
                <a:lnTo>
                  <a:pt x="3176" y="3632199"/>
                </a:lnTo>
                <a:lnTo>
                  <a:pt x="0" y="3631888"/>
                </a:lnTo>
                <a:lnTo>
                  <a:pt x="0" y="312"/>
                </a:lnTo>
                <a:close/>
              </a:path>
            </a:pathLst>
          </a:custGeom>
        </p:spPr>
      </p:pic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905510" y="2398395"/>
            <a:ext cx="3067050" cy="396430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Advanced: </a:t>
            </a:r>
            <a:endParaRPr sz="20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endParaRPr sz="20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patients per city, avg. doctors, avg. stay by dept, highest expenses, cost/day, monthly expenses, least patient dept, longest stay</a:t>
            </a:r>
            <a:endParaRPr lang="zh-CN" altLang="en-US" sz="20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: 圆角 2"/>
          <p:cNvSpPr/>
          <p:nvPr>
            <p:custDataLst>
              <p:tags r:id="rId5"/>
            </p:custDataLst>
          </p:nvPr>
        </p:nvSpPr>
        <p:spPr>
          <a:xfrm>
            <a:off x="4255770" y="2399030"/>
            <a:ext cx="2118360" cy="3612515"/>
          </a:xfrm>
          <a:prstGeom prst="roundRect">
            <a:avLst>
              <a:gd name="adj" fmla="val 0"/>
            </a:avLst>
          </a:pr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224655" y="2399030"/>
            <a:ext cx="2179955" cy="277431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Basic:</a:t>
            </a:r>
            <a:endParaRPr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endParaRPr sz="20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algn="ctr"/>
            <a:r>
              <a: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hospitals in Bangalore, &lt;50 patients, admission after 2023-01-01, &lt;10 doctors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51689" y="129828"/>
            <a:ext cx="4754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Sample SQL Queries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4" r="12186"/>
          <a:stretch>
            <a:fillRect/>
          </a:stretch>
        </p:blipFill>
        <p:spPr>
          <a:xfrm rot="16200000">
            <a:off x="2866623" y="-2467378"/>
            <a:ext cx="6458755" cy="12192000"/>
          </a:xfrm>
          <a:prstGeom prst="rect">
            <a:avLst/>
          </a:prstGeom>
        </p:spPr>
      </p:pic>
      <p:sp>
        <p:nvSpPr>
          <p:cNvPr id="11" name="文本框 10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-799137" y="1689630"/>
            <a:ext cx="817060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FFFFFF"/>
                </a:solidFill>
                <a:latin typeface="Calibri" panose="020F0502020204030204" pitchFamily="34" charset="0"/>
                <a:ea typeface="张海山锐线体2.0" panose="02000000000000000000" pitchFamily="2" charset="-122"/>
                <a:cs typeface="Aharoni" panose="02010803020104030203" pitchFamily="2" charset="-79"/>
              </a:rPr>
              <a:t>Thank You!</a:t>
            </a:r>
            <a:endParaRPr lang="en-US" altLang="en-US" sz="6000" b="1" dirty="0">
              <a:solidFill>
                <a:srgbClr val="FFFFFF"/>
              </a:solidFill>
              <a:latin typeface="Calibri" panose="020F0502020204030204" pitchFamily="34" charset="0"/>
              <a:ea typeface="张海山锐线体2.0" panose="02000000000000000000" pitchFamily="2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3429000"/>
            <a:ext cx="6970395" cy="7924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Every great presentation is complete with a great audience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Calibri" panose="020F0502020204030204" pitchFamily="34" charset="0"/>
                <a:ea typeface="+mj-ea"/>
              </a:rPr>
              <a:t> — and that’s you!</a:t>
            </a:r>
            <a:endParaRPr lang="en-US" altLang="en-US" sz="2000" dirty="0">
              <a:solidFill>
                <a:schemeClr val="bg1"/>
              </a:solidFill>
              <a:latin typeface="Calibri" panose="020F0502020204030204" pitchFamily="34" charset="0"/>
              <a:ea typeface="+mj-ea"/>
            </a:endParaRPr>
          </a:p>
        </p:txBody>
      </p:sp>
      <p:sp>
        <p:nvSpPr>
          <p:cNvPr id="21" name="Freeform 7"/>
          <p:cNvSpPr>
            <a:spLocks noEditPoints="1"/>
          </p:cNvSpPr>
          <p:nvPr/>
        </p:nvSpPr>
        <p:spPr bwMode="auto">
          <a:xfrm>
            <a:off x="10066072" y="1077455"/>
            <a:ext cx="1308215" cy="1308215"/>
          </a:xfrm>
          <a:custGeom>
            <a:avLst/>
            <a:gdLst>
              <a:gd name="T0" fmla="*/ 112 w 120"/>
              <a:gd name="T1" fmla="*/ 60 h 120"/>
              <a:gd name="T2" fmla="*/ 107 w 120"/>
              <a:gd name="T3" fmla="*/ 63 h 120"/>
              <a:gd name="T4" fmla="*/ 99 w 120"/>
              <a:gd name="T5" fmla="*/ 63 h 120"/>
              <a:gd name="T6" fmla="*/ 94 w 120"/>
              <a:gd name="T7" fmla="*/ 50 h 120"/>
              <a:gd name="T8" fmla="*/ 90 w 120"/>
              <a:gd name="T9" fmla="*/ 52 h 120"/>
              <a:gd name="T10" fmla="*/ 85 w 120"/>
              <a:gd name="T11" fmla="*/ 55 h 120"/>
              <a:gd name="T12" fmla="*/ 83 w 120"/>
              <a:gd name="T13" fmla="*/ 56 h 120"/>
              <a:gd name="T14" fmla="*/ 88 w 120"/>
              <a:gd name="T15" fmla="*/ 68 h 120"/>
              <a:gd name="T16" fmla="*/ 84 w 120"/>
              <a:gd name="T17" fmla="*/ 79 h 120"/>
              <a:gd name="T18" fmla="*/ 80 w 120"/>
              <a:gd name="T19" fmla="*/ 87 h 120"/>
              <a:gd name="T20" fmla="*/ 74 w 120"/>
              <a:gd name="T21" fmla="*/ 84 h 120"/>
              <a:gd name="T22" fmla="*/ 70 w 120"/>
              <a:gd name="T23" fmla="*/ 73 h 120"/>
              <a:gd name="T24" fmla="*/ 62 w 120"/>
              <a:gd name="T25" fmla="*/ 65 h 120"/>
              <a:gd name="T26" fmla="*/ 54 w 120"/>
              <a:gd name="T27" fmla="*/ 57 h 120"/>
              <a:gd name="T28" fmla="*/ 62 w 120"/>
              <a:gd name="T29" fmla="*/ 52 h 120"/>
              <a:gd name="T30" fmla="*/ 79 w 120"/>
              <a:gd name="T31" fmla="*/ 44 h 120"/>
              <a:gd name="T32" fmla="*/ 66 w 120"/>
              <a:gd name="T33" fmla="*/ 44 h 120"/>
              <a:gd name="T34" fmla="*/ 52 w 120"/>
              <a:gd name="T35" fmla="*/ 43 h 120"/>
              <a:gd name="T36" fmla="*/ 66 w 120"/>
              <a:gd name="T37" fmla="*/ 31 h 120"/>
              <a:gd name="T38" fmla="*/ 77 w 120"/>
              <a:gd name="T39" fmla="*/ 20 h 120"/>
              <a:gd name="T40" fmla="*/ 91 w 120"/>
              <a:gd name="T41" fmla="*/ 19 h 120"/>
              <a:gd name="T42" fmla="*/ 104 w 120"/>
              <a:gd name="T43" fmla="*/ 19 h 120"/>
              <a:gd name="T44" fmla="*/ 16 w 120"/>
              <a:gd name="T45" fmla="*/ 18 h 120"/>
              <a:gd name="T46" fmla="*/ 34 w 120"/>
              <a:gd name="T47" fmla="*/ 18 h 120"/>
              <a:gd name="T48" fmla="*/ 44 w 120"/>
              <a:gd name="T49" fmla="*/ 25 h 120"/>
              <a:gd name="T50" fmla="*/ 41 w 120"/>
              <a:gd name="T51" fmla="*/ 39 h 120"/>
              <a:gd name="T52" fmla="*/ 34 w 120"/>
              <a:gd name="T53" fmla="*/ 54 h 120"/>
              <a:gd name="T54" fmla="*/ 51 w 120"/>
              <a:gd name="T55" fmla="*/ 64 h 120"/>
              <a:gd name="T56" fmla="*/ 57 w 120"/>
              <a:gd name="T57" fmla="*/ 72 h 120"/>
              <a:gd name="T58" fmla="*/ 48 w 120"/>
              <a:gd name="T59" fmla="*/ 82 h 120"/>
              <a:gd name="T60" fmla="*/ 42 w 120"/>
              <a:gd name="T61" fmla="*/ 91 h 120"/>
              <a:gd name="T62" fmla="*/ 43 w 120"/>
              <a:gd name="T63" fmla="*/ 101 h 120"/>
              <a:gd name="T64" fmla="*/ 38 w 120"/>
              <a:gd name="T65" fmla="*/ 102 h 120"/>
              <a:gd name="T66" fmla="*/ 35 w 120"/>
              <a:gd name="T67" fmla="*/ 88 h 120"/>
              <a:gd name="T68" fmla="*/ 26 w 120"/>
              <a:gd name="T69" fmla="*/ 76 h 120"/>
              <a:gd name="T70" fmla="*/ 21 w 120"/>
              <a:gd name="T71" fmla="*/ 59 h 120"/>
              <a:gd name="T72" fmla="*/ 13 w 120"/>
              <a:gd name="T73" fmla="*/ 57 h 120"/>
              <a:gd name="T74" fmla="*/ 10 w 120"/>
              <a:gd name="T75" fmla="*/ 40 h 120"/>
              <a:gd name="T76" fmla="*/ 8 w 120"/>
              <a:gd name="T77" fmla="*/ 32 h 120"/>
              <a:gd name="T78" fmla="*/ 0 w 120"/>
              <a:gd name="T79" fmla="*/ 60 h 120"/>
              <a:gd name="T80" fmla="*/ 120 w 120"/>
              <a:gd name="T81" fmla="*/ 61 h 120"/>
              <a:gd name="T82" fmla="*/ 50 w 120"/>
              <a:gd name="T83" fmla="*/ 36 h 120"/>
              <a:gd name="T84" fmla="*/ 47 w 120"/>
              <a:gd name="T85" fmla="*/ 29 h 120"/>
              <a:gd name="T86" fmla="*/ 58 w 120"/>
              <a:gd name="T87" fmla="*/ 23 h 120"/>
              <a:gd name="T88" fmla="*/ 58 w 120"/>
              <a:gd name="T89" fmla="*/ 31 h 120"/>
              <a:gd name="T90" fmla="*/ 50 w 120"/>
              <a:gd name="T91" fmla="*/ 3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20" h="120">
                <a:moveTo>
                  <a:pt x="115" y="63"/>
                </a:moveTo>
                <a:cubicBezTo>
                  <a:pt x="113" y="63"/>
                  <a:pt x="112" y="62"/>
                  <a:pt x="112" y="60"/>
                </a:cubicBezTo>
                <a:cubicBezTo>
                  <a:pt x="112" y="59"/>
                  <a:pt x="111" y="58"/>
                  <a:pt x="110" y="58"/>
                </a:cubicBezTo>
                <a:cubicBezTo>
                  <a:pt x="108" y="58"/>
                  <a:pt x="107" y="60"/>
                  <a:pt x="107" y="63"/>
                </a:cubicBezTo>
                <a:cubicBezTo>
                  <a:pt x="107" y="66"/>
                  <a:pt x="107" y="69"/>
                  <a:pt x="101" y="69"/>
                </a:cubicBezTo>
                <a:cubicBezTo>
                  <a:pt x="96" y="69"/>
                  <a:pt x="99" y="63"/>
                  <a:pt x="99" y="63"/>
                </a:cubicBezTo>
                <a:cubicBezTo>
                  <a:pt x="100" y="60"/>
                  <a:pt x="100" y="56"/>
                  <a:pt x="97" y="54"/>
                </a:cubicBezTo>
                <a:cubicBezTo>
                  <a:pt x="96" y="52"/>
                  <a:pt x="95" y="51"/>
                  <a:pt x="94" y="50"/>
                </a:cubicBezTo>
                <a:cubicBezTo>
                  <a:pt x="92" y="48"/>
                  <a:pt x="90" y="47"/>
                  <a:pt x="89" y="48"/>
                </a:cubicBezTo>
                <a:cubicBezTo>
                  <a:pt x="88" y="48"/>
                  <a:pt x="88" y="50"/>
                  <a:pt x="90" y="52"/>
                </a:cubicBezTo>
                <a:cubicBezTo>
                  <a:pt x="91" y="53"/>
                  <a:pt x="92" y="55"/>
                  <a:pt x="91" y="56"/>
                </a:cubicBezTo>
                <a:cubicBezTo>
                  <a:pt x="91" y="57"/>
                  <a:pt x="88" y="57"/>
                  <a:pt x="85" y="55"/>
                </a:cubicBezTo>
                <a:cubicBezTo>
                  <a:pt x="85" y="55"/>
                  <a:pt x="84" y="55"/>
                  <a:pt x="84" y="55"/>
                </a:cubicBezTo>
                <a:cubicBezTo>
                  <a:pt x="81" y="53"/>
                  <a:pt x="81" y="54"/>
                  <a:pt x="83" y="56"/>
                </a:cubicBezTo>
                <a:cubicBezTo>
                  <a:pt x="84" y="57"/>
                  <a:pt x="85" y="58"/>
                  <a:pt x="86" y="59"/>
                </a:cubicBezTo>
                <a:cubicBezTo>
                  <a:pt x="88" y="61"/>
                  <a:pt x="89" y="65"/>
                  <a:pt x="88" y="68"/>
                </a:cubicBezTo>
                <a:cubicBezTo>
                  <a:pt x="88" y="68"/>
                  <a:pt x="88" y="69"/>
                  <a:pt x="87" y="69"/>
                </a:cubicBezTo>
                <a:cubicBezTo>
                  <a:pt x="86" y="72"/>
                  <a:pt x="84" y="76"/>
                  <a:pt x="84" y="79"/>
                </a:cubicBezTo>
                <a:cubicBezTo>
                  <a:pt x="84" y="79"/>
                  <a:pt x="84" y="80"/>
                  <a:pt x="83" y="80"/>
                </a:cubicBezTo>
                <a:cubicBezTo>
                  <a:pt x="83" y="83"/>
                  <a:pt x="81" y="86"/>
                  <a:pt x="80" y="87"/>
                </a:cubicBezTo>
                <a:cubicBezTo>
                  <a:pt x="78" y="89"/>
                  <a:pt x="77" y="88"/>
                  <a:pt x="76" y="87"/>
                </a:cubicBezTo>
                <a:cubicBezTo>
                  <a:pt x="76" y="85"/>
                  <a:pt x="75" y="84"/>
                  <a:pt x="74" y="84"/>
                </a:cubicBezTo>
                <a:cubicBezTo>
                  <a:pt x="72" y="84"/>
                  <a:pt x="71" y="81"/>
                  <a:pt x="70" y="78"/>
                </a:cubicBezTo>
                <a:cubicBezTo>
                  <a:pt x="70" y="77"/>
                  <a:pt x="70" y="75"/>
                  <a:pt x="70" y="73"/>
                </a:cubicBezTo>
                <a:cubicBezTo>
                  <a:pt x="69" y="70"/>
                  <a:pt x="67" y="67"/>
                  <a:pt x="64" y="66"/>
                </a:cubicBezTo>
                <a:cubicBezTo>
                  <a:pt x="64" y="65"/>
                  <a:pt x="63" y="65"/>
                  <a:pt x="62" y="65"/>
                </a:cubicBezTo>
                <a:cubicBezTo>
                  <a:pt x="60" y="63"/>
                  <a:pt x="56" y="60"/>
                  <a:pt x="54" y="58"/>
                </a:cubicBezTo>
                <a:cubicBezTo>
                  <a:pt x="54" y="57"/>
                  <a:pt x="54" y="57"/>
                  <a:pt x="54" y="57"/>
                </a:cubicBezTo>
                <a:cubicBezTo>
                  <a:pt x="52" y="54"/>
                  <a:pt x="54" y="52"/>
                  <a:pt x="57" y="52"/>
                </a:cubicBezTo>
                <a:cubicBezTo>
                  <a:pt x="59" y="52"/>
                  <a:pt x="61" y="52"/>
                  <a:pt x="62" y="52"/>
                </a:cubicBezTo>
                <a:cubicBezTo>
                  <a:pt x="65" y="52"/>
                  <a:pt x="70" y="52"/>
                  <a:pt x="73" y="51"/>
                </a:cubicBezTo>
                <a:cubicBezTo>
                  <a:pt x="76" y="50"/>
                  <a:pt x="79" y="47"/>
                  <a:pt x="79" y="44"/>
                </a:cubicBezTo>
                <a:cubicBezTo>
                  <a:pt x="79" y="42"/>
                  <a:pt x="77" y="40"/>
                  <a:pt x="74" y="41"/>
                </a:cubicBezTo>
                <a:cubicBezTo>
                  <a:pt x="71" y="41"/>
                  <a:pt x="67" y="43"/>
                  <a:pt x="66" y="44"/>
                </a:cubicBezTo>
                <a:cubicBezTo>
                  <a:pt x="64" y="46"/>
                  <a:pt x="60" y="47"/>
                  <a:pt x="57" y="47"/>
                </a:cubicBezTo>
                <a:cubicBezTo>
                  <a:pt x="54" y="47"/>
                  <a:pt x="52" y="45"/>
                  <a:pt x="52" y="43"/>
                </a:cubicBezTo>
                <a:cubicBezTo>
                  <a:pt x="53" y="40"/>
                  <a:pt x="55" y="37"/>
                  <a:pt x="57" y="35"/>
                </a:cubicBezTo>
                <a:cubicBezTo>
                  <a:pt x="59" y="33"/>
                  <a:pt x="63" y="31"/>
                  <a:pt x="66" y="31"/>
                </a:cubicBezTo>
                <a:cubicBezTo>
                  <a:pt x="68" y="31"/>
                  <a:pt x="70" y="29"/>
                  <a:pt x="71" y="26"/>
                </a:cubicBezTo>
                <a:cubicBezTo>
                  <a:pt x="72" y="23"/>
                  <a:pt x="75" y="21"/>
                  <a:pt x="77" y="20"/>
                </a:cubicBezTo>
                <a:cubicBezTo>
                  <a:pt x="79" y="20"/>
                  <a:pt x="80" y="20"/>
                  <a:pt x="82" y="20"/>
                </a:cubicBezTo>
                <a:cubicBezTo>
                  <a:pt x="84" y="19"/>
                  <a:pt x="88" y="19"/>
                  <a:pt x="91" y="19"/>
                </a:cubicBezTo>
                <a:cubicBezTo>
                  <a:pt x="93" y="19"/>
                  <a:pt x="95" y="19"/>
                  <a:pt x="97" y="19"/>
                </a:cubicBezTo>
                <a:cubicBezTo>
                  <a:pt x="99" y="19"/>
                  <a:pt x="102" y="19"/>
                  <a:pt x="104" y="19"/>
                </a:cubicBezTo>
                <a:cubicBezTo>
                  <a:pt x="93" y="7"/>
                  <a:pt x="78" y="0"/>
                  <a:pt x="60" y="0"/>
                </a:cubicBezTo>
                <a:cubicBezTo>
                  <a:pt x="43" y="0"/>
                  <a:pt x="27" y="7"/>
                  <a:pt x="16" y="18"/>
                </a:cubicBezTo>
                <a:cubicBezTo>
                  <a:pt x="19" y="18"/>
                  <a:pt x="21" y="18"/>
                  <a:pt x="24" y="18"/>
                </a:cubicBezTo>
                <a:cubicBezTo>
                  <a:pt x="27" y="18"/>
                  <a:pt x="31" y="18"/>
                  <a:pt x="34" y="18"/>
                </a:cubicBezTo>
                <a:cubicBezTo>
                  <a:pt x="35" y="18"/>
                  <a:pt x="37" y="19"/>
                  <a:pt x="38" y="19"/>
                </a:cubicBezTo>
                <a:cubicBezTo>
                  <a:pt x="41" y="20"/>
                  <a:pt x="43" y="23"/>
                  <a:pt x="44" y="25"/>
                </a:cubicBezTo>
                <a:cubicBezTo>
                  <a:pt x="44" y="27"/>
                  <a:pt x="44" y="29"/>
                  <a:pt x="44" y="31"/>
                </a:cubicBezTo>
                <a:cubicBezTo>
                  <a:pt x="45" y="34"/>
                  <a:pt x="43" y="37"/>
                  <a:pt x="41" y="39"/>
                </a:cubicBezTo>
                <a:cubicBezTo>
                  <a:pt x="39" y="42"/>
                  <a:pt x="36" y="44"/>
                  <a:pt x="33" y="47"/>
                </a:cubicBezTo>
                <a:cubicBezTo>
                  <a:pt x="31" y="49"/>
                  <a:pt x="31" y="52"/>
                  <a:pt x="34" y="54"/>
                </a:cubicBezTo>
                <a:cubicBezTo>
                  <a:pt x="36" y="56"/>
                  <a:pt x="39" y="57"/>
                  <a:pt x="41" y="59"/>
                </a:cubicBezTo>
                <a:cubicBezTo>
                  <a:pt x="44" y="61"/>
                  <a:pt x="48" y="63"/>
                  <a:pt x="51" y="64"/>
                </a:cubicBezTo>
                <a:cubicBezTo>
                  <a:pt x="51" y="64"/>
                  <a:pt x="52" y="65"/>
                  <a:pt x="52" y="65"/>
                </a:cubicBezTo>
                <a:cubicBezTo>
                  <a:pt x="55" y="66"/>
                  <a:pt x="57" y="69"/>
                  <a:pt x="57" y="72"/>
                </a:cubicBezTo>
                <a:cubicBezTo>
                  <a:pt x="56" y="74"/>
                  <a:pt x="55" y="77"/>
                  <a:pt x="54" y="77"/>
                </a:cubicBezTo>
                <a:cubicBezTo>
                  <a:pt x="52" y="77"/>
                  <a:pt x="50" y="79"/>
                  <a:pt x="48" y="82"/>
                </a:cubicBezTo>
                <a:cubicBezTo>
                  <a:pt x="48" y="82"/>
                  <a:pt x="48" y="83"/>
                  <a:pt x="47" y="83"/>
                </a:cubicBezTo>
                <a:cubicBezTo>
                  <a:pt x="46" y="86"/>
                  <a:pt x="43" y="90"/>
                  <a:pt x="42" y="91"/>
                </a:cubicBezTo>
                <a:cubicBezTo>
                  <a:pt x="40" y="93"/>
                  <a:pt x="40" y="95"/>
                  <a:pt x="41" y="97"/>
                </a:cubicBezTo>
                <a:cubicBezTo>
                  <a:pt x="43" y="98"/>
                  <a:pt x="43" y="100"/>
                  <a:pt x="43" y="101"/>
                </a:cubicBezTo>
                <a:cubicBezTo>
                  <a:pt x="43" y="103"/>
                  <a:pt x="41" y="103"/>
                  <a:pt x="39" y="103"/>
                </a:cubicBezTo>
                <a:cubicBezTo>
                  <a:pt x="39" y="102"/>
                  <a:pt x="38" y="102"/>
                  <a:pt x="38" y="102"/>
                </a:cubicBezTo>
                <a:cubicBezTo>
                  <a:pt x="36" y="101"/>
                  <a:pt x="34" y="98"/>
                  <a:pt x="34" y="95"/>
                </a:cubicBezTo>
                <a:cubicBezTo>
                  <a:pt x="34" y="93"/>
                  <a:pt x="34" y="90"/>
                  <a:pt x="35" y="88"/>
                </a:cubicBezTo>
                <a:cubicBezTo>
                  <a:pt x="35" y="85"/>
                  <a:pt x="34" y="82"/>
                  <a:pt x="32" y="81"/>
                </a:cubicBezTo>
                <a:cubicBezTo>
                  <a:pt x="30" y="80"/>
                  <a:pt x="28" y="77"/>
                  <a:pt x="26" y="76"/>
                </a:cubicBezTo>
                <a:cubicBezTo>
                  <a:pt x="25" y="74"/>
                  <a:pt x="24" y="71"/>
                  <a:pt x="24" y="68"/>
                </a:cubicBezTo>
                <a:cubicBezTo>
                  <a:pt x="24" y="65"/>
                  <a:pt x="22" y="61"/>
                  <a:pt x="21" y="59"/>
                </a:cubicBezTo>
                <a:cubicBezTo>
                  <a:pt x="19" y="58"/>
                  <a:pt x="18" y="57"/>
                  <a:pt x="18" y="57"/>
                </a:cubicBezTo>
                <a:cubicBezTo>
                  <a:pt x="18" y="57"/>
                  <a:pt x="18" y="57"/>
                  <a:pt x="13" y="57"/>
                </a:cubicBezTo>
                <a:cubicBezTo>
                  <a:pt x="7" y="57"/>
                  <a:pt x="7" y="51"/>
                  <a:pt x="7" y="51"/>
                </a:cubicBezTo>
                <a:cubicBezTo>
                  <a:pt x="7" y="48"/>
                  <a:pt x="9" y="43"/>
                  <a:pt x="10" y="40"/>
                </a:cubicBezTo>
                <a:cubicBezTo>
                  <a:pt x="10" y="39"/>
                  <a:pt x="11" y="37"/>
                  <a:pt x="12" y="35"/>
                </a:cubicBezTo>
                <a:cubicBezTo>
                  <a:pt x="13" y="32"/>
                  <a:pt x="11" y="30"/>
                  <a:pt x="8" y="32"/>
                </a:cubicBezTo>
                <a:cubicBezTo>
                  <a:pt x="8" y="32"/>
                  <a:pt x="7" y="32"/>
                  <a:pt x="6" y="32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19" y="93"/>
                  <a:pt x="120" y="61"/>
                </a:cubicBezTo>
                <a:cubicBezTo>
                  <a:pt x="118" y="62"/>
                  <a:pt x="116" y="63"/>
                  <a:pt x="115" y="63"/>
                </a:cubicBezTo>
                <a:close/>
                <a:moveTo>
                  <a:pt x="50" y="36"/>
                </a:moveTo>
                <a:cubicBezTo>
                  <a:pt x="49" y="37"/>
                  <a:pt x="48" y="36"/>
                  <a:pt x="47" y="33"/>
                </a:cubicBezTo>
                <a:cubicBezTo>
                  <a:pt x="47" y="32"/>
                  <a:pt x="47" y="30"/>
                  <a:pt x="47" y="29"/>
                </a:cubicBezTo>
                <a:cubicBezTo>
                  <a:pt x="47" y="26"/>
                  <a:pt x="51" y="23"/>
                  <a:pt x="53" y="23"/>
                </a:cubicBezTo>
                <a:cubicBezTo>
                  <a:pt x="55" y="23"/>
                  <a:pt x="56" y="23"/>
                  <a:pt x="58" y="23"/>
                </a:cubicBezTo>
                <a:cubicBezTo>
                  <a:pt x="61" y="23"/>
                  <a:pt x="63" y="25"/>
                  <a:pt x="63" y="26"/>
                </a:cubicBezTo>
                <a:cubicBezTo>
                  <a:pt x="63" y="27"/>
                  <a:pt x="61" y="29"/>
                  <a:pt x="58" y="31"/>
                </a:cubicBezTo>
                <a:cubicBezTo>
                  <a:pt x="58" y="31"/>
                  <a:pt x="58" y="31"/>
                  <a:pt x="57" y="31"/>
                </a:cubicBezTo>
                <a:cubicBezTo>
                  <a:pt x="54" y="33"/>
                  <a:pt x="51" y="35"/>
                  <a:pt x="50" y="36"/>
                </a:cubicBez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p>
            <a:endParaRPr lang="en-US" sz="2400"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Oval 6"/>
          <p:cNvSpPr>
            <a:spLocks noChangeArrowheads="1"/>
          </p:cNvSpPr>
          <p:nvPr/>
        </p:nvSpPr>
        <p:spPr bwMode="auto">
          <a:xfrm flipH="1">
            <a:off x="1732114" y="2507072"/>
            <a:ext cx="3468728" cy="3467434"/>
          </a:xfrm>
          <a:prstGeom prst="ellipse">
            <a:avLst/>
          </a:prstGeom>
          <a:noFill/>
          <a:ln w="11" cap="flat">
            <a:solidFill>
              <a:schemeClr val="accent3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3083863" y="3007554"/>
            <a:ext cx="644891" cy="656012"/>
          </a:xfrm>
          <a:prstGeom prst="line">
            <a:avLst/>
          </a:prstGeom>
          <a:noFill/>
          <a:ln w="1905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 flipV="1">
            <a:off x="3172813" y="4408527"/>
            <a:ext cx="1393443" cy="329434"/>
          </a:xfrm>
          <a:prstGeom prst="line">
            <a:avLst/>
          </a:prstGeom>
          <a:noFill/>
          <a:ln w="1905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3206170" y="3685803"/>
            <a:ext cx="1356497" cy="333565"/>
          </a:xfrm>
          <a:prstGeom prst="line">
            <a:avLst/>
          </a:prstGeom>
          <a:noFill/>
          <a:ln w="19050" cap="flat">
            <a:solidFill>
              <a:srgbClr val="2E2C2C"/>
            </a:solidFill>
            <a:prstDash val="solid"/>
            <a:miter lim="800000"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 flipH="1">
            <a:off x="3736340" y="2451735"/>
            <a:ext cx="496570" cy="555625"/>
          </a:xfrm>
          <a:prstGeom prst="ellipse">
            <a:avLst/>
          </a:prstGeom>
          <a:solidFill>
            <a:srgbClr val="2C8EC8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>
              <a:solidFill>
                <a:srgbClr val="F8F8F8"/>
              </a:solidFill>
            </a:endParaRP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 flipH="1">
            <a:off x="4622165" y="3428365"/>
            <a:ext cx="496570" cy="555625"/>
          </a:xfrm>
          <a:prstGeom prst="ellipse">
            <a:avLst/>
          </a:prstGeom>
          <a:solidFill>
            <a:srgbClr val="C1DFEB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26" name="Oval 11"/>
          <p:cNvSpPr>
            <a:spLocks noChangeArrowheads="1"/>
          </p:cNvSpPr>
          <p:nvPr/>
        </p:nvSpPr>
        <p:spPr bwMode="auto">
          <a:xfrm flipH="1">
            <a:off x="4696460" y="4605020"/>
            <a:ext cx="496570" cy="555625"/>
          </a:xfrm>
          <a:prstGeom prst="ellipse">
            <a:avLst/>
          </a:prstGeom>
          <a:solidFill>
            <a:srgbClr val="2C8EC8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>
              <a:solidFill>
                <a:srgbClr val="F8F8F8"/>
              </a:solidFill>
              <a:latin typeface="+mn-ea"/>
            </a:endParaRPr>
          </a:p>
        </p:txBody>
      </p:sp>
      <p:sp>
        <p:nvSpPr>
          <p:cNvPr id="28" name="Oval 8"/>
          <p:cNvSpPr>
            <a:spLocks noChangeArrowheads="1"/>
          </p:cNvSpPr>
          <p:nvPr/>
        </p:nvSpPr>
        <p:spPr bwMode="auto">
          <a:xfrm flipH="1">
            <a:off x="1111951" y="3196574"/>
            <a:ext cx="1964270" cy="1964268"/>
          </a:xfrm>
          <a:prstGeom prst="ellipse">
            <a:avLst/>
          </a:prstGeom>
          <a:solidFill>
            <a:srgbClr val="DFDF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29" name="Oval 9"/>
          <p:cNvSpPr>
            <a:spLocks noChangeArrowheads="1"/>
          </p:cNvSpPr>
          <p:nvPr/>
        </p:nvSpPr>
        <p:spPr bwMode="auto">
          <a:xfrm flipH="1">
            <a:off x="1266998" y="3351619"/>
            <a:ext cx="1654177" cy="1655471"/>
          </a:xfrm>
          <a:prstGeom prst="ellipse">
            <a:avLst/>
          </a:prstGeom>
          <a:solidFill>
            <a:srgbClr val="03364C"/>
          </a:solidFill>
          <a:ln>
            <a:noFill/>
          </a:ln>
        </p:spPr>
        <p:txBody>
          <a:bodyPr vert="horz" wrap="square" lIns="91404" tIns="45702" rIns="91404" bIns="45702" numCol="1" anchor="t" anchorCtr="0" compatLnSpc="1"/>
          <a:lstStyle/>
          <a:p>
            <a:endParaRPr lang="zh-CN" altLang="en-US" sz="1800"/>
          </a:p>
        </p:txBody>
      </p:sp>
      <p:sp>
        <p:nvSpPr>
          <p:cNvPr id="33" name="TextBox 23"/>
          <p:cNvSpPr txBox="1"/>
          <p:nvPr/>
        </p:nvSpPr>
        <p:spPr>
          <a:xfrm>
            <a:off x="1447193" y="39838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>
                <a:solidFill>
                  <a:schemeClr val="bg1"/>
                </a:solidFill>
                <a:sym typeface="+mn-ea"/>
              </a:rPr>
              <a:t>Overview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740539" y="2181296"/>
            <a:ext cx="4274050" cy="721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Fictional Hospital Database analysis in PostgreSQL.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665958" y="3289816"/>
            <a:ext cx="4274050" cy="721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Simulated real-world healthcare reporting for decision-making.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65958" y="4680827"/>
            <a:ext cx="4274050" cy="721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Insights: patient volume, doctor availability, stay durations, demand, and cost efficiency.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05689" y="129828"/>
            <a:ext cx="4246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Project Overview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Rounded Rectangle 12"/>
          <p:cNvSpPr/>
          <p:nvPr>
            <p:custDataLst>
              <p:tags r:id="rId2"/>
            </p:custDataLst>
          </p:nvPr>
        </p:nvSpPr>
        <p:spPr>
          <a:xfrm rot="1594084">
            <a:off x="1392387" y="2931635"/>
            <a:ext cx="1726905" cy="2743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Folded Corner 3"/>
          <p:cNvSpPr/>
          <p:nvPr>
            <p:custDataLst>
              <p:tags r:id="rId3"/>
            </p:custDataLst>
          </p:nvPr>
        </p:nvSpPr>
        <p:spPr>
          <a:xfrm rot="1594084">
            <a:off x="932354" y="3063271"/>
            <a:ext cx="1726905" cy="1850951"/>
          </a:xfrm>
          <a:prstGeom prst="foldedCorner">
            <a:avLst/>
          </a:pr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 rot="1594084">
            <a:off x="1241434" y="3923723"/>
            <a:ext cx="7889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ontAwesome" pitchFamily="2" charset="0"/>
              </a:rPr>
              <a:t>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1" name="Rounded Rectangle 13"/>
          <p:cNvSpPr/>
          <p:nvPr>
            <p:custDataLst>
              <p:tags r:id="rId4"/>
            </p:custDataLst>
          </p:nvPr>
        </p:nvSpPr>
        <p:spPr>
          <a:xfrm rot="21334779">
            <a:off x="2985231" y="3887688"/>
            <a:ext cx="1726905" cy="2743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2" name="Folded Corner 14"/>
          <p:cNvSpPr/>
          <p:nvPr>
            <p:custDataLst>
              <p:tags r:id="rId5"/>
            </p:custDataLst>
          </p:nvPr>
        </p:nvSpPr>
        <p:spPr>
          <a:xfrm rot="21334779">
            <a:off x="3064508" y="4124876"/>
            <a:ext cx="1726905" cy="1850951"/>
          </a:xfrm>
          <a:prstGeom prst="foldedCorner">
            <a:avLst/>
          </a:pr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8"/>
          <p:cNvSpPr/>
          <p:nvPr/>
        </p:nvSpPr>
        <p:spPr>
          <a:xfrm rot="21334779">
            <a:off x="3581045" y="5022013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ontAwesome" pitchFamily="2" charset="0"/>
              </a:rPr>
              <a:t>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4" name="Rounded Rectangle 19"/>
          <p:cNvSpPr/>
          <p:nvPr>
            <p:custDataLst>
              <p:tags r:id="rId6"/>
            </p:custDataLst>
          </p:nvPr>
        </p:nvSpPr>
        <p:spPr>
          <a:xfrm rot="415641">
            <a:off x="5141788" y="2463639"/>
            <a:ext cx="1726905" cy="2743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Folded Corner 24"/>
          <p:cNvSpPr/>
          <p:nvPr>
            <p:custDataLst>
              <p:tags r:id="rId7"/>
            </p:custDataLst>
          </p:nvPr>
        </p:nvSpPr>
        <p:spPr>
          <a:xfrm rot="415641">
            <a:off x="5017736" y="2696377"/>
            <a:ext cx="1726905" cy="1850951"/>
          </a:xfrm>
          <a:prstGeom prst="foldedCorner">
            <a:avLst/>
          </a:prstGeom>
          <a:solidFill>
            <a:srgbClr val="C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6"/>
          <p:cNvSpPr/>
          <p:nvPr/>
        </p:nvSpPr>
        <p:spPr>
          <a:xfrm rot="415641">
            <a:off x="5463611" y="3591967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FontAwesome" pitchFamily="2" charset="0"/>
              </a:rPr>
              <a:t>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Rounded Rectangle 27"/>
          <p:cNvSpPr/>
          <p:nvPr>
            <p:custDataLst>
              <p:tags r:id="rId8"/>
            </p:custDataLst>
          </p:nvPr>
        </p:nvSpPr>
        <p:spPr>
          <a:xfrm rot="21167627">
            <a:off x="7066334" y="3121057"/>
            <a:ext cx="1726905" cy="2743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Folded Corner 28"/>
          <p:cNvSpPr/>
          <p:nvPr>
            <p:custDataLst>
              <p:tags r:id="rId9"/>
            </p:custDataLst>
          </p:nvPr>
        </p:nvSpPr>
        <p:spPr>
          <a:xfrm rot="21167627">
            <a:off x="7195360" y="3353179"/>
            <a:ext cx="1726905" cy="1850951"/>
          </a:xfrm>
          <a:prstGeom prst="foldedCorner">
            <a:avLst/>
          </a:pr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0"/>
          <p:cNvSpPr/>
          <p:nvPr/>
        </p:nvSpPr>
        <p:spPr>
          <a:xfrm rot="21167627">
            <a:off x="7729186" y="4248556"/>
            <a:ext cx="7489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FontAwesome" pitchFamily="2" charset="0"/>
              </a:rPr>
              <a:t>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0" name="Rounded Rectangle 31"/>
          <p:cNvSpPr/>
          <p:nvPr>
            <p:custDataLst>
              <p:tags r:id="rId10"/>
            </p:custDataLst>
          </p:nvPr>
        </p:nvSpPr>
        <p:spPr>
          <a:xfrm rot="340464">
            <a:off x="9324997" y="2573873"/>
            <a:ext cx="1726905" cy="27432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Folded Corner 32"/>
          <p:cNvSpPr/>
          <p:nvPr>
            <p:custDataLst>
              <p:tags r:id="rId11"/>
            </p:custDataLst>
          </p:nvPr>
        </p:nvSpPr>
        <p:spPr>
          <a:xfrm rot="340464">
            <a:off x="9223301" y="2809081"/>
            <a:ext cx="1726905" cy="1850951"/>
          </a:xfrm>
          <a:prstGeom prst="foldedCorner">
            <a:avLst/>
          </a:pr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4"/>
          <p:cNvSpPr/>
          <p:nvPr/>
        </p:nvSpPr>
        <p:spPr>
          <a:xfrm rot="340464">
            <a:off x="9656907" y="3705529"/>
            <a:ext cx="7889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FontAwesome" pitchFamily="2" charset="0"/>
              </a:rPr>
              <a:t>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3" name="文本框 32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>
            <p:custDataLst>
              <p:tags r:id="rId12"/>
            </p:custDataLst>
          </p:nvPr>
        </p:nvSpPr>
        <p:spPr>
          <a:xfrm rot="1462911">
            <a:off x="1148277" y="3547119"/>
            <a:ext cx="14020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sz="2400">
                <a:solidFill>
                  <a:schemeClr val="bg1"/>
                </a:solidFill>
                <a:sym typeface="+mn-ea"/>
              </a:rPr>
              <a:t>Table: 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 algn="l" defTabSz="1218565">
              <a:defRPr/>
            </a:pPr>
            <a:r>
              <a:rPr sz="2400">
                <a:solidFill>
                  <a:schemeClr val="bg1"/>
                </a:solidFill>
                <a:sym typeface="+mn-ea"/>
              </a:rPr>
              <a:t>hospital</a:t>
            </a:r>
            <a:endParaRPr lang="zh-CN" altLang="en-US" sz="2400" kern="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4" name="文本框 33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>
            <p:custDataLst>
              <p:tags r:id="rId13"/>
            </p:custDataLst>
          </p:nvPr>
        </p:nvSpPr>
        <p:spPr>
          <a:xfrm rot="437878">
            <a:off x="5044512" y="3004182"/>
            <a:ext cx="26212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sz="2400">
                <a:sym typeface="+mn-ea"/>
              </a:rPr>
              <a:t>- department</a:t>
            </a:r>
            <a:endParaRPr sz="2400">
              <a:sym typeface="+mn-ea"/>
            </a:endParaRPr>
          </a:p>
          <a:p>
            <a:pPr algn="l" defTabSz="1218565">
              <a:defRPr/>
            </a:pPr>
            <a:r>
              <a:rPr sz="2400">
                <a:sym typeface="+mn-ea"/>
              </a:rPr>
              <a:t>- patients_count</a:t>
            </a:r>
            <a:endParaRPr lang="zh-CN" altLang="en-US" sz="2400" kern="0" dirty="0">
              <a:solidFill>
                <a:srgbClr val="FEFEFE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5" name="文本框 34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>
            <p:custDataLst>
              <p:tags r:id="rId14"/>
            </p:custDataLst>
          </p:nvPr>
        </p:nvSpPr>
        <p:spPr>
          <a:xfrm rot="21358906">
            <a:off x="3074006" y="4448665"/>
            <a:ext cx="2468880" cy="230695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sz="2400">
                <a:sym typeface="+mn-ea"/>
              </a:rPr>
              <a:t>Columns:</a:t>
            </a:r>
            <a:endParaRPr sz="2400">
              <a:sym typeface="+mn-ea"/>
            </a:endParaRPr>
          </a:p>
          <a:p>
            <a:pPr algn="l" defTabSz="1218565">
              <a:defRPr/>
            </a:pPr>
            <a:r>
              <a:rPr sz="2400">
                <a:sym typeface="+mn-ea"/>
              </a:rPr>
              <a:t>- hospital_name</a:t>
            </a:r>
            <a:endParaRPr sz="2400">
              <a:sym typeface="+mn-ea"/>
            </a:endParaRPr>
          </a:p>
          <a:p>
            <a:pPr algn="l" defTabSz="1218565">
              <a:defRPr/>
            </a:pPr>
            <a:r>
              <a:rPr sz="2400">
                <a:sym typeface="+mn-ea"/>
              </a:rPr>
              <a:t>- location</a:t>
            </a:r>
            <a:endParaRPr sz="2400">
              <a:sym typeface="+mn-ea"/>
            </a:endParaRPr>
          </a:p>
          <a:p>
            <a:pPr algn="l" defTabSz="1218565">
              <a:defRPr/>
            </a:pPr>
            <a:endParaRPr sz="2400">
              <a:sym typeface="+mn-ea"/>
            </a:endParaRPr>
          </a:p>
          <a:p>
            <a:pPr algn="l" defTabSz="1218565">
              <a:defRPr/>
            </a:pPr>
            <a:endParaRPr sz="2400">
              <a:sym typeface="+mn-ea"/>
            </a:endParaRPr>
          </a:p>
          <a:p>
            <a:pPr algn="l" defTabSz="1218565">
              <a:defRPr/>
            </a:pPr>
            <a:endParaRPr lang="zh-CN" altLang="en-US" sz="2400" kern="0" dirty="0">
              <a:solidFill>
                <a:schemeClr val="bg1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文本框 35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>
            <p:custDataLst>
              <p:tags r:id="rId15"/>
            </p:custDataLst>
          </p:nvPr>
        </p:nvSpPr>
        <p:spPr>
          <a:xfrm rot="21195870">
            <a:off x="7186634" y="3956259"/>
            <a:ext cx="29260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sz="2400">
                <a:solidFill>
                  <a:schemeClr val="bg1"/>
                </a:solidFill>
                <a:sym typeface="+mn-ea"/>
              </a:rPr>
              <a:t>- doctors_</a:t>
            </a:r>
            <a:r>
              <a:rPr sz="2400">
                <a:solidFill>
                  <a:schemeClr val="tx1"/>
                </a:solidFill>
                <a:sym typeface="+mn-ea"/>
              </a:rPr>
              <a:t>count</a:t>
            </a:r>
            <a:endParaRPr sz="2400">
              <a:solidFill>
                <a:schemeClr val="tx1"/>
              </a:solidFill>
              <a:sym typeface="+mn-ea"/>
            </a:endParaRPr>
          </a:p>
          <a:p>
            <a:pPr algn="l" defTabSz="1218565">
              <a:defRPr/>
            </a:pPr>
            <a:r>
              <a:rPr sz="2400">
                <a:solidFill>
                  <a:schemeClr val="bg1"/>
                </a:solidFill>
                <a:sym typeface="+mn-ea"/>
              </a:rPr>
              <a:t>- medical_</a:t>
            </a:r>
            <a:r>
              <a:rPr sz="2400">
                <a:solidFill>
                  <a:schemeClr val="tx1"/>
                </a:solidFill>
                <a:sym typeface="+mn-ea"/>
              </a:rPr>
              <a:t>expenses</a:t>
            </a:r>
            <a:endParaRPr lang="zh-CN" altLang="en-US" sz="2400" kern="0" dirty="0">
              <a:solidFill>
                <a:schemeClr val="tx1"/>
              </a:solidFill>
              <a:latin typeface="Calibri" panose="020F0502020204030204" pitchFamily="34" charset="0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7" name="文本框 36" descr="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"/>
          <p:cNvSpPr txBox="1"/>
          <p:nvPr>
            <p:custDataLst>
              <p:tags r:id="rId16"/>
            </p:custDataLst>
          </p:nvPr>
        </p:nvSpPr>
        <p:spPr>
          <a:xfrm rot="304094">
            <a:off x="9134171" y="2954275"/>
            <a:ext cx="2621280" cy="82994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l" defTabSz="1218565">
              <a:defRPr/>
            </a:pPr>
            <a:r>
              <a:rPr sz="2400">
                <a:sym typeface="+mn-ea"/>
              </a:rPr>
              <a:t>- admission_date</a:t>
            </a:r>
            <a:endParaRPr sz="2400">
              <a:sym typeface="+mn-ea"/>
            </a:endParaRPr>
          </a:p>
          <a:p>
            <a:pPr algn="l" defTabSz="1218565">
              <a:defRPr/>
            </a:pPr>
            <a:r>
              <a:rPr sz="2400">
                <a:sym typeface="+mn-ea"/>
              </a:rPr>
              <a:t>- discharge_date</a:t>
            </a:r>
            <a:endParaRPr lang="zh-CN" altLang="en-US" sz="2400" kern="0" dirty="0">
              <a:solidFill>
                <a:srgbClr val="FEFEFE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513689" y="129828"/>
            <a:ext cx="3230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Dataset Used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Freeform 5"/>
          <p:cNvSpPr/>
          <p:nvPr>
            <p:custDataLst>
              <p:tags r:id="rId2"/>
            </p:custDataLst>
          </p:nvPr>
        </p:nvSpPr>
        <p:spPr bwMode="auto">
          <a:xfrm>
            <a:off x="6839137" y="3342019"/>
            <a:ext cx="1118097" cy="1752979"/>
          </a:xfrm>
          <a:custGeom>
            <a:avLst/>
            <a:gdLst>
              <a:gd name="T0" fmla="*/ 111 w 731"/>
              <a:gd name="T1" fmla="*/ 870 h 1146"/>
              <a:gd name="T2" fmla="*/ 507 w 731"/>
              <a:gd name="T3" fmla="*/ 1086 h 1146"/>
              <a:gd name="T4" fmla="*/ 649 w 731"/>
              <a:gd name="T5" fmla="*/ 917 h 1146"/>
              <a:gd name="T6" fmla="*/ 617 w 731"/>
              <a:gd name="T7" fmla="*/ 140 h 1146"/>
              <a:gd name="T8" fmla="*/ 484 w 731"/>
              <a:gd name="T9" fmla="*/ 52 h 1146"/>
              <a:gd name="T10" fmla="*/ 75 w 731"/>
              <a:gd name="T11" fmla="*/ 302 h 1146"/>
              <a:gd name="T12" fmla="*/ 23 w 731"/>
              <a:gd name="T13" fmla="*/ 401 h 1146"/>
              <a:gd name="T14" fmla="*/ 41 w 731"/>
              <a:gd name="T15" fmla="*/ 692 h 1146"/>
              <a:gd name="T16" fmla="*/ 111 w 731"/>
              <a:gd name="T17" fmla="*/ 87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111" y="870"/>
                </a:moveTo>
                <a:cubicBezTo>
                  <a:pt x="176" y="904"/>
                  <a:pt x="507" y="1086"/>
                  <a:pt x="507" y="1086"/>
                </a:cubicBezTo>
                <a:cubicBezTo>
                  <a:pt x="507" y="1086"/>
                  <a:pt x="584" y="1146"/>
                  <a:pt x="649" y="917"/>
                </a:cubicBezTo>
                <a:cubicBezTo>
                  <a:pt x="714" y="689"/>
                  <a:pt x="731" y="416"/>
                  <a:pt x="617" y="140"/>
                </a:cubicBezTo>
                <a:cubicBezTo>
                  <a:pt x="602" y="104"/>
                  <a:pt x="565" y="0"/>
                  <a:pt x="484" y="52"/>
                </a:cubicBezTo>
                <a:cubicBezTo>
                  <a:pt x="403" y="103"/>
                  <a:pt x="75" y="302"/>
                  <a:pt x="75" y="302"/>
                </a:cubicBezTo>
                <a:cubicBezTo>
                  <a:pt x="75" y="302"/>
                  <a:pt x="11" y="338"/>
                  <a:pt x="23" y="401"/>
                </a:cubicBezTo>
                <a:cubicBezTo>
                  <a:pt x="36" y="463"/>
                  <a:pt x="60" y="594"/>
                  <a:pt x="41" y="692"/>
                </a:cubicBezTo>
                <a:cubicBezTo>
                  <a:pt x="23" y="782"/>
                  <a:pt x="0" y="813"/>
                  <a:pt x="111" y="870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19" name="Freeform 6"/>
          <p:cNvSpPr/>
          <p:nvPr>
            <p:custDataLst>
              <p:tags r:id="rId3"/>
            </p:custDataLst>
          </p:nvPr>
        </p:nvSpPr>
        <p:spPr bwMode="auto">
          <a:xfrm>
            <a:off x="6169089" y="2395065"/>
            <a:ext cx="1522559" cy="1376834"/>
          </a:xfrm>
          <a:custGeom>
            <a:avLst/>
            <a:gdLst>
              <a:gd name="T0" fmla="*/ 517 w 995"/>
              <a:gd name="T1" fmla="*/ 834 h 900"/>
              <a:gd name="T2" fmla="*/ 905 w 995"/>
              <a:gd name="T3" fmla="*/ 604 h 900"/>
              <a:gd name="T4" fmla="*/ 831 w 995"/>
              <a:gd name="T5" fmla="*/ 395 h 900"/>
              <a:gd name="T6" fmla="*/ 147 w 995"/>
              <a:gd name="T7" fmla="*/ 26 h 900"/>
              <a:gd name="T8" fmla="*/ 3 w 995"/>
              <a:gd name="T9" fmla="*/ 96 h 900"/>
              <a:gd name="T10" fmla="*/ 9 w 995"/>
              <a:gd name="T11" fmla="*/ 576 h 900"/>
              <a:gd name="T12" fmla="*/ 68 w 995"/>
              <a:gd name="T13" fmla="*/ 670 h 900"/>
              <a:gd name="T14" fmla="*/ 328 w 995"/>
              <a:gd name="T15" fmla="*/ 804 h 900"/>
              <a:gd name="T16" fmla="*/ 517 w 995"/>
              <a:gd name="T17" fmla="*/ 83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00">
                <a:moveTo>
                  <a:pt x="517" y="834"/>
                </a:moveTo>
                <a:cubicBezTo>
                  <a:pt x="579" y="796"/>
                  <a:pt x="905" y="604"/>
                  <a:pt x="905" y="604"/>
                </a:cubicBezTo>
                <a:cubicBezTo>
                  <a:pt x="905" y="604"/>
                  <a:pt x="995" y="568"/>
                  <a:pt x="831" y="395"/>
                </a:cubicBezTo>
                <a:cubicBezTo>
                  <a:pt x="669" y="223"/>
                  <a:pt x="442" y="70"/>
                  <a:pt x="147" y="26"/>
                </a:cubicBezTo>
                <a:cubicBezTo>
                  <a:pt x="108" y="21"/>
                  <a:pt x="0" y="0"/>
                  <a:pt x="3" y="96"/>
                </a:cubicBezTo>
                <a:cubicBezTo>
                  <a:pt x="6" y="192"/>
                  <a:pt x="9" y="576"/>
                  <a:pt x="9" y="576"/>
                </a:cubicBezTo>
                <a:cubicBezTo>
                  <a:pt x="9" y="576"/>
                  <a:pt x="8" y="649"/>
                  <a:pt x="68" y="670"/>
                </a:cubicBezTo>
                <a:cubicBezTo>
                  <a:pt x="128" y="692"/>
                  <a:pt x="253" y="737"/>
                  <a:pt x="328" y="804"/>
                </a:cubicBezTo>
                <a:cubicBezTo>
                  <a:pt x="396" y="865"/>
                  <a:pt x="411" y="900"/>
                  <a:pt x="517" y="834"/>
                </a:cubicBez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0" name="Freeform 7"/>
          <p:cNvSpPr/>
          <p:nvPr>
            <p:custDataLst>
              <p:tags r:id="rId4"/>
            </p:custDataLst>
          </p:nvPr>
        </p:nvSpPr>
        <p:spPr bwMode="auto">
          <a:xfrm>
            <a:off x="6158952" y="4701617"/>
            <a:ext cx="1509381" cy="1384944"/>
          </a:xfrm>
          <a:custGeom>
            <a:avLst/>
            <a:gdLst>
              <a:gd name="T0" fmla="*/ 7 w 987"/>
              <a:gd name="T1" fmla="*/ 357 h 905"/>
              <a:gd name="T2" fmla="*/ 23 w 987"/>
              <a:gd name="T3" fmla="*/ 808 h 905"/>
              <a:gd name="T4" fmla="*/ 242 w 987"/>
              <a:gd name="T5" fmla="*/ 844 h 905"/>
              <a:gd name="T6" fmla="*/ 894 w 987"/>
              <a:gd name="T7" fmla="*/ 420 h 905"/>
              <a:gd name="T8" fmla="*/ 901 w 987"/>
              <a:gd name="T9" fmla="*/ 261 h 905"/>
              <a:gd name="T10" fmla="*/ 477 w 987"/>
              <a:gd name="T11" fmla="*/ 36 h 905"/>
              <a:gd name="T12" fmla="*/ 366 w 987"/>
              <a:gd name="T13" fmla="*/ 43 h 905"/>
              <a:gd name="T14" fmla="*/ 124 w 987"/>
              <a:gd name="T15" fmla="*/ 206 h 905"/>
              <a:gd name="T16" fmla="*/ 7 w 987"/>
              <a:gd name="T17" fmla="*/ 3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7" h="905">
                <a:moveTo>
                  <a:pt x="7" y="357"/>
                </a:moveTo>
                <a:cubicBezTo>
                  <a:pt x="11" y="430"/>
                  <a:pt x="23" y="808"/>
                  <a:pt x="23" y="808"/>
                </a:cubicBezTo>
                <a:cubicBezTo>
                  <a:pt x="23" y="808"/>
                  <a:pt x="11" y="905"/>
                  <a:pt x="242" y="844"/>
                </a:cubicBezTo>
                <a:cubicBezTo>
                  <a:pt x="470" y="783"/>
                  <a:pt x="714" y="658"/>
                  <a:pt x="894" y="420"/>
                </a:cubicBezTo>
                <a:cubicBezTo>
                  <a:pt x="917" y="389"/>
                  <a:pt x="987" y="304"/>
                  <a:pt x="901" y="261"/>
                </a:cubicBezTo>
                <a:cubicBezTo>
                  <a:pt x="815" y="217"/>
                  <a:pt x="477" y="36"/>
                  <a:pt x="477" y="36"/>
                </a:cubicBezTo>
                <a:cubicBezTo>
                  <a:pt x="477" y="36"/>
                  <a:pt x="413" y="0"/>
                  <a:pt x="366" y="43"/>
                </a:cubicBezTo>
                <a:cubicBezTo>
                  <a:pt x="318" y="85"/>
                  <a:pt x="219" y="173"/>
                  <a:pt x="124" y="206"/>
                </a:cubicBezTo>
                <a:cubicBezTo>
                  <a:pt x="38" y="237"/>
                  <a:pt x="0" y="232"/>
                  <a:pt x="7" y="357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1" name="Freeform 8"/>
          <p:cNvSpPr/>
          <p:nvPr>
            <p:custDataLst>
              <p:tags r:id="rId5"/>
            </p:custDataLst>
          </p:nvPr>
        </p:nvSpPr>
        <p:spPr bwMode="auto">
          <a:xfrm>
            <a:off x="4534011" y="4682353"/>
            <a:ext cx="1526613" cy="1373792"/>
          </a:xfrm>
          <a:custGeom>
            <a:avLst/>
            <a:gdLst>
              <a:gd name="T0" fmla="*/ 477 w 998"/>
              <a:gd name="T1" fmla="*/ 67 h 898"/>
              <a:gd name="T2" fmla="*/ 90 w 998"/>
              <a:gd name="T3" fmla="*/ 299 h 898"/>
              <a:gd name="T4" fmla="*/ 165 w 998"/>
              <a:gd name="T5" fmla="*/ 508 h 898"/>
              <a:gd name="T6" fmla="*/ 851 w 998"/>
              <a:gd name="T7" fmla="*/ 873 h 898"/>
              <a:gd name="T8" fmla="*/ 995 w 998"/>
              <a:gd name="T9" fmla="*/ 802 h 898"/>
              <a:gd name="T10" fmla="*/ 986 w 998"/>
              <a:gd name="T11" fmla="*/ 323 h 898"/>
              <a:gd name="T12" fmla="*/ 926 w 998"/>
              <a:gd name="T13" fmla="*/ 229 h 898"/>
              <a:gd name="T14" fmla="*/ 666 w 998"/>
              <a:gd name="T15" fmla="*/ 96 h 898"/>
              <a:gd name="T16" fmla="*/ 477 w 998"/>
              <a:gd name="T17" fmla="*/ 6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898">
                <a:moveTo>
                  <a:pt x="477" y="67"/>
                </a:moveTo>
                <a:cubicBezTo>
                  <a:pt x="415" y="106"/>
                  <a:pt x="90" y="299"/>
                  <a:pt x="90" y="299"/>
                </a:cubicBezTo>
                <a:cubicBezTo>
                  <a:pt x="90" y="299"/>
                  <a:pt x="0" y="336"/>
                  <a:pt x="165" y="508"/>
                </a:cubicBezTo>
                <a:cubicBezTo>
                  <a:pt x="328" y="679"/>
                  <a:pt x="556" y="831"/>
                  <a:pt x="851" y="873"/>
                </a:cubicBezTo>
                <a:cubicBezTo>
                  <a:pt x="890" y="878"/>
                  <a:pt x="998" y="898"/>
                  <a:pt x="995" y="802"/>
                </a:cubicBezTo>
                <a:cubicBezTo>
                  <a:pt x="991" y="706"/>
                  <a:pt x="986" y="323"/>
                  <a:pt x="986" y="323"/>
                </a:cubicBezTo>
                <a:cubicBezTo>
                  <a:pt x="986" y="323"/>
                  <a:pt x="986" y="250"/>
                  <a:pt x="926" y="229"/>
                </a:cubicBezTo>
                <a:cubicBezTo>
                  <a:pt x="866" y="208"/>
                  <a:pt x="741" y="163"/>
                  <a:pt x="666" y="96"/>
                </a:cubicBezTo>
                <a:cubicBezTo>
                  <a:pt x="597" y="36"/>
                  <a:pt x="582" y="0"/>
                  <a:pt x="477" y="67"/>
                </a:cubicBez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2" name="Freeform 11"/>
          <p:cNvSpPr/>
          <p:nvPr>
            <p:custDataLst>
              <p:tags r:id="rId6"/>
            </p:custDataLst>
          </p:nvPr>
        </p:nvSpPr>
        <p:spPr bwMode="auto">
          <a:xfrm>
            <a:off x="4265383" y="3346075"/>
            <a:ext cx="1118097" cy="1753993"/>
          </a:xfrm>
          <a:custGeom>
            <a:avLst/>
            <a:gdLst>
              <a:gd name="T0" fmla="*/ 620 w 731"/>
              <a:gd name="T1" fmla="*/ 276 h 1146"/>
              <a:gd name="T2" fmla="*/ 224 w 731"/>
              <a:gd name="T3" fmla="*/ 59 h 1146"/>
              <a:gd name="T4" fmla="*/ 81 w 731"/>
              <a:gd name="T5" fmla="*/ 229 h 1146"/>
              <a:gd name="T6" fmla="*/ 113 w 731"/>
              <a:gd name="T7" fmla="*/ 1006 h 1146"/>
              <a:gd name="T8" fmla="*/ 246 w 731"/>
              <a:gd name="T9" fmla="*/ 1094 h 1146"/>
              <a:gd name="T10" fmla="*/ 656 w 731"/>
              <a:gd name="T11" fmla="*/ 844 h 1146"/>
              <a:gd name="T12" fmla="*/ 707 w 731"/>
              <a:gd name="T13" fmla="*/ 745 h 1146"/>
              <a:gd name="T14" fmla="*/ 690 w 731"/>
              <a:gd name="T15" fmla="*/ 453 h 1146"/>
              <a:gd name="T16" fmla="*/ 620 w 731"/>
              <a:gd name="T17" fmla="*/ 27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620" y="276"/>
                </a:moveTo>
                <a:cubicBezTo>
                  <a:pt x="555" y="242"/>
                  <a:pt x="224" y="59"/>
                  <a:pt x="224" y="59"/>
                </a:cubicBezTo>
                <a:cubicBezTo>
                  <a:pt x="224" y="59"/>
                  <a:pt x="147" y="0"/>
                  <a:pt x="81" y="229"/>
                </a:cubicBezTo>
                <a:cubicBezTo>
                  <a:pt x="17" y="456"/>
                  <a:pt x="0" y="730"/>
                  <a:pt x="113" y="1006"/>
                </a:cubicBezTo>
                <a:cubicBezTo>
                  <a:pt x="128" y="1042"/>
                  <a:pt x="166" y="1146"/>
                  <a:pt x="246" y="1094"/>
                </a:cubicBezTo>
                <a:cubicBezTo>
                  <a:pt x="327" y="1042"/>
                  <a:pt x="656" y="844"/>
                  <a:pt x="656" y="844"/>
                </a:cubicBezTo>
                <a:cubicBezTo>
                  <a:pt x="656" y="844"/>
                  <a:pt x="719" y="807"/>
                  <a:pt x="707" y="745"/>
                </a:cubicBezTo>
                <a:cubicBezTo>
                  <a:pt x="695" y="682"/>
                  <a:pt x="670" y="552"/>
                  <a:pt x="690" y="453"/>
                </a:cubicBezTo>
                <a:cubicBezTo>
                  <a:pt x="708" y="363"/>
                  <a:pt x="731" y="333"/>
                  <a:pt x="620" y="276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23" name="Freeform 14"/>
          <p:cNvSpPr/>
          <p:nvPr>
            <p:custDataLst>
              <p:tags r:id="rId7"/>
            </p:custDataLst>
          </p:nvPr>
        </p:nvSpPr>
        <p:spPr bwMode="auto">
          <a:xfrm>
            <a:off x="4546175" y="2386955"/>
            <a:ext cx="1523573" cy="1361625"/>
          </a:xfrm>
          <a:custGeom>
            <a:avLst/>
            <a:gdLst>
              <a:gd name="T0" fmla="*/ 982 w 996"/>
              <a:gd name="T1" fmla="*/ 547 h 890"/>
              <a:gd name="T2" fmla="*/ 982 w 996"/>
              <a:gd name="T3" fmla="*/ 96 h 890"/>
              <a:gd name="T4" fmla="*/ 764 w 996"/>
              <a:gd name="T5" fmla="*/ 53 h 890"/>
              <a:gd name="T6" fmla="*/ 98 w 996"/>
              <a:gd name="T7" fmla="*/ 453 h 890"/>
              <a:gd name="T8" fmla="*/ 85 w 996"/>
              <a:gd name="T9" fmla="*/ 613 h 890"/>
              <a:gd name="T10" fmla="*/ 501 w 996"/>
              <a:gd name="T11" fmla="*/ 852 h 890"/>
              <a:gd name="T12" fmla="*/ 612 w 996"/>
              <a:gd name="T13" fmla="*/ 849 h 890"/>
              <a:gd name="T14" fmla="*/ 859 w 996"/>
              <a:gd name="T15" fmla="*/ 694 h 890"/>
              <a:gd name="T16" fmla="*/ 982 w 996"/>
              <a:gd name="T17" fmla="*/ 5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90">
                <a:moveTo>
                  <a:pt x="982" y="547"/>
                </a:moveTo>
                <a:cubicBezTo>
                  <a:pt x="980" y="474"/>
                  <a:pt x="982" y="96"/>
                  <a:pt x="982" y="96"/>
                </a:cubicBezTo>
                <a:cubicBezTo>
                  <a:pt x="982" y="96"/>
                  <a:pt x="996" y="0"/>
                  <a:pt x="764" y="53"/>
                </a:cubicBezTo>
                <a:cubicBezTo>
                  <a:pt x="534" y="105"/>
                  <a:pt x="286" y="222"/>
                  <a:pt x="98" y="453"/>
                </a:cubicBezTo>
                <a:cubicBezTo>
                  <a:pt x="73" y="484"/>
                  <a:pt x="0" y="567"/>
                  <a:pt x="85" y="613"/>
                </a:cubicBezTo>
                <a:cubicBezTo>
                  <a:pt x="169" y="659"/>
                  <a:pt x="501" y="852"/>
                  <a:pt x="501" y="852"/>
                </a:cubicBezTo>
                <a:cubicBezTo>
                  <a:pt x="501" y="852"/>
                  <a:pt x="563" y="890"/>
                  <a:pt x="612" y="849"/>
                </a:cubicBezTo>
                <a:cubicBezTo>
                  <a:pt x="661" y="808"/>
                  <a:pt x="764" y="724"/>
                  <a:pt x="859" y="694"/>
                </a:cubicBezTo>
                <a:cubicBezTo>
                  <a:pt x="947" y="667"/>
                  <a:pt x="984" y="672"/>
                  <a:pt x="982" y="547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</p:spPr>
        <p:txBody>
          <a:bodyPr vert="horz" wrap="square" lIns="121882" tIns="60941" rIns="121882" bIns="60941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grpSp>
        <p:nvGrpSpPr>
          <p:cNvPr id="24" name="组合 337"/>
          <p:cNvGrpSpPr/>
          <p:nvPr>
            <p:custDataLst>
              <p:tags r:id="rId8"/>
            </p:custDataLst>
          </p:nvPr>
        </p:nvGrpSpPr>
        <p:grpSpPr>
          <a:xfrm>
            <a:off x="4634862" y="2895795"/>
            <a:ext cx="2937593" cy="2674880"/>
            <a:chOff x="4309529" y="2263228"/>
            <a:chExt cx="3557641" cy="3238898"/>
          </a:xfrm>
        </p:grpSpPr>
        <p:sp>
          <p:nvSpPr>
            <p:cNvPr id="25" name="Freeform 41"/>
            <p:cNvSpPr/>
            <p:nvPr>
              <p:custDataLst>
                <p:tags r:id="rId9"/>
              </p:custDataLst>
            </p:nvPr>
          </p:nvSpPr>
          <p:spPr bwMode="auto">
            <a:xfrm>
              <a:off x="5089885" y="2269856"/>
              <a:ext cx="400768" cy="376634"/>
            </a:xfrm>
            <a:custGeom>
              <a:avLst/>
              <a:gdLst>
                <a:gd name="T0" fmla="*/ 107 w 400"/>
                <a:gd name="T1" fmla="*/ 376 h 376"/>
                <a:gd name="T2" fmla="*/ 147 w 400"/>
                <a:gd name="T3" fmla="*/ 376 h 376"/>
                <a:gd name="T4" fmla="*/ 237 w 400"/>
                <a:gd name="T5" fmla="*/ 216 h 376"/>
                <a:gd name="T6" fmla="*/ 340 w 400"/>
                <a:gd name="T7" fmla="*/ 216 h 376"/>
                <a:gd name="T8" fmla="*/ 400 w 400"/>
                <a:gd name="T9" fmla="*/ 188 h 376"/>
                <a:gd name="T10" fmla="*/ 340 w 400"/>
                <a:gd name="T11" fmla="*/ 160 h 376"/>
                <a:gd name="T12" fmla="*/ 237 w 400"/>
                <a:gd name="T13" fmla="*/ 160 h 376"/>
                <a:gd name="T14" fmla="*/ 147 w 400"/>
                <a:gd name="T15" fmla="*/ 0 h 376"/>
                <a:gd name="T16" fmla="*/ 107 w 400"/>
                <a:gd name="T17" fmla="*/ 0 h 376"/>
                <a:gd name="T18" fmla="*/ 157 w 400"/>
                <a:gd name="T19" fmla="*/ 160 h 376"/>
                <a:gd name="T20" fmla="*/ 85 w 400"/>
                <a:gd name="T21" fmla="*/ 160 h 376"/>
                <a:gd name="T22" fmla="*/ 40 w 400"/>
                <a:gd name="T23" fmla="*/ 120 h 376"/>
                <a:gd name="T24" fmla="*/ 0 w 400"/>
                <a:gd name="T25" fmla="*/ 120 h 376"/>
                <a:gd name="T26" fmla="*/ 32 w 400"/>
                <a:gd name="T27" fmla="*/ 188 h 376"/>
                <a:gd name="T28" fmla="*/ 0 w 400"/>
                <a:gd name="T29" fmla="*/ 256 h 376"/>
                <a:gd name="T30" fmla="*/ 40 w 400"/>
                <a:gd name="T31" fmla="*/ 256 h 376"/>
                <a:gd name="T32" fmla="*/ 85 w 400"/>
                <a:gd name="T33" fmla="*/ 216 h 376"/>
                <a:gd name="T34" fmla="*/ 157 w 400"/>
                <a:gd name="T35" fmla="*/ 216 h 376"/>
                <a:gd name="T36" fmla="*/ 107 w 400"/>
                <a:gd name="T3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76">
                  <a:moveTo>
                    <a:pt x="107" y="376"/>
                  </a:moveTo>
                  <a:cubicBezTo>
                    <a:pt x="147" y="376"/>
                    <a:pt x="147" y="376"/>
                    <a:pt x="147" y="376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340" y="216"/>
                    <a:pt x="340" y="216"/>
                    <a:pt x="340" y="216"/>
                  </a:cubicBezTo>
                  <a:cubicBezTo>
                    <a:pt x="340" y="216"/>
                    <a:pt x="400" y="216"/>
                    <a:pt x="400" y="188"/>
                  </a:cubicBezTo>
                  <a:cubicBezTo>
                    <a:pt x="400" y="160"/>
                    <a:pt x="340" y="160"/>
                    <a:pt x="340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157" y="216"/>
                    <a:pt x="157" y="216"/>
                    <a:pt x="157" y="216"/>
                  </a:cubicBezTo>
                  <a:lnTo>
                    <a:pt x="107" y="3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  <p:sp>
          <p:nvSpPr>
            <p:cNvPr id="26" name="Freeform 73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6705634" y="2263228"/>
              <a:ext cx="362443" cy="374309"/>
            </a:xfrm>
            <a:custGeom>
              <a:avLst/>
              <a:gdLst>
                <a:gd name="T0" fmla="*/ 117 w 320"/>
                <a:gd name="T1" fmla="*/ 262 h 328"/>
                <a:gd name="T2" fmla="*/ 101 w 320"/>
                <a:gd name="T3" fmla="*/ 278 h 328"/>
                <a:gd name="T4" fmla="*/ 50 w 320"/>
                <a:gd name="T5" fmla="*/ 278 h 328"/>
                <a:gd name="T6" fmla="*/ 39 w 320"/>
                <a:gd name="T7" fmla="*/ 253 h 328"/>
                <a:gd name="T8" fmla="*/ 50 w 320"/>
                <a:gd name="T9" fmla="*/ 228 h 328"/>
                <a:gd name="T10" fmla="*/ 109 w 320"/>
                <a:gd name="T11" fmla="*/ 169 h 328"/>
                <a:gd name="T12" fmla="*/ 162 w 320"/>
                <a:gd name="T13" fmla="*/ 155 h 328"/>
                <a:gd name="T14" fmla="*/ 190 w 320"/>
                <a:gd name="T15" fmla="*/ 155 h 328"/>
                <a:gd name="T16" fmla="*/ 190 w 320"/>
                <a:gd name="T17" fmla="*/ 127 h 328"/>
                <a:gd name="T18" fmla="*/ 82 w 320"/>
                <a:gd name="T19" fmla="*/ 141 h 328"/>
                <a:gd name="T20" fmla="*/ 22 w 320"/>
                <a:gd name="T21" fmla="*/ 200 h 328"/>
                <a:gd name="T22" fmla="*/ 0 w 320"/>
                <a:gd name="T23" fmla="*/ 253 h 328"/>
                <a:gd name="T24" fmla="*/ 22 w 320"/>
                <a:gd name="T25" fmla="*/ 306 h 328"/>
                <a:gd name="T26" fmla="*/ 75 w 320"/>
                <a:gd name="T27" fmla="*/ 328 h 328"/>
                <a:gd name="T28" fmla="*/ 129 w 320"/>
                <a:gd name="T29" fmla="*/ 306 h 328"/>
                <a:gd name="T30" fmla="*/ 145 w 320"/>
                <a:gd name="T31" fmla="*/ 290 h 328"/>
                <a:gd name="T32" fmla="*/ 145 w 320"/>
                <a:gd name="T33" fmla="*/ 262 h 328"/>
                <a:gd name="T34" fmla="*/ 117 w 320"/>
                <a:gd name="T35" fmla="*/ 262 h 328"/>
                <a:gd name="T36" fmla="*/ 298 w 320"/>
                <a:gd name="T37" fmla="*/ 32 h 328"/>
                <a:gd name="T38" fmla="*/ 195 w 320"/>
                <a:gd name="T39" fmla="*/ 28 h 328"/>
                <a:gd name="T40" fmla="*/ 175 w 320"/>
                <a:gd name="T41" fmla="*/ 48 h 328"/>
                <a:gd name="T42" fmla="*/ 175 w 320"/>
                <a:gd name="T43" fmla="*/ 76 h 328"/>
                <a:gd name="T44" fmla="*/ 203 w 320"/>
                <a:gd name="T45" fmla="*/ 76 h 328"/>
                <a:gd name="T46" fmla="*/ 223 w 320"/>
                <a:gd name="T47" fmla="*/ 56 h 328"/>
                <a:gd name="T48" fmla="*/ 270 w 320"/>
                <a:gd name="T49" fmla="*/ 60 h 328"/>
                <a:gd name="T50" fmla="*/ 280 w 320"/>
                <a:gd name="T51" fmla="*/ 85 h 328"/>
                <a:gd name="T52" fmla="*/ 270 w 320"/>
                <a:gd name="T53" fmla="*/ 110 h 328"/>
                <a:gd name="T54" fmla="*/ 206 w 320"/>
                <a:gd name="T55" fmla="*/ 173 h 328"/>
                <a:gd name="T56" fmla="*/ 158 w 320"/>
                <a:gd name="T57" fmla="*/ 183 h 328"/>
                <a:gd name="T58" fmla="*/ 129 w 320"/>
                <a:gd name="T59" fmla="*/ 183 h 328"/>
                <a:gd name="T60" fmla="*/ 130 w 320"/>
                <a:gd name="T61" fmla="*/ 211 h 328"/>
                <a:gd name="T62" fmla="*/ 174 w 320"/>
                <a:gd name="T63" fmla="*/ 231 h 328"/>
                <a:gd name="T64" fmla="*/ 234 w 320"/>
                <a:gd name="T65" fmla="*/ 202 h 328"/>
                <a:gd name="T66" fmla="*/ 298 w 320"/>
                <a:gd name="T67" fmla="*/ 138 h 328"/>
                <a:gd name="T68" fmla="*/ 320 w 320"/>
                <a:gd name="T69" fmla="*/ 85 h 328"/>
                <a:gd name="T70" fmla="*/ 298 w 320"/>
                <a:gd name="T71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8">
                  <a:moveTo>
                    <a:pt x="117" y="262"/>
                  </a:moveTo>
                  <a:cubicBezTo>
                    <a:pt x="101" y="278"/>
                    <a:pt x="101" y="278"/>
                    <a:pt x="101" y="278"/>
                  </a:cubicBezTo>
                  <a:cubicBezTo>
                    <a:pt x="87" y="292"/>
                    <a:pt x="64" y="292"/>
                    <a:pt x="50" y="278"/>
                  </a:cubicBezTo>
                  <a:cubicBezTo>
                    <a:pt x="43" y="271"/>
                    <a:pt x="39" y="262"/>
                    <a:pt x="39" y="253"/>
                  </a:cubicBezTo>
                  <a:cubicBezTo>
                    <a:pt x="39" y="243"/>
                    <a:pt x="43" y="234"/>
                    <a:pt x="50" y="228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22" y="156"/>
                    <a:pt x="145" y="138"/>
                    <a:pt x="162" y="155"/>
                  </a:cubicBezTo>
                  <a:cubicBezTo>
                    <a:pt x="170" y="163"/>
                    <a:pt x="182" y="163"/>
                    <a:pt x="190" y="155"/>
                  </a:cubicBezTo>
                  <a:cubicBezTo>
                    <a:pt x="198" y="147"/>
                    <a:pt x="198" y="135"/>
                    <a:pt x="190" y="127"/>
                  </a:cubicBezTo>
                  <a:cubicBezTo>
                    <a:pt x="161" y="98"/>
                    <a:pt x="119" y="104"/>
                    <a:pt x="82" y="141"/>
                  </a:cubicBezTo>
                  <a:cubicBezTo>
                    <a:pt x="22" y="200"/>
                    <a:pt x="22" y="200"/>
                    <a:pt x="22" y="200"/>
                  </a:cubicBezTo>
                  <a:cubicBezTo>
                    <a:pt x="8" y="214"/>
                    <a:pt x="0" y="233"/>
                    <a:pt x="0" y="253"/>
                  </a:cubicBezTo>
                  <a:cubicBezTo>
                    <a:pt x="0" y="273"/>
                    <a:pt x="8" y="292"/>
                    <a:pt x="22" y="306"/>
                  </a:cubicBezTo>
                  <a:cubicBezTo>
                    <a:pt x="37" y="321"/>
                    <a:pt x="56" y="328"/>
                    <a:pt x="75" y="328"/>
                  </a:cubicBezTo>
                  <a:cubicBezTo>
                    <a:pt x="95" y="328"/>
                    <a:pt x="114" y="321"/>
                    <a:pt x="129" y="306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53" y="282"/>
                    <a:pt x="153" y="270"/>
                    <a:pt x="145" y="262"/>
                  </a:cubicBezTo>
                  <a:cubicBezTo>
                    <a:pt x="137" y="254"/>
                    <a:pt x="125" y="254"/>
                    <a:pt x="117" y="262"/>
                  </a:cubicBezTo>
                  <a:close/>
                  <a:moveTo>
                    <a:pt x="298" y="32"/>
                  </a:moveTo>
                  <a:cubicBezTo>
                    <a:pt x="267" y="1"/>
                    <a:pt x="223" y="0"/>
                    <a:pt x="195" y="2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67" y="56"/>
                    <a:pt x="167" y="68"/>
                    <a:pt x="175" y="76"/>
                  </a:cubicBezTo>
                  <a:cubicBezTo>
                    <a:pt x="182" y="84"/>
                    <a:pt x="195" y="84"/>
                    <a:pt x="203" y="76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38" y="42"/>
                    <a:pt x="257" y="48"/>
                    <a:pt x="270" y="60"/>
                  </a:cubicBezTo>
                  <a:cubicBezTo>
                    <a:pt x="276" y="67"/>
                    <a:pt x="280" y="76"/>
                    <a:pt x="280" y="85"/>
                  </a:cubicBezTo>
                  <a:cubicBezTo>
                    <a:pt x="280" y="95"/>
                    <a:pt x="276" y="104"/>
                    <a:pt x="270" y="110"/>
                  </a:cubicBezTo>
                  <a:cubicBezTo>
                    <a:pt x="206" y="173"/>
                    <a:pt x="206" y="173"/>
                    <a:pt x="206" y="173"/>
                  </a:cubicBezTo>
                  <a:cubicBezTo>
                    <a:pt x="177" y="202"/>
                    <a:pt x="163" y="189"/>
                    <a:pt x="158" y="183"/>
                  </a:cubicBezTo>
                  <a:cubicBezTo>
                    <a:pt x="150" y="175"/>
                    <a:pt x="137" y="175"/>
                    <a:pt x="129" y="183"/>
                  </a:cubicBezTo>
                  <a:cubicBezTo>
                    <a:pt x="122" y="191"/>
                    <a:pt x="122" y="203"/>
                    <a:pt x="130" y="211"/>
                  </a:cubicBezTo>
                  <a:cubicBezTo>
                    <a:pt x="143" y="224"/>
                    <a:pt x="158" y="231"/>
                    <a:pt x="174" y="231"/>
                  </a:cubicBezTo>
                  <a:cubicBezTo>
                    <a:pt x="194" y="231"/>
                    <a:pt x="214" y="221"/>
                    <a:pt x="234" y="202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24"/>
                    <a:pt x="320" y="105"/>
                    <a:pt x="320" y="85"/>
                  </a:cubicBezTo>
                  <a:cubicBezTo>
                    <a:pt x="320" y="65"/>
                    <a:pt x="312" y="46"/>
                    <a:pt x="298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  <p:sp>
          <p:nvSpPr>
            <p:cNvPr id="27" name="Freeform 146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5081886" y="5069356"/>
              <a:ext cx="347865" cy="432770"/>
            </a:xfrm>
            <a:custGeom>
              <a:avLst/>
              <a:gdLst>
                <a:gd name="T0" fmla="*/ 274 w 280"/>
                <a:gd name="T1" fmla="*/ 233 h 352"/>
                <a:gd name="T2" fmla="*/ 140 w 280"/>
                <a:gd name="T3" fmla="*/ 280 h 352"/>
                <a:gd name="T4" fmla="*/ 5 w 280"/>
                <a:gd name="T5" fmla="*/ 233 h 352"/>
                <a:gd name="T6" fmla="*/ 0 w 280"/>
                <a:gd name="T7" fmla="*/ 233 h 352"/>
                <a:gd name="T8" fmla="*/ 0 w 280"/>
                <a:gd name="T9" fmla="*/ 273 h 352"/>
                <a:gd name="T10" fmla="*/ 140 w 280"/>
                <a:gd name="T11" fmla="*/ 352 h 352"/>
                <a:gd name="T12" fmla="*/ 280 w 280"/>
                <a:gd name="T13" fmla="*/ 273 h 352"/>
                <a:gd name="T14" fmla="*/ 280 w 280"/>
                <a:gd name="T15" fmla="*/ 233 h 352"/>
                <a:gd name="T16" fmla="*/ 274 w 280"/>
                <a:gd name="T17" fmla="*/ 233 h 352"/>
                <a:gd name="T18" fmla="*/ 275 w 280"/>
                <a:gd name="T19" fmla="*/ 130 h 352"/>
                <a:gd name="T20" fmla="*/ 140 w 280"/>
                <a:gd name="T21" fmla="*/ 172 h 352"/>
                <a:gd name="T22" fmla="*/ 5 w 280"/>
                <a:gd name="T23" fmla="*/ 130 h 352"/>
                <a:gd name="T24" fmla="*/ 0 w 280"/>
                <a:gd name="T25" fmla="*/ 130 h 352"/>
                <a:gd name="T26" fmla="*/ 0 w 280"/>
                <a:gd name="T27" fmla="*/ 177 h 352"/>
                <a:gd name="T28" fmla="*/ 140 w 280"/>
                <a:gd name="T29" fmla="*/ 241 h 352"/>
                <a:gd name="T30" fmla="*/ 280 w 280"/>
                <a:gd name="T31" fmla="*/ 177 h 352"/>
                <a:gd name="T32" fmla="*/ 280 w 280"/>
                <a:gd name="T33" fmla="*/ 130 h 352"/>
                <a:gd name="T34" fmla="*/ 275 w 280"/>
                <a:gd name="T35" fmla="*/ 130 h 352"/>
                <a:gd name="T36" fmla="*/ 140 w 280"/>
                <a:gd name="T37" fmla="*/ 0 h 352"/>
                <a:gd name="T38" fmla="*/ 0 w 280"/>
                <a:gd name="T39" fmla="*/ 53 h 352"/>
                <a:gd name="T40" fmla="*/ 0 w 280"/>
                <a:gd name="T41" fmla="*/ 78 h 352"/>
                <a:gd name="T42" fmla="*/ 140 w 280"/>
                <a:gd name="T43" fmla="*/ 134 h 352"/>
                <a:gd name="T44" fmla="*/ 280 w 280"/>
                <a:gd name="T45" fmla="*/ 78 h 352"/>
                <a:gd name="T46" fmla="*/ 280 w 280"/>
                <a:gd name="T47" fmla="*/ 53 h 352"/>
                <a:gd name="T48" fmla="*/ 140 w 280"/>
                <a:gd name="T4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" h="352">
                  <a:moveTo>
                    <a:pt x="274" y="233"/>
                  </a:moveTo>
                  <a:cubicBezTo>
                    <a:pt x="257" y="260"/>
                    <a:pt x="204" y="280"/>
                    <a:pt x="140" y="280"/>
                  </a:cubicBezTo>
                  <a:cubicBezTo>
                    <a:pt x="76" y="280"/>
                    <a:pt x="22" y="260"/>
                    <a:pt x="5" y="233"/>
                  </a:cubicBezTo>
                  <a:cubicBezTo>
                    <a:pt x="2" y="227"/>
                    <a:pt x="0" y="230"/>
                    <a:pt x="0" y="233"/>
                  </a:cubicBezTo>
                  <a:cubicBezTo>
                    <a:pt x="0" y="236"/>
                    <a:pt x="0" y="273"/>
                    <a:pt x="0" y="273"/>
                  </a:cubicBezTo>
                  <a:cubicBezTo>
                    <a:pt x="0" y="312"/>
                    <a:pt x="62" y="352"/>
                    <a:pt x="140" y="352"/>
                  </a:cubicBezTo>
                  <a:cubicBezTo>
                    <a:pt x="217" y="352"/>
                    <a:pt x="280" y="312"/>
                    <a:pt x="280" y="273"/>
                  </a:cubicBezTo>
                  <a:cubicBezTo>
                    <a:pt x="280" y="273"/>
                    <a:pt x="280" y="236"/>
                    <a:pt x="280" y="233"/>
                  </a:cubicBezTo>
                  <a:cubicBezTo>
                    <a:pt x="280" y="230"/>
                    <a:pt x="278" y="227"/>
                    <a:pt x="274" y="233"/>
                  </a:cubicBezTo>
                  <a:close/>
                  <a:moveTo>
                    <a:pt x="275" y="130"/>
                  </a:moveTo>
                  <a:cubicBezTo>
                    <a:pt x="258" y="155"/>
                    <a:pt x="204" y="172"/>
                    <a:pt x="140" y="172"/>
                  </a:cubicBezTo>
                  <a:cubicBezTo>
                    <a:pt x="76" y="172"/>
                    <a:pt x="22" y="155"/>
                    <a:pt x="5" y="130"/>
                  </a:cubicBezTo>
                  <a:cubicBezTo>
                    <a:pt x="2" y="125"/>
                    <a:pt x="0" y="128"/>
                    <a:pt x="0" y="130"/>
                  </a:cubicBezTo>
                  <a:cubicBezTo>
                    <a:pt x="0" y="133"/>
                    <a:pt x="0" y="177"/>
                    <a:pt x="0" y="177"/>
                  </a:cubicBezTo>
                  <a:cubicBezTo>
                    <a:pt x="0" y="213"/>
                    <a:pt x="62" y="241"/>
                    <a:pt x="140" y="241"/>
                  </a:cubicBezTo>
                  <a:cubicBezTo>
                    <a:pt x="217" y="241"/>
                    <a:pt x="280" y="213"/>
                    <a:pt x="280" y="177"/>
                  </a:cubicBezTo>
                  <a:cubicBezTo>
                    <a:pt x="280" y="177"/>
                    <a:pt x="280" y="133"/>
                    <a:pt x="280" y="130"/>
                  </a:cubicBezTo>
                  <a:cubicBezTo>
                    <a:pt x="280" y="128"/>
                    <a:pt x="278" y="125"/>
                    <a:pt x="275" y="130"/>
                  </a:cubicBezTo>
                  <a:close/>
                  <a:moveTo>
                    <a:pt x="140" y="0"/>
                  </a:moveTo>
                  <a:cubicBezTo>
                    <a:pt x="62" y="0"/>
                    <a:pt x="0" y="23"/>
                    <a:pt x="0" y="5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9"/>
                    <a:pt x="62" y="134"/>
                    <a:pt x="140" y="134"/>
                  </a:cubicBezTo>
                  <a:cubicBezTo>
                    <a:pt x="217" y="134"/>
                    <a:pt x="280" y="109"/>
                    <a:pt x="280" y="78"/>
                  </a:cubicBezTo>
                  <a:cubicBezTo>
                    <a:pt x="280" y="53"/>
                    <a:pt x="280" y="53"/>
                    <a:pt x="280" y="53"/>
                  </a:cubicBezTo>
                  <a:cubicBezTo>
                    <a:pt x="280" y="23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  <p:sp>
          <p:nvSpPr>
            <p:cNvPr id="28" name="Freeform 153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4309529" y="3660098"/>
              <a:ext cx="334550" cy="359250"/>
            </a:xfrm>
            <a:custGeom>
              <a:avLst/>
              <a:gdLst>
                <a:gd name="T0" fmla="*/ 207 w 328"/>
                <a:gd name="T1" fmla="*/ 333 h 352"/>
                <a:gd name="T2" fmla="*/ 218 w 328"/>
                <a:gd name="T3" fmla="*/ 345 h 352"/>
                <a:gd name="T4" fmla="*/ 298 w 328"/>
                <a:gd name="T5" fmla="*/ 352 h 352"/>
                <a:gd name="T6" fmla="*/ 311 w 328"/>
                <a:gd name="T7" fmla="*/ 342 h 352"/>
                <a:gd name="T8" fmla="*/ 317 w 328"/>
                <a:gd name="T9" fmla="*/ 276 h 352"/>
                <a:gd name="T10" fmla="*/ 213 w 328"/>
                <a:gd name="T11" fmla="*/ 267 h 352"/>
                <a:gd name="T12" fmla="*/ 207 w 328"/>
                <a:gd name="T13" fmla="*/ 333 h 352"/>
                <a:gd name="T14" fmla="*/ 11 w 328"/>
                <a:gd name="T15" fmla="*/ 276 h 352"/>
                <a:gd name="T16" fmla="*/ 17 w 328"/>
                <a:gd name="T17" fmla="*/ 342 h 352"/>
                <a:gd name="T18" fmla="*/ 30 w 328"/>
                <a:gd name="T19" fmla="*/ 352 h 352"/>
                <a:gd name="T20" fmla="*/ 110 w 328"/>
                <a:gd name="T21" fmla="*/ 345 h 352"/>
                <a:gd name="T22" fmla="*/ 120 w 328"/>
                <a:gd name="T23" fmla="*/ 333 h 352"/>
                <a:gd name="T24" fmla="*/ 114 w 328"/>
                <a:gd name="T25" fmla="*/ 267 h 352"/>
                <a:gd name="T26" fmla="*/ 11 w 328"/>
                <a:gd name="T27" fmla="*/ 276 h 352"/>
                <a:gd name="T28" fmla="*/ 0 w 328"/>
                <a:gd name="T29" fmla="*/ 168 h 352"/>
                <a:gd name="T30" fmla="*/ 7 w 328"/>
                <a:gd name="T31" fmla="*/ 235 h 352"/>
                <a:gd name="T32" fmla="*/ 110 w 328"/>
                <a:gd name="T33" fmla="*/ 227 h 352"/>
                <a:gd name="T34" fmla="*/ 104 w 328"/>
                <a:gd name="T35" fmla="*/ 159 h 352"/>
                <a:gd name="T36" fmla="*/ 104 w 328"/>
                <a:gd name="T37" fmla="*/ 154 h 352"/>
                <a:gd name="T38" fmla="*/ 164 w 328"/>
                <a:gd name="T39" fmla="*/ 98 h 352"/>
                <a:gd name="T40" fmla="*/ 224 w 328"/>
                <a:gd name="T41" fmla="*/ 154 h 352"/>
                <a:gd name="T42" fmla="*/ 224 w 328"/>
                <a:gd name="T43" fmla="*/ 159 h 352"/>
                <a:gd name="T44" fmla="*/ 217 w 328"/>
                <a:gd name="T45" fmla="*/ 227 h 352"/>
                <a:gd name="T46" fmla="*/ 321 w 328"/>
                <a:gd name="T47" fmla="*/ 235 h 352"/>
                <a:gd name="T48" fmla="*/ 327 w 328"/>
                <a:gd name="T49" fmla="*/ 168 h 352"/>
                <a:gd name="T50" fmla="*/ 328 w 328"/>
                <a:gd name="T51" fmla="*/ 154 h 352"/>
                <a:gd name="T52" fmla="*/ 164 w 328"/>
                <a:gd name="T53" fmla="*/ 0 h 352"/>
                <a:gd name="T54" fmla="*/ 0 w 328"/>
                <a:gd name="T55" fmla="*/ 154 h 352"/>
                <a:gd name="T56" fmla="*/ 0 w 328"/>
                <a:gd name="T57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8" h="352">
                  <a:moveTo>
                    <a:pt x="207" y="333"/>
                  </a:moveTo>
                  <a:cubicBezTo>
                    <a:pt x="206" y="339"/>
                    <a:pt x="211" y="345"/>
                    <a:pt x="218" y="345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4" y="352"/>
                    <a:pt x="310" y="348"/>
                    <a:pt x="311" y="342"/>
                  </a:cubicBezTo>
                  <a:cubicBezTo>
                    <a:pt x="317" y="276"/>
                    <a:pt x="317" y="276"/>
                    <a:pt x="317" y="276"/>
                  </a:cubicBezTo>
                  <a:cubicBezTo>
                    <a:pt x="213" y="267"/>
                    <a:pt x="213" y="267"/>
                    <a:pt x="213" y="267"/>
                  </a:cubicBezTo>
                  <a:lnTo>
                    <a:pt x="207" y="333"/>
                  </a:lnTo>
                  <a:close/>
                  <a:moveTo>
                    <a:pt x="11" y="276"/>
                  </a:moveTo>
                  <a:cubicBezTo>
                    <a:pt x="17" y="342"/>
                    <a:pt x="17" y="342"/>
                    <a:pt x="17" y="342"/>
                  </a:cubicBezTo>
                  <a:cubicBezTo>
                    <a:pt x="17" y="348"/>
                    <a:pt x="23" y="352"/>
                    <a:pt x="30" y="352"/>
                  </a:cubicBezTo>
                  <a:cubicBezTo>
                    <a:pt x="110" y="345"/>
                    <a:pt x="110" y="345"/>
                    <a:pt x="110" y="345"/>
                  </a:cubicBezTo>
                  <a:cubicBezTo>
                    <a:pt x="116" y="345"/>
                    <a:pt x="121" y="339"/>
                    <a:pt x="120" y="333"/>
                  </a:cubicBezTo>
                  <a:cubicBezTo>
                    <a:pt x="114" y="267"/>
                    <a:pt x="114" y="267"/>
                    <a:pt x="114" y="267"/>
                  </a:cubicBezTo>
                  <a:lnTo>
                    <a:pt x="11" y="276"/>
                  </a:lnTo>
                  <a:close/>
                  <a:moveTo>
                    <a:pt x="0" y="168"/>
                  </a:moveTo>
                  <a:cubicBezTo>
                    <a:pt x="7" y="235"/>
                    <a:pt x="7" y="235"/>
                    <a:pt x="7" y="235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7"/>
                    <a:pt x="104" y="156"/>
                    <a:pt x="104" y="154"/>
                  </a:cubicBezTo>
                  <a:cubicBezTo>
                    <a:pt x="104" y="123"/>
                    <a:pt x="131" y="98"/>
                    <a:pt x="164" y="98"/>
                  </a:cubicBezTo>
                  <a:cubicBezTo>
                    <a:pt x="197" y="98"/>
                    <a:pt x="224" y="123"/>
                    <a:pt x="224" y="154"/>
                  </a:cubicBezTo>
                  <a:cubicBezTo>
                    <a:pt x="224" y="156"/>
                    <a:pt x="224" y="157"/>
                    <a:pt x="224" y="159"/>
                  </a:cubicBezTo>
                  <a:cubicBezTo>
                    <a:pt x="217" y="227"/>
                    <a:pt x="217" y="227"/>
                    <a:pt x="217" y="227"/>
                  </a:cubicBezTo>
                  <a:cubicBezTo>
                    <a:pt x="321" y="235"/>
                    <a:pt x="321" y="235"/>
                    <a:pt x="321" y="235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8" y="163"/>
                    <a:pt x="328" y="159"/>
                    <a:pt x="328" y="154"/>
                  </a:cubicBezTo>
                  <a:cubicBezTo>
                    <a:pt x="328" y="69"/>
                    <a:pt x="254" y="0"/>
                    <a:pt x="164" y="0"/>
                  </a:cubicBezTo>
                  <a:cubicBezTo>
                    <a:pt x="73" y="0"/>
                    <a:pt x="0" y="69"/>
                    <a:pt x="0" y="154"/>
                  </a:cubicBezTo>
                  <a:cubicBezTo>
                    <a:pt x="0" y="159"/>
                    <a:pt x="0" y="163"/>
                    <a:pt x="0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  <p:sp>
          <p:nvSpPr>
            <p:cNvPr id="29" name="Freeform 154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7506059" y="3608784"/>
              <a:ext cx="361111" cy="361158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  <p:sp>
          <p:nvSpPr>
            <p:cNvPr id="30" name="Freeform 34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6756876" y="5069356"/>
              <a:ext cx="351505" cy="351550"/>
            </a:xfrm>
            <a:custGeom>
              <a:avLst/>
              <a:gdLst>
                <a:gd name="T0" fmla="*/ 222 w 368"/>
                <a:gd name="T1" fmla="*/ 0 h 368"/>
                <a:gd name="T2" fmla="*/ 77 w 368"/>
                <a:gd name="T3" fmla="*/ 133 h 368"/>
                <a:gd name="T4" fmla="*/ 0 w 368"/>
                <a:gd name="T5" fmla="*/ 247 h 368"/>
                <a:gd name="T6" fmla="*/ 121 w 368"/>
                <a:gd name="T7" fmla="*/ 368 h 368"/>
                <a:gd name="T8" fmla="*/ 234 w 368"/>
                <a:gd name="T9" fmla="*/ 290 h 368"/>
                <a:gd name="T10" fmla="*/ 368 w 368"/>
                <a:gd name="T11" fmla="*/ 145 h 368"/>
                <a:gd name="T12" fmla="*/ 222 w 368"/>
                <a:gd name="T13" fmla="*/ 0 h 368"/>
                <a:gd name="T14" fmla="*/ 121 w 368"/>
                <a:gd name="T15" fmla="*/ 327 h 368"/>
                <a:gd name="T16" fmla="*/ 40 w 368"/>
                <a:gd name="T17" fmla="*/ 247 h 368"/>
                <a:gd name="T18" fmla="*/ 80 w 368"/>
                <a:gd name="T19" fmla="*/ 177 h 368"/>
                <a:gd name="T20" fmla="*/ 191 w 368"/>
                <a:gd name="T21" fmla="*/ 287 h 368"/>
                <a:gd name="T22" fmla="*/ 121 w 368"/>
                <a:gd name="T23" fmla="*/ 327 h 368"/>
                <a:gd name="T24" fmla="*/ 122 w 368"/>
                <a:gd name="T25" fmla="*/ 166 h 368"/>
                <a:gd name="T26" fmla="*/ 202 w 368"/>
                <a:gd name="T27" fmla="*/ 245 h 368"/>
                <a:gd name="T28" fmla="*/ 122 w 368"/>
                <a:gd name="T29" fmla="*/ 166 h 368"/>
                <a:gd name="T30" fmla="*/ 243 w 368"/>
                <a:gd name="T31" fmla="*/ 245 h 368"/>
                <a:gd name="T32" fmla="*/ 122 w 368"/>
                <a:gd name="T33" fmla="*/ 125 h 368"/>
                <a:gd name="T34" fmla="*/ 222 w 368"/>
                <a:gd name="T35" fmla="*/ 44 h 368"/>
                <a:gd name="T36" fmla="*/ 324 w 368"/>
                <a:gd name="T37" fmla="*/ 145 h 368"/>
                <a:gd name="T38" fmla="*/ 243 w 368"/>
                <a:gd name="T39" fmla="*/ 245 h 368"/>
                <a:gd name="T40" fmla="*/ 41 w 368"/>
                <a:gd name="T41" fmla="*/ 86 h 368"/>
                <a:gd name="T42" fmla="*/ 83 w 368"/>
                <a:gd name="T43" fmla="*/ 45 h 368"/>
                <a:gd name="T44" fmla="*/ 41 w 368"/>
                <a:gd name="T45" fmla="*/ 3 h 368"/>
                <a:gd name="T46" fmla="*/ 0 w 368"/>
                <a:gd name="T47" fmla="*/ 45 h 368"/>
                <a:gd name="T48" fmla="*/ 41 w 368"/>
                <a:gd name="T49" fmla="*/ 86 h 368"/>
                <a:gd name="T50" fmla="*/ 41 w 368"/>
                <a:gd name="T51" fmla="*/ 22 h 368"/>
                <a:gd name="T52" fmla="*/ 64 w 368"/>
                <a:gd name="T53" fmla="*/ 45 h 368"/>
                <a:gd name="T54" fmla="*/ 41 w 368"/>
                <a:gd name="T55" fmla="*/ 68 h 368"/>
                <a:gd name="T56" fmla="*/ 18 w 368"/>
                <a:gd name="T57" fmla="*/ 45 h 368"/>
                <a:gd name="T58" fmla="*/ 41 w 368"/>
                <a:gd name="T59" fmla="*/ 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68">
                  <a:moveTo>
                    <a:pt x="222" y="0"/>
                  </a:moveTo>
                  <a:cubicBezTo>
                    <a:pt x="146" y="0"/>
                    <a:pt x="83" y="59"/>
                    <a:pt x="77" y="133"/>
                  </a:cubicBezTo>
                  <a:cubicBezTo>
                    <a:pt x="32" y="151"/>
                    <a:pt x="0" y="195"/>
                    <a:pt x="0" y="247"/>
                  </a:cubicBezTo>
                  <a:cubicBezTo>
                    <a:pt x="0" y="313"/>
                    <a:pt x="54" y="368"/>
                    <a:pt x="121" y="368"/>
                  </a:cubicBezTo>
                  <a:cubicBezTo>
                    <a:pt x="173" y="368"/>
                    <a:pt x="217" y="336"/>
                    <a:pt x="234" y="290"/>
                  </a:cubicBezTo>
                  <a:cubicBezTo>
                    <a:pt x="309" y="284"/>
                    <a:pt x="368" y="221"/>
                    <a:pt x="368" y="145"/>
                  </a:cubicBezTo>
                  <a:cubicBezTo>
                    <a:pt x="368" y="65"/>
                    <a:pt x="302" y="0"/>
                    <a:pt x="222" y="0"/>
                  </a:cubicBezTo>
                  <a:close/>
                  <a:moveTo>
                    <a:pt x="121" y="327"/>
                  </a:moveTo>
                  <a:cubicBezTo>
                    <a:pt x="77" y="327"/>
                    <a:pt x="40" y="291"/>
                    <a:pt x="40" y="247"/>
                  </a:cubicBezTo>
                  <a:cubicBezTo>
                    <a:pt x="40" y="217"/>
                    <a:pt x="56" y="191"/>
                    <a:pt x="80" y="177"/>
                  </a:cubicBezTo>
                  <a:cubicBezTo>
                    <a:pt x="92" y="232"/>
                    <a:pt x="136" y="275"/>
                    <a:pt x="191" y="287"/>
                  </a:cubicBezTo>
                  <a:cubicBezTo>
                    <a:pt x="177" y="311"/>
                    <a:pt x="151" y="327"/>
                    <a:pt x="121" y="327"/>
                  </a:cubicBezTo>
                  <a:close/>
                  <a:moveTo>
                    <a:pt x="122" y="166"/>
                  </a:moveTo>
                  <a:cubicBezTo>
                    <a:pt x="166" y="166"/>
                    <a:pt x="201" y="202"/>
                    <a:pt x="202" y="245"/>
                  </a:cubicBezTo>
                  <a:cubicBezTo>
                    <a:pt x="162" y="237"/>
                    <a:pt x="131" y="206"/>
                    <a:pt x="122" y="166"/>
                  </a:cubicBezTo>
                  <a:close/>
                  <a:moveTo>
                    <a:pt x="243" y="245"/>
                  </a:moveTo>
                  <a:cubicBezTo>
                    <a:pt x="242" y="179"/>
                    <a:pt x="188" y="126"/>
                    <a:pt x="122" y="125"/>
                  </a:cubicBezTo>
                  <a:cubicBezTo>
                    <a:pt x="132" y="79"/>
                    <a:pt x="173" y="44"/>
                    <a:pt x="222" y="44"/>
                  </a:cubicBezTo>
                  <a:cubicBezTo>
                    <a:pt x="278" y="44"/>
                    <a:pt x="324" y="89"/>
                    <a:pt x="324" y="145"/>
                  </a:cubicBezTo>
                  <a:cubicBezTo>
                    <a:pt x="324" y="194"/>
                    <a:pt x="289" y="236"/>
                    <a:pt x="243" y="245"/>
                  </a:cubicBezTo>
                  <a:close/>
                  <a:moveTo>
                    <a:pt x="41" y="86"/>
                  </a:moveTo>
                  <a:cubicBezTo>
                    <a:pt x="64" y="86"/>
                    <a:pt x="83" y="68"/>
                    <a:pt x="83" y="45"/>
                  </a:cubicBezTo>
                  <a:cubicBezTo>
                    <a:pt x="83" y="22"/>
                    <a:pt x="64" y="3"/>
                    <a:pt x="41" y="3"/>
                  </a:cubicBezTo>
                  <a:cubicBezTo>
                    <a:pt x="18" y="3"/>
                    <a:pt x="0" y="22"/>
                    <a:pt x="0" y="45"/>
                  </a:cubicBezTo>
                  <a:cubicBezTo>
                    <a:pt x="0" y="68"/>
                    <a:pt x="18" y="86"/>
                    <a:pt x="41" y="86"/>
                  </a:cubicBezTo>
                  <a:close/>
                  <a:moveTo>
                    <a:pt x="41" y="22"/>
                  </a:moveTo>
                  <a:cubicBezTo>
                    <a:pt x="54" y="22"/>
                    <a:pt x="64" y="32"/>
                    <a:pt x="64" y="45"/>
                  </a:cubicBezTo>
                  <a:cubicBezTo>
                    <a:pt x="64" y="57"/>
                    <a:pt x="54" y="68"/>
                    <a:pt x="41" y="68"/>
                  </a:cubicBezTo>
                  <a:cubicBezTo>
                    <a:pt x="29" y="68"/>
                    <a:pt x="18" y="57"/>
                    <a:pt x="18" y="45"/>
                  </a:cubicBezTo>
                  <a:cubicBezTo>
                    <a:pt x="18" y="32"/>
                    <a:pt x="29" y="22"/>
                    <a:pt x="41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882" tIns="60941" rIns="121882" bIns="60941" numCol="1" anchor="t" anchorCtr="0" compatLnSpc="1"/>
            <a:lstStyle/>
            <a:p>
              <a:endParaRPr lang="en-AU" sz="2400">
                <a:cs typeface="+mn-ea"/>
                <a:sym typeface="+mn-lt"/>
              </a:endParaRPr>
            </a:p>
          </p:txBody>
        </p:sp>
      </p:grp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911225" y="2225675"/>
            <a:ext cx="275082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Analyze patient loads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16"/>
            </p:custDataLst>
          </p:nvPr>
        </p:nvSpPr>
        <p:spPr>
          <a:xfrm>
            <a:off x="861695" y="3547110"/>
            <a:ext cx="320421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Evaluate doctor availability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17"/>
            </p:custDataLst>
          </p:nvPr>
        </p:nvSpPr>
        <p:spPr>
          <a:xfrm>
            <a:off x="782955" y="5095240"/>
            <a:ext cx="23882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 </a:t>
            </a: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Monitor expenses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18"/>
            </p:custDataLst>
          </p:nvPr>
        </p:nvSpPr>
        <p:spPr>
          <a:xfrm>
            <a:off x="7691755" y="2225675"/>
            <a:ext cx="392493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Compare performance city-wise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9"/>
            </p:custDataLst>
          </p:nvPr>
        </p:nvSpPr>
        <p:spPr>
          <a:xfrm>
            <a:off x="8030845" y="3563620"/>
            <a:ext cx="295275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Measure stay duration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20"/>
            </p:custDataLst>
          </p:nvPr>
        </p:nvSpPr>
        <p:spPr>
          <a:xfrm>
            <a:off x="8119110" y="5111750"/>
            <a:ext cx="242570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Improve efficiency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767689" y="129828"/>
            <a:ext cx="2722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Objectives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grpSp>
        <p:nvGrpSpPr>
          <p:cNvPr id="18" name="กลุ่ม 34"/>
          <p:cNvGrpSpPr/>
          <p:nvPr>
            <p:custDataLst>
              <p:tags r:id="rId2"/>
            </p:custDataLst>
          </p:nvPr>
        </p:nvGrpSpPr>
        <p:grpSpPr>
          <a:xfrm>
            <a:off x="4367760" y="2646196"/>
            <a:ext cx="1069409" cy="3683397"/>
            <a:chOff x="6510338" y="4775200"/>
            <a:chExt cx="1568450" cy="5402263"/>
          </a:xfrm>
          <a:solidFill>
            <a:srgbClr val="03364C"/>
          </a:solidFill>
        </p:grpSpPr>
        <p:sp>
          <p:nvSpPr>
            <p:cNvPr id="19" name="Freeform 7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6510338" y="5535613"/>
              <a:ext cx="1568450" cy="4641850"/>
            </a:xfrm>
            <a:custGeom>
              <a:avLst/>
              <a:gdLst>
                <a:gd name="T0" fmla="*/ 94 w 97"/>
                <a:gd name="T1" fmla="*/ 14 h 287"/>
                <a:gd name="T2" fmla="*/ 71 w 97"/>
                <a:gd name="T3" fmla="*/ 0 h 287"/>
                <a:gd name="T4" fmla="*/ 70 w 97"/>
                <a:gd name="T5" fmla="*/ 0 h 287"/>
                <a:gd name="T6" fmla="*/ 56 w 97"/>
                <a:gd name="T7" fmla="*/ 11 h 287"/>
                <a:gd name="T8" fmla="*/ 47 w 97"/>
                <a:gd name="T9" fmla="*/ 16 h 287"/>
                <a:gd name="T10" fmla="*/ 46 w 97"/>
                <a:gd name="T11" fmla="*/ 8 h 287"/>
                <a:gd name="T12" fmla="*/ 31 w 97"/>
                <a:gd name="T13" fmla="*/ 15 h 287"/>
                <a:gd name="T14" fmla="*/ 10 w 97"/>
                <a:gd name="T15" fmla="*/ 41 h 287"/>
                <a:gd name="T16" fmla="*/ 18 w 97"/>
                <a:gd name="T17" fmla="*/ 69 h 287"/>
                <a:gd name="T18" fmla="*/ 21 w 97"/>
                <a:gd name="T19" fmla="*/ 97 h 287"/>
                <a:gd name="T20" fmla="*/ 23 w 97"/>
                <a:gd name="T21" fmla="*/ 131 h 287"/>
                <a:gd name="T22" fmla="*/ 33 w 97"/>
                <a:gd name="T23" fmla="*/ 209 h 287"/>
                <a:gd name="T24" fmla="*/ 23 w 97"/>
                <a:gd name="T25" fmla="*/ 249 h 287"/>
                <a:gd name="T26" fmla="*/ 11 w 97"/>
                <a:gd name="T27" fmla="*/ 257 h 287"/>
                <a:gd name="T28" fmla="*/ 40 w 97"/>
                <a:gd name="T29" fmla="*/ 252 h 287"/>
                <a:gd name="T30" fmla="*/ 53 w 97"/>
                <a:gd name="T31" fmla="*/ 251 h 287"/>
                <a:gd name="T32" fmla="*/ 53 w 97"/>
                <a:gd name="T33" fmla="*/ 224 h 287"/>
                <a:gd name="T34" fmla="*/ 55 w 97"/>
                <a:gd name="T35" fmla="*/ 185 h 287"/>
                <a:gd name="T36" fmla="*/ 54 w 97"/>
                <a:gd name="T37" fmla="*/ 158 h 287"/>
                <a:gd name="T38" fmla="*/ 63 w 97"/>
                <a:gd name="T39" fmla="*/ 225 h 287"/>
                <a:gd name="T40" fmla="*/ 71 w 97"/>
                <a:gd name="T41" fmla="*/ 257 h 287"/>
                <a:gd name="T42" fmla="*/ 70 w 97"/>
                <a:gd name="T43" fmla="*/ 287 h 287"/>
                <a:gd name="T44" fmla="*/ 87 w 97"/>
                <a:gd name="T45" fmla="*/ 259 h 287"/>
                <a:gd name="T46" fmla="*/ 89 w 97"/>
                <a:gd name="T47" fmla="*/ 227 h 287"/>
                <a:gd name="T48" fmla="*/ 82 w 97"/>
                <a:gd name="T49" fmla="*/ 154 h 287"/>
                <a:gd name="T50" fmla="*/ 92 w 97"/>
                <a:gd name="T51" fmla="*/ 129 h 287"/>
                <a:gd name="T52" fmla="*/ 83 w 97"/>
                <a:gd name="T53" fmla="*/ 78 h 287"/>
                <a:gd name="T54" fmla="*/ 93 w 97"/>
                <a:gd name="T55" fmla="*/ 38 h 287"/>
                <a:gd name="T56" fmla="*/ 37 w 97"/>
                <a:gd name="T57" fmla="*/ 80 h 287"/>
                <a:gd name="T58" fmla="*/ 39 w 97"/>
                <a:gd name="T59" fmla="*/ 93 h 287"/>
                <a:gd name="T60" fmla="*/ 40 w 97"/>
                <a:gd name="T61" fmla="*/ 54 h 287"/>
                <a:gd name="T62" fmla="*/ 35 w 97"/>
                <a:gd name="T63" fmla="*/ 61 h 287"/>
                <a:gd name="T64" fmla="*/ 39 w 97"/>
                <a:gd name="T65" fmla="*/ 47 h 287"/>
                <a:gd name="T66" fmla="*/ 40 w 97"/>
                <a:gd name="T67" fmla="*/ 5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7" h="287">
                  <a:moveTo>
                    <a:pt x="93" y="38"/>
                  </a:moveTo>
                  <a:cubicBezTo>
                    <a:pt x="95" y="26"/>
                    <a:pt x="97" y="17"/>
                    <a:pt x="94" y="14"/>
                  </a:cubicBezTo>
                  <a:cubicBezTo>
                    <a:pt x="90" y="11"/>
                    <a:pt x="84" y="13"/>
                    <a:pt x="79" y="9"/>
                  </a:cubicBezTo>
                  <a:cubicBezTo>
                    <a:pt x="74" y="5"/>
                    <a:pt x="73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7" y="3"/>
                    <a:pt x="57" y="14"/>
                    <a:pt x="57" y="14"/>
                  </a:cubicBezTo>
                  <a:cubicBezTo>
                    <a:pt x="57" y="14"/>
                    <a:pt x="57" y="13"/>
                    <a:pt x="56" y="11"/>
                  </a:cubicBezTo>
                  <a:cubicBezTo>
                    <a:pt x="56" y="9"/>
                    <a:pt x="55" y="7"/>
                    <a:pt x="52" y="8"/>
                  </a:cubicBezTo>
                  <a:cubicBezTo>
                    <a:pt x="49" y="8"/>
                    <a:pt x="51" y="13"/>
                    <a:pt x="47" y="16"/>
                  </a:cubicBezTo>
                  <a:cubicBezTo>
                    <a:pt x="47" y="13"/>
                    <a:pt x="47" y="10"/>
                    <a:pt x="46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8"/>
                    <a:pt x="45" y="8"/>
                    <a:pt x="45" y="9"/>
                  </a:cubicBezTo>
                  <a:cubicBezTo>
                    <a:pt x="43" y="11"/>
                    <a:pt x="35" y="13"/>
                    <a:pt x="31" y="15"/>
                  </a:cubicBezTo>
                  <a:cubicBezTo>
                    <a:pt x="26" y="16"/>
                    <a:pt x="23" y="19"/>
                    <a:pt x="21" y="24"/>
                  </a:cubicBezTo>
                  <a:cubicBezTo>
                    <a:pt x="18" y="30"/>
                    <a:pt x="15" y="37"/>
                    <a:pt x="10" y="41"/>
                  </a:cubicBezTo>
                  <a:cubicBezTo>
                    <a:pt x="6" y="46"/>
                    <a:pt x="0" y="53"/>
                    <a:pt x="2" y="60"/>
                  </a:cubicBezTo>
                  <a:cubicBezTo>
                    <a:pt x="3" y="67"/>
                    <a:pt x="13" y="72"/>
                    <a:pt x="18" y="69"/>
                  </a:cubicBezTo>
                  <a:cubicBezTo>
                    <a:pt x="24" y="66"/>
                    <a:pt x="26" y="66"/>
                    <a:pt x="26" y="66"/>
                  </a:cubicBezTo>
                  <a:cubicBezTo>
                    <a:pt x="26" y="66"/>
                    <a:pt x="22" y="81"/>
                    <a:pt x="21" y="97"/>
                  </a:cubicBezTo>
                  <a:cubicBezTo>
                    <a:pt x="19" y="112"/>
                    <a:pt x="15" y="127"/>
                    <a:pt x="17" y="128"/>
                  </a:cubicBezTo>
                  <a:cubicBezTo>
                    <a:pt x="20" y="129"/>
                    <a:pt x="23" y="131"/>
                    <a:pt x="23" y="131"/>
                  </a:cubicBezTo>
                  <a:cubicBezTo>
                    <a:pt x="23" y="131"/>
                    <a:pt x="24" y="152"/>
                    <a:pt x="28" y="171"/>
                  </a:cubicBezTo>
                  <a:cubicBezTo>
                    <a:pt x="31" y="190"/>
                    <a:pt x="33" y="198"/>
                    <a:pt x="33" y="209"/>
                  </a:cubicBezTo>
                  <a:cubicBezTo>
                    <a:pt x="34" y="220"/>
                    <a:pt x="35" y="229"/>
                    <a:pt x="34" y="233"/>
                  </a:cubicBezTo>
                  <a:cubicBezTo>
                    <a:pt x="33" y="238"/>
                    <a:pt x="27" y="247"/>
                    <a:pt x="23" y="249"/>
                  </a:cubicBezTo>
                  <a:cubicBezTo>
                    <a:pt x="19" y="251"/>
                    <a:pt x="13" y="251"/>
                    <a:pt x="10" y="252"/>
                  </a:cubicBezTo>
                  <a:cubicBezTo>
                    <a:pt x="7" y="253"/>
                    <a:pt x="5" y="256"/>
                    <a:pt x="11" y="257"/>
                  </a:cubicBezTo>
                  <a:cubicBezTo>
                    <a:pt x="17" y="258"/>
                    <a:pt x="29" y="257"/>
                    <a:pt x="32" y="256"/>
                  </a:cubicBezTo>
                  <a:cubicBezTo>
                    <a:pt x="35" y="255"/>
                    <a:pt x="40" y="252"/>
                    <a:pt x="40" y="252"/>
                  </a:cubicBezTo>
                  <a:cubicBezTo>
                    <a:pt x="40" y="252"/>
                    <a:pt x="38" y="256"/>
                    <a:pt x="45" y="256"/>
                  </a:cubicBezTo>
                  <a:cubicBezTo>
                    <a:pt x="52" y="256"/>
                    <a:pt x="53" y="256"/>
                    <a:pt x="53" y="251"/>
                  </a:cubicBezTo>
                  <a:cubicBezTo>
                    <a:pt x="53" y="247"/>
                    <a:pt x="53" y="242"/>
                    <a:pt x="54" y="239"/>
                  </a:cubicBezTo>
                  <a:cubicBezTo>
                    <a:pt x="55" y="236"/>
                    <a:pt x="50" y="228"/>
                    <a:pt x="53" y="224"/>
                  </a:cubicBezTo>
                  <a:cubicBezTo>
                    <a:pt x="55" y="220"/>
                    <a:pt x="57" y="209"/>
                    <a:pt x="55" y="202"/>
                  </a:cubicBezTo>
                  <a:cubicBezTo>
                    <a:pt x="53" y="196"/>
                    <a:pt x="56" y="190"/>
                    <a:pt x="55" y="185"/>
                  </a:cubicBezTo>
                  <a:cubicBezTo>
                    <a:pt x="54" y="181"/>
                    <a:pt x="54" y="175"/>
                    <a:pt x="54" y="169"/>
                  </a:cubicBezTo>
                  <a:cubicBezTo>
                    <a:pt x="54" y="163"/>
                    <a:pt x="54" y="158"/>
                    <a:pt x="54" y="158"/>
                  </a:cubicBezTo>
                  <a:cubicBezTo>
                    <a:pt x="54" y="158"/>
                    <a:pt x="58" y="182"/>
                    <a:pt x="60" y="189"/>
                  </a:cubicBezTo>
                  <a:cubicBezTo>
                    <a:pt x="61" y="195"/>
                    <a:pt x="63" y="218"/>
                    <a:pt x="63" y="225"/>
                  </a:cubicBezTo>
                  <a:cubicBezTo>
                    <a:pt x="63" y="232"/>
                    <a:pt x="68" y="241"/>
                    <a:pt x="68" y="247"/>
                  </a:cubicBezTo>
                  <a:cubicBezTo>
                    <a:pt x="69" y="253"/>
                    <a:pt x="69" y="257"/>
                    <a:pt x="71" y="257"/>
                  </a:cubicBezTo>
                  <a:cubicBezTo>
                    <a:pt x="72" y="257"/>
                    <a:pt x="69" y="264"/>
                    <a:pt x="68" y="270"/>
                  </a:cubicBezTo>
                  <a:cubicBezTo>
                    <a:pt x="66" y="275"/>
                    <a:pt x="63" y="287"/>
                    <a:pt x="70" y="287"/>
                  </a:cubicBezTo>
                  <a:cubicBezTo>
                    <a:pt x="77" y="287"/>
                    <a:pt x="85" y="284"/>
                    <a:pt x="85" y="276"/>
                  </a:cubicBezTo>
                  <a:cubicBezTo>
                    <a:pt x="86" y="269"/>
                    <a:pt x="85" y="262"/>
                    <a:pt x="87" y="259"/>
                  </a:cubicBezTo>
                  <a:cubicBezTo>
                    <a:pt x="89" y="256"/>
                    <a:pt x="89" y="250"/>
                    <a:pt x="89" y="246"/>
                  </a:cubicBezTo>
                  <a:cubicBezTo>
                    <a:pt x="88" y="242"/>
                    <a:pt x="90" y="235"/>
                    <a:pt x="89" y="227"/>
                  </a:cubicBezTo>
                  <a:cubicBezTo>
                    <a:pt x="88" y="218"/>
                    <a:pt x="88" y="204"/>
                    <a:pt x="86" y="194"/>
                  </a:cubicBezTo>
                  <a:cubicBezTo>
                    <a:pt x="84" y="183"/>
                    <a:pt x="83" y="167"/>
                    <a:pt x="82" y="154"/>
                  </a:cubicBezTo>
                  <a:cubicBezTo>
                    <a:pt x="81" y="141"/>
                    <a:pt x="80" y="135"/>
                    <a:pt x="82" y="133"/>
                  </a:cubicBezTo>
                  <a:cubicBezTo>
                    <a:pt x="83" y="131"/>
                    <a:pt x="90" y="129"/>
                    <a:pt x="92" y="129"/>
                  </a:cubicBezTo>
                  <a:cubicBezTo>
                    <a:pt x="94" y="128"/>
                    <a:pt x="90" y="115"/>
                    <a:pt x="88" y="104"/>
                  </a:cubicBezTo>
                  <a:cubicBezTo>
                    <a:pt x="87" y="93"/>
                    <a:pt x="84" y="86"/>
                    <a:pt x="83" y="78"/>
                  </a:cubicBezTo>
                  <a:cubicBezTo>
                    <a:pt x="81" y="70"/>
                    <a:pt x="81" y="66"/>
                    <a:pt x="84" y="61"/>
                  </a:cubicBezTo>
                  <a:cubicBezTo>
                    <a:pt x="88" y="55"/>
                    <a:pt x="92" y="51"/>
                    <a:pt x="93" y="38"/>
                  </a:cubicBezTo>
                  <a:close/>
                  <a:moveTo>
                    <a:pt x="34" y="92"/>
                  </a:moveTo>
                  <a:cubicBezTo>
                    <a:pt x="34" y="92"/>
                    <a:pt x="35" y="86"/>
                    <a:pt x="37" y="80"/>
                  </a:cubicBezTo>
                  <a:cubicBezTo>
                    <a:pt x="37" y="80"/>
                    <a:pt x="38" y="87"/>
                    <a:pt x="39" y="90"/>
                  </a:cubicBezTo>
                  <a:cubicBezTo>
                    <a:pt x="39" y="92"/>
                    <a:pt x="39" y="93"/>
                    <a:pt x="39" y="93"/>
                  </a:cubicBezTo>
                  <a:lnTo>
                    <a:pt x="34" y="92"/>
                  </a:lnTo>
                  <a:close/>
                  <a:moveTo>
                    <a:pt x="40" y="54"/>
                  </a:moveTo>
                  <a:cubicBezTo>
                    <a:pt x="40" y="58"/>
                    <a:pt x="40" y="60"/>
                    <a:pt x="40" y="60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4" y="57"/>
                    <a:pt x="35" y="53"/>
                  </a:cubicBezTo>
                  <a:cubicBezTo>
                    <a:pt x="37" y="49"/>
                    <a:pt x="38" y="48"/>
                    <a:pt x="39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0" y="50"/>
                    <a:pt x="4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20" name="Freeform 8"/>
            <p:cNvSpPr/>
            <p:nvPr>
              <p:custDataLst>
                <p:tags r:id="rId4"/>
              </p:custDataLst>
            </p:nvPr>
          </p:nvSpPr>
          <p:spPr bwMode="auto">
            <a:xfrm>
              <a:off x="7140576" y="4775200"/>
              <a:ext cx="566738" cy="873125"/>
            </a:xfrm>
            <a:custGeom>
              <a:avLst/>
              <a:gdLst>
                <a:gd name="T0" fmla="*/ 1 w 35"/>
                <a:gd name="T1" fmla="*/ 14 h 54"/>
                <a:gd name="T2" fmla="*/ 2 w 35"/>
                <a:gd name="T3" fmla="*/ 19 h 54"/>
                <a:gd name="T4" fmla="*/ 2 w 35"/>
                <a:gd name="T5" fmla="*/ 37 h 54"/>
                <a:gd name="T6" fmla="*/ 6 w 35"/>
                <a:gd name="T7" fmla="*/ 45 h 54"/>
                <a:gd name="T8" fmla="*/ 9 w 35"/>
                <a:gd name="T9" fmla="*/ 50 h 54"/>
                <a:gd name="T10" fmla="*/ 8 w 35"/>
                <a:gd name="T11" fmla="*/ 52 h 54"/>
                <a:gd name="T12" fmla="*/ 13 w 35"/>
                <a:gd name="T13" fmla="*/ 54 h 54"/>
                <a:gd name="T14" fmla="*/ 29 w 35"/>
                <a:gd name="T15" fmla="*/ 44 h 54"/>
                <a:gd name="T16" fmla="*/ 29 w 35"/>
                <a:gd name="T17" fmla="*/ 44 h 54"/>
                <a:gd name="T18" fmla="*/ 29 w 35"/>
                <a:gd name="T19" fmla="*/ 43 h 54"/>
                <a:gd name="T20" fmla="*/ 30 w 35"/>
                <a:gd name="T21" fmla="*/ 38 h 54"/>
                <a:gd name="T22" fmla="*/ 34 w 35"/>
                <a:gd name="T23" fmla="*/ 32 h 54"/>
                <a:gd name="T24" fmla="*/ 35 w 35"/>
                <a:gd name="T25" fmla="*/ 14 h 54"/>
                <a:gd name="T26" fmla="*/ 18 w 35"/>
                <a:gd name="T27" fmla="*/ 1 h 54"/>
                <a:gd name="T28" fmla="*/ 6 w 35"/>
                <a:gd name="T29" fmla="*/ 3 h 54"/>
                <a:gd name="T30" fmla="*/ 1 w 35"/>
                <a:gd name="T31" fmla="*/ 7 h 54"/>
                <a:gd name="T32" fmla="*/ 1 w 35"/>
                <a:gd name="T33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54">
                  <a:moveTo>
                    <a:pt x="1" y="14"/>
                  </a:moveTo>
                  <a:cubicBezTo>
                    <a:pt x="1" y="16"/>
                    <a:pt x="1" y="18"/>
                    <a:pt x="2" y="19"/>
                  </a:cubicBezTo>
                  <a:cubicBezTo>
                    <a:pt x="2" y="23"/>
                    <a:pt x="2" y="35"/>
                    <a:pt x="2" y="37"/>
                  </a:cubicBezTo>
                  <a:cubicBezTo>
                    <a:pt x="3" y="40"/>
                    <a:pt x="4" y="44"/>
                    <a:pt x="6" y="45"/>
                  </a:cubicBezTo>
                  <a:cubicBezTo>
                    <a:pt x="9" y="47"/>
                    <a:pt x="9" y="48"/>
                    <a:pt x="9" y="50"/>
                  </a:cubicBezTo>
                  <a:cubicBezTo>
                    <a:pt x="9" y="51"/>
                    <a:pt x="9" y="52"/>
                    <a:pt x="8" y="52"/>
                  </a:cubicBezTo>
                  <a:cubicBezTo>
                    <a:pt x="10" y="53"/>
                    <a:pt x="12" y="54"/>
                    <a:pt x="13" y="54"/>
                  </a:cubicBezTo>
                  <a:cubicBezTo>
                    <a:pt x="17" y="54"/>
                    <a:pt x="26" y="47"/>
                    <a:pt x="29" y="44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0"/>
                    <a:pt x="30" y="38"/>
                    <a:pt x="30" y="38"/>
                  </a:cubicBezTo>
                  <a:cubicBezTo>
                    <a:pt x="30" y="38"/>
                    <a:pt x="33" y="35"/>
                    <a:pt x="34" y="32"/>
                  </a:cubicBezTo>
                  <a:cubicBezTo>
                    <a:pt x="35" y="28"/>
                    <a:pt x="35" y="20"/>
                    <a:pt x="35" y="14"/>
                  </a:cubicBezTo>
                  <a:cubicBezTo>
                    <a:pt x="34" y="8"/>
                    <a:pt x="28" y="1"/>
                    <a:pt x="18" y="1"/>
                  </a:cubicBezTo>
                  <a:cubicBezTo>
                    <a:pt x="14" y="0"/>
                    <a:pt x="10" y="1"/>
                    <a:pt x="6" y="3"/>
                  </a:cubicBezTo>
                  <a:cubicBezTo>
                    <a:pt x="5" y="4"/>
                    <a:pt x="2" y="6"/>
                    <a:pt x="1" y="7"/>
                  </a:cubicBezTo>
                  <a:cubicBezTo>
                    <a:pt x="0" y="9"/>
                    <a:pt x="0" y="12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21" name="Freeform 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382820" y="2689868"/>
            <a:ext cx="1517089" cy="3472916"/>
          </a:xfrm>
          <a:custGeom>
            <a:avLst/>
            <a:gdLst>
              <a:gd name="T0" fmla="*/ 33 w 149"/>
              <a:gd name="T1" fmla="*/ 255 h 341"/>
              <a:gd name="T2" fmla="*/ 38 w 149"/>
              <a:gd name="T3" fmla="*/ 302 h 341"/>
              <a:gd name="T4" fmla="*/ 39 w 149"/>
              <a:gd name="T5" fmla="*/ 319 h 341"/>
              <a:gd name="T6" fmla="*/ 44 w 149"/>
              <a:gd name="T7" fmla="*/ 334 h 341"/>
              <a:gd name="T8" fmla="*/ 67 w 149"/>
              <a:gd name="T9" fmla="*/ 334 h 341"/>
              <a:gd name="T10" fmla="*/ 61 w 149"/>
              <a:gd name="T11" fmla="*/ 324 h 341"/>
              <a:gd name="T12" fmla="*/ 60 w 149"/>
              <a:gd name="T13" fmla="*/ 301 h 341"/>
              <a:gd name="T14" fmla="*/ 57 w 149"/>
              <a:gd name="T15" fmla="*/ 280 h 341"/>
              <a:gd name="T16" fmla="*/ 67 w 149"/>
              <a:gd name="T17" fmla="*/ 257 h 341"/>
              <a:gd name="T18" fmla="*/ 75 w 149"/>
              <a:gd name="T19" fmla="*/ 271 h 341"/>
              <a:gd name="T20" fmla="*/ 83 w 149"/>
              <a:gd name="T21" fmla="*/ 301 h 341"/>
              <a:gd name="T22" fmla="*/ 91 w 149"/>
              <a:gd name="T23" fmla="*/ 324 h 341"/>
              <a:gd name="T24" fmla="*/ 107 w 149"/>
              <a:gd name="T25" fmla="*/ 334 h 341"/>
              <a:gd name="T26" fmla="*/ 127 w 149"/>
              <a:gd name="T27" fmla="*/ 335 h 341"/>
              <a:gd name="T28" fmla="*/ 135 w 149"/>
              <a:gd name="T29" fmla="*/ 326 h 341"/>
              <a:gd name="T30" fmla="*/ 115 w 149"/>
              <a:gd name="T31" fmla="*/ 307 h 341"/>
              <a:gd name="T32" fmla="*/ 105 w 149"/>
              <a:gd name="T33" fmla="*/ 282 h 341"/>
              <a:gd name="T34" fmla="*/ 101 w 149"/>
              <a:gd name="T35" fmla="*/ 246 h 341"/>
              <a:gd name="T36" fmla="*/ 101 w 149"/>
              <a:gd name="T37" fmla="*/ 187 h 341"/>
              <a:gd name="T38" fmla="*/ 102 w 149"/>
              <a:gd name="T39" fmla="*/ 154 h 341"/>
              <a:gd name="T40" fmla="*/ 98 w 149"/>
              <a:gd name="T41" fmla="*/ 122 h 341"/>
              <a:gd name="T42" fmla="*/ 88 w 149"/>
              <a:gd name="T43" fmla="*/ 66 h 341"/>
              <a:gd name="T44" fmla="*/ 72 w 149"/>
              <a:gd name="T45" fmla="*/ 48 h 341"/>
              <a:gd name="T46" fmla="*/ 80 w 149"/>
              <a:gd name="T47" fmla="*/ 30 h 341"/>
              <a:gd name="T48" fmla="*/ 80 w 149"/>
              <a:gd name="T49" fmla="*/ 13 h 341"/>
              <a:gd name="T50" fmla="*/ 58 w 149"/>
              <a:gd name="T51" fmla="*/ 3 h 341"/>
              <a:gd name="T52" fmla="*/ 46 w 149"/>
              <a:gd name="T53" fmla="*/ 23 h 341"/>
              <a:gd name="T54" fmla="*/ 49 w 149"/>
              <a:gd name="T55" fmla="*/ 35 h 341"/>
              <a:gd name="T56" fmla="*/ 50 w 149"/>
              <a:gd name="T57" fmla="*/ 44 h 341"/>
              <a:gd name="T58" fmla="*/ 42 w 149"/>
              <a:gd name="T59" fmla="*/ 54 h 341"/>
              <a:gd name="T60" fmla="*/ 19 w 149"/>
              <a:gd name="T61" fmla="*/ 71 h 341"/>
              <a:gd name="T62" fmla="*/ 16 w 149"/>
              <a:gd name="T63" fmla="*/ 95 h 341"/>
              <a:gd name="T64" fmla="*/ 19 w 149"/>
              <a:gd name="T65" fmla="*/ 124 h 341"/>
              <a:gd name="T66" fmla="*/ 20 w 149"/>
              <a:gd name="T67" fmla="*/ 151 h 341"/>
              <a:gd name="T68" fmla="*/ 26 w 149"/>
              <a:gd name="T69" fmla="*/ 188 h 341"/>
              <a:gd name="T70" fmla="*/ 25 w 149"/>
              <a:gd name="T71" fmla="*/ 197 h 341"/>
              <a:gd name="T72" fmla="*/ 3 w 149"/>
              <a:gd name="T73" fmla="*/ 198 h 341"/>
              <a:gd name="T74" fmla="*/ 1 w 149"/>
              <a:gd name="T75" fmla="*/ 251 h 341"/>
              <a:gd name="T76" fmla="*/ 50 w 149"/>
              <a:gd name="T77" fmla="*/ 54 h 341"/>
              <a:gd name="T78" fmla="*/ 78 w 149"/>
              <a:gd name="T79" fmla="*/ 86 h 341"/>
              <a:gd name="T80" fmla="*/ 92 w 149"/>
              <a:gd name="T81" fmla="*/ 163 h 341"/>
              <a:gd name="T82" fmla="*/ 65 w 149"/>
              <a:gd name="T83" fmla="*/ 73 h 341"/>
              <a:gd name="T84" fmla="*/ 50 w 149"/>
              <a:gd name="T85" fmla="*/ 17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49" h="341">
                <a:moveTo>
                  <a:pt x="1" y="251"/>
                </a:moveTo>
                <a:cubicBezTo>
                  <a:pt x="1" y="253"/>
                  <a:pt x="2" y="253"/>
                  <a:pt x="4" y="253"/>
                </a:cubicBezTo>
                <a:cubicBezTo>
                  <a:pt x="5" y="253"/>
                  <a:pt x="33" y="255"/>
                  <a:pt x="33" y="255"/>
                </a:cubicBezTo>
                <a:cubicBezTo>
                  <a:pt x="33" y="255"/>
                  <a:pt x="33" y="262"/>
                  <a:pt x="33" y="265"/>
                </a:cubicBezTo>
                <a:cubicBezTo>
                  <a:pt x="33" y="267"/>
                  <a:pt x="33" y="289"/>
                  <a:pt x="35" y="292"/>
                </a:cubicBezTo>
                <a:cubicBezTo>
                  <a:pt x="37" y="295"/>
                  <a:pt x="35" y="300"/>
                  <a:pt x="38" y="302"/>
                </a:cubicBezTo>
                <a:cubicBezTo>
                  <a:pt x="41" y="303"/>
                  <a:pt x="39" y="307"/>
                  <a:pt x="38" y="307"/>
                </a:cubicBezTo>
                <a:cubicBezTo>
                  <a:pt x="38" y="308"/>
                  <a:pt x="38" y="310"/>
                  <a:pt x="38" y="311"/>
                </a:cubicBezTo>
                <a:cubicBezTo>
                  <a:pt x="37" y="312"/>
                  <a:pt x="39" y="319"/>
                  <a:pt x="39" y="319"/>
                </a:cubicBezTo>
                <a:cubicBezTo>
                  <a:pt x="39" y="327"/>
                  <a:pt x="39" y="327"/>
                  <a:pt x="39" y="327"/>
                </a:cubicBezTo>
                <a:cubicBezTo>
                  <a:pt x="42" y="330"/>
                  <a:pt x="42" y="330"/>
                  <a:pt x="42" y="330"/>
                </a:cubicBezTo>
                <a:cubicBezTo>
                  <a:pt x="42" y="330"/>
                  <a:pt x="44" y="334"/>
                  <a:pt x="44" y="334"/>
                </a:cubicBezTo>
                <a:cubicBezTo>
                  <a:pt x="44" y="335"/>
                  <a:pt x="53" y="341"/>
                  <a:pt x="59" y="340"/>
                </a:cubicBezTo>
                <a:cubicBezTo>
                  <a:pt x="59" y="340"/>
                  <a:pt x="66" y="341"/>
                  <a:pt x="67" y="340"/>
                </a:cubicBezTo>
                <a:cubicBezTo>
                  <a:pt x="68" y="340"/>
                  <a:pt x="68" y="335"/>
                  <a:pt x="67" y="334"/>
                </a:cubicBezTo>
                <a:cubicBezTo>
                  <a:pt x="65" y="334"/>
                  <a:pt x="65" y="333"/>
                  <a:pt x="65" y="333"/>
                </a:cubicBezTo>
                <a:cubicBezTo>
                  <a:pt x="65" y="333"/>
                  <a:pt x="66" y="328"/>
                  <a:pt x="65" y="328"/>
                </a:cubicBezTo>
                <a:cubicBezTo>
                  <a:pt x="64" y="328"/>
                  <a:pt x="62" y="324"/>
                  <a:pt x="61" y="324"/>
                </a:cubicBezTo>
                <a:cubicBezTo>
                  <a:pt x="61" y="323"/>
                  <a:pt x="58" y="319"/>
                  <a:pt x="59" y="319"/>
                </a:cubicBezTo>
                <a:cubicBezTo>
                  <a:pt x="59" y="318"/>
                  <a:pt x="63" y="308"/>
                  <a:pt x="62" y="307"/>
                </a:cubicBezTo>
                <a:cubicBezTo>
                  <a:pt x="62" y="306"/>
                  <a:pt x="61" y="301"/>
                  <a:pt x="60" y="301"/>
                </a:cubicBezTo>
                <a:cubicBezTo>
                  <a:pt x="59" y="301"/>
                  <a:pt x="55" y="292"/>
                  <a:pt x="55" y="292"/>
                </a:cubicBezTo>
                <a:cubicBezTo>
                  <a:pt x="55" y="291"/>
                  <a:pt x="57" y="285"/>
                  <a:pt x="57" y="285"/>
                </a:cubicBezTo>
                <a:cubicBezTo>
                  <a:pt x="57" y="285"/>
                  <a:pt x="58" y="280"/>
                  <a:pt x="57" y="280"/>
                </a:cubicBezTo>
                <a:cubicBezTo>
                  <a:pt x="56" y="280"/>
                  <a:pt x="54" y="276"/>
                  <a:pt x="54" y="275"/>
                </a:cubicBezTo>
                <a:cubicBezTo>
                  <a:pt x="54" y="274"/>
                  <a:pt x="58" y="258"/>
                  <a:pt x="58" y="258"/>
                </a:cubicBezTo>
                <a:cubicBezTo>
                  <a:pt x="58" y="258"/>
                  <a:pt x="66" y="257"/>
                  <a:pt x="67" y="257"/>
                </a:cubicBezTo>
                <a:cubicBezTo>
                  <a:pt x="68" y="257"/>
                  <a:pt x="69" y="255"/>
                  <a:pt x="70" y="255"/>
                </a:cubicBezTo>
                <a:cubicBezTo>
                  <a:pt x="72" y="255"/>
                  <a:pt x="72" y="260"/>
                  <a:pt x="72" y="261"/>
                </a:cubicBezTo>
                <a:cubicBezTo>
                  <a:pt x="72" y="262"/>
                  <a:pt x="74" y="270"/>
                  <a:pt x="75" y="271"/>
                </a:cubicBezTo>
                <a:cubicBezTo>
                  <a:pt x="75" y="271"/>
                  <a:pt x="77" y="281"/>
                  <a:pt x="77" y="282"/>
                </a:cubicBezTo>
                <a:cubicBezTo>
                  <a:pt x="77" y="284"/>
                  <a:pt x="80" y="291"/>
                  <a:pt x="80" y="292"/>
                </a:cubicBezTo>
                <a:cubicBezTo>
                  <a:pt x="80" y="293"/>
                  <a:pt x="82" y="300"/>
                  <a:pt x="83" y="301"/>
                </a:cubicBezTo>
                <a:cubicBezTo>
                  <a:pt x="84" y="302"/>
                  <a:pt x="87" y="307"/>
                  <a:pt x="87" y="309"/>
                </a:cubicBezTo>
                <a:cubicBezTo>
                  <a:pt x="87" y="312"/>
                  <a:pt x="91" y="317"/>
                  <a:pt x="90" y="318"/>
                </a:cubicBezTo>
                <a:cubicBezTo>
                  <a:pt x="90" y="319"/>
                  <a:pt x="91" y="324"/>
                  <a:pt x="91" y="324"/>
                </a:cubicBezTo>
                <a:cubicBezTo>
                  <a:pt x="91" y="325"/>
                  <a:pt x="93" y="325"/>
                  <a:pt x="93" y="325"/>
                </a:cubicBezTo>
                <a:cubicBezTo>
                  <a:pt x="93" y="325"/>
                  <a:pt x="92" y="331"/>
                  <a:pt x="92" y="331"/>
                </a:cubicBezTo>
                <a:cubicBezTo>
                  <a:pt x="92" y="332"/>
                  <a:pt x="98" y="335"/>
                  <a:pt x="107" y="334"/>
                </a:cubicBezTo>
                <a:cubicBezTo>
                  <a:pt x="107" y="332"/>
                  <a:pt x="107" y="332"/>
                  <a:pt x="107" y="332"/>
                </a:cubicBezTo>
                <a:cubicBezTo>
                  <a:pt x="107" y="332"/>
                  <a:pt x="112" y="331"/>
                  <a:pt x="114" y="333"/>
                </a:cubicBezTo>
                <a:cubicBezTo>
                  <a:pt x="115" y="334"/>
                  <a:pt x="124" y="336"/>
                  <a:pt x="127" y="335"/>
                </a:cubicBezTo>
                <a:cubicBezTo>
                  <a:pt x="130" y="335"/>
                  <a:pt x="137" y="337"/>
                  <a:pt x="149" y="330"/>
                </a:cubicBezTo>
                <a:cubicBezTo>
                  <a:pt x="149" y="330"/>
                  <a:pt x="148" y="327"/>
                  <a:pt x="147" y="327"/>
                </a:cubicBezTo>
                <a:cubicBezTo>
                  <a:pt x="146" y="327"/>
                  <a:pt x="137" y="327"/>
                  <a:pt x="135" y="326"/>
                </a:cubicBezTo>
                <a:cubicBezTo>
                  <a:pt x="132" y="326"/>
                  <a:pt x="126" y="321"/>
                  <a:pt x="125" y="321"/>
                </a:cubicBezTo>
                <a:cubicBezTo>
                  <a:pt x="125" y="321"/>
                  <a:pt x="121" y="315"/>
                  <a:pt x="120" y="316"/>
                </a:cubicBezTo>
                <a:cubicBezTo>
                  <a:pt x="119" y="316"/>
                  <a:pt x="116" y="307"/>
                  <a:pt x="115" y="307"/>
                </a:cubicBezTo>
                <a:cubicBezTo>
                  <a:pt x="114" y="307"/>
                  <a:pt x="115" y="301"/>
                  <a:pt x="114" y="301"/>
                </a:cubicBezTo>
                <a:cubicBezTo>
                  <a:pt x="114" y="301"/>
                  <a:pt x="109" y="300"/>
                  <a:pt x="109" y="299"/>
                </a:cubicBezTo>
                <a:cubicBezTo>
                  <a:pt x="108" y="298"/>
                  <a:pt x="105" y="282"/>
                  <a:pt x="105" y="282"/>
                </a:cubicBezTo>
                <a:cubicBezTo>
                  <a:pt x="105" y="282"/>
                  <a:pt x="108" y="278"/>
                  <a:pt x="103" y="274"/>
                </a:cubicBezTo>
                <a:cubicBezTo>
                  <a:pt x="103" y="274"/>
                  <a:pt x="102" y="258"/>
                  <a:pt x="101" y="257"/>
                </a:cubicBezTo>
                <a:cubicBezTo>
                  <a:pt x="101" y="255"/>
                  <a:pt x="101" y="246"/>
                  <a:pt x="101" y="246"/>
                </a:cubicBezTo>
                <a:cubicBezTo>
                  <a:pt x="101" y="246"/>
                  <a:pt x="100" y="220"/>
                  <a:pt x="100" y="220"/>
                </a:cubicBezTo>
                <a:cubicBezTo>
                  <a:pt x="99" y="221"/>
                  <a:pt x="97" y="217"/>
                  <a:pt x="97" y="216"/>
                </a:cubicBezTo>
                <a:cubicBezTo>
                  <a:pt x="97" y="216"/>
                  <a:pt x="102" y="192"/>
                  <a:pt x="101" y="187"/>
                </a:cubicBezTo>
                <a:cubicBezTo>
                  <a:pt x="101" y="187"/>
                  <a:pt x="106" y="178"/>
                  <a:pt x="105" y="177"/>
                </a:cubicBezTo>
                <a:cubicBezTo>
                  <a:pt x="105" y="176"/>
                  <a:pt x="107" y="165"/>
                  <a:pt x="107" y="165"/>
                </a:cubicBezTo>
                <a:cubicBezTo>
                  <a:pt x="107" y="165"/>
                  <a:pt x="104" y="155"/>
                  <a:pt x="102" y="154"/>
                </a:cubicBezTo>
                <a:cubicBezTo>
                  <a:pt x="101" y="153"/>
                  <a:pt x="98" y="146"/>
                  <a:pt x="99" y="144"/>
                </a:cubicBezTo>
                <a:cubicBezTo>
                  <a:pt x="99" y="142"/>
                  <a:pt x="99" y="137"/>
                  <a:pt x="99" y="13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94" y="106"/>
                  <a:pt x="94" y="75"/>
                  <a:pt x="93" y="75"/>
                </a:cubicBezTo>
                <a:cubicBezTo>
                  <a:pt x="92" y="75"/>
                  <a:pt x="90" y="66"/>
                  <a:pt x="88" y="66"/>
                </a:cubicBezTo>
                <a:cubicBezTo>
                  <a:pt x="86" y="66"/>
                  <a:pt x="75" y="57"/>
                  <a:pt x="75" y="57"/>
                </a:cubicBezTo>
                <a:cubicBezTo>
                  <a:pt x="75" y="57"/>
                  <a:pt x="72" y="55"/>
                  <a:pt x="72" y="54"/>
                </a:cubicBezTo>
                <a:cubicBezTo>
                  <a:pt x="72" y="53"/>
                  <a:pt x="72" y="48"/>
                  <a:pt x="72" y="48"/>
                </a:cubicBezTo>
                <a:cubicBezTo>
                  <a:pt x="72" y="48"/>
                  <a:pt x="77" y="42"/>
                  <a:pt x="78" y="39"/>
                </a:cubicBezTo>
                <a:cubicBezTo>
                  <a:pt x="79" y="33"/>
                  <a:pt x="79" y="33"/>
                  <a:pt x="79" y="33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26"/>
                  <a:pt x="80" y="26"/>
                  <a:pt x="80" y="26"/>
                </a:cubicBezTo>
                <a:cubicBezTo>
                  <a:pt x="80" y="23"/>
                  <a:pt x="80" y="23"/>
                  <a:pt x="80" y="23"/>
                </a:cubicBezTo>
                <a:cubicBezTo>
                  <a:pt x="80" y="13"/>
                  <a:pt x="80" y="13"/>
                  <a:pt x="80" y="13"/>
                </a:cubicBezTo>
                <a:cubicBezTo>
                  <a:pt x="80" y="13"/>
                  <a:pt x="79" y="9"/>
                  <a:pt x="78" y="8"/>
                </a:cubicBezTo>
                <a:cubicBezTo>
                  <a:pt x="76" y="7"/>
                  <a:pt x="68" y="0"/>
                  <a:pt x="65" y="1"/>
                </a:cubicBezTo>
                <a:cubicBezTo>
                  <a:pt x="63" y="2"/>
                  <a:pt x="58" y="2"/>
                  <a:pt x="58" y="3"/>
                </a:cubicBezTo>
                <a:cubicBezTo>
                  <a:pt x="58" y="4"/>
                  <a:pt x="49" y="6"/>
                  <a:pt x="49" y="8"/>
                </a:cubicBezTo>
                <a:cubicBezTo>
                  <a:pt x="49" y="11"/>
                  <a:pt x="46" y="17"/>
                  <a:pt x="46" y="18"/>
                </a:cubicBezTo>
                <a:cubicBezTo>
                  <a:pt x="46" y="20"/>
                  <a:pt x="46" y="23"/>
                  <a:pt x="46" y="23"/>
                </a:cubicBezTo>
                <a:cubicBezTo>
                  <a:pt x="47" y="24"/>
                  <a:pt x="47" y="24"/>
                  <a:pt x="47" y="24"/>
                </a:cubicBezTo>
                <a:cubicBezTo>
                  <a:pt x="47" y="24"/>
                  <a:pt x="45" y="29"/>
                  <a:pt x="47" y="32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9"/>
                  <a:pt x="49" y="39"/>
                  <a:pt x="49" y="39"/>
                </a:cubicBezTo>
                <a:cubicBezTo>
                  <a:pt x="49" y="39"/>
                  <a:pt x="49" y="42"/>
                  <a:pt x="50" y="42"/>
                </a:cubicBezTo>
                <a:cubicBezTo>
                  <a:pt x="50" y="42"/>
                  <a:pt x="50" y="43"/>
                  <a:pt x="50" y="44"/>
                </a:cubicBezTo>
                <a:cubicBezTo>
                  <a:pt x="50" y="45"/>
                  <a:pt x="50" y="46"/>
                  <a:pt x="50" y="47"/>
                </a:cubicBezTo>
                <a:cubicBezTo>
                  <a:pt x="50" y="48"/>
                  <a:pt x="45" y="48"/>
                  <a:pt x="45" y="51"/>
                </a:cubicBezTo>
                <a:cubicBezTo>
                  <a:pt x="45" y="53"/>
                  <a:pt x="42" y="54"/>
                  <a:pt x="42" y="54"/>
                </a:cubicBezTo>
                <a:cubicBezTo>
                  <a:pt x="33" y="59"/>
                  <a:pt x="33" y="59"/>
                  <a:pt x="33" y="59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4"/>
                  <a:pt x="19" y="69"/>
                  <a:pt x="19" y="71"/>
                </a:cubicBezTo>
                <a:cubicBezTo>
                  <a:pt x="19" y="73"/>
                  <a:pt x="17" y="80"/>
                  <a:pt x="17" y="81"/>
                </a:cubicBezTo>
                <a:cubicBezTo>
                  <a:pt x="17" y="83"/>
                  <a:pt x="16" y="86"/>
                  <a:pt x="17" y="88"/>
                </a:cubicBezTo>
                <a:cubicBezTo>
                  <a:pt x="17" y="90"/>
                  <a:pt x="16" y="93"/>
                  <a:pt x="16" y="95"/>
                </a:cubicBezTo>
                <a:cubicBezTo>
                  <a:pt x="17" y="96"/>
                  <a:pt x="18" y="102"/>
                  <a:pt x="18" y="102"/>
                </a:cubicBezTo>
                <a:cubicBezTo>
                  <a:pt x="18" y="102"/>
                  <a:pt x="17" y="117"/>
                  <a:pt x="17" y="119"/>
                </a:cubicBezTo>
                <a:cubicBezTo>
                  <a:pt x="18" y="121"/>
                  <a:pt x="20" y="123"/>
                  <a:pt x="19" y="124"/>
                </a:cubicBezTo>
                <a:cubicBezTo>
                  <a:pt x="19" y="125"/>
                  <a:pt x="18" y="130"/>
                  <a:pt x="18" y="130"/>
                </a:cubicBezTo>
                <a:cubicBezTo>
                  <a:pt x="18" y="131"/>
                  <a:pt x="20" y="137"/>
                  <a:pt x="20" y="137"/>
                </a:cubicBezTo>
                <a:cubicBezTo>
                  <a:pt x="20" y="151"/>
                  <a:pt x="20" y="151"/>
                  <a:pt x="20" y="151"/>
                </a:cubicBezTo>
                <a:cubicBezTo>
                  <a:pt x="20" y="151"/>
                  <a:pt x="24" y="168"/>
                  <a:pt x="24" y="172"/>
                </a:cubicBezTo>
                <a:cubicBezTo>
                  <a:pt x="24" y="175"/>
                  <a:pt x="27" y="185"/>
                  <a:pt x="27" y="185"/>
                </a:cubicBezTo>
                <a:cubicBezTo>
                  <a:pt x="27" y="185"/>
                  <a:pt x="26" y="187"/>
                  <a:pt x="26" y="188"/>
                </a:cubicBezTo>
                <a:cubicBezTo>
                  <a:pt x="26" y="188"/>
                  <a:pt x="28" y="189"/>
                  <a:pt x="28" y="189"/>
                </a:cubicBezTo>
                <a:cubicBezTo>
                  <a:pt x="29" y="193"/>
                  <a:pt x="29" y="193"/>
                  <a:pt x="29" y="193"/>
                </a:cubicBezTo>
                <a:cubicBezTo>
                  <a:pt x="29" y="193"/>
                  <a:pt x="25" y="196"/>
                  <a:pt x="25" y="197"/>
                </a:cubicBezTo>
                <a:cubicBezTo>
                  <a:pt x="25" y="197"/>
                  <a:pt x="22" y="198"/>
                  <a:pt x="22" y="198"/>
                </a:cubicBezTo>
                <a:cubicBezTo>
                  <a:pt x="18" y="198"/>
                  <a:pt x="18" y="198"/>
                  <a:pt x="18" y="198"/>
                </a:cubicBezTo>
                <a:cubicBezTo>
                  <a:pt x="3" y="198"/>
                  <a:pt x="3" y="198"/>
                  <a:pt x="3" y="198"/>
                </a:cubicBezTo>
                <a:cubicBezTo>
                  <a:pt x="3" y="198"/>
                  <a:pt x="1" y="221"/>
                  <a:pt x="2" y="224"/>
                </a:cubicBezTo>
                <a:cubicBezTo>
                  <a:pt x="3" y="227"/>
                  <a:pt x="2" y="227"/>
                  <a:pt x="2" y="227"/>
                </a:cubicBezTo>
                <a:cubicBezTo>
                  <a:pt x="2" y="227"/>
                  <a:pt x="0" y="249"/>
                  <a:pt x="1" y="251"/>
                </a:cubicBezTo>
                <a:close/>
                <a:moveTo>
                  <a:pt x="70" y="138"/>
                </a:moveTo>
                <a:cubicBezTo>
                  <a:pt x="70" y="87"/>
                  <a:pt x="54" y="63"/>
                  <a:pt x="54" y="63"/>
                </a:cubicBezTo>
                <a:cubicBezTo>
                  <a:pt x="50" y="54"/>
                  <a:pt x="50" y="54"/>
                  <a:pt x="50" y="54"/>
                </a:cubicBezTo>
                <a:cubicBezTo>
                  <a:pt x="61" y="66"/>
                  <a:pt x="61" y="66"/>
                  <a:pt x="61" y="66"/>
                </a:cubicBezTo>
                <a:cubicBezTo>
                  <a:pt x="64" y="72"/>
                  <a:pt x="69" y="68"/>
                  <a:pt x="69" y="68"/>
                </a:cubicBezTo>
                <a:cubicBezTo>
                  <a:pt x="69" y="68"/>
                  <a:pt x="69" y="68"/>
                  <a:pt x="78" y="86"/>
                </a:cubicBezTo>
                <a:cubicBezTo>
                  <a:pt x="86" y="105"/>
                  <a:pt x="96" y="165"/>
                  <a:pt x="96" y="165"/>
                </a:cubicBezTo>
                <a:cubicBezTo>
                  <a:pt x="92" y="166"/>
                  <a:pt x="92" y="166"/>
                  <a:pt x="92" y="166"/>
                </a:cubicBezTo>
                <a:cubicBezTo>
                  <a:pt x="92" y="166"/>
                  <a:pt x="91" y="173"/>
                  <a:pt x="92" y="163"/>
                </a:cubicBezTo>
                <a:cubicBezTo>
                  <a:pt x="93" y="153"/>
                  <a:pt x="71" y="83"/>
                  <a:pt x="73" y="82"/>
                </a:cubicBezTo>
                <a:cubicBezTo>
                  <a:pt x="75" y="82"/>
                  <a:pt x="71" y="74"/>
                  <a:pt x="71" y="74"/>
                </a:cubicBezTo>
                <a:cubicBezTo>
                  <a:pt x="65" y="73"/>
                  <a:pt x="65" y="73"/>
                  <a:pt x="65" y="73"/>
                </a:cubicBezTo>
                <a:cubicBezTo>
                  <a:pt x="65" y="73"/>
                  <a:pt x="58" y="72"/>
                  <a:pt x="67" y="82"/>
                </a:cubicBezTo>
                <a:cubicBezTo>
                  <a:pt x="76" y="93"/>
                  <a:pt x="78" y="171"/>
                  <a:pt x="78" y="171"/>
                </a:cubicBezTo>
                <a:cubicBezTo>
                  <a:pt x="50" y="171"/>
                  <a:pt x="50" y="171"/>
                  <a:pt x="50" y="171"/>
                </a:cubicBezTo>
                <a:cubicBezTo>
                  <a:pt x="50" y="171"/>
                  <a:pt x="72" y="150"/>
                  <a:pt x="70" y="138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22" name="Freeform 11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409462" y="2596941"/>
            <a:ext cx="1160567" cy="3670509"/>
          </a:xfrm>
          <a:custGeom>
            <a:avLst/>
            <a:gdLst>
              <a:gd name="T0" fmla="*/ 16 w 111"/>
              <a:gd name="T1" fmla="*/ 182 h 351"/>
              <a:gd name="T2" fmla="*/ 14 w 111"/>
              <a:gd name="T3" fmla="*/ 246 h 351"/>
              <a:gd name="T4" fmla="*/ 8 w 111"/>
              <a:gd name="T5" fmla="*/ 308 h 351"/>
              <a:gd name="T6" fmla="*/ 10 w 111"/>
              <a:gd name="T7" fmla="*/ 328 h 351"/>
              <a:gd name="T8" fmla="*/ 24 w 111"/>
              <a:gd name="T9" fmla="*/ 348 h 351"/>
              <a:gd name="T10" fmla="*/ 34 w 111"/>
              <a:gd name="T11" fmla="*/ 323 h 351"/>
              <a:gd name="T12" fmla="*/ 37 w 111"/>
              <a:gd name="T13" fmla="*/ 255 h 351"/>
              <a:gd name="T14" fmla="*/ 56 w 111"/>
              <a:gd name="T15" fmla="*/ 192 h 351"/>
              <a:gd name="T16" fmla="*/ 67 w 111"/>
              <a:gd name="T17" fmla="*/ 261 h 351"/>
              <a:gd name="T18" fmla="*/ 71 w 111"/>
              <a:gd name="T19" fmla="*/ 311 h 351"/>
              <a:gd name="T20" fmla="*/ 70 w 111"/>
              <a:gd name="T21" fmla="*/ 333 h 351"/>
              <a:gd name="T22" fmla="*/ 87 w 111"/>
              <a:gd name="T23" fmla="*/ 342 h 351"/>
              <a:gd name="T24" fmla="*/ 104 w 111"/>
              <a:gd name="T25" fmla="*/ 336 h 351"/>
              <a:gd name="T26" fmla="*/ 89 w 111"/>
              <a:gd name="T27" fmla="*/ 311 h 351"/>
              <a:gd name="T28" fmla="*/ 90 w 111"/>
              <a:gd name="T29" fmla="*/ 268 h 351"/>
              <a:gd name="T30" fmla="*/ 95 w 111"/>
              <a:gd name="T31" fmla="*/ 181 h 351"/>
              <a:gd name="T32" fmla="*/ 85 w 111"/>
              <a:gd name="T33" fmla="*/ 117 h 351"/>
              <a:gd name="T34" fmla="*/ 100 w 111"/>
              <a:gd name="T35" fmla="*/ 98 h 351"/>
              <a:gd name="T36" fmla="*/ 92 w 111"/>
              <a:gd name="T37" fmla="*/ 60 h 351"/>
              <a:gd name="T38" fmla="*/ 62 w 111"/>
              <a:gd name="T39" fmla="*/ 42 h 351"/>
              <a:gd name="T40" fmla="*/ 69 w 111"/>
              <a:gd name="T41" fmla="*/ 27 h 351"/>
              <a:gd name="T42" fmla="*/ 74 w 111"/>
              <a:gd name="T43" fmla="*/ 11 h 351"/>
              <a:gd name="T44" fmla="*/ 53 w 111"/>
              <a:gd name="T45" fmla="*/ 2 h 351"/>
              <a:gd name="T46" fmla="*/ 41 w 111"/>
              <a:gd name="T47" fmla="*/ 18 h 351"/>
              <a:gd name="T48" fmla="*/ 39 w 111"/>
              <a:gd name="T49" fmla="*/ 37 h 351"/>
              <a:gd name="T50" fmla="*/ 61 w 111"/>
              <a:gd name="T51" fmla="*/ 44 h 351"/>
              <a:gd name="T52" fmla="*/ 57 w 111"/>
              <a:gd name="T53" fmla="*/ 53 h 351"/>
              <a:gd name="T54" fmla="*/ 48 w 111"/>
              <a:gd name="T55" fmla="*/ 53 h 351"/>
              <a:gd name="T56" fmla="*/ 53 w 111"/>
              <a:gd name="T57" fmla="*/ 71 h 351"/>
              <a:gd name="T58" fmla="*/ 36 w 111"/>
              <a:gd name="T59" fmla="*/ 43 h 351"/>
              <a:gd name="T60" fmla="*/ 5 w 111"/>
              <a:gd name="T61" fmla="*/ 67 h 351"/>
              <a:gd name="T62" fmla="*/ 16 w 111"/>
              <a:gd name="T63" fmla="*/ 112 h 351"/>
              <a:gd name="T64" fmla="*/ 40 w 111"/>
              <a:gd name="T65" fmla="*/ 95 h 351"/>
              <a:gd name="T66" fmla="*/ 49 w 111"/>
              <a:gd name="T67" fmla="*/ 86 h 351"/>
              <a:gd name="T68" fmla="*/ 40 w 111"/>
              <a:gd name="T69" fmla="*/ 9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1" h="351">
                <a:moveTo>
                  <a:pt x="3" y="177"/>
                </a:moveTo>
                <a:cubicBezTo>
                  <a:pt x="5" y="180"/>
                  <a:pt x="16" y="182"/>
                  <a:pt x="16" y="182"/>
                </a:cubicBezTo>
                <a:cubicBezTo>
                  <a:pt x="16" y="182"/>
                  <a:pt x="16" y="224"/>
                  <a:pt x="16" y="225"/>
                </a:cubicBezTo>
                <a:cubicBezTo>
                  <a:pt x="15" y="227"/>
                  <a:pt x="17" y="238"/>
                  <a:pt x="14" y="246"/>
                </a:cubicBezTo>
                <a:cubicBezTo>
                  <a:pt x="11" y="254"/>
                  <a:pt x="7" y="296"/>
                  <a:pt x="7" y="296"/>
                </a:cubicBezTo>
                <a:cubicBezTo>
                  <a:pt x="7" y="296"/>
                  <a:pt x="7" y="306"/>
                  <a:pt x="8" y="308"/>
                </a:cubicBezTo>
                <a:cubicBezTo>
                  <a:pt x="10" y="311"/>
                  <a:pt x="10" y="315"/>
                  <a:pt x="8" y="317"/>
                </a:cubicBezTo>
                <a:cubicBezTo>
                  <a:pt x="5" y="319"/>
                  <a:pt x="10" y="328"/>
                  <a:pt x="10" y="328"/>
                </a:cubicBezTo>
                <a:cubicBezTo>
                  <a:pt x="10" y="328"/>
                  <a:pt x="1" y="346"/>
                  <a:pt x="6" y="348"/>
                </a:cubicBezTo>
                <a:cubicBezTo>
                  <a:pt x="11" y="351"/>
                  <a:pt x="20" y="351"/>
                  <a:pt x="24" y="348"/>
                </a:cubicBezTo>
                <a:cubicBezTo>
                  <a:pt x="26" y="345"/>
                  <a:pt x="25" y="329"/>
                  <a:pt x="25" y="329"/>
                </a:cubicBezTo>
                <a:cubicBezTo>
                  <a:pt x="25" y="329"/>
                  <a:pt x="33" y="326"/>
                  <a:pt x="34" y="323"/>
                </a:cubicBezTo>
                <a:cubicBezTo>
                  <a:pt x="35" y="321"/>
                  <a:pt x="37" y="318"/>
                  <a:pt x="32" y="307"/>
                </a:cubicBezTo>
                <a:cubicBezTo>
                  <a:pt x="28" y="291"/>
                  <a:pt x="37" y="255"/>
                  <a:pt x="37" y="255"/>
                </a:cubicBezTo>
                <a:cubicBezTo>
                  <a:pt x="37" y="255"/>
                  <a:pt x="47" y="217"/>
                  <a:pt x="48" y="217"/>
                </a:cubicBezTo>
                <a:cubicBezTo>
                  <a:pt x="50" y="216"/>
                  <a:pt x="56" y="192"/>
                  <a:pt x="56" y="192"/>
                </a:cubicBezTo>
                <a:cubicBezTo>
                  <a:pt x="56" y="192"/>
                  <a:pt x="57" y="194"/>
                  <a:pt x="63" y="223"/>
                </a:cubicBezTo>
                <a:cubicBezTo>
                  <a:pt x="69" y="252"/>
                  <a:pt x="67" y="261"/>
                  <a:pt x="67" y="261"/>
                </a:cubicBezTo>
                <a:cubicBezTo>
                  <a:pt x="68" y="302"/>
                  <a:pt x="68" y="302"/>
                  <a:pt x="68" y="302"/>
                </a:cubicBezTo>
                <a:cubicBezTo>
                  <a:pt x="68" y="302"/>
                  <a:pt x="69" y="310"/>
                  <a:pt x="71" y="311"/>
                </a:cubicBezTo>
                <a:cubicBezTo>
                  <a:pt x="72" y="312"/>
                  <a:pt x="67" y="319"/>
                  <a:pt x="70" y="322"/>
                </a:cubicBezTo>
                <a:cubicBezTo>
                  <a:pt x="71" y="326"/>
                  <a:pt x="70" y="333"/>
                  <a:pt x="70" y="333"/>
                </a:cubicBezTo>
                <a:cubicBezTo>
                  <a:pt x="70" y="333"/>
                  <a:pt x="78" y="338"/>
                  <a:pt x="80" y="336"/>
                </a:cubicBezTo>
                <a:cubicBezTo>
                  <a:pt x="82" y="335"/>
                  <a:pt x="87" y="342"/>
                  <a:pt x="87" y="342"/>
                </a:cubicBezTo>
                <a:cubicBezTo>
                  <a:pt x="87" y="342"/>
                  <a:pt x="106" y="347"/>
                  <a:pt x="108" y="344"/>
                </a:cubicBezTo>
                <a:cubicBezTo>
                  <a:pt x="111" y="341"/>
                  <a:pt x="104" y="336"/>
                  <a:pt x="104" y="336"/>
                </a:cubicBezTo>
                <a:cubicBezTo>
                  <a:pt x="94" y="324"/>
                  <a:pt x="94" y="324"/>
                  <a:pt x="94" y="324"/>
                </a:cubicBezTo>
                <a:cubicBezTo>
                  <a:pt x="94" y="324"/>
                  <a:pt x="101" y="317"/>
                  <a:pt x="89" y="311"/>
                </a:cubicBezTo>
                <a:cubicBezTo>
                  <a:pt x="91" y="292"/>
                  <a:pt x="91" y="292"/>
                  <a:pt x="91" y="292"/>
                </a:cubicBezTo>
                <a:cubicBezTo>
                  <a:pt x="91" y="292"/>
                  <a:pt x="92" y="278"/>
                  <a:pt x="90" y="268"/>
                </a:cubicBezTo>
                <a:cubicBezTo>
                  <a:pt x="88" y="258"/>
                  <a:pt x="95" y="208"/>
                  <a:pt x="95" y="208"/>
                </a:cubicBezTo>
                <a:cubicBezTo>
                  <a:pt x="95" y="208"/>
                  <a:pt x="98" y="185"/>
                  <a:pt x="95" y="181"/>
                </a:cubicBezTo>
                <a:cubicBezTo>
                  <a:pt x="98" y="179"/>
                  <a:pt x="89" y="125"/>
                  <a:pt x="89" y="125"/>
                </a:cubicBezTo>
                <a:cubicBezTo>
                  <a:pt x="85" y="117"/>
                  <a:pt x="85" y="117"/>
                  <a:pt x="85" y="117"/>
                </a:cubicBezTo>
                <a:cubicBezTo>
                  <a:pt x="85" y="117"/>
                  <a:pt x="96" y="116"/>
                  <a:pt x="97" y="110"/>
                </a:cubicBezTo>
                <a:cubicBezTo>
                  <a:pt x="98" y="104"/>
                  <a:pt x="100" y="103"/>
                  <a:pt x="100" y="98"/>
                </a:cubicBezTo>
                <a:cubicBezTo>
                  <a:pt x="99" y="94"/>
                  <a:pt x="97" y="82"/>
                  <a:pt x="96" y="79"/>
                </a:cubicBezTo>
                <a:cubicBezTo>
                  <a:pt x="95" y="75"/>
                  <a:pt x="92" y="60"/>
                  <a:pt x="92" y="60"/>
                </a:cubicBezTo>
                <a:cubicBezTo>
                  <a:pt x="92" y="60"/>
                  <a:pt x="89" y="55"/>
                  <a:pt x="83" y="55"/>
                </a:cubicBezTo>
                <a:cubicBezTo>
                  <a:pt x="78" y="55"/>
                  <a:pt x="63" y="48"/>
                  <a:pt x="62" y="42"/>
                </a:cubicBezTo>
                <a:cubicBezTo>
                  <a:pt x="62" y="42"/>
                  <a:pt x="65" y="39"/>
                  <a:pt x="67" y="34"/>
                </a:cubicBezTo>
                <a:cubicBezTo>
                  <a:pt x="67" y="32"/>
                  <a:pt x="69" y="29"/>
                  <a:pt x="69" y="27"/>
                </a:cubicBezTo>
                <a:cubicBezTo>
                  <a:pt x="74" y="16"/>
                  <a:pt x="74" y="16"/>
                  <a:pt x="74" y="16"/>
                </a:cubicBezTo>
                <a:cubicBezTo>
                  <a:pt x="74" y="11"/>
                  <a:pt x="74" y="11"/>
                  <a:pt x="74" y="11"/>
                </a:cubicBezTo>
                <a:cubicBezTo>
                  <a:pt x="72" y="5"/>
                  <a:pt x="72" y="5"/>
                  <a:pt x="72" y="5"/>
                </a:cubicBezTo>
                <a:cubicBezTo>
                  <a:pt x="67" y="0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45" y="2"/>
                  <a:pt x="41" y="12"/>
                  <a:pt x="41" y="18"/>
                </a:cubicBezTo>
                <a:cubicBezTo>
                  <a:pt x="34" y="18"/>
                  <a:pt x="41" y="30"/>
                  <a:pt x="41" y="30"/>
                </a:cubicBezTo>
                <a:cubicBezTo>
                  <a:pt x="41" y="30"/>
                  <a:pt x="40" y="33"/>
                  <a:pt x="39" y="37"/>
                </a:cubicBezTo>
                <a:cubicBezTo>
                  <a:pt x="40" y="38"/>
                  <a:pt x="43" y="45"/>
                  <a:pt x="50" y="47"/>
                </a:cubicBezTo>
                <a:cubicBezTo>
                  <a:pt x="58" y="50"/>
                  <a:pt x="61" y="44"/>
                  <a:pt x="61" y="44"/>
                </a:cubicBezTo>
                <a:cubicBezTo>
                  <a:pt x="61" y="68"/>
                  <a:pt x="61" y="68"/>
                  <a:pt x="61" y="68"/>
                </a:cubicBezTo>
                <a:cubicBezTo>
                  <a:pt x="61" y="68"/>
                  <a:pt x="56" y="56"/>
                  <a:pt x="57" y="53"/>
                </a:cubicBezTo>
                <a:cubicBezTo>
                  <a:pt x="59" y="50"/>
                  <a:pt x="54" y="50"/>
                  <a:pt x="52" y="50"/>
                </a:cubicBezTo>
                <a:cubicBezTo>
                  <a:pt x="50" y="50"/>
                  <a:pt x="48" y="53"/>
                  <a:pt x="48" y="53"/>
                </a:cubicBezTo>
                <a:cubicBezTo>
                  <a:pt x="53" y="57"/>
                  <a:pt x="53" y="57"/>
                  <a:pt x="53" y="57"/>
                </a:cubicBezTo>
                <a:cubicBezTo>
                  <a:pt x="53" y="57"/>
                  <a:pt x="53" y="74"/>
                  <a:pt x="53" y="71"/>
                </a:cubicBezTo>
                <a:cubicBezTo>
                  <a:pt x="53" y="68"/>
                  <a:pt x="40" y="48"/>
                  <a:pt x="37" y="42"/>
                </a:cubicBezTo>
                <a:cubicBezTo>
                  <a:pt x="37" y="43"/>
                  <a:pt x="36" y="43"/>
                  <a:pt x="36" y="43"/>
                </a:cubicBezTo>
                <a:cubicBezTo>
                  <a:pt x="34" y="46"/>
                  <a:pt x="17" y="49"/>
                  <a:pt x="17" y="49"/>
                </a:cubicBezTo>
                <a:cubicBezTo>
                  <a:pt x="17" y="49"/>
                  <a:pt x="0" y="48"/>
                  <a:pt x="5" y="67"/>
                </a:cubicBezTo>
                <a:cubicBezTo>
                  <a:pt x="7" y="82"/>
                  <a:pt x="9" y="95"/>
                  <a:pt x="9" y="95"/>
                </a:cubicBezTo>
                <a:cubicBezTo>
                  <a:pt x="9" y="95"/>
                  <a:pt x="13" y="112"/>
                  <a:pt x="16" y="112"/>
                </a:cubicBezTo>
                <a:cubicBezTo>
                  <a:pt x="20" y="113"/>
                  <a:pt x="3" y="172"/>
                  <a:pt x="3" y="177"/>
                </a:cubicBezTo>
                <a:close/>
                <a:moveTo>
                  <a:pt x="40" y="95"/>
                </a:moveTo>
                <a:cubicBezTo>
                  <a:pt x="40" y="95"/>
                  <a:pt x="45" y="87"/>
                  <a:pt x="44" y="85"/>
                </a:cubicBezTo>
                <a:cubicBezTo>
                  <a:pt x="47" y="86"/>
                  <a:pt x="49" y="86"/>
                  <a:pt x="49" y="86"/>
                </a:cubicBezTo>
                <a:cubicBezTo>
                  <a:pt x="49" y="99"/>
                  <a:pt x="49" y="99"/>
                  <a:pt x="49" y="99"/>
                </a:cubicBezTo>
                <a:lnTo>
                  <a:pt x="40" y="95"/>
                </a:ln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23" name="Freeform 6"/>
          <p:cNvSpPr/>
          <p:nvPr>
            <p:custDataLst>
              <p:tags r:id="rId7"/>
            </p:custDataLst>
          </p:nvPr>
        </p:nvSpPr>
        <p:spPr bwMode="auto">
          <a:xfrm>
            <a:off x="498614" y="2612545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24" name="Oval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914" y="2717863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25" name="กลุ่ม 141"/>
          <p:cNvGrpSpPr/>
          <p:nvPr>
            <p:custDataLst>
              <p:tags r:id="rId9"/>
            </p:custDataLst>
          </p:nvPr>
        </p:nvGrpSpPr>
        <p:grpSpPr>
          <a:xfrm>
            <a:off x="786361" y="2885925"/>
            <a:ext cx="414236" cy="341414"/>
            <a:chOff x="18196309" y="11572820"/>
            <a:chExt cx="695325" cy="573088"/>
          </a:xfrm>
          <a:solidFill>
            <a:srgbClr val="03364C"/>
          </a:solidFill>
        </p:grpSpPr>
        <p:sp>
          <p:nvSpPr>
            <p:cNvPr id="26" name="Freeform 195"/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18196309" y="11572820"/>
              <a:ext cx="695325" cy="573088"/>
            </a:xfrm>
            <a:custGeom>
              <a:avLst/>
              <a:gdLst>
                <a:gd name="T0" fmla="*/ 67 w 73"/>
                <a:gd name="T1" fmla="*/ 11 h 60"/>
                <a:gd name="T2" fmla="*/ 51 w 73"/>
                <a:gd name="T3" fmla="*/ 11 h 60"/>
                <a:gd name="T4" fmla="*/ 51 w 73"/>
                <a:gd name="T5" fmla="*/ 8 h 60"/>
                <a:gd name="T6" fmla="*/ 43 w 73"/>
                <a:gd name="T7" fmla="*/ 0 h 60"/>
                <a:gd name="T8" fmla="*/ 30 w 73"/>
                <a:gd name="T9" fmla="*/ 0 h 60"/>
                <a:gd name="T10" fmla="*/ 22 w 73"/>
                <a:gd name="T11" fmla="*/ 8 h 60"/>
                <a:gd name="T12" fmla="*/ 22 w 73"/>
                <a:gd name="T13" fmla="*/ 11 h 60"/>
                <a:gd name="T14" fmla="*/ 6 w 73"/>
                <a:gd name="T15" fmla="*/ 11 h 60"/>
                <a:gd name="T16" fmla="*/ 0 w 73"/>
                <a:gd name="T17" fmla="*/ 17 h 60"/>
                <a:gd name="T18" fmla="*/ 0 w 73"/>
                <a:gd name="T19" fmla="*/ 29 h 60"/>
                <a:gd name="T20" fmla="*/ 0 w 73"/>
                <a:gd name="T21" fmla="*/ 54 h 60"/>
                <a:gd name="T22" fmla="*/ 6 w 73"/>
                <a:gd name="T23" fmla="*/ 60 h 60"/>
                <a:gd name="T24" fmla="*/ 67 w 73"/>
                <a:gd name="T25" fmla="*/ 60 h 60"/>
                <a:gd name="T26" fmla="*/ 73 w 73"/>
                <a:gd name="T27" fmla="*/ 54 h 60"/>
                <a:gd name="T28" fmla="*/ 73 w 73"/>
                <a:gd name="T29" fmla="*/ 29 h 60"/>
                <a:gd name="T30" fmla="*/ 73 w 73"/>
                <a:gd name="T31" fmla="*/ 17 h 60"/>
                <a:gd name="T32" fmla="*/ 67 w 73"/>
                <a:gd name="T33" fmla="*/ 11 h 60"/>
                <a:gd name="T34" fmla="*/ 26 w 73"/>
                <a:gd name="T35" fmla="*/ 8 h 60"/>
                <a:gd name="T36" fmla="*/ 30 w 73"/>
                <a:gd name="T37" fmla="*/ 4 h 60"/>
                <a:gd name="T38" fmla="*/ 43 w 73"/>
                <a:gd name="T39" fmla="*/ 4 h 60"/>
                <a:gd name="T40" fmla="*/ 47 w 73"/>
                <a:gd name="T41" fmla="*/ 8 h 60"/>
                <a:gd name="T42" fmla="*/ 47 w 73"/>
                <a:gd name="T43" fmla="*/ 11 h 60"/>
                <a:gd name="T44" fmla="*/ 26 w 73"/>
                <a:gd name="T45" fmla="*/ 11 h 60"/>
                <a:gd name="T46" fmla="*/ 26 w 73"/>
                <a:gd name="T47" fmla="*/ 8 h 60"/>
                <a:gd name="T48" fmla="*/ 70 w 73"/>
                <a:gd name="T49" fmla="*/ 54 h 60"/>
                <a:gd name="T50" fmla="*/ 67 w 73"/>
                <a:gd name="T51" fmla="*/ 56 h 60"/>
                <a:gd name="T52" fmla="*/ 6 w 73"/>
                <a:gd name="T53" fmla="*/ 56 h 60"/>
                <a:gd name="T54" fmla="*/ 3 w 73"/>
                <a:gd name="T55" fmla="*/ 54 h 60"/>
                <a:gd name="T56" fmla="*/ 3 w 73"/>
                <a:gd name="T57" fmla="*/ 31 h 60"/>
                <a:gd name="T58" fmla="*/ 70 w 73"/>
                <a:gd name="T59" fmla="*/ 31 h 60"/>
                <a:gd name="T60" fmla="*/ 70 w 73"/>
                <a:gd name="T61" fmla="*/ 54 h 60"/>
                <a:gd name="T62" fmla="*/ 70 w 73"/>
                <a:gd name="T63" fmla="*/ 27 h 60"/>
                <a:gd name="T64" fmla="*/ 3 w 73"/>
                <a:gd name="T65" fmla="*/ 27 h 60"/>
                <a:gd name="T66" fmla="*/ 3 w 73"/>
                <a:gd name="T67" fmla="*/ 17 h 60"/>
                <a:gd name="T68" fmla="*/ 6 w 73"/>
                <a:gd name="T69" fmla="*/ 14 h 60"/>
                <a:gd name="T70" fmla="*/ 67 w 73"/>
                <a:gd name="T71" fmla="*/ 14 h 60"/>
                <a:gd name="T72" fmla="*/ 70 w 73"/>
                <a:gd name="T73" fmla="*/ 17 h 60"/>
                <a:gd name="T74" fmla="*/ 70 w 73"/>
                <a:gd name="T7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60">
                  <a:moveTo>
                    <a:pt x="67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2" y="4"/>
                    <a:pt x="22" y="8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3"/>
                    <a:pt x="0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3" y="60"/>
                    <a:pt x="6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0" y="60"/>
                    <a:pt x="73" y="57"/>
                    <a:pt x="73" y="54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3"/>
                    <a:pt x="70" y="11"/>
                    <a:pt x="67" y="11"/>
                  </a:cubicBezTo>
                  <a:close/>
                  <a:moveTo>
                    <a:pt x="26" y="8"/>
                  </a:moveTo>
                  <a:cubicBezTo>
                    <a:pt x="26" y="6"/>
                    <a:pt x="28" y="4"/>
                    <a:pt x="3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4"/>
                    <a:pt x="47" y="6"/>
                    <a:pt x="47" y="8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26" y="8"/>
                  </a:lnTo>
                  <a:close/>
                  <a:moveTo>
                    <a:pt x="70" y="54"/>
                  </a:moveTo>
                  <a:cubicBezTo>
                    <a:pt x="70" y="55"/>
                    <a:pt x="68" y="56"/>
                    <a:pt x="67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6"/>
                    <a:pt x="3" y="55"/>
                    <a:pt x="3" y="54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70" y="31"/>
                    <a:pt x="70" y="31"/>
                    <a:pt x="70" y="31"/>
                  </a:cubicBezTo>
                  <a:lnTo>
                    <a:pt x="70" y="54"/>
                  </a:lnTo>
                  <a:close/>
                  <a:moveTo>
                    <a:pt x="70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5"/>
                    <a:pt x="5" y="14"/>
                    <a:pt x="6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4"/>
                    <a:pt x="70" y="15"/>
                    <a:pt x="70" y="17"/>
                  </a:cubicBezTo>
                  <a:lnTo>
                    <a:pt x="7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27" name="Oval 19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8339184" y="11945883"/>
              <a:ext cx="5715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28" name="Oval 19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8701134" y="11945883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29" name="Freeform 6"/>
          <p:cNvSpPr/>
          <p:nvPr>
            <p:custDataLst>
              <p:tags r:id="rId13"/>
            </p:custDataLst>
          </p:nvPr>
        </p:nvSpPr>
        <p:spPr bwMode="auto">
          <a:xfrm>
            <a:off x="7745166" y="2688745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30" name="Oval 1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59466" y="2794063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31" name="กลุ่ม 150"/>
          <p:cNvGrpSpPr/>
          <p:nvPr>
            <p:custDataLst>
              <p:tags r:id="rId15"/>
            </p:custDataLst>
          </p:nvPr>
        </p:nvGrpSpPr>
        <p:grpSpPr>
          <a:xfrm>
            <a:off x="8088909" y="2976793"/>
            <a:ext cx="312096" cy="340468"/>
            <a:chOff x="16724313" y="7705725"/>
            <a:chExt cx="523875" cy="571500"/>
          </a:xfrm>
          <a:solidFill>
            <a:srgbClr val="03364C"/>
          </a:solidFill>
        </p:grpSpPr>
        <p:sp>
          <p:nvSpPr>
            <p:cNvPr id="32" name="Freeform 152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6724313" y="7705725"/>
              <a:ext cx="523875" cy="171450"/>
            </a:xfrm>
            <a:custGeom>
              <a:avLst/>
              <a:gdLst>
                <a:gd name="T0" fmla="*/ 49 w 55"/>
                <a:gd name="T1" fmla="*/ 0 h 18"/>
                <a:gd name="T2" fmla="*/ 5 w 55"/>
                <a:gd name="T3" fmla="*/ 0 h 18"/>
                <a:gd name="T4" fmla="*/ 0 w 55"/>
                <a:gd name="T5" fmla="*/ 6 h 18"/>
                <a:gd name="T6" fmla="*/ 0 w 55"/>
                <a:gd name="T7" fmla="*/ 13 h 18"/>
                <a:gd name="T8" fmla="*/ 5 w 55"/>
                <a:gd name="T9" fmla="*/ 18 h 18"/>
                <a:gd name="T10" fmla="*/ 49 w 55"/>
                <a:gd name="T11" fmla="*/ 18 h 18"/>
                <a:gd name="T12" fmla="*/ 55 w 55"/>
                <a:gd name="T13" fmla="*/ 13 h 18"/>
                <a:gd name="T14" fmla="*/ 55 w 55"/>
                <a:gd name="T15" fmla="*/ 6 h 18"/>
                <a:gd name="T16" fmla="*/ 49 w 55"/>
                <a:gd name="T17" fmla="*/ 0 h 18"/>
                <a:gd name="T18" fmla="*/ 31 w 55"/>
                <a:gd name="T19" fmla="*/ 16 h 18"/>
                <a:gd name="T20" fmla="*/ 5 w 55"/>
                <a:gd name="T21" fmla="*/ 16 h 18"/>
                <a:gd name="T22" fmla="*/ 2 w 55"/>
                <a:gd name="T23" fmla="*/ 13 h 18"/>
                <a:gd name="T24" fmla="*/ 2 w 55"/>
                <a:gd name="T25" fmla="*/ 6 h 18"/>
                <a:gd name="T26" fmla="*/ 5 w 55"/>
                <a:gd name="T27" fmla="*/ 3 h 18"/>
                <a:gd name="T28" fmla="*/ 31 w 55"/>
                <a:gd name="T29" fmla="*/ 3 h 18"/>
                <a:gd name="T30" fmla="*/ 31 w 55"/>
                <a:gd name="T31" fmla="*/ 16 h 18"/>
                <a:gd name="T32" fmla="*/ 52 w 55"/>
                <a:gd name="T33" fmla="*/ 13 h 18"/>
                <a:gd name="T34" fmla="*/ 49 w 55"/>
                <a:gd name="T35" fmla="*/ 16 h 18"/>
                <a:gd name="T36" fmla="*/ 34 w 55"/>
                <a:gd name="T37" fmla="*/ 16 h 18"/>
                <a:gd name="T38" fmla="*/ 34 w 55"/>
                <a:gd name="T39" fmla="*/ 3 h 18"/>
                <a:gd name="T40" fmla="*/ 49 w 55"/>
                <a:gd name="T41" fmla="*/ 3 h 18"/>
                <a:gd name="T42" fmla="*/ 52 w 55"/>
                <a:gd name="T43" fmla="*/ 6 h 18"/>
                <a:gd name="T44" fmla="*/ 52 w 55"/>
                <a:gd name="T4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18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2" y="18"/>
                    <a:pt x="55" y="16"/>
                    <a:pt x="55" y="13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lose/>
                  <a:moveTo>
                    <a:pt x="31" y="16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2" y="14"/>
                    <a:pt x="2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5" y="3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1" y="16"/>
                  </a:lnTo>
                  <a:close/>
                  <a:moveTo>
                    <a:pt x="52" y="13"/>
                  </a:moveTo>
                  <a:cubicBezTo>
                    <a:pt x="52" y="14"/>
                    <a:pt x="51" y="16"/>
                    <a:pt x="49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lnTo>
                    <a:pt x="5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33" name="Oval 153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7114838" y="776287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34" name="Freeform 154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16724313" y="7905750"/>
              <a:ext cx="523875" cy="171450"/>
            </a:xfrm>
            <a:custGeom>
              <a:avLst/>
              <a:gdLst>
                <a:gd name="T0" fmla="*/ 49 w 55"/>
                <a:gd name="T1" fmla="*/ 0 h 18"/>
                <a:gd name="T2" fmla="*/ 5 w 55"/>
                <a:gd name="T3" fmla="*/ 0 h 18"/>
                <a:gd name="T4" fmla="*/ 0 w 55"/>
                <a:gd name="T5" fmla="*/ 6 h 18"/>
                <a:gd name="T6" fmla="*/ 0 w 55"/>
                <a:gd name="T7" fmla="*/ 13 h 18"/>
                <a:gd name="T8" fmla="*/ 5 w 55"/>
                <a:gd name="T9" fmla="*/ 18 h 18"/>
                <a:gd name="T10" fmla="*/ 49 w 55"/>
                <a:gd name="T11" fmla="*/ 18 h 18"/>
                <a:gd name="T12" fmla="*/ 55 w 55"/>
                <a:gd name="T13" fmla="*/ 13 h 18"/>
                <a:gd name="T14" fmla="*/ 55 w 55"/>
                <a:gd name="T15" fmla="*/ 6 h 18"/>
                <a:gd name="T16" fmla="*/ 49 w 55"/>
                <a:gd name="T17" fmla="*/ 0 h 18"/>
                <a:gd name="T18" fmla="*/ 31 w 55"/>
                <a:gd name="T19" fmla="*/ 15 h 18"/>
                <a:gd name="T20" fmla="*/ 5 w 55"/>
                <a:gd name="T21" fmla="*/ 15 h 18"/>
                <a:gd name="T22" fmla="*/ 2 w 55"/>
                <a:gd name="T23" fmla="*/ 13 h 18"/>
                <a:gd name="T24" fmla="*/ 2 w 55"/>
                <a:gd name="T25" fmla="*/ 6 h 18"/>
                <a:gd name="T26" fmla="*/ 5 w 55"/>
                <a:gd name="T27" fmla="*/ 3 h 18"/>
                <a:gd name="T28" fmla="*/ 31 w 55"/>
                <a:gd name="T29" fmla="*/ 3 h 18"/>
                <a:gd name="T30" fmla="*/ 31 w 55"/>
                <a:gd name="T31" fmla="*/ 15 h 18"/>
                <a:gd name="T32" fmla="*/ 52 w 55"/>
                <a:gd name="T33" fmla="*/ 13 h 18"/>
                <a:gd name="T34" fmla="*/ 49 w 55"/>
                <a:gd name="T35" fmla="*/ 15 h 18"/>
                <a:gd name="T36" fmla="*/ 34 w 55"/>
                <a:gd name="T37" fmla="*/ 15 h 18"/>
                <a:gd name="T38" fmla="*/ 34 w 55"/>
                <a:gd name="T39" fmla="*/ 3 h 18"/>
                <a:gd name="T40" fmla="*/ 49 w 55"/>
                <a:gd name="T41" fmla="*/ 3 h 18"/>
                <a:gd name="T42" fmla="*/ 52 w 55"/>
                <a:gd name="T43" fmla="*/ 6 h 18"/>
                <a:gd name="T44" fmla="*/ 52 w 55"/>
                <a:gd name="T45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18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2" y="18"/>
                    <a:pt x="55" y="16"/>
                    <a:pt x="55" y="13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3"/>
                    <a:pt x="52" y="0"/>
                    <a:pt x="49" y="0"/>
                  </a:cubicBezTo>
                  <a:close/>
                  <a:moveTo>
                    <a:pt x="31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4"/>
                    <a:pt x="4" y="3"/>
                    <a:pt x="5" y="3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1" y="15"/>
                  </a:lnTo>
                  <a:close/>
                  <a:moveTo>
                    <a:pt x="52" y="13"/>
                  </a:moveTo>
                  <a:cubicBezTo>
                    <a:pt x="52" y="14"/>
                    <a:pt x="51" y="15"/>
                    <a:pt x="49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2" y="4"/>
                    <a:pt x="52" y="6"/>
                  </a:cubicBezTo>
                  <a:lnTo>
                    <a:pt x="5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35" name="Oval 1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7114838" y="7962900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36" name="Freeform 156"/>
            <p:cNvSpPr>
              <a:spLocks noEditPoints="1"/>
            </p:cNvSpPr>
            <p:nvPr>
              <p:custDataLst>
                <p:tags r:id="rId20"/>
              </p:custDataLst>
            </p:nvPr>
          </p:nvSpPr>
          <p:spPr bwMode="auto">
            <a:xfrm>
              <a:off x="16724313" y="8105775"/>
              <a:ext cx="523875" cy="171450"/>
            </a:xfrm>
            <a:custGeom>
              <a:avLst/>
              <a:gdLst>
                <a:gd name="T0" fmla="*/ 49 w 55"/>
                <a:gd name="T1" fmla="*/ 0 h 18"/>
                <a:gd name="T2" fmla="*/ 5 w 55"/>
                <a:gd name="T3" fmla="*/ 0 h 18"/>
                <a:gd name="T4" fmla="*/ 0 w 55"/>
                <a:gd name="T5" fmla="*/ 5 h 18"/>
                <a:gd name="T6" fmla="*/ 0 w 55"/>
                <a:gd name="T7" fmla="*/ 12 h 18"/>
                <a:gd name="T8" fmla="*/ 5 w 55"/>
                <a:gd name="T9" fmla="*/ 18 h 18"/>
                <a:gd name="T10" fmla="*/ 49 w 55"/>
                <a:gd name="T11" fmla="*/ 18 h 18"/>
                <a:gd name="T12" fmla="*/ 55 w 55"/>
                <a:gd name="T13" fmla="*/ 12 h 18"/>
                <a:gd name="T14" fmla="*/ 55 w 55"/>
                <a:gd name="T15" fmla="*/ 5 h 18"/>
                <a:gd name="T16" fmla="*/ 49 w 55"/>
                <a:gd name="T17" fmla="*/ 0 h 18"/>
                <a:gd name="T18" fmla="*/ 31 w 55"/>
                <a:gd name="T19" fmla="*/ 15 h 18"/>
                <a:gd name="T20" fmla="*/ 5 w 55"/>
                <a:gd name="T21" fmla="*/ 15 h 18"/>
                <a:gd name="T22" fmla="*/ 2 w 55"/>
                <a:gd name="T23" fmla="*/ 12 h 18"/>
                <a:gd name="T24" fmla="*/ 2 w 55"/>
                <a:gd name="T25" fmla="*/ 5 h 18"/>
                <a:gd name="T26" fmla="*/ 5 w 55"/>
                <a:gd name="T27" fmla="*/ 3 h 18"/>
                <a:gd name="T28" fmla="*/ 31 w 55"/>
                <a:gd name="T29" fmla="*/ 3 h 18"/>
                <a:gd name="T30" fmla="*/ 31 w 55"/>
                <a:gd name="T31" fmla="*/ 15 h 18"/>
                <a:gd name="T32" fmla="*/ 52 w 55"/>
                <a:gd name="T33" fmla="*/ 12 h 18"/>
                <a:gd name="T34" fmla="*/ 49 w 55"/>
                <a:gd name="T35" fmla="*/ 15 h 18"/>
                <a:gd name="T36" fmla="*/ 34 w 55"/>
                <a:gd name="T37" fmla="*/ 15 h 18"/>
                <a:gd name="T38" fmla="*/ 34 w 55"/>
                <a:gd name="T39" fmla="*/ 3 h 18"/>
                <a:gd name="T40" fmla="*/ 49 w 55"/>
                <a:gd name="T41" fmla="*/ 3 h 18"/>
                <a:gd name="T42" fmla="*/ 52 w 55"/>
                <a:gd name="T43" fmla="*/ 5 h 18"/>
                <a:gd name="T44" fmla="*/ 52 w 55"/>
                <a:gd name="T45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18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2" y="18"/>
                    <a:pt x="55" y="16"/>
                    <a:pt x="55" y="12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5" y="2"/>
                    <a:pt x="52" y="0"/>
                    <a:pt x="49" y="0"/>
                  </a:cubicBezTo>
                  <a:close/>
                  <a:moveTo>
                    <a:pt x="31" y="15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4" y="15"/>
                    <a:pt x="2" y="14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4" y="3"/>
                    <a:pt x="5" y="3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1" y="15"/>
                  </a:lnTo>
                  <a:close/>
                  <a:moveTo>
                    <a:pt x="52" y="12"/>
                  </a:moveTo>
                  <a:cubicBezTo>
                    <a:pt x="52" y="14"/>
                    <a:pt x="51" y="15"/>
                    <a:pt x="49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51" y="3"/>
                    <a:pt x="52" y="4"/>
                    <a:pt x="52" y="5"/>
                  </a:cubicBez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37" name="Oval 157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7114838" y="8162925"/>
              <a:ext cx="57150" cy="571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38" name="Freeform 6"/>
          <p:cNvSpPr/>
          <p:nvPr>
            <p:custDataLst>
              <p:tags r:id="rId22"/>
            </p:custDataLst>
          </p:nvPr>
        </p:nvSpPr>
        <p:spPr bwMode="auto">
          <a:xfrm>
            <a:off x="467026" y="3733320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39" name="Oval 1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1326" y="3838638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40" name="กลุ่ม 162"/>
          <p:cNvGrpSpPr/>
          <p:nvPr>
            <p:custDataLst>
              <p:tags r:id="rId24"/>
            </p:custDataLst>
          </p:nvPr>
        </p:nvGrpSpPr>
        <p:grpSpPr>
          <a:xfrm>
            <a:off x="727805" y="4030724"/>
            <a:ext cx="436934" cy="386810"/>
            <a:chOff x="8022698" y="10553700"/>
            <a:chExt cx="733425" cy="649288"/>
          </a:xfrm>
          <a:solidFill>
            <a:srgbClr val="2C8EC8"/>
          </a:solidFill>
        </p:grpSpPr>
        <p:sp>
          <p:nvSpPr>
            <p:cNvPr id="41" name="Freeform 19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8022698" y="10553700"/>
              <a:ext cx="733425" cy="649288"/>
            </a:xfrm>
            <a:custGeom>
              <a:avLst/>
              <a:gdLst>
                <a:gd name="T0" fmla="*/ 66 w 77"/>
                <a:gd name="T1" fmla="*/ 0 h 68"/>
                <a:gd name="T2" fmla="*/ 11 w 77"/>
                <a:gd name="T3" fmla="*/ 0 h 68"/>
                <a:gd name="T4" fmla="*/ 0 w 77"/>
                <a:gd name="T5" fmla="*/ 11 h 68"/>
                <a:gd name="T6" fmla="*/ 0 w 77"/>
                <a:gd name="T7" fmla="*/ 46 h 68"/>
                <a:gd name="T8" fmla="*/ 11 w 77"/>
                <a:gd name="T9" fmla="*/ 57 h 68"/>
                <a:gd name="T10" fmla="*/ 29 w 77"/>
                <a:gd name="T11" fmla="*/ 57 h 68"/>
                <a:gd name="T12" fmla="*/ 28 w 77"/>
                <a:gd name="T13" fmla="*/ 65 h 68"/>
                <a:gd name="T14" fmla="*/ 26 w 77"/>
                <a:gd name="T15" fmla="*/ 65 h 68"/>
                <a:gd name="T16" fmla="*/ 21 w 77"/>
                <a:gd name="T17" fmla="*/ 65 h 68"/>
                <a:gd name="T18" fmla="*/ 20 w 77"/>
                <a:gd name="T19" fmla="*/ 67 h 68"/>
                <a:gd name="T20" fmla="*/ 21 w 77"/>
                <a:gd name="T21" fmla="*/ 68 h 68"/>
                <a:gd name="T22" fmla="*/ 56 w 77"/>
                <a:gd name="T23" fmla="*/ 68 h 68"/>
                <a:gd name="T24" fmla="*/ 57 w 77"/>
                <a:gd name="T25" fmla="*/ 67 h 68"/>
                <a:gd name="T26" fmla="*/ 56 w 77"/>
                <a:gd name="T27" fmla="*/ 65 h 68"/>
                <a:gd name="T28" fmla="*/ 51 w 77"/>
                <a:gd name="T29" fmla="*/ 65 h 68"/>
                <a:gd name="T30" fmla="*/ 49 w 77"/>
                <a:gd name="T31" fmla="*/ 65 h 68"/>
                <a:gd name="T32" fmla="*/ 48 w 77"/>
                <a:gd name="T33" fmla="*/ 57 h 68"/>
                <a:gd name="T34" fmla="*/ 66 w 77"/>
                <a:gd name="T35" fmla="*/ 57 h 68"/>
                <a:gd name="T36" fmla="*/ 77 w 77"/>
                <a:gd name="T37" fmla="*/ 46 h 68"/>
                <a:gd name="T38" fmla="*/ 77 w 77"/>
                <a:gd name="T39" fmla="*/ 11 h 68"/>
                <a:gd name="T40" fmla="*/ 66 w 77"/>
                <a:gd name="T41" fmla="*/ 0 h 68"/>
                <a:gd name="T42" fmla="*/ 11 w 77"/>
                <a:gd name="T43" fmla="*/ 3 h 68"/>
                <a:gd name="T44" fmla="*/ 66 w 77"/>
                <a:gd name="T45" fmla="*/ 3 h 68"/>
                <a:gd name="T46" fmla="*/ 73 w 77"/>
                <a:gd name="T47" fmla="*/ 11 h 68"/>
                <a:gd name="T48" fmla="*/ 73 w 77"/>
                <a:gd name="T49" fmla="*/ 41 h 68"/>
                <a:gd name="T50" fmla="*/ 3 w 77"/>
                <a:gd name="T51" fmla="*/ 41 h 68"/>
                <a:gd name="T52" fmla="*/ 3 w 77"/>
                <a:gd name="T53" fmla="*/ 11 h 68"/>
                <a:gd name="T54" fmla="*/ 11 w 77"/>
                <a:gd name="T55" fmla="*/ 3 h 68"/>
                <a:gd name="T56" fmla="*/ 46 w 77"/>
                <a:gd name="T57" fmla="*/ 65 h 68"/>
                <a:gd name="T58" fmla="*/ 31 w 77"/>
                <a:gd name="T59" fmla="*/ 65 h 68"/>
                <a:gd name="T60" fmla="*/ 32 w 77"/>
                <a:gd name="T61" fmla="*/ 57 h 68"/>
                <a:gd name="T62" fmla="*/ 45 w 77"/>
                <a:gd name="T63" fmla="*/ 57 h 68"/>
                <a:gd name="T64" fmla="*/ 46 w 77"/>
                <a:gd name="T65" fmla="*/ 65 h 68"/>
                <a:gd name="T66" fmla="*/ 66 w 77"/>
                <a:gd name="T67" fmla="*/ 53 h 68"/>
                <a:gd name="T68" fmla="*/ 11 w 77"/>
                <a:gd name="T69" fmla="*/ 53 h 68"/>
                <a:gd name="T70" fmla="*/ 3 w 77"/>
                <a:gd name="T71" fmla="*/ 46 h 68"/>
                <a:gd name="T72" fmla="*/ 3 w 77"/>
                <a:gd name="T73" fmla="*/ 44 h 68"/>
                <a:gd name="T74" fmla="*/ 73 w 77"/>
                <a:gd name="T75" fmla="*/ 44 h 68"/>
                <a:gd name="T76" fmla="*/ 73 w 77"/>
                <a:gd name="T77" fmla="*/ 46 h 68"/>
                <a:gd name="T78" fmla="*/ 66 w 77"/>
                <a:gd name="T7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68">
                  <a:moveTo>
                    <a:pt x="6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0"/>
                    <a:pt x="29" y="64"/>
                    <a:pt x="28" y="65"/>
                  </a:cubicBezTo>
                  <a:cubicBezTo>
                    <a:pt x="27" y="65"/>
                    <a:pt x="27" y="65"/>
                    <a:pt x="26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20" y="66"/>
                    <a:pt x="20" y="67"/>
                  </a:cubicBezTo>
                  <a:cubicBezTo>
                    <a:pt x="20" y="68"/>
                    <a:pt x="20" y="68"/>
                    <a:pt x="21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8"/>
                    <a:pt x="57" y="68"/>
                    <a:pt x="57" y="67"/>
                  </a:cubicBezTo>
                  <a:cubicBezTo>
                    <a:pt x="57" y="66"/>
                    <a:pt x="57" y="65"/>
                    <a:pt x="56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50" y="65"/>
                    <a:pt x="49" y="65"/>
                  </a:cubicBezTo>
                  <a:cubicBezTo>
                    <a:pt x="48" y="64"/>
                    <a:pt x="48" y="60"/>
                    <a:pt x="48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2" y="57"/>
                    <a:pt x="77" y="52"/>
                    <a:pt x="77" y="4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lose/>
                  <a:moveTo>
                    <a:pt x="11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70" y="3"/>
                    <a:pt x="73" y="7"/>
                    <a:pt x="73" y="1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1" y="3"/>
                  </a:cubicBezTo>
                  <a:close/>
                  <a:moveTo>
                    <a:pt x="46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2" y="63"/>
                    <a:pt x="32" y="60"/>
                    <a:pt x="3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60"/>
                    <a:pt x="45" y="63"/>
                    <a:pt x="46" y="65"/>
                  </a:cubicBezTo>
                  <a:close/>
                  <a:moveTo>
                    <a:pt x="66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7" y="53"/>
                    <a:pt x="3" y="50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50"/>
                    <a:pt x="70" y="53"/>
                    <a:pt x="66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42" name="Oval 19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8365598" y="10983912"/>
              <a:ext cx="47625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43" name="Freeform 6"/>
          <p:cNvSpPr/>
          <p:nvPr>
            <p:custDataLst>
              <p:tags r:id="rId27"/>
            </p:custDataLst>
          </p:nvPr>
        </p:nvSpPr>
        <p:spPr bwMode="auto">
          <a:xfrm>
            <a:off x="7713578" y="3809520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2C8EC8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44" name="Oval 14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827878" y="3914838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45" name="กลุ่ม 170"/>
          <p:cNvGrpSpPr/>
          <p:nvPr>
            <p:custDataLst>
              <p:tags r:id="rId29"/>
            </p:custDataLst>
          </p:nvPr>
        </p:nvGrpSpPr>
        <p:grpSpPr>
          <a:xfrm>
            <a:off x="8011926" y="4101722"/>
            <a:ext cx="402887" cy="397213"/>
            <a:chOff x="18196309" y="10372670"/>
            <a:chExt cx="676275" cy="666750"/>
          </a:xfrm>
          <a:solidFill>
            <a:srgbClr val="2C8EC8"/>
          </a:solidFill>
        </p:grpSpPr>
        <p:sp>
          <p:nvSpPr>
            <p:cNvPr id="46" name="Freeform 174"/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18196309" y="10372670"/>
              <a:ext cx="676275" cy="666750"/>
            </a:xfrm>
            <a:custGeom>
              <a:avLst/>
              <a:gdLst>
                <a:gd name="T0" fmla="*/ 36 w 71"/>
                <a:gd name="T1" fmla="*/ 0 h 70"/>
                <a:gd name="T2" fmla="*/ 0 w 71"/>
                <a:gd name="T3" fmla="*/ 35 h 70"/>
                <a:gd name="T4" fmla="*/ 36 w 71"/>
                <a:gd name="T5" fmla="*/ 70 h 70"/>
                <a:gd name="T6" fmla="*/ 71 w 71"/>
                <a:gd name="T7" fmla="*/ 35 h 70"/>
                <a:gd name="T8" fmla="*/ 36 w 71"/>
                <a:gd name="T9" fmla="*/ 0 h 70"/>
                <a:gd name="T10" fmla="*/ 36 w 71"/>
                <a:gd name="T11" fmla="*/ 67 h 70"/>
                <a:gd name="T12" fmla="*/ 4 w 71"/>
                <a:gd name="T13" fmla="*/ 35 h 70"/>
                <a:gd name="T14" fmla="*/ 36 w 71"/>
                <a:gd name="T15" fmla="*/ 3 h 70"/>
                <a:gd name="T16" fmla="*/ 67 w 71"/>
                <a:gd name="T17" fmla="*/ 35 h 70"/>
                <a:gd name="T18" fmla="*/ 36 w 71"/>
                <a:gd name="T1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0">
                  <a:moveTo>
                    <a:pt x="36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0"/>
                    <a:pt x="36" y="70"/>
                  </a:cubicBezTo>
                  <a:cubicBezTo>
                    <a:pt x="55" y="70"/>
                    <a:pt x="71" y="55"/>
                    <a:pt x="71" y="35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7"/>
                  </a:moveTo>
                  <a:cubicBezTo>
                    <a:pt x="18" y="67"/>
                    <a:pt x="4" y="53"/>
                    <a:pt x="4" y="35"/>
                  </a:cubicBezTo>
                  <a:cubicBezTo>
                    <a:pt x="4" y="18"/>
                    <a:pt x="18" y="3"/>
                    <a:pt x="36" y="3"/>
                  </a:cubicBezTo>
                  <a:cubicBezTo>
                    <a:pt x="53" y="3"/>
                    <a:pt x="67" y="18"/>
                    <a:pt x="67" y="35"/>
                  </a:cubicBezTo>
                  <a:cubicBezTo>
                    <a:pt x="67" y="53"/>
                    <a:pt x="53" y="67"/>
                    <a:pt x="36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47" name="Oval 17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8605884" y="10572695"/>
              <a:ext cx="57150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48" name="Oval 176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8405859" y="10572695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49" name="Freeform 177"/>
            <p:cNvSpPr/>
            <p:nvPr>
              <p:custDataLst>
                <p:tags r:id="rId33"/>
              </p:custDataLst>
            </p:nvPr>
          </p:nvSpPr>
          <p:spPr bwMode="auto">
            <a:xfrm>
              <a:off x="18377284" y="10753670"/>
              <a:ext cx="314325" cy="142875"/>
            </a:xfrm>
            <a:custGeom>
              <a:avLst/>
              <a:gdLst>
                <a:gd name="T0" fmla="*/ 32 w 33"/>
                <a:gd name="T1" fmla="*/ 0 h 15"/>
                <a:gd name="T2" fmla="*/ 30 w 33"/>
                <a:gd name="T3" fmla="*/ 2 h 15"/>
                <a:gd name="T4" fmla="*/ 17 w 33"/>
                <a:gd name="T5" fmla="*/ 12 h 15"/>
                <a:gd name="T6" fmla="*/ 4 w 33"/>
                <a:gd name="T7" fmla="*/ 2 h 15"/>
                <a:gd name="T8" fmla="*/ 2 w 33"/>
                <a:gd name="T9" fmla="*/ 0 h 15"/>
                <a:gd name="T10" fmla="*/ 0 w 33"/>
                <a:gd name="T11" fmla="*/ 2 h 15"/>
                <a:gd name="T12" fmla="*/ 17 w 33"/>
                <a:gd name="T13" fmla="*/ 15 h 15"/>
                <a:gd name="T14" fmla="*/ 33 w 33"/>
                <a:gd name="T15" fmla="*/ 2 h 15"/>
                <a:gd name="T16" fmla="*/ 32 w 33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5">
                  <a:moveTo>
                    <a:pt x="32" y="0"/>
                  </a:moveTo>
                  <a:cubicBezTo>
                    <a:pt x="31" y="0"/>
                    <a:pt x="30" y="1"/>
                    <a:pt x="30" y="2"/>
                  </a:cubicBezTo>
                  <a:cubicBezTo>
                    <a:pt x="28" y="8"/>
                    <a:pt x="23" y="12"/>
                    <a:pt x="17" y="12"/>
                  </a:cubicBezTo>
                  <a:cubicBezTo>
                    <a:pt x="11" y="12"/>
                    <a:pt x="5" y="8"/>
                    <a:pt x="4" y="2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2" y="10"/>
                    <a:pt x="9" y="15"/>
                    <a:pt x="17" y="15"/>
                  </a:cubicBezTo>
                  <a:cubicBezTo>
                    <a:pt x="24" y="15"/>
                    <a:pt x="31" y="10"/>
                    <a:pt x="33" y="2"/>
                  </a:cubicBezTo>
                  <a:cubicBezTo>
                    <a:pt x="33" y="2"/>
                    <a:pt x="33" y="1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50" name="Freeform 6"/>
          <p:cNvSpPr/>
          <p:nvPr>
            <p:custDataLst>
              <p:tags r:id="rId34"/>
            </p:custDataLst>
          </p:nvPr>
        </p:nvSpPr>
        <p:spPr bwMode="auto">
          <a:xfrm>
            <a:off x="443460" y="4905166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51" name="Oval 14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557760" y="5010484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52" name="กลุ่ม 180"/>
          <p:cNvGrpSpPr/>
          <p:nvPr>
            <p:custDataLst>
              <p:tags r:id="rId36"/>
            </p:custDataLst>
          </p:nvPr>
        </p:nvGrpSpPr>
        <p:grpSpPr>
          <a:xfrm>
            <a:off x="750319" y="5186593"/>
            <a:ext cx="385864" cy="329120"/>
            <a:chOff x="17753013" y="5292725"/>
            <a:chExt cx="647700" cy="552450"/>
          </a:xfrm>
          <a:solidFill>
            <a:srgbClr val="C1DFEB"/>
          </a:solidFill>
        </p:grpSpPr>
        <p:sp>
          <p:nvSpPr>
            <p:cNvPr id="53" name="Freeform 95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17753013" y="5368925"/>
              <a:ext cx="457200" cy="476250"/>
            </a:xfrm>
            <a:custGeom>
              <a:avLst/>
              <a:gdLst>
                <a:gd name="T0" fmla="*/ 30 w 48"/>
                <a:gd name="T1" fmla="*/ 24 h 50"/>
                <a:gd name="T2" fmla="*/ 27 w 48"/>
                <a:gd name="T3" fmla="*/ 2 h 50"/>
                <a:gd name="T4" fmla="*/ 25 w 48"/>
                <a:gd name="T5" fmla="*/ 0 h 50"/>
                <a:gd name="T6" fmla="*/ 9 w 48"/>
                <a:gd name="T7" fmla="*/ 10 h 50"/>
                <a:gd name="T8" fmla="*/ 13 w 48"/>
                <a:gd name="T9" fmla="*/ 44 h 50"/>
                <a:gd name="T10" fmla="*/ 32 w 48"/>
                <a:gd name="T11" fmla="*/ 49 h 50"/>
                <a:gd name="T12" fmla="*/ 48 w 48"/>
                <a:gd name="T13" fmla="*/ 39 h 50"/>
                <a:gd name="T14" fmla="*/ 48 w 48"/>
                <a:gd name="T15" fmla="*/ 37 h 50"/>
                <a:gd name="T16" fmla="*/ 30 w 48"/>
                <a:gd name="T17" fmla="*/ 24 h 50"/>
                <a:gd name="T18" fmla="*/ 31 w 48"/>
                <a:gd name="T19" fmla="*/ 46 h 50"/>
                <a:gd name="T20" fmla="*/ 15 w 48"/>
                <a:gd name="T21" fmla="*/ 42 h 50"/>
                <a:gd name="T22" fmla="*/ 11 w 48"/>
                <a:gd name="T23" fmla="*/ 12 h 50"/>
                <a:gd name="T24" fmla="*/ 24 w 48"/>
                <a:gd name="T25" fmla="*/ 4 h 50"/>
                <a:gd name="T26" fmla="*/ 27 w 48"/>
                <a:gd name="T27" fmla="*/ 25 h 50"/>
                <a:gd name="T28" fmla="*/ 27 w 48"/>
                <a:gd name="T29" fmla="*/ 26 h 50"/>
                <a:gd name="T30" fmla="*/ 44 w 48"/>
                <a:gd name="T31" fmla="*/ 39 h 50"/>
                <a:gd name="T32" fmla="*/ 31 w 48"/>
                <a:gd name="T3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0">
                  <a:moveTo>
                    <a:pt x="30" y="24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0"/>
                    <a:pt x="25" y="0"/>
                  </a:cubicBezTo>
                  <a:cubicBezTo>
                    <a:pt x="18" y="1"/>
                    <a:pt x="13" y="5"/>
                    <a:pt x="9" y="10"/>
                  </a:cubicBezTo>
                  <a:cubicBezTo>
                    <a:pt x="0" y="21"/>
                    <a:pt x="3" y="36"/>
                    <a:pt x="13" y="44"/>
                  </a:cubicBezTo>
                  <a:cubicBezTo>
                    <a:pt x="19" y="48"/>
                    <a:pt x="25" y="50"/>
                    <a:pt x="32" y="49"/>
                  </a:cubicBezTo>
                  <a:cubicBezTo>
                    <a:pt x="38" y="48"/>
                    <a:pt x="44" y="45"/>
                    <a:pt x="48" y="39"/>
                  </a:cubicBezTo>
                  <a:cubicBezTo>
                    <a:pt x="48" y="39"/>
                    <a:pt x="48" y="38"/>
                    <a:pt x="48" y="37"/>
                  </a:cubicBezTo>
                  <a:lnTo>
                    <a:pt x="30" y="24"/>
                  </a:lnTo>
                  <a:close/>
                  <a:moveTo>
                    <a:pt x="31" y="46"/>
                  </a:moveTo>
                  <a:cubicBezTo>
                    <a:pt x="26" y="47"/>
                    <a:pt x="20" y="45"/>
                    <a:pt x="15" y="42"/>
                  </a:cubicBezTo>
                  <a:cubicBezTo>
                    <a:pt x="6" y="35"/>
                    <a:pt x="4" y="21"/>
                    <a:pt x="11" y="12"/>
                  </a:cubicBezTo>
                  <a:cubicBezTo>
                    <a:pt x="14" y="8"/>
                    <a:pt x="19" y="5"/>
                    <a:pt x="24" y="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3"/>
                    <a:pt x="36" y="45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54" name="Freeform 96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18124488" y="5397500"/>
              <a:ext cx="276225" cy="333375"/>
            </a:xfrm>
            <a:custGeom>
              <a:avLst/>
              <a:gdLst>
                <a:gd name="T0" fmla="*/ 16 w 29"/>
                <a:gd name="T1" fmla="*/ 0 h 35"/>
                <a:gd name="T2" fmla="*/ 15 w 29"/>
                <a:gd name="T3" fmla="*/ 0 h 35"/>
                <a:gd name="T4" fmla="*/ 14 w 29"/>
                <a:gd name="T5" fmla="*/ 1 h 35"/>
                <a:gd name="T6" fmla="*/ 0 w 29"/>
                <a:gd name="T7" fmla="*/ 19 h 35"/>
                <a:gd name="T8" fmla="*/ 0 w 29"/>
                <a:gd name="T9" fmla="*/ 21 h 35"/>
                <a:gd name="T10" fmla="*/ 19 w 29"/>
                <a:gd name="T11" fmla="*/ 35 h 35"/>
                <a:gd name="T12" fmla="*/ 20 w 29"/>
                <a:gd name="T13" fmla="*/ 35 h 35"/>
                <a:gd name="T14" fmla="*/ 21 w 29"/>
                <a:gd name="T15" fmla="*/ 35 h 35"/>
                <a:gd name="T16" fmla="*/ 16 w 29"/>
                <a:gd name="T17" fmla="*/ 0 h 35"/>
                <a:gd name="T18" fmla="*/ 19 w 29"/>
                <a:gd name="T19" fmla="*/ 32 h 35"/>
                <a:gd name="T20" fmla="*/ 4 w 29"/>
                <a:gd name="T21" fmla="*/ 20 h 35"/>
                <a:gd name="T22" fmla="*/ 16 w 29"/>
                <a:gd name="T23" fmla="*/ 4 h 35"/>
                <a:gd name="T24" fmla="*/ 19 w 29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9" y="24"/>
                    <a:pt x="27" y="8"/>
                    <a:pt x="16" y="0"/>
                  </a:cubicBezTo>
                  <a:close/>
                  <a:moveTo>
                    <a:pt x="19" y="32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11"/>
                    <a:pt x="25" y="23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55" name="Freeform 97"/>
            <p:cNvSpPr>
              <a:spLocks noEditPoints="1"/>
            </p:cNvSpPr>
            <p:nvPr>
              <p:custDataLst>
                <p:tags r:id="rId39"/>
              </p:custDataLst>
            </p:nvPr>
          </p:nvSpPr>
          <p:spPr bwMode="auto">
            <a:xfrm>
              <a:off x="18029238" y="5292725"/>
              <a:ext cx="190500" cy="257175"/>
            </a:xfrm>
            <a:custGeom>
              <a:avLst/>
              <a:gdLst>
                <a:gd name="T0" fmla="*/ 4 w 20"/>
                <a:gd name="T1" fmla="*/ 27 h 27"/>
                <a:gd name="T2" fmla="*/ 5 w 20"/>
                <a:gd name="T3" fmla="*/ 27 h 27"/>
                <a:gd name="T4" fmla="*/ 6 w 20"/>
                <a:gd name="T5" fmla="*/ 27 h 27"/>
                <a:gd name="T6" fmla="*/ 20 w 20"/>
                <a:gd name="T7" fmla="*/ 8 h 27"/>
                <a:gd name="T8" fmla="*/ 20 w 20"/>
                <a:gd name="T9" fmla="*/ 7 h 27"/>
                <a:gd name="T10" fmla="*/ 19 w 20"/>
                <a:gd name="T11" fmla="*/ 6 h 27"/>
                <a:gd name="T12" fmla="*/ 1 w 20"/>
                <a:gd name="T13" fmla="*/ 1 h 27"/>
                <a:gd name="T14" fmla="*/ 0 w 20"/>
                <a:gd name="T15" fmla="*/ 3 h 27"/>
                <a:gd name="T16" fmla="*/ 3 w 20"/>
                <a:gd name="T17" fmla="*/ 26 h 27"/>
                <a:gd name="T18" fmla="*/ 4 w 20"/>
                <a:gd name="T19" fmla="*/ 27 h 27"/>
                <a:gd name="T20" fmla="*/ 16 w 20"/>
                <a:gd name="T21" fmla="*/ 8 h 27"/>
                <a:gd name="T22" fmla="*/ 5 w 20"/>
                <a:gd name="T23" fmla="*/ 22 h 27"/>
                <a:gd name="T24" fmla="*/ 3 w 20"/>
                <a:gd name="T25" fmla="*/ 4 h 27"/>
                <a:gd name="T26" fmla="*/ 16 w 20"/>
                <a:gd name="T2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7">
                  <a:moveTo>
                    <a:pt x="4" y="27"/>
                  </a:moveTo>
                  <a:cubicBezTo>
                    <a:pt x="4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6"/>
                    <a:pt x="19" y="6"/>
                  </a:cubicBezTo>
                  <a:cubicBezTo>
                    <a:pt x="14" y="2"/>
                    <a:pt x="7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4" y="27"/>
                  </a:cubicBezTo>
                  <a:close/>
                  <a:moveTo>
                    <a:pt x="16" y="8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4"/>
                    <a:pt x="12" y="5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56" name="Freeform 6"/>
          <p:cNvSpPr/>
          <p:nvPr>
            <p:custDataLst>
              <p:tags r:id="rId40"/>
            </p:custDataLst>
          </p:nvPr>
        </p:nvSpPr>
        <p:spPr bwMode="auto">
          <a:xfrm>
            <a:off x="7690013" y="4981366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sp>
        <p:nvSpPr>
          <p:cNvPr id="57" name="Oval 14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7804313" y="5086684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/>
          <a:p>
            <a:endParaRPr lang="th-TH" sz="900"/>
          </a:p>
        </p:txBody>
      </p:sp>
      <p:grpSp>
        <p:nvGrpSpPr>
          <p:cNvPr id="58" name="กลุ่ม 189"/>
          <p:cNvGrpSpPr/>
          <p:nvPr>
            <p:custDataLst>
              <p:tags r:id="rId42"/>
            </p:custDataLst>
          </p:nvPr>
        </p:nvGrpSpPr>
        <p:grpSpPr>
          <a:xfrm>
            <a:off x="8063461" y="5272638"/>
            <a:ext cx="266700" cy="397213"/>
            <a:chOff x="14666913" y="11263313"/>
            <a:chExt cx="447675" cy="666750"/>
          </a:xfrm>
          <a:solidFill>
            <a:srgbClr val="C1DFEB"/>
          </a:solidFill>
        </p:grpSpPr>
        <p:sp>
          <p:nvSpPr>
            <p:cNvPr id="59" name="Freeform 193"/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14666913" y="11263313"/>
              <a:ext cx="447675" cy="666750"/>
            </a:xfrm>
            <a:custGeom>
              <a:avLst/>
              <a:gdLst>
                <a:gd name="T0" fmla="*/ 35 w 47"/>
                <a:gd name="T1" fmla="*/ 0 h 70"/>
                <a:gd name="T2" fmla="*/ 12 w 47"/>
                <a:gd name="T3" fmla="*/ 0 h 70"/>
                <a:gd name="T4" fmla="*/ 0 w 47"/>
                <a:gd name="T5" fmla="*/ 12 h 70"/>
                <a:gd name="T6" fmla="*/ 0 w 47"/>
                <a:gd name="T7" fmla="*/ 58 h 70"/>
                <a:gd name="T8" fmla="*/ 12 w 47"/>
                <a:gd name="T9" fmla="*/ 70 h 70"/>
                <a:gd name="T10" fmla="*/ 35 w 47"/>
                <a:gd name="T11" fmla="*/ 70 h 70"/>
                <a:gd name="T12" fmla="*/ 47 w 47"/>
                <a:gd name="T13" fmla="*/ 58 h 70"/>
                <a:gd name="T14" fmla="*/ 47 w 47"/>
                <a:gd name="T15" fmla="*/ 12 h 70"/>
                <a:gd name="T16" fmla="*/ 35 w 47"/>
                <a:gd name="T17" fmla="*/ 0 h 70"/>
                <a:gd name="T18" fmla="*/ 12 w 47"/>
                <a:gd name="T19" fmla="*/ 3 h 70"/>
                <a:gd name="T20" fmla="*/ 35 w 47"/>
                <a:gd name="T21" fmla="*/ 3 h 70"/>
                <a:gd name="T22" fmla="*/ 43 w 47"/>
                <a:gd name="T23" fmla="*/ 12 h 70"/>
                <a:gd name="T24" fmla="*/ 43 w 47"/>
                <a:gd name="T25" fmla="*/ 48 h 70"/>
                <a:gd name="T26" fmla="*/ 3 w 47"/>
                <a:gd name="T27" fmla="*/ 48 h 70"/>
                <a:gd name="T28" fmla="*/ 3 w 47"/>
                <a:gd name="T29" fmla="*/ 12 h 70"/>
                <a:gd name="T30" fmla="*/ 12 w 47"/>
                <a:gd name="T31" fmla="*/ 3 h 70"/>
                <a:gd name="T32" fmla="*/ 35 w 47"/>
                <a:gd name="T33" fmla="*/ 66 h 70"/>
                <a:gd name="T34" fmla="*/ 12 w 47"/>
                <a:gd name="T35" fmla="*/ 66 h 70"/>
                <a:gd name="T36" fmla="*/ 3 w 47"/>
                <a:gd name="T37" fmla="*/ 58 h 70"/>
                <a:gd name="T38" fmla="*/ 3 w 47"/>
                <a:gd name="T39" fmla="*/ 52 h 70"/>
                <a:gd name="T40" fmla="*/ 43 w 47"/>
                <a:gd name="T41" fmla="*/ 52 h 70"/>
                <a:gd name="T42" fmla="*/ 43 w 47"/>
                <a:gd name="T43" fmla="*/ 58 h 70"/>
                <a:gd name="T44" fmla="*/ 35 w 47"/>
                <a:gd name="T45" fmla="*/ 6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70">
                  <a:moveTo>
                    <a:pt x="35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4"/>
                    <a:pt x="5" y="70"/>
                    <a:pt x="12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42" y="70"/>
                    <a:pt x="47" y="64"/>
                    <a:pt x="47" y="5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5"/>
                    <a:pt x="42" y="0"/>
                    <a:pt x="35" y="0"/>
                  </a:cubicBezTo>
                  <a:close/>
                  <a:moveTo>
                    <a:pt x="12" y="3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40" y="3"/>
                    <a:pt x="43" y="7"/>
                    <a:pt x="43" y="12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3"/>
                    <a:pt x="12" y="3"/>
                  </a:cubicBezTo>
                  <a:close/>
                  <a:moveTo>
                    <a:pt x="35" y="66"/>
                  </a:moveTo>
                  <a:cubicBezTo>
                    <a:pt x="12" y="66"/>
                    <a:pt x="12" y="66"/>
                    <a:pt x="12" y="66"/>
                  </a:cubicBezTo>
                  <a:cubicBezTo>
                    <a:pt x="7" y="66"/>
                    <a:pt x="3" y="62"/>
                    <a:pt x="3" y="58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62"/>
                    <a:pt x="40" y="66"/>
                    <a:pt x="35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  <p:sp>
          <p:nvSpPr>
            <p:cNvPr id="60" name="Oval 194"/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14857413" y="11787188"/>
              <a:ext cx="66675" cy="666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lstStyle/>
            <a:p>
              <a:endParaRPr lang="th-TH" sz="900"/>
            </a:p>
          </p:txBody>
        </p:sp>
      </p:grpSp>
      <p:sp>
        <p:nvSpPr>
          <p:cNvPr id="62" name="文本框 61"/>
          <p:cNvSpPr txBox="1"/>
          <p:nvPr>
            <p:custDataLst>
              <p:tags r:id="rId45"/>
            </p:custDataLst>
          </p:nvPr>
        </p:nvSpPr>
        <p:spPr>
          <a:xfrm>
            <a:off x="1548130" y="2688590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Total patients treated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46"/>
            </p:custDataLst>
          </p:nvPr>
        </p:nvSpPr>
        <p:spPr>
          <a:xfrm>
            <a:off x="1489710" y="3827780"/>
            <a:ext cx="2399030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High/low patient volume departments</a:t>
            </a:r>
            <a:endParaRPr lang="zh-CN" altLang="en-US" sz="2000" b="1" dirty="0">
              <a:solidFill>
                <a:srgbClr val="F6F6F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8" name="文本框 67"/>
          <p:cNvSpPr txBox="1"/>
          <p:nvPr>
            <p:custDataLst>
              <p:tags r:id="rId47"/>
            </p:custDataLst>
          </p:nvPr>
        </p:nvSpPr>
        <p:spPr>
          <a:xfrm>
            <a:off x="1537970" y="499935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Cost per patient-day</a:t>
            </a:r>
            <a:endParaRPr lang="zh-CN" altLang="en-US" sz="2000" b="1" dirty="0">
              <a:solidFill>
                <a:srgbClr val="F6F6F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1" name="文本框 70"/>
          <p:cNvSpPr txBox="1"/>
          <p:nvPr>
            <p:custDataLst>
              <p:tags r:id="rId48"/>
            </p:custDataLst>
          </p:nvPr>
        </p:nvSpPr>
        <p:spPr>
          <a:xfrm>
            <a:off x="8761730" y="27628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Top expense hospitals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4" name="文本框 73"/>
          <p:cNvSpPr txBox="1"/>
          <p:nvPr>
            <p:custDataLst>
              <p:tags r:id="rId49"/>
            </p:custDataLst>
          </p:nvPr>
        </p:nvSpPr>
        <p:spPr>
          <a:xfrm>
            <a:off x="8703310" y="390207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Overburdened departments</a:t>
            </a:r>
            <a:endParaRPr lang="zh-CN" altLang="en-US" sz="2000" b="1" dirty="0">
              <a:solidFill>
                <a:srgbClr val="F6F6F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7" name="文本框 76"/>
          <p:cNvSpPr txBox="1"/>
          <p:nvPr>
            <p:custDataLst>
              <p:tags r:id="rId50"/>
            </p:custDataLst>
          </p:nvPr>
        </p:nvSpPr>
        <p:spPr>
          <a:xfrm>
            <a:off x="8751570" y="507301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Avg. stay by department</a:t>
            </a:r>
            <a:endParaRPr lang="zh-CN" altLang="en-US" sz="2000" b="1" dirty="0">
              <a:solidFill>
                <a:srgbClr val="F6F6F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878689" y="129828"/>
            <a:ext cx="4500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Business Problems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  <p:sp>
        <p:nvSpPr>
          <p:cNvPr id="2" name="Freeform 6"/>
          <p:cNvSpPr/>
          <p:nvPr>
            <p:custDataLst>
              <p:tags r:id="rId51"/>
            </p:custDataLst>
          </p:nvPr>
        </p:nvSpPr>
        <p:spPr bwMode="auto">
          <a:xfrm>
            <a:off x="7631025" y="1591736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th-TH" sz="900"/>
          </a:p>
        </p:txBody>
      </p:sp>
      <p:sp>
        <p:nvSpPr>
          <p:cNvPr id="3" name="Oval 14"/>
          <p:cNvSpPr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745325" y="1697054"/>
            <a:ext cx="770982" cy="7709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p>
            <a:endParaRPr lang="th-TH" sz="900"/>
          </a:p>
        </p:txBody>
      </p:sp>
      <p:grpSp>
        <p:nvGrpSpPr>
          <p:cNvPr id="4" name="กลุ่ม 180"/>
          <p:cNvGrpSpPr/>
          <p:nvPr>
            <p:custDataLst>
              <p:tags r:id="rId53"/>
            </p:custDataLst>
          </p:nvPr>
        </p:nvGrpSpPr>
        <p:grpSpPr>
          <a:xfrm>
            <a:off x="7937884" y="1873163"/>
            <a:ext cx="385864" cy="329120"/>
            <a:chOff x="17753013" y="5292725"/>
            <a:chExt cx="647700" cy="552450"/>
          </a:xfrm>
          <a:solidFill>
            <a:srgbClr val="C1DFEB"/>
          </a:solidFill>
        </p:grpSpPr>
        <p:sp>
          <p:nvSpPr>
            <p:cNvPr id="5" name="Freeform 95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17753013" y="5368925"/>
              <a:ext cx="457200" cy="476250"/>
            </a:xfrm>
            <a:custGeom>
              <a:avLst/>
              <a:gdLst>
                <a:gd name="T0" fmla="*/ 30 w 48"/>
                <a:gd name="T1" fmla="*/ 24 h 50"/>
                <a:gd name="T2" fmla="*/ 27 w 48"/>
                <a:gd name="T3" fmla="*/ 2 h 50"/>
                <a:gd name="T4" fmla="*/ 25 w 48"/>
                <a:gd name="T5" fmla="*/ 0 h 50"/>
                <a:gd name="T6" fmla="*/ 9 w 48"/>
                <a:gd name="T7" fmla="*/ 10 h 50"/>
                <a:gd name="T8" fmla="*/ 13 w 48"/>
                <a:gd name="T9" fmla="*/ 44 h 50"/>
                <a:gd name="T10" fmla="*/ 32 w 48"/>
                <a:gd name="T11" fmla="*/ 49 h 50"/>
                <a:gd name="T12" fmla="*/ 48 w 48"/>
                <a:gd name="T13" fmla="*/ 39 h 50"/>
                <a:gd name="T14" fmla="*/ 48 w 48"/>
                <a:gd name="T15" fmla="*/ 37 h 50"/>
                <a:gd name="T16" fmla="*/ 30 w 48"/>
                <a:gd name="T17" fmla="*/ 24 h 50"/>
                <a:gd name="T18" fmla="*/ 31 w 48"/>
                <a:gd name="T19" fmla="*/ 46 h 50"/>
                <a:gd name="T20" fmla="*/ 15 w 48"/>
                <a:gd name="T21" fmla="*/ 42 h 50"/>
                <a:gd name="T22" fmla="*/ 11 w 48"/>
                <a:gd name="T23" fmla="*/ 12 h 50"/>
                <a:gd name="T24" fmla="*/ 24 w 48"/>
                <a:gd name="T25" fmla="*/ 4 h 50"/>
                <a:gd name="T26" fmla="*/ 27 w 48"/>
                <a:gd name="T27" fmla="*/ 25 h 50"/>
                <a:gd name="T28" fmla="*/ 27 w 48"/>
                <a:gd name="T29" fmla="*/ 26 h 50"/>
                <a:gd name="T30" fmla="*/ 44 w 48"/>
                <a:gd name="T31" fmla="*/ 39 h 50"/>
                <a:gd name="T32" fmla="*/ 31 w 48"/>
                <a:gd name="T33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50">
                  <a:moveTo>
                    <a:pt x="30" y="24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1"/>
                    <a:pt x="26" y="0"/>
                    <a:pt x="25" y="0"/>
                  </a:cubicBezTo>
                  <a:cubicBezTo>
                    <a:pt x="18" y="1"/>
                    <a:pt x="13" y="5"/>
                    <a:pt x="9" y="10"/>
                  </a:cubicBezTo>
                  <a:cubicBezTo>
                    <a:pt x="0" y="21"/>
                    <a:pt x="3" y="36"/>
                    <a:pt x="13" y="44"/>
                  </a:cubicBezTo>
                  <a:cubicBezTo>
                    <a:pt x="19" y="48"/>
                    <a:pt x="25" y="50"/>
                    <a:pt x="32" y="49"/>
                  </a:cubicBezTo>
                  <a:cubicBezTo>
                    <a:pt x="38" y="48"/>
                    <a:pt x="44" y="45"/>
                    <a:pt x="48" y="39"/>
                  </a:cubicBezTo>
                  <a:cubicBezTo>
                    <a:pt x="48" y="39"/>
                    <a:pt x="48" y="38"/>
                    <a:pt x="48" y="37"/>
                  </a:cubicBezTo>
                  <a:lnTo>
                    <a:pt x="30" y="24"/>
                  </a:lnTo>
                  <a:close/>
                  <a:moveTo>
                    <a:pt x="31" y="46"/>
                  </a:moveTo>
                  <a:cubicBezTo>
                    <a:pt x="26" y="47"/>
                    <a:pt x="20" y="45"/>
                    <a:pt x="15" y="42"/>
                  </a:cubicBezTo>
                  <a:cubicBezTo>
                    <a:pt x="6" y="35"/>
                    <a:pt x="4" y="21"/>
                    <a:pt x="11" y="12"/>
                  </a:cubicBezTo>
                  <a:cubicBezTo>
                    <a:pt x="14" y="8"/>
                    <a:pt x="19" y="5"/>
                    <a:pt x="24" y="4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7" y="26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1" y="43"/>
                    <a:pt x="36" y="45"/>
                    <a:pt x="31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p>
              <a:endParaRPr lang="th-TH" sz="900"/>
            </a:p>
          </p:txBody>
        </p:sp>
        <p:sp>
          <p:nvSpPr>
            <p:cNvPr id="6" name="Freeform 96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18124488" y="5397500"/>
              <a:ext cx="276225" cy="333375"/>
            </a:xfrm>
            <a:custGeom>
              <a:avLst/>
              <a:gdLst>
                <a:gd name="T0" fmla="*/ 16 w 29"/>
                <a:gd name="T1" fmla="*/ 0 h 35"/>
                <a:gd name="T2" fmla="*/ 15 w 29"/>
                <a:gd name="T3" fmla="*/ 0 h 35"/>
                <a:gd name="T4" fmla="*/ 14 w 29"/>
                <a:gd name="T5" fmla="*/ 1 h 35"/>
                <a:gd name="T6" fmla="*/ 0 w 29"/>
                <a:gd name="T7" fmla="*/ 19 h 35"/>
                <a:gd name="T8" fmla="*/ 0 w 29"/>
                <a:gd name="T9" fmla="*/ 21 h 35"/>
                <a:gd name="T10" fmla="*/ 19 w 29"/>
                <a:gd name="T11" fmla="*/ 35 h 35"/>
                <a:gd name="T12" fmla="*/ 20 w 29"/>
                <a:gd name="T13" fmla="*/ 35 h 35"/>
                <a:gd name="T14" fmla="*/ 21 w 29"/>
                <a:gd name="T15" fmla="*/ 35 h 35"/>
                <a:gd name="T16" fmla="*/ 16 w 29"/>
                <a:gd name="T17" fmla="*/ 0 h 35"/>
                <a:gd name="T18" fmla="*/ 19 w 29"/>
                <a:gd name="T19" fmla="*/ 32 h 35"/>
                <a:gd name="T20" fmla="*/ 4 w 29"/>
                <a:gd name="T21" fmla="*/ 20 h 35"/>
                <a:gd name="T22" fmla="*/ 16 w 29"/>
                <a:gd name="T23" fmla="*/ 4 h 35"/>
                <a:gd name="T24" fmla="*/ 19 w 29"/>
                <a:gd name="T25" fmla="*/ 3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35">
                  <a:moveTo>
                    <a:pt x="16" y="0"/>
                  </a:moveTo>
                  <a:cubicBezTo>
                    <a:pt x="16" y="0"/>
                    <a:pt x="15" y="0"/>
                    <a:pt x="15" y="0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20" y="35"/>
                    <a:pt x="20" y="35"/>
                  </a:cubicBezTo>
                  <a:cubicBezTo>
                    <a:pt x="20" y="35"/>
                    <a:pt x="21" y="35"/>
                    <a:pt x="21" y="35"/>
                  </a:cubicBezTo>
                  <a:cubicBezTo>
                    <a:pt x="29" y="24"/>
                    <a:pt x="27" y="8"/>
                    <a:pt x="16" y="0"/>
                  </a:cubicBezTo>
                  <a:close/>
                  <a:moveTo>
                    <a:pt x="19" y="32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24" y="11"/>
                    <a:pt x="25" y="23"/>
                    <a:pt x="1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p>
              <a:endParaRPr lang="th-TH" sz="900"/>
            </a:p>
          </p:txBody>
        </p:sp>
        <p:sp>
          <p:nvSpPr>
            <p:cNvPr id="7" name="Freeform 97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18029238" y="5292725"/>
              <a:ext cx="190500" cy="257175"/>
            </a:xfrm>
            <a:custGeom>
              <a:avLst/>
              <a:gdLst>
                <a:gd name="T0" fmla="*/ 4 w 20"/>
                <a:gd name="T1" fmla="*/ 27 h 27"/>
                <a:gd name="T2" fmla="*/ 5 w 20"/>
                <a:gd name="T3" fmla="*/ 27 h 27"/>
                <a:gd name="T4" fmla="*/ 6 w 20"/>
                <a:gd name="T5" fmla="*/ 27 h 27"/>
                <a:gd name="T6" fmla="*/ 20 w 20"/>
                <a:gd name="T7" fmla="*/ 8 h 27"/>
                <a:gd name="T8" fmla="*/ 20 w 20"/>
                <a:gd name="T9" fmla="*/ 7 h 27"/>
                <a:gd name="T10" fmla="*/ 19 w 20"/>
                <a:gd name="T11" fmla="*/ 6 h 27"/>
                <a:gd name="T12" fmla="*/ 1 w 20"/>
                <a:gd name="T13" fmla="*/ 1 h 27"/>
                <a:gd name="T14" fmla="*/ 0 w 20"/>
                <a:gd name="T15" fmla="*/ 3 h 27"/>
                <a:gd name="T16" fmla="*/ 3 w 20"/>
                <a:gd name="T17" fmla="*/ 26 h 27"/>
                <a:gd name="T18" fmla="*/ 4 w 20"/>
                <a:gd name="T19" fmla="*/ 27 h 27"/>
                <a:gd name="T20" fmla="*/ 16 w 20"/>
                <a:gd name="T21" fmla="*/ 8 h 27"/>
                <a:gd name="T22" fmla="*/ 5 w 20"/>
                <a:gd name="T23" fmla="*/ 22 h 27"/>
                <a:gd name="T24" fmla="*/ 3 w 20"/>
                <a:gd name="T25" fmla="*/ 4 h 27"/>
                <a:gd name="T26" fmla="*/ 16 w 20"/>
                <a:gd name="T27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27">
                  <a:moveTo>
                    <a:pt x="4" y="27"/>
                  </a:moveTo>
                  <a:cubicBezTo>
                    <a:pt x="4" y="27"/>
                    <a:pt x="4" y="27"/>
                    <a:pt x="5" y="27"/>
                  </a:cubicBezTo>
                  <a:cubicBezTo>
                    <a:pt x="5" y="27"/>
                    <a:pt x="5" y="27"/>
                    <a:pt x="6" y="27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7"/>
                    <a:pt x="20" y="6"/>
                    <a:pt x="19" y="6"/>
                  </a:cubicBezTo>
                  <a:cubicBezTo>
                    <a:pt x="14" y="2"/>
                    <a:pt x="7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7"/>
                    <a:pt x="3" y="27"/>
                    <a:pt x="4" y="27"/>
                  </a:cubicBezTo>
                  <a:close/>
                  <a:moveTo>
                    <a:pt x="16" y="8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8" y="4"/>
                    <a:pt x="12" y="5"/>
                    <a:pt x="1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45720" tIns="22860" rIns="45720" bIns="22860" numCol="1" anchor="t" anchorCtr="0" compatLnSpc="1"/>
            <a:p>
              <a:endParaRPr lang="th-TH" sz="900"/>
            </a:p>
          </p:txBody>
        </p:sp>
      </p:grpSp>
      <p:sp>
        <p:nvSpPr>
          <p:cNvPr id="8" name="文本框 67"/>
          <p:cNvSpPr txBox="1"/>
          <p:nvPr>
            <p:custDataLst>
              <p:tags r:id="rId57"/>
            </p:custDataLst>
          </p:nvPr>
        </p:nvSpPr>
        <p:spPr>
          <a:xfrm>
            <a:off x="8725535" y="168592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City with highest demand</a:t>
            </a:r>
            <a:endParaRPr lang="zh-CN" altLang="en-US" sz="2000" b="1" dirty="0">
              <a:solidFill>
                <a:srgbClr val="F6F6F6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2"/>
            </p:custDataLst>
          </p:nvPr>
        </p:nvSpPr>
        <p:spPr bwMode="auto">
          <a:xfrm>
            <a:off x="5822031" y="1867370"/>
            <a:ext cx="1399306" cy="124019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3364C"/>
          </a:soli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19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3"/>
            </p:custDataLst>
          </p:nvPr>
        </p:nvSpPr>
        <p:spPr bwMode="auto">
          <a:xfrm>
            <a:off x="5822030" y="1867344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20" name="组合 1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>
            <p:custDataLst>
              <p:tags r:id="rId4"/>
            </p:custDataLst>
          </p:nvPr>
        </p:nvGrpSpPr>
        <p:grpSpPr>
          <a:xfrm>
            <a:off x="6117407" y="1951397"/>
            <a:ext cx="776055" cy="557425"/>
            <a:chOff x="897622" y="2414802"/>
            <a:chExt cx="1001347" cy="719249"/>
          </a:xfrm>
          <a:effectLst/>
        </p:grpSpPr>
        <p:sp>
          <p:nvSpPr>
            <p:cNvPr id="21" name="文本框 20"/>
            <p:cNvSpPr txBox="1"/>
            <p:nvPr>
              <p:custDataLst>
                <p:tags r:id="rId5"/>
              </p:custDataLst>
            </p:nvPr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23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6"/>
            </p:custDataLst>
          </p:nvPr>
        </p:nvSpPr>
        <p:spPr bwMode="auto">
          <a:xfrm>
            <a:off x="5822031" y="3853020"/>
            <a:ext cx="1399306" cy="124019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C1DFEB"/>
          </a:soli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4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7"/>
            </p:custDataLst>
          </p:nvPr>
        </p:nvSpPr>
        <p:spPr bwMode="auto">
          <a:xfrm>
            <a:off x="5822030" y="3852995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25" name="组合 2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>
            <p:custDataLst>
              <p:tags r:id="rId8"/>
            </p:custDataLst>
          </p:nvPr>
        </p:nvGrpSpPr>
        <p:grpSpPr>
          <a:xfrm>
            <a:off x="6117407" y="3949791"/>
            <a:ext cx="776055" cy="557425"/>
            <a:chOff x="897622" y="2414802"/>
            <a:chExt cx="1001347" cy="719249"/>
          </a:xfrm>
          <a:effectLst/>
        </p:grpSpPr>
        <p:sp>
          <p:nvSpPr>
            <p:cNvPr id="26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tx1"/>
                  </a:solidFill>
                  <a:latin typeface="Impact" panose="020B0806030902050204" pitchFamily="34" charset="0"/>
                </a:rPr>
                <a:t>04</a:t>
              </a:r>
              <a:endParaRPr lang="en-US" altLang="zh-CN" sz="2400" dirty="0">
                <a:ln w="15875">
                  <a:noFill/>
                </a:ln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28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10"/>
            </p:custDataLst>
          </p:nvPr>
        </p:nvSpPr>
        <p:spPr bwMode="auto">
          <a:xfrm>
            <a:off x="4590286" y="2938418"/>
            <a:ext cx="1399306" cy="124019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2C8EC8"/>
          </a:soli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29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11"/>
            </p:custDataLst>
          </p:nvPr>
        </p:nvSpPr>
        <p:spPr bwMode="auto">
          <a:xfrm>
            <a:off x="4590285" y="2938392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3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30" name="组合 2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>
            <p:custDataLst>
              <p:tags r:id="rId12"/>
            </p:custDataLst>
          </p:nvPr>
        </p:nvGrpSpPr>
        <p:grpSpPr>
          <a:xfrm>
            <a:off x="4891886" y="3032835"/>
            <a:ext cx="776055" cy="557425"/>
            <a:chOff x="897622" y="2414802"/>
            <a:chExt cx="1001347" cy="719249"/>
          </a:xfrm>
          <a:effectLst/>
        </p:grpSpPr>
        <p:sp>
          <p:nvSpPr>
            <p:cNvPr id="31" name="文本框 30"/>
            <p:cNvSpPr txBox="1"/>
            <p:nvPr>
              <p:custDataLst>
                <p:tags r:id="rId13"/>
              </p:custDataLst>
            </p:nvPr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33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14"/>
            </p:custDataLst>
          </p:nvPr>
        </p:nvSpPr>
        <p:spPr bwMode="auto">
          <a:xfrm>
            <a:off x="4590286" y="4924069"/>
            <a:ext cx="1399306" cy="124019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BBBABA"/>
          </a:soli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/>
          </a:p>
        </p:txBody>
      </p:sp>
      <p:sp>
        <p:nvSpPr>
          <p:cNvPr id="34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15"/>
            </p:custDataLst>
          </p:nvPr>
        </p:nvSpPr>
        <p:spPr bwMode="auto">
          <a:xfrm>
            <a:off x="4590285" y="4924043"/>
            <a:ext cx="1090040" cy="1240222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  <a:gd name="connsiteX0" fmla="*/ 2926 w 9929"/>
              <a:gd name="connsiteY0" fmla="*/ 10000 h 10036"/>
              <a:gd name="connsiteX1" fmla="*/ 2141 w 9929"/>
              <a:gd name="connsiteY1" fmla="*/ 9491 h 10036"/>
              <a:gd name="connsiteX2" fmla="*/ 104 w 9929"/>
              <a:gd name="connsiteY2" fmla="*/ 5509 h 10036"/>
              <a:gd name="connsiteX3" fmla="*/ 104 w 9929"/>
              <a:gd name="connsiteY3" fmla="*/ 4491 h 10036"/>
              <a:gd name="connsiteX4" fmla="*/ 2141 w 9929"/>
              <a:gd name="connsiteY4" fmla="*/ 509 h 10036"/>
              <a:gd name="connsiteX5" fmla="*/ 2926 w 9929"/>
              <a:gd name="connsiteY5" fmla="*/ 0 h 10036"/>
              <a:gd name="connsiteX6" fmla="*/ 6999 w 9929"/>
              <a:gd name="connsiteY6" fmla="*/ 0 h 10036"/>
              <a:gd name="connsiteX7" fmla="*/ 7784 w 9929"/>
              <a:gd name="connsiteY7" fmla="*/ 509 h 10036"/>
              <a:gd name="connsiteX8" fmla="*/ 9821 w 9929"/>
              <a:gd name="connsiteY8" fmla="*/ 4491 h 10036"/>
              <a:gd name="connsiteX9" fmla="*/ 9821 w 9929"/>
              <a:gd name="connsiteY9" fmla="*/ 5509 h 10036"/>
              <a:gd name="connsiteX10" fmla="*/ 7784 w 9929"/>
              <a:gd name="connsiteY10" fmla="*/ 9491 h 10036"/>
              <a:gd name="connsiteX11" fmla="*/ 2926 w 9929"/>
              <a:gd name="connsiteY11" fmla="*/ 10000 h 10036"/>
              <a:gd name="connsiteX0-1" fmla="*/ 2947 w 10000"/>
              <a:gd name="connsiteY0-2" fmla="*/ 9964 h 9964"/>
              <a:gd name="connsiteX1-3" fmla="*/ 2156 w 10000"/>
              <a:gd name="connsiteY1-4" fmla="*/ 9457 h 9964"/>
              <a:gd name="connsiteX2-5" fmla="*/ 105 w 10000"/>
              <a:gd name="connsiteY2-6" fmla="*/ 5489 h 9964"/>
              <a:gd name="connsiteX3-7" fmla="*/ 105 w 10000"/>
              <a:gd name="connsiteY3-8" fmla="*/ 4475 h 9964"/>
              <a:gd name="connsiteX4-9" fmla="*/ 2156 w 10000"/>
              <a:gd name="connsiteY4-10" fmla="*/ 507 h 9964"/>
              <a:gd name="connsiteX5-11" fmla="*/ 2947 w 10000"/>
              <a:gd name="connsiteY5-12" fmla="*/ 0 h 9964"/>
              <a:gd name="connsiteX6-13" fmla="*/ 7049 w 10000"/>
              <a:gd name="connsiteY6-14" fmla="*/ 0 h 9964"/>
              <a:gd name="connsiteX7-15" fmla="*/ 7840 w 10000"/>
              <a:gd name="connsiteY7-16" fmla="*/ 507 h 9964"/>
              <a:gd name="connsiteX8-17" fmla="*/ 9891 w 10000"/>
              <a:gd name="connsiteY8-18" fmla="*/ 4475 h 9964"/>
              <a:gd name="connsiteX9-19" fmla="*/ 9891 w 10000"/>
              <a:gd name="connsiteY9-20" fmla="*/ 5489 h 9964"/>
              <a:gd name="connsiteX10-21" fmla="*/ 2947 w 10000"/>
              <a:gd name="connsiteY10-22" fmla="*/ 9964 h 9964"/>
              <a:gd name="connsiteX0-23" fmla="*/ 2947 w 10070"/>
              <a:gd name="connsiteY0-24" fmla="*/ 10000 h 10000"/>
              <a:gd name="connsiteX1-25" fmla="*/ 2156 w 10070"/>
              <a:gd name="connsiteY1-26" fmla="*/ 9491 h 10000"/>
              <a:gd name="connsiteX2-27" fmla="*/ 105 w 10070"/>
              <a:gd name="connsiteY2-28" fmla="*/ 5509 h 10000"/>
              <a:gd name="connsiteX3-29" fmla="*/ 105 w 10070"/>
              <a:gd name="connsiteY3-30" fmla="*/ 4491 h 10000"/>
              <a:gd name="connsiteX4-31" fmla="*/ 2156 w 10070"/>
              <a:gd name="connsiteY4-32" fmla="*/ 509 h 10000"/>
              <a:gd name="connsiteX5-33" fmla="*/ 2947 w 10070"/>
              <a:gd name="connsiteY5-34" fmla="*/ 0 h 10000"/>
              <a:gd name="connsiteX6-35" fmla="*/ 7049 w 10070"/>
              <a:gd name="connsiteY6-36" fmla="*/ 0 h 10000"/>
              <a:gd name="connsiteX7-37" fmla="*/ 7840 w 10070"/>
              <a:gd name="connsiteY7-38" fmla="*/ 509 h 10000"/>
              <a:gd name="connsiteX8-39" fmla="*/ 9891 w 10070"/>
              <a:gd name="connsiteY8-40" fmla="*/ 4491 h 10000"/>
              <a:gd name="connsiteX9-41" fmla="*/ 2947 w 10070"/>
              <a:gd name="connsiteY9-42" fmla="*/ 10000 h 10000"/>
              <a:gd name="connsiteX0-43" fmla="*/ 2947 w 8049"/>
              <a:gd name="connsiteY0-44" fmla="*/ 10391 h 10391"/>
              <a:gd name="connsiteX1-45" fmla="*/ 2156 w 8049"/>
              <a:gd name="connsiteY1-46" fmla="*/ 9882 h 10391"/>
              <a:gd name="connsiteX2-47" fmla="*/ 105 w 8049"/>
              <a:gd name="connsiteY2-48" fmla="*/ 5900 h 10391"/>
              <a:gd name="connsiteX3-49" fmla="*/ 105 w 8049"/>
              <a:gd name="connsiteY3-50" fmla="*/ 4882 h 10391"/>
              <a:gd name="connsiteX4-51" fmla="*/ 2156 w 8049"/>
              <a:gd name="connsiteY4-52" fmla="*/ 900 h 10391"/>
              <a:gd name="connsiteX5-53" fmla="*/ 2947 w 8049"/>
              <a:gd name="connsiteY5-54" fmla="*/ 391 h 10391"/>
              <a:gd name="connsiteX6-55" fmla="*/ 7049 w 8049"/>
              <a:gd name="connsiteY6-56" fmla="*/ 391 h 10391"/>
              <a:gd name="connsiteX7-57" fmla="*/ 7840 w 8049"/>
              <a:gd name="connsiteY7-58" fmla="*/ 900 h 10391"/>
              <a:gd name="connsiteX8-59" fmla="*/ 2947 w 8049"/>
              <a:gd name="connsiteY8-60" fmla="*/ 10391 h 10391"/>
              <a:gd name="connsiteX0-61" fmla="*/ 3660 w 9981"/>
              <a:gd name="connsiteY0-62" fmla="*/ 9640 h 9640"/>
              <a:gd name="connsiteX1-63" fmla="*/ 2678 w 9981"/>
              <a:gd name="connsiteY1-64" fmla="*/ 9150 h 9640"/>
              <a:gd name="connsiteX2-65" fmla="*/ 129 w 9981"/>
              <a:gd name="connsiteY2-66" fmla="*/ 5318 h 9640"/>
              <a:gd name="connsiteX3-67" fmla="*/ 129 w 9981"/>
              <a:gd name="connsiteY3-68" fmla="*/ 4338 h 9640"/>
              <a:gd name="connsiteX4-69" fmla="*/ 2678 w 9981"/>
              <a:gd name="connsiteY4-70" fmla="*/ 506 h 9640"/>
              <a:gd name="connsiteX5-71" fmla="*/ 3660 w 9981"/>
              <a:gd name="connsiteY5-72" fmla="*/ 16 h 9640"/>
              <a:gd name="connsiteX6-73" fmla="*/ 8757 w 9981"/>
              <a:gd name="connsiteY6-74" fmla="*/ 16 h 9640"/>
              <a:gd name="connsiteX7-75" fmla="*/ 9739 w 9981"/>
              <a:gd name="connsiteY7-76" fmla="*/ 506 h 9640"/>
              <a:gd name="connsiteX8-77" fmla="*/ 3660 w 9981"/>
              <a:gd name="connsiteY8-78" fmla="*/ 9640 h 9640"/>
              <a:gd name="connsiteX0-79" fmla="*/ 3667 w 9758"/>
              <a:gd name="connsiteY0-80" fmla="*/ 10713 h 10713"/>
              <a:gd name="connsiteX1-81" fmla="*/ 2683 w 9758"/>
              <a:gd name="connsiteY1-82" fmla="*/ 10205 h 10713"/>
              <a:gd name="connsiteX2-83" fmla="*/ 129 w 9758"/>
              <a:gd name="connsiteY2-84" fmla="*/ 6230 h 10713"/>
              <a:gd name="connsiteX3-85" fmla="*/ 129 w 9758"/>
              <a:gd name="connsiteY3-86" fmla="*/ 5213 h 10713"/>
              <a:gd name="connsiteX4-87" fmla="*/ 2683 w 9758"/>
              <a:gd name="connsiteY4-88" fmla="*/ 1238 h 10713"/>
              <a:gd name="connsiteX5-89" fmla="*/ 3667 w 9758"/>
              <a:gd name="connsiteY5-90" fmla="*/ 730 h 10713"/>
              <a:gd name="connsiteX6-91" fmla="*/ 8774 w 9758"/>
              <a:gd name="connsiteY6-92" fmla="*/ 730 h 10713"/>
              <a:gd name="connsiteX7-93" fmla="*/ 9758 w 9758"/>
              <a:gd name="connsiteY7-94" fmla="*/ 1238 h 10713"/>
              <a:gd name="connsiteX8-95" fmla="*/ 3667 w 9758"/>
              <a:gd name="connsiteY8-96" fmla="*/ 10713 h 10713"/>
              <a:gd name="connsiteX0-97" fmla="*/ 3758 w 10000"/>
              <a:gd name="connsiteY0-98" fmla="*/ 9319 h 9319"/>
              <a:gd name="connsiteX1-99" fmla="*/ 2750 w 10000"/>
              <a:gd name="connsiteY1-100" fmla="*/ 8845 h 9319"/>
              <a:gd name="connsiteX2-101" fmla="*/ 132 w 10000"/>
              <a:gd name="connsiteY2-102" fmla="*/ 5134 h 9319"/>
              <a:gd name="connsiteX3-103" fmla="*/ 132 w 10000"/>
              <a:gd name="connsiteY3-104" fmla="*/ 4185 h 9319"/>
              <a:gd name="connsiteX4-105" fmla="*/ 2750 w 10000"/>
              <a:gd name="connsiteY4-106" fmla="*/ 475 h 9319"/>
              <a:gd name="connsiteX5-107" fmla="*/ 3758 w 10000"/>
              <a:gd name="connsiteY5-108" fmla="*/ 0 h 9319"/>
              <a:gd name="connsiteX6-109" fmla="*/ 8992 w 10000"/>
              <a:gd name="connsiteY6-110" fmla="*/ 0 h 9319"/>
              <a:gd name="connsiteX7-111" fmla="*/ 10000 w 10000"/>
              <a:gd name="connsiteY7-112" fmla="*/ 475 h 9319"/>
              <a:gd name="connsiteX8-113" fmla="*/ 3758 w 10000"/>
              <a:gd name="connsiteY8-114" fmla="*/ 9319 h 9319"/>
              <a:gd name="connsiteX0-115" fmla="*/ 3758 w 10000"/>
              <a:gd name="connsiteY0-116" fmla="*/ 10000 h 10000"/>
              <a:gd name="connsiteX1-117" fmla="*/ 2750 w 10000"/>
              <a:gd name="connsiteY1-118" fmla="*/ 9491 h 10000"/>
              <a:gd name="connsiteX2-119" fmla="*/ 132 w 10000"/>
              <a:gd name="connsiteY2-120" fmla="*/ 5509 h 10000"/>
              <a:gd name="connsiteX3-121" fmla="*/ 132 w 10000"/>
              <a:gd name="connsiteY3-122" fmla="*/ 4491 h 10000"/>
              <a:gd name="connsiteX4-123" fmla="*/ 2750 w 10000"/>
              <a:gd name="connsiteY4-124" fmla="*/ 510 h 10000"/>
              <a:gd name="connsiteX5-125" fmla="*/ 3758 w 10000"/>
              <a:gd name="connsiteY5-126" fmla="*/ 0 h 10000"/>
              <a:gd name="connsiteX6-127" fmla="*/ 8992 w 10000"/>
              <a:gd name="connsiteY6-128" fmla="*/ 0 h 10000"/>
              <a:gd name="connsiteX7-129" fmla="*/ 10000 w 10000"/>
              <a:gd name="connsiteY7-130" fmla="*/ 510 h 10000"/>
              <a:gd name="connsiteX8-131" fmla="*/ 3758 w 10000"/>
              <a:gd name="connsiteY8-132" fmla="*/ 10000 h 10000"/>
              <a:gd name="connsiteX0-133" fmla="*/ 3758 w 10000"/>
              <a:gd name="connsiteY0-134" fmla="*/ 10000 h 10000"/>
              <a:gd name="connsiteX1-135" fmla="*/ 2750 w 10000"/>
              <a:gd name="connsiteY1-136" fmla="*/ 9491 h 10000"/>
              <a:gd name="connsiteX2-137" fmla="*/ 132 w 10000"/>
              <a:gd name="connsiteY2-138" fmla="*/ 5509 h 10000"/>
              <a:gd name="connsiteX3-139" fmla="*/ 132 w 10000"/>
              <a:gd name="connsiteY3-140" fmla="*/ 4491 h 10000"/>
              <a:gd name="connsiteX4-141" fmla="*/ 2750 w 10000"/>
              <a:gd name="connsiteY4-142" fmla="*/ 510 h 10000"/>
              <a:gd name="connsiteX5-143" fmla="*/ 3758 w 10000"/>
              <a:gd name="connsiteY5-144" fmla="*/ 0 h 10000"/>
              <a:gd name="connsiteX6-145" fmla="*/ 8992 w 10000"/>
              <a:gd name="connsiteY6-146" fmla="*/ 0 h 10000"/>
              <a:gd name="connsiteX7-147" fmla="*/ 10000 w 10000"/>
              <a:gd name="connsiteY7-148" fmla="*/ 510 h 10000"/>
              <a:gd name="connsiteX8-149" fmla="*/ 7779 w 10000"/>
              <a:gd name="connsiteY8-150" fmla="*/ 5715 h 10000"/>
              <a:gd name="connsiteX9-151" fmla="*/ 3758 w 10000"/>
              <a:gd name="connsiteY9-152" fmla="*/ 10000 h 10000"/>
              <a:gd name="connsiteX0-153" fmla="*/ 3758 w 10000"/>
              <a:gd name="connsiteY0-154" fmla="*/ 10000 h 10000"/>
              <a:gd name="connsiteX1-155" fmla="*/ 2750 w 10000"/>
              <a:gd name="connsiteY1-156" fmla="*/ 9491 h 10000"/>
              <a:gd name="connsiteX2-157" fmla="*/ 132 w 10000"/>
              <a:gd name="connsiteY2-158" fmla="*/ 5509 h 10000"/>
              <a:gd name="connsiteX3-159" fmla="*/ 132 w 10000"/>
              <a:gd name="connsiteY3-160" fmla="*/ 4491 h 10000"/>
              <a:gd name="connsiteX4-161" fmla="*/ 2750 w 10000"/>
              <a:gd name="connsiteY4-162" fmla="*/ 510 h 10000"/>
              <a:gd name="connsiteX5-163" fmla="*/ 3758 w 10000"/>
              <a:gd name="connsiteY5-164" fmla="*/ 0 h 10000"/>
              <a:gd name="connsiteX6-165" fmla="*/ 8992 w 10000"/>
              <a:gd name="connsiteY6-166" fmla="*/ 0 h 10000"/>
              <a:gd name="connsiteX7-167" fmla="*/ 10000 w 10000"/>
              <a:gd name="connsiteY7-168" fmla="*/ 510 h 10000"/>
              <a:gd name="connsiteX8-169" fmla="*/ 7779 w 10000"/>
              <a:gd name="connsiteY8-170" fmla="*/ 5715 h 10000"/>
              <a:gd name="connsiteX9-171" fmla="*/ 3758 w 10000"/>
              <a:gd name="connsiteY9-172" fmla="*/ 10000 h 10000"/>
              <a:gd name="connsiteX0-173" fmla="*/ 3758 w 10000"/>
              <a:gd name="connsiteY0-174" fmla="*/ 10000 h 10000"/>
              <a:gd name="connsiteX1-175" fmla="*/ 2750 w 10000"/>
              <a:gd name="connsiteY1-176" fmla="*/ 9491 h 10000"/>
              <a:gd name="connsiteX2-177" fmla="*/ 132 w 10000"/>
              <a:gd name="connsiteY2-178" fmla="*/ 5509 h 10000"/>
              <a:gd name="connsiteX3-179" fmla="*/ 132 w 10000"/>
              <a:gd name="connsiteY3-180" fmla="*/ 4491 h 10000"/>
              <a:gd name="connsiteX4-181" fmla="*/ 2750 w 10000"/>
              <a:gd name="connsiteY4-182" fmla="*/ 510 h 10000"/>
              <a:gd name="connsiteX5-183" fmla="*/ 3758 w 10000"/>
              <a:gd name="connsiteY5-184" fmla="*/ 0 h 10000"/>
              <a:gd name="connsiteX6-185" fmla="*/ 8992 w 10000"/>
              <a:gd name="connsiteY6-186" fmla="*/ 0 h 10000"/>
              <a:gd name="connsiteX7-187" fmla="*/ 10000 w 10000"/>
              <a:gd name="connsiteY7-188" fmla="*/ 510 h 10000"/>
              <a:gd name="connsiteX8-189" fmla="*/ 7779 w 10000"/>
              <a:gd name="connsiteY8-190" fmla="*/ 5715 h 10000"/>
              <a:gd name="connsiteX9-191" fmla="*/ 3758 w 10000"/>
              <a:gd name="connsiteY9-192" fmla="*/ 10000 h 10000"/>
              <a:gd name="connsiteX0-193" fmla="*/ 3758 w 10000"/>
              <a:gd name="connsiteY0-194" fmla="*/ 10000 h 10000"/>
              <a:gd name="connsiteX1-195" fmla="*/ 2750 w 10000"/>
              <a:gd name="connsiteY1-196" fmla="*/ 9491 h 10000"/>
              <a:gd name="connsiteX2-197" fmla="*/ 132 w 10000"/>
              <a:gd name="connsiteY2-198" fmla="*/ 5509 h 10000"/>
              <a:gd name="connsiteX3-199" fmla="*/ 132 w 10000"/>
              <a:gd name="connsiteY3-200" fmla="*/ 4491 h 10000"/>
              <a:gd name="connsiteX4-201" fmla="*/ 2750 w 10000"/>
              <a:gd name="connsiteY4-202" fmla="*/ 510 h 10000"/>
              <a:gd name="connsiteX5-203" fmla="*/ 3758 w 10000"/>
              <a:gd name="connsiteY5-204" fmla="*/ 0 h 10000"/>
              <a:gd name="connsiteX6-205" fmla="*/ 8992 w 10000"/>
              <a:gd name="connsiteY6-206" fmla="*/ 0 h 10000"/>
              <a:gd name="connsiteX7-207" fmla="*/ 10000 w 10000"/>
              <a:gd name="connsiteY7-208" fmla="*/ 510 h 10000"/>
              <a:gd name="connsiteX8-209" fmla="*/ 7657 w 10000"/>
              <a:gd name="connsiteY8-210" fmla="*/ 5358 h 10000"/>
              <a:gd name="connsiteX9-211" fmla="*/ 3758 w 10000"/>
              <a:gd name="connsiteY9-212" fmla="*/ 10000 h 10000"/>
              <a:gd name="connsiteX0-213" fmla="*/ 3758 w 10000"/>
              <a:gd name="connsiteY0-214" fmla="*/ 10000 h 10000"/>
              <a:gd name="connsiteX1-215" fmla="*/ 2750 w 10000"/>
              <a:gd name="connsiteY1-216" fmla="*/ 9491 h 10000"/>
              <a:gd name="connsiteX2-217" fmla="*/ 132 w 10000"/>
              <a:gd name="connsiteY2-218" fmla="*/ 5509 h 10000"/>
              <a:gd name="connsiteX3-219" fmla="*/ 132 w 10000"/>
              <a:gd name="connsiteY3-220" fmla="*/ 4491 h 10000"/>
              <a:gd name="connsiteX4-221" fmla="*/ 2750 w 10000"/>
              <a:gd name="connsiteY4-222" fmla="*/ 510 h 10000"/>
              <a:gd name="connsiteX5-223" fmla="*/ 3758 w 10000"/>
              <a:gd name="connsiteY5-224" fmla="*/ 0 h 10000"/>
              <a:gd name="connsiteX6-225" fmla="*/ 8992 w 10000"/>
              <a:gd name="connsiteY6-226" fmla="*/ 0 h 10000"/>
              <a:gd name="connsiteX7-227" fmla="*/ 10000 w 10000"/>
              <a:gd name="connsiteY7-228" fmla="*/ 510 h 10000"/>
              <a:gd name="connsiteX8-229" fmla="*/ 6803 w 10000"/>
              <a:gd name="connsiteY8-230" fmla="*/ 4894 h 10000"/>
              <a:gd name="connsiteX9-231" fmla="*/ 3758 w 10000"/>
              <a:gd name="connsiteY9-232" fmla="*/ 10000 h 10000"/>
              <a:gd name="connsiteX0-233" fmla="*/ 3758 w 10000"/>
              <a:gd name="connsiteY0-234" fmla="*/ 10000 h 10000"/>
              <a:gd name="connsiteX1-235" fmla="*/ 2750 w 10000"/>
              <a:gd name="connsiteY1-236" fmla="*/ 9491 h 10000"/>
              <a:gd name="connsiteX2-237" fmla="*/ 132 w 10000"/>
              <a:gd name="connsiteY2-238" fmla="*/ 5509 h 10000"/>
              <a:gd name="connsiteX3-239" fmla="*/ 132 w 10000"/>
              <a:gd name="connsiteY3-240" fmla="*/ 4491 h 10000"/>
              <a:gd name="connsiteX4-241" fmla="*/ 2750 w 10000"/>
              <a:gd name="connsiteY4-242" fmla="*/ 510 h 10000"/>
              <a:gd name="connsiteX5-243" fmla="*/ 3758 w 10000"/>
              <a:gd name="connsiteY5-244" fmla="*/ 0 h 10000"/>
              <a:gd name="connsiteX6-245" fmla="*/ 8992 w 10000"/>
              <a:gd name="connsiteY6-246" fmla="*/ 0 h 10000"/>
              <a:gd name="connsiteX7-247" fmla="*/ 10000 w 10000"/>
              <a:gd name="connsiteY7-248" fmla="*/ 510 h 10000"/>
              <a:gd name="connsiteX8-249" fmla="*/ 6803 w 10000"/>
              <a:gd name="connsiteY8-250" fmla="*/ 4894 h 10000"/>
              <a:gd name="connsiteX9-251" fmla="*/ 3758 w 10000"/>
              <a:gd name="connsiteY9-252" fmla="*/ 10000 h 10000"/>
              <a:gd name="connsiteX0-253" fmla="*/ 3758 w 10000"/>
              <a:gd name="connsiteY0-254" fmla="*/ 10000 h 10000"/>
              <a:gd name="connsiteX1-255" fmla="*/ 2750 w 10000"/>
              <a:gd name="connsiteY1-256" fmla="*/ 9491 h 10000"/>
              <a:gd name="connsiteX2-257" fmla="*/ 132 w 10000"/>
              <a:gd name="connsiteY2-258" fmla="*/ 5509 h 10000"/>
              <a:gd name="connsiteX3-259" fmla="*/ 132 w 10000"/>
              <a:gd name="connsiteY3-260" fmla="*/ 4491 h 10000"/>
              <a:gd name="connsiteX4-261" fmla="*/ 2750 w 10000"/>
              <a:gd name="connsiteY4-262" fmla="*/ 510 h 10000"/>
              <a:gd name="connsiteX5-263" fmla="*/ 3758 w 10000"/>
              <a:gd name="connsiteY5-264" fmla="*/ 0 h 10000"/>
              <a:gd name="connsiteX6-265" fmla="*/ 8992 w 10000"/>
              <a:gd name="connsiteY6-266" fmla="*/ 0 h 10000"/>
              <a:gd name="connsiteX7-267" fmla="*/ 10000 w 10000"/>
              <a:gd name="connsiteY7-268" fmla="*/ 510 h 10000"/>
              <a:gd name="connsiteX8-269" fmla="*/ 6803 w 10000"/>
              <a:gd name="connsiteY8-270" fmla="*/ 4894 h 10000"/>
              <a:gd name="connsiteX9-271" fmla="*/ 3758 w 10000"/>
              <a:gd name="connsiteY9-272" fmla="*/ 10000 h 10000"/>
              <a:gd name="connsiteX0-273" fmla="*/ 3758 w 10027"/>
              <a:gd name="connsiteY0-274" fmla="*/ 10000 h 10000"/>
              <a:gd name="connsiteX1-275" fmla="*/ 2750 w 10027"/>
              <a:gd name="connsiteY1-276" fmla="*/ 9491 h 10000"/>
              <a:gd name="connsiteX2-277" fmla="*/ 132 w 10027"/>
              <a:gd name="connsiteY2-278" fmla="*/ 5509 h 10000"/>
              <a:gd name="connsiteX3-279" fmla="*/ 132 w 10027"/>
              <a:gd name="connsiteY3-280" fmla="*/ 4491 h 10000"/>
              <a:gd name="connsiteX4-281" fmla="*/ 2750 w 10027"/>
              <a:gd name="connsiteY4-282" fmla="*/ 510 h 10000"/>
              <a:gd name="connsiteX5-283" fmla="*/ 3758 w 10027"/>
              <a:gd name="connsiteY5-284" fmla="*/ 0 h 10000"/>
              <a:gd name="connsiteX6-285" fmla="*/ 8992 w 10027"/>
              <a:gd name="connsiteY6-286" fmla="*/ 0 h 10000"/>
              <a:gd name="connsiteX7-287" fmla="*/ 10000 w 10027"/>
              <a:gd name="connsiteY7-288" fmla="*/ 510 h 10000"/>
              <a:gd name="connsiteX8-289" fmla="*/ 6803 w 10027"/>
              <a:gd name="connsiteY8-290" fmla="*/ 4894 h 10000"/>
              <a:gd name="connsiteX9-291" fmla="*/ 3758 w 10027"/>
              <a:gd name="connsiteY9-292" fmla="*/ 10000 h 10000"/>
              <a:gd name="connsiteX0-293" fmla="*/ 3758 w 10033"/>
              <a:gd name="connsiteY0-294" fmla="*/ 10000 h 10000"/>
              <a:gd name="connsiteX1-295" fmla="*/ 2750 w 10033"/>
              <a:gd name="connsiteY1-296" fmla="*/ 9491 h 10000"/>
              <a:gd name="connsiteX2-297" fmla="*/ 132 w 10033"/>
              <a:gd name="connsiteY2-298" fmla="*/ 5509 h 10000"/>
              <a:gd name="connsiteX3-299" fmla="*/ 132 w 10033"/>
              <a:gd name="connsiteY3-300" fmla="*/ 4491 h 10000"/>
              <a:gd name="connsiteX4-301" fmla="*/ 2750 w 10033"/>
              <a:gd name="connsiteY4-302" fmla="*/ 510 h 10000"/>
              <a:gd name="connsiteX5-303" fmla="*/ 3758 w 10033"/>
              <a:gd name="connsiteY5-304" fmla="*/ 0 h 10000"/>
              <a:gd name="connsiteX6-305" fmla="*/ 8992 w 10033"/>
              <a:gd name="connsiteY6-306" fmla="*/ 0 h 10000"/>
              <a:gd name="connsiteX7-307" fmla="*/ 10000 w 10033"/>
              <a:gd name="connsiteY7-308" fmla="*/ 510 h 10000"/>
              <a:gd name="connsiteX8-309" fmla="*/ 6864 w 10033"/>
              <a:gd name="connsiteY8-310" fmla="*/ 5055 h 10000"/>
              <a:gd name="connsiteX9-311" fmla="*/ 3758 w 10033"/>
              <a:gd name="connsiteY9-312" fmla="*/ 10000 h 10000"/>
              <a:gd name="connsiteX0-313" fmla="*/ 3758 w 10035"/>
              <a:gd name="connsiteY0-314" fmla="*/ 10000 h 10000"/>
              <a:gd name="connsiteX1-315" fmla="*/ 2750 w 10035"/>
              <a:gd name="connsiteY1-316" fmla="*/ 9491 h 10000"/>
              <a:gd name="connsiteX2-317" fmla="*/ 132 w 10035"/>
              <a:gd name="connsiteY2-318" fmla="*/ 5509 h 10000"/>
              <a:gd name="connsiteX3-319" fmla="*/ 132 w 10035"/>
              <a:gd name="connsiteY3-320" fmla="*/ 4491 h 10000"/>
              <a:gd name="connsiteX4-321" fmla="*/ 2750 w 10035"/>
              <a:gd name="connsiteY4-322" fmla="*/ 510 h 10000"/>
              <a:gd name="connsiteX5-323" fmla="*/ 3758 w 10035"/>
              <a:gd name="connsiteY5-324" fmla="*/ 0 h 10000"/>
              <a:gd name="connsiteX6-325" fmla="*/ 8992 w 10035"/>
              <a:gd name="connsiteY6-326" fmla="*/ 0 h 10000"/>
              <a:gd name="connsiteX7-327" fmla="*/ 10000 w 10035"/>
              <a:gd name="connsiteY7-328" fmla="*/ 510 h 10000"/>
              <a:gd name="connsiteX8-329" fmla="*/ 6864 w 10035"/>
              <a:gd name="connsiteY8-330" fmla="*/ 5055 h 10000"/>
              <a:gd name="connsiteX9-331" fmla="*/ 3758 w 10035"/>
              <a:gd name="connsiteY9-332" fmla="*/ 10000 h 10000"/>
              <a:gd name="connsiteX0-333" fmla="*/ 3758 w 10008"/>
              <a:gd name="connsiteY0-334" fmla="*/ 10000 h 10000"/>
              <a:gd name="connsiteX1-335" fmla="*/ 2750 w 10008"/>
              <a:gd name="connsiteY1-336" fmla="*/ 9491 h 10000"/>
              <a:gd name="connsiteX2-337" fmla="*/ 132 w 10008"/>
              <a:gd name="connsiteY2-338" fmla="*/ 5509 h 10000"/>
              <a:gd name="connsiteX3-339" fmla="*/ 132 w 10008"/>
              <a:gd name="connsiteY3-340" fmla="*/ 4491 h 10000"/>
              <a:gd name="connsiteX4-341" fmla="*/ 2750 w 10008"/>
              <a:gd name="connsiteY4-342" fmla="*/ 510 h 10000"/>
              <a:gd name="connsiteX5-343" fmla="*/ 3758 w 10008"/>
              <a:gd name="connsiteY5-344" fmla="*/ 0 h 10000"/>
              <a:gd name="connsiteX6-345" fmla="*/ 8992 w 10008"/>
              <a:gd name="connsiteY6-346" fmla="*/ 0 h 10000"/>
              <a:gd name="connsiteX7-347" fmla="*/ 10000 w 10008"/>
              <a:gd name="connsiteY7-348" fmla="*/ 510 h 10000"/>
              <a:gd name="connsiteX8-349" fmla="*/ 6864 w 10008"/>
              <a:gd name="connsiteY8-350" fmla="*/ 5055 h 10000"/>
              <a:gd name="connsiteX9-351" fmla="*/ 3758 w 10008"/>
              <a:gd name="connsiteY9-352" fmla="*/ 10000 h 10000"/>
              <a:gd name="connsiteX0-353" fmla="*/ 3758 w 10031"/>
              <a:gd name="connsiteY0-354" fmla="*/ 10000 h 10000"/>
              <a:gd name="connsiteX1-355" fmla="*/ 2750 w 10031"/>
              <a:gd name="connsiteY1-356" fmla="*/ 9491 h 10000"/>
              <a:gd name="connsiteX2-357" fmla="*/ 132 w 10031"/>
              <a:gd name="connsiteY2-358" fmla="*/ 5509 h 10000"/>
              <a:gd name="connsiteX3-359" fmla="*/ 132 w 10031"/>
              <a:gd name="connsiteY3-360" fmla="*/ 4491 h 10000"/>
              <a:gd name="connsiteX4-361" fmla="*/ 2750 w 10031"/>
              <a:gd name="connsiteY4-362" fmla="*/ 510 h 10000"/>
              <a:gd name="connsiteX5-363" fmla="*/ 3758 w 10031"/>
              <a:gd name="connsiteY5-364" fmla="*/ 0 h 10000"/>
              <a:gd name="connsiteX6-365" fmla="*/ 8992 w 10031"/>
              <a:gd name="connsiteY6-366" fmla="*/ 0 h 10000"/>
              <a:gd name="connsiteX7-367" fmla="*/ 10000 w 10031"/>
              <a:gd name="connsiteY7-368" fmla="*/ 510 h 10000"/>
              <a:gd name="connsiteX8-369" fmla="*/ 6864 w 10031"/>
              <a:gd name="connsiteY8-370" fmla="*/ 5055 h 10000"/>
              <a:gd name="connsiteX9-371" fmla="*/ 3758 w 10031"/>
              <a:gd name="connsiteY9-372" fmla="*/ 10000 h 10000"/>
              <a:gd name="connsiteX0-373" fmla="*/ 3758 w 10031"/>
              <a:gd name="connsiteY0-374" fmla="*/ 10000 h 10000"/>
              <a:gd name="connsiteX1-375" fmla="*/ 2750 w 10031"/>
              <a:gd name="connsiteY1-376" fmla="*/ 9491 h 10000"/>
              <a:gd name="connsiteX2-377" fmla="*/ 132 w 10031"/>
              <a:gd name="connsiteY2-378" fmla="*/ 5509 h 10000"/>
              <a:gd name="connsiteX3-379" fmla="*/ 132 w 10031"/>
              <a:gd name="connsiteY3-380" fmla="*/ 4491 h 10000"/>
              <a:gd name="connsiteX4-381" fmla="*/ 2750 w 10031"/>
              <a:gd name="connsiteY4-382" fmla="*/ 510 h 10000"/>
              <a:gd name="connsiteX5-383" fmla="*/ 3758 w 10031"/>
              <a:gd name="connsiteY5-384" fmla="*/ 0 h 10000"/>
              <a:gd name="connsiteX6-385" fmla="*/ 8992 w 10031"/>
              <a:gd name="connsiteY6-386" fmla="*/ 0 h 10000"/>
              <a:gd name="connsiteX7-387" fmla="*/ 10000 w 10031"/>
              <a:gd name="connsiteY7-388" fmla="*/ 510 h 10000"/>
              <a:gd name="connsiteX8-389" fmla="*/ 6864 w 10031"/>
              <a:gd name="connsiteY8-390" fmla="*/ 5055 h 10000"/>
              <a:gd name="connsiteX9-391" fmla="*/ 3758 w 10031"/>
              <a:gd name="connsiteY9-392" fmla="*/ 10000 h 10000"/>
              <a:gd name="connsiteX0-393" fmla="*/ 3758 w 10035"/>
              <a:gd name="connsiteY0-394" fmla="*/ 10000 h 10000"/>
              <a:gd name="connsiteX1-395" fmla="*/ 2750 w 10035"/>
              <a:gd name="connsiteY1-396" fmla="*/ 9491 h 10000"/>
              <a:gd name="connsiteX2-397" fmla="*/ 132 w 10035"/>
              <a:gd name="connsiteY2-398" fmla="*/ 5509 h 10000"/>
              <a:gd name="connsiteX3-399" fmla="*/ 132 w 10035"/>
              <a:gd name="connsiteY3-400" fmla="*/ 4491 h 10000"/>
              <a:gd name="connsiteX4-401" fmla="*/ 2750 w 10035"/>
              <a:gd name="connsiteY4-402" fmla="*/ 510 h 10000"/>
              <a:gd name="connsiteX5-403" fmla="*/ 3758 w 10035"/>
              <a:gd name="connsiteY5-404" fmla="*/ 0 h 10000"/>
              <a:gd name="connsiteX6-405" fmla="*/ 8992 w 10035"/>
              <a:gd name="connsiteY6-406" fmla="*/ 0 h 10000"/>
              <a:gd name="connsiteX7-407" fmla="*/ 10000 w 10035"/>
              <a:gd name="connsiteY7-408" fmla="*/ 510 h 10000"/>
              <a:gd name="connsiteX8-409" fmla="*/ 6864 w 10035"/>
              <a:gd name="connsiteY8-410" fmla="*/ 5055 h 10000"/>
              <a:gd name="connsiteX9-411" fmla="*/ 3758 w 10035"/>
              <a:gd name="connsiteY9-412" fmla="*/ 10000 h 10000"/>
              <a:gd name="connsiteX0-413" fmla="*/ 3758 w 10008"/>
              <a:gd name="connsiteY0-414" fmla="*/ 10000 h 10000"/>
              <a:gd name="connsiteX1-415" fmla="*/ 2750 w 10008"/>
              <a:gd name="connsiteY1-416" fmla="*/ 9491 h 10000"/>
              <a:gd name="connsiteX2-417" fmla="*/ 132 w 10008"/>
              <a:gd name="connsiteY2-418" fmla="*/ 5509 h 10000"/>
              <a:gd name="connsiteX3-419" fmla="*/ 132 w 10008"/>
              <a:gd name="connsiteY3-420" fmla="*/ 4491 h 10000"/>
              <a:gd name="connsiteX4-421" fmla="*/ 2750 w 10008"/>
              <a:gd name="connsiteY4-422" fmla="*/ 510 h 10000"/>
              <a:gd name="connsiteX5-423" fmla="*/ 3758 w 10008"/>
              <a:gd name="connsiteY5-424" fmla="*/ 0 h 10000"/>
              <a:gd name="connsiteX6-425" fmla="*/ 8992 w 10008"/>
              <a:gd name="connsiteY6-426" fmla="*/ 0 h 10000"/>
              <a:gd name="connsiteX7-427" fmla="*/ 10000 w 10008"/>
              <a:gd name="connsiteY7-428" fmla="*/ 510 h 10000"/>
              <a:gd name="connsiteX8-429" fmla="*/ 6864 w 10008"/>
              <a:gd name="connsiteY8-430" fmla="*/ 5055 h 10000"/>
              <a:gd name="connsiteX9-431" fmla="*/ 3758 w 10008"/>
              <a:gd name="connsiteY9-432" fmla="*/ 10000 h 10000"/>
              <a:gd name="connsiteX0-433" fmla="*/ 3758 w 10008"/>
              <a:gd name="connsiteY0-434" fmla="*/ 10000 h 10000"/>
              <a:gd name="connsiteX1-435" fmla="*/ 2750 w 10008"/>
              <a:gd name="connsiteY1-436" fmla="*/ 9491 h 10000"/>
              <a:gd name="connsiteX2-437" fmla="*/ 132 w 10008"/>
              <a:gd name="connsiteY2-438" fmla="*/ 5509 h 10000"/>
              <a:gd name="connsiteX3-439" fmla="*/ 132 w 10008"/>
              <a:gd name="connsiteY3-440" fmla="*/ 4491 h 10000"/>
              <a:gd name="connsiteX4-441" fmla="*/ 2750 w 10008"/>
              <a:gd name="connsiteY4-442" fmla="*/ 510 h 10000"/>
              <a:gd name="connsiteX5-443" fmla="*/ 3758 w 10008"/>
              <a:gd name="connsiteY5-444" fmla="*/ 0 h 10000"/>
              <a:gd name="connsiteX6-445" fmla="*/ 8992 w 10008"/>
              <a:gd name="connsiteY6-446" fmla="*/ 0 h 10000"/>
              <a:gd name="connsiteX7-447" fmla="*/ 10000 w 10008"/>
              <a:gd name="connsiteY7-448" fmla="*/ 510 h 10000"/>
              <a:gd name="connsiteX8-449" fmla="*/ 6864 w 10008"/>
              <a:gd name="connsiteY8-450" fmla="*/ 5055 h 10000"/>
              <a:gd name="connsiteX9-451" fmla="*/ 3758 w 10008"/>
              <a:gd name="connsiteY9-452" fmla="*/ 10000 h 10000"/>
              <a:gd name="connsiteX0-453" fmla="*/ 3758 w 10008"/>
              <a:gd name="connsiteY0-454" fmla="*/ 10000 h 10000"/>
              <a:gd name="connsiteX1-455" fmla="*/ 2750 w 10008"/>
              <a:gd name="connsiteY1-456" fmla="*/ 9491 h 10000"/>
              <a:gd name="connsiteX2-457" fmla="*/ 132 w 10008"/>
              <a:gd name="connsiteY2-458" fmla="*/ 5509 h 10000"/>
              <a:gd name="connsiteX3-459" fmla="*/ 132 w 10008"/>
              <a:gd name="connsiteY3-460" fmla="*/ 4491 h 10000"/>
              <a:gd name="connsiteX4-461" fmla="*/ 2750 w 10008"/>
              <a:gd name="connsiteY4-462" fmla="*/ 510 h 10000"/>
              <a:gd name="connsiteX5-463" fmla="*/ 3758 w 10008"/>
              <a:gd name="connsiteY5-464" fmla="*/ 0 h 10000"/>
              <a:gd name="connsiteX6-465" fmla="*/ 8992 w 10008"/>
              <a:gd name="connsiteY6-466" fmla="*/ 0 h 10000"/>
              <a:gd name="connsiteX7-467" fmla="*/ 10000 w 10008"/>
              <a:gd name="connsiteY7-468" fmla="*/ 510 h 10000"/>
              <a:gd name="connsiteX8-469" fmla="*/ 6864 w 10008"/>
              <a:gd name="connsiteY8-470" fmla="*/ 5055 h 10000"/>
              <a:gd name="connsiteX9-471" fmla="*/ 3758 w 10008"/>
              <a:gd name="connsiteY9-472" fmla="*/ 10000 h 10000"/>
              <a:gd name="connsiteX0-473" fmla="*/ 3758 w 10008"/>
              <a:gd name="connsiteY0-474" fmla="*/ 10000 h 10000"/>
              <a:gd name="connsiteX1-475" fmla="*/ 2750 w 10008"/>
              <a:gd name="connsiteY1-476" fmla="*/ 9491 h 10000"/>
              <a:gd name="connsiteX2-477" fmla="*/ 132 w 10008"/>
              <a:gd name="connsiteY2-478" fmla="*/ 5509 h 10000"/>
              <a:gd name="connsiteX3-479" fmla="*/ 132 w 10008"/>
              <a:gd name="connsiteY3-480" fmla="*/ 4491 h 10000"/>
              <a:gd name="connsiteX4-481" fmla="*/ 2750 w 10008"/>
              <a:gd name="connsiteY4-482" fmla="*/ 510 h 10000"/>
              <a:gd name="connsiteX5-483" fmla="*/ 3758 w 10008"/>
              <a:gd name="connsiteY5-484" fmla="*/ 0 h 10000"/>
              <a:gd name="connsiteX6-485" fmla="*/ 8992 w 10008"/>
              <a:gd name="connsiteY6-486" fmla="*/ 0 h 10000"/>
              <a:gd name="connsiteX7-487" fmla="*/ 10000 w 10008"/>
              <a:gd name="connsiteY7-488" fmla="*/ 510 h 10000"/>
              <a:gd name="connsiteX8-489" fmla="*/ 6864 w 10008"/>
              <a:gd name="connsiteY8-490" fmla="*/ 5055 h 10000"/>
              <a:gd name="connsiteX9-491" fmla="*/ 3758 w 10008"/>
              <a:gd name="connsiteY9-492" fmla="*/ 10000 h 10000"/>
              <a:gd name="connsiteX0-493" fmla="*/ 3758 w 10008"/>
              <a:gd name="connsiteY0-494" fmla="*/ 10000 h 10000"/>
              <a:gd name="connsiteX1-495" fmla="*/ 2750 w 10008"/>
              <a:gd name="connsiteY1-496" fmla="*/ 9491 h 10000"/>
              <a:gd name="connsiteX2-497" fmla="*/ 132 w 10008"/>
              <a:gd name="connsiteY2-498" fmla="*/ 5509 h 10000"/>
              <a:gd name="connsiteX3-499" fmla="*/ 132 w 10008"/>
              <a:gd name="connsiteY3-500" fmla="*/ 4491 h 10000"/>
              <a:gd name="connsiteX4-501" fmla="*/ 2750 w 10008"/>
              <a:gd name="connsiteY4-502" fmla="*/ 510 h 10000"/>
              <a:gd name="connsiteX5-503" fmla="*/ 3758 w 10008"/>
              <a:gd name="connsiteY5-504" fmla="*/ 0 h 10000"/>
              <a:gd name="connsiteX6-505" fmla="*/ 8992 w 10008"/>
              <a:gd name="connsiteY6-506" fmla="*/ 0 h 10000"/>
              <a:gd name="connsiteX7-507" fmla="*/ 10000 w 10008"/>
              <a:gd name="connsiteY7-508" fmla="*/ 510 h 10000"/>
              <a:gd name="connsiteX8-509" fmla="*/ 6864 w 10008"/>
              <a:gd name="connsiteY8-510" fmla="*/ 5055 h 10000"/>
              <a:gd name="connsiteX9-511" fmla="*/ 3758 w 10008"/>
              <a:gd name="connsiteY9-5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10008" h="10000">
                <a:moveTo>
                  <a:pt x="3758" y="10000"/>
                </a:moveTo>
                <a:cubicBezTo>
                  <a:pt x="3393" y="10000"/>
                  <a:pt x="2935" y="9770"/>
                  <a:pt x="2750" y="9491"/>
                </a:cubicBezTo>
                <a:lnTo>
                  <a:pt x="132" y="5509"/>
                </a:lnTo>
                <a:cubicBezTo>
                  <a:pt x="-44" y="5230"/>
                  <a:pt x="-44" y="4770"/>
                  <a:pt x="132" y="4491"/>
                </a:cubicBezTo>
                <a:lnTo>
                  <a:pt x="2750" y="510"/>
                </a:lnTo>
                <a:cubicBezTo>
                  <a:pt x="2935" y="231"/>
                  <a:pt x="3393" y="0"/>
                  <a:pt x="3758" y="0"/>
                </a:cubicBezTo>
                <a:lnTo>
                  <a:pt x="8992" y="0"/>
                </a:lnTo>
                <a:cubicBezTo>
                  <a:pt x="9365" y="0"/>
                  <a:pt x="9853" y="233"/>
                  <a:pt x="10000" y="510"/>
                </a:cubicBezTo>
                <a:cubicBezTo>
                  <a:pt x="10057" y="2976"/>
                  <a:pt x="9918" y="4465"/>
                  <a:pt x="6864" y="5055"/>
                </a:cubicBezTo>
                <a:cubicBezTo>
                  <a:pt x="3496" y="5539"/>
                  <a:pt x="4596" y="9371"/>
                  <a:pt x="3758" y="10000"/>
                </a:cubicBezTo>
                <a:close/>
              </a:path>
            </a:pathLst>
          </a:custGeom>
          <a:gradFill flip="none" rotWithShape="1">
            <a:gsLst>
              <a:gs pos="50000">
                <a:srgbClr val="FFFFFF">
                  <a:alpha val="20000"/>
                </a:srgbClr>
              </a:gs>
              <a:gs pos="0">
                <a:schemeClr val="bg1">
                  <a:alpha val="0"/>
                </a:schemeClr>
              </a:gs>
              <a:gs pos="74000">
                <a:schemeClr val="bg1">
                  <a:lumMod val="88000"/>
                  <a:lumOff val="12000"/>
                  <a:alpha val="80000"/>
                </a:schemeClr>
              </a:gs>
            </a:gsLst>
            <a:lin ang="2700000" scaled="1"/>
            <a:tileRect/>
          </a:gra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/>
          </a:p>
        </p:txBody>
      </p:sp>
      <p:grpSp>
        <p:nvGrpSpPr>
          <p:cNvPr id="35" name="组合 34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>
            <p:custDataLst>
              <p:tags r:id="rId16"/>
            </p:custDataLst>
          </p:nvPr>
        </p:nvGrpSpPr>
        <p:grpSpPr>
          <a:xfrm>
            <a:off x="4891886" y="4980709"/>
            <a:ext cx="776055" cy="557425"/>
            <a:chOff x="897622" y="2414802"/>
            <a:chExt cx="1001347" cy="719249"/>
          </a:xfrm>
          <a:effectLst/>
        </p:grpSpPr>
        <p:sp>
          <p:nvSpPr>
            <p:cNvPr id="36" name="文本框 35"/>
            <p:cNvSpPr txBox="1"/>
            <p:nvPr>
              <p:custDataLst>
                <p:tags r:id="rId17"/>
              </p:custDataLst>
            </p:nvPr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tx1"/>
                  </a:solidFill>
                  <a:latin typeface="Impact" panose="020B0806030902050204" pitchFamily="34" charset="0"/>
                </a:rPr>
                <a:t>03</a:t>
              </a:r>
              <a:endParaRPr lang="en-US" altLang="zh-CN" sz="2400" dirty="0">
                <a:ln w="15875">
                  <a:noFill/>
                </a:ln>
                <a:solidFill>
                  <a:schemeClr val="tx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  <p:sp>
        <p:nvSpPr>
          <p:cNvPr id="38" name="任意多边形 3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18"/>
            </p:custDataLst>
          </p:nvPr>
        </p:nvSpPr>
        <p:spPr bwMode="auto">
          <a:xfrm>
            <a:off x="929622" y="3047916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2C8EC8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39" name="Freeform 26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3759709" y="3338796"/>
            <a:ext cx="310925" cy="326669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2C8E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0" name="任意多边形 3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20"/>
            </p:custDataLst>
          </p:nvPr>
        </p:nvSpPr>
        <p:spPr bwMode="auto">
          <a:xfrm>
            <a:off x="7394414" y="2036517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03364C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1" name="Freeform 48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7674718" y="2289950"/>
            <a:ext cx="370789" cy="354919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2" name="任意多边形 41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22"/>
            </p:custDataLst>
          </p:nvPr>
        </p:nvSpPr>
        <p:spPr bwMode="auto">
          <a:xfrm>
            <a:off x="7394414" y="4022167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3" name="Freeform 31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7717278" y="4298023"/>
            <a:ext cx="285667" cy="359248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C1DFEB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4" name="任意多边形 43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24"/>
            </p:custDataLst>
          </p:nvPr>
        </p:nvSpPr>
        <p:spPr bwMode="auto">
          <a:xfrm>
            <a:off x="929622" y="5033567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7030A0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45" name="Freeform 16"/>
          <p:cNvSpPr>
            <a:spLocks noEditPoints="1"/>
          </p:cNvSpPr>
          <p:nvPr>
            <p:custDataLst>
              <p:tags r:id="rId25"/>
            </p:custDataLst>
          </p:nvPr>
        </p:nvSpPr>
        <p:spPr bwMode="auto">
          <a:xfrm>
            <a:off x="3724572" y="5329140"/>
            <a:ext cx="420284" cy="335163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BBBABA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7" name="文本框 46"/>
          <p:cNvSpPr txBox="1"/>
          <p:nvPr>
            <p:custDataLst>
              <p:tags r:id="rId26"/>
            </p:custDataLst>
          </p:nvPr>
        </p:nvSpPr>
        <p:spPr>
          <a:xfrm>
            <a:off x="8204200" y="2085340"/>
            <a:ext cx="23990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Advanced analysis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0" name="文本框 49"/>
          <p:cNvSpPr txBox="1"/>
          <p:nvPr>
            <p:custDataLst>
              <p:tags r:id="rId27"/>
            </p:custDataLst>
          </p:nvPr>
        </p:nvSpPr>
        <p:spPr>
          <a:xfrm>
            <a:off x="8204200" y="4079875"/>
            <a:ext cx="23990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KPI modeling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1293495" y="30803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Data assumption &amp; preparation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29"/>
            </p:custDataLst>
          </p:nvPr>
        </p:nvSpPr>
        <p:spPr>
          <a:xfrm>
            <a:off x="1293495" y="5074920"/>
            <a:ext cx="23990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Basic SQL exploration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640689" y="129828"/>
            <a:ext cx="2976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Methodology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  <p:sp>
        <p:nvSpPr>
          <p:cNvPr id="2" name="任意多边形 37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30"/>
            </p:custDataLst>
          </p:nvPr>
        </p:nvSpPr>
        <p:spPr bwMode="auto">
          <a:xfrm>
            <a:off x="7393922" y="5612046"/>
            <a:ext cx="3470644" cy="901875"/>
          </a:xfrm>
          <a:custGeom>
            <a:avLst/>
            <a:gdLst>
              <a:gd name="connsiteX0" fmla="*/ 488326 w 4206923"/>
              <a:gd name="connsiteY0" fmla="*/ 0 h 1479432"/>
              <a:gd name="connsiteX1" fmla="*/ 1002185 w 4206923"/>
              <a:gd name="connsiteY1" fmla="*/ 0 h 1479432"/>
              <a:gd name="connsiteX2" fmla="*/ 1066030 w 4206923"/>
              <a:gd name="connsiteY2" fmla="*/ 0 h 1479432"/>
              <a:gd name="connsiteX3" fmla="*/ 1083181 w 4206923"/>
              <a:gd name="connsiteY3" fmla="*/ 0 h 1479432"/>
              <a:gd name="connsiteX4" fmla="*/ 1168160 w 4206923"/>
              <a:gd name="connsiteY4" fmla="*/ 0 h 1479432"/>
              <a:gd name="connsiteX5" fmla="*/ 1290429 w 4206923"/>
              <a:gd name="connsiteY5" fmla="*/ 0 h 1479432"/>
              <a:gd name="connsiteX6" fmla="*/ 1553727 w 4206923"/>
              <a:gd name="connsiteY6" fmla="*/ 0 h 1479432"/>
              <a:gd name="connsiteX7" fmla="*/ 1611796 w 4206923"/>
              <a:gd name="connsiteY7" fmla="*/ 0 h 1479432"/>
              <a:gd name="connsiteX8" fmla="*/ 1634674 w 4206923"/>
              <a:gd name="connsiteY8" fmla="*/ 0 h 1479432"/>
              <a:gd name="connsiteX9" fmla="*/ 1745864 w 4206923"/>
              <a:gd name="connsiteY9" fmla="*/ 0 h 1479432"/>
              <a:gd name="connsiteX10" fmla="*/ 1836195 w 4206923"/>
              <a:gd name="connsiteY10" fmla="*/ 0 h 1479432"/>
              <a:gd name="connsiteX11" fmla="*/ 1900647 w 4206923"/>
              <a:gd name="connsiteY11" fmla="*/ 0 h 1479432"/>
              <a:gd name="connsiteX12" fmla="*/ 1986524 w 4206923"/>
              <a:gd name="connsiteY12" fmla="*/ 0 h 1479432"/>
              <a:gd name="connsiteX13" fmla="*/ 2099493 w 4206923"/>
              <a:gd name="connsiteY13" fmla="*/ 0 h 1479432"/>
              <a:gd name="connsiteX14" fmla="*/ 2125046 w 4206923"/>
              <a:gd name="connsiteY14" fmla="*/ 0 h 1479432"/>
              <a:gd name="connsiteX15" fmla="*/ 2180440 w 4206923"/>
              <a:gd name="connsiteY15" fmla="*/ 0 h 1479432"/>
              <a:gd name="connsiteX16" fmla="*/ 2291630 w 4206923"/>
              <a:gd name="connsiteY16" fmla="*/ 0 h 1479432"/>
              <a:gd name="connsiteX17" fmla="*/ 2293677 w 4206923"/>
              <a:gd name="connsiteY17" fmla="*/ 0 h 1479432"/>
              <a:gd name="connsiteX18" fmla="*/ 2388345 w 4206923"/>
              <a:gd name="connsiteY18" fmla="*/ 0 h 1479432"/>
              <a:gd name="connsiteX19" fmla="*/ 2446414 w 4206923"/>
              <a:gd name="connsiteY19" fmla="*/ 0 h 1479432"/>
              <a:gd name="connsiteX20" fmla="*/ 2459486 w 4206923"/>
              <a:gd name="connsiteY20" fmla="*/ 0 h 1479432"/>
              <a:gd name="connsiteX21" fmla="*/ 2580482 w 4206923"/>
              <a:gd name="connsiteY21" fmla="*/ 0 h 1479432"/>
              <a:gd name="connsiteX22" fmla="*/ 2670812 w 4206923"/>
              <a:gd name="connsiteY22" fmla="*/ 0 h 1479432"/>
              <a:gd name="connsiteX23" fmla="*/ 2839443 w 4206923"/>
              <a:gd name="connsiteY23" fmla="*/ 0 h 1479432"/>
              <a:gd name="connsiteX24" fmla="*/ 2852814 w 4206923"/>
              <a:gd name="connsiteY24" fmla="*/ 0 h 1479432"/>
              <a:gd name="connsiteX25" fmla="*/ 2960273 w 4206923"/>
              <a:gd name="connsiteY25" fmla="*/ 0 h 1479432"/>
              <a:gd name="connsiteX26" fmla="*/ 3037852 w 4206923"/>
              <a:gd name="connsiteY26" fmla="*/ 0 h 1479432"/>
              <a:gd name="connsiteX27" fmla="*/ 3041269 w 4206923"/>
              <a:gd name="connsiteY27" fmla="*/ 0 h 1479432"/>
              <a:gd name="connsiteX28" fmla="*/ 3077212 w 4206923"/>
              <a:gd name="connsiteY28" fmla="*/ 0 h 1479432"/>
              <a:gd name="connsiteX29" fmla="*/ 3090397 w 4206923"/>
              <a:gd name="connsiteY29" fmla="*/ 0 h 1479432"/>
              <a:gd name="connsiteX30" fmla="*/ 3115626 w 4206923"/>
              <a:gd name="connsiteY30" fmla="*/ 0 h 1479432"/>
              <a:gd name="connsiteX31" fmla="*/ 3126248 w 4206923"/>
              <a:gd name="connsiteY31" fmla="*/ 0 h 1479432"/>
              <a:gd name="connsiteX32" fmla="*/ 3245843 w 4206923"/>
              <a:gd name="connsiteY32" fmla="*/ 0 h 1479432"/>
              <a:gd name="connsiteX33" fmla="*/ 3262250 w 4206923"/>
              <a:gd name="connsiteY33" fmla="*/ 0 h 1479432"/>
              <a:gd name="connsiteX34" fmla="*/ 3366673 w 4206923"/>
              <a:gd name="connsiteY34" fmla="*/ 0 h 1479432"/>
              <a:gd name="connsiteX35" fmla="*/ 3412579 w 4206923"/>
              <a:gd name="connsiteY35" fmla="*/ 0 h 1479432"/>
              <a:gd name="connsiteX36" fmla="*/ 3447669 w 4206923"/>
              <a:gd name="connsiteY36" fmla="*/ 0 h 1479432"/>
              <a:gd name="connsiteX37" fmla="*/ 3496797 w 4206923"/>
              <a:gd name="connsiteY37" fmla="*/ 0 h 1479432"/>
              <a:gd name="connsiteX38" fmla="*/ 3522026 w 4206923"/>
              <a:gd name="connsiteY38" fmla="*/ 0 h 1479432"/>
              <a:gd name="connsiteX39" fmla="*/ 3525549 w 4206923"/>
              <a:gd name="connsiteY39" fmla="*/ 0 h 1479432"/>
              <a:gd name="connsiteX40" fmla="*/ 3532648 w 4206923"/>
              <a:gd name="connsiteY40" fmla="*/ 0 h 1479432"/>
              <a:gd name="connsiteX41" fmla="*/ 3606496 w 4206923"/>
              <a:gd name="connsiteY41" fmla="*/ 0 h 1479432"/>
              <a:gd name="connsiteX42" fmla="*/ 3717686 w 4206923"/>
              <a:gd name="connsiteY42" fmla="*/ 0 h 1479432"/>
              <a:gd name="connsiteX43" fmla="*/ 3848796 w 4206923"/>
              <a:gd name="connsiteY43" fmla="*/ 75308 h 1479432"/>
              <a:gd name="connsiteX44" fmla="*/ 4188713 w 4206923"/>
              <a:gd name="connsiteY44" fmla="*/ 664408 h 1479432"/>
              <a:gd name="connsiteX45" fmla="*/ 4188713 w 4206923"/>
              <a:gd name="connsiteY45" fmla="*/ 815024 h 1479432"/>
              <a:gd name="connsiteX46" fmla="*/ 3848796 w 4206923"/>
              <a:gd name="connsiteY46" fmla="*/ 1404124 h 1479432"/>
              <a:gd name="connsiteX47" fmla="*/ 3717686 w 4206923"/>
              <a:gd name="connsiteY47" fmla="*/ 1479432 h 1479432"/>
              <a:gd name="connsiteX48" fmla="*/ 3532648 w 4206923"/>
              <a:gd name="connsiteY48" fmla="*/ 1479432 h 1479432"/>
              <a:gd name="connsiteX49" fmla="*/ 3126248 w 4206923"/>
              <a:gd name="connsiteY49" fmla="*/ 1479432 h 1479432"/>
              <a:gd name="connsiteX50" fmla="*/ 3037852 w 4206923"/>
              <a:gd name="connsiteY50" fmla="*/ 1479432 h 1479432"/>
              <a:gd name="connsiteX51" fmla="*/ 2852814 w 4206923"/>
              <a:gd name="connsiteY51" fmla="*/ 1479432 h 1479432"/>
              <a:gd name="connsiteX52" fmla="*/ 2580482 w 4206923"/>
              <a:gd name="connsiteY52" fmla="*/ 1479432 h 1479432"/>
              <a:gd name="connsiteX53" fmla="*/ 2446414 w 4206923"/>
              <a:gd name="connsiteY53" fmla="*/ 1479432 h 1479432"/>
              <a:gd name="connsiteX54" fmla="*/ 2291630 w 4206923"/>
              <a:gd name="connsiteY54" fmla="*/ 1479432 h 1479432"/>
              <a:gd name="connsiteX55" fmla="*/ 1900647 w 4206923"/>
              <a:gd name="connsiteY55" fmla="*/ 1479432 h 1479432"/>
              <a:gd name="connsiteX56" fmla="*/ 1745864 w 4206923"/>
              <a:gd name="connsiteY56" fmla="*/ 1479432 h 1479432"/>
              <a:gd name="connsiteX57" fmla="*/ 1611796 w 4206923"/>
              <a:gd name="connsiteY57" fmla="*/ 1479432 h 1479432"/>
              <a:gd name="connsiteX58" fmla="*/ 1168160 w 4206923"/>
              <a:gd name="connsiteY58" fmla="*/ 1479432 h 1479432"/>
              <a:gd name="connsiteX59" fmla="*/ 1066030 w 4206923"/>
              <a:gd name="connsiteY59" fmla="*/ 1479432 h 1479432"/>
              <a:gd name="connsiteX60" fmla="*/ 488326 w 4206923"/>
              <a:gd name="connsiteY60" fmla="*/ 1479432 h 1479432"/>
              <a:gd name="connsiteX61" fmla="*/ 357216 w 4206923"/>
              <a:gd name="connsiteY61" fmla="*/ 1404124 h 1479432"/>
              <a:gd name="connsiteX62" fmla="*/ 17299 w 4206923"/>
              <a:gd name="connsiteY62" fmla="*/ 815024 h 1479432"/>
              <a:gd name="connsiteX63" fmla="*/ 17299 w 4206923"/>
              <a:gd name="connsiteY63" fmla="*/ 664408 h 1479432"/>
              <a:gd name="connsiteX64" fmla="*/ 357216 w 4206923"/>
              <a:gd name="connsiteY64" fmla="*/ 75308 h 1479432"/>
              <a:gd name="connsiteX65" fmla="*/ 488326 w 4206923"/>
              <a:gd name="connsiteY65" fmla="*/ 0 h 147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06923" h="1479432">
                <a:moveTo>
                  <a:pt x="488326" y="0"/>
                </a:moveTo>
                <a:cubicBezTo>
                  <a:pt x="743264" y="0"/>
                  <a:pt x="902600" y="0"/>
                  <a:pt x="1002185" y="0"/>
                </a:cubicBezTo>
                <a:lnTo>
                  <a:pt x="1066030" y="0"/>
                </a:lnTo>
                <a:lnTo>
                  <a:pt x="1083181" y="0"/>
                </a:lnTo>
                <a:cubicBezTo>
                  <a:pt x="1168160" y="0"/>
                  <a:pt x="1168160" y="0"/>
                  <a:pt x="1168160" y="0"/>
                </a:cubicBezTo>
                <a:lnTo>
                  <a:pt x="1290429" y="0"/>
                </a:lnTo>
                <a:cubicBezTo>
                  <a:pt x="1404288" y="0"/>
                  <a:pt x="1489682" y="0"/>
                  <a:pt x="1553727" y="0"/>
                </a:cubicBezTo>
                <a:lnTo>
                  <a:pt x="1611796" y="0"/>
                </a:lnTo>
                <a:lnTo>
                  <a:pt x="1634674" y="0"/>
                </a:lnTo>
                <a:cubicBezTo>
                  <a:pt x="1745864" y="0"/>
                  <a:pt x="1745864" y="0"/>
                  <a:pt x="1745864" y="0"/>
                </a:cubicBezTo>
                <a:lnTo>
                  <a:pt x="1836195" y="0"/>
                </a:lnTo>
                <a:lnTo>
                  <a:pt x="1900647" y="0"/>
                </a:lnTo>
                <a:lnTo>
                  <a:pt x="1986524" y="0"/>
                </a:lnTo>
                <a:cubicBezTo>
                  <a:pt x="2030111" y="0"/>
                  <a:pt x="2067471" y="0"/>
                  <a:pt x="2099493" y="0"/>
                </a:cubicBezTo>
                <a:lnTo>
                  <a:pt x="2125046" y="0"/>
                </a:lnTo>
                <a:lnTo>
                  <a:pt x="2180440" y="0"/>
                </a:lnTo>
                <a:cubicBezTo>
                  <a:pt x="2291630" y="0"/>
                  <a:pt x="2291630" y="0"/>
                  <a:pt x="2291630" y="0"/>
                </a:cubicBezTo>
                <a:lnTo>
                  <a:pt x="2293677" y="0"/>
                </a:lnTo>
                <a:cubicBezTo>
                  <a:pt x="2329528" y="0"/>
                  <a:pt x="2360897" y="0"/>
                  <a:pt x="2388345" y="0"/>
                </a:cubicBezTo>
                <a:lnTo>
                  <a:pt x="2446414" y="0"/>
                </a:lnTo>
                <a:lnTo>
                  <a:pt x="2459486" y="0"/>
                </a:lnTo>
                <a:cubicBezTo>
                  <a:pt x="2580482" y="0"/>
                  <a:pt x="2580482" y="0"/>
                  <a:pt x="2580482" y="0"/>
                </a:cubicBezTo>
                <a:lnTo>
                  <a:pt x="2670812" y="0"/>
                </a:lnTo>
                <a:cubicBezTo>
                  <a:pt x="2735874" y="0"/>
                  <a:pt x="2791642" y="0"/>
                  <a:pt x="2839443" y="0"/>
                </a:cubicBezTo>
                <a:lnTo>
                  <a:pt x="2852814" y="0"/>
                </a:lnTo>
                <a:lnTo>
                  <a:pt x="2960273" y="0"/>
                </a:lnTo>
                <a:lnTo>
                  <a:pt x="3037852" y="0"/>
                </a:lnTo>
                <a:lnTo>
                  <a:pt x="3041269" y="0"/>
                </a:lnTo>
                <a:lnTo>
                  <a:pt x="3077212" y="0"/>
                </a:lnTo>
                <a:lnTo>
                  <a:pt x="3090397" y="0"/>
                </a:lnTo>
                <a:lnTo>
                  <a:pt x="3115626" y="0"/>
                </a:lnTo>
                <a:lnTo>
                  <a:pt x="3126248" y="0"/>
                </a:lnTo>
                <a:lnTo>
                  <a:pt x="3245843" y="0"/>
                </a:lnTo>
                <a:lnTo>
                  <a:pt x="3262250" y="0"/>
                </a:lnTo>
                <a:lnTo>
                  <a:pt x="3366673" y="0"/>
                </a:lnTo>
                <a:lnTo>
                  <a:pt x="3412579" y="0"/>
                </a:lnTo>
                <a:lnTo>
                  <a:pt x="3447669" y="0"/>
                </a:lnTo>
                <a:lnTo>
                  <a:pt x="3496797" y="0"/>
                </a:lnTo>
                <a:lnTo>
                  <a:pt x="3522026" y="0"/>
                </a:lnTo>
                <a:lnTo>
                  <a:pt x="3525549" y="0"/>
                </a:lnTo>
                <a:lnTo>
                  <a:pt x="3532648" y="0"/>
                </a:lnTo>
                <a:lnTo>
                  <a:pt x="3606496" y="0"/>
                </a:lnTo>
                <a:cubicBezTo>
                  <a:pt x="3717686" y="0"/>
                  <a:pt x="3717686" y="0"/>
                  <a:pt x="3717686" y="0"/>
                </a:cubicBezTo>
                <a:cubicBezTo>
                  <a:pt x="3766245" y="0"/>
                  <a:pt x="3824516" y="34010"/>
                  <a:pt x="3848796" y="75308"/>
                </a:cubicBezTo>
                <a:cubicBezTo>
                  <a:pt x="4188713" y="664408"/>
                  <a:pt x="4188713" y="664408"/>
                  <a:pt x="4188713" y="664408"/>
                </a:cubicBezTo>
                <a:cubicBezTo>
                  <a:pt x="4212993" y="705706"/>
                  <a:pt x="4212993" y="773726"/>
                  <a:pt x="4188713" y="815024"/>
                </a:cubicBezTo>
                <a:cubicBezTo>
                  <a:pt x="3848796" y="1404124"/>
                  <a:pt x="3848796" y="1404124"/>
                  <a:pt x="3848796" y="1404124"/>
                </a:cubicBezTo>
                <a:cubicBezTo>
                  <a:pt x="3824516" y="1445422"/>
                  <a:pt x="3766245" y="1479432"/>
                  <a:pt x="3717686" y="1479432"/>
                </a:cubicBezTo>
                <a:lnTo>
                  <a:pt x="3532648" y="1479432"/>
                </a:lnTo>
                <a:lnTo>
                  <a:pt x="3126248" y="1479432"/>
                </a:lnTo>
                <a:lnTo>
                  <a:pt x="3037852" y="1479432"/>
                </a:lnTo>
                <a:lnTo>
                  <a:pt x="2852814" y="1479432"/>
                </a:lnTo>
                <a:lnTo>
                  <a:pt x="2580482" y="1479432"/>
                </a:lnTo>
                <a:lnTo>
                  <a:pt x="2446414" y="1479432"/>
                </a:lnTo>
                <a:lnTo>
                  <a:pt x="2291630" y="1479432"/>
                </a:lnTo>
                <a:lnTo>
                  <a:pt x="1900647" y="1479432"/>
                </a:lnTo>
                <a:lnTo>
                  <a:pt x="1745864" y="1479432"/>
                </a:lnTo>
                <a:lnTo>
                  <a:pt x="1611796" y="1479432"/>
                </a:lnTo>
                <a:lnTo>
                  <a:pt x="1168160" y="1479432"/>
                </a:lnTo>
                <a:lnTo>
                  <a:pt x="1066030" y="1479432"/>
                </a:lnTo>
                <a:lnTo>
                  <a:pt x="488326" y="1479432"/>
                </a:lnTo>
                <a:cubicBezTo>
                  <a:pt x="440981" y="1479432"/>
                  <a:pt x="381495" y="1445422"/>
                  <a:pt x="357216" y="1404124"/>
                </a:cubicBezTo>
                <a:cubicBezTo>
                  <a:pt x="17299" y="815024"/>
                  <a:pt x="17299" y="815024"/>
                  <a:pt x="17299" y="815024"/>
                </a:cubicBezTo>
                <a:cubicBezTo>
                  <a:pt x="-5767" y="773726"/>
                  <a:pt x="-5767" y="705706"/>
                  <a:pt x="17299" y="664408"/>
                </a:cubicBezTo>
                <a:cubicBezTo>
                  <a:pt x="357216" y="75308"/>
                  <a:pt x="357216" y="75308"/>
                  <a:pt x="357216" y="75308"/>
                </a:cubicBezTo>
                <a:cubicBezTo>
                  <a:pt x="381495" y="34010"/>
                  <a:pt x="440981" y="0"/>
                  <a:pt x="488326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68580" tIns="34290" rIns="68580" bIns="34290" numCol="1" anchor="t" anchorCtr="0" compatLnSpc="1">
            <a:noAutofit/>
          </a:bodyPr>
          <a:p>
            <a:endParaRPr lang="zh-CN" altLang="en-US"/>
          </a:p>
        </p:txBody>
      </p:sp>
      <p:sp>
        <p:nvSpPr>
          <p:cNvPr id="3" name="Freeform 26"/>
          <p:cNvSpPr>
            <a:spLocks noEditPoints="1"/>
          </p:cNvSpPr>
          <p:nvPr>
            <p:custDataLst>
              <p:tags r:id="rId31"/>
            </p:custDataLst>
          </p:nvPr>
        </p:nvSpPr>
        <p:spPr bwMode="auto">
          <a:xfrm>
            <a:off x="7717029" y="5838156"/>
            <a:ext cx="310925" cy="326669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2C8EC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4" name="文本框 52"/>
          <p:cNvSpPr txBox="1"/>
          <p:nvPr>
            <p:custDataLst>
              <p:tags r:id="rId32"/>
            </p:custDataLst>
          </p:nvPr>
        </p:nvSpPr>
        <p:spPr>
          <a:xfrm>
            <a:off x="8109585" y="5670550"/>
            <a:ext cx="23990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Insights generation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Freeform 5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SpPr/>
          <p:nvPr>
            <p:custDataLst>
              <p:tags r:id="rId33"/>
            </p:custDataLst>
          </p:nvPr>
        </p:nvSpPr>
        <p:spPr bwMode="auto">
          <a:xfrm>
            <a:off x="5837271" y="5564340"/>
            <a:ext cx="1399306" cy="124019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rgbClr val="03364C"/>
          </a:solidFill>
          <a:ln w="12700">
            <a:noFill/>
          </a:ln>
          <a:effectLst/>
        </p:spPr>
        <p:txBody>
          <a:bodyPr vert="horz" wrap="square" lIns="68580" tIns="34290" rIns="68580" bIns="34290" numCol="1" anchor="t" anchorCtr="0" compatLnSpc="1"/>
          <a:p>
            <a:endParaRPr lang="zh-CN" altLang="en-US"/>
          </a:p>
        </p:txBody>
      </p:sp>
      <p:grpSp>
        <p:nvGrpSpPr>
          <p:cNvPr id="6" name="组合 19" descr="e7d195523061f1c0deeec63e560781cfd59afb0ea006f2a87ABB68BF51EA6619813959095094C18C62A12F549504892A4AAA8C1554C6663626E05CA27F281A14E6983772AFC3FB97135759321DEA3D704CB8FFD9D2544D205DFD9452AF5C24171A02DC413C4E9E95A0259E43A29C8CF0063CADF8A4F89C6E74ABA5E43AE0EF4BB9CE24E58B8BC46C898B2DB6E1B2C577"/>
          <p:cNvGrpSpPr/>
          <p:nvPr>
            <p:custDataLst>
              <p:tags r:id="rId34"/>
            </p:custDataLst>
          </p:nvPr>
        </p:nvGrpSpPr>
        <p:grpSpPr>
          <a:xfrm>
            <a:off x="6132647" y="5648367"/>
            <a:ext cx="776055" cy="557425"/>
            <a:chOff x="897622" y="2414802"/>
            <a:chExt cx="1001347" cy="719249"/>
          </a:xfrm>
          <a:effectLst/>
        </p:grpSpPr>
        <p:sp>
          <p:nvSpPr>
            <p:cNvPr id="7" name="文本框 20"/>
            <p:cNvSpPr txBox="1"/>
            <p:nvPr>
              <p:custDataLst>
                <p:tags r:id="rId35"/>
              </p:custDataLst>
            </p:nvPr>
          </p:nvSpPr>
          <p:spPr>
            <a:xfrm>
              <a:off x="986173" y="2414802"/>
              <a:ext cx="802264" cy="594025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p>
              <a:pPr algn="ctr"/>
              <a:r>
                <a:rPr lang="en-US" altLang="zh-CN" sz="2400" dirty="0">
                  <a:ln w="15875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400" dirty="0">
                <a:ln w="15875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8" name="文本框 21"/>
            <p:cNvSpPr txBox="1"/>
            <p:nvPr/>
          </p:nvSpPr>
          <p:spPr>
            <a:xfrm>
              <a:off x="897622" y="2856062"/>
              <a:ext cx="1001347" cy="277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800" dirty="0">
                <a:solidFill>
                  <a:schemeClr val="bg1"/>
                </a:solidFill>
                <a:latin typeface="LiHei Pro" panose="020B0500000000000000" pitchFamily="34" charset="-122"/>
                <a:ea typeface="LiHei Pro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5257942" y="2418302"/>
            <a:ext cx="1668642" cy="2335836"/>
            <a:chOff x="5257942" y="2418302"/>
            <a:chExt cx="1668642" cy="2335836"/>
          </a:xfrm>
          <a:solidFill>
            <a:srgbClr val="C1DFEB"/>
          </a:solidFill>
        </p:grpSpPr>
        <p:sp>
          <p:nvSpPr>
            <p:cNvPr id="22" name="Freeform 12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5257942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3"/>
            <p:cNvSpPr/>
            <p:nvPr>
              <p:custDataLst>
                <p:tags r:id="rId4"/>
              </p:custDataLst>
            </p:nvPr>
          </p:nvSpPr>
          <p:spPr bwMode="auto">
            <a:xfrm>
              <a:off x="5643316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28" name="Group 20"/>
            <p:cNvGrpSpPr/>
            <p:nvPr/>
          </p:nvGrpSpPr>
          <p:grpSpPr>
            <a:xfrm>
              <a:off x="5802146" y="3496378"/>
              <a:ext cx="580234" cy="483850"/>
              <a:chOff x="10987088" y="1993900"/>
              <a:chExt cx="477837" cy="398463"/>
            </a:xfrm>
            <a:grpFill/>
          </p:grpSpPr>
          <p:sp>
            <p:nvSpPr>
              <p:cNvPr id="29" name="Freeform 10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10987088" y="1993900"/>
                <a:ext cx="396875" cy="398463"/>
              </a:xfrm>
              <a:custGeom>
                <a:avLst/>
                <a:gdLst>
                  <a:gd name="T0" fmla="*/ 0 w 2745"/>
                  <a:gd name="T1" fmla="*/ 0 h 2770"/>
                  <a:gd name="T2" fmla="*/ 371 w 2745"/>
                  <a:gd name="T3" fmla="*/ 0 h 2770"/>
                  <a:gd name="T4" fmla="*/ 371 w 2745"/>
                  <a:gd name="T5" fmla="*/ 2398 h 2770"/>
                  <a:gd name="T6" fmla="*/ 2745 w 2745"/>
                  <a:gd name="T7" fmla="*/ 2398 h 2770"/>
                  <a:gd name="T8" fmla="*/ 2745 w 2745"/>
                  <a:gd name="T9" fmla="*/ 2770 h 2770"/>
                  <a:gd name="T10" fmla="*/ 0 w 2745"/>
                  <a:gd name="T11" fmla="*/ 2770 h 2770"/>
                  <a:gd name="T12" fmla="*/ 0 w 2745"/>
                  <a:gd name="T13" fmla="*/ 0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5" h="2770">
                    <a:moveTo>
                      <a:pt x="0" y="0"/>
                    </a:moveTo>
                    <a:lnTo>
                      <a:pt x="371" y="0"/>
                    </a:lnTo>
                    <a:lnTo>
                      <a:pt x="371" y="2398"/>
                    </a:lnTo>
                    <a:lnTo>
                      <a:pt x="2745" y="2398"/>
                    </a:lnTo>
                    <a:lnTo>
                      <a:pt x="2745" y="2770"/>
                    </a:lnTo>
                    <a:lnTo>
                      <a:pt x="0" y="27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0" name="Freeform 10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11066463" y="2047875"/>
                <a:ext cx="398462" cy="249238"/>
              </a:xfrm>
              <a:custGeom>
                <a:avLst/>
                <a:gdLst>
                  <a:gd name="T0" fmla="*/ 2761 w 2761"/>
                  <a:gd name="T1" fmla="*/ 0 h 1725"/>
                  <a:gd name="T2" fmla="*/ 2559 w 2761"/>
                  <a:gd name="T3" fmla="*/ 1146 h 1725"/>
                  <a:gd name="T4" fmla="*/ 2274 w 2761"/>
                  <a:gd name="T5" fmla="*/ 861 h 1725"/>
                  <a:gd name="T6" fmla="*/ 1411 w 2761"/>
                  <a:gd name="T7" fmla="*/ 1725 h 1725"/>
                  <a:gd name="T8" fmla="*/ 864 w 2761"/>
                  <a:gd name="T9" fmla="*/ 1177 h 1725"/>
                  <a:gd name="T10" fmla="*/ 349 w 2761"/>
                  <a:gd name="T11" fmla="*/ 1693 h 1725"/>
                  <a:gd name="T12" fmla="*/ 0 w 2761"/>
                  <a:gd name="T13" fmla="*/ 1341 h 1725"/>
                  <a:gd name="T14" fmla="*/ 864 w 2761"/>
                  <a:gd name="T15" fmla="*/ 476 h 1725"/>
                  <a:gd name="T16" fmla="*/ 1411 w 2761"/>
                  <a:gd name="T17" fmla="*/ 1025 h 1725"/>
                  <a:gd name="T18" fmla="*/ 1924 w 2761"/>
                  <a:gd name="T19" fmla="*/ 509 h 1725"/>
                  <a:gd name="T20" fmla="*/ 1618 w 2761"/>
                  <a:gd name="T21" fmla="*/ 202 h 1725"/>
                  <a:gd name="T22" fmla="*/ 2761 w 2761"/>
                  <a:gd name="T23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1" h="1725">
                    <a:moveTo>
                      <a:pt x="2761" y="0"/>
                    </a:moveTo>
                    <a:lnTo>
                      <a:pt x="2559" y="1146"/>
                    </a:lnTo>
                    <a:lnTo>
                      <a:pt x="2274" y="861"/>
                    </a:lnTo>
                    <a:lnTo>
                      <a:pt x="1411" y="1725"/>
                    </a:lnTo>
                    <a:lnTo>
                      <a:pt x="864" y="1177"/>
                    </a:lnTo>
                    <a:lnTo>
                      <a:pt x="349" y="1693"/>
                    </a:lnTo>
                    <a:lnTo>
                      <a:pt x="0" y="1341"/>
                    </a:lnTo>
                    <a:lnTo>
                      <a:pt x="864" y="476"/>
                    </a:lnTo>
                    <a:lnTo>
                      <a:pt x="1411" y="1025"/>
                    </a:lnTo>
                    <a:lnTo>
                      <a:pt x="1924" y="509"/>
                    </a:lnTo>
                    <a:lnTo>
                      <a:pt x="1618" y="202"/>
                    </a:lnTo>
                    <a:lnTo>
                      <a:pt x="27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3" name="组合 2"/>
          <p:cNvGrpSpPr/>
          <p:nvPr>
            <p:custDataLst>
              <p:tags r:id="rId7"/>
            </p:custDataLst>
          </p:nvPr>
        </p:nvGrpSpPr>
        <p:grpSpPr>
          <a:xfrm>
            <a:off x="3137557" y="2418302"/>
            <a:ext cx="1668642" cy="2335836"/>
            <a:chOff x="3137557" y="2418302"/>
            <a:chExt cx="1668642" cy="2335836"/>
          </a:xfrm>
          <a:solidFill>
            <a:srgbClr val="2C8EC8"/>
          </a:solidFill>
        </p:grpSpPr>
        <p:sp>
          <p:nvSpPr>
            <p:cNvPr id="20" name="Freeform 9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13755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352293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1" name="Group 23"/>
            <p:cNvGrpSpPr/>
            <p:nvPr/>
          </p:nvGrpSpPr>
          <p:grpSpPr>
            <a:xfrm>
              <a:off x="3690435" y="3490594"/>
              <a:ext cx="562885" cy="495417"/>
              <a:chOff x="10059988" y="2759075"/>
              <a:chExt cx="463550" cy="407988"/>
            </a:xfrm>
            <a:grpFill/>
          </p:grpSpPr>
          <p:sp>
            <p:nvSpPr>
              <p:cNvPr id="32" name="Freeform 182"/>
              <p:cNvSpPr/>
              <p:nvPr>
                <p:custDataLst>
                  <p:tags r:id="rId10"/>
                </p:custDataLst>
              </p:nvPr>
            </p:nvSpPr>
            <p:spPr bwMode="auto">
              <a:xfrm>
                <a:off x="10059988" y="2759075"/>
                <a:ext cx="463550" cy="168275"/>
              </a:xfrm>
              <a:custGeom>
                <a:avLst/>
                <a:gdLst>
                  <a:gd name="T0" fmla="*/ 1606 w 3212"/>
                  <a:gd name="T1" fmla="*/ 0 h 1164"/>
                  <a:gd name="T2" fmla="*/ 1815 w 3212"/>
                  <a:gd name="T3" fmla="*/ 5 h 1164"/>
                  <a:gd name="T4" fmla="*/ 2016 w 3212"/>
                  <a:gd name="T5" fmla="*/ 19 h 1164"/>
                  <a:gd name="T6" fmla="*/ 2208 w 3212"/>
                  <a:gd name="T7" fmla="*/ 43 h 1164"/>
                  <a:gd name="T8" fmla="*/ 2388 w 3212"/>
                  <a:gd name="T9" fmla="*/ 74 h 1164"/>
                  <a:gd name="T10" fmla="*/ 2554 w 3212"/>
                  <a:gd name="T11" fmla="*/ 112 h 1164"/>
                  <a:gd name="T12" fmla="*/ 2706 w 3212"/>
                  <a:gd name="T13" fmla="*/ 158 h 1164"/>
                  <a:gd name="T14" fmla="*/ 2841 w 3212"/>
                  <a:gd name="T15" fmla="*/ 210 h 1164"/>
                  <a:gd name="T16" fmla="*/ 2958 w 3212"/>
                  <a:gd name="T17" fmla="*/ 268 h 1164"/>
                  <a:gd name="T18" fmla="*/ 3055 w 3212"/>
                  <a:gd name="T19" fmla="*/ 331 h 1164"/>
                  <a:gd name="T20" fmla="*/ 3130 w 3212"/>
                  <a:gd name="T21" fmla="*/ 398 h 1164"/>
                  <a:gd name="T22" fmla="*/ 3182 w 3212"/>
                  <a:gd name="T23" fmla="*/ 469 h 1164"/>
                  <a:gd name="T24" fmla="*/ 3209 w 3212"/>
                  <a:gd name="T25" fmla="*/ 544 h 1164"/>
                  <a:gd name="T26" fmla="*/ 3209 w 3212"/>
                  <a:gd name="T27" fmla="*/ 620 h 1164"/>
                  <a:gd name="T28" fmla="*/ 3182 w 3212"/>
                  <a:gd name="T29" fmla="*/ 695 h 1164"/>
                  <a:gd name="T30" fmla="*/ 3130 w 3212"/>
                  <a:gd name="T31" fmla="*/ 766 h 1164"/>
                  <a:gd name="T32" fmla="*/ 3055 w 3212"/>
                  <a:gd name="T33" fmla="*/ 833 h 1164"/>
                  <a:gd name="T34" fmla="*/ 2958 w 3212"/>
                  <a:gd name="T35" fmla="*/ 896 h 1164"/>
                  <a:gd name="T36" fmla="*/ 2841 w 3212"/>
                  <a:gd name="T37" fmla="*/ 954 h 1164"/>
                  <a:gd name="T38" fmla="*/ 2706 w 3212"/>
                  <a:gd name="T39" fmla="*/ 1006 h 1164"/>
                  <a:gd name="T40" fmla="*/ 2554 w 3212"/>
                  <a:gd name="T41" fmla="*/ 1052 h 1164"/>
                  <a:gd name="T42" fmla="*/ 2388 w 3212"/>
                  <a:gd name="T43" fmla="*/ 1090 h 1164"/>
                  <a:gd name="T44" fmla="*/ 2208 w 3212"/>
                  <a:gd name="T45" fmla="*/ 1122 h 1164"/>
                  <a:gd name="T46" fmla="*/ 2016 w 3212"/>
                  <a:gd name="T47" fmla="*/ 1145 h 1164"/>
                  <a:gd name="T48" fmla="*/ 1815 w 3212"/>
                  <a:gd name="T49" fmla="*/ 1159 h 1164"/>
                  <a:gd name="T50" fmla="*/ 1606 w 3212"/>
                  <a:gd name="T51" fmla="*/ 1164 h 1164"/>
                  <a:gd name="T52" fmla="*/ 1397 w 3212"/>
                  <a:gd name="T53" fmla="*/ 1159 h 1164"/>
                  <a:gd name="T54" fmla="*/ 1195 w 3212"/>
                  <a:gd name="T55" fmla="*/ 1145 h 1164"/>
                  <a:gd name="T56" fmla="*/ 1004 w 3212"/>
                  <a:gd name="T57" fmla="*/ 1122 h 1164"/>
                  <a:gd name="T58" fmla="*/ 824 w 3212"/>
                  <a:gd name="T59" fmla="*/ 1090 h 1164"/>
                  <a:gd name="T60" fmla="*/ 658 w 3212"/>
                  <a:gd name="T61" fmla="*/ 1052 h 1164"/>
                  <a:gd name="T62" fmla="*/ 506 w 3212"/>
                  <a:gd name="T63" fmla="*/ 1006 h 1164"/>
                  <a:gd name="T64" fmla="*/ 371 w 3212"/>
                  <a:gd name="T65" fmla="*/ 954 h 1164"/>
                  <a:gd name="T66" fmla="*/ 254 w 3212"/>
                  <a:gd name="T67" fmla="*/ 896 h 1164"/>
                  <a:gd name="T68" fmla="*/ 157 w 3212"/>
                  <a:gd name="T69" fmla="*/ 833 h 1164"/>
                  <a:gd name="T70" fmla="*/ 82 w 3212"/>
                  <a:gd name="T71" fmla="*/ 766 h 1164"/>
                  <a:gd name="T72" fmla="*/ 30 w 3212"/>
                  <a:gd name="T73" fmla="*/ 695 h 1164"/>
                  <a:gd name="T74" fmla="*/ 3 w 3212"/>
                  <a:gd name="T75" fmla="*/ 620 h 1164"/>
                  <a:gd name="T76" fmla="*/ 3 w 3212"/>
                  <a:gd name="T77" fmla="*/ 544 h 1164"/>
                  <a:gd name="T78" fmla="*/ 30 w 3212"/>
                  <a:gd name="T79" fmla="*/ 469 h 1164"/>
                  <a:gd name="T80" fmla="*/ 82 w 3212"/>
                  <a:gd name="T81" fmla="*/ 398 h 1164"/>
                  <a:gd name="T82" fmla="*/ 157 w 3212"/>
                  <a:gd name="T83" fmla="*/ 331 h 1164"/>
                  <a:gd name="T84" fmla="*/ 254 w 3212"/>
                  <a:gd name="T85" fmla="*/ 268 h 1164"/>
                  <a:gd name="T86" fmla="*/ 371 w 3212"/>
                  <a:gd name="T87" fmla="*/ 210 h 1164"/>
                  <a:gd name="T88" fmla="*/ 506 w 3212"/>
                  <a:gd name="T89" fmla="*/ 158 h 1164"/>
                  <a:gd name="T90" fmla="*/ 658 w 3212"/>
                  <a:gd name="T91" fmla="*/ 112 h 1164"/>
                  <a:gd name="T92" fmla="*/ 824 w 3212"/>
                  <a:gd name="T93" fmla="*/ 74 h 1164"/>
                  <a:gd name="T94" fmla="*/ 1004 w 3212"/>
                  <a:gd name="T95" fmla="*/ 43 h 1164"/>
                  <a:gd name="T96" fmla="*/ 1195 w 3212"/>
                  <a:gd name="T97" fmla="*/ 19 h 1164"/>
                  <a:gd name="T98" fmla="*/ 1397 w 3212"/>
                  <a:gd name="T99" fmla="*/ 5 h 1164"/>
                  <a:gd name="T100" fmla="*/ 1606 w 3212"/>
                  <a:gd name="T101" fmla="*/ 0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12" h="1164">
                    <a:moveTo>
                      <a:pt x="1606" y="0"/>
                    </a:moveTo>
                    <a:lnTo>
                      <a:pt x="1606" y="0"/>
                    </a:lnTo>
                    <a:lnTo>
                      <a:pt x="1712" y="2"/>
                    </a:lnTo>
                    <a:lnTo>
                      <a:pt x="1815" y="5"/>
                    </a:lnTo>
                    <a:lnTo>
                      <a:pt x="1917" y="11"/>
                    </a:lnTo>
                    <a:lnTo>
                      <a:pt x="2016" y="19"/>
                    </a:lnTo>
                    <a:lnTo>
                      <a:pt x="2114" y="30"/>
                    </a:lnTo>
                    <a:lnTo>
                      <a:pt x="2208" y="43"/>
                    </a:lnTo>
                    <a:lnTo>
                      <a:pt x="2299" y="57"/>
                    </a:lnTo>
                    <a:lnTo>
                      <a:pt x="2388" y="74"/>
                    </a:lnTo>
                    <a:lnTo>
                      <a:pt x="2472" y="92"/>
                    </a:lnTo>
                    <a:lnTo>
                      <a:pt x="2554" y="112"/>
                    </a:lnTo>
                    <a:lnTo>
                      <a:pt x="2632" y="135"/>
                    </a:lnTo>
                    <a:lnTo>
                      <a:pt x="2706" y="158"/>
                    </a:lnTo>
                    <a:lnTo>
                      <a:pt x="2775" y="183"/>
                    </a:lnTo>
                    <a:lnTo>
                      <a:pt x="2841" y="210"/>
                    </a:lnTo>
                    <a:lnTo>
                      <a:pt x="2902" y="238"/>
                    </a:lnTo>
                    <a:lnTo>
                      <a:pt x="2958" y="268"/>
                    </a:lnTo>
                    <a:lnTo>
                      <a:pt x="3009" y="299"/>
                    </a:lnTo>
                    <a:lnTo>
                      <a:pt x="3055" y="331"/>
                    </a:lnTo>
                    <a:lnTo>
                      <a:pt x="3096" y="364"/>
                    </a:lnTo>
                    <a:lnTo>
                      <a:pt x="3130" y="398"/>
                    </a:lnTo>
                    <a:lnTo>
                      <a:pt x="3159" y="433"/>
                    </a:lnTo>
                    <a:lnTo>
                      <a:pt x="3182" y="469"/>
                    </a:lnTo>
                    <a:lnTo>
                      <a:pt x="3199" y="506"/>
                    </a:lnTo>
                    <a:lnTo>
                      <a:pt x="3209" y="544"/>
                    </a:lnTo>
                    <a:lnTo>
                      <a:pt x="3212" y="582"/>
                    </a:lnTo>
                    <a:lnTo>
                      <a:pt x="3209" y="620"/>
                    </a:lnTo>
                    <a:lnTo>
                      <a:pt x="3199" y="658"/>
                    </a:lnTo>
                    <a:lnTo>
                      <a:pt x="3182" y="695"/>
                    </a:lnTo>
                    <a:lnTo>
                      <a:pt x="3159" y="731"/>
                    </a:lnTo>
                    <a:lnTo>
                      <a:pt x="3130" y="766"/>
                    </a:lnTo>
                    <a:lnTo>
                      <a:pt x="3096" y="800"/>
                    </a:lnTo>
                    <a:lnTo>
                      <a:pt x="3055" y="833"/>
                    </a:lnTo>
                    <a:lnTo>
                      <a:pt x="3009" y="865"/>
                    </a:lnTo>
                    <a:lnTo>
                      <a:pt x="2958" y="896"/>
                    </a:lnTo>
                    <a:lnTo>
                      <a:pt x="2902" y="926"/>
                    </a:lnTo>
                    <a:lnTo>
                      <a:pt x="2841" y="954"/>
                    </a:lnTo>
                    <a:lnTo>
                      <a:pt x="2775" y="981"/>
                    </a:lnTo>
                    <a:lnTo>
                      <a:pt x="2706" y="1006"/>
                    </a:lnTo>
                    <a:lnTo>
                      <a:pt x="2632" y="1030"/>
                    </a:lnTo>
                    <a:lnTo>
                      <a:pt x="2554" y="1052"/>
                    </a:lnTo>
                    <a:lnTo>
                      <a:pt x="2472" y="1072"/>
                    </a:lnTo>
                    <a:lnTo>
                      <a:pt x="2388" y="1090"/>
                    </a:lnTo>
                    <a:lnTo>
                      <a:pt x="2299" y="1107"/>
                    </a:lnTo>
                    <a:lnTo>
                      <a:pt x="2208" y="1122"/>
                    </a:lnTo>
                    <a:lnTo>
                      <a:pt x="2114" y="1134"/>
                    </a:lnTo>
                    <a:lnTo>
                      <a:pt x="2016" y="1145"/>
                    </a:lnTo>
                    <a:lnTo>
                      <a:pt x="1917" y="1153"/>
                    </a:lnTo>
                    <a:lnTo>
                      <a:pt x="1815" y="1159"/>
                    </a:lnTo>
                    <a:lnTo>
                      <a:pt x="1712" y="1163"/>
                    </a:lnTo>
                    <a:lnTo>
                      <a:pt x="1606" y="1164"/>
                    </a:lnTo>
                    <a:lnTo>
                      <a:pt x="1500" y="1163"/>
                    </a:lnTo>
                    <a:lnTo>
                      <a:pt x="1397" y="1159"/>
                    </a:lnTo>
                    <a:lnTo>
                      <a:pt x="1295" y="1153"/>
                    </a:lnTo>
                    <a:lnTo>
                      <a:pt x="1195" y="1145"/>
                    </a:lnTo>
                    <a:lnTo>
                      <a:pt x="1098" y="1134"/>
                    </a:lnTo>
                    <a:lnTo>
                      <a:pt x="1004" y="1122"/>
                    </a:lnTo>
                    <a:lnTo>
                      <a:pt x="912" y="1107"/>
                    </a:lnTo>
                    <a:lnTo>
                      <a:pt x="824" y="1090"/>
                    </a:lnTo>
                    <a:lnTo>
                      <a:pt x="739" y="1072"/>
                    </a:lnTo>
                    <a:lnTo>
                      <a:pt x="658" y="1052"/>
                    </a:lnTo>
                    <a:lnTo>
                      <a:pt x="580" y="1030"/>
                    </a:lnTo>
                    <a:lnTo>
                      <a:pt x="506" y="1006"/>
                    </a:lnTo>
                    <a:lnTo>
                      <a:pt x="436" y="981"/>
                    </a:lnTo>
                    <a:lnTo>
                      <a:pt x="371" y="954"/>
                    </a:lnTo>
                    <a:lnTo>
                      <a:pt x="310" y="926"/>
                    </a:lnTo>
                    <a:lnTo>
                      <a:pt x="254" y="896"/>
                    </a:lnTo>
                    <a:lnTo>
                      <a:pt x="203" y="865"/>
                    </a:lnTo>
                    <a:lnTo>
                      <a:pt x="157" y="833"/>
                    </a:lnTo>
                    <a:lnTo>
                      <a:pt x="116" y="800"/>
                    </a:lnTo>
                    <a:lnTo>
                      <a:pt x="82" y="766"/>
                    </a:lnTo>
                    <a:lnTo>
                      <a:pt x="53" y="731"/>
                    </a:lnTo>
                    <a:lnTo>
                      <a:pt x="30" y="695"/>
                    </a:lnTo>
                    <a:lnTo>
                      <a:pt x="13" y="658"/>
                    </a:lnTo>
                    <a:lnTo>
                      <a:pt x="3" y="620"/>
                    </a:lnTo>
                    <a:lnTo>
                      <a:pt x="0" y="582"/>
                    </a:lnTo>
                    <a:lnTo>
                      <a:pt x="3" y="544"/>
                    </a:lnTo>
                    <a:lnTo>
                      <a:pt x="13" y="506"/>
                    </a:lnTo>
                    <a:lnTo>
                      <a:pt x="30" y="469"/>
                    </a:lnTo>
                    <a:lnTo>
                      <a:pt x="53" y="433"/>
                    </a:lnTo>
                    <a:lnTo>
                      <a:pt x="82" y="398"/>
                    </a:lnTo>
                    <a:lnTo>
                      <a:pt x="116" y="364"/>
                    </a:lnTo>
                    <a:lnTo>
                      <a:pt x="157" y="331"/>
                    </a:lnTo>
                    <a:lnTo>
                      <a:pt x="203" y="299"/>
                    </a:lnTo>
                    <a:lnTo>
                      <a:pt x="254" y="268"/>
                    </a:lnTo>
                    <a:lnTo>
                      <a:pt x="310" y="238"/>
                    </a:lnTo>
                    <a:lnTo>
                      <a:pt x="371" y="210"/>
                    </a:lnTo>
                    <a:lnTo>
                      <a:pt x="436" y="183"/>
                    </a:lnTo>
                    <a:lnTo>
                      <a:pt x="506" y="158"/>
                    </a:lnTo>
                    <a:lnTo>
                      <a:pt x="580" y="135"/>
                    </a:lnTo>
                    <a:lnTo>
                      <a:pt x="658" y="112"/>
                    </a:lnTo>
                    <a:lnTo>
                      <a:pt x="739" y="92"/>
                    </a:lnTo>
                    <a:lnTo>
                      <a:pt x="824" y="74"/>
                    </a:lnTo>
                    <a:lnTo>
                      <a:pt x="912" y="57"/>
                    </a:lnTo>
                    <a:lnTo>
                      <a:pt x="1004" y="43"/>
                    </a:lnTo>
                    <a:lnTo>
                      <a:pt x="1098" y="30"/>
                    </a:lnTo>
                    <a:lnTo>
                      <a:pt x="1195" y="19"/>
                    </a:lnTo>
                    <a:lnTo>
                      <a:pt x="1295" y="11"/>
                    </a:lnTo>
                    <a:lnTo>
                      <a:pt x="1397" y="5"/>
                    </a:lnTo>
                    <a:lnTo>
                      <a:pt x="1500" y="2"/>
                    </a:lnTo>
                    <a:lnTo>
                      <a:pt x="16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3" name="Freeform 183"/>
              <p:cNvSpPr/>
              <p:nvPr>
                <p:custDataLst>
                  <p:tags r:id="rId11"/>
                </p:custDataLst>
              </p:nvPr>
            </p:nvSpPr>
            <p:spPr bwMode="auto">
              <a:xfrm>
                <a:off x="10059988" y="2917825"/>
                <a:ext cx="463550" cy="93663"/>
              </a:xfrm>
              <a:custGeom>
                <a:avLst/>
                <a:gdLst>
                  <a:gd name="T0" fmla="*/ 87 w 3212"/>
                  <a:gd name="T1" fmla="*/ 40 h 648"/>
                  <a:gd name="T2" fmla="*/ 256 w 3212"/>
                  <a:gd name="T3" fmla="*/ 114 h 648"/>
                  <a:gd name="T4" fmla="*/ 442 w 3212"/>
                  <a:gd name="T5" fmla="*/ 179 h 648"/>
                  <a:gd name="T6" fmla="*/ 647 w 3212"/>
                  <a:gd name="T7" fmla="*/ 233 h 648"/>
                  <a:gd name="T8" fmla="*/ 869 w 3212"/>
                  <a:gd name="T9" fmla="*/ 277 h 648"/>
                  <a:gd name="T10" fmla="*/ 1103 w 3212"/>
                  <a:gd name="T11" fmla="*/ 310 h 648"/>
                  <a:gd name="T12" fmla="*/ 1349 w 3212"/>
                  <a:gd name="T13" fmla="*/ 330 h 648"/>
                  <a:gd name="T14" fmla="*/ 1606 w 3212"/>
                  <a:gd name="T15" fmla="*/ 338 h 648"/>
                  <a:gd name="T16" fmla="*/ 1862 w 3212"/>
                  <a:gd name="T17" fmla="*/ 330 h 648"/>
                  <a:gd name="T18" fmla="*/ 2109 w 3212"/>
                  <a:gd name="T19" fmla="*/ 310 h 648"/>
                  <a:gd name="T20" fmla="*/ 2343 w 3212"/>
                  <a:gd name="T21" fmla="*/ 277 h 648"/>
                  <a:gd name="T22" fmla="*/ 2564 w 3212"/>
                  <a:gd name="T23" fmla="*/ 233 h 648"/>
                  <a:gd name="T24" fmla="*/ 2769 w 3212"/>
                  <a:gd name="T25" fmla="*/ 179 h 648"/>
                  <a:gd name="T26" fmla="*/ 2957 w 3212"/>
                  <a:gd name="T27" fmla="*/ 114 h 648"/>
                  <a:gd name="T28" fmla="*/ 3125 w 3212"/>
                  <a:gd name="T29" fmla="*/ 40 h 648"/>
                  <a:gd name="T30" fmla="*/ 3209 w 3212"/>
                  <a:gd name="T31" fmla="*/ 33 h 648"/>
                  <a:gd name="T32" fmla="*/ 3209 w 3212"/>
                  <a:gd name="T33" fmla="*/ 104 h 648"/>
                  <a:gd name="T34" fmla="*/ 3182 w 3212"/>
                  <a:gd name="T35" fmla="*/ 179 h 648"/>
                  <a:gd name="T36" fmla="*/ 3130 w 3212"/>
                  <a:gd name="T37" fmla="*/ 250 h 648"/>
                  <a:gd name="T38" fmla="*/ 3055 w 3212"/>
                  <a:gd name="T39" fmla="*/ 317 h 648"/>
                  <a:gd name="T40" fmla="*/ 2958 w 3212"/>
                  <a:gd name="T41" fmla="*/ 381 h 648"/>
                  <a:gd name="T42" fmla="*/ 2841 w 3212"/>
                  <a:gd name="T43" fmla="*/ 439 h 648"/>
                  <a:gd name="T44" fmla="*/ 2706 w 3212"/>
                  <a:gd name="T45" fmla="*/ 491 h 648"/>
                  <a:gd name="T46" fmla="*/ 2554 w 3212"/>
                  <a:gd name="T47" fmla="*/ 536 h 648"/>
                  <a:gd name="T48" fmla="*/ 2388 w 3212"/>
                  <a:gd name="T49" fmla="*/ 575 h 648"/>
                  <a:gd name="T50" fmla="*/ 2208 w 3212"/>
                  <a:gd name="T51" fmla="*/ 606 h 648"/>
                  <a:gd name="T52" fmla="*/ 2016 w 3212"/>
                  <a:gd name="T53" fmla="*/ 629 h 648"/>
                  <a:gd name="T54" fmla="*/ 1815 w 3212"/>
                  <a:gd name="T55" fmla="*/ 644 h 648"/>
                  <a:gd name="T56" fmla="*/ 1606 w 3212"/>
                  <a:gd name="T57" fmla="*/ 648 h 648"/>
                  <a:gd name="T58" fmla="*/ 1397 w 3212"/>
                  <a:gd name="T59" fmla="*/ 644 h 648"/>
                  <a:gd name="T60" fmla="*/ 1195 w 3212"/>
                  <a:gd name="T61" fmla="*/ 629 h 648"/>
                  <a:gd name="T62" fmla="*/ 1004 w 3212"/>
                  <a:gd name="T63" fmla="*/ 606 h 648"/>
                  <a:gd name="T64" fmla="*/ 824 w 3212"/>
                  <a:gd name="T65" fmla="*/ 575 h 648"/>
                  <a:gd name="T66" fmla="*/ 658 w 3212"/>
                  <a:gd name="T67" fmla="*/ 536 h 648"/>
                  <a:gd name="T68" fmla="*/ 506 w 3212"/>
                  <a:gd name="T69" fmla="*/ 491 h 648"/>
                  <a:gd name="T70" fmla="*/ 371 w 3212"/>
                  <a:gd name="T71" fmla="*/ 439 h 648"/>
                  <a:gd name="T72" fmla="*/ 254 w 3212"/>
                  <a:gd name="T73" fmla="*/ 381 h 648"/>
                  <a:gd name="T74" fmla="*/ 157 w 3212"/>
                  <a:gd name="T75" fmla="*/ 317 h 648"/>
                  <a:gd name="T76" fmla="*/ 82 w 3212"/>
                  <a:gd name="T77" fmla="*/ 250 h 648"/>
                  <a:gd name="T78" fmla="*/ 30 w 3212"/>
                  <a:gd name="T79" fmla="*/ 179 h 648"/>
                  <a:gd name="T80" fmla="*/ 3 w 3212"/>
                  <a:gd name="T81" fmla="*/ 104 h 648"/>
                  <a:gd name="T82" fmla="*/ 3 w 3212"/>
                  <a:gd name="T83" fmla="*/ 33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8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9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6"/>
                    </a:lnTo>
                    <a:lnTo>
                      <a:pt x="1606" y="338"/>
                    </a:lnTo>
                    <a:lnTo>
                      <a:pt x="1735" y="336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9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9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50"/>
                    </a:lnTo>
                    <a:lnTo>
                      <a:pt x="2958" y="381"/>
                    </a:lnTo>
                    <a:lnTo>
                      <a:pt x="2902" y="410"/>
                    </a:lnTo>
                    <a:lnTo>
                      <a:pt x="2841" y="439"/>
                    </a:lnTo>
                    <a:lnTo>
                      <a:pt x="2775" y="465"/>
                    </a:lnTo>
                    <a:lnTo>
                      <a:pt x="2706" y="491"/>
                    </a:lnTo>
                    <a:lnTo>
                      <a:pt x="2632" y="514"/>
                    </a:lnTo>
                    <a:lnTo>
                      <a:pt x="2554" y="536"/>
                    </a:lnTo>
                    <a:lnTo>
                      <a:pt x="2472" y="557"/>
                    </a:lnTo>
                    <a:lnTo>
                      <a:pt x="2388" y="575"/>
                    </a:lnTo>
                    <a:lnTo>
                      <a:pt x="2299" y="592"/>
                    </a:lnTo>
                    <a:lnTo>
                      <a:pt x="2208" y="606"/>
                    </a:lnTo>
                    <a:lnTo>
                      <a:pt x="2114" y="619"/>
                    </a:lnTo>
                    <a:lnTo>
                      <a:pt x="2016" y="629"/>
                    </a:lnTo>
                    <a:lnTo>
                      <a:pt x="1917" y="638"/>
                    </a:lnTo>
                    <a:lnTo>
                      <a:pt x="1815" y="644"/>
                    </a:lnTo>
                    <a:lnTo>
                      <a:pt x="1712" y="647"/>
                    </a:lnTo>
                    <a:lnTo>
                      <a:pt x="1606" y="648"/>
                    </a:lnTo>
                    <a:lnTo>
                      <a:pt x="1500" y="647"/>
                    </a:lnTo>
                    <a:lnTo>
                      <a:pt x="1397" y="644"/>
                    </a:lnTo>
                    <a:lnTo>
                      <a:pt x="1295" y="638"/>
                    </a:lnTo>
                    <a:lnTo>
                      <a:pt x="1195" y="629"/>
                    </a:lnTo>
                    <a:lnTo>
                      <a:pt x="1098" y="619"/>
                    </a:lnTo>
                    <a:lnTo>
                      <a:pt x="1004" y="606"/>
                    </a:lnTo>
                    <a:lnTo>
                      <a:pt x="912" y="592"/>
                    </a:lnTo>
                    <a:lnTo>
                      <a:pt x="824" y="575"/>
                    </a:lnTo>
                    <a:lnTo>
                      <a:pt x="739" y="557"/>
                    </a:lnTo>
                    <a:lnTo>
                      <a:pt x="658" y="536"/>
                    </a:lnTo>
                    <a:lnTo>
                      <a:pt x="580" y="514"/>
                    </a:lnTo>
                    <a:lnTo>
                      <a:pt x="506" y="491"/>
                    </a:lnTo>
                    <a:lnTo>
                      <a:pt x="436" y="465"/>
                    </a:lnTo>
                    <a:lnTo>
                      <a:pt x="371" y="439"/>
                    </a:lnTo>
                    <a:lnTo>
                      <a:pt x="310" y="410"/>
                    </a:lnTo>
                    <a:lnTo>
                      <a:pt x="254" y="381"/>
                    </a:lnTo>
                    <a:lnTo>
                      <a:pt x="203" y="350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9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4" name="Freeform 184"/>
              <p:cNvSpPr/>
              <p:nvPr>
                <p:custDataLst>
                  <p:tags r:id="rId12"/>
                </p:custDataLst>
              </p:nvPr>
            </p:nvSpPr>
            <p:spPr bwMode="auto">
              <a:xfrm>
                <a:off x="10059988" y="2995613"/>
                <a:ext cx="463550" cy="93663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4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4 h 647"/>
                  <a:gd name="T28" fmla="*/ 3125 w 3212"/>
                  <a:gd name="T29" fmla="*/ 40 h 647"/>
                  <a:gd name="T30" fmla="*/ 3209 w 3212"/>
                  <a:gd name="T31" fmla="*/ 33 h 647"/>
                  <a:gd name="T32" fmla="*/ 3209 w 3212"/>
                  <a:gd name="T33" fmla="*/ 104 h 647"/>
                  <a:gd name="T34" fmla="*/ 3182 w 3212"/>
                  <a:gd name="T35" fmla="*/ 178 h 647"/>
                  <a:gd name="T36" fmla="*/ 3130 w 3212"/>
                  <a:gd name="T37" fmla="*/ 250 h 647"/>
                  <a:gd name="T38" fmla="*/ 3055 w 3212"/>
                  <a:gd name="T39" fmla="*/ 317 h 647"/>
                  <a:gd name="T40" fmla="*/ 2958 w 3212"/>
                  <a:gd name="T41" fmla="*/ 380 h 647"/>
                  <a:gd name="T42" fmla="*/ 2841 w 3212"/>
                  <a:gd name="T43" fmla="*/ 438 h 647"/>
                  <a:gd name="T44" fmla="*/ 2706 w 3212"/>
                  <a:gd name="T45" fmla="*/ 490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3 h 647"/>
                  <a:gd name="T56" fmla="*/ 1606 w 3212"/>
                  <a:gd name="T57" fmla="*/ 647 h 647"/>
                  <a:gd name="T58" fmla="*/ 1397 w 3212"/>
                  <a:gd name="T59" fmla="*/ 643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90 h 647"/>
                  <a:gd name="T70" fmla="*/ 371 w 3212"/>
                  <a:gd name="T71" fmla="*/ 438 h 647"/>
                  <a:gd name="T72" fmla="*/ 254 w 3212"/>
                  <a:gd name="T73" fmla="*/ 380 h 647"/>
                  <a:gd name="T74" fmla="*/ 157 w 3212"/>
                  <a:gd name="T75" fmla="*/ 317 h 647"/>
                  <a:gd name="T76" fmla="*/ 82 w 3212"/>
                  <a:gd name="T77" fmla="*/ 250 h 647"/>
                  <a:gd name="T78" fmla="*/ 30 w 3212"/>
                  <a:gd name="T79" fmla="*/ 178 h 647"/>
                  <a:gd name="T80" fmla="*/ 3 w 3212"/>
                  <a:gd name="T81" fmla="*/ 104 h 647"/>
                  <a:gd name="T82" fmla="*/ 3 w 3212"/>
                  <a:gd name="T83" fmla="*/ 3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8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49"/>
                    </a:lnTo>
                    <a:lnTo>
                      <a:pt x="2958" y="380"/>
                    </a:lnTo>
                    <a:lnTo>
                      <a:pt x="2902" y="409"/>
                    </a:lnTo>
                    <a:lnTo>
                      <a:pt x="2841" y="438"/>
                    </a:lnTo>
                    <a:lnTo>
                      <a:pt x="2775" y="464"/>
                    </a:lnTo>
                    <a:lnTo>
                      <a:pt x="2706" y="490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6"/>
                    </a:lnTo>
                    <a:lnTo>
                      <a:pt x="2388" y="574"/>
                    </a:lnTo>
                    <a:lnTo>
                      <a:pt x="2299" y="591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7"/>
                    </a:lnTo>
                    <a:lnTo>
                      <a:pt x="1815" y="643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3"/>
                    </a:lnTo>
                    <a:lnTo>
                      <a:pt x="1295" y="637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1"/>
                    </a:lnTo>
                    <a:lnTo>
                      <a:pt x="824" y="574"/>
                    </a:lnTo>
                    <a:lnTo>
                      <a:pt x="739" y="556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90"/>
                    </a:lnTo>
                    <a:lnTo>
                      <a:pt x="436" y="464"/>
                    </a:lnTo>
                    <a:lnTo>
                      <a:pt x="371" y="438"/>
                    </a:lnTo>
                    <a:lnTo>
                      <a:pt x="310" y="409"/>
                    </a:lnTo>
                    <a:lnTo>
                      <a:pt x="254" y="380"/>
                    </a:lnTo>
                    <a:lnTo>
                      <a:pt x="203" y="349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8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5" name="Freeform 185"/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0059988" y="3074988"/>
                <a:ext cx="463550" cy="92075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3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3 h 647"/>
                  <a:gd name="T28" fmla="*/ 3125 w 3212"/>
                  <a:gd name="T29" fmla="*/ 40 h 647"/>
                  <a:gd name="T30" fmla="*/ 3209 w 3212"/>
                  <a:gd name="T31" fmla="*/ 32 h 647"/>
                  <a:gd name="T32" fmla="*/ 3209 w 3212"/>
                  <a:gd name="T33" fmla="*/ 103 h 647"/>
                  <a:gd name="T34" fmla="*/ 3182 w 3212"/>
                  <a:gd name="T35" fmla="*/ 178 h 647"/>
                  <a:gd name="T36" fmla="*/ 3130 w 3212"/>
                  <a:gd name="T37" fmla="*/ 249 h 647"/>
                  <a:gd name="T38" fmla="*/ 3055 w 3212"/>
                  <a:gd name="T39" fmla="*/ 316 h 647"/>
                  <a:gd name="T40" fmla="*/ 2958 w 3212"/>
                  <a:gd name="T41" fmla="*/ 379 h 647"/>
                  <a:gd name="T42" fmla="*/ 2841 w 3212"/>
                  <a:gd name="T43" fmla="*/ 437 h 647"/>
                  <a:gd name="T44" fmla="*/ 2706 w 3212"/>
                  <a:gd name="T45" fmla="*/ 489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2 h 647"/>
                  <a:gd name="T56" fmla="*/ 1606 w 3212"/>
                  <a:gd name="T57" fmla="*/ 647 h 647"/>
                  <a:gd name="T58" fmla="*/ 1397 w 3212"/>
                  <a:gd name="T59" fmla="*/ 642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89 h 647"/>
                  <a:gd name="T70" fmla="*/ 371 w 3212"/>
                  <a:gd name="T71" fmla="*/ 437 h 647"/>
                  <a:gd name="T72" fmla="*/ 254 w 3212"/>
                  <a:gd name="T73" fmla="*/ 379 h 647"/>
                  <a:gd name="T74" fmla="*/ 157 w 3212"/>
                  <a:gd name="T75" fmla="*/ 316 h 647"/>
                  <a:gd name="T76" fmla="*/ 82 w 3212"/>
                  <a:gd name="T77" fmla="*/ 249 h 647"/>
                  <a:gd name="T78" fmla="*/ 30 w 3212"/>
                  <a:gd name="T79" fmla="*/ 178 h 647"/>
                  <a:gd name="T80" fmla="*/ 3 w 3212"/>
                  <a:gd name="T81" fmla="*/ 103 h 647"/>
                  <a:gd name="T82" fmla="*/ 3 w 3212"/>
                  <a:gd name="T83" fmla="*/ 3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3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3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2"/>
                    </a:lnTo>
                    <a:lnTo>
                      <a:pt x="3212" y="65"/>
                    </a:lnTo>
                    <a:lnTo>
                      <a:pt x="3209" y="103"/>
                    </a:lnTo>
                    <a:lnTo>
                      <a:pt x="3199" y="141"/>
                    </a:lnTo>
                    <a:lnTo>
                      <a:pt x="3182" y="178"/>
                    </a:lnTo>
                    <a:lnTo>
                      <a:pt x="3159" y="214"/>
                    </a:lnTo>
                    <a:lnTo>
                      <a:pt x="3130" y="249"/>
                    </a:lnTo>
                    <a:lnTo>
                      <a:pt x="3096" y="283"/>
                    </a:lnTo>
                    <a:lnTo>
                      <a:pt x="3055" y="316"/>
                    </a:lnTo>
                    <a:lnTo>
                      <a:pt x="3009" y="348"/>
                    </a:lnTo>
                    <a:lnTo>
                      <a:pt x="2958" y="379"/>
                    </a:lnTo>
                    <a:lnTo>
                      <a:pt x="2902" y="409"/>
                    </a:lnTo>
                    <a:lnTo>
                      <a:pt x="2841" y="437"/>
                    </a:lnTo>
                    <a:lnTo>
                      <a:pt x="2775" y="464"/>
                    </a:lnTo>
                    <a:lnTo>
                      <a:pt x="2706" y="489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5"/>
                    </a:lnTo>
                    <a:lnTo>
                      <a:pt x="2388" y="574"/>
                    </a:lnTo>
                    <a:lnTo>
                      <a:pt x="2299" y="590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6"/>
                    </a:lnTo>
                    <a:lnTo>
                      <a:pt x="1815" y="642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2"/>
                    </a:lnTo>
                    <a:lnTo>
                      <a:pt x="1295" y="636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0"/>
                    </a:lnTo>
                    <a:lnTo>
                      <a:pt x="824" y="574"/>
                    </a:lnTo>
                    <a:lnTo>
                      <a:pt x="739" y="555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89"/>
                    </a:lnTo>
                    <a:lnTo>
                      <a:pt x="436" y="464"/>
                    </a:lnTo>
                    <a:lnTo>
                      <a:pt x="371" y="437"/>
                    </a:lnTo>
                    <a:lnTo>
                      <a:pt x="310" y="409"/>
                    </a:lnTo>
                    <a:lnTo>
                      <a:pt x="254" y="379"/>
                    </a:lnTo>
                    <a:lnTo>
                      <a:pt x="203" y="348"/>
                    </a:lnTo>
                    <a:lnTo>
                      <a:pt x="157" y="316"/>
                    </a:lnTo>
                    <a:lnTo>
                      <a:pt x="116" y="283"/>
                    </a:lnTo>
                    <a:lnTo>
                      <a:pt x="82" y="249"/>
                    </a:lnTo>
                    <a:lnTo>
                      <a:pt x="53" y="214"/>
                    </a:lnTo>
                    <a:lnTo>
                      <a:pt x="30" y="178"/>
                    </a:lnTo>
                    <a:lnTo>
                      <a:pt x="13" y="141"/>
                    </a:lnTo>
                    <a:lnTo>
                      <a:pt x="3" y="103"/>
                    </a:lnTo>
                    <a:lnTo>
                      <a:pt x="0" y="65"/>
                    </a:lnTo>
                    <a:lnTo>
                      <a:pt x="3" y="3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5" name="组合 4"/>
          <p:cNvGrpSpPr/>
          <p:nvPr>
            <p:custDataLst>
              <p:tags r:id="rId14"/>
            </p:custDataLst>
          </p:nvPr>
        </p:nvGrpSpPr>
        <p:grpSpPr>
          <a:xfrm>
            <a:off x="7378327" y="2418302"/>
            <a:ext cx="1668642" cy="2335836"/>
            <a:chOff x="7378327" y="2418302"/>
            <a:chExt cx="1668642" cy="2335836"/>
          </a:xfrm>
          <a:solidFill>
            <a:srgbClr val="03364C"/>
          </a:solidFill>
        </p:grpSpPr>
        <p:sp>
          <p:nvSpPr>
            <p:cNvPr id="24" name="Freeform 15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737832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6"/>
            <p:cNvSpPr/>
            <p:nvPr>
              <p:custDataLst>
                <p:tags r:id="rId16"/>
              </p:custDataLst>
            </p:nvPr>
          </p:nvSpPr>
          <p:spPr bwMode="auto">
            <a:xfrm>
              <a:off x="776370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36" name="Group 28"/>
            <p:cNvGrpSpPr/>
            <p:nvPr/>
          </p:nvGrpSpPr>
          <p:grpSpPr>
            <a:xfrm>
              <a:off x="7942772" y="3471319"/>
              <a:ext cx="539752" cy="533969"/>
              <a:chOff x="2587625" y="4291013"/>
              <a:chExt cx="444500" cy="439738"/>
            </a:xfrm>
            <a:grpFill/>
          </p:grpSpPr>
          <p:sp>
            <p:nvSpPr>
              <p:cNvPr id="37" name="Freeform 290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2790825" y="4491038"/>
                <a:ext cx="241300" cy="239713"/>
              </a:xfrm>
              <a:custGeom>
                <a:avLst/>
                <a:gdLst>
                  <a:gd name="T0" fmla="*/ 582 w 1676"/>
                  <a:gd name="T1" fmla="*/ 282 h 1813"/>
                  <a:gd name="T2" fmla="*/ 453 w 1676"/>
                  <a:gd name="T3" fmla="*/ 343 h 1813"/>
                  <a:gd name="T4" fmla="*/ 344 w 1676"/>
                  <a:gd name="T5" fmla="*/ 449 h 1813"/>
                  <a:gd name="T6" fmla="*/ 274 w 1676"/>
                  <a:gd name="T7" fmla="*/ 582 h 1813"/>
                  <a:gd name="T8" fmla="*/ 246 w 1676"/>
                  <a:gd name="T9" fmla="*/ 729 h 1813"/>
                  <a:gd name="T10" fmla="*/ 260 w 1676"/>
                  <a:gd name="T11" fmla="*/ 878 h 1813"/>
                  <a:gd name="T12" fmla="*/ 316 w 1676"/>
                  <a:gd name="T13" fmla="*/ 1018 h 1813"/>
                  <a:gd name="T14" fmla="*/ 414 w 1676"/>
                  <a:gd name="T15" fmla="*/ 1136 h 1813"/>
                  <a:gd name="T16" fmla="*/ 538 w 1676"/>
                  <a:gd name="T17" fmla="*/ 1212 h 1813"/>
                  <a:gd name="T18" fmla="*/ 673 w 1676"/>
                  <a:gd name="T19" fmla="*/ 1242 h 1813"/>
                  <a:gd name="T20" fmla="*/ 811 w 1676"/>
                  <a:gd name="T21" fmla="*/ 1227 h 1813"/>
                  <a:gd name="T22" fmla="*/ 941 w 1676"/>
                  <a:gd name="T23" fmla="*/ 1166 h 1813"/>
                  <a:gd name="T24" fmla="*/ 1049 w 1676"/>
                  <a:gd name="T25" fmla="*/ 1061 h 1813"/>
                  <a:gd name="T26" fmla="*/ 1119 w 1676"/>
                  <a:gd name="T27" fmla="*/ 927 h 1813"/>
                  <a:gd name="T28" fmla="*/ 1147 w 1676"/>
                  <a:gd name="T29" fmla="*/ 779 h 1813"/>
                  <a:gd name="T30" fmla="*/ 1133 w 1676"/>
                  <a:gd name="T31" fmla="*/ 630 h 1813"/>
                  <a:gd name="T32" fmla="*/ 1077 w 1676"/>
                  <a:gd name="T33" fmla="*/ 491 h 1813"/>
                  <a:gd name="T34" fmla="*/ 980 w 1676"/>
                  <a:gd name="T35" fmla="*/ 374 h 1813"/>
                  <a:gd name="T36" fmla="*/ 855 w 1676"/>
                  <a:gd name="T37" fmla="*/ 298 h 1813"/>
                  <a:gd name="T38" fmla="*/ 720 w 1676"/>
                  <a:gd name="T39" fmla="*/ 267 h 1813"/>
                  <a:gd name="T40" fmla="*/ 781 w 1676"/>
                  <a:gd name="T41" fmla="*/ 5 h 1813"/>
                  <a:gd name="T42" fmla="*/ 946 w 1676"/>
                  <a:gd name="T43" fmla="*/ 49 h 1813"/>
                  <a:gd name="T44" fmla="*/ 1099 w 1676"/>
                  <a:gd name="T45" fmla="*/ 137 h 1813"/>
                  <a:gd name="T46" fmla="*/ 1230 w 1676"/>
                  <a:gd name="T47" fmla="*/ 267 h 1813"/>
                  <a:gd name="T48" fmla="*/ 1324 w 1676"/>
                  <a:gd name="T49" fmla="*/ 424 h 1813"/>
                  <a:gd name="T50" fmla="*/ 1378 w 1676"/>
                  <a:gd name="T51" fmla="*/ 596 h 1813"/>
                  <a:gd name="T52" fmla="*/ 1393 w 1676"/>
                  <a:gd name="T53" fmla="*/ 775 h 1813"/>
                  <a:gd name="T54" fmla="*/ 1368 w 1676"/>
                  <a:gd name="T55" fmla="*/ 953 h 1813"/>
                  <a:gd name="T56" fmla="*/ 1603 w 1676"/>
                  <a:gd name="T57" fmla="*/ 1363 h 1813"/>
                  <a:gd name="T58" fmla="*/ 1656 w 1676"/>
                  <a:gd name="T59" fmla="*/ 1449 h 1813"/>
                  <a:gd name="T60" fmla="*/ 1676 w 1676"/>
                  <a:gd name="T61" fmla="*/ 1550 h 1813"/>
                  <a:gd name="T62" fmla="*/ 1656 w 1676"/>
                  <a:gd name="T63" fmla="*/ 1651 h 1813"/>
                  <a:gd name="T64" fmla="*/ 1603 w 1676"/>
                  <a:gd name="T65" fmla="*/ 1737 h 1813"/>
                  <a:gd name="T66" fmla="*/ 1515 w 1676"/>
                  <a:gd name="T67" fmla="*/ 1798 h 1813"/>
                  <a:gd name="T68" fmla="*/ 1414 w 1676"/>
                  <a:gd name="T69" fmla="*/ 1813 h 1813"/>
                  <a:gd name="T70" fmla="*/ 1316 w 1676"/>
                  <a:gd name="T71" fmla="*/ 1783 h 1813"/>
                  <a:gd name="T72" fmla="*/ 986 w 1676"/>
                  <a:gd name="T73" fmla="*/ 1441 h 1813"/>
                  <a:gd name="T74" fmla="*/ 826 w 1676"/>
                  <a:gd name="T75" fmla="*/ 1496 h 1813"/>
                  <a:gd name="T76" fmla="*/ 660 w 1676"/>
                  <a:gd name="T77" fmla="*/ 1508 h 1813"/>
                  <a:gd name="T78" fmla="*/ 496 w 1676"/>
                  <a:gd name="T79" fmla="*/ 1477 h 1813"/>
                  <a:gd name="T80" fmla="*/ 341 w 1676"/>
                  <a:gd name="T81" fmla="*/ 1404 h 1813"/>
                  <a:gd name="T82" fmla="*/ 204 w 1676"/>
                  <a:gd name="T83" fmla="*/ 1289 h 1813"/>
                  <a:gd name="T84" fmla="*/ 95 w 1676"/>
                  <a:gd name="T85" fmla="*/ 1137 h 1813"/>
                  <a:gd name="T86" fmla="*/ 27 w 1676"/>
                  <a:gd name="T87" fmla="*/ 966 h 1813"/>
                  <a:gd name="T88" fmla="*/ 0 w 1676"/>
                  <a:gd name="T89" fmla="*/ 785 h 1813"/>
                  <a:gd name="T90" fmla="*/ 13 w 1676"/>
                  <a:gd name="T91" fmla="*/ 602 h 1813"/>
                  <a:gd name="T92" fmla="*/ 67 w 1676"/>
                  <a:gd name="T93" fmla="*/ 427 h 1813"/>
                  <a:gd name="T94" fmla="*/ 162 w 1676"/>
                  <a:gd name="T95" fmla="*/ 268 h 1813"/>
                  <a:gd name="T96" fmla="*/ 294 w 1676"/>
                  <a:gd name="T97" fmla="*/ 137 h 1813"/>
                  <a:gd name="T98" fmla="*/ 447 w 1676"/>
                  <a:gd name="T99" fmla="*/ 49 h 1813"/>
                  <a:gd name="T100" fmla="*/ 612 w 1676"/>
                  <a:gd name="T101" fmla="*/ 5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6" h="1813">
                    <a:moveTo>
                      <a:pt x="673" y="267"/>
                    </a:moveTo>
                    <a:lnTo>
                      <a:pt x="627" y="272"/>
                    </a:lnTo>
                    <a:lnTo>
                      <a:pt x="582" y="282"/>
                    </a:lnTo>
                    <a:lnTo>
                      <a:pt x="538" y="298"/>
                    </a:lnTo>
                    <a:lnTo>
                      <a:pt x="495" y="317"/>
                    </a:lnTo>
                    <a:lnTo>
                      <a:pt x="453" y="343"/>
                    </a:lnTo>
                    <a:lnTo>
                      <a:pt x="414" y="374"/>
                    </a:lnTo>
                    <a:lnTo>
                      <a:pt x="377" y="409"/>
                    </a:lnTo>
                    <a:lnTo>
                      <a:pt x="344" y="449"/>
                    </a:lnTo>
                    <a:lnTo>
                      <a:pt x="316" y="491"/>
                    </a:lnTo>
                    <a:lnTo>
                      <a:pt x="293" y="536"/>
                    </a:lnTo>
                    <a:lnTo>
                      <a:pt x="274" y="582"/>
                    </a:lnTo>
                    <a:lnTo>
                      <a:pt x="260" y="630"/>
                    </a:lnTo>
                    <a:lnTo>
                      <a:pt x="251" y="679"/>
                    </a:lnTo>
                    <a:lnTo>
                      <a:pt x="246" y="729"/>
                    </a:lnTo>
                    <a:lnTo>
                      <a:pt x="246" y="779"/>
                    </a:lnTo>
                    <a:lnTo>
                      <a:pt x="251" y="829"/>
                    </a:lnTo>
                    <a:lnTo>
                      <a:pt x="260" y="878"/>
                    </a:lnTo>
                    <a:lnTo>
                      <a:pt x="274" y="927"/>
                    </a:lnTo>
                    <a:lnTo>
                      <a:pt x="293" y="974"/>
                    </a:lnTo>
                    <a:lnTo>
                      <a:pt x="316" y="1018"/>
                    </a:lnTo>
                    <a:lnTo>
                      <a:pt x="344" y="1061"/>
                    </a:lnTo>
                    <a:lnTo>
                      <a:pt x="377" y="1100"/>
                    </a:lnTo>
                    <a:lnTo>
                      <a:pt x="414" y="1136"/>
                    </a:lnTo>
                    <a:lnTo>
                      <a:pt x="453" y="1166"/>
                    </a:lnTo>
                    <a:lnTo>
                      <a:pt x="495" y="1191"/>
                    </a:lnTo>
                    <a:lnTo>
                      <a:pt x="538" y="1212"/>
                    </a:lnTo>
                    <a:lnTo>
                      <a:pt x="582" y="1227"/>
                    </a:lnTo>
                    <a:lnTo>
                      <a:pt x="627" y="1237"/>
                    </a:lnTo>
                    <a:lnTo>
                      <a:pt x="673" y="1242"/>
                    </a:lnTo>
                    <a:lnTo>
                      <a:pt x="720" y="1242"/>
                    </a:lnTo>
                    <a:lnTo>
                      <a:pt x="766" y="1237"/>
                    </a:lnTo>
                    <a:lnTo>
                      <a:pt x="811" y="1227"/>
                    </a:lnTo>
                    <a:lnTo>
                      <a:pt x="855" y="1212"/>
                    </a:lnTo>
                    <a:lnTo>
                      <a:pt x="898" y="1191"/>
                    </a:lnTo>
                    <a:lnTo>
                      <a:pt x="941" y="1166"/>
                    </a:lnTo>
                    <a:lnTo>
                      <a:pt x="980" y="1136"/>
                    </a:lnTo>
                    <a:lnTo>
                      <a:pt x="1016" y="1100"/>
                    </a:lnTo>
                    <a:lnTo>
                      <a:pt x="1049" y="1061"/>
                    </a:lnTo>
                    <a:lnTo>
                      <a:pt x="1077" y="1018"/>
                    </a:lnTo>
                    <a:lnTo>
                      <a:pt x="1100" y="974"/>
                    </a:lnTo>
                    <a:lnTo>
                      <a:pt x="1119" y="927"/>
                    </a:lnTo>
                    <a:lnTo>
                      <a:pt x="1133" y="878"/>
                    </a:lnTo>
                    <a:lnTo>
                      <a:pt x="1142" y="829"/>
                    </a:lnTo>
                    <a:lnTo>
                      <a:pt x="1147" y="779"/>
                    </a:lnTo>
                    <a:lnTo>
                      <a:pt x="1147" y="729"/>
                    </a:lnTo>
                    <a:lnTo>
                      <a:pt x="1142" y="679"/>
                    </a:lnTo>
                    <a:lnTo>
                      <a:pt x="1133" y="630"/>
                    </a:lnTo>
                    <a:lnTo>
                      <a:pt x="1119" y="582"/>
                    </a:lnTo>
                    <a:lnTo>
                      <a:pt x="1100" y="536"/>
                    </a:lnTo>
                    <a:lnTo>
                      <a:pt x="1077" y="491"/>
                    </a:lnTo>
                    <a:lnTo>
                      <a:pt x="1049" y="449"/>
                    </a:lnTo>
                    <a:lnTo>
                      <a:pt x="1016" y="409"/>
                    </a:lnTo>
                    <a:lnTo>
                      <a:pt x="980" y="374"/>
                    </a:lnTo>
                    <a:lnTo>
                      <a:pt x="941" y="343"/>
                    </a:lnTo>
                    <a:lnTo>
                      <a:pt x="898" y="317"/>
                    </a:lnTo>
                    <a:lnTo>
                      <a:pt x="855" y="298"/>
                    </a:lnTo>
                    <a:lnTo>
                      <a:pt x="811" y="282"/>
                    </a:lnTo>
                    <a:lnTo>
                      <a:pt x="766" y="272"/>
                    </a:lnTo>
                    <a:lnTo>
                      <a:pt x="720" y="267"/>
                    </a:lnTo>
                    <a:lnTo>
                      <a:pt x="673" y="267"/>
                    </a:lnTo>
                    <a:close/>
                    <a:moveTo>
                      <a:pt x="725" y="0"/>
                    </a:moveTo>
                    <a:lnTo>
                      <a:pt x="781" y="5"/>
                    </a:lnTo>
                    <a:lnTo>
                      <a:pt x="837" y="15"/>
                    </a:lnTo>
                    <a:lnTo>
                      <a:pt x="892" y="29"/>
                    </a:lnTo>
                    <a:lnTo>
                      <a:pt x="946" y="49"/>
                    </a:lnTo>
                    <a:lnTo>
                      <a:pt x="999" y="74"/>
                    </a:lnTo>
                    <a:lnTo>
                      <a:pt x="1050" y="103"/>
                    </a:lnTo>
                    <a:lnTo>
                      <a:pt x="1099" y="137"/>
                    </a:lnTo>
                    <a:lnTo>
                      <a:pt x="1145" y="176"/>
                    </a:lnTo>
                    <a:lnTo>
                      <a:pt x="1190" y="219"/>
                    </a:lnTo>
                    <a:lnTo>
                      <a:pt x="1230" y="267"/>
                    </a:lnTo>
                    <a:lnTo>
                      <a:pt x="1266" y="317"/>
                    </a:lnTo>
                    <a:lnTo>
                      <a:pt x="1297" y="369"/>
                    </a:lnTo>
                    <a:lnTo>
                      <a:pt x="1324" y="424"/>
                    </a:lnTo>
                    <a:lnTo>
                      <a:pt x="1346" y="479"/>
                    </a:lnTo>
                    <a:lnTo>
                      <a:pt x="1364" y="537"/>
                    </a:lnTo>
                    <a:lnTo>
                      <a:pt x="1378" y="596"/>
                    </a:lnTo>
                    <a:lnTo>
                      <a:pt x="1387" y="655"/>
                    </a:lnTo>
                    <a:lnTo>
                      <a:pt x="1392" y="715"/>
                    </a:lnTo>
                    <a:lnTo>
                      <a:pt x="1393" y="775"/>
                    </a:lnTo>
                    <a:lnTo>
                      <a:pt x="1389" y="835"/>
                    </a:lnTo>
                    <a:lnTo>
                      <a:pt x="1381" y="895"/>
                    </a:lnTo>
                    <a:lnTo>
                      <a:pt x="1368" y="953"/>
                    </a:lnTo>
                    <a:lnTo>
                      <a:pt x="1351" y="1011"/>
                    </a:lnTo>
                    <a:lnTo>
                      <a:pt x="1330" y="1067"/>
                    </a:lnTo>
                    <a:lnTo>
                      <a:pt x="1603" y="1363"/>
                    </a:lnTo>
                    <a:lnTo>
                      <a:pt x="1625" y="1389"/>
                    </a:lnTo>
                    <a:lnTo>
                      <a:pt x="1642" y="1419"/>
                    </a:lnTo>
                    <a:lnTo>
                      <a:pt x="1656" y="1449"/>
                    </a:lnTo>
                    <a:lnTo>
                      <a:pt x="1668" y="1482"/>
                    </a:lnTo>
                    <a:lnTo>
                      <a:pt x="1674" y="1515"/>
                    </a:lnTo>
                    <a:lnTo>
                      <a:pt x="1676" y="1550"/>
                    </a:lnTo>
                    <a:lnTo>
                      <a:pt x="1674" y="1585"/>
                    </a:lnTo>
                    <a:lnTo>
                      <a:pt x="1668" y="1619"/>
                    </a:lnTo>
                    <a:lnTo>
                      <a:pt x="1656" y="1651"/>
                    </a:lnTo>
                    <a:lnTo>
                      <a:pt x="1642" y="1682"/>
                    </a:lnTo>
                    <a:lnTo>
                      <a:pt x="1625" y="1711"/>
                    </a:lnTo>
                    <a:lnTo>
                      <a:pt x="1603" y="1737"/>
                    </a:lnTo>
                    <a:lnTo>
                      <a:pt x="1576" y="1762"/>
                    </a:lnTo>
                    <a:lnTo>
                      <a:pt x="1547" y="1783"/>
                    </a:lnTo>
                    <a:lnTo>
                      <a:pt x="1515" y="1798"/>
                    </a:lnTo>
                    <a:lnTo>
                      <a:pt x="1482" y="1809"/>
                    </a:lnTo>
                    <a:lnTo>
                      <a:pt x="1449" y="1813"/>
                    </a:lnTo>
                    <a:lnTo>
                      <a:pt x="1414" y="1813"/>
                    </a:lnTo>
                    <a:lnTo>
                      <a:pt x="1380" y="1809"/>
                    </a:lnTo>
                    <a:lnTo>
                      <a:pt x="1347" y="1798"/>
                    </a:lnTo>
                    <a:lnTo>
                      <a:pt x="1316" y="1783"/>
                    </a:lnTo>
                    <a:lnTo>
                      <a:pt x="1286" y="1762"/>
                    </a:lnTo>
                    <a:lnTo>
                      <a:pt x="1259" y="1737"/>
                    </a:lnTo>
                    <a:lnTo>
                      <a:pt x="986" y="1441"/>
                    </a:lnTo>
                    <a:lnTo>
                      <a:pt x="934" y="1464"/>
                    </a:lnTo>
                    <a:lnTo>
                      <a:pt x="880" y="1483"/>
                    </a:lnTo>
                    <a:lnTo>
                      <a:pt x="826" y="1496"/>
                    </a:lnTo>
                    <a:lnTo>
                      <a:pt x="771" y="1504"/>
                    </a:lnTo>
                    <a:lnTo>
                      <a:pt x="716" y="1509"/>
                    </a:lnTo>
                    <a:lnTo>
                      <a:pt x="660" y="1508"/>
                    </a:lnTo>
                    <a:lnTo>
                      <a:pt x="605" y="1503"/>
                    </a:lnTo>
                    <a:lnTo>
                      <a:pt x="550" y="1493"/>
                    </a:lnTo>
                    <a:lnTo>
                      <a:pt x="496" y="1477"/>
                    </a:lnTo>
                    <a:lnTo>
                      <a:pt x="443" y="1458"/>
                    </a:lnTo>
                    <a:lnTo>
                      <a:pt x="391" y="1434"/>
                    </a:lnTo>
                    <a:lnTo>
                      <a:pt x="341" y="1404"/>
                    </a:lnTo>
                    <a:lnTo>
                      <a:pt x="293" y="1371"/>
                    </a:lnTo>
                    <a:lnTo>
                      <a:pt x="247" y="1332"/>
                    </a:lnTo>
                    <a:lnTo>
                      <a:pt x="204" y="1289"/>
                    </a:lnTo>
                    <a:lnTo>
                      <a:pt x="162" y="1240"/>
                    </a:lnTo>
                    <a:lnTo>
                      <a:pt x="126" y="1190"/>
                    </a:lnTo>
                    <a:lnTo>
                      <a:pt x="95" y="1137"/>
                    </a:lnTo>
                    <a:lnTo>
                      <a:pt x="68" y="1082"/>
                    </a:lnTo>
                    <a:lnTo>
                      <a:pt x="45" y="1024"/>
                    </a:lnTo>
                    <a:lnTo>
                      <a:pt x="27" y="966"/>
                    </a:lnTo>
                    <a:lnTo>
                      <a:pt x="13" y="906"/>
                    </a:lnTo>
                    <a:lnTo>
                      <a:pt x="4" y="846"/>
                    </a:lnTo>
                    <a:lnTo>
                      <a:pt x="0" y="785"/>
                    </a:lnTo>
                    <a:lnTo>
                      <a:pt x="0" y="724"/>
                    </a:lnTo>
                    <a:lnTo>
                      <a:pt x="4" y="663"/>
                    </a:lnTo>
                    <a:lnTo>
                      <a:pt x="13" y="602"/>
                    </a:lnTo>
                    <a:lnTo>
                      <a:pt x="27" y="543"/>
                    </a:lnTo>
                    <a:lnTo>
                      <a:pt x="45" y="485"/>
                    </a:lnTo>
                    <a:lnTo>
                      <a:pt x="67" y="427"/>
                    </a:lnTo>
                    <a:lnTo>
                      <a:pt x="94" y="373"/>
                    </a:lnTo>
                    <a:lnTo>
                      <a:pt x="126" y="319"/>
                    </a:lnTo>
                    <a:lnTo>
                      <a:pt x="162" y="268"/>
                    </a:lnTo>
                    <a:lnTo>
                      <a:pt x="203" y="220"/>
                    </a:lnTo>
                    <a:lnTo>
                      <a:pt x="247" y="176"/>
                    </a:lnTo>
                    <a:lnTo>
                      <a:pt x="294" y="137"/>
                    </a:lnTo>
                    <a:lnTo>
                      <a:pt x="343" y="103"/>
                    </a:lnTo>
                    <a:lnTo>
                      <a:pt x="394" y="74"/>
                    </a:lnTo>
                    <a:lnTo>
                      <a:pt x="447" y="49"/>
                    </a:lnTo>
                    <a:lnTo>
                      <a:pt x="501" y="29"/>
                    </a:lnTo>
                    <a:lnTo>
                      <a:pt x="556" y="15"/>
                    </a:lnTo>
                    <a:lnTo>
                      <a:pt x="612" y="5"/>
                    </a:lnTo>
                    <a:lnTo>
                      <a:pt x="668" y="0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8" name="Freeform 291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2811463" y="4335463"/>
                <a:ext cx="217488" cy="274638"/>
              </a:xfrm>
              <a:custGeom>
                <a:avLst/>
                <a:gdLst>
                  <a:gd name="T0" fmla="*/ 459 w 1508"/>
                  <a:gd name="T1" fmla="*/ 30 h 2083"/>
                  <a:gd name="T2" fmla="*/ 619 w 1508"/>
                  <a:gd name="T3" fmla="*/ 254 h 2083"/>
                  <a:gd name="T4" fmla="*/ 841 w 1508"/>
                  <a:gd name="T5" fmla="*/ 542 h 2083"/>
                  <a:gd name="T6" fmla="*/ 960 w 1508"/>
                  <a:gd name="T7" fmla="*/ 441 h 2083"/>
                  <a:gd name="T8" fmla="*/ 1249 w 1508"/>
                  <a:gd name="T9" fmla="*/ 400 h 2083"/>
                  <a:gd name="T10" fmla="*/ 1340 w 1508"/>
                  <a:gd name="T11" fmla="*/ 564 h 2083"/>
                  <a:gd name="T12" fmla="*/ 1411 w 1508"/>
                  <a:gd name="T13" fmla="*/ 741 h 2083"/>
                  <a:gd name="T14" fmla="*/ 1464 w 1508"/>
                  <a:gd name="T15" fmla="*/ 927 h 2083"/>
                  <a:gd name="T16" fmla="*/ 1497 w 1508"/>
                  <a:gd name="T17" fmla="*/ 1121 h 2083"/>
                  <a:gd name="T18" fmla="*/ 1508 w 1508"/>
                  <a:gd name="T19" fmla="*/ 1322 h 2083"/>
                  <a:gd name="T20" fmla="*/ 1497 w 1508"/>
                  <a:gd name="T21" fmla="*/ 1526 h 2083"/>
                  <a:gd name="T22" fmla="*/ 1463 w 1508"/>
                  <a:gd name="T23" fmla="*/ 1720 h 2083"/>
                  <a:gd name="T24" fmla="*/ 1409 w 1508"/>
                  <a:gd name="T25" fmla="*/ 1907 h 2083"/>
                  <a:gd name="T26" fmla="*/ 1337 w 1508"/>
                  <a:gd name="T27" fmla="*/ 2083 h 2083"/>
                  <a:gd name="T28" fmla="*/ 1349 w 1508"/>
                  <a:gd name="T29" fmla="*/ 1945 h 2083"/>
                  <a:gd name="T30" fmla="*/ 1341 w 1508"/>
                  <a:gd name="T31" fmla="*/ 1808 h 2083"/>
                  <a:gd name="T32" fmla="*/ 1313 w 1508"/>
                  <a:gd name="T33" fmla="*/ 1675 h 2083"/>
                  <a:gd name="T34" fmla="*/ 1266 w 1508"/>
                  <a:gd name="T35" fmla="*/ 1547 h 2083"/>
                  <a:gd name="T36" fmla="*/ 1201 w 1508"/>
                  <a:gd name="T37" fmla="*/ 1429 h 2083"/>
                  <a:gd name="T38" fmla="*/ 1117 w 1508"/>
                  <a:gd name="T39" fmla="*/ 1321 h 2083"/>
                  <a:gd name="T40" fmla="*/ 1021 w 1508"/>
                  <a:gd name="T41" fmla="*/ 1233 h 2083"/>
                  <a:gd name="T42" fmla="*/ 915 w 1508"/>
                  <a:gd name="T43" fmla="*/ 1162 h 2083"/>
                  <a:gd name="T44" fmla="*/ 801 w 1508"/>
                  <a:gd name="T45" fmla="*/ 1111 h 2083"/>
                  <a:gd name="T46" fmla="*/ 680 w 1508"/>
                  <a:gd name="T47" fmla="*/ 1080 h 2083"/>
                  <a:gd name="T48" fmla="*/ 554 w 1508"/>
                  <a:gd name="T49" fmla="*/ 1069 h 2083"/>
                  <a:gd name="T50" fmla="*/ 416 w 1508"/>
                  <a:gd name="T51" fmla="*/ 1082 h 2083"/>
                  <a:gd name="T52" fmla="*/ 283 w 1508"/>
                  <a:gd name="T53" fmla="*/ 1120 h 2083"/>
                  <a:gd name="T54" fmla="*/ 160 w 1508"/>
                  <a:gd name="T55" fmla="*/ 1182 h 2083"/>
                  <a:gd name="T56" fmla="*/ 591 w 1508"/>
                  <a:gd name="T57" fmla="*/ 812 h 2083"/>
                  <a:gd name="T58" fmla="*/ 751 w 1508"/>
                  <a:gd name="T59" fmla="*/ 755 h 2083"/>
                  <a:gd name="T60" fmla="*/ 500 w 1508"/>
                  <a:gd name="T61" fmla="*/ 407 h 2083"/>
                  <a:gd name="T62" fmla="*/ 338 w 1508"/>
                  <a:gd name="T63" fmla="*/ 367 h 2083"/>
                  <a:gd name="T64" fmla="*/ 175 w 1508"/>
                  <a:gd name="T65" fmla="*/ 519 h 2083"/>
                  <a:gd name="T66" fmla="*/ 0 w 1508"/>
                  <a:gd name="T67" fmla="*/ 375 h 2083"/>
                  <a:gd name="T68" fmla="*/ 166 w 1508"/>
                  <a:gd name="T69" fmla="*/ 151 h 2083"/>
                  <a:gd name="T70" fmla="*/ 287 w 1508"/>
                  <a:gd name="T71" fmla="*/ 289 h 2083"/>
                  <a:gd name="T72" fmla="*/ 445 w 1508"/>
                  <a:gd name="T73" fmla="*/ 351 h 2083"/>
                  <a:gd name="T74" fmla="*/ 453 w 1508"/>
                  <a:gd name="T75" fmla="*/ 220 h 2083"/>
                  <a:gd name="T76" fmla="*/ 316 w 1508"/>
                  <a:gd name="T77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08" h="2083">
                    <a:moveTo>
                      <a:pt x="316" y="0"/>
                    </a:moveTo>
                    <a:lnTo>
                      <a:pt x="459" y="30"/>
                    </a:lnTo>
                    <a:lnTo>
                      <a:pt x="582" y="149"/>
                    </a:lnTo>
                    <a:lnTo>
                      <a:pt x="619" y="254"/>
                    </a:lnTo>
                    <a:lnTo>
                      <a:pt x="647" y="352"/>
                    </a:lnTo>
                    <a:lnTo>
                      <a:pt x="841" y="542"/>
                    </a:lnTo>
                    <a:lnTo>
                      <a:pt x="891" y="559"/>
                    </a:lnTo>
                    <a:lnTo>
                      <a:pt x="960" y="441"/>
                    </a:lnTo>
                    <a:lnTo>
                      <a:pt x="1204" y="417"/>
                    </a:lnTo>
                    <a:lnTo>
                      <a:pt x="1249" y="400"/>
                    </a:lnTo>
                    <a:lnTo>
                      <a:pt x="1297" y="481"/>
                    </a:lnTo>
                    <a:lnTo>
                      <a:pt x="1340" y="564"/>
                    </a:lnTo>
                    <a:lnTo>
                      <a:pt x="1378" y="651"/>
                    </a:lnTo>
                    <a:lnTo>
                      <a:pt x="1411" y="741"/>
                    </a:lnTo>
                    <a:lnTo>
                      <a:pt x="1440" y="832"/>
                    </a:lnTo>
                    <a:lnTo>
                      <a:pt x="1464" y="927"/>
                    </a:lnTo>
                    <a:lnTo>
                      <a:pt x="1483" y="1022"/>
                    </a:lnTo>
                    <a:lnTo>
                      <a:pt x="1497" y="1121"/>
                    </a:lnTo>
                    <a:lnTo>
                      <a:pt x="1505" y="1221"/>
                    </a:lnTo>
                    <a:lnTo>
                      <a:pt x="1508" y="1322"/>
                    </a:lnTo>
                    <a:lnTo>
                      <a:pt x="1505" y="1425"/>
                    </a:lnTo>
                    <a:lnTo>
                      <a:pt x="1497" y="1526"/>
                    </a:lnTo>
                    <a:lnTo>
                      <a:pt x="1483" y="1623"/>
                    </a:lnTo>
                    <a:lnTo>
                      <a:pt x="1463" y="1720"/>
                    </a:lnTo>
                    <a:lnTo>
                      <a:pt x="1439" y="1815"/>
                    </a:lnTo>
                    <a:lnTo>
                      <a:pt x="1409" y="1907"/>
                    </a:lnTo>
                    <a:lnTo>
                      <a:pt x="1375" y="1996"/>
                    </a:lnTo>
                    <a:lnTo>
                      <a:pt x="1337" y="2083"/>
                    </a:lnTo>
                    <a:lnTo>
                      <a:pt x="1345" y="2015"/>
                    </a:lnTo>
                    <a:lnTo>
                      <a:pt x="1349" y="1945"/>
                    </a:lnTo>
                    <a:lnTo>
                      <a:pt x="1347" y="1877"/>
                    </a:lnTo>
                    <a:lnTo>
                      <a:pt x="1341" y="1808"/>
                    </a:lnTo>
                    <a:lnTo>
                      <a:pt x="1329" y="1741"/>
                    </a:lnTo>
                    <a:lnTo>
                      <a:pt x="1313" y="1675"/>
                    </a:lnTo>
                    <a:lnTo>
                      <a:pt x="1293" y="1610"/>
                    </a:lnTo>
                    <a:lnTo>
                      <a:pt x="1266" y="1547"/>
                    </a:lnTo>
                    <a:lnTo>
                      <a:pt x="1236" y="1486"/>
                    </a:lnTo>
                    <a:lnTo>
                      <a:pt x="1201" y="1429"/>
                    </a:lnTo>
                    <a:lnTo>
                      <a:pt x="1161" y="1373"/>
                    </a:lnTo>
                    <a:lnTo>
                      <a:pt x="1117" y="1321"/>
                    </a:lnTo>
                    <a:lnTo>
                      <a:pt x="1071" y="1276"/>
                    </a:lnTo>
                    <a:lnTo>
                      <a:pt x="1021" y="1233"/>
                    </a:lnTo>
                    <a:lnTo>
                      <a:pt x="969" y="1195"/>
                    </a:lnTo>
                    <a:lnTo>
                      <a:pt x="915" y="1162"/>
                    </a:lnTo>
                    <a:lnTo>
                      <a:pt x="859" y="1134"/>
                    </a:lnTo>
                    <a:lnTo>
                      <a:pt x="801" y="1111"/>
                    </a:lnTo>
                    <a:lnTo>
                      <a:pt x="741" y="1093"/>
                    </a:lnTo>
                    <a:lnTo>
                      <a:pt x="680" y="1080"/>
                    </a:lnTo>
                    <a:lnTo>
                      <a:pt x="617" y="1072"/>
                    </a:lnTo>
                    <a:lnTo>
                      <a:pt x="554" y="1069"/>
                    </a:lnTo>
                    <a:lnTo>
                      <a:pt x="484" y="1072"/>
                    </a:lnTo>
                    <a:lnTo>
                      <a:pt x="416" y="1082"/>
                    </a:lnTo>
                    <a:lnTo>
                      <a:pt x="349" y="1098"/>
                    </a:lnTo>
                    <a:lnTo>
                      <a:pt x="283" y="1120"/>
                    </a:lnTo>
                    <a:lnTo>
                      <a:pt x="220" y="1148"/>
                    </a:lnTo>
                    <a:lnTo>
                      <a:pt x="160" y="1182"/>
                    </a:lnTo>
                    <a:lnTo>
                      <a:pt x="338" y="952"/>
                    </a:lnTo>
                    <a:lnTo>
                      <a:pt x="591" y="812"/>
                    </a:lnTo>
                    <a:lnTo>
                      <a:pt x="738" y="833"/>
                    </a:lnTo>
                    <a:lnTo>
                      <a:pt x="751" y="755"/>
                    </a:lnTo>
                    <a:lnTo>
                      <a:pt x="570" y="556"/>
                    </a:lnTo>
                    <a:lnTo>
                      <a:pt x="500" y="407"/>
                    </a:lnTo>
                    <a:lnTo>
                      <a:pt x="400" y="407"/>
                    </a:lnTo>
                    <a:lnTo>
                      <a:pt x="338" y="367"/>
                    </a:lnTo>
                    <a:lnTo>
                      <a:pt x="203" y="345"/>
                    </a:lnTo>
                    <a:lnTo>
                      <a:pt x="175" y="519"/>
                    </a:lnTo>
                    <a:lnTo>
                      <a:pt x="12" y="484"/>
                    </a:lnTo>
                    <a:lnTo>
                      <a:pt x="0" y="375"/>
                    </a:lnTo>
                    <a:lnTo>
                      <a:pt x="125" y="345"/>
                    </a:lnTo>
                    <a:lnTo>
                      <a:pt x="166" y="151"/>
                    </a:lnTo>
                    <a:lnTo>
                      <a:pt x="291" y="207"/>
                    </a:lnTo>
                    <a:lnTo>
                      <a:pt x="287" y="289"/>
                    </a:lnTo>
                    <a:lnTo>
                      <a:pt x="382" y="332"/>
                    </a:lnTo>
                    <a:lnTo>
                      <a:pt x="445" y="351"/>
                    </a:lnTo>
                    <a:lnTo>
                      <a:pt x="522" y="308"/>
                    </a:lnTo>
                    <a:lnTo>
                      <a:pt x="453" y="220"/>
                    </a:lnTo>
                    <a:lnTo>
                      <a:pt x="313" y="71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92"/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2786063" y="4497388"/>
                <a:ext cx="30163" cy="26988"/>
              </a:xfrm>
              <a:custGeom>
                <a:avLst/>
                <a:gdLst>
                  <a:gd name="T0" fmla="*/ 118 w 208"/>
                  <a:gd name="T1" fmla="*/ 0 h 197"/>
                  <a:gd name="T2" fmla="*/ 208 w 208"/>
                  <a:gd name="T3" fmla="*/ 45 h 197"/>
                  <a:gd name="T4" fmla="*/ 186 w 208"/>
                  <a:gd name="T5" fmla="*/ 66 h 197"/>
                  <a:gd name="T6" fmla="*/ 165 w 208"/>
                  <a:gd name="T7" fmla="*/ 89 h 197"/>
                  <a:gd name="T8" fmla="*/ 147 w 208"/>
                  <a:gd name="T9" fmla="*/ 109 h 197"/>
                  <a:gd name="T10" fmla="*/ 130 w 208"/>
                  <a:gd name="T11" fmla="*/ 131 h 197"/>
                  <a:gd name="T12" fmla="*/ 81 w 208"/>
                  <a:gd name="T13" fmla="*/ 132 h 197"/>
                  <a:gd name="T14" fmla="*/ 29 w 208"/>
                  <a:gd name="T15" fmla="*/ 197 h 197"/>
                  <a:gd name="T16" fmla="*/ 0 w 208"/>
                  <a:gd name="T17" fmla="*/ 61 h 197"/>
                  <a:gd name="T18" fmla="*/ 118 w 208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7">
                    <a:moveTo>
                      <a:pt x="118" y="0"/>
                    </a:moveTo>
                    <a:lnTo>
                      <a:pt x="208" y="45"/>
                    </a:lnTo>
                    <a:lnTo>
                      <a:pt x="186" y="66"/>
                    </a:lnTo>
                    <a:lnTo>
                      <a:pt x="165" y="89"/>
                    </a:lnTo>
                    <a:lnTo>
                      <a:pt x="147" y="109"/>
                    </a:lnTo>
                    <a:lnTo>
                      <a:pt x="130" y="131"/>
                    </a:lnTo>
                    <a:lnTo>
                      <a:pt x="81" y="132"/>
                    </a:lnTo>
                    <a:lnTo>
                      <a:pt x="29" y="197"/>
                    </a:lnTo>
                    <a:lnTo>
                      <a:pt x="0" y="61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93"/>
              <p:cNvSpPr/>
              <p:nvPr>
                <p:custDataLst>
                  <p:tags r:id="rId20"/>
                </p:custDataLst>
              </p:nvPr>
            </p:nvSpPr>
            <p:spPr bwMode="auto">
              <a:xfrm>
                <a:off x="2860675" y="4702175"/>
                <a:ext cx="52388" cy="20638"/>
              </a:xfrm>
              <a:custGeom>
                <a:avLst/>
                <a:gdLst>
                  <a:gd name="T0" fmla="*/ 368 w 368"/>
                  <a:gd name="T1" fmla="*/ 0 h 153"/>
                  <a:gd name="T2" fmla="*/ 298 w 368"/>
                  <a:gd name="T3" fmla="*/ 38 h 153"/>
                  <a:gd name="T4" fmla="*/ 227 w 368"/>
                  <a:gd name="T5" fmla="*/ 73 h 153"/>
                  <a:gd name="T6" fmla="*/ 152 w 368"/>
                  <a:gd name="T7" fmla="*/ 105 h 153"/>
                  <a:gd name="T8" fmla="*/ 77 w 368"/>
                  <a:gd name="T9" fmla="*/ 131 h 153"/>
                  <a:gd name="T10" fmla="*/ 0 w 368"/>
                  <a:gd name="T11" fmla="*/ 153 h 153"/>
                  <a:gd name="T12" fmla="*/ 28 w 368"/>
                  <a:gd name="T13" fmla="*/ 44 h 153"/>
                  <a:gd name="T14" fmla="*/ 83 w 368"/>
                  <a:gd name="T15" fmla="*/ 5 h 153"/>
                  <a:gd name="T16" fmla="*/ 148 w 368"/>
                  <a:gd name="T17" fmla="*/ 13 h 153"/>
                  <a:gd name="T18" fmla="*/ 215 w 368"/>
                  <a:gd name="T19" fmla="*/ 16 h 153"/>
                  <a:gd name="T20" fmla="*/ 266 w 368"/>
                  <a:gd name="T21" fmla="*/ 14 h 153"/>
                  <a:gd name="T22" fmla="*/ 317 w 368"/>
                  <a:gd name="T23" fmla="*/ 9 h 153"/>
                  <a:gd name="T24" fmla="*/ 368 w 368"/>
                  <a:gd name="T2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8" h="153">
                    <a:moveTo>
                      <a:pt x="368" y="0"/>
                    </a:moveTo>
                    <a:lnTo>
                      <a:pt x="298" y="38"/>
                    </a:lnTo>
                    <a:lnTo>
                      <a:pt x="227" y="73"/>
                    </a:lnTo>
                    <a:lnTo>
                      <a:pt x="152" y="105"/>
                    </a:lnTo>
                    <a:lnTo>
                      <a:pt x="77" y="131"/>
                    </a:lnTo>
                    <a:lnTo>
                      <a:pt x="0" y="153"/>
                    </a:lnTo>
                    <a:lnTo>
                      <a:pt x="28" y="44"/>
                    </a:lnTo>
                    <a:lnTo>
                      <a:pt x="83" y="5"/>
                    </a:lnTo>
                    <a:lnTo>
                      <a:pt x="148" y="13"/>
                    </a:lnTo>
                    <a:lnTo>
                      <a:pt x="215" y="16"/>
                    </a:lnTo>
                    <a:lnTo>
                      <a:pt x="266" y="14"/>
                    </a:lnTo>
                    <a:lnTo>
                      <a:pt x="317" y="9"/>
                    </a:lnTo>
                    <a:lnTo>
                      <a:pt x="3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94"/>
              <p:cNvSpPr/>
              <p:nvPr>
                <p:custDataLst>
                  <p:tags r:id="rId21"/>
                </p:custDataLst>
              </p:nvPr>
            </p:nvSpPr>
            <p:spPr bwMode="auto">
              <a:xfrm>
                <a:off x="2587625" y="4395788"/>
                <a:ext cx="249238" cy="333375"/>
              </a:xfrm>
              <a:custGeom>
                <a:avLst/>
                <a:gdLst>
                  <a:gd name="T0" fmla="*/ 210 w 1723"/>
                  <a:gd name="T1" fmla="*/ 95 h 2519"/>
                  <a:gd name="T2" fmla="*/ 468 w 1723"/>
                  <a:gd name="T3" fmla="*/ 157 h 2519"/>
                  <a:gd name="T4" fmla="*/ 884 w 1723"/>
                  <a:gd name="T5" fmla="*/ 389 h 2519"/>
                  <a:gd name="T6" fmla="*/ 1103 w 1723"/>
                  <a:gd name="T7" fmla="*/ 976 h 2519"/>
                  <a:gd name="T8" fmla="*/ 1141 w 1723"/>
                  <a:gd name="T9" fmla="*/ 862 h 2519"/>
                  <a:gd name="T10" fmla="*/ 1389 w 1723"/>
                  <a:gd name="T11" fmla="*/ 1094 h 2519"/>
                  <a:gd name="T12" fmla="*/ 1344 w 1723"/>
                  <a:gd name="T13" fmla="*/ 1213 h 2519"/>
                  <a:gd name="T14" fmla="*/ 1316 w 1723"/>
                  <a:gd name="T15" fmla="*/ 1341 h 2519"/>
                  <a:gd name="T16" fmla="*/ 1307 w 1723"/>
                  <a:gd name="T17" fmla="*/ 1472 h 2519"/>
                  <a:gd name="T18" fmla="*/ 1317 w 1723"/>
                  <a:gd name="T19" fmla="*/ 1609 h 2519"/>
                  <a:gd name="T20" fmla="*/ 1346 w 1723"/>
                  <a:gd name="T21" fmla="*/ 1741 h 2519"/>
                  <a:gd name="T22" fmla="*/ 1394 w 1723"/>
                  <a:gd name="T23" fmla="*/ 1865 h 2519"/>
                  <a:gd name="T24" fmla="*/ 1459 w 1723"/>
                  <a:gd name="T25" fmla="*/ 1979 h 2519"/>
                  <a:gd name="T26" fmla="*/ 1541 w 1723"/>
                  <a:gd name="T27" fmla="*/ 2083 h 2519"/>
                  <a:gd name="T28" fmla="*/ 1628 w 1723"/>
                  <a:gd name="T29" fmla="*/ 2165 h 2519"/>
                  <a:gd name="T30" fmla="*/ 1723 w 1723"/>
                  <a:gd name="T31" fmla="*/ 2230 h 2519"/>
                  <a:gd name="T32" fmla="*/ 1714 w 1723"/>
                  <a:gd name="T33" fmla="*/ 2268 h 2519"/>
                  <a:gd name="T34" fmla="*/ 1708 w 1723"/>
                  <a:gd name="T35" fmla="*/ 2294 h 2519"/>
                  <a:gd name="T36" fmla="*/ 1706 w 1723"/>
                  <a:gd name="T37" fmla="*/ 2304 h 2519"/>
                  <a:gd name="T38" fmla="*/ 1659 w 1723"/>
                  <a:gd name="T39" fmla="*/ 2513 h 2519"/>
                  <a:gd name="T40" fmla="*/ 1530 w 1723"/>
                  <a:gd name="T41" fmla="*/ 2519 h 2519"/>
                  <a:gd name="T42" fmla="*/ 1338 w 1723"/>
                  <a:gd name="T43" fmla="*/ 2506 h 2519"/>
                  <a:gd name="T44" fmla="*/ 1154 w 1723"/>
                  <a:gd name="T45" fmla="*/ 2468 h 2519"/>
                  <a:gd name="T46" fmla="*/ 977 w 1723"/>
                  <a:gd name="T47" fmla="*/ 2407 h 2519"/>
                  <a:gd name="T48" fmla="*/ 810 w 1723"/>
                  <a:gd name="T49" fmla="*/ 2325 h 2519"/>
                  <a:gd name="T50" fmla="*/ 656 w 1723"/>
                  <a:gd name="T51" fmla="*/ 2222 h 2519"/>
                  <a:gd name="T52" fmla="*/ 514 w 1723"/>
                  <a:gd name="T53" fmla="*/ 2101 h 2519"/>
                  <a:gd name="T54" fmla="*/ 387 w 1723"/>
                  <a:gd name="T55" fmla="*/ 1963 h 2519"/>
                  <a:gd name="T56" fmla="*/ 274 w 1723"/>
                  <a:gd name="T57" fmla="*/ 1809 h 2519"/>
                  <a:gd name="T58" fmla="*/ 180 w 1723"/>
                  <a:gd name="T59" fmla="*/ 1641 h 2519"/>
                  <a:gd name="T60" fmla="*/ 103 w 1723"/>
                  <a:gd name="T61" fmla="*/ 1461 h 2519"/>
                  <a:gd name="T62" fmla="*/ 47 w 1723"/>
                  <a:gd name="T63" fmla="*/ 1270 h 2519"/>
                  <a:gd name="T64" fmla="*/ 12 w 1723"/>
                  <a:gd name="T65" fmla="*/ 1070 h 2519"/>
                  <a:gd name="T66" fmla="*/ 0 w 1723"/>
                  <a:gd name="T67" fmla="*/ 862 h 2519"/>
                  <a:gd name="T68" fmla="*/ 11 w 1723"/>
                  <a:gd name="T69" fmla="*/ 662 h 2519"/>
                  <a:gd name="T70" fmla="*/ 44 w 1723"/>
                  <a:gd name="T71" fmla="*/ 470 h 2519"/>
                  <a:gd name="T72" fmla="*/ 96 w 1723"/>
                  <a:gd name="T73" fmla="*/ 285 h 2519"/>
                  <a:gd name="T74" fmla="*/ 168 w 1723"/>
                  <a:gd name="T75" fmla="*/ 111 h 2519"/>
                  <a:gd name="T76" fmla="*/ 320 w 1723"/>
                  <a:gd name="T77" fmla="*/ 0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3" h="2519">
                    <a:moveTo>
                      <a:pt x="320" y="0"/>
                    </a:moveTo>
                    <a:lnTo>
                      <a:pt x="210" y="95"/>
                    </a:lnTo>
                    <a:lnTo>
                      <a:pt x="296" y="157"/>
                    </a:lnTo>
                    <a:lnTo>
                      <a:pt x="468" y="157"/>
                    </a:lnTo>
                    <a:lnTo>
                      <a:pt x="724" y="107"/>
                    </a:lnTo>
                    <a:lnTo>
                      <a:pt x="884" y="389"/>
                    </a:lnTo>
                    <a:lnTo>
                      <a:pt x="884" y="655"/>
                    </a:lnTo>
                    <a:lnTo>
                      <a:pt x="1103" y="976"/>
                    </a:lnTo>
                    <a:lnTo>
                      <a:pt x="1141" y="976"/>
                    </a:lnTo>
                    <a:lnTo>
                      <a:pt x="1141" y="862"/>
                    </a:lnTo>
                    <a:lnTo>
                      <a:pt x="1225" y="1054"/>
                    </a:lnTo>
                    <a:lnTo>
                      <a:pt x="1389" y="1094"/>
                    </a:lnTo>
                    <a:lnTo>
                      <a:pt x="1365" y="1153"/>
                    </a:lnTo>
                    <a:lnTo>
                      <a:pt x="1344" y="1213"/>
                    </a:lnTo>
                    <a:lnTo>
                      <a:pt x="1328" y="1277"/>
                    </a:lnTo>
                    <a:lnTo>
                      <a:pt x="1316" y="1341"/>
                    </a:lnTo>
                    <a:lnTo>
                      <a:pt x="1309" y="1406"/>
                    </a:lnTo>
                    <a:lnTo>
                      <a:pt x="1307" y="1472"/>
                    </a:lnTo>
                    <a:lnTo>
                      <a:pt x="1309" y="1542"/>
                    </a:lnTo>
                    <a:lnTo>
                      <a:pt x="1317" y="1609"/>
                    </a:lnTo>
                    <a:lnTo>
                      <a:pt x="1329" y="1676"/>
                    </a:lnTo>
                    <a:lnTo>
                      <a:pt x="1346" y="1741"/>
                    </a:lnTo>
                    <a:lnTo>
                      <a:pt x="1368" y="1803"/>
                    </a:lnTo>
                    <a:lnTo>
                      <a:pt x="1394" y="1865"/>
                    </a:lnTo>
                    <a:lnTo>
                      <a:pt x="1424" y="1923"/>
                    </a:lnTo>
                    <a:lnTo>
                      <a:pt x="1459" y="1979"/>
                    </a:lnTo>
                    <a:lnTo>
                      <a:pt x="1498" y="2032"/>
                    </a:lnTo>
                    <a:lnTo>
                      <a:pt x="1541" y="2083"/>
                    </a:lnTo>
                    <a:lnTo>
                      <a:pt x="1583" y="2126"/>
                    </a:lnTo>
                    <a:lnTo>
                      <a:pt x="1628" y="2165"/>
                    </a:lnTo>
                    <a:lnTo>
                      <a:pt x="1675" y="2200"/>
                    </a:lnTo>
                    <a:lnTo>
                      <a:pt x="1723" y="2230"/>
                    </a:lnTo>
                    <a:lnTo>
                      <a:pt x="1718" y="2251"/>
                    </a:lnTo>
                    <a:lnTo>
                      <a:pt x="1714" y="2268"/>
                    </a:lnTo>
                    <a:lnTo>
                      <a:pt x="1711" y="2283"/>
                    </a:lnTo>
                    <a:lnTo>
                      <a:pt x="1708" y="2294"/>
                    </a:lnTo>
                    <a:lnTo>
                      <a:pt x="1706" y="2302"/>
                    </a:lnTo>
                    <a:lnTo>
                      <a:pt x="1706" y="2304"/>
                    </a:lnTo>
                    <a:lnTo>
                      <a:pt x="1722" y="2505"/>
                    </a:lnTo>
                    <a:lnTo>
                      <a:pt x="1659" y="2513"/>
                    </a:lnTo>
                    <a:lnTo>
                      <a:pt x="1594" y="2517"/>
                    </a:lnTo>
                    <a:lnTo>
                      <a:pt x="1530" y="2519"/>
                    </a:lnTo>
                    <a:lnTo>
                      <a:pt x="1433" y="2516"/>
                    </a:lnTo>
                    <a:lnTo>
                      <a:pt x="1338" y="2506"/>
                    </a:lnTo>
                    <a:lnTo>
                      <a:pt x="1245" y="2490"/>
                    </a:lnTo>
                    <a:lnTo>
                      <a:pt x="1154" y="2468"/>
                    </a:lnTo>
                    <a:lnTo>
                      <a:pt x="1064" y="2441"/>
                    </a:lnTo>
                    <a:lnTo>
                      <a:pt x="977" y="2407"/>
                    </a:lnTo>
                    <a:lnTo>
                      <a:pt x="893" y="2369"/>
                    </a:lnTo>
                    <a:lnTo>
                      <a:pt x="810" y="2325"/>
                    </a:lnTo>
                    <a:lnTo>
                      <a:pt x="732" y="2276"/>
                    </a:lnTo>
                    <a:lnTo>
                      <a:pt x="656" y="2222"/>
                    </a:lnTo>
                    <a:lnTo>
                      <a:pt x="583" y="2164"/>
                    </a:lnTo>
                    <a:lnTo>
                      <a:pt x="514" y="2101"/>
                    </a:lnTo>
                    <a:lnTo>
                      <a:pt x="448" y="2034"/>
                    </a:lnTo>
                    <a:lnTo>
                      <a:pt x="387" y="1963"/>
                    </a:lnTo>
                    <a:lnTo>
                      <a:pt x="328" y="1888"/>
                    </a:lnTo>
                    <a:lnTo>
                      <a:pt x="274" y="1809"/>
                    </a:lnTo>
                    <a:lnTo>
                      <a:pt x="225" y="1727"/>
                    </a:lnTo>
                    <a:lnTo>
                      <a:pt x="180" y="1641"/>
                    </a:lnTo>
                    <a:lnTo>
                      <a:pt x="139" y="1553"/>
                    </a:lnTo>
                    <a:lnTo>
                      <a:pt x="103" y="1461"/>
                    </a:lnTo>
                    <a:lnTo>
                      <a:pt x="72" y="1367"/>
                    </a:lnTo>
                    <a:lnTo>
                      <a:pt x="47" y="1270"/>
                    </a:lnTo>
                    <a:lnTo>
                      <a:pt x="27" y="1171"/>
                    </a:lnTo>
                    <a:lnTo>
                      <a:pt x="12" y="1070"/>
                    </a:lnTo>
                    <a:lnTo>
                      <a:pt x="3" y="968"/>
                    </a:lnTo>
                    <a:lnTo>
                      <a:pt x="0" y="862"/>
                    </a:lnTo>
                    <a:lnTo>
                      <a:pt x="3" y="761"/>
                    </a:lnTo>
                    <a:lnTo>
                      <a:pt x="11" y="662"/>
                    </a:lnTo>
                    <a:lnTo>
                      <a:pt x="25" y="565"/>
                    </a:lnTo>
                    <a:lnTo>
                      <a:pt x="44" y="470"/>
                    </a:lnTo>
                    <a:lnTo>
                      <a:pt x="68" y="376"/>
                    </a:lnTo>
                    <a:lnTo>
                      <a:pt x="96" y="285"/>
                    </a:lnTo>
                    <a:lnTo>
                      <a:pt x="131" y="197"/>
                    </a:lnTo>
                    <a:lnTo>
                      <a:pt x="168" y="111"/>
                    </a:lnTo>
                    <a:lnTo>
                      <a:pt x="210" y="27"/>
                    </a:lnTo>
                    <a:lnTo>
                      <a:pt x="3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95"/>
              <p:cNvSpPr>
                <a:spLocks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2638425" y="4291013"/>
                <a:ext cx="263525" cy="79375"/>
              </a:xfrm>
              <a:custGeom>
                <a:avLst/>
                <a:gdLst>
                  <a:gd name="T0" fmla="*/ 782 w 1831"/>
                  <a:gd name="T1" fmla="*/ 179 h 603"/>
                  <a:gd name="T2" fmla="*/ 779 w 1831"/>
                  <a:gd name="T3" fmla="*/ 185 h 603"/>
                  <a:gd name="T4" fmla="*/ 773 w 1831"/>
                  <a:gd name="T5" fmla="*/ 194 h 603"/>
                  <a:gd name="T6" fmla="*/ 763 w 1831"/>
                  <a:gd name="T7" fmla="*/ 204 h 603"/>
                  <a:gd name="T8" fmla="*/ 750 w 1831"/>
                  <a:gd name="T9" fmla="*/ 214 h 603"/>
                  <a:gd name="T10" fmla="*/ 737 w 1831"/>
                  <a:gd name="T11" fmla="*/ 225 h 603"/>
                  <a:gd name="T12" fmla="*/ 724 w 1831"/>
                  <a:gd name="T13" fmla="*/ 235 h 603"/>
                  <a:gd name="T14" fmla="*/ 711 w 1831"/>
                  <a:gd name="T15" fmla="*/ 246 h 603"/>
                  <a:gd name="T16" fmla="*/ 699 w 1831"/>
                  <a:gd name="T17" fmla="*/ 254 h 603"/>
                  <a:gd name="T18" fmla="*/ 690 w 1831"/>
                  <a:gd name="T19" fmla="*/ 261 h 603"/>
                  <a:gd name="T20" fmla="*/ 683 w 1831"/>
                  <a:gd name="T21" fmla="*/ 266 h 603"/>
                  <a:gd name="T22" fmla="*/ 681 w 1831"/>
                  <a:gd name="T23" fmla="*/ 267 h 603"/>
                  <a:gd name="T24" fmla="*/ 782 w 1831"/>
                  <a:gd name="T25" fmla="*/ 331 h 603"/>
                  <a:gd name="T26" fmla="*/ 990 w 1831"/>
                  <a:gd name="T27" fmla="*/ 271 h 603"/>
                  <a:gd name="T28" fmla="*/ 941 w 1831"/>
                  <a:gd name="T29" fmla="*/ 179 h 603"/>
                  <a:gd name="T30" fmla="*/ 851 w 1831"/>
                  <a:gd name="T31" fmla="*/ 210 h 603"/>
                  <a:gd name="T32" fmla="*/ 782 w 1831"/>
                  <a:gd name="T33" fmla="*/ 179 h 603"/>
                  <a:gd name="T34" fmla="*/ 1401 w 1831"/>
                  <a:gd name="T35" fmla="*/ 72 h 603"/>
                  <a:gd name="T36" fmla="*/ 1244 w 1831"/>
                  <a:gd name="T37" fmla="*/ 166 h 603"/>
                  <a:gd name="T38" fmla="*/ 1155 w 1831"/>
                  <a:gd name="T39" fmla="*/ 226 h 603"/>
                  <a:gd name="T40" fmla="*/ 1217 w 1831"/>
                  <a:gd name="T41" fmla="*/ 270 h 603"/>
                  <a:gd name="T42" fmla="*/ 1356 w 1831"/>
                  <a:gd name="T43" fmla="*/ 255 h 603"/>
                  <a:gd name="T44" fmla="*/ 1502 w 1831"/>
                  <a:gd name="T45" fmla="*/ 135 h 603"/>
                  <a:gd name="T46" fmla="*/ 1401 w 1831"/>
                  <a:gd name="T47" fmla="*/ 72 h 603"/>
                  <a:gd name="T48" fmla="*/ 1180 w 1831"/>
                  <a:gd name="T49" fmla="*/ 0 h 603"/>
                  <a:gd name="T50" fmla="*/ 1180 w 1831"/>
                  <a:gd name="T51" fmla="*/ 0 h 603"/>
                  <a:gd name="T52" fmla="*/ 1267 w 1831"/>
                  <a:gd name="T53" fmla="*/ 4 h 603"/>
                  <a:gd name="T54" fmla="*/ 1352 w 1831"/>
                  <a:gd name="T55" fmla="*/ 11 h 603"/>
                  <a:gd name="T56" fmla="*/ 1436 w 1831"/>
                  <a:gd name="T57" fmla="*/ 24 h 603"/>
                  <a:gd name="T58" fmla="*/ 1519 w 1831"/>
                  <a:gd name="T59" fmla="*/ 43 h 603"/>
                  <a:gd name="T60" fmla="*/ 1600 w 1831"/>
                  <a:gd name="T61" fmla="*/ 66 h 603"/>
                  <a:gd name="T62" fmla="*/ 1679 w 1831"/>
                  <a:gd name="T63" fmla="*/ 93 h 603"/>
                  <a:gd name="T64" fmla="*/ 1756 w 1831"/>
                  <a:gd name="T65" fmla="*/ 124 h 603"/>
                  <a:gd name="T66" fmla="*/ 1831 w 1831"/>
                  <a:gd name="T67" fmla="*/ 160 h 603"/>
                  <a:gd name="T68" fmla="*/ 1776 w 1831"/>
                  <a:gd name="T69" fmla="*/ 169 h 603"/>
                  <a:gd name="T70" fmla="*/ 1626 w 1831"/>
                  <a:gd name="T71" fmla="*/ 145 h 603"/>
                  <a:gd name="T72" fmla="*/ 1521 w 1831"/>
                  <a:gd name="T73" fmla="*/ 221 h 603"/>
                  <a:gd name="T74" fmla="*/ 1445 w 1831"/>
                  <a:gd name="T75" fmla="*/ 311 h 603"/>
                  <a:gd name="T76" fmla="*/ 1171 w 1831"/>
                  <a:gd name="T77" fmla="*/ 338 h 603"/>
                  <a:gd name="T78" fmla="*/ 1059 w 1831"/>
                  <a:gd name="T79" fmla="*/ 319 h 603"/>
                  <a:gd name="T80" fmla="*/ 981 w 1831"/>
                  <a:gd name="T81" fmla="*/ 449 h 603"/>
                  <a:gd name="T82" fmla="*/ 757 w 1831"/>
                  <a:gd name="T83" fmla="*/ 463 h 603"/>
                  <a:gd name="T84" fmla="*/ 616 w 1831"/>
                  <a:gd name="T85" fmla="*/ 420 h 603"/>
                  <a:gd name="T86" fmla="*/ 490 w 1831"/>
                  <a:gd name="T87" fmla="*/ 494 h 603"/>
                  <a:gd name="T88" fmla="*/ 218 w 1831"/>
                  <a:gd name="T89" fmla="*/ 535 h 603"/>
                  <a:gd name="T90" fmla="*/ 0 w 1831"/>
                  <a:gd name="T91" fmla="*/ 603 h 603"/>
                  <a:gd name="T92" fmla="*/ 0 w 1831"/>
                  <a:gd name="T93" fmla="*/ 603 h 603"/>
                  <a:gd name="T94" fmla="*/ 58 w 1831"/>
                  <a:gd name="T95" fmla="*/ 531 h 603"/>
                  <a:gd name="T96" fmla="*/ 120 w 1831"/>
                  <a:gd name="T97" fmla="*/ 463 h 603"/>
                  <a:gd name="T98" fmla="*/ 185 w 1831"/>
                  <a:gd name="T99" fmla="*/ 399 h 603"/>
                  <a:gd name="T100" fmla="*/ 253 w 1831"/>
                  <a:gd name="T101" fmla="*/ 338 h 603"/>
                  <a:gd name="T102" fmla="*/ 325 w 1831"/>
                  <a:gd name="T103" fmla="*/ 283 h 603"/>
                  <a:gd name="T104" fmla="*/ 400 w 1831"/>
                  <a:gd name="T105" fmla="*/ 232 h 603"/>
                  <a:gd name="T106" fmla="*/ 477 w 1831"/>
                  <a:gd name="T107" fmla="*/ 185 h 603"/>
                  <a:gd name="T108" fmla="*/ 558 w 1831"/>
                  <a:gd name="T109" fmla="*/ 144 h 603"/>
                  <a:gd name="T110" fmla="*/ 640 w 1831"/>
                  <a:gd name="T111" fmla="*/ 107 h 603"/>
                  <a:gd name="T112" fmla="*/ 725 w 1831"/>
                  <a:gd name="T113" fmla="*/ 75 h 603"/>
                  <a:gd name="T114" fmla="*/ 813 w 1831"/>
                  <a:gd name="T115" fmla="*/ 49 h 603"/>
                  <a:gd name="T116" fmla="*/ 902 w 1831"/>
                  <a:gd name="T117" fmla="*/ 27 h 603"/>
                  <a:gd name="T118" fmla="*/ 992 w 1831"/>
                  <a:gd name="T119" fmla="*/ 13 h 603"/>
                  <a:gd name="T120" fmla="*/ 1086 w 1831"/>
                  <a:gd name="T121" fmla="*/ 4 h 603"/>
                  <a:gd name="T122" fmla="*/ 1180 w 1831"/>
                  <a:gd name="T12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31" h="603">
                    <a:moveTo>
                      <a:pt x="782" y="179"/>
                    </a:moveTo>
                    <a:lnTo>
                      <a:pt x="779" y="185"/>
                    </a:lnTo>
                    <a:lnTo>
                      <a:pt x="773" y="194"/>
                    </a:lnTo>
                    <a:lnTo>
                      <a:pt x="763" y="204"/>
                    </a:lnTo>
                    <a:lnTo>
                      <a:pt x="750" y="214"/>
                    </a:lnTo>
                    <a:lnTo>
                      <a:pt x="737" y="225"/>
                    </a:lnTo>
                    <a:lnTo>
                      <a:pt x="724" y="235"/>
                    </a:lnTo>
                    <a:lnTo>
                      <a:pt x="711" y="246"/>
                    </a:lnTo>
                    <a:lnTo>
                      <a:pt x="699" y="254"/>
                    </a:lnTo>
                    <a:lnTo>
                      <a:pt x="690" y="261"/>
                    </a:lnTo>
                    <a:lnTo>
                      <a:pt x="683" y="266"/>
                    </a:lnTo>
                    <a:lnTo>
                      <a:pt x="681" y="267"/>
                    </a:lnTo>
                    <a:lnTo>
                      <a:pt x="782" y="331"/>
                    </a:lnTo>
                    <a:lnTo>
                      <a:pt x="990" y="271"/>
                    </a:lnTo>
                    <a:lnTo>
                      <a:pt x="941" y="179"/>
                    </a:lnTo>
                    <a:lnTo>
                      <a:pt x="851" y="210"/>
                    </a:lnTo>
                    <a:lnTo>
                      <a:pt x="782" y="179"/>
                    </a:lnTo>
                    <a:close/>
                    <a:moveTo>
                      <a:pt x="1401" y="72"/>
                    </a:moveTo>
                    <a:lnTo>
                      <a:pt x="1244" y="166"/>
                    </a:lnTo>
                    <a:lnTo>
                      <a:pt x="1155" y="226"/>
                    </a:lnTo>
                    <a:lnTo>
                      <a:pt x="1217" y="270"/>
                    </a:lnTo>
                    <a:lnTo>
                      <a:pt x="1356" y="255"/>
                    </a:lnTo>
                    <a:lnTo>
                      <a:pt x="1502" y="135"/>
                    </a:lnTo>
                    <a:lnTo>
                      <a:pt x="1401" y="72"/>
                    </a:lnTo>
                    <a:close/>
                    <a:moveTo>
                      <a:pt x="1180" y="0"/>
                    </a:moveTo>
                    <a:lnTo>
                      <a:pt x="1180" y="0"/>
                    </a:lnTo>
                    <a:lnTo>
                      <a:pt x="1267" y="4"/>
                    </a:lnTo>
                    <a:lnTo>
                      <a:pt x="1352" y="11"/>
                    </a:lnTo>
                    <a:lnTo>
                      <a:pt x="1436" y="24"/>
                    </a:lnTo>
                    <a:lnTo>
                      <a:pt x="1519" y="43"/>
                    </a:lnTo>
                    <a:lnTo>
                      <a:pt x="1600" y="66"/>
                    </a:lnTo>
                    <a:lnTo>
                      <a:pt x="1679" y="93"/>
                    </a:lnTo>
                    <a:lnTo>
                      <a:pt x="1756" y="124"/>
                    </a:lnTo>
                    <a:lnTo>
                      <a:pt x="1831" y="160"/>
                    </a:lnTo>
                    <a:lnTo>
                      <a:pt x="1776" y="169"/>
                    </a:lnTo>
                    <a:lnTo>
                      <a:pt x="1626" y="145"/>
                    </a:lnTo>
                    <a:lnTo>
                      <a:pt x="1521" y="221"/>
                    </a:lnTo>
                    <a:lnTo>
                      <a:pt x="1445" y="311"/>
                    </a:lnTo>
                    <a:lnTo>
                      <a:pt x="1171" y="338"/>
                    </a:lnTo>
                    <a:lnTo>
                      <a:pt x="1059" y="319"/>
                    </a:lnTo>
                    <a:lnTo>
                      <a:pt x="981" y="449"/>
                    </a:lnTo>
                    <a:lnTo>
                      <a:pt x="757" y="463"/>
                    </a:lnTo>
                    <a:lnTo>
                      <a:pt x="616" y="420"/>
                    </a:lnTo>
                    <a:lnTo>
                      <a:pt x="490" y="494"/>
                    </a:lnTo>
                    <a:lnTo>
                      <a:pt x="218" y="535"/>
                    </a:lnTo>
                    <a:lnTo>
                      <a:pt x="0" y="603"/>
                    </a:lnTo>
                    <a:lnTo>
                      <a:pt x="0" y="603"/>
                    </a:lnTo>
                    <a:lnTo>
                      <a:pt x="58" y="531"/>
                    </a:lnTo>
                    <a:lnTo>
                      <a:pt x="120" y="463"/>
                    </a:lnTo>
                    <a:lnTo>
                      <a:pt x="185" y="399"/>
                    </a:lnTo>
                    <a:lnTo>
                      <a:pt x="253" y="338"/>
                    </a:lnTo>
                    <a:lnTo>
                      <a:pt x="325" y="283"/>
                    </a:lnTo>
                    <a:lnTo>
                      <a:pt x="400" y="232"/>
                    </a:lnTo>
                    <a:lnTo>
                      <a:pt x="477" y="185"/>
                    </a:lnTo>
                    <a:lnTo>
                      <a:pt x="558" y="144"/>
                    </a:lnTo>
                    <a:lnTo>
                      <a:pt x="640" y="107"/>
                    </a:lnTo>
                    <a:lnTo>
                      <a:pt x="725" y="75"/>
                    </a:lnTo>
                    <a:lnTo>
                      <a:pt x="813" y="49"/>
                    </a:lnTo>
                    <a:lnTo>
                      <a:pt x="902" y="27"/>
                    </a:lnTo>
                    <a:lnTo>
                      <a:pt x="992" y="13"/>
                    </a:lnTo>
                    <a:lnTo>
                      <a:pt x="1086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2" name="组合 1"/>
          <p:cNvGrpSpPr/>
          <p:nvPr>
            <p:custDataLst>
              <p:tags r:id="rId23"/>
            </p:custDataLst>
          </p:nvPr>
        </p:nvGrpSpPr>
        <p:grpSpPr>
          <a:xfrm>
            <a:off x="1017173" y="2418302"/>
            <a:ext cx="1668642" cy="2335836"/>
            <a:chOff x="1017173" y="2418302"/>
            <a:chExt cx="1668642" cy="2335836"/>
          </a:xfrm>
          <a:solidFill>
            <a:srgbClr val="03364C"/>
          </a:solidFill>
        </p:grpSpPr>
        <p:sp>
          <p:nvSpPr>
            <p:cNvPr id="18" name="Freeform 5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1017173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6"/>
            <p:cNvSpPr/>
            <p:nvPr>
              <p:custDataLst>
                <p:tags r:id="rId25"/>
              </p:custDataLst>
            </p:nvPr>
          </p:nvSpPr>
          <p:spPr bwMode="auto">
            <a:xfrm>
              <a:off x="1402547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43" name="Group 35"/>
            <p:cNvGrpSpPr/>
            <p:nvPr/>
          </p:nvGrpSpPr>
          <p:grpSpPr>
            <a:xfrm>
              <a:off x="1633193" y="3417205"/>
              <a:ext cx="436601" cy="642195"/>
              <a:chOff x="9209088" y="5059363"/>
              <a:chExt cx="300038" cy="441324"/>
            </a:xfrm>
            <a:grpFill/>
          </p:grpSpPr>
          <p:sp>
            <p:nvSpPr>
              <p:cNvPr id="44" name="Freeform 412"/>
              <p:cNvSpPr/>
              <p:nvPr>
                <p:custDataLst>
                  <p:tags r:id="rId26"/>
                </p:custDataLst>
              </p:nvPr>
            </p:nvSpPr>
            <p:spPr bwMode="auto">
              <a:xfrm>
                <a:off x="9313863" y="5059363"/>
                <a:ext cx="90488" cy="90487"/>
              </a:xfrm>
              <a:custGeom>
                <a:avLst/>
                <a:gdLst>
                  <a:gd name="T0" fmla="*/ 343 w 686"/>
                  <a:gd name="T1" fmla="*/ 0 h 686"/>
                  <a:gd name="T2" fmla="*/ 390 w 686"/>
                  <a:gd name="T3" fmla="*/ 3 h 686"/>
                  <a:gd name="T4" fmla="*/ 435 w 686"/>
                  <a:gd name="T5" fmla="*/ 12 h 686"/>
                  <a:gd name="T6" fmla="*/ 477 w 686"/>
                  <a:gd name="T7" fmla="*/ 27 h 686"/>
                  <a:gd name="T8" fmla="*/ 517 w 686"/>
                  <a:gd name="T9" fmla="*/ 46 h 686"/>
                  <a:gd name="T10" fmla="*/ 553 w 686"/>
                  <a:gd name="T11" fmla="*/ 71 h 686"/>
                  <a:gd name="T12" fmla="*/ 586 w 686"/>
                  <a:gd name="T13" fmla="*/ 100 h 686"/>
                  <a:gd name="T14" fmla="*/ 615 w 686"/>
                  <a:gd name="T15" fmla="*/ 133 h 686"/>
                  <a:gd name="T16" fmla="*/ 640 w 686"/>
                  <a:gd name="T17" fmla="*/ 169 h 686"/>
                  <a:gd name="T18" fmla="*/ 659 w 686"/>
                  <a:gd name="T19" fmla="*/ 209 h 686"/>
                  <a:gd name="T20" fmla="*/ 674 w 686"/>
                  <a:gd name="T21" fmla="*/ 251 h 686"/>
                  <a:gd name="T22" fmla="*/ 683 w 686"/>
                  <a:gd name="T23" fmla="*/ 296 h 686"/>
                  <a:gd name="T24" fmla="*/ 686 w 686"/>
                  <a:gd name="T25" fmla="*/ 342 h 686"/>
                  <a:gd name="T26" fmla="*/ 683 w 686"/>
                  <a:gd name="T27" fmla="*/ 389 h 686"/>
                  <a:gd name="T28" fmla="*/ 674 w 686"/>
                  <a:gd name="T29" fmla="*/ 434 h 686"/>
                  <a:gd name="T30" fmla="*/ 659 w 686"/>
                  <a:gd name="T31" fmla="*/ 476 h 686"/>
                  <a:gd name="T32" fmla="*/ 640 w 686"/>
                  <a:gd name="T33" fmla="*/ 516 h 686"/>
                  <a:gd name="T34" fmla="*/ 615 w 686"/>
                  <a:gd name="T35" fmla="*/ 552 h 686"/>
                  <a:gd name="T36" fmla="*/ 586 w 686"/>
                  <a:gd name="T37" fmla="*/ 585 h 686"/>
                  <a:gd name="T38" fmla="*/ 553 w 686"/>
                  <a:gd name="T39" fmla="*/ 614 h 686"/>
                  <a:gd name="T40" fmla="*/ 517 w 686"/>
                  <a:gd name="T41" fmla="*/ 639 h 686"/>
                  <a:gd name="T42" fmla="*/ 477 w 686"/>
                  <a:gd name="T43" fmla="*/ 659 h 686"/>
                  <a:gd name="T44" fmla="*/ 435 w 686"/>
                  <a:gd name="T45" fmla="*/ 674 h 686"/>
                  <a:gd name="T46" fmla="*/ 390 w 686"/>
                  <a:gd name="T47" fmla="*/ 682 h 686"/>
                  <a:gd name="T48" fmla="*/ 343 w 686"/>
                  <a:gd name="T49" fmla="*/ 686 h 686"/>
                  <a:gd name="T50" fmla="*/ 296 w 686"/>
                  <a:gd name="T51" fmla="*/ 682 h 686"/>
                  <a:gd name="T52" fmla="*/ 252 w 686"/>
                  <a:gd name="T53" fmla="*/ 674 h 686"/>
                  <a:gd name="T54" fmla="*/ 210 w 686"/>
                  <a:gd name="T55" fmla="*/ 659 h 686"/>
                  <a:gd name="T56" fmla="*/ 170 w 686"/>
                  <a:gd name="T57" fmla="*/ 639 h 686"/>
                  <a:gd name="T58" fmla="*/ 134 w 686"/>
                  <a:gd name="T59" fmla="*/ 614 h 686"/>
                  <a:gd name="T60" fmla="*/ 101 w 686"/>
                  <a:gd name="T61" fmla="*/ 585 h 686"/>
                  <a:gd name="T62" fmla="*/ 72 w 686"/>
                  <a:gd name="T63" fmla="*/ 552 h 686"/>
                  <a:gd name="T64" fmla="*/ 48 w 686"/>
                  <a:gd name="T65" fmla="*/ 516 h 686"/>
                  <a:gd name="T66" fmla="*/ 27 w 686"/>
                  <a:gd name="T67" fmla="*/ 476 h 686"/>
                  <a:gd name="T68" fmla="*/ 13 w 686"/>
                  <a:gd name="T69" fmla="*/ 434 h 686"/>
                  <a:gd name="T70" fmla="*/ 4 w 686"/>
                  <a:gd name="T71" fmla="*/ 389 h 686"/>
                  <a:gd name="T72" fmla="*/ 0 w 686"/>
                  <a:gd name="T73" fmla="*/ 342 h 686"/>
                  <a:gd name="T74" fmla="*/ 4 w 686"/>
                  <a:gd name="T75" fmla="*/ 296 h 686"/>
                  <a:gd name="T76" fmla="*/ 13 w 686"/>
                  <a:gd name="T77" fmla="*/ 251 h 686"/>
                  <a:gd name="T78" fmla="*/ 27 w 686"/>
                  <a:gd name="T79" fmla="*/ 209 h 686"/>
                  <a:gd name="T80" fmla="*/ 48 w 686"/>
                  <a:gd name="T81" fmla="*/ 169 h 686"/>
                  <a:gd name="T82" fmla="*/ 72 w 686"/>
                  <a:gd name="T83" fmla="*/ 133 h 686"/>
                  <a:gd name="T84" fmla="*/ 101 w 686"/>
                  <a:gd name="T85" fmla="*/ 100 h 686"/>
                  <a:gd name="T86" fmla="*/ 134 w 686"/>
                  <a:gd name="T87" fmla="*/ 71 h 686"/>
                  <a:gd name="T88" fmla="*/ 170 w 686"/>
                  <a:gd name="T89" fmla="*/ 46 h 686"/>
                  <a:gd name="T90" fmla="*/ 210 w 686"/>
                  <a:gd name="T91" fmla="*/ 27 h 686"/>
                  <a:gd name="T92" fmla="*/ 252 w 686"/>
                  <a:gd name="T93" fmla="*/ 12 h 686"/>
                  <a:gd name="T94" fmla="*/ 296 w 686"/>
                  <a:gd name="T95" fmla="*/ 3 h 686"/>
                  <a:gd name="T96" fmla="*/ 343 w 686"/>
                  <a:gd name="T9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6" h="686">
                    <a:moveTo>
                      <a:pt x="343" y="0"/>
                    </a:moveTo>
                    <a:lnTo>
                      <a:pt x="390" y="3"/>
                    </a:lnTo>
                    <a:lnTo>
                      <a:pt x="435" y="12"/>
                    </a:lnTo>
                    <a:lnTo>
                      <a:pt x="477" y="27"/>
                    </a:lnTo>
                    <a:lnTo>
                      <a:pt x="517" y="46"/>
                    </a:lnTo>
                    <a:lnTo>
                      <a:pt x="553" y="71"/>
                    </a:lnTo>
                    <a:lnTo>
                      <a:pt x="586" y="100"/>
                    </a:lnTo>
                    <a:lnTo>
                      <a:pt x="615" y="133"/>
                    </a:lnTo>
                    <a:lnTo>
                      <a:pt x="640" y="169"/>
                    </a:lnTo>
                    <a:lnTo>
                      <a:pt x="659" y="209"/>
                    </a:lnTo>
                    <a:lnTo>
                      <a:pt x="674" y="251"/>
                    </a:lnTo>
                    <a:lnTo>
                      <a:pt x="683" y="296"/>
                    </a:lnTo>
                    <a:lnTo>
                      <a:pt x="686" y="342"/>
                    </a:lnTo>
                    <a:lnTo>
                      <a:pt x="683" y="389"/>
                    </a:lnTo>
                    <a:lnTo>
                      <a:pt x="674" y="434"/>
                    </a:lnTo>
                    <a:lnTo>
                      <a:pt x="659" y="476"/>
                    </a:lnTo>
                    <a:lnTo>
                      <a:pt x="640" y="516"/>
                    </a:lnTo>
                    <a:lnTo>
                      <a:pt x="615" y="552"/>
                    </a:lnTo>
                    <a:lnTo>
                      <a:pt x="586" y="585"/>
                    </a:lnTo>
                    <a:lnTo>
                      <a:pt x="553" y="614"/>
                    </a:lnTo>
                    <a:lnTo>
                      <a:pt x="517" y="639"/>
                    </a:lnTo>
                    <a:lnTo>
                      <a:pt x="477" y="659"/>
                    </a:lnTo>
                    <a:lnTo>
                      <a:pt x="435" y="674"/>
                    </a:lnTo>
                    <a:lnTo>
                      <a:pt x="390" y="682"/>
                    </a:lnTo>
                    <a:lnTo>
                      <a:pt x="343" y="686"/>
                    </a:lnTo>
                    <a:lnTo>
                      <a:pt x="296" y="682"/>
                    </a:lnTo>
                    <a:lnTo>
                      <a:pt x="252" y="674"/>
                    </a:lnTo>
                    <a:lnTo>
                      <a:pt x="210" y="659"/>
                    </a:lnTo>
                    <a:lnTo>
                      <a:pt x="170" y="639"/>
                    </a:lnTo>
                    <a:lnTo>
                      <a:pt x="134" y="614"/>
                    </a:lnTo>
                    <a:lnTo>
                      <a:pt x="101" y="585"/>
                    </a:lnTo>
                    <a:lnTo>
                      <a:pt x="72" y="552"/>
                    </a:lnTo>
                    <a:lnTo>
                      <a:pt x="48" y="516"/>
                    </a:lnTo>
                    <a:lnTo>
                      <a:pt x="27" y="476"/>
                    </a:lnTo>
                    <a:lnTo>
                      <a:pt x="13" y="434"/>
                    </a:lnTo>
                    <a:lnTo>
                      <a:pt x="4" y="389"/>
                    </a:lnTo>
                    <a:lnTo>
                      <a:pt x="0" y="342"/>
                    </a:lnTo>
                    <a:lnTo>
                      <a:pt x="4" y="296"/>
                    </a:lnTo>
                    <a:lnTo>
                      <a:pt x="13" y="251"/>
                    </a:lnTo>
                    <a:lnTo>
                      <a:pt x="27" y="209"/>
                    </a:lnTo>
                    <a:lnTo>
                      <a:pt x="48" y="169"/>
                    </a:lnTo>
                    <a:lnTo>
                      <a:pt x="72" y="133"/>
                    </a:lnTo>
                    <a:lnTo>
                      <a:pt x="101" y="100"/>
                    </a:lnTo>
                    <a:lnTo>
                      <a:pt x="134" y="71"/>
                    </a:lnTo>
                    <a:lnTo>
                      <a:pt x="170" y="46"/>
                    </a:lnTo>
                    <a:lnTo>
                      <a:pt x="210" y="27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5" name="Freeform 413"/>
              <p:cNvSpPr/>
              <p:nvPr>
                <p:custDataLst>
                  <p:tags r:id="rId27"/>
                </p:custDataLst>
              </p:nvPr>
            </p:nvSpPr>
            <p:spPr bwMode="auto">
              <a:xfrm>
                <a:off x="9288463" y="5156200"/>
                <a:ext cx="141288" cy="344487"/>
              </a:xfrm>
              <a:custGeom>
                <a:avLst/>
                <a:gdLst>
                  <a:gd name="T0" fmla="*/ 925 w 1073"/>
                  <a:gd name="T1" fmla="*/ 1 h 2605"/>
                  <a:gd name="T2" fmla="*/ 982 w 1073"/>
                  <a:gd name="T3" fmla="*/ 12 h 2605"/>
                  <a:gd name="T4" fmla="*/ 1029 w 1073"/>
                  <a:gd name="T5" fmla="*/ 45 h 2605"/>
                  <a:gd name="T6" fmla="*/ 1061 w 1073"/>
                  <a:gd name="T7" fmla="*/ 91 h 2605"/>
                  <a:gd name="T8" fmla="*/ 1073 w 1073"/>
                  <a:gd name="T9" fmla="*/ 149 h 2605"/>
                  <a:gd name="T10" fmla="*/ 1069 w 1073"/>
                  <a:gd name="T11" fmla="*/ 1419 h 2605"/>
                  <a:gd name="T12" fmla="*/ 1048 w 1073"/>
                  <a:gd name="T13" fmla="*/ 1472 h 2605"/>
                  <a:gd name="T14" fmla="*/ 1007 w 1073"/>
                  <a:gd name="T15" fmla="*/ 1512 h 2605"/>
                  <a:gd name="T16" fmla="*/ 954 w 1073"/>
                  <a:gd name="T17" fmla="*/ 1535 h 2605"/>
                  <a:gd name="T18" fmla="*/ 900 w 1073"/>
                  <a:gd name="T19" fmla="*/ 1536 h 2605"/>
                  <a:gd name="T20" fmla="*/ 854 w 1073"/>
                  <a:gd name="T21" fmla="*/ 1520 h 2605"/>
                  <a:gd name="T22" fmla="*/ 835 w 1073"/>
                  <a:gd name="T23" fmla="*/ 2456 h 2605"/>
                  <a:gd name="T24" fmla="*/ 824 w 1073"/>
                  <a:gd name="T25" fmla="*/ 2515 h 2605"/>
                  <a:gd name="T26" fmla="*/ 792 w 1073"/>
                  <a:gd name="T27" fmla="*/ 2561 h 2605"/>
                  <a:gd name="T28" fmla="*/ 744 w 1073"/>
                  <a:gd name="T29" fmla="*/ 2593 h 2605"/>
                  <a:gd name="T30" fmla="*/ 687 w 1073"/>
                  <a:gd name="T31" fmla="*/ 2605 h 2605"/>
                  <a:gd name="T32" fmla="*/ 629 w 1073"/>
                  <a:gd name="T33" fmla="*/ 2593 h 2605"/>
                  <a:gd name="T34" fmla="*/ 582 w 1073"/>
                  <a:gd name="T35" fmla="*/ 2561 h 2605"/>
                  <a:gd name="T36" fmla="*/ 551 w 1073"/>
                  <a:gd name="T37" fmla="*/ 2515 h 2605"/>
                  <a:gd name="T38" fmla="*/ 539 w 1073"/>
                  <a:gd name="T39" fmla="*/ 2456 h 2605"/>
                  <a:gd name="T40" fmla="*/ 532 w 1073"/>
                  <a:gd name="T41" fmla="*/ 2486 h 2605"/>
                  <a:gd name="T42" fmla="*/ 509 w 1073"/>
                  <a:gd name="T43" fmla="*/ 2539 h 2605"/>
                  <a:gd name="T44" fmla="*/ 469 w 1073"/>
                  <a:gd name="T45" fmla="*/ 2579 h 2605"/>
                  <a:gd name="T46" fmla="*/ 416 w 1073"/>
                  <a:gd name="T47" fmla="*/ 2602 h 2605"/>
                  <a:gd name="T48" fmla="*/ 357 w 1073"/>
                  <a:gd name="T49" fmla="*/ 2602 h 2605"/>
                  <a:gd name="T50" fmla="*/ 304 w 1073"/>
                  <a:gd name="T51" fmla="*/ 2579 h 2605"/>
                  <a:gd name="T52" fmla="*/ 263 w 1073"/>
                  <a:gd name="T53" fmla="*/ 2539 h 2605"/>
                  <a:gd name="T54" fmla="*/ 241 w 1073"/>
                  <a:gd name="T55" fmla="*/ 2486 h 2605"/>
                  <a:gd name="T56" fmla="*/ 238 w 1073"/>
                  <a:gd name="T57" fmla="*/ 1507 h 2605"/>
                  <a:gd name="T58" fmla="*/ 197 w 1073"/>
                  <a:gd name="T59" fmla="*/ 1530 h 2605"/>
                  <a:gd name="T60" fmla="*/ 148 w 1073"/>
                  <a:gd name="T61" fmla="*/ 1538 h 2605"/>
                  <a:gd name="T62" fmla="*/ 91 w 1073"/>
                  <a:gd name="T63" fmla="*/ 1526 h 2605"/>
                  <a:gd name="T64" fmla="*/ 43 w 1073"/>
                  <a:gd name="T65" fmla="*/ 1495 h 2605"/>
                  <a:gd name="T66" fmla="*/ 12 w 1073"/>
                  <a:gd name="T67" fmla="*/ 1447 h 2605"/>
                  <a:gd name="T68" fmla="*/ 0 w 1073"/>
                  <a:gd name="T69" fmla="*/ 1389 h 2605"/>
                  <a:gd name="T70" fmla="*/ 3 w 1073"/>
                  <a:gd name="T71" fmla="*/ 119 h 2605"/>
                  <a:gd name="T72" fmla="*/ 25 w 1073"/>
                  <a:gd name="T73" fmla="*/ 67 h 2605"/>
                  <a:gd name="T74" fmla="*/ 64 w 1073"/>
                  <a:gd name="T75" fmla="*/ 27 h 2605"/>
                  <a:gd name="T76" fmla="*/ 116 w 1073"/>
                  <a:gd name="T77" fmla="*/ 5 h 2605"/>
                  <a:gd name="T78" fmla="*/ 145 w 1073"/>
                  <a:gd name="T79" fmla="*/ 0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3" h="2605">
                    <a:moveTo>
                      <a:pt x="145" y="0"/>
                    </a:moveTo>
                    <a:lnTo>
                      <a:pt x="925" y="1"/>
                    </a:lnTo>
                    <a:lnTo>
                      <a:pt x="954" y="4"/>
                    </a:lnTo>
                    <a:lnTo>
                      <a:pt x="982" y="12"/>
                    </a:lnTo>
                    <a:lnTo>
                      <a:pt x="1007" y="26"/>
                    </a:lnTo>
                    <a:lnTo>
                      <a:pt x="1029" y="45"/>
                    </a:lnTo>
                    <a:lnTo>
                      <a:pt x="1048" y="66"/>
                    </a:lnTo>
                    <a:lnTo>
                      <a:pt x="1061" y="91"/>
                    </a:lnTo>
                    <a:lnTo>
                      <a:pt x="1069" y="119"/>
                    </a:lnTo>
                    <a:lnTo>
                      <a:pt x="1073" y="149"/>
                    </a:lnTo>
                    <a:lnTo>
                      <a:pt x="1073" y="1389"/>
                    </a:lnTo>
                    <a:lnTo>
                      <a:pt x="1069" y="1419"/>
                    </a:lnTo>
                    <a:lnTo>
                      <a:pt x="1061" y="1447"/>
                    </a:lnTo>
                    <a:lnTo>
                      <a:pt x="1048" y="1472"/>
                    </a:lnTo>
                    <a:lnTo>
                      <a:pt x="1029" y="1495"/>
                    </a:lnTo>
                    <a:lnTo>
                      <a:pt x="1007" y="1512"/>
                    </a:lnTo>
                    <a:lnTo>
                      <a:pt x="982" y="1526"/>
                    </a:lnTo>
                    <a:lnTo>
                      <a:pt x="954" y="1535"/>
                    </a:lnTo>
                    <a:lnTo>
                      <a:pt x="925" y="1538"/>
                    </a:lnTo>
                    <a:lnTo>
                      <a:pt x="900" y="1536"/>
                    </a:lnTo>
                    <a:lnTo>
                      <a:pt x="876" y="1530"/>
                    </a:lnTo>
                    <a:lnTo>
                      <a:pt x="854" y="1520"/>
                    </a:lnTo>
                    <a:lnTo>
                      <a:pt x="835" y="1508"/>
                    </a:lnTo>
                    <a:lnTo>
                      <a:pt x="835" y="2456"/>
                    </a:lnTo>
                    <a:lnTo>
                      <a:pt x="833" y="2486"/>
                    </a:lnTo>
                    <a:lnTo>
                      <a:pt x="824" y="2515"/>
                    </a:lnTo>
                    <a:lnTo>
                      <a:pt x="810" y="2539"/>
                    </a:lnTo>
                    <a:lnTo>
                      <a:pt x="792" y="2561"/>
                    </a:lnTo>
                    <a:lnTo>
                      <a:pt x="770" y="2579"/>
                    </a:lnTo>
                    <a:lnTo>
                      <a:pt x="744" y="2593"/>
                    </a:lnTo>
                    <a:lnTo>
                      <a:pt x="717" y="2602"/>
                    </a:lnTo>
                    <a:lnTo>
                      <a:pt x="687" y="2605"/>
                    </a:lnTo>
                    <a:lnTo>
                      <a:pt x="657" y="2602"/>
                    </a:lnTo>
                    <a:lnTo>
                      <a:pt x="629" y="2593"/>
                    </a:lnTo>
                    <a:lnTo>
                      <a:pt x="604" y="2579"/>
                    </a:lnTo>
                    <a:lnTo>
                      <a:pt x="582" y="2561"/>
                    </a:lnTo>
                    <a:lnTo>
                      <a:pt x="564" y="2539"/>
                    </a:lnTo>
                    <a:lnTo>
                      <a:pt x="551" y="2515"/>
                    </a:lnTo>
                    <a:lnTo>
                      <a:pt x="542" y="2486"/>
                    </a:lnTo>
                    <a:lnTo>
                      <a:pt x="539" y="2456"/>
                    </a:lnTo>
                    <a:lnTo>
                      <a:pt x="535" y="2456"/>
                    </a:lnTo>
                    <a:lnTo>
                      <a:pt x="532" y="2486"/>
                    </a:lnTo>
                    <a:lnTo>
                      <a:pt x="523" y="2515"/>
                    </a:lnTo>
                    <a:lnTo>
                      <a:pt x="509" y="2539"/>
                    </a:lnTo>
                    <a:lnTo>
                      <a:pt x="492" y="2561"/>
                    </a:lnTo>
                    <a:lnTo>
                      <a:pt x="469" y="2579"/>
                    </a:lnTo>
                    <a:lnTo>
                      <a:pt x="444" y="2593"/>
                    </a:lnTo>
                    <a:lnTo>
                      <a:pt x="416" y="2602"/>
                    </a:lnTo>
                    <a:lnTo>
                      <a:pt x="386" y="2605"/>
                    </a:lnTo>
                    <a:lnTo>
                      <a:pt x="357" y="2602"/>
                    </a:lnTo>
                    <a:lnTo>
                      <a:pt x="328" y="2593"/>
                    </a:lnTo>
                    <a:lnTo>
                      <a:pt x="304" y="2579"/>
                    </a:lnTo>
                    <a:lnTo>
                      <a:pt x="281" y="2561"/>
                    </a:lnTo>
                    <a:lnTo>
                      <a:pt x="263" y="2539"/>
                    </a:lnTo>
                    <a:lnTo>
                      <a:pt x="250" y="2515"/>
                    </a:lnTo>
                    <a:lnTo>
                      <a:pt x="241" y="2486"/>
                    </a:lnTo>
                    <a:lnTo>
                      <a:pt x="238" y="2456"/>
                    </a:lnTo>
                    <a:lnTo>
                      <a:pt x="238" y="1507"/>
                    </a:lnTo>
                    <a:lnTo>
                      <a:pt x="218" y="1520"/>
                    </a:lnTo>
                    <a:lnTo>
                      <a:pt x="197" y="1530"/>
                    </a:lnTo>
                    <a:lnTo>
                      <a:pt x="173" y="1536"/>
                    </a:lnTo>
                    <a:lnTo>
                      <a:pt x="148" y="1538"/>
                    </a:lnTo>
                    <a:lnTo>
                      <a:pt x="119" y="1535"/>
                    </a:lnTo>
                    <a:lnTo>
                      <a:pt x="91" y="1526"/>
                    </a:lnTo>
                    <a:lnTo>
                      <a:pt x="66" y="1512"/>
                    </a:lnTo>
                    <a:lnTo>
                      <a:pt x="43" y="1495"/>
                    </a:lnTo>
                    <a:lnTo>
                      <a:pt x="25" y="1472"/>
                    </a:lnTo>
                    <a:lnTo>
                      <a:pt x="12" y="1447"/>
                    </a:lnTo>
                    <a:lnTo>
                      <a:pt x="3" y="1419"/>
                    </a:lnTo>
                    <a:lnTo>
                      <a:pt x="0" y="138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2" y="46"/>
                    </a:lnTo>
                    <a:lnTo>
                      <a:pt x="64" y="27"/>
                    </a:lnTo>
                    <a:lnTo>
                      <a:pt x="89" y="13"/>
                    </a:lnTo>
                    <a:lnTo>
                      <a:pt x="116" y="5"/>
                    </a:lnTo>
                    <a:lnTo>
                      <a:pt x="145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6" name="Freeform 414"/>
              <p:cNvSpPr/>
              <p:nvPr>
                <p:custDataLst>
                  <p:tags r:id="rId28"/>
                </p:custDataLst>
              </p:nvPr>
            </p:nvSpPr>
            <p:spPr bwMode="auto">
              <a:xfrm>
                <a:off x="9232901" y="5059363"/>
                <a:ext cx="74613" cy="82550"/>
              </a:xfrm>
              <a:custGeom>
                <a:avLst/>
                <a:gdLst>
                  <a:gd name="T0" fmla="*/ 314 w 565"/>
                  <a:gd name="T1" fmla="*/ 0 h 629"/>
                  <a:gd name="T2" fmla="*/ 358 w 565"/>
                  <a:gd name="T3" fmla="*/ 3 h 629"/>
                  <a:gd name="T4" fmla="*/ 400 w 565"/>
                  <a:gd name="T5" fmla="*/ 12 h 629"/>
                  <a:gd name="T6" fmla="*/ 439 w 565"/>
                  <a:gd name="T7" fmla="*/ 25 h 629"/>
                  <a:gd name="T8" fmla="*/ 474 w 565"/>
                  <a:gd name="T9" fmla="*/ 44 h 629"/>
                  <a:gd name="T10" fmla="*/ 508 w 565"/>
                  <a:gd name="T11" fmla="*/ 67 h 629"/>
                  <a:gd name="T12" fmla="*/ 538 w 565"/>
                  <a:gd name="T13" fmla="*/ 94 h 629"/>
                  <a:gd name="T14" fmla="*/ 565 w 565"/>
                  <a:gd name="T15" fmla="*/ 125 h 629"/>
                  <a:gd name="T16" fmla="*/ 545 w 565"/>
                  <a:gd name="T17" fmla="*/ 165 h 629"/>
                  <a:gd name="T18" fmla="*/ 528 w 565"/>
                  <a:gd name="T19" fmla="*/ 206 h 629"/>
                  <a:gd name="T20" fmla="*/ 516 w 565"/>
                  <a:gd name="T21" fmla="*/ 250 h 629"/>
                  <a:gd name="T22" fmla="*/ 509 w 565"/>
                  <a:gd name="T23" fmla="*/ 296 h 629"/>
                  <a:gd name="T24" fmla="*/ 507 w 565"/>
                  <a:gd name="T25" fmla="*/ 342 h 629"/>
                  <a:gd name="T26" fmla="*/ 509 w 565"/>
                  <a:gd name="T27" fmla="*/ 391 h 629"/>
                  <a:gd name="T28" fmla="*/ 518 w 565"/>
                  <a:gd name="T29" fmla="*/ 437 h 629"/>
                  <a:gd name="T30" fmla="*/ 530 w 565"/>
                  <a:gd name="T31" fmla="*/ 483 h 629"/>
                  <a:gd name="T32" fmla="*/ 548 w 565"/>
                  <a:gd name="T33" fmla="*/ 525 h 629"/>
                  <a:gd name="T34" fmla="*/ 518 w 565"/>
                  <a:gd name="T35" fmla="*/ 555 h 629"/>
                  <a:gd name="T36" fmla="*/ 483 w 565"/>
                  <a:gd name="T37" fmla="*/ 581 h 629"/>
                  <a:gd name="T38" fmla="*/ 445 w 565"/>
                  <a:gd name="T39" fmla="*/ 601 h 629"/>
                  <a:gd name="T40" fmla="*/ 404 w 565"/>
                  <a:gd name="T41" fmla="*/ 616 h 629"/>
                  <a:gd name="T42" fmla="*/ 361 w 565"/>
                  <a:gd name="T43" fmla="*/ 626 h 629"/>
                  <a:gd name="T44" fmla="*/ 314 w 565"/>
                  <a:gd name="T45" fmla="*/ 629 h 629"/>
                  <a:gd name="T46" fmla="*/ 272 w 565"/>
                  <a:gd name="T47" fmla="*/ 627 h 629"/>
                  <a:gd name="T48" fmla="*/ 231 w 565"/>
                  <a:gd name="T49" fmla="*/ 619 h 629"/>
                  <a:gd name="T50" fmla="*/ 192 w 565"/>
                  <a:gd name="T51" fmla="*/ 605 h 629"/>
                  <a:gd name="T52" fmla="*/ 156 w 565"/>
                  <a:gd name="T53" fmla="*/ 587 h 629"/>
                  <a:gd name="T54" fmla="*/ 122 w 565"/>
                  <a:gd name="T55" fmla="*/ 565 h 629"/>
                  <a:gd name="T56" fmla="*/ 92 w 565"/>
                  <a:gd name="T57" fmla="*/ 538 h 629"/>
                  <a:gd name="T58" fmla="*/ 66 w 565"/>
                  <a:gd name="T59" fmla="*/ 507 h 629"/>
                  <a:gd name="T60" fmla="*/ 43 w 565"/>
                  <a:gd name="T61" fmla="*/ 474 h 629"/>
                  <a:gd name="T62" fmla="*/ 25 w 565"/>
                  <a:gd name="T63" fmla="*/ 437 h 629"/>
                  <a:gd name="T64" fmla="*/ 11 w 565"/>
                  <a:gd name="T65" fmla="*/ 398 h 629"/>
                  <a:gd name="T66" fmla="*/ 2 w 565"/>
                  <a:gd name="T67" fmla="*/ 357 h 629"/>
                  <a:gd name="T68" fmla="*/ 0 w 565"/>
                  <a:gd name="T69" fmla="*/ 315 h 629"/>
                  <a:gd name="T70" fmla="*/ 3 w 565"/>
                  <a:gd name="T71" fmla="*/ 269 h 629"/>
                  <a:gd name="T72" fmla="*/ 13 w 565"/>
                  <a:gd name="T73" fmla="*/ 223 h 629"/>
                  <a:gd name="T74" fmla="*/ 29 w 565"/>
                  <a:gd name="T75" fmla="*/ 182 h 629"/>
                  <a:gd name="T76" fmla="*/ 51 w 565"/>
                  <a:gd name="T77" fmla="*/ 143 h 629"/>
                  <a:gd name="T78" fmla="*/ 77 w 565"/>
                  <a:gd name="T79" fmla="*/ 108 h 629"/>
                  <a:gd name="T80" fmla="*/ 108 w 565"/>
                  <a:gd name="T81" fmla="*/ 76 h 629"/>
                  <a:gd name="T82" fmla="*/ 144 w 565"/>
                  <a:gd name="T83" fmla="*/ 51 h 629"/>
                  <a:gd name="T84" fmla="*/ 183 w 565"/>
                  <a:gd name="T85" fmla="*/ 29 h 629"/>
                  <a:gd name="T86" fmla="*/ 224 w 565"/>
                  <a:gd name="T87" fmla="*/ 13 h 629"/>
                  <a:gd name="T88" fmla="*/ 268 w 565"/>
                  <a:gd name="T89" fmla="*/ 3 h 629"/>
                  <a:gd name="T90" fmla="*/ 314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314" y="0"/>
                    </a:moveTo>
                    <a:lnTo>
                      <a:pt x="358" y="3"/>
                    </a:lnTo>
                    <a:lnTo>
                      <a:pt x="400" y="12"/>
                    </a:lnTo>
                    <a:lnTo>
                      <a:pt x="439" y="25"/>
                    </a:lnTo>
                    <a:lnTo>
                      <a:pt x="474" y="44"/>
                    </a:lnTo>
                    <a:lnTo>
                      <a:pt x="508" y="67"/>
                    </a:lnTo>
                    <a:lnTo>
                      <a:pt x="538" y="94"/>
                    </a:lnTo>
                    <a:lnTo>
                      <a:pt x="565" y="125"/>
                    </a:lnTo>
                    <a:lnTo>
                      <a:pt x="545" y="165"/>
                    </a:lnTo>
                    <a:lnTo>
                      <a:pt x="528" y="206"/>
                    </a:lnTo>
                    <a:lnTo>
                      <a:pt x="516" y="250"/>
                    </a:lnTo>
                    <a:lnTo>
                      <a:pt x="509" y="296"/>
                    </a:lnTo>
                    <a:lnTo>
                      <a:pt x="507" y="342"/>
                    </a:lnTo>
                    <a:lnTo>
                      <a:pt x="509" y="391"/>
                    </a:lnTo>
                    <a:lnTo>
                      <a:pt x="518" y="437"/>
                    </a:lnTo>
                    <a:lnTo>
                      <a:pt x="530" y="483"/>
                    </a:lnTo>
                    <a:lnTo>
                      <a:pt x="548" y="525"/>
                    </a:lnTo>
                    <a:lnTo>
                      <a:pt x="518" y="555"/>
                    </a:lnTo>
                    <a:lnTo>
                      <a:pt x="483" y="581"/>
                    </a:lnTo>
                    <a:lnTo>
                      <a:pt x="445" y="601"/>
                    </a:lnTo>
                    <a:lnTo>
                      <a:pt x="404" y="616"/>
                    </a:lnTo>
                    <a:lnTo>
                      <a:pt x="361" y="626"/>
                    </a:lnTo>
                    <a:lnTo>
                      <a:pt x="314" y="629"/>
                    </a:lnTo>
                    <a:lnTo>
                      <a:pt x="272" y="627"/>
                    </a:lnTo>
                    <a:lnTo>
                      <a:pt x="231" y="619"/>
                    </a:lnTo>
                    <a:lnTo>
                      <a:pt x="192" y="605"/>
                    </a:lnTo>
                    <a:lnTo>
                      <a:pt x="156" y="587"/>
                    </a:lnTo>
                    <a:lnTo>
                      <a:pt x="122" y="565"/>
                    </a:lnTo>
                    <a:lnTo>
                      <a:pt x="92" y="538"/>
                    </a:lnTo>
                    <a:lnTo>
                      <a:pt x="66" y="507"/>
                    </a:lnTo>
                    <a:lnTo>
                      <a:pt x="43" y="474"/>
                    </a:lnTo>
                    <a:lnTo>
                      <a:pt x="25" y="437"/>
                    </a:lnTo>
                    <a:lnTo>
                      <a:pt x="11" y="398"/>
                    </a:lnTo>
                    <a:lnTo>
                      <a:pt x="2" y="357"/>
                    </a:lnTo>
                    <a:lnTo>
                      <a:pt x="0" y="315"/>
                    </a:lnTo>
                    <a:lnTo>
                      <a:pt x="3" y="269"/>
                    </a:lnTo>
                    <a:lnTo>
                      <a:pt x="13" y="223"/>
                    </a:lnTo>
                    <a:lnTo>
                      <a:pt x="29" y="182"/>
                    </a:lnTo>
                    <a:lnTo>
                      <a:pt x="51" y="143"/>
                    </a:lnTo>
                    <a:lnTo>
                      <a:pt x="77" y="108"/>
                    </a:lnTo>
                    <a:lnTo>
                      <a:pt x="108" y="76"/>
                    </a:lnTo>
                    <a:lnTo>
                      <a:pt x="144" y="51"/>
                    </a:lnTo>
                    <a:lnTo>
                      <a:pt x="183" y="29"/>
                    </a:lnTo>
                    <a:lnTo>
                      <a:pt x="224" y="13"/>
                    </a:lnTo>
                    <a:lnTo>
                      <a:pt x="268" y="3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7" name="Freeform 415"/>
              <p:cNvSpPr/>
              <p:nvPr>
                <p:custDataLst>
                  <p:tags r:id="rId29"/>
                </p:custDataLst>
              </p:nvPr>
            </p:nvSpPr>
            <p:spPr bwMode="auto">
              <a:xfrm>
                <a:off x="9209088" y="5148263"/>
                <a:ext cx="96838" cy="317500"/>
              </a:xfrm>
              <a:custGeom>
                <a:avLst/>
                <a:gdLst>
                  <a:gd name="T0" fmla="*/ 373 w 729"/>
                  <a:gd name="T1" fmla="*/ 0 h 2394"/>
                  <a:gd name="T2" fmla="*/ 510 w 729"/>
                  <a:gd name="T3" fmla="*/ 0 h 2394"/>
                  <a:gd name="T4" fmla="*/ 600 w 729"/>
                  <a:gd name="T5" fmla="*/ 0 h 2394"/>
                  <a:gd name="T6" fmla="*/ 550 w 729"/>
                  <a:gd name="T7" fmla="*/ 46 h 2394"/>
                  <a:gd name="T8" fmla="*/ 513 w 729"/>
                  <a:gd name="T9" fmla="*/ 105 h 2394"/>
                  <a:gd name="T10" fmla="*/ 494 w 729"/>
                  <a:gd name="T11" fmla="*/ 172 h 2394"/>
                  <a:gd name="T12" fmla="*/ 490 w 729"/>
                  <a:gd name="T13" fmla="*/ 1448 h 2394"/>
                  <a:gd name="T14" fmla="*/ 502 w 729"/>
                  <a:gd name="T15" fmla="*/ 1526 h 2394"/>
                  <a:gd name="T16" fmla="*/ 536 w 729"/>
                  <a:gd name="T17" fmla="*/ 1594 h 2394"/>
                  <a:gd name="T18" fmla="*/ 588 w 729"/>
                  <a:gd name="T19" fmla="*/ 1648 h 2394"/>
                  <a:gd name="T20" fmla="*/ 652 w 729"/>
                  <a:gd name="T21" fmla="*/ 1685 h 2394"/>
                  <a:gd name="T22" fmla="*/ 729 w 729"/>
                  <a:gd name="T23" fmla="*/ 1702 h 2394"/>
                  <a:gd name="T24" fmla="*/ 708 w 729"/>
                  <a:gd name="T25" fmla="*/ 2370 h 2394"/>
                  <a:gd name="T26" fmla="*/ 659 w 729"/>
                  <a:gd name="T27" fmla="*/ 2392 h 2394"/>
                  <a:gd name="T28" fmla="*/ 604 w 729"/>
                  <a:gd name="T29" fmla="*/ 2392 h 2394"/>
                  <a:gd name="T30" fmla="*/ 555 w 729"/>
                  <a:gd name="T31" fmla="*/ 2372 h 2394"/>
                  <a:gd name="T32" fmla="*/ 518 w 729"/>
                  <a:gd name="T33" fmla="*/ 2335 h 2394"/>
                  <a:gd name="T34" fmla="*/ 498 w 729"/>
                  <a:gd name="T35" fmla="*/ 2285 h 2394"/>
                  <a:gd name="T36" fmla="*/ 491 w 729"/>
                  <a:gd name="T37" fmla="*/ 2258 h 2394"/>
                  <a:gd name="T38" fmla="*/ 481 w 729"/>
                  <a:gd name="T39" fmla="*/ 2311 h 2394"/>
                  <a:gd name="T40" fmla="*/ 451 w 729"/>
                  <a:gd name="T41" fmla="*/ 2354 h 2394"/>
                  <a:gd name="T42" fmla="*/ 408 w 729"/>
                  <a:gd name="T43" fmla="*/ 2383 h 2394"/>
                  <a:gd name="T44" fmla="*/ 355 w 729"/>
                  <a:gd name="T45" fmla="*/ 2394 h 2394"/>
                  <a:gd name="T46" fmla="*/ 301 w 729"/>
                  <a:gd name="T47" fmla="*/ 2383 h 2394"/>
                  <a:gd name="T48" fmla="*/ 258 w 729"/>
                  <a:gd name="T49" fmla="*/ 2354 h 2394"/>
                  <a:gd name="T50" fmla="*/ 229 w 729"/>
                  <a:gd name="T51" fmla="*/ 2311 h 2394"/>
                  <a:gd name="T52" fmla="*/ 218 w 729"/>
                  <a:gd name="T53" fmla="*/ 2258 h 2394"/>
                  <a:gd name="T54" fmla="*/ 201 w 729"/>
                  <a:gd name="T55" fmla="*/ 1397 h 2394"/>
                  <a:gd name="T56" fmla="*/ 159 w 729"/>
                  <a:gd name="T57" fmla="*/ 1411 h 2394"/>
                  <a:gd name="T58" fmla="*/ 109 w 729"/>
                  <a:gd name="T59" fmla="*/ 1410 h 2394"/>
                  <a:gd name="T60" fmla="*/ 60 w 729"/>
                  <a:gd name="T61" fmla="*/ 1390 h 2394"/>
                  <a:gd name="T62" fmla="*/ 24 w 729"/>
                  <a:gd name="T63" fmla="*/ 1353 h 2394"/>
                  <a:gd name="T64" fmla="*/ 3 w 729"/>
                  <a:gd name="T65" fmla="*/ 1305 h 2394"/>
                  <a:gd name="T66" fmla="*/ 0 w 729"/>
                  <a:gd name="T67" fmla="*/ 137 h 2394"/>
                  <a:gd name="T68" fmla="*/ 11 w 729"/>
                  <a:gd name="T69" fmla="*/ 84 h 2394"/>
                  <a:gd name="T70" fmla="*/ 39 w 729"/>
                  <a:gd name="T71" fmla="*/ 42 h 2394"/>
                  <a:gd name="T72" fmla="*/ 81 w 729"/>
                  <a:gd name="T73" fmla="*/ 12 h 2394"/>
                  <a:gd name="T74" fmla="*/ 133 w 729"/>
                  <a:gd name="T75" fmla="*/ 1 h 2394"/>
                  <a:gd name="T76" fmla="*/ 289 w 729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9" h="2394">
                    <a:moveTo>
                      <a:pt x="329" y="0"/>
                    </a:moveTo>
                    <a:lnTo>
                      <a:pt x="373" y="0"/>
                    </a:lnTo>
                    <a:lnTo>
                      <a:pt x="463" y="0"/>
                    </a:lnTo>
                    <a:lnTo>
                      <a:pt x="510" y="0"/>
                    </a:lnTo>
                    <a:lnTo>
                      <a:pt x="556" y="0"/>
                    </a:lnTo>
                    <a:lnTo>
                      <a:pt x="600" y="0"/>
                    </a:lnTo>
                    <a:lnTo>
                      <a:pt x="573" y="21"/>
                    </a:lnTo>
                    <a:lnTo>
                      <a:pt x="550" y="46"/>
                    </a:lnTo>
                    <a:lnTo>
                      <a:pt x="529" y="74"/>
                    </a:lnTo>
                    <a:lnTo>
                      <a:pt x="513" y="105"/>
                    </a:lnTo>
                    <a:lnTo>
                      <a:pt x="501" y="137"/>
                    </a:lnTo>
                    <a:lnTo>
                      <a:pt x="494" y="172"/>
                    </a:lnTo>
                    <a:lnTo>
                      <a:pt x="490" y="208"/>
                    </a:lnTo>
                    <a:lnTo>
                      <a:pt x="490" y="1448"/>
                    </a:lnTo>
                    <a:lnTo>
                      <a:pt x="494" y="1488"/>
                    </a:lnTo>
                    <a:lnTo>
                      <a:pt x="502" y="1526"/>
                    </a:lnTo>
                    <a:lnTo>
                      <a:pt x="516" y="1562"/>
                    </a:lnTo>
                    <a:lnTo>
                      <a:pt x="536" y="1594"/>
                    </a:lnTo>
                    <a:lnTo>
                      <a:pt x="559" y="1622"/>
                    </a:lnTo>
                    <a:lnTo>
                      <a:pt x="588" y="1648"/>
                    </a:lnTo>
                    <a:lnTo>
                      <a:pt x="619" y="1668"/>
                    </a:lnTo>
                    <a:lnTo>
                      <a:pt x="652" y="1685"/>
                    </a:lnTo>
                    <a:lnTo>
                      <a:pt x="690" y="1697"/>
                    </a:lnTo>
                    <a:lnTo>
                      <a:pt x="729" y="1702"/>
                    </a:lnTo>
                    <a:lnTo>
                      <a:pt x="729" y="2354"/>
                    </a:lnTo>
                    <a:lnTo>
                      <a:pt x="708" y="2370"/>
                    </a:lnTo>
                    <a:lnTo>
                      <a:pt x="685" y="2383"/>
                    </a:lnTo>
                    <a:lnTo>
                      <a:pt x="659" y="2392"/>
                    </a:lnTo>
                    <a:lnTo>
                      <a:pt x="632" y="2394"/>
                    </a:lnTo>
                    <a:lnTo>
                      <a:pt x="604" y="2392"/>
                    </a:lnTo>
                    <a:lnTo>
                      <a:pt x="579" y="2383"/>
                    </a:lnTo>
                    <a:lnTo>
                      <a:pt x="555" y="2372"/>
                    </a:lnTo>
                    <a:lnTo>
                      <a:pt x="535" y="2354"/>
                    </a:lnTo>
                    <a:lnTo>
                      <a:pt x="518" y="2335"/>
                    </a:lnTo>
                    <a:lnTo>
                      <a:pt x="505" y="2311"/>
                    </a:lnTo>
                    <a:lnTo>
                      <a:pt x="498" y="2285"/>
                    </a:lnTo>
                    <a:lnTo>
                      <a:pt x="495" y="2258"/>
                    </a:lnTo>
                    <a:lnTo>
                      <a:pt x="491" y="2258"/>
                    </a:lnTo>
                    <a:lnTo>
                      <a:pt x="488" y="2285"/>
                    </a:lnTo>
                    <a:lnTo>
                      <a:pt x="481" y="2311"/>
                    </a:lnTo>
                    <a:lnTo>
                      <a:pt x="469" y="2335"/>
                    </a:lnTo>
                    <a:lnTo>
                      <a:pt x="451" y="2354"/>
                    </a:lnTo>
                    <a:lnTo>
                      <a:pt x="431" y="2372"/>
                    </a:lnTo>
                    <a:lnTo>
                      <a:pt x="408" y="2383"/>
                    </a:lnTo>
                    <a:lnTo>
                      <a:pt x="382" y="2392"/>
                    </a:lnTo>
                    <a:lnTo>
                      <a:pt x="355" y="2394"/>
                    </a:lnTo>
                    <a:lnTo>
                      <a:pt x="327" y="2392"/>
                    </a:lnTo>
                    <a:lnTo>
                      <a:pt x="301" y="2383"/>
                    </a:lnTo>
                    <a:lnTo>
                      <a:pt x="279" y="2372"/>
                    </a:lnTo>
                    <a:lnTo>
                      <a:pt x="258" y="2354"/>
                    </a:lnTo>
                    <a:lnTo>
                      <a:pt x="242" y="2335"/>
                    </a:lnTo>
                    <a:lnTo>
                      <a:pt x="229" y="2311"/>
                    </a:lnTo>
                    <a:lnTo>
                      <a:pt x="221" y="2285"/>
                    </a:lnTo>
                    <a:lnTo>
                      <a:pt x="218" y="2258"/>
                    </a:lnTo>
                    <a:lnTo>
                      <a:pt x="218" y="1386"/>
                    </a:lnTo>
                    <a:lnTo>
                      <a:pt x="201" y="1397"/>
                    </a:lnTo>
                    <a:lnTo>
                      <a:pt x="180" y="1406"/>
                    </a:lnTo>
                    <a:lnTo>
                      <a:pt x="159" y="1411"/>
                    </a:lnTo>
                    <a:lnTo>
                      <a:pt x="137" y="1414"/>
                    </a:lnTo>
                    <a:lnTo>
                      <a:pt x="109" y="1410"/>
                    </a:lnTo>
                    <a:lnTo>
                      <a:pt x="83" y="1403"/>
                    </a:lnTo>
                    <a:lnTo>
                      <a:pt x="60" y="1390"/>
                    </a:lnTo>
                    <a:lnTo>
                      <a:pt x="40" y="1374"/>
                    </a:lnTo>
                    <a:lnTo>
                      <a:pt x="24" y="1353"/>
                    </a:lnTo>
                    <a:lnTo>
                      <a:pt x="11" y="1330"/>
                    </a:lnTo>
                    <a:lnTo>
                      <a:pt x="3" y="1305"/>
                    </a:lnTo>
                    <a:lnTo>
                      <a:pt x="0" y="1276"/>
                    </a:lnTo>
                    <a:lnTo>
                      <a:pt x="0" y="137"/>
                    </a:lnTo>
                    <a:lnTo>
                      <a:pt x="2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39" y="42"/>
                    </a:lnTo>
                    <a:lnTo>
                      <a:pt x="58" y="25"/>
                    </a:lnTo>
                    <a:lnTo>
                      <a:pt x="81" y="12"/>
                    </a:lnTo>
                    <a:lnTo>
                      <a:pt x="106" y="4"/>
                    </a:lnTo>
                    <a:lnTo>
                      <a:pt x="133" y="1"/>
                    </a:lnTo>
                    <a:lnTo>
                      <a:pt x="133" y="0"/>
                    </a:lnTo>
                    <a:lnTo>
                      <a:pt x="289" y="0"/>
                    </a:lnTo>
                    <a:lnTo>
                      <a:pt x="3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8" name="Freeform 416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9410701" y="5059363"/>
                <a:ext cx="74613" cy="82550"/>
              </a:xfrm>
              <a:custGeom>
                <a:avLst/>
                <a:gdLst>
                  <a:gd name="T0" fmla="*/ 249 w 565"/>
                  <a:gd name="T1" fmla="*/ 0 h 629"/>
                  <a:gd name="T2" fmla="*/ 297 w 565"/>
                  <a:gd name="T3" fmla="*/ 3 h 629"/>
                  <a:gd name="T4" fmla="*/ 341 w 565"/>
                  <a:gd name="T5" fmla="*/ 13 h 629"/>
                  <a:gd name="T6" fmla="*/ 382 w 565"/>
                  <a:gd name="T7" fmla="*/ 29 h 629"/>
                  <a:gd name="T8" fmla="*/ 421 w 565"/>
                  <a:gd name="T9" fmla="*/ 51 h 629"/>
                  <a:gd name="T10" fmla="*/ 457 w 565"/>
                  <a:gd name="T11" fmla="*/ 76 h 629"/>
                  <a:gd name="T12" fmla="*/ 488 w 565"/>
                  <a:gd name="T13" fmla="*/ 108 h 629"/>
                  <a:gd name="T14" fmla="*/ 514 w 565"/>
                  <a:gd name="T15" fmla="*/ 143 h 629"/>
                  <a:gd name="T16" fmla="*/ 535 w 565"/>
                  <a:gd name="T17" fmla="*/ 182 h 629"/>
                  <a:gd name="T18" fmla="*/ 552 w 565"/>
                  <a:gd name="T19" fmla="*/ 223 h 629"/>
                  <a:gd name="T20" fmla="*/ 561 w 565"/>
                  <a:gd name="T21" fmla="*/ 269 h 629"/>
                  <a:gd name="T22" fmla="*/ 565 w 565"/>
                  <a:gd name="T23" fmla="*/ 315 h 629"/>
                  <a:gd name="T24" fmla="*/ 562 w 565"/>
                  <a:gd name="T25" fmla="*/ 357 h 629"/>
                  <a:gd name="T26" fmla="*/ 554 w 565"/>
                  <a:gd name="T27" fmla="*/ 398 h 629"/>
                  <a:gd name="T28" fmla="*/ 540 w 565"/>
                  <a:gd name="T29" fmla="*/ 437 h 629"/>
                  <a:gd name="T30" fmla="*/ 521 w 565"/>
                  <a:gd name="T31" fmla="*/ 474 h 629"/>
                  <a:gd name="T32" fmla="*/ 499 w 565"/>
                  <a:gd name="T33" fmla="*/ 507 h 629"/>
                  <a:gd name="T34" fmla="*/ 473 w 565"/>
                  <a:gd name="T35" fmla="*/ 538 h 629"/>
                  <a:gd name="T36" fmla="*/ 443 w 565"/>
                  <a:gd name="T37" fmla="*/ 565 h 629"/>
                  <a:gd name="T38" fmla="*/ 409 w 565"/>
                  <a:gd name="T39" fmla="*/ 587 h 629"/>
                  <a:gd name="T40" fmla="*/ 372 w 565"/>
                  <a:gd name="T41" fmla="*/ 605 h 629"/>
                  <a:gd name="T42" fmla="*/ 333 w 565"/>
                  <a:gd name="T43" fmla="*/ 619 h 629"/>
                  <a:gd name="T44" fmla="*/ 292 w 565"/>
                  <a:gd name="T45" fmla="*/ 627 h 629"/>
                  <a:gd name="T46" fmla="*/ 249 w 565"/>
                  <a:gd name="T47" fmla="*/ 629 h 629"/>
                  <a:gd name="T48" fmla="*/ 204 w 565"/>
                  <a:gd name="T49" fmla="*/ 626 h 629"/>
                  <a:gd name="T50" fmla="*/ 161 w 565"/>
                  <a:gd name="T51" fmla="*/ 616 h 629"/>
                  <a:gd name="T52" fmla="*/ 120 w 565"/>
                  <a:gd name="T53" fmla="*/ 601 h 629"/>
                  <a:gd name="T54" fmla="*/ 82 w 565"/>
                  <a:gd name="T55" fmla="*/ 581 h 629"/>
                  <a:gd name="T56" fmla="*/ 47 w 565"/>
                  <a:gd name="T57" fmla="*/ 555 h 629"/>
                  <a:gd name="T58" fmla="*/ 17 w 565"/>
                  <a:gd name="T59" fmla="*/ 526 h 629"/>
                  <a:gd name="T60" fmla="*/ 34 w 565"/>
                  <a:gd name="T61" fmla="*/ 483 h 629"/>
                  <a:gd name="T62" fmla="*/ 47 w 565"/>
                  <a:gd name="T63" fmla="*/ 438 h 629"/>
                  <a:gd name="T64" fmla="*/ 56 w 565"/>
                  <a:gd name="T65" fmla="*/ 391 h 629"/>
                  <a:gd name="T66" fmla="*/ 59 w 565"/>
                  <a:gd name="T67" fmla="*/ 342 h 629"/>
                  <a:gd name="T68" fmla="*/ 56 w 565"/>
                  <a:gd name="T69" fmla="*/ 296 h 629"/>
                  <a:gd name="T70" fmla="*/ 48 w 565"/>
                  <a:gd name="T71" fmla="*/ 250 h 629"/>
                  <a:gd name="T72" fmla="*/ 36 w 565"/>
                  <a:gd name="T73" fmla="*/ 206 h 629"/>
                  <a:gd name="T74" fmla="*/ 20 w 565"/>
                  <a:gd name="T75" fmla="*/ 164 h 629"/>
                  <a:gd name="T76" fmla="*/ 0 w 565"/>
                  <a:gd name="T77" fmla="*/ 124 h 629"/>
                  <a:gd name="T78" fmla="*/ 27 w 565"/>
                  <a:gd name="T79" fmla="*/ 94 h 629"/>
                  <a:gd name="T80" fmla="*/ 57 w 565"/>
                  <a:gd name="T81" fmla="*/ 67 h 629"/>
                  <a:gd name="T82" fmla="*/ 90 w 565"/>
                  <a:gd name="T83" fmla="*/ 44 h 629"/>
                  <a:gd name="T84" fmla="*/ 126 w 565"/>
                  <a:gd name="T85" fmla="*/ 25 h 629"/>
                  <a:gd name="T86" fmla="*/ 165 w 565"/>
                  <a:gd name="T87" fmla="*/ 12 h 629"/>
                  <a:gd name="T88" fmla="*/ 207 w 565"/>
                  <a:gd name="T89" fmla="*/ 3 h 629"/>
                  <a:gd name="T90" fmla="*/ 249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249" y="0"/>
                    </a:moveTo>
                    <a:lnTo>
                      <a:pt x="297" y="3"/>
                    </a:lnTo>
                    <a:lnTo>
                      <a:pt x="341" y="13"/>
                    </a:lnTo>
                    <a:lnTo>
                      <a:pt x="382" y="29"/>
                    </a:lnTo>
                    <a:lnTo>
                      <a:pt x="421" y="51"/>
                    </a:lnTo>
                    <a:lnTo>
                      <a:pt x="457" y="76"/>
                    </a:lnTo>
                    <a:lnTo>
                      <a:pt x="488" y="108"/>
                    </a:lnTo>
                    <a:lnTo>
                      <a:pt x="514" y="143"/>
                    </a:lnTo>
                    <a:lnTo>
                      <a:pt x="535" y="182"/>
                    </a:lnTo>
                    <a:lnTo>
                      <a:pt x="552" y="223"/>
                    </a:lnTo>
                    <a:lnTo>
                      <a:pt x="561" y="269"/>
                    </a:lnTo>
                    <a:lnTo>
                      <a:pt x="565" y="315"/>
                    </a:lnTo>
                    <a:lnTo>
                      <a:pt x="562" y="357"/>
                    </a:lnTo>
                    <a:lnTo>
                      <a:pt x="554" y="398"/>
                    </a:lnTo>
                    <a:lnTo>
                      <a:pt x="540" y="437"/>
                    </a:lnTo>
                    <a:lnTo>
                      <a:pt x="521" y="474"/>
                    </a:lnTo>
                    <a:lnTo>
                      <a:pt x="499" y="507"/>
                    </a:lnTo>
                    <a:lnTo>
                      <a:pt x="473" y="538"/>
                    </a:lnTo>
                    <a:lnTo>
                      <a:pt x="443" y="565"/>
                    </a:lnTo>
                    <a:lnTo>
                      <a:pt x="409" y="587"/>
                    </a:lnTo>
                    <a:lnTo>
                      <a:pt x="372" y="605"/>
                    </a:lnTo>
                    <a:lnTo>
                      <a:pt x="333" y="619"/>
                    </a:lnTo>
                    <a:lnTo>
                      <a:pt x="292" y="627"/>
                    </a:lnTo>
                    <a:lnTo>
                      <a:pt x="249" y="629"/>
                    </a:lnTo>
                    <a:lnTo>
                      <a:pt x="204" y="626"/>
                    </a:lnTo>
                    <a:lnTo>
                      <a:pt x="161" y="616"/>
                    </a:lnTo>
                    <a:lnTo>
                      <a:pt x="120" y="601"/>
                    </a:lnTo>
                    <a:lnTo>
                      <a:pt x="82" y="581"/>
                    </a:lnTo>
                    <a:lnTo>
                      <a:pt x="47" y="555"/>
                    </a:lnTo>
                    <a:lnTo>
                      <a:pt x="17" y="526"/>
                    </a:lnTo>
                    <a:lnTo>
                      <a:pt x="34" y="483"/>
                    </a:lnTo>
                    <a:lnTo>
                      <a:pt x="47" y="438"/>
                    </a:lnTo>
                    <a:lnTo>
                      <a:pt x="56" y="391"/>
                    </a:lnTo>
                    <a:lnTo>
                      <a:pt x="59" y="342"/>
                    </a:lnTo>
                    <a:lnTo>
                      <a:pt x="56" y="296"/>
                    </a:lnTo>
                    <a:lnTo>
                      <a:pt x="48" y="250"/>
                    </a:lnTo>
                    <a:lnTo>
                      <a:pt x="36" y="206"/>
                    </a:lnTo>
                    <a:lnTo>
                      <a:pt x="20" y="164"/>
                    </a:lnTo>
                    <a:lnTo>
                      <a:pt x="0" y="124"/>
                    </a:lnTo>
                    <a:lnTo>
                      <a:pt x="27" y="94"/>
                    </a:lnTo>
                    <a:lnTo>
                      <a:pt x="57" y="67"/>
                    </a:lnTo>
                    <a:lnTo>
                      <a:pt x="90" y="44"/>
                    </a:lnTo>
                    <a:lnTo>
                      <a:pt x="126" y="25"/>
                    </a:lnTo>
                    <a:lnTo>
                      <a:pt x="165" y="12"/>
                    </a:lnTo>
                    <a:lnTo>
                      <a:pt x="207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Freeform 417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9412288" y="5148263"/>
                <a:ext cx="96838" cy="317500"/>
              </a:xfrm>
              <a:custGeom>
                <a:avLst/>
                <a:gdLst>
                  <a:gd name="T0" fmla="*/ 510 w 728"/>
                  <a:gd name="T1" fmla="*/ 0 h 2394"/>
                  <a:gd name="T2" fmla="*/ 579 w 728"/>
                  <a:gd name="T3" fmla="*/ 0 h 2394"/>
                  <a:gd name="T4" fmla="*/ 594 w 728"/>
                  <a:gd name="T5" fmla="*/ 0 h 2394"/>
                  <a:gd name="T6" fmla="*/ 621 w 728"/>
                  <a:gd name="T7" fmla="*/ 4 h 2394"/>
                  <a:gd name="T8" fmla="*/ 669 w 728"/>
                  <a:gd name="T9" fmla="*/ 25 h 2394"/>
                  <a:gd name="T10" fmla="*/ 705 w 728"/>
                  <a:gd name="T11" fmla="*/ 61 h 2394"/>
                  <a:gd name="T12" fmla="*/ 725 w 728"/>
                  <a:gd name="T13" fmla="*/ 110 h 2394"/>
                  <a:gd name="T14" fmla="*/ 728 w 728"/>
                  <a:gd name="T15" fmla="*/ 1276 h 2394"/>
                  <a:gd name="T16" fmla="*/ 717 w 728"/>
                  <a:gd name="T17" fmla="*/ 1330 h 2394"/>
                  <a:gd name="T18" fmla="*/ 688 w 728"/>
                  <a:gd name="T19" fmla="*/ 1374 h 2394"/>
                  <a:gd name="T20" fmla="*/ 645 w 728"/>
                  <a:gd name="T21" fmla="*/ 1403 h 2394"/>
                  <a:gd name="T22" fmla="*/ 592 w 728"/>
                  <a:gd name="T23" fmla="*/ 1414 h 2394"/>
                  <a:gd name="T24" fmla="*/ 547 w 728"/>
                  <a:gd name="T25" fmla="*/ 1406 h 2394"/>
                  <a:gd name="T26" fmla="*/ 509 w 728"/>
                  <a:gd name="T27" fmla="*/ 1386 h 2394"/>
                  <a:gd name="T28" fmla="*/ 506 w 728"/>
                  <a:gd name="T29" fmla="*/ 2285 h 2394"/>
                  <a:gd name="T30" fmla="*/ 486 w 728"/>
                  <a:gd name="T31" fmla="*/ 2335 h 2394"/>
                  <a:gd name="T32" fmla="*/ 449 w 728"/>
                  <a:gd name="T33" fmla="*/ 2372 h 2394"/>
                  <a:gd name="T34" fmla="*/ 401 w 728"/>
                  <a:gd name="T35" fmla="*/ 2392 h 2394"/>
                  <a:gd name="T36" fmla="*/ 345 w 728"/>
                  <a:gd name="T37" fmla="*/ 2392 h 2394"/>
                  <a:gd name="T38" fmla="*/ 297 w 728"/>
                  <a:gd name="T39" fmla="*/ 2372 h 2394"/>
                  <a:gd name="T40" fmla="*/ 260 w 728"/>
                  <a:gd name="T41" fmla="*/ 2335 h 2394"/>
                  <a:gd name="T42" fmla="*/ 240 w 728"/>
                  <a:gd name="T43" fmla="*/ 2285 h 2394"/>
                  <a:gd name="T44" fmla="*/ 233 w 728"/>
                  <a:gd name="T45" fmla="*/ 2258 h 2394"/>
                  <a:gd name="T46" fmla="*/ 222 w 728"/>
                  <a:gd name="T47" fmla="*/ 2311 h 2394"/>
                  <a:gd name="T48" fmla="*/ 192 w 728"/>
                  <a:gd name="T49" fmla="*/ 2354 h 2394"/>
                  <a:gd name="T50" fmla="*/ 149 w 728"/>
                  <a:gd name="T51" fmla="*/ 2383 h 2394"/>
                  <a:gd name="T52" fmla="*/ 96 w 728"/>
                  <a:gd name="T53" fmla="*/ 2394 h 2394"/>
                  <a:gd name="T54" fmla="*/ 43 w 728"/>
                  <a:gd name="T55" fmla="*/ 2383 h 2394"/>
                  <a:gd name="T56" fmla="*/ 0 w 728"/>
                  <a:gd name="T57" fmla="*/ 2354 h 2394"/>
                  <a:gd name="T58" fmla="*/ 39 w 728"/>
                  <a:gd name="T59" fmla="*/ 1697 h 2394"/>
                  <a:gd name="T60" fmla="*/ 109 w 728"/>
                  <a:gd name="T61" fmla="*/ 1668 h 2394"/>
                  <a:gd name="T62" fmla="*/ 168 w 728"/>
                  <a:gd name="T63" fmla="*/ 1622 h 2394"/>
                  <a:gd name="T64" fmla="*/ 210 w 728"/>
                  <a:gd name="T65" fmla="*/ 1560 h 2394"/>
                  <a:gd name="T66" fmla="*/ 234 w 728"/>
                  <a:gd name="T67" fmla="*/ 1488 h 2394"/>
                  <a:gd name="T68" fmla="*/ 236 w 728"/>
                  <a:gd name="T69" fmla="*/ 208 h 2394"/>
                  <a:gd name="T70" fmla="*/ 227 w 728"/>
                  <a:gd name="T71" fmla="*/ 137 h 2394"/>
                  <a:gd name="T72" fmla="*/ 199 w 728"/>
                  <a:gd name="T73" fmla="*/ 74 h 2394"/>
                  <a:gd name="T74" fmla="*/ 155 w 728"/>
                  <a:gd name="T75" fmla="*/ 21 h 2394"/>
                  <a:gd name="T76" fmla="*/ 438 w 728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2394">
                    <a:moveTo>
                      <a:pt x="476" y="0"/>
                    </a:moveTo>
                    <a:lnTo>
                      <a:pt x="510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1" y="0"/>
                    </a:lnTo>
                    <a:lnTo>
                      <a:pt x="594" y="0"/>
                    </a:lnTo>
                    <a:lnTo>
                      <a:pt x="594" y="1"/>
                    </a:lnTo>
                    <a:lnTo>
                      <a:pt x="621" y="4"/>
                    </a:lnTo>
                    <a:lnTo>
                      <a:pt x="647" y="12"/>
                    </a:lnTo>
                    <a:lnTo>
                      <a:pt x="669" y="25"/>
                    </a:lnTo>
                    <a:lnTo>
                      <a:pt x="689" y="42"/>
                    </a:lnTo>
                    <a:lnTo>
                      <a:pt x="705" y="61"/>
                    </a:lnTo>
                    <a:lnTo>
                      <a:pt x="717" y="84"/>
                    </a:lnTo>
                    <a:lnTo>
                      <a:pt x="725" y="110"/>
                    </a:lnTo>
                    <a:lnTo>
                      <a:pt x="728" y="137"/>
                    </a:lnTo>
                    <a:lnTo>
                      <a:pt x="728" y="1276"/>
                    </a:lnTo>
                    <a:lnTo>
                      <a:pt x="725" y="1305"/>
                    </a:lnTo>
                    <a:lnTo>
                      <a:pt x="717" y="1330"/>
                    </a:lnTo>
                    <a:lnTo>
                      <a:pt x="704" y="1353"/>
                    </a:lnTo>
                    <a:lnTo>
                      <a:pt x="688" y="1374"/>
                    </a:lnTo>
                    <a:lnTo>
                      <a:pt x="667" y="1390"/>
                    </a:lnTo>
                    <a:lnTo>
                      <a:pt x="645" y="1403"/>
                    </a:lnTo>
                    <a:lnTo>
                      <a:pt x="619" y="1410"/>
                    </a:lnTo>
                    <a:lnTo>
                      <a:pt x="592" y="1414"/>
                    </a:lnTo>
                    <a:lnTo>
                      <a:pt x="569" y="1411"/>
                    </a:lnTo>
                    <a:lnTo>
                      <a:pt x="547" y="1406"/>
                    </a:lnTo>
                    <a:lnTo>
                      <a:pt x="527" y="1397"/>
                    </a:lnTo>
                    <a:lnTo>
                      <a:pt x="509" y="1386"/>
                    </a:lnTo>
                    <a:lnTo>
                      <a:pt x="509" y="2258"/>
                    </a:lnTo>
                    <a:lnTo>
                      <a:pt x="506" y="2285"/>
                    </a:lnTo>
                    <a:lnTo>
                      <a:pt x="499" y="2311"/>
                    </a:lnTo>
                    <a:lnTo>
                      <a:pt x="486" y="2335"/>
                    </a:lnTo>
                    <a:lnTo>
                      <a:pt x="470" y="2354"/>
                    </a:lnTo>
                    <a:lnTo>
                      <a:pt x="449" y="2372"/>
                    </a:lnTo>
                    <a:lnTo>
                      <a:pt x="426" y="2383"/>
                    </a:lnTo>
                    <a:lnTo>
                      <a:pt x="401" y="2392"/>
                    </a:lnTo>
                    <a:lnTo>
                      <a:pt x="372" y="2394"/>
                    </a:lnTo>
                    <a:lnTo>
                      <a:pt x="345" y="2392"/>
                    </a:lnTo>
                    <a:lnTo>
                      <a:pt x="320" y="2383"/>
                    </a:lnTo>
                    <a:lnTo>
                      <a:pt x="297" y="2372"/>
                    </a:lnTo>
                    <a:lnTo>
                      <a:pt x="276" y="2354"/>
                    </a:lnTo>
                    <a:lnTo>
                      <a:pt x="260" y="2335"/>
                    </a:lnTo>
                    <a:lnTo>
                      <a:pt x="247" y="2311"/>
                    </a:lnTo>
                    <a:lnTo>
                      <a:pt x="240" y="2285"/>
                    </a:lnTo>
                    <a:lnTo>
                      <a:pt x="236" y="2258"/>
                    </a:lnTo>
                    <a:lnTo>
                      <a:pt x="233" y="2258"/>
                    </a:lnTo>
                    <a:lnTo>
                      <a:pt x="230" y="2285"/>
                    </a:lnTo>
                    <a:lnTo>
                      <a:pt x="222" y="2311"/>
                    </a:lnTo>
                    <a:lnTo>
                      <a:pt x="209" y="2335"/>
                    </a:lnTo>
                    <a:lnTo>
                      <a:pt x="192" y="2354"/>
                    </a:lnTo>
                    <a:lnTo>
                      <a:pt x="173" y="2372"/>
                    </a:lnTo>
                    <a:lnTo>
                      <a:pt x="149" y="2383"/>
                    </a:lnTo>
                    <a:lnTo>
                      <a:pt x="123" y="2392"/>
                    </a:lnTo>
                    <a:lnTo>
                      <a:pt x="96" y="2394"/>
                    </a:lnTo>
                    <a:lnTo>
                      <a:pt x="69" y="2392"/>
                    </a:lnTo>
                    <a:lnTo>
                      <a:pt x="43" y="2383"/>
                    </a:lnTo>
                    <a:lnTo>
                      <a:pt x="19" y="2372"/>
                    </a:lnTo>
                    <a:lnTo>
                      <a:pt x="0" y="2354"/>
                    </a:lnTo>
                    <a:lnTo>
                      <a:pt x="0" y="1702"/>
                    </a:lnTo>
                    <a:lnTo>
                      <a:pt x="39" y="1697"/>
                    </a:lnTo>
                    <a:lnTo>
                      <a:pt x="75" y="1685"/>
                    </a:lnTo>
                    <a:lnTo>
                      <a:pt x="109" y="1668"/>
                    </a:lnTo>
                    <a:lnTo>
                      <a:pt x="140" y="1648"/>
                    </a:lnTo>
                    <a:lnTo>
                      <a:pt x="168" y="1622"/>
                    </a:lnTo>
                    <a:lnTo>
                      <a:pt x="191" y="1593"/>
                    </a:lnTo>
                    <a:lnTo>
                      <a:pt x="210" y="1560"/>
                    </a:lnTo>
                    <a:lnTo>
                      <a:pt x="224" y="1526"/>
                    </a:lnTo>
                    <a:lnTo>
                      <a:pt x="234" y="1488"/>
                    </a:lnTo>
                    <a:lnTo>
                      <a:pt x="236" y="1448"/>
                    </a:lnTo>
                    <a:lnTo>
                      <a:pt x="236" y="208"/>
                    </a:lnTo>
                    <a:lnTo>
                      <a:pt x="234" y="172"/>
                    </a:lnTo>
                    <a:lnTo>
                      <a:pt x="227" y="137"/>
                    </a:lnTo>
                    <a:lnTo>
                      <a:pt x="215" y="105"/>
                    </a:lnTo>
                    <a:lnTo>
                      <a:pt x="199" y="74"/>
                    </a:lnTo>
                    <a:lnTo>
                      <a:pt x="178" y="46"/>
                    </a:lnTo>
                    <a:lnTo>
                      <a:pt x="155" y="21"/>
                    </a:lnTo>
                    <a:lnTo>
                      <a:pt x="128" y="0"/>
                    </a:lnTo>
                    <a:lnTo>
                      <a:pt x="438" y="0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6" name="组合 5"/>
          <p:cNvGrpSpPr/>
          <p:nvPr>
            <p:custDataLst>
              <p:tags r:id="rId32"/>
            </p:custDataLst>
          </p:nvPr>
        </p:nvGrpSpPr>
        <p:grpSpPr>
          <a:xfrm>
            <a:off x="9498711" y="2418302"/>
            <a:ext cx="1668642" cy="2335836"/>
            <a:chOff x="9498711" y="2418302"/>
            <a:chExt cx="1668642" cy="2335836"/>
          </a:xfrm>
        </p:grpSpPr>
        <p:sp>
          <p:nvSpPr>
            <p:cNvPr id="26" name="Freeform 18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9498711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solidFill>
              <a:srgbClr val="2C8E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19"/>
            <p:cNvSpPr/>
            <p:nvPr>
              <p:custDataLst>
                <p:tags r:id="rId34"/>
              </p:custDataLst>
            </p:nvPr>
          </p:nvSpPr>
          <p:spPr bwMode="auto">
            <a:xfrm>
              <a:off x="9884085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solidFill>
              <a:srgbClr val="2C8E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0" name="Freeform 6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10037680" y="3444014"/>
              <a:ext cx="590704" cy="588579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solidFill>
              <a:srgbClr val="2C8EC8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52" name="文本框 51"/>
          <p:cNvSpPr txBox="1"/>
          <p:nvPr>
            <p:custDataLst>
              <p:tags r:id="rId36"/>
            </p:custDataLst>
          </p:nvPr>
        </p:nvSpPr>
        <p:spPr>
          <a:xfrm>
            <a:off x="652145" y="50107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Total patient volume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5" name="文本框 54"/>
          <p:cNvSpPr txBox="1"/>
          <p:nvPr>
            <p:custDataLst>
              <p:tags r:id="rId37"/>
            </p:custDataLst>
          </p:nvPr>
        </p:nvSpPr>
        <p:spPr>
          <a:xfrm>
            <a:off x="2772410" y="50107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Top crowded departments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8" name="文本框 57"/>
          <p:cNvSpPr txBox="1"/>
          <p:nvPr>
            <p:custDataLst>
              <p:tags r:id="rId38"/>
            </p:custDataLst>
          </p:nvPr>
        </p:nvSpPr>
        <p:spPr>
          <a:xfrm>
            <a:off x="4892675" y="50107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Cost per day per hospital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1" name="文本框 60"/>
          <p:cNvSpPr txBox="1"/>
          <p:nvPr>
            <p:custDataLst>
              <p:tags r:id="rId39"/>
            </p:custDataLst>
          </p:nvPr>
        </p:nvSpPr>
        <p:spPr>
          <a:xfrm>
            <a:off x="7012940" y="50107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Top spending hospital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40"/>
            </p:custDataLst>
          </p:nvPr>
        </p:nvSpPr>
        <p:spPr>
          <a:xfrm>
            <a:off x="9133840" y="5010785"/>
            <a:ext cx="239903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Longest stay case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513689" y="129828"/>
            <a:ext cx="3230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Key Insights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1005494" y="2425012"/>
            <a:ext cx="2171700" cy="3455987"/>
          </a:xfrm>
          <a:prstGeom prst="rect">
            <a:avLst/>
          </a:pr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椭圆 18"/>
          <p:cNvSpPr/>
          <p:nvPr>
            <p:custDataLst>
              <p:tags r:id="rId3"/>
            </p:custDataLst>
          </p:nvPr>
        </p:nvSpPr>
        <p:spPr>
          <a:xfrm>
            <a:off x="1592869" y="2790137"/>
            <a:ext cx="996950" cy="996950"/>
          </a:xfrm>
          <a:prstGeom prst="ellipse">
            <a:avLst/>
          </a:prstGeom>
          <a:solidFill>
            <a:srgbClr val="FEF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椭圆 9"/>
          <p:cNvSpPr/>
          <p:nvPr>
            <p:custDataLst>
              <p:tags r:id="rId4"/>
            </p:custDataLst>
          </p:nvPr>
        </p:nvSpPr>
        <p:spPr>
          <a:xfrm>
            <a:off x="1837344" y="3079062"/>
            <a:ext cx="508000" cy="419100"/>
          </a:xfrm>
          <a:custGeom>
            <a:avLst/>
            <a:gdLst>
              <a:gd name="connsiteX0" fmla="*/ 440068 w 607497"/>
              <a:gd name="connsiteY0" fmla="*/ 391268 h 499744"/>
              <a:gd name="connsiteX1" fmla="*/ 440068 w 607497"/>
              <a:gd name="connsiteY1" fmla="*/ 469334 h 499744"/>
              <a:gd name="connsiteX2" fmla="*/ 577038 w 607497"/>
              <a:gd name="connsiteY2" fmla="*/ 469334 h 499744"/>
              <a:gd name="connsiteX3" fmla="*/ 577038 w 607497"/>
              <a:gd name="connsiteY3" fmla="*/ 391268 h 499744"/>
              <a:gd name="connsiteX4" fmla="*/ 508507 w 607497"/>
              <a:gd name="connsiteY4" fmla="*/ 291692 h 499744"/>
              <a:gd name="connsiteX5" fmla="*/ 467462 w 607497"/>
              <a:gd name="connsiteY5" fmla="*/ 332672 h 499744"/>
              <a:gd name="connsiteX6" fmla="*/ 467462 w 607497"/>
              <a:gd name="connsiteY6" fmla="*/ 361043 h 499744"/>
              <a:gd name="connsiteX7" fmla="*/ 549644 w 607497"/>
              <a:gd name="connsiteY7" fmla="*/ 361043 h 499744"/>
              <a:gd name="connsiteX8" fmla="*/ 549644 w 607497"/>
              <a:gd name="connsiteY8" fmla="*/ 332672 h 499744"/>
              <a:gd name="connsiteX9" fmla="*/ 508507 w 607497"/>
              <a:gd name="connsiteY9" fmla="*/ 291692 h 499744"/>
              <a:gd name="connsiteX10" fmla="*/ 508507 w 607497"/>
              <a:gd name="connsiteY10" fmla="*/ 261374 h 499744"/>
              <a:gd name="connsiteX11" fmla="*/ 580010 w 607497"/>
              <a:gd name="connsiteY11" fmla="*/ 332672 h 499744"/>
              <a:gd name="connsiteX12" fmla="*/ 580010 w 607497"/>
              <a:gd name="connsiteY12" fmla="*/ 361228 h 499744"/>
              <a:gd name="connsiteX13" fmla="*/ 607497 w 607497"/>
              <a:gd name="connsiteY13" fmla="*/ 390804 h 499744"/>
              <a:gd name="connsiteX14" fmla="*/ 607497 w 607497"/>
              <a:gd name="connsiteY14" fmla="*/ 469890 h 499744"/>
              <a:gd name="connsiteX15" fmla="*/ 577596 w 607497"/>
              <a:gd name="connsiteY15" fmla="*/ 499744 h 499744"/>
              <a:gd name="connsiteX16" fmla="*/ 439603 w 607497"/>
              <a:gd name="connsiteY16" fmla="*/ 499744 h 499744"/>
              <a:gd name="connsiteX17" fmla="*/ 409702 w 607497"/>
              <a:gd name="connsiteY17" fmla="*/ 469890 h 499744"/>
              <a:gd name="connsiteX18" fmla="*/ 409702 w 607497"/>
              <a:gd name="connsiteY18" fmla="*/ 390804 h 499744"/>
              <a:gd name="connsiteX19" fmla="*/ 437096 w 607497"/>
              <a:gd name="connsiteY19" fmla="*/ 361228 h 499744"/>
              <a:gd name="connsiteX20" fmla="*/ 437096 w 607497"/>
              <a:gd name="connsiteY20" fmla="*/ 332672 h 499744"/>
              <a:gd name="connsiteX21" fmla="*/ 508507 w 607497"/>
              <a:gd name="connsiteY21" fmla="*/ 261374 h 499744"/>
              <a:gd name="connsiteX22" fmla="*/ 360977 w 607497"/>
              <a:gd name="connsiteY22" fmla="*/ 231737 h 499744"/>
              <a:gd name="connsiteX23" fmla="*/ 379077 w 607497"/>
              <a:gd name="connsiteY23" fmla="*/ 249767 h 499744"/>
              <a:gd name="connsiteX24" fmla="*/ 360977 w 607497"/>
              <a:gd name="connsiteY24" fmla="*/ 267797 h 499744"/>
              <a:gd name="connsiteX25" fmla="*/ 342877 w 607497"/>
              <a:gd name="connsiteY25" fmla="*/ 249767 h 499744"/>
              <a:gd name="connsiteX26" fmla="*/ 360977 w 607497"/>
              <a:gd name="connsiteY26" fmla="*/ 231737 h 499744"/>
              <a:gd name="connsiteX27" fmla="*/ 283108 w 607497"/>
              <a:gd name="connsiteY27" fmla="*/ 231737 h 499744"/>
              <a:gd name="connsiteX28" fmla="*/ 301173 w 607497"/>
              <a:gd name="connsiteY28" fmla="*/ 249767 h 499744"/>
              <a:gd name="connsiteX29" fmla="*/ 283108 w 607497"/>
              <a:gd name="connsiteY29" fmla="*/ 267797 h 499744"/>
              <a:gd name="connsiteX30" fmla="*/ 265043 w 607497"/>
              <a:gd name="connsiteY30" fmla="*/ 249767 h 499744"/>
              <a:gd name="connsiteX31" fmla="*/ 283108 w 607497"/>
              <a:gd name="connsiteY31" fmla="*/ 231737 h 499744"/>
              <a:gd name="connsiteX32" fmla="*/ 205240 w 607497"/>
              <a:gd name="connsiteY32" fmla="*/ 231737 h 499744"/>
              <a:gd name="connsiteX33" fmla="*/ 223270 w 607497"/>
              <a:gd name="connsiteY33" fmla="*/ 249767 h 499744"/>
              <a:gd name="connsiteX34" fmla="*/ 205240 w 607497"/>
              <a:gd name="connsiteY34" fmla="*/ 267797 h 499744"/>
              <a:gd name="connsiteX35" fmla="*/ 187210 w 607497"/>
              <a:gd name="connsiteY35" fmla="*/ 249767 h 499744"/>
              <a:gd name="connsiteX36" fmla="*/ 205240 w 607497"/>
              <a:gd name="connsiteY36" fmla="*/ 231737 h 499744"/>
              <a:gd name="connsiteX37" fmla="*/ 283279 w 607497"/>
              <a:gd name="connsiteY37" fmla="*/ 0 h 499744"/>
              <a:gd name="connsiteX38" fmla="*/ 564608 w 607497"/>
              <a:gd name="connsiteY38" fmla="*/ 221726 h 499744"/>
              <a:gd name="connsiteX39" fmla="*/ 551516 w 607497"/>
              <a:gd name="connsiteY39" fmla="*/ 238689 h 499744"/>
              <a:gd name="connsiteX40" fmla="*/ 534525 w 607497"/>
              <a:gd name="connsiteY40" fmla="*/ 225526 h 499744"/>
              <a:gd name="connsiteX41" fmla="*/ 283093 w 607497"/>
              <a:gd name="connsiteY41" fmla="*/ 30033 h 499744"/>
              <a:gd name="connsiteX42" fmla="*/ 30176 w 607497"/>
              <a:gd name="connsiteY42" fmla="*/ 249534 h 499744"/>
              <a:gd name="connsiteX43" fmla="*/ 85791 w 607497"/>
              <a:gd name="connsiteY43" fmla="*/ 386723 h 499744"/>
              <a:gd name="connsiteX44" fmla="*/ 88855 w 607497"/>
              <a:gd name="connsiteY44" fmla="*/ 402295 h 499744"/>
              <a:gd name="connsiteX45" fmla="*/ 56823 w 607497"/>
              <a:gd name="connsiteY45" fmla="*/ 451609 h 499744"/>
              <a:gd name="connsiteX46" fmla="*/ 129708 w 607497"/>
              <a:gd name="connsiteY46" fmla="*/ 433533 h 499744"/>
              <a:gd name="connsiteX47" fmla="*/ 145121 w 607497"/>
              <a:gd name="connsiteY47" fmla="*/ 433441 h 499744"/>
              <a:gd name="connsiteX48" fmla="*/ 283279 w 607497"/>
              <a:gd name="connsiteY48" fmla="*/ 469128 h 499744"/>
              <a:gd name="connsiteX49" fmla="*/ 361735 w 607497"/>
              <a:gd name="connsiteY49" fmla="*/ 458376 h 499744"/>
              <a:gd name="connsiteX50" fmla="*/ 380398 w 607497"/>
              <a:gd name="connsiteY50" fmla="*/ 468943 h 499744"/>
              <a:gd name="connsiteX51" fmla="*/ 369999 w 607497"/>
              <a:gd name="connsiteY51" fmla="*/ 487574 h 499744"/>
              <a:gd name="connsiteX52" fmla="*/ 283279 w 607497"/>
              <a:gd name="connsiteY52" fmla="*/ 499532 h 499744"/>
              <a:gd name="connsiteX53" fmla="*/ 137693 w 607497"/>
              <a:gd name="connsiteY53" fmla="*/ 464123 h 499744"/>
              <a:gd name="connsiteX54" fmla="*/ 33054 w 607497"/>
              <a:gd name="connsiteY54" fmla="*/ 480252 h 499744"/>
              <a:gd name="connsiteX55" fmla="*/ 14206 w 607497"/>
              <a:gd name="connsiteY55" fmla="*/ 463103 h 499744"/>
              <a:gd name="connsiteX56" fmla="*/ 24048 w 607497"/>
              <a:gd name="connsiteY56" fmla="*/ 439280 h 499744"/>
              <a:gd name="connsiteX57" fmla="*/ 57101 w 607497"/>
              <a:gd name="connsiteY57" fmla="*/ 400163 h 499744"/>
              <a:gd name="connsiteX58" fmla="*/ 0 w 607497"/>
              <a:gd name="connsiteY58" fmla="*/ 249812 h 499744"/>
              <a:gd name="connsiteX59" fmla="*/ 283279 w 607497"/>
              <a:gd name="connsiteY59" fmla="*/ 0 h 4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497" h="499744">
                <a:moveTo>
                  <a:pt x="440068" y="391268"/>
                </a:moveTo>
                <a:lnTo>
                  <a:pt x="440068" y="469334"/>
                </a:lnTo>
                <a:lnTo>
                  <a:pt x="577038" y="469334"/>
                </a:lnTo>
                <a:lnTo>
                  <a:pt x="577038" y="391268"/>
                </a:lnTo>
                <a:close/>
                <a:moveTo>
                  <a:pt x="508507" y="291692"/>
                </a:moveTo>
                <a:cubicBezTo>
                  <a:pt x="485848" y="291692"/>
                  <a:pt x="467462" y="310049"/>
                  <a:pt x="467462" y="332672"/>
                </a:cubicBezTo>
                <a:lnTo>
                  <a:pt x="467462" y="361043"/>
                </a:lnTo>
                <a:lnTo>
                  <a:pt x="549644" y="361043"/>
                </a:lnTo>
                <a:lnTo>
                  <a:pt x="549644" y="332672"/>
                </a:lnTo>
                <a:cubicBezTo>
                  <a:pt x="549644" y="310049"/>
                  <a:pt x="531165" y="291692"/>
                  <a:pt x="508507" y="291692"/>
                </a:cubicBezTo>
                <a:close/>
                <a:moveTo>
                  <a:pt x="508507" y="261374"/>
                </a:moveTo>
                <a:cubicBezTo>
                  <a:pt x="547880" y="261374"/>
                  <a:pt x="580010" y="293361"/>
                  <a:pt x="580010" y="332672"/>
                </a:cubicBezTo>
                <a:lnTo>
                  <a:pt x="580010" y="361228"/>
                </a:lnTo>
                <a:cubicBezTo>
                  <a:pt x="595239" y="362526"/>
                  <a:pt x="607311" y="375228"/>
                  <a:pt x="607497" y="390804"/>
                </a:cubicBezTo>
                <a:lnTo>
                  <a:pt x="607497" y="469890"/>
                </a:lnTo>
                <a:cubicBezTo>
                  <a:pt x="607497" y="486393"/>
                  <a:pt x="594125" y="499744"/>
                  <a:pt x="577596" y="499744"/>
                </a:cubicBezTo>
                <a:lnTo>
                  <a:pt x="439603" y="499744"/>
                </a:lnTo>
                <a:cubicBezTo>
                  <a:pt x="423074" y="499744"/>
                  <a:pt x="409702" y="486393"/>
                  <a:pt x="409702" y="469890"/>
                </a:cubicBezTo>
                <a:lnTo>
                  <a:pt x="409702" y="390804"/>
                </a:lnTo>
                <a:cubicBezTo>
                  <a:pt x="409702" y="375228"/>
                  <a:pt x="421867" y="362526"/>
                  <a:pt x="437096" y="361228"/>
                </a:cubicBezTo>
                <a:lnTo>
                  <a:pt x="437096" y="332672"/>
                </a:lnTo>
                <a:cubicBezTo>
                  <a:pt x="437096" y="293361"/>
                  <a:pt x="469133" y="261374"/>
                  <a:pt x="508507" y="261374"/>
                </a:cubicBezTo>
                <a:close/>
                <a:moveTo>
                  <a:pt x="360977" y="231737"/>
                </a:moveTo>
                <a:cubicBezTo>
                  <a:pt x="370973" y="231737"/>
                  <a:pt x="379077" y="239809"/>
                  <a:pt x="379077" y="249767"/>
                </a:cubicBezTo>
                <a:cubicBezTo>
                  <a:pt x="379077" y="259725"/>
                  <a:pt x="370973" y="267797"/>
                  <a:pt x="360977" y="267797"/>
                </a:cubicBezTo>
                <a:cubicBezTo>
                  <a:pt x="350981" y="267797"/>
                  <a:pt x="342877" y="259725"/>
                  <a:pt x="342877" y="249767"/>
                </a:cubicBezTo>
                <a:cubicBezTo>
                  <a:pt x="342877" y="239809"/>
                  <a:pt x="350981" y="231737"/>
                  <a:pt x="360977" y="231737"/>
                </a:cubicBezTo>
                <a:close/>
                <a:moveTo>
                  <a:pt x="283108" y="231737"/>
                </a:moveTo>
                <a:cubicBezTo>
                  <a:pt x="293085" y="231737"/>
                  <a:pt x="301173" y="239809"/>
                  <a:pt x="301173" y="249767"/>
                </a:cubicBezTo>
                <a:cubicBezTo>
                  <a:pt x="301173" y="259725"/>
                  <a:pt x="293085" y="267797"/>
                  <a:pt x="283108" y="267797"/>
                </a:cubicBezTo>
                <a:cubicBezTo>
                  <a:pt x="273131" y="267797"/>
                  <a:pt x="265043" y="259725"/>
                  <a:pt x="265043" y="249767"/>
                </a:cubicBezTo>
                <a:cubicBezTo>
                  <a:pt x="265043" y="239809"/>
                  <a:pt x="273131" y="231737"/>
                  <a:pt x="283108" y="231737"/>
                </a:cubicBezTo>
                <a:close/>
                <a:moveTo>
                  <a:pt x="205240" y="231737"/>
                </a:moveTo>
                <a:cubicBezTo>
                  <a:pt x="215198" y="231737"/>
                  <a:pt x="223270" y="239809"/>
                  <a:pt x="223270" y="249767"/>
                </a:cubicBezTo>
                <a:cubicBezTo>
                  <a:pt x="223270" y="259725"/>
                  <a:pt x="215198" y="267797"/>
                  <a:pt x="205240" y="267797"/>
                </a:cubicBezTo>
                <a:cubicBezTo>
                  <a:pt x="195282" y="267797"/>
                  <a:pt x="187210" y="259725"/>
                  <a:pt x="187210" y="249767"/>
                </a:cubicBezTo>
                <a:cubicBezTo>
                  <a:pt x="187210" y="239809"/>
                  <a:pt x="195282" y="231737"/>
                  <a:pt x="205240" y="231737"/>
                </a:cubicBezTo>
                <a:close/>
                <a:moveTo>
                  <a:pt x="283279" y="0"/>
                </a:moveTo>
                <a:cubicBezTo>
                  <a:pt x="427843" y="0"/>
                  <a:pt x="548917" y="95568"/>
                  <a:pt x="564608" y="221726"/>
                </a:cubicBezTo>
                <a:cubicBezTo>
                  <a:pt x="565722" y="229976"/>
                  <a:pt x="559780" y="237669"/>
                  <a:pt x="551516" y="238689"/>
                </a:cubicBezTo>
                <a:cubicBezTo>
                  <a:pt x="543253" y="239801"/>
                  <a:pt x="535546" y="233869"/>
                  <a:pt x="534525" y="225526"/>
                </a:cubicBezTo>
                <a:cubicBezTo>
                  <a:pt x="520598" y="114107"/>
                  <a:pt x="412523" y="30033"/>
                  <a:pt x="283093" y="30033"/>
                </a:cubicBezTo>
                <a:cubicBezTo>
                  <a:pt x="143636" y="30033"/>
                  <a:pt x="30176" y="128568"/>
                  <a:pt x="30176" y="249534"/>
                </a:cubicBezTo>
                <a:cubicBezTo>
                  <a:pt x="30176" y="299960"/>
                  <a:pt x="49395" y="347420"/>
                  <a:pt x="85791" y="386723"/>
                </a:cubicBezTo>
                <a:cubicBezTo>
                  <a:pt x="89598" y="390894"/>
                  <a:pt x="90898" y="397012"/>
                  <a:pt x="88855" y="402295"/>
                </a:cubicBezTo>
                <a:cubicBezTo>
                  <a:pt x="81613" y="421947"/>
                  <a:pt x="70843" y="438539"/>
                  <a:pt x="56823" y="451609"/>
                </a:cubicBezTo>
                <a:cubicBezTo>
                  <a:pt x="77342" y="451980"/>
                  <a:pt x="104454" y="448643"/>
                  <a:pt x="129708" y="433533"/>
                </a:cubicBezTo>
                <a:cubicBezTo>
                  <a:pt x="134444" y="430845"/>
                  <a:pt x="140386" y="430753"/>
                  <a:pt x="145121" y="433441"/>
                </a:cubicBezTo>
                <a:cubicBezTo>
                  <a:pt x="186346" y="456800"/>
                  <a:pt x="234069" y="469128"/>
                  <a:pt x="283279" y="469128"/>
                </a:cubicBezTo>
                <a:cubicBezTo>
                  <a:pt x="310112" y="469128"/>
                  <a:pt x="336481" y="465606"/>
                  <a:pt x="361735" y="458376"/>
                </a:cubicBezTo>
                <a:cubicBezTo>
                  <a:pt x="369813" y="456151"/>
                  <a:pt x="378169" y="460878"/>
                  <a:pt x="380398" y="468943"/>
                </a:cubicBezTo>
                <a:cubicBezTo>
                  <a:pt x="382812" y="476915"/>
                  <a:pt x="378076" y="485257"/>
                  <a:pt x="369999" y="487574"/>
                </a:cubicBezTo>
                <a:cubicBezTo>
                  <a:pt x="342051" y="495639"/>
                  <a:pt x="312804" y="499532"/>
                  <a:pt x="283279" y="499532"/>
                </a:cubicBezTo>
                <a:cubicBezTo>
                  <a:pt x="231748" y="499532"/>
                  <a:pt x="181610" y="487296"/>
                  <a:pt x="137693" y="464123"/>
                </a:cubicBezTo>
                <a:cubicBezTo>
                  <a:pt x="97305" y="485072"/>
                  <a:pt x="55337" y="483403"/>
                  <a:pt x="33054" y="480252"/>
                </a:cubicBezTo>
                <a:cubicBezTo>
                  <a:pt x="23676" y="479047"/>
                  <a:pt x="16341" y="472280"/>
                  <a:pt x="14206" y="463103"/>
                </a:cubicBezTo>
                <a:cubicBezTo>
                  <a:pt x="12256" y="453834"/>
                  <a:pt x="15970" y="444471"/>
                  <a:pt x="24048" y="439280"/>
                </a:cubicBezTo>
                <a:cubicBezTo>
                  <a:pt x="38346" y="429826"/>
                  <a:pt x="49395" y="416756"/>
                  <a:pt x="57101" y="400163"/>
                </a:cubicBezTo>
                <a:cubicBezTo>
                  <a:pt x="20148" y="357060"/>
                  <a:pt x="0" y="304039"/>
                  <a:pt x="0" y="249812"/>
                </a:cubicBezTo>
                <a:cubicBezTo>
                  <a:pt x="0" y="112068"/>
                  <a:pt x="127016" y="0"/>
                  <a:pt x="283279" y="0"/>
                </a:cubicBezTo>
                <a:close/>
              </a:path>
            </a:pathLst>
          </a:cu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5"/>
            </p:custDataLst>
          </p:nvPr>
        </p:nvSpPr>
        <p:spPr>
          <a:xfrm>
            <a:off x="3666144" y="2425012"/>
            <a:ext cx="2171700" cy="3455987"/>
          </a:xfrm>
          <a:prstGeom prst="rect">
            <a:avLst/>
          </a:pr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6"/>
            </p:custDataLst>
          </p:nvPr>
        </p:nvSpPr>
        <p:spPr>
          <a:xfrm>
            <a:off x="4253519" y="2790137"/>
            <a:ext cx="996950" cy="996950"/>
          </a:xfrm>
          <a:prstGeom prst="ellipse">
            <a:avLst/>
          </a:prstGeom>
          <a:solidFill>
            <a:srgbClr val="FEF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6" name="椭圆 10"/>
          <p:cNvSpPr/>
          <p:nvPr>
            <p:custDataLst>
              <p:tags r:id="rId7"/>
            </p:custDataLst>
          </p:nvPr>
        </p:nvSpPr>
        <p:spPr>
          <a:xfrm>
            <a:off x="4497994" y="3060012"/>
            <a:ext cx="508000" cy="457200"/>
          </a:xfrm>
          <a:custGeom>
            <a:avLst/>
            <a:gdLst>
              <a:gd name="connsiteX0" fmla="*/ 266188 w 606580"/>
              <a:gd name="connsiteY0" fmla="*/ 225315 h 545612"/>
              <a:gd name="connsiteX1" fmla="*/ 340370 w 606580"/>
              <a:gd name="connsiteY1" fmla="*/ 225315 h 545612"/>
              <a:gd name="connsiteX2" fmla="*/ 393755 w 606580"/>
              <a:gd name="connsiteY2" fmla="*/ 274839 h 545612"/>
              <a:gd name="connsiteX3" fmla="*/ 393755 w 606580"/>
              <a:gd name="connsiteY3" fmla="*/ 320931 h 545612"/>
              <a:gd name="connsiteX4" fmla="*/ 212896 w 606580"/>
              <a:gd name="connsiteY4" fmla="*/ 320931 h 545612"/>
              <a:gd name="connsiteX5" fmla="*/ 212896 w 606580"/>
              <a:gd name="connsiteY5" fmla="*/ 274839 h 545612"/>
              <a:gd name="connsiteX6" fmla="*/ 266188 w 606580"/>
              <a:gd name="connsiteY6" fmla="*/ 225315 h 545612"/>
              <a:gd name="connsiteX7" fmla="*/ 303290 w 606580"/>
              <a:gd name="connsiteY7" fmla="*/ 101191 h 545612"/>
              <a:gd name="connsiteX8" fmla="*/ 355720 w 606580"/>
              <a:gd name="connsiteY8" fmla="*/ 153304 h 545612"/>
              <a:gd name="connsiteX9" fmla="*/ 303290 w 606580"/>
              <a:gd name="connsiteY9" fmla="*/ 205417 h 545612"/>
              <a:gd name="connsiteX10" fmla="*/ 250860 w 606580"/>
              <a:gd name="connsiteY10" fmla="*/ 153304 h 545612"/>
              <a:gd name="connsiteX11" fmla="*/ 303290 w 606580"/>
              <a:gd name="connsiteY11" fmla="*/ 101191 h 545612"/>
              <a:gd name="connsiteX12" fmla="*/ 37882 w 606580"/>
              <a:gd name="connsiteY12" fmla="*/ 37820 h 545612"/>
              <a:gd name="connsiteX13" fmla="*/ 37882 w 606580"/>
              <a:gd name="connsiteY13" fmla="*/ 384784 h 545612"/>
              <a:gd name="connsiteX14" fmla="*/ 174184 w 606580"/>
              <a:gd name="connsiteY14" fmla="*/ 384784 h 545612"/>
              <a:gd name="connsiteX15" fmla="*/ 174184 w 606580"/>
              <a:gd name="connsiteY15" fmla="*/ 465986 h 545612"/>
              <a:gd name="connsiteX16" fmla="*/ 274089 w 606580"/>
              <a:gd name="connsiteY16" fmla="*/ 384784 h 545612"/>
              <a:gd name="connsiteX17" fmla="*/ 568698 w 606580"/>
              <a:gd name="connsiteY17" fmla="*/ 384784 h 545612"/>
              <a:gd name="connsiteX18" fmla="*/ 568698 w 606580"/>
              <a:gd name="connsiteY18" fmla="*/ 37820 h 545612"/>
              <a:gd name="connsiteX19" fmla="*/ 0 w 606580"/>
              <a:gd name="connsiteY19" fmla="*/ 0 h 545612"/>
              <a:gd name="connsiteX20" fmla="*/ 606580 w 606580"/>
              <a:gd name="connsiteY20" fmla="*/ 0 h 545612"/>
              <a:gd name="connsiteX21" fmla="*/ 606580 w 606580"/>
              <a:gd name="connsiteY21" fmla="*/ 422604 h 545612"/>
              <a:gd name="connsiteX22" fmla="*/ 287645 w 606580"/>
              <a:gd name="connsiteY22" fmla="*/ 422604 h 545612"/>
              <a:gd name="connsiteX23" fmla="*/ 136302 w 606580"/>
              <a:gd name="connsiteY23" fmla="*/ 545612 h 545612"/>
              <a:gd name="connsiteX24" fmla="*/ 136302 w 606580"/>
              <a:gd name="connsiteY24" fmla="*/ 422604 h 545612"/>
              <a:gd name="connsiteX25" fmla="*/ 0 w 606580"/>
              <a:gd name="connsiteY25" fmla="*/ 422604 h 5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580" h="545612">
                <a:moveTo>
                  <a:pt x="266188" y="225315"/>
                </a:moveTo>
                <a:lnTo>
                  <a:pt x="340370" y="225315"/>
                </a:lnTo>
                <a:cubicBezTo>
                  <a:pt x="340370" y="225315"/>
                  <a:pt x="393755" y="226242"/>
                  <a:pt x="393755" y="274839"/>
                </a:cubicBezTo>
                <a:lnTo>
                  <a:pt x="393755" y="320931"/>
                </a:lnTo>
                <a:lnTo>
                  <a:pt x="212896" y="320931"/>
                </a:lnTo>
                <a:lnTo>
                  <a:pt x="212896" y="274839"/>
                </a:lnTo>
                <a:cubicBezTo>
                  <a:pt x="212896" y="225964"/>
                  <a:pt x="266188" y="225315"/>
                  <a:pt x="266188" y="225315"/>
                </a:cubicBezTo>
                <a:close/>
                <a:moveTo>
                  <a:pt x="303290" y="101191"/>
                </a:moveTo>
                <a:cubicBezTo>
                  <a:pt x="332246" y="101191"/>
                  <a:pt x="355720" y="124523"/>
                  <a:pt x="355720" y="153304"/>
                </a:cubicBezTo>
                <a:cubicBezTo>
                  <a:pt x="355720" y="182085"/>
                  <a:pt x="332246" y="205417"/>
                  <a:pt x="303290" y="205417"/>
                </a:cubicBezTo>
                <a:cubicBezTo>
                  <a:pt x="274334" y="205417"/>
                  <a:pt x="250860" y="182085"/>
                  <a:pt x="250860" y="153304"/>
                </a:cubicBezTo>
                <a:cubicBezTo>
                  <a:pt x="250860" y="124523"/>
                  <a:pt x="274334" y="101191"/>
                  <a:pt x="303290" y="101191"/>
                </a:cubicBezTo>
                <a:close/>
                <a:moveTo>
                  <a:pt x="37882" y="37820"/>
                </a:moveTo>
                <a:lnTo>
                  <a:pt x="37882" y="384784"/>
                </a:lnTo>
                <a:lnTo>
                  <a:pt x="174184" y="384784"/>
                </a:lnTo>
                <a:lnTo>
                  <a:pt x="174184" y="465986"/>
                </a:lnTo>
                <a:lnTo>
                  <a:pt x="274089" y="384784"/>
                </a:lnTo>
                <a:lnTo>
                  <a:pt x="568698" y="384784"/>
                </a:lnTo>
                <a:lnTo>
                  <a:pt x="568698" y="37820"/>
                </a:lnTo>
                <a:close/>
                <a:moveTo>
                  <a:pt x="0" y="0"/>
                </a:moveTo>
                <a:lnTo>
                  <a:pt x="606580" y="0"/>
                </a:lnTo>
                <a:lnTo>
                  <a:pt x="606580" y="422604"/>
                </a:lnTo>
                <a:lnTo>
                  <a:pt x="287645" y="422604"/>
                </a:lnTo>
                <a:lnTo>
                  <a:pt x="136302" y="545612"/>
                </a:lnTo>
                <a:lnTo>
                  <a:pt x="136302" y="422604"/>
                </a:lnTo>
                <a:lnTo>
                  <a:pt x="0" y="422604"/>
                </a:lnTo>
                <a:close/>
              </a:path>
            </a:pathLst>
          </a:cu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6326794" y="2425012"/>
            <a:ext cx="2171700" cy="3455987"/>
          </a:xfrm>
          <a:prstGeom prst="rect">
            <a:avLst/>
          </a:prstGeom>
          <a:solidFill>
            <a:srgbClr val="C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6914169" y="2790137"/>
            <a:ext cx="996950" cy="996950"/>
          </a:xfrm>
          <a:prstGeom prst="ellipse">
            <a:avLst/>
          </a:prstGeom>
          <a:solidFill>
            <a:srgbClr val="FEF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2" name="椭圆 11"/>
          <p:cNvSpPr/>
          <p:nvPr>
            <p:custDataLst>
              <p:tags r:id="rId10"/>
            </p:custDataLst>
          </p:nvPr>
        </p:nvSpPr>
        <p:spPr>
          <a:xfrm>
            <a:off x="7176107" y="3034612"/>
            <a:ext cx="473075" cy="508000"/>
          </a:xfrm>
          <a:custGeom>
            <a:avLst/>
            <a:gdLst>
              <a:gd name="connsiteX0" fmla="*/ 124858 w 561080"/>
              <a:gd name="connsiteY0" fmla="*/ 205981 h 601147"/>
              <a:gd name="connsiteX1" fmla="*/ 327396 w 561080"/>
              <a:gd name="connsiteY1" fmla="*/ 205981 h 601147"/>
              <a:gd name="connsiteX2" fmla="*/ 347252 w 561080"/>
              <a:gd name="connsiteY2" fmla="*/ 225810 h 601147"/>
              <a:gd name="connsiteX3" fmla="*/ 327396 w 561080"/>
              <a:gd name="connsiteY3" fmla="*/ 245639 h 601147"/>
              <a:gd name="connsiteX4" fmla="*/ 124858 w 561080"/>
              <a:gd name="connsiteY4" fmla="*/ 245639 h 601147"/>
              <a:gd name="connsiteX5" fmla="*/ 105001 w 561080"/>
              <a:gd name="connsiteY5" fmla="*/ 225810 h 601147"/>
              <a:gd name="connsiteX6" fmla="*/ 124858 w 561080"/>
              <a:gd name="connsiteY6" fmla="*/ 205981 h 601147"/>
              <a:gd name="connsiteX7" fmla="*/ 226158 w 561080"/>
              <a:gd name="connsiteY7" fmla="*/ 39653 h 601147"/>
              <a:gd name="connsiteX8" fmla="*/ 39711 w 561080"/>
              <a:gd name="connsiteY8" fmla="*/ 225827 h 601147"/>
              <a:gd name="connsiteX9" fmla="*/ 226158 w 561080"/>
              <a:gd name="connsiteY9" fmla="*/ 412000 h 601147"/>
              <a:gd name="connsiteX10" fmla="*/ 412605 w 561080"/>
              <a:gd name="connsiteY10" fmla="*/ 225827 h 601147"/>
              <a:gd name="connsiteX11" fmla="*/ 226158 w 561080"/>
              <a:gd name="connsiteY11" fmla="*/ 39653 h 601147"/>
              <a:gd name="connsiteX12" fmla="*/ 226158 w 561080"/>
              <a:gd name="connsiteY12" fmla="*/ 0 h 601147"/>
              <a:gd name="connsiteX13" fmla="*/ 452317 w 561080"/>
              <a:gd name="connsiteY13" fmla="*/ 225827 h 601147"/>
              <a:gd name="connsiteX14" fmla="*/ 383020 w 561080"/>
              <a:gd name="connsiteY14" fmla="*/ 388406 h 601147"/>
              <a:gd name="connsiteX15" fmla="*/ 555567 w 561080"/>
              <a:gd name="connsiteY15" fmla="*/ 567640 h 601147"/>
              <a:gd name="connsiteX16" fmla="*/ 554971 w 561080"/>
              <a:gd name="connsiteY16" fmla="*/ 595596 h 601147"/>
              <a:gd name="connsiteX17" fmla="*/ 541271 w 561080"/>
              <a:gd name="connsiteY17" fmla="*/ 601147 h 601147"/>
              <a:gd name="connsiteX18" fmla="*/ 526975 w 561080"/>
              <a:gd name="connsiteY18" fmla="*/ 595001 h 601147"/>
              <a:gd name="connsiteX19" fmla="*/ 352045 w 561080"/>
              <a:gd name="connsiteY19" fmla="*/ 413388 h 601147"/>
              <a:gd name="connsiteX20" fmla="*/ 226158 w 561080"/>
              <a:gd name="connsiteY20" fmla="*/ 451653 h 601147"/>
              <a:gd name="connsiteX21" fmla="*/ 0 w 561080"/>
              <a:gd name="connsiteY21" fmla="*/ 225827 h 601147"/>
              <a:gd name="connsiteX22" fmla="*/ 226158 w 561080"/>
              <a:gd name="connsiteY22" fmla="*/ 0 h 6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080" h="601147">
                <a:moveTo>
                  <a:pt x="124858" y="205981"/>
                </a:moveTo>
                <a:lnTo>
                  <a:pt x="327396" y="205981"/>
                </a:lnTo>
                <a:cubicBezTo>
                  <a:pt x="338317" y="205981"/>
                  <a:pt x="347252" y="214904"/>
                  <a:pt x="347252" y="225810"/>
                </a:cubicBezTo>
                <a:cubicBezTo>
                  <a:pt x="347252" y="236716"/>
                  <a:pt x="338317" y="245639"/>
                  <a:pt x="327396" y="245639"/>
                </a:cubicBezTo>
                <a:lnTo>
                  <a:pt x="124858" y="245639"/>
                </a:lnTo>
                <a:cubicBezTo>
                  <a:pt x="113937" y="245639"/>
                  <a:pt x="105001" y="236716"/>
                  <a:pt x="105001" y="225810"/>
                </a:cubicBezTo>
                <a:cubicBezTo>
                  <a:pt x="105001" y="214904"/>
                  <a:pt x="113937" y="205981"/>
                  <a:pt x="124858" y="205981"/>
                </a:cubicBezTo>
                <a:close/>
                <a:moveTo>
                  <a:pt x="226158" y="39653"/>
                </a:moveTo>
                <a:cubicBezTo>
                  <a:pt x="123305" y="39653"/>
                  <a:pt x="39711" y="123124"/>
                  <a:pt x="39711" y="225827"/>
                </a:cubicBezTo>
                <a:cubicBezTo>
                  <a:pt x="39711" y="328529"/>
                  <a:pt x="123305" y="412000"/>
                  <a:pt x="226158" y="412000"/>
                </a:cubicBezTo>
                <a:cubicBezTo>
                  <a:pt x="329012" y="412000"/>
                  <a:pt x="412605" y="328529"/>
                  <a:pt x="412605" y="225827"/>
                </a:cubicBezTo>
                <a:cubicBezTo>
                  <a:pt x="412605" y="123124"/>
                  <a:pt x="329012" y="39653"/>
                  <a:pt x="226158" y="39653"/>
                </a:cubicBezTo>
                <a:close/>
                <a:moveTo>
                  <a:pt x="226158" y="0"/>
                </a:moveTo>
                <a:cubicBezTo>
                  <a:pt x="350853" y="0"/>
                  <a:pt x="452317" y="101315"/>
                  <a:pt x="452317" y="225827"/>
                </a:cubicBezTo>
                <a:cubicBezTo>
                  <a:pt x="452317" y="289669"/>
                  <a:pt x="425710" y="347365"/>
                  <a:pt x="383020" y="388406"/>
                </a:cubicBezTo>
                <a:lnTo>
                  <a:pt x="555567" y="567640"/>
                </a:lnTo>
                <a:cubicBezTo>
                  <a:pt x="563112" y="575571"/>
                  <a:pt x="562914" y="588061"/>
                  <a:pt x="554971" y="595596"/>
                </a:cubicBezTo>
                <a:cubicBezTo>
                  <a:pt x="551199" y="599363"/>
                  <a:pt x="546235" y="601147"/>
                  <a:pt x="541271" y="601147"/>
                </a:cubicBezTo>
                <a:cubicBezTo>
                  <a:pt x="536108" y="601147"/>
                  <a:pt x="530747" y="599164"/>
                  <a:pt x="526975" y="595001"/>
                </a:cubicBezTo>
                <a:lnTo>
                  <a:pt x="352045" y="413388"/>
                </a:lnTo>
                <a:cubicBezTo>
                  <a:pt x="316105" y="437576"/>
                  <a:pt x="272820" y="451653"/>
                  <a:pt x="226158" y="451653"/>
                </a:cubicBezTo>
                <a:cubicBezTo>
                  <a:pt x="101463" y="451653"/>
                  <a:pt x="0" y="350339"/>
                  <a:pt x="0" y="225827"/>
                </a:cubicBezTo>
                <a:cubicBezTo>
                  <a:pt x="0" y="101315"/>
                  <a:pt x="101463" y="0"/>
                  <a:pt x="226158" y="0"/>
                </a:cubicBezTo>
                <a:close/>
              </a:path>
            </a:pathLst>
          </a:custGeom>
          <a:solidFill>
            <a:srgbClr val="C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1"/>
            </p:custDataLst>
          </p:nvPr>
        </p:nvSpPr>
        <p:spPr>
          <a:xfrm>
            <a:off x="6525260" y="4104640"/>
            <a:ext cx="1774825" cy="70675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Monthly expenses trend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>
            <a:off x="8987444" y="2425012"/>
            <a:ext cx="2171700" cy="3455987"/>
          </a:xfrm>
          <a:prstGeom prst="rect">
            <a:avLst/>
          </a:prstGeom>
          <a:solidFill>
            <a:srgbClr val="BB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>
            <p:custDataLst>
              <p:tags r:id="rId13"/>
            </p:custDataLst>
          </p:nvPr>
        </p:nvSpPr>
        <p:spPr>
          <a:xfrm>
            <a:off x="9574819" y="2790137"/>
            <a:ext cx="996950" cy="996950"/>
          </a:xfrm>
          <a:prstGeom prst="ellipse">
            <a:avLst/>
          </a:prstGeom>
          <a:solidFill>
            <a:srgbClr val="FEFB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12"/>
          <p:cNvSpPr/>
          <p:nvPr>
            <p:custDataLst>
              <p:tags r:id="rId14"/>
            </p:custDataLst>
          </p:nvPr>
        </p:nvSpPr>
        <p:spPr>
          <a:xfrm>
            <a:off x="9819294" y="3037787"/>
            <a:ext cx="508000" cy="501650"/>
          </a:xfrm>
          <a:custGeom>
            <a:avLst/>
            <a:gdLst>
              <a:gd name="connsiteX0" fmla="*/ 84102 w 605058"/>
              <a:gd name="connsiteY0" fmla="*/ 462071 h 596625"/>
              <a:gd name="connsiteX1" fmla="*/ 136115 w 605058"/>
              <a:gd name="connsiteY1" fmla="*/ 462071 h 596625"/>
              <a:gd name="connsiteX2" fmla="*/ 155668 w 605058"/>
              <a:gd name="connsiteY2" fmla="*/ 481600 h 596625"/>
              <a:gd name="connsiteX3" fmla="*/ 136115 w 605058"/>
              <a:gd name="connsiteY3" fmla="*/ 501129 h 596625"/>
              <a:gd name="connsiteX4" fmla="*/ 129858 w 605058"/>
              <a:gd name="connsiteY4" fmla="*/ 501129 h 596625"/>
              <a:gd name="connsiteX5" fmla="*/ 244246 w 605058"/>
              <a:gd name="connsiteY5" fmla="*/ 553662 h 596625"/>
              <a:gd name="connsiteX6" fmla="*/ 477326 w 605058"/>
              <a:gd name="connsiteY6" fmla="*/ 469102 h 596625"/>
              <a:gd name="connsiteX7" fmla="*/ 504896 w 605058"/>
              <a:gd name="connsiteY7" fmla="*/ 466563 h 596625"/>
              <a:gd name="connsiteX8" fmla="*/ 507243 w 605058"/>
              <a:gd name="connsiteY8" fmla="*/ 494099 h 596625"/>
              <a:gd name="connsiteX9" fmla="*/ 286873 w 605058"/>
              <a:gd name="connsiteY9" fmla="*/ 596625 h 596625"/>
              <a:gd name="connsiteX10" fmla="*/ 237403 w 605058"/>
              <a:gd name="connsiteY10" fmla="*/ 592133 h 596625"/>
              <a:gd name="connsiteX11" fmla="*/ 101700 w 605058"/>
              <a:gd name="connsiteY11" fmla="*/ 528665 h 596625"/>
              <a:gd name="connsiteX12" fmla="*/ 101700 w 605058"/>
              <a:gd name="connsiteY12" fmla="*/ 535500 h 596625"/>
              <a:gd name="connsiteX13" fmla="*/ 82147 w 605058"/>
              <a:gd name="connsiteY13" fmla="*/ 555029 h 596625"/>
              <a:gd name="connsiteX14" fmla="*/ 62593 w 605058"/>
              <a:gd name="connsiteY14" fmla="*/ 535500 h 596625"/>
              <a:gd name="connsiteX15" fmla="*/ 62593 w 605058"/>
              <a:gd name="connsiteY15" fmla="*/ 481600 h 596625"/>
              <a:gd name="connsiteX16" fmla="*/ 62593 w 605058"/>
              <a:gd name="connsiteY16" fmla="*/ 481405 h 596625"/>
              <a:gd name="connsiteX17" fmla="*/ 62789 w 605058"/>
              <a:gd name="connsiteY17" fmla="*/ 479647 h 596625"/>
              <a:gd name="connsiteX18" fmla="*/ 69632 w 605058"/>
              <a:gd name="connsiteY18" fmla="*/ 466563 h 596625"/>
              <a:gd name="connsiteX19" fmla="*/ 84102 w 605058"/>
              <a:gd name="connsiteY19" fmla="*/ 462071 h 596625"/>
              <a:gd name="connsiteX20" fmla="*/ 337122 w 605058"/>
              <a:gd name="connsiteY20" fmla="*/ 27227 h 596625"/>
              <a:gd name="connsiteX21" fmla="*/ 522516 w 605058"/>
              <a:gd name="connsiteY21" fmla="*/ 145178 h 596625"/>
              <a:gd name="connsiteX22" fmla="*/ 570037 w 605058"/>
              <a:gd name="connsiteY22" fmla="*/ 359600 h 596625"/>
              <a:gd name="connsiteX23" fmla="*/ 569255 w 605058"/>
              <a:gd name="connsiteY23" fmla="*/ 363701 h 596625"/>
              <a:gd name="connsiteX24" fmla="*/ 575709 w 605058"/>
              <a:gd name="connsiteY24" fmla="*/ 359991 h 596625"/>
              <a:gd name="connsiteX25" fmla="*/ 602501 w 605058"/>
              <a:gd name="connsiteY25" fmla="*/ 367216 h 596625"/>
              <a:gd name="connsiteX26" fmla="*/ 595265 w 605058"/>
              <a:gd name="connsiteY26" fmla="*/ 393775 h 596625"/>
              <a:gd name="connsiteX27" fmla="*/ 548526 w 605058"/>
              <a:gd name="connsiteY27" fmla="*/ 420724 h 596625"/>
              <a:gd name="connsiteX28" fmla="*/ 538747 w 605058"/>
              <a:gd name="connsiteY28" fmla="*/ 423458 h 596625"/>
              <a:gd name="connsiteX29" fmla="*/ 533663 w 605058"/>
              <a:gd name="connsiteY29" fmla="*/ 422677 h 596625"/>
              <a:gd name="connsiteX30" fmla="*/ 521929 w 605058"/>
              <a:gd name="connsiteY30" fmla="*/ 413694 h 596625"/>
              <a:gd name="connsiteX31" fmla="*/ 494941 w 605058"/>
              <a:gd name="connsiteY31" fmla="*/ 367021 h 596625"/>
              <a:gd name="connsiteX32" fmla="*/ 502177 w 605058"/>
              <a:gd name="connsiteY32" fmla="*/ 340267 h 596625"/>
              <a:gd name="connsiteX33" fmla="*/ 528774 w 605058"/>
              <a:gd name="connsiteY33" fmla="*/ 347492 h 596625"/>
              <a:gd name="connsiteX34" fmla="*/ 531707 w 605058"/>
              <a:gd name="connsiteY34" fmla="*/ 352375 h 596625"/>
              <a:gd name="connsiteX35" fmla="*/ 490443 w 605058"/>
              <a:gd name="connsiteY35" fmla="*/ 167636 h 596625"/>
              <a:gd name="connsiteX36" fmla="*/ 330278 w 605058"/>
              <a:gd name="connsiteY36" fmla="*/ 65698 h 596625"/>
              <a:gd name="connsiteX37" fmla="*/ 314437 w 605058"/>
              <a:gd name="connsiteY37" fmla="*/ 43240 h 596625"/>
              <a:gd name="connsiteX38" fmla="*/ 337122 w 605058"/>
              <a:gd name="connsiteY38" fmla="*/ 27227 h 596625"/>
              <a:gd name="connsiteX39" fmla="*/ 191663 w 605058"/>
              <a:gd name="connsiteY39" fmla="*/ 687 h 596625"/>
              <a:gd name="connsiteX40" fmla="*/ 206526 w 605058"/>
              <a:gd name="connsiteY40" fmla="*/ 2639 h 596625"/>
              <a:gd name="connsiteX41" fmla="*/ 253073 w 605058"/>
              <a:gd name="connsiteY41" fmla="*/ 29586 h 596625"/>
              <a:gd name="connsiteX42" fmla="*/ 262265 w 605058"/>
              <a:gd name="connsiteY42" fmla="*/ 41498 h 596625"/>
              <a:gd name="connsiteX43" fmla="*/ 260309 w 605058"/>
              <a:gd name="connsiteY43" fmla="*/ 56338 h 596625"/>
              <a:gd name="connsiteX44" fmla="*/ 233320 w 605058"/>
              <a:gd name="connsiteY44" fmla="*/ 102811 h 596625"/>
              <a:gd name="connsiteX45" fmla="*/ 216305 w 605058"/>
              <a:gd name="connsiteY45" fmla="*/ 112575 h 596625"/>
              <a:gd name="connsiteX46" fmla="*/ 206722 w 605058"/>
              <a:gd name="connsiteY46" fmla="*/ 110036 h 596625"/>
              <a:gd name="connsiteX47" fmla="*/ 199486 w 605058"/>
              <a:gd name="connsiteY47" fmla="*/ 83285 h 596625"/>
              <a:gd name="connsiteX48" fmla="*/ 203397 w 605058"/>
              <a:gd name="connsiteY48" fmla="*/ 76645 h 596625"/>
              <a:gd name="connsiteX49" fmla="*/ 42830 w 605058"/>
              <a:gd name="connsiteY49" fmla="*/ 266835 h 596625"/>
              <a:gd name="connsiteX50" fmla="*/ 53978 w 605058"/>
              <a:gd name="connsiteY50" fmla="*/ 394539 h 596625"/>
              <a:gd name="connsiteX51" fmla="*/ 42439 w 605058"/>
              <a:gd name="connsiteY51" fmla="*/ 419533 h 596625"/>
              <a:gd name="connsiteX52" fmla="*/ 35594 w 605058"/>
              <a:gd name="connsiteY52" fmla="*/ 420705 h 596625"/>
              <a:gd name="connsiteX53" fmla="*/ 17210 w 605058"/>
              <a:gd name="connsiteY53" fmla="*/ 407817 h 596625"/>
              <a:gd name="connsiteX54" fmla="*/ 4302 w 605058"/>
              <a:gd name="connsiteY54" fmla="*/ 260001 h 596625"/>
              <a:gd name="connsiteX55" fmla="*/ 191858 w 605058"/>
              <a:gd name="connsiteY55" fmla="*/ 39350 h 596625"/>
              <a:gd name="connsiteX56" fmla="*/ 186969 w 605058"/>
              <a:gd name="connsiteY56" fmla="*/ 36421 h 596625"/>
              <a:gd name="connsiteX57" fmla="*/ 179733 w 605058"/>
              <a:gd name="connsiteY57" fmla="*/ 9864 h 596625"/>
              <a:gd name="connsiteX58" fmla="*/ 191663 w 605058"/>
              <a:gd name="connsiteY58" fmla="*/ 687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05058" h="596625">
                <a:moveTo>
                  <a:pt x="84102" y="462071"/>
                </a:moveTo>
                <a:lnTo>
                  <a:pt x="136115" y="462071"/>
                </a:lnTo>
                <a:cubicBezTo>
                  <a:pt x="146869" y="462071"/>
                  <a:pt x="155668" y="470859"/>
                  <a:pt x="155668" y="481600"/>
                </a:cubicBezTo>
                <a:cubicBezTo>
                  <a:pt x="155668" y="492341"/>
                  <a:pt x="146869" y="501129"/>
                  <a:pt x="136115" y="501129"/>
                </a:cubicBezTo>
                <a:lnTo>
                  <a:pt x="129858" y="501129"/>
                </a:lnTo>
                <a:cubicBezTo>
                  <a:pt x="162512" y="528079"/>
                  <a:pt x="202010" y="546241"/>
                  <a:pt x="244246" y="553662"/>
                </a:cubicBezTo>
                <a:cubicBezTo>
                  <a:pt x="331064" y="569089"/>
                  <a:pt x="420425" y="536672"/>
                  <a:pt x="477326" y="469102"/>
                </a:cubicBezTo>
                <a:cubicBezTo>
                  <a:pt x="484365" y="460704"/>
                  <a:pt x="496684" y="459728"/>
                  <a:pt x="504896" y="466563"/>
                </a:cubicBezTo>
                <a:cubicBezTo>
                  <a:pt x="513109" y="473593"/>
                  <a:pt x="514282" y="485897"/>
                  <a:pt x="507243" y="494099"/>
                </a:cubicBezTo>
                <a:cubicBezTo>
                  <a:pt x="452297" y="559520"/>
                  <a:pt x="370954" y="596625"/>
                  <a:pt x="286873" y="596625"/>
                </a:cubicBezTo>
                <a:cubicBezTo>
                  <a:pt x="270448" y="596625"/>
                  <a:pt x="253828" y="595063"/>
                  <a:pt x="237403" y="592133"/>
                </a:cubicBezTo>
                <a:cubicBezTo>
                  <a:pt x="187150" y="583345"/>
                  <a:pt x="140221" y="561278"/>
                  <a:pt x="101700" y="528665"/>
                </a:cubicBezTo>
                <a:lnTo>
                  <a:pt x="101700" y="535500"/>
                </a:lnTo>
                <a:cubicBezTo>
                  <a:pt x="101700" y="546241"/>
                  <a:pt x="92901" y="555029"/>
                  <a:pt x="82147" y="555029"/>
                </a:cubicBezTo>
                <a:cubicBezTo>
                  <a:pt x="71392" y="555029"/>
                  <a:pt x="62593" y="546241"/>
                  <a:pt x="62593" y="535500"/>
                </a:cubicBezTo>
                <a:lnTo>
                  <a:pt x="62593" y="481600"/>
                </a:lnTo>
                <a:cubicBezTo>
                  <a:pt x="62593" y="481600"/>
                  <a:pt x="62593" y="481405"/>
                  <a:pt x="62593" y="481405"/>
                </a:cubicBezTo>
                <a:cubicBezTo>
                  <a:pt x="62593" y="480819"/>
                  <a:pt x="62593" y="480233"/>
                  <a:pt x="62789" y="479647"/>
                </a:cubicBezTo>
                <a:cubicBezTo>
                  <a:pt x="63180" y="474765"/>
                  <a:pt x="65526" y="470078"/>
                  <a:pt x="69632" y="466563"/>
                </a:cubicBezTo>
                <a:cubicBezTo>
                  <a:pt x="73739" y="463048"/>
                  <a:pt x="79018" y="461681"/>
                  <a:pt x="84102" y="462071"/>
                </a:cubicBezTo>
                <a:close/>
                <a:moveTo>
                  <a:pt x="337122" y="27227"/>
                </a:moveTo>
                <a:cubicBezTo>
                  <a:pt x="412610" y="40506"/>
                  <a:pt x="478514" y="82492"/>
                  <a:pt x="522516" y="145178"/>
                </a:cubicBezTo>
                <a:cubicBezTo>
                  <a:pt x="566517" y="208060"/>
                  <a:pt x="583531" y="284220"/>
                  <a:pt x="570037" y="359600"/>
                </a:cubicBezTo>
                <a:cubicBezTo>
                  <a:pt x="569842" y="360967"/>
                  <a:pt x="569646" y="362334"/>
                  <a:pt x="569255" y="363701"/>
                </a:cubicBezTo>
                <a:lnTo>
                  <a:pt x="575709" y="359991"/>
                </a:lnTo>
                <a:cubicBezTo>
                  <a:pt x="585096" y="354718"/>
                  <a:pt x="597025" y="357843"/>
                  <a:pt x="602501" y="367216"/>
                </a:cubicBezTo>
                <a:cubicBezTo>
                  <a:pt x="607781" y="376590"/>
                  <a:pt x="604652" y="388502"/>
                  <a:pt x="595265" y="393775"/>
                </a:cubicBezTo>
                <a:lnTo>
                  <a:pt x="548526" y="420724"/>
                </a:lnTo>
                <a:cubicBezTo>
                  <a:pt x="545592" y="422482"/>
                  <a:pt x="542268" y="423458"/>
                  <a:pt x="538747" y="423458"/>
                </a:cubicBezTo>
                <a:cubicBezTo>
                  <a:pt x="537183" y="423458"/>
                  <a:pt x="535423" y="423067"/>
                  <a:pt x="533663" y="422677"/>
                </a:cubicBezTo>
                <a:cubicBezTo>
                  <a:pt x="528774" y="421310"/>
                  <a:pt x="524471" y="418185"/>
                  <a:pt x="521929" y="413694"/>
                </a:cubicBezTo>
                <a:lnTo>
                  <a:pt x="494941" y="367021"/>
                </a:lnTo>
                <a:cubicBezTo>
                  <a:pt x="489466" y="357647"/>
                  <a:pt x="492790" y="345735"/>
                  <a:pt x="502177" y="340267"/>
                </a:cubicBezTo>
                <a:cubicBezTo>
                  <a:pt x="511369" y="334994"/>
                  <a:pt x="523494" y="338119"/>
                  <a:pt x="528774" y="347492"/>
                </a:cubicBezTo>
                <a:lnTo>
                  <a:pt x="531707" y="352375"/>
                </a:lnTo>
                <a:cubicBezTo>
                  <a:pt x="543050" y="287345"/>
                  <a:pt x="528383" y="221730"/>
                  <a:pt x="490443" y="167636"/>
                </a:cubicBezTo>
                <a:cubicBezTo>
                  <a:pt x="452504" y="113347"/>
                  <a:pt x="395596" y="77219"/>
                  <a:pt x="330278" y="65698"/>
                </a:cubicBezTo>
                <a:cubicBezTo>
                  <a:pt x="319717" y="63940"/>
                  <a:pt x="312677" y="53785"/>
                  <a:pt x="314437" y="43240"/>
                </a:cubicBezTo>
                <a:cubicBezTo>
                  <a:pt x="316393" y="32499"/>
                  <a:pt x="326562" y="25469"/>
                  <a:pt x="337122" y="27227"/>
                </a:cubicBezTo>
                <a:close/>
                <a:moveTo>
                  <a:pt x="191663" y="687"/>
                </a:moveTo>
                <a:cubicBezTo>
                  <a:pt x="196503" y="-631"/>
                  <a:pt x="201833" y="-94"/>
                  <a:pt x="206526" y="2639"/>
                </a:cubicBezTo>
                <a:lnTo>
                  <a:pt x="253073" y="29586"/>
                </a:lnTo>
                <a:cubicBezTo>
                  <a:pt x="257571" y="32125"/>
                  <a:pt x="260896" y="36421"/>
                  <a:pt x="262265" y="41498"/>
                </a:cubicBezTo>
                <a:cubicBezTo>
                  <a:pt x="263634" y="46379"/>
                  <a:pt x="262852" y="51847"/>
                  <a:pt x="260309" y="56338"/>
                </a:cubicBezTo>
                <a:lnTo>
                  <a:pt x="233320" y="102811"/>
                </a:lnTo>
                <a:cubicBezTo>
                  <a:pt x="229800" y="109060"/>
                  <a:pt x="223150" y="112575"/>
                  <a:pt x="216305" y="112575"/>
                </a:cubicBezTo>
                <a:cubicBezTo>
                  <a:pt x="213176" y="112575"/>
                  <a:pt x="209655" y="111793"/>
                  <a:pt x="206722" y="110036"/>
                </a:cubicBezTo>
                <a:cubicBezTo>
                  <a:pt x="197334" y="104569"/>
                  <a:pt x="194010" y="92657"/>
                  <a:pt x="199486" y="83285"/>
                </a:cubicBezTo>
                <a:lnTo>
                  <a:pt x="203397" y="76645"/>
                </a:lnTo>
                <a:cubicBezTo>
                  <a:pt x="120865" y="106326"/>
                  <a:pt x="58476" y="178575"/>
                  <a:pt x="42830" y="266835"/>
                </a:cubicBezTo>
                <a:cubicBezTo>
                  <a:pt x="35399" y="309598"/>
                  <a:pt x="39115" y="353729"/>
                  <a:pt x="53978" y="394539"/>
                </a:cubicBezTo>
                <a:cubicBezTo>
                  <a:pt x="57694" y="404693"/>
                  <a:pt x="52609" y="415823"/>
                  <a:pt x="42439" y="419533"/>
                </a:cubicBezTo>
                <a:cubicBezTo>
                  <a:pt x="40092" y="420314"/>
                  <a:pt x="37941" y="420705"/>
                  <a:pt x="35594" y="420705"/>
                </a:cubicBezTo>
                <a:cubicBezTo>
                  <a:pt x="27771" y="420705"/>
                  <a:pt x="20144" y="415823"/>
                  <a:pt x="17210" y="407817"/>
                </a:cubicBezTo>
                <a:cubicBezTo>
                  <a:pt x="0" y="360758"/>
                  <a:pt x="-4303" y="309598"/>
                  <a:pt x="4302" y="260001"/>
                </a:cubicBezTo>
                <a:cubicBezTo>
                  <a:pt x="22491" y="157291"/>
                  <a:pt x="95440" y="73326"/>
                  <a:pt x="191858" y="39350"/>
                </a:cubicBezTo>
                <a:lnTo>
                  <a:pt x="186969" y="36421"/>
                </a:lnTo>
                <a:cubicBezTo>
                  <a:pt x="177581" y="31148"/>
                  <a:pt x="174256" y="19042"/>
                  <a:pt x="179733" y="9864"/>
                </a:cubicBezTo>
                <a:cubicBezTo>
                  <a:pt x="182471" y="5178"/>
                  <a:pt x="186823" y="2005"/>
                  <a:pt x="191663" y="687"/>
                </a:cubicBezTo>
                <a:close/>
              </a:path>
            </a:pathLst>
          </a:custGeom>
          <a:solidFill>
            <a:srgbClr val="BB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矩形 40"/>
          <p:cNvSpPr/>
          <p:nvPr>
            <p:custDataLst>
              <p:tags r:id="rId15"/>
            </p:custDataLst>
          </p:nvPr>
        </p:nvSpPr>
        <p:spPr>
          <a:xfrm>
            <a:off x="9185910" y="4104640"/>
            <a:ext cx="1774825" cy="70675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Avg. stay duration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13689" y="129828"/>
            <a:ext cx="3230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Key Insights</a:t>
            </a:r>
            <a:endParaRPr lang="zh-CN" altLang="en-US" sz="4000" b="1" dirty="0">
              <a:solidFill>
                <a:srgbClr val="FFFFFF"/>
              </a:solidFill>
              <a:latin typeface="Calibri" panose="020F0502020204030204" pitchFamily="34" charset="0"/>
              <a:ea typeface="张海山锐线体2.0" panose="02000000000000000000" pitchFamily="2" charset="-122"/>
            </a:endParaRPr>
          </a:p>
        </p:txBody>
      </p:sp>
      <p:sp>
        <p:nvSpPr>
          <p:cNvPr id="4" name="矩形 22"/>
          <p:cNvSpPr/>
          <p:nvPr>
            <p:custDataLst>
              <p:tags r:id="rId16"/>
            </p:custDataLst>
          </p:nvPr>
        </p:nvSpPr>
        <p:spPr>
          <a:xfrm>
            <a:off x="1271270" y="4104640"/>
            <a:ext cx="1772920" cy="101473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City-wise patient distribution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矩形 28"/>
          <p:cNvSpPr/>
          <p:nvPr>
            <p:custDataLst>
              <p:tags r:id="rId17"/>
            </p:custDataLst>
          </p:nvPr>
        </p:nvSpPr>
        <p:spPr>
          <a:xfrm>
            <a:off x="3888740" y="4258310"/>
            <a:ext cx="1774825" cy="70675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Underutilized departments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107096" y="-53008"/>
            <a:ext cx="8044069" cy="1281080"/>
            <a:chOff x="821635" y="284920"/>
            <a:chExt cx="10942406" cy="1742662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5400000" flipH="1">
              <a:off x="2685906" y="-1579350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51" r="15326"/>
            <a:stretch>
              <a:fillRect/>
            </a:stretch>
          </p:blipFill>
          <p:spPr>
            <a:xfrm rot="16200000">
              <a:off x="8157109" y="-1579351"/>
              <a:ext cx="1742661" cy="5471203"/>
            </a:xfrm>
            <a:custGeom>
              <a:avLst/>
              <a:gdLst>
                <a:gd name="connsiteX0" fmla="*/ 0 w 1742661"/>
                <a:gd name="connsiteY0" fmla="*/ 5471203 h 5471203"/>
                <a:gd name="connsiteX1" fmla="*/ 0 w 1742661"/>
                <a:gd name="connsiteY1" fmla="*/ 0 h 5471203"/>
                <a:gd name="connsiteX2" fmla="*/ 1742661 w 1742661"/>
                <a:gd name="connsiteY2" fmla="*/ 0 h 5471203"/>
                <a:gd name="connsiteX3" fmla="*/ 1742661 w 1742661"/>
                <a:gd name="connsiteY3" fmla="*/ 2775620 h 5471203"/>
                <a:gd name="connsiteX4" fmla="*/ 1404731 w 1742661"/>
                <a:gd name="connsiteY4" fmla="*/ 3246117 h 5471203"/>
                <a:gd name="connsiteX5" fmla="*/ 1421401 w 1742661"/>
                <a:gd name="connsiteY5" fmla="*/ 3258090 h 5471203"/>
                <a:gd name="connsiteX6" fmla="*/ 1404731 w 1742661"/>
                <a:gd name="connsiteY6" fmla="*/ 3258090 h 5471203"/>
                <a:gd name="connsiteX7" fmla="*/ 1404731 w 1742661"/>
                <a:gd name="connsiteY7" fmla="*/ 5471203 h 547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2661" h="5471203">
                  <a:moveTo>
                    <a:pt x="0" y="5471203"/>
                  </a:moveTo>
                  <a:lnTo>
                    <a:pt x="0" y="0"/>
                  </a:lnTo>
                  <a:lnTo>
                    <a:pt x="1742661" y="0"/>
                  </a:lnTo>
                  <a:lnTo>
                    <a:pt x="1742661" y="2775620"/>
                  </a:lnTo>
                  <a:lnTo>
                    <a:pt x="1404731" y="3246117"/>
                  </a:lnTo>
                  <a:lnTo>
                    <a:pt x="1421401" y="3258090"/>
                  </a:lnTo>
                  <a:lnTo>
                    <a:pt x="1404731" y="3258090"/>
                  </a:lnTo>
                  <a:lnTo>
                    <a:pt x="1404731" y="5471203"/>
                  </a:lnTo>
                  <a:close/>
                </a:path>
              </a:pathLst>
            </a:custGeom>
          </p:spPr>
        </p:pic>
      </p:grp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1219919" y="4602372"/>
            <a:ext cx="2332037" cy="1689100"/>
          </a:xfrm>
          <a:prstGeom prst="rect">
            <a:avLst/>
          </a:prstGeom>
          <a:solidFill>
            <a:srgbClr val="033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3694831" y="4602372"/>
            <a:ext cx="2332037" cy="1689100"/>
          </a:xfrm>
          <a:prstGeom prst="rect">
            <a:avLst/>
          </a:prstGeom>
          <a:solidFill>
            <a:srgbClr val="2C8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4"/>
            </p:custDataLst>
          </p:nvPr>
        </p:nvSpPr>
        <p:spPr>
          <a:xfrm>
            <a:off x="6169743" y="4602372"/>
            <a:ext cx="2332037" cy="1689100"/>
          </a:xfrm>
          <a:prstGeom prst="rect">
            <a:avLst/>
          </a:prstGeom>
          <a:solidFill>
            <a:srgbClr val="C1D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8644654" y="4602372"/>
            <a:ext cx="2332037" cy="1689100"/>
          </a:xfrm>
          <a:prstGeom prst="rect">
            <a:avLst/>
          </a:prstGeom>
          <a:solidFill>
            <a:srgbClr val="BB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6"/>
            </p:custDataLst>
          </p:nvPr>
        </p:nvSpPr>
        <p:spPr>
          <a:xfrm>
            <a:off x="1326515" y="4850765"/>
            <a:ext cx="2301875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Business-focused SQL queries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7"/>
            </p:custDataLst>
          </p:nvPr>
        </p:nvSpPr>
        <p:spPr>
          <a:xfrm>
            <a:off x="3796665" y="4850765"/>
            <a:ext cx="2301875" cy="101473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Date &amp; financial calculations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6271260" y="4850765"/>
            <a:ext cx="2301875" cy="70675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</a:t>
            </a:r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Translating KPIs to SQL</a:t>
            </a:r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9"/>
            </p:custDataLst>
          </p:nvPr>
        </p:nvSpPr>
        <p:spPr>
          <a:xfrm>
            <a:off x="8738235" y="4602480"/>
            <a:ext cx="2301875" cy="227838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Grouping, ranking, summarizing</a:t>
            </a:r>
            <a:endParaRPr sz="20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sz="20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r>
              <a:rPr sz="200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• Healthcare data analytics</a:t>
            </a:r>
            <a:endParaRPr sz="2000"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endParaRPr lang="zh-CN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图片占位符 7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832" y="2425012"/>
            <a:ext cx="2332037" cy="2034542"/>
          </a:xfrm>
          <a:prstGeom prst="rect">
            <a:avLst/>
          </a:prstGeom>
        </p:spPr>
      </p:pic>
      <p:pic>
        <p:nvPicPr>
          <p:cNvPr id="35" name="图片占位符 7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44" y="2425012"/>
            <a:ext cx="2332037" cy="2034542"/>
          </a:xfrm>
          <a:prstGeom prst="rect">
            <a:avLst/>
          </a:prstGeom>
        </p:spPr>
      </p:pic>
      <p:pic>
        <p:nvPicPr>
          <p:cNvPr id="36" name="图片占位符 6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20" y="2425012"/>
            <a:ext cx="2332037" cy="2034542"/>
          </a:xfrm>
          <a:prstGeom prst="rect">
            <a:avLst/>
          </a:prstGeom>
        </p:spPr>
      </p:pic>
      <p:pic>
        <p:nvPicPr>
          <p:cNvPr id="37" name="图片占位符 7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655" y="2425012"/>
            <a:ext cx="2332037" cy="2034542"/>
          </a:xfrm>
          <a:custGeom>
            <a:avLst/>
            <a:gdLst>
              <a:gd name="connsiteX0" fmla="*/ 0 w 2332037"/>
              <a:gd name="connsiteY0" fmla="*/ 0 h 2438400"/>
              <a:gd name="connsiteX1" fmla="*/ 2332037 w 2332037"/>
              <a:gd name="connsiteY1" fmla="*/ 0 h 2438400"/>
              <a:gd name="connsiteX2" fmla="*/ 2332037 w 2332037"/>
              <a:gd name="connsiteY2" fmla="*/ 2438400 h 2438400"/>
              <a:gd name="connsiteX3" fmla="*/ 0 w 2332037"/>
              <a:gd name="connsiteY3" fmla="*/ 24384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2037" h="2438400">
                <a:moveTo>
                  <a:pt x="0" y="0"/>
                </a:moveTo>
                <a:lnTo>
                  <a:pt x="2332037" y="0"/>
                </a:lnTo>
                <a:lnTo>
                  <a:pt x="2332037" y="2438400"/>
                </a:lnTo>
                <a:lnTo>
                  <a:pt x="0" y="2438400"/>
                </a:lnTo>
                <a:close/>
              </a:path>
            </a:pathLst>
          </a:custGeom>
        </p:spPr>
      </p:pic>
      <p:sp>
        <p:nvSpPr>
          <p:cNvPr id="38" name="矩形 37"/>
          <p:cNvSpPr/>
          <p:nvPr/>
        </p:nvSpPr>
        <p:spPr>
          <a:xfrm>
            <a:off x="4386689" y="129828"/>
            <a:ext cx="3484880" cy="70675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algn="ctr"/>
            <a:r>
              <a:rPr sz="4000">
                <a:solidFill>
                  <a:schemeClr val="bg1"/>
                </a:solidFill>
                <a:sym typeface="+mn-ea"/>
              </a:rPr>
              <a:t>Skills Gained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张海山锐线体2.0" panose="02000000000000000000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p="http://schemas.openxmlformats.org/presentationml/2006/main">
  <p:tag name="KSO_WM_DIAGRAM_VIRTUALLY_FRAME" val="{&quot;height&quot;:304.4456692913386,&quot;left&quot;:96.05661417322834,&quot;top&quot;:190.94582677165354,&quot;width&quot;:773.2497637795275}"/>
</p:tagLst>
</file>

<file path=ppt/tags/tag10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00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1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2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3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4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5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6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7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8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09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10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1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2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3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4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5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6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7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8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19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20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1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2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3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4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5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6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7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8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129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30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1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2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3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4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5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6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7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8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39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40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1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2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3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4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5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6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7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8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49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50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1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2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3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4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5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6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7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8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59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60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1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2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3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4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5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6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7.xml><?xml version="1.0" encoding="utf-8"?>
<p:tagLst xmlns:p="http://schemas.openxmlformats.org/presentationml/2006/main">
  <p:tag name="KSO_WM_DIAGRAM_VIRTUALLY_FRAME" val="{&quot;height&quot;:292.9752755905512,&quot;left&quot;:51.34299212598425,&quot;top&quot;:190.41748031496064,&quot;width&quot;:856.7570078740158}"/>
</p:tagLst>
</file>

<file path=ppt/tags/tag168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69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70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1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2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3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4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5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6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7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8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79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8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80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81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82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83.xml><?xml version="1.0" encoding="utf-8"?>
<p:tagLst xmlns:p="http://schemas.openxmlformats.org/presentationml/2006/main">
  <p:tag name="KSO_WM_DIAGRAM_VIRTUALLY_FRAME" val="{&quot;height&quot;:272.1249606299213,&quot;left&quot;:79.17275590551182,&quot;top&quot;:190.94582677165354,&quot;width&quot;:799.5}"/>
</p:tagLst>
</file>

<file path=ppt/tags/tag184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85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86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87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88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89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190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1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2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3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4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5.xml><?xml version="1.0" encoding="utf-8"?>
<p:tagLst xmlns:p="http://schemas.openxmlformats.org/presentationml/2006/main">
  <p:tag name="KSO_WM_DIAGRAM_VIRTUALLY_FRAME" val="{&quot;height&quot;:350.85417322834644,&quot;left&quot;:96.05661417322834,&quot;top&quot;:190.94582677165354,&quot;width&quot;:773.2497637795275}"/>
</p:tagLst>
</file>

<file path=ppt/tags/tag196.xml><?xml version="1.0" encoding="utf-8"?>
<p:tagLst xmlns:p="http://schemas.openxmlformats.org/presentationml/2006/main">
  <p:tag name="KSO_WM_DIAGRAM_VIRTUALLY_FRAME" val="{&quot;height&quot;:313.6288976377953,&quot;left&quot;:61.77330708661417,&quot;top&quot;:187.37622047244093,&quot;width&quot;:442.54409448818905}"/>
</p:tagLst>
</file>

<file path=ppt/tags/tag197.xml><?xml version="1.0" encoding="utf-8"?>
<p:tagLst xmlns:p="http://schemas.openxmlformats.org/presentationml/2006/main">
  <p:tag name="KSO_WM_DIAGRAM_VIRTUALLY_FRAME" val="{&quot;height&quot;:313.6288976377953,&quot;left&quot;:61.77330708661417,&quot;top&quot;:187.37622047244093,&quot;width&quot;:442.54409448818905}"/>
</p:tagLst>
</file>

<file path=ppt/tags/tag198.xml><?xml version="1.0" encoding="utf-8"?>
<p:tagLst xmlns:p="http://schemas.openxmlformats.org/presentationml/2006/main">
  <p:tag name="KSO_WM_DIAGRAM_VIRTUALLY_FRAME" val="{&quot;height&quot;:313.6288976377953,&quot;left&quot;:61.77330708661417,&quot;top&quot;:187.37622047244093,&quot;width&quot;:442.54409448818905}"/>
</p:tagLst>
</file>

<file path=ppt/tags/tag199.xml><?xml version="1.0" encoding="utf-8"?>
<p:tagLst xmlns:p="http://schemas.openxmlformats.org/presentationml/2006/main">
  <p:tag name="KSO_WM_DIAGRAM_VIRTUALLY_FRAME" val="{&quot;height&quot;:313.6288976377953,&quot;left&quot;:61.77330708661417,&quot;top&quot;:187.37622047244093,&quot;width&quot;:442.54409448818905}"/>
</p:tagLst>
</file>

<file path=ppt/tags/tag2.xml><?xml version="1.0" encoding="utf-8"?>
<p:tagLst xmlns:p="http://schemas.openxmlformats.org/presentationml/2006/main">
  <p:tag name="KSO_WM_DIAGRAM_VIRTUALLY_FRAME" val="{&quot;height&quot;:304.4456692913386,&quot;left&quot;:96.05661417322834,&quot;top&quot;:190.94582677165354,&quot;width&quot;:773.2497637795275}"/>
</p:tagLst>
</file>

<file path=ppt/tags/tag20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1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2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3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4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5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6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7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8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29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.xml><?xml version="1.0" encoding="utf-8"?>
<p:tagLst xmlns:p="http://schemas.openxmlformats.org/presentationml/2006/main">
  <p:tag name="KSO_WM_DIAGRAM_VIRTUALLY_FRAME" val="{&quot;height&quot;:304.4456692913386,&quot;left&quot;:96.05661417322834,&quot;top&quot;:190.94582677165354,&quot;width&quot;:773.2497637795275}"/>
</p:tagLst>
</file>

<file path=ppt/tags/tag30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1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2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3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4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5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6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7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8.xml><?xml version="1.0" encoding="utf-8"?>
<p:tagLst xmlns:p="http://schemas.openxmlformats.org/presentationml/2006/main">
  <p:tag name="KSO_WM_DIAGRAM_VIRTUALLY_FRAME" val="{&quot;height&quot;:304.00677165354335,&quot;left&quot;:67.84141732283464,&quot;top&quot;:175.25,&quot;width&quot;:818.2848818897637}"/>
</p:tagLst>
</file>

<file path=ppt/tags/tag3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.xml><?xml version="1.0" encoding="utf-8"?>
<p:tagLst xmlns:p="http://schemas.openxmlformats.org/presentationml/2006/main">
  <p:tag name="KSO_WM_DIAGRAM_VIRTUALLY_FRAME" val="{&quot;height&quot;:304.4456692913386,&quot;left&quot;:96.05661417322834,&quot;top&quot;:190.94582677165354,&quot;width&quot;:773.2497637795275}"/>
</p:tagLst>
</file>

<file path=ppt/tags/tag4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5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6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7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8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4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5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5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6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7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8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5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6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5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6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7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8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6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7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5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6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7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8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7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8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5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6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7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8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89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.xml><?xml version="1.0" encoding="utf-8"?>
<p:tagLst xmlns:p="http://schemas.openxmlformats.org/presentationml/2006/main">
  <p:tag name="KSO_WM_DIAGRAM_VIRTUALLY_FRAME" val="{&quot;height&quot;:443.9145579254978,&quot;left&quot;:48.00020778742437,&quot;top&quot;:185.86603625673695,&quot;width&quot;:822.9629942286867}"/>
</p:tagLst>
</file>

<file path=ppt/tags/tag90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1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2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3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4.xml><?xml version="1.0" encoding="utf-8"?>
<p:tagLst xmlns:p="http://schemas.openxmlformats.org/presentationml/2006/main">
  <p:tag name="KSO_WM_DIAGRAM_VIRTUALLY_FRAME" val="{&quot;height&quot;:293.90960629921267,&quot;left&quot;:34.91811023622047,&quot;top&quot;:204.48354330708662,&quot;width&quot;:882}"/>
</p:tagLst>
</file>

<file path=ppt/tags/tag95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96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97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98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ags/tag99.xml><?xml version="1.0" encoding="utf-8"?>
<p:tagLst xmlns:p="http://schemas.openxmlformats.org/presentationml/2006/main">
  <p:tag name="KSO_WM_DIAGRAM_VIRTUALLY_FRAME" val="{&quot;height&quot;:338.34023622047243,&quot;left&quot;:73.19858267716535,&quot;top&quot;:147.03496062992127,&quot;width&quot;:782.3177952755907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1626</Words>
  <Application>WPS Presentation</Application>
  <PresentationFormat>宽屏</PresentationFormat>
  <Paragraphs>145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1" baseType="lpstr">
      <vt:lpstr>Arial</vt:lpstr>
      <vt:lpstr>SimSun</vt:lpstr>
      <vt:lpstr>Wingdings</vt:lpstr>
      <vt:lpstr>Arno Pro Smbd Caption</vt:lpstr>
      <vt:lpstr>张海山锐线体2.0</vt:lpstr>
      <vt:lpstr>Calibri</vt:lpstr>
      <vt:lpstr>Microsoft YaHei</vt:lpstr>
      <vt:lpstr>Roboto</vt:lpstr>
      <vt:lpstr>FontAwesome</vt:lpstr>
      <vt:lpstr>Segoe Print</vt:lpstr>
      <vt:lpstr>Impact</vt:lpstr>
      <vt:lpstr>LiHei Pro</vt:lpstr>
      <vt:lpstr>Arial Unicode MS</vt:lpstr>
      <vt:lpstr>等线 Light</vt:lpstr>
      <vt:lpstr>等线</vt:lpstr>
      <vt:lpstr>Aharoni</vt:lpstr>
      <vt:lpstr>Times New Roman</vt:lpstr>
      <vt:lpstr>Cordia New</vt:lpstr>
      <vt:lpstr>Angsana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Rajeev Tiwari</cp:lastModifiedBy>
  <cp:revision>82</cp:revision>
  <dcterms:created xsi:type="dcterms:W3CDTF">2018-07-18T10:01:00Z</dcterms:created>
  <dcterms:modified xsi:type="dcterms:W3CDTF">2025-09-30T05:05:51Z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822CE74F11BE474BA55C91DEB2D00322_13</vt:lpwstr>
  </property>
  <property fmtid="{D5CDD505-2E9C-101B-9397-08002B2CF9AE}" pid="3" name="KSOProductBuildVer">
    <vt:lpwstr>1033-12.2.0.22549</vt:lpwstr>
  </property>
</Properties>
</file>